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3.xml" ContentType="application/vnd.openxmlformats-officedocument.theme+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3" r:id="rId2"/>
    <p:sldMasterId id="2147483687" r:id="rId3"/>
    <p:sldMasterId id="2147483710" r:id="rId4"/>
    <p:sldMasterId id="2147483714" r:id="rId5"/>
  </p:sldMasterIdLst>
  <p:notesMasterIdLst>
    <p:notesMasterId r:id="rId90"/>
  </p:notesMasterIdLst>
  <p:sldIdLst>
    <p:sldId id="469" r:id="rId6"/>
    <p:sldId id="438" r:id="rId7"/>
    <p:sldId id="439" r:id="rId8"/>
    <p:sldId id="440" r:id="rId9"/>
    <p:sldId id="316" r:id="rId10"/>
    <p:sldId id="340" r:id="rId11"/>
    <p:sldId id="332" r:id="rId12"/>
    <p:sldId id="467" r:id="rId13"/>
    <p:sldId id="404" r:id="rId14"/>
    <p:sldId id="443" r:id="rId15"/>
    <p:sldId id="406" r:id="rId16"/>
    <p:sldId id="344" r:id="rId17"/>
    <p:sldId id="396" r:id="rId18"/>
    <p:sldId id="397" r:id="rId19"/>
    <p:sldId id="259" r:id="rId20"/>
    <p:sldId id="348" r:id="rId21"/>
    <p:sldId id="414" r:id="rId22"/>
    <p:sldId id="265" r:id="rId23"/>
    <p:sldId id="263" r:id="rId24"/>
    <p:sldId id="298" r:id="rId25"/>
    <p:sldId id="330" r:id="rId26"/>
    <p:sldId id="470" r:id="rId27"/>
    <p:sldId id="471" r:id="rId28"/>
    <p:sldId id="472" r:id="rId29"/>
    <p:sldId id="473" r:id="rId30"/>
    <p:sldId id="474" r:id="rId31"/>
    <p:sldId id="475" r:id="rId32"/>
    <p:sldId id="476" r:id="rId33"/>
    <p:sldId id="477" r:id="rId34"/>
    <p:sldId id="478" r:id="rId35"/>
    <p:sldId id="479" r:id="rId36"/>
    <p:sldId id="480" r:id="rId37"/>
    <p:sldId id="481" r:id="rId38"/>
    <p:sldId id="482" r:id="rId39"/>
    <p:sldId id="483" r:id="rId40"/>
    <p:sldId id="484" r:id="rId41"/>
    <p:sldId id="485" r:id="rId42"/>
    <p:sldId id="486" r:id="rId43"/>
    <p:sldId id="487" r:id="rId44"/>
    <p:sldId id="488" r:id="rId45"/>
    <p:sldId id="489" r:id="rId46"/>
    <p:sldId id="490" r:id="rId47"/>
    <p:sldId id="416" r:id="rId48"/>
    <p:sldId id="417" r:id="rId49"/>
    <p:sldId id="418" r:id="rId50"/>
    <p:sldId id="419" r:id="rId51"/>
    <p:sldId id="420" r:id="rId52"/>
    <p:sldId id="421" r:id="rId53"/>
    <p:sldId id="422" r:id="rId54"/>
    <p:sldId id="423" r:id="rId55"/>
    <p:sldId id="424" r:id="rId56"/>
    <p:sldId id="425" r:id="rId57"/>
    <p:sldId id="456" r:id="rId58"/>
    <p:sldId id="457" r:id="rId59"/>
    <p:sldId id="458" r:id="rId60"/>
    <p:sldId id="459" r:id="rId61"/>
    <p:sldId id="460" r:id="rId62"/>
    <p:sldId id="461" r:id="rId63"/>
    <p:sldId id="462" r:id="rId64"/>
    <p:sldId id="463" r:id="rId65"/>
    <p:sldId id="464" r:id="rId66"/>
    <p:sldId id="465" r:id="rId67"/>
    <p:sldId id="466" r:id="rId68"/>
    <p:sldId id="378" r:id="rId69"/>
    <p:sldId id="407" r:id="rId70"/>
    <p:sldId id="408" r:id="rId71"/>
    <p:sldId id="409" r:id="rId72"/>
    <p:sldId id="410" r:id="rId73"/>
    <p:sldId id="411" r:id="rId74"/>
    <p:sldId id="272" r:id="rId75"/>
    <p:sldId id="431" r:id="rId76"/>
    <p:sldId id="432" r:id="rId77"/>
    <p:sldId id="433" r:id="rId78"/>
    <p:sldId id="434" r:id="rId79"/>
    <p:sldId id="435" r:id="rId80"/>
    <p:sldId id="436" r:id="rId81"/>
    <p:sldId id="437" r:id="rId82"/>
    <p:sldId id="390" r:id="rId83"/>
    <p:sldId id="391" r:id="rId84"/>
    <p:sldId id="399" r:id="rId85"/>
    <p:sldId id="400" r:id="rId86"/>
    <p:sldId id="444" r:id="rId87"/>
    <p:sldId id="445" r:id="rId88"/>
    <p:sldId id="468" r:id="rId8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73" d="100"/>
          <a:sy n="73" d="100"/>
        </p:scale>
        <p:origin x="576" y="72"/>
      </p:cViewPr>
      <p:guideLst>
        <p:guide orient="horz" pos="2160"/>
        <p:guide pos="3840"/>
      </p:guideLst>
    </p:cSldViewPr>
  </p:slideViewPr>
  <p:notesTextViewPr>
    <p:cViewPr>
      <p:scale>
        <a:sx n="1" d="1"/>
        <a:sy n="1" d="1"/>
      </p:scale>
      <p:origin x="0" y="0"/>
    </p:cViewPr>
  </p:notesTextViewPr>
  <p:sorterViewPr>
    <p:cViewPr>
      <p:scale>
        <a:sx n="100" d="100"/>
        <a:sy n="100" d="100"/>
      </p:scale>
      <p:origin x="0" y="3183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5" Type="http://schemas.openxmlformats.org/officeDocument/2006/relationships/slideMaster" Target="slideMasters/slideMaster5.xml"/><Relationship Id="rId90" Type="http://schemas.openxmlformats.org/officeDocument/2006/relationships/notesMaster" Target="notesMasters/notesMaster1.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viewProps" Target="viewProps.xml"/><Relationship Id="rId2" Type="http://schemas.openxmlformats.org/officeDocument/2006/relationships/slideMaster" Target="slideMasters/slideMaster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EDD95BB-C22D-4911-A9A0-476A667952F4}" type="datetimeFigureOut">
              <a:rPr lang="ar-SA" smtClean="0"/>
              <a:t>10/10/1442</a:t>
            </a:fld>
            <a:endParaRPr lang="ar-SA"/>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6D465A1-661C-4EB0-A20F-A46D8EF82124}" type="slidenum">
              <a:rPr lang="ar-SA" smtClean="0"/>
              <a:t>‹#›</a:t>
            </a:fld>
            <a:endParaRPr lang="ar-SA"/>
          </a:p>
        </p:txBody>
      </p:sp>
    </p:spTree>
    <p:extLst>
      <p:ext uri="{BB962C8B-B14F-4D97-AF65-F5344CB8AC3E}">
        <p14:creationId xmlns:p14="http://schemas.microsoft.com/office/powerpoint/2010/main" val="183715503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339338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80592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86071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59719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Contents slide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DB47474-984A-4090-AC20-98242EB09510}"/>
              </a:ext>
            </a:extLst>
          </p:cNvPr>
          <p:cNvSpPr/>
          <p:nvPr userDrawn="1"/>
        </p:nvSpPr>
        <p:spPr>
          <a:xfrm>
            <a:off x="0" y="1988840"/>
            <a:ext cx="12192000" cy="288032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3" name="Oval 2">
            <a:extLst>
              <a:ext uri="{FF2B5EF4-FFF2-40B4-BE49-F238E27FC236}">
                <a16:creationId xmlns:a16="http://schemas.microsoft.com/office/drawing/2014/main" id="{2930F240-0CAF-4377-8C66-C79A9700127F}"/>
              </a:ext>
            </a:extLst>
          </p:cNvPr>
          <p:cNvSpPr/>
          <p:nvPr userDrawn="1"/>
        </p:nvSpPr>
        <p:spPr>
          <a:xfrm>
            <a:off x="6925208" y="5035013"/>
            <a:ext cx="4431324" cy="448874"/>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4" name="Graphic 14">
            <a:extLst>
              <a:ext uri="{FF2B5EF4-FFF2-40B4-BE49-F238E27FC236}">
                <a16:creationId xmlns:a16="http://schemas.microsoft.com/office/drawing/2014/main" id="{09D52290-FED8-432E-A9AF-895F42C29BF1}"/>
              </a:ext>
            </a:extLst>
          </p:cNvPr>
          <p:cNvGrpSpPr/>
          <p:nvPr userDrawn="1"/>
        </p:nvGrpSpPr>
        <p:grpSpPr>
          <a:xfrm>
            <a:off x="6859251" y="1585382"/>
            <a:ext cx="4568370" cy="3687236"/>
            <a:chOff x="2444748" y="555045"/>
            <a:chExt cx="7282048" cy="5727454"/>
          </a:xfrm>
        </p:grpSpPr>
        <p:sp>
          <p:nvSpPr>
            <p:cNvPr id="5" name="Freeform: Shape 4">
              <a:extLst>
                <a:ext uri="{FF2B5EF4-FFF2-40B4-BE49-F238E27FC236}">
                  <a16:creationId xmlns:a16="http://schemas.microsoft.com/office/drawing/2014/main" id="{6DF2C3D3-4FC4-450E-A75F-6CA28E9A260C}"/>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F155DD87-3668-41CD-B8FE-F7680E231E68}"/>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dirty="0"/>
            </a:p>
          </p:txBody>
        </p:sp>
        <p:sp>
          <p:nvSpPr>
            <p:cNvPr id="7" name="Freeform: Shape 6">
              <a:extLst>
                <a:ext uri="{FF2B5EF4-FFF2-40B4-BE49-F238E27FC236}">
                  <a16:creationId xmlns:a16="http://schemas.microsoft.com/office/drawing/2014/main" id="{B1B24015-CBFE-4CE0-8A31-5115F8BF1167}"/>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5E3E8073-D26E-4946-A0FB-859AFD2C5919}"/>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endParaRPr lang="en-US" dirty="0"/>
            </a:p>
          </p:txBody>
        </p:sp>
        <p:sp>
          <p:nvSpPr>
            <p:cNvPr id="9" name="Freeform: Shape 8">
              <a:extLst>
                <a:ext uri="{FF2B5EF4-FFF2-40B4-BE49-F238E27FC236}">
                  <a16:creationId xmlns:a16="http://schemas.microsoft.com/office/drawing/2014/main" id="{A5CFD02F-04CF-4A4F-B2ED-42A6C2D5743E}"/>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10" name="Freeform: Shape 9">
              <a:extLst>
                <a:ext uri="{FF2B5EF4-FFF2-40B4-BE49-F238E27FC236}">
                  <a16:creationId xmlns:a16="http://schemas.microsoft.com/office/drawing/2014/main" id="{15426560-F548-478A-8C28-622AA658C2FC}"/>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04F41FF2-11EF-4478-BD9D-633C60DB9873}"/>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C13A2F72-37C9-40A6-AB61-B60154A9A232}"/>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13" name="Picture Placeholder 2">
            <a:extLst>
              <a:ext uri="{FF2B5EF4-FFF2-40B4-BE49-F238E27FC236}">
                <a16:creationId xmlns:a16="http://schemas.microsoft.com/office/drawing/2014/main" id="{9F356DA8-6399-4BA3-920F-87F949C1BAE2}"/>
              </a:ext>
            </a:extLst>
          </p:cNvPr>
          <p:cNvSpPr>
            <a:spLocks noGrp="1"/>
          </p:cNvSpPr>
          <p:nvPr>
            <p:ph type="pic" idx="15" hasCustomPrompt="1"/>
          </p:nvPr>
        </p:nvSpPr>
        <p:spPr>
          <a:xfrm>
            <a:off x="7004813" y="1717989"/>
            <a:ext cx="4255842" cy="2588951"/>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4" name="Text Placeholder 9">
            <a:extLst>
              <a:ext uri="{FF2B5EF4-FFF2-40B4-BE49-F238E27FC236}">
                <a16:creationId xmlns:a16="http://schemas.microsoft.com/office/drawing/2014/main" id="{870C11E2-F55D-4B43-8F26-02B3875E4F10}"/>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6800012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411823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14204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8451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E85C5121-D524-4FA3-827E-5E1FC7C84CCF}"/>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bg1"/>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1335919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29510161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3471566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31302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IMAGE AND CONTENTS LAYOUT_23">
    <p:spTree>
      <p:nvGrpSpPr>
        <p:cNvPr id="1" name=""/>
        <p:cNvGrpSpPr/>
        <p:nvPr/>
      </p:nvGrpSpPr>
      <p:grpSpPr>
        <a:xfrm>
          <a:off x="0" y="0"/>
          <a:ext cx="0" cy="0"/>
          <a:chOff x="0" y="0"/>
          <a:chExt cx="0" cy="0"/>
        </a:xfrm>
      </p:grpSpPr>
      <p:sp>
        <p:nvSpPr>
          <p:cNvPr id="23" name="Rectangle 22"/>
          <p:cNvSpPr/>
          <p:nvPr userDrawn="1"/>
        </p:nvSpPr>
        <p:spPr>
          <a:xfrm>
            <a:off x="-3" y="-1"/>
            <a:ext cx="12192003" cy="35550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그림 개체 틀 2"/>
          <p:cNvSpPr>
            <a:spLocks noGrp="1"/>
          </p:cNvSpPr>
          <p:nvPr>
            <p:ph type="pic" sz="quarter" idx="65" hasCustomPrompt="1"/>
          </p:nvPr>
        </p:nvSpPr>
        <p:spPr>
          <a:xfrm>
            <a:off x="5100846" y="1934706"/>
            <a:ext cx="2997472" cy="4107184"/>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13" name="그림 개체 틀 2"/>
          <p:cNvSpPr>
            <a:spLocks noGrp="1"/>
          </p:cNvSpPr>
          <p:nvPr>
            <p:ph type="pic" sz="quarter" idx="66" hasCustomPrompt="1"/>
          </p:nvPr>
        </p:nvSpPr>
        <p:spPr>
          <a:xfrm>
            <a:off x="8480425" y="1934706"/>
            <a:ext cx="2997472" cy="4107184"/>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17" name="Text Placeholder 9">
            <a:extLst>
              <a:ext uri="{FF2B5EF4-FFF2-40B4-BE49-F238E27FC236}">
                <a16:creationId xmlns:a16="http://schemas.microsoft.com/office/drawing/2014/main" id="{F51F16FC-ECF9-4C12-8D72-49B470CFAA38}"/>
              </a:ext>
            </a:extLst>
          </p:cNvPr>
          <p:cNvSpPr>
            <a:spLocks noGrp="1"/>
          </p:cNvSpPr>
          <p:nvPr>
            <p:ph type="body" sz="quarter" idx="10" hasCustomPrompt="1"/>
          </p:nvPr>
        </p:nvSpPr>
        <p:spPr>
          <a:xfrm>
            <a:off x="467833" y="328764"/>
            <a:ext cx="10037135" cy="724247"/>
          </a:xfrm>
          <a:prstGeom prst="rect">
            <a:avLst/>
          </a:prstGeom>
        </p:spPr>
        <p:txBody>
          <a:bodyPr anchor="ctr"/>
          <a:lstStyle>
            <a:lvl1pPr marL="0" indent="0" algn="l">
              <a:buNone/>
              <a:defRPr sz="5400" b="0" baseline="0">
                <a:solidFill>
                  <a:schemeClr val="bg1"/>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603005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0_Images &amp; Contents Layout">
    <p:spTree>
      <p:nvGrpSpPr>
        <p:cNvPr id="1" name=""/>
        <p:cNvGrpSpPr/>
        <p:nvPr/>
      </p:nvGrpSpPr>
      <p:grpSpPr>
        <a:xfrm>
          <a:off x="0" y="0"/>
          <a:ext cx="0" cy="0"/>
          <a:chOff x="0" y="0"/>
          <a:chExt cx="0" cy="0"/>
        </a:xfrm>
      </p:grpSpPr>
      <p:sp>
        <p:nvSpPr>
          <p:cNvPr id="3" name="직사각형 2">
            <a:extLst>
              <a:ext uri="{FF2B5EF4-FFF2-40B4-BE49-F238E27FC236}">
                <a16:creationId xmlns:a16="http://schemas.microsoft.com/office/drawing/2014/main" id="{3BA6D116-08C4-4B82-9CED-6CAA135A4C41}"/>
              </a:ext>
            </a:extLst>
          </p:cNvPr>
          <p:cNvSpPr/>
          <p:nvPr userDrawn="1"/>
        </p:nvSpPr>
        <p:spPr>
          <a:xfrm>
            <a:off x="647699" y="619125"/>
            <a:ext cx="10906125" cy="561975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그림 개체 틀 5">
            <a:extLst>
              <a:ext uri="{FF2B5EF4-FFF2-40B4-BE49-F238E27FC236}">
                <a16:creationId xmlns:a16="http://schemas.microsoft.com/office/drawing/2014/main" id="{94D1C30F-C049-4A2E-AA78-FB452C660A0F}"/>
              </a:ext>
            </a:extLst>
          </p:cNvPr>
          <p:cNvSpPr>
            <a:spLocks noGrp="1"/>
          </p:cNvSpPr>
          <p:nvPr>
            <p:ph type="pic" sz="quarter" idx="12" hasCustomPrompt="1"/>
          </p:nvPr>
        </p:nvSpPr>
        <p:spPr>
          <a:xfrm>
            <a:off x="2133600" y="0"/>
            <a:ext cx="3960000" cy="6858000"/>
          </a:xfrm>
          <a:prstGeom prst="rect">
            <a:avLst/>
          </a:pr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 And Send To Back</a:t>
            </a:r>
            <a:endParaRPr lang="ko-KR" altLang="en-US" dirty="0"/>
          </a:p>
        </p:txBody>
      </p:sp>
    </p:spTree>
    <p:extLst>
      <p:ext uri="{BB962C8B-B14F-4D97-AF65-F5344CB8AC3E}">
        <p14:creationId xmlns:p14="http://schemas.microsoft.com/office/powerpoint/2010/main" val="222275917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9_Image slide layout">
    <p:spTree>
      <p:nvGrpSpPr>
        <p:cNvPr id="1" name=""/>
        <p:cNvGrpSpPr/>
        <p:nvPr/>
      </p:nvGrpSpPr>
      <p:grpSpPr>
        <a:xfrm>
          <a:off x="0" y="0"/>
          <a:ext cx="0" cy="0"/>
          <a:chOff x="0" y="0"/>
          <a:chExt cx="0" cy="0"/>
        </a:xfrm>
      </p:grpSpPr>
      <p:sp>
        <p:nvSpPr>
          <p:cNvPr id="4" name="그림 개체 틀 14">
            <a:extLst>
              <a:ext uri="{FF2B5EF4-FFF2-40B4-BE49-F238E27FC236}">
                <a16:creationId xmlns:a16="http://schemas.microsoft.com/office/drawing/2014/main" id="{A769A459-AF04-45A7-80CE-4E8DC5AC49C9}"/>
              </a:ext>
            </a:extLst>
          </p:cNvPr>
          <p:cNvSpPr>
            <a:spLocks noGrp="1"/>
          </p:cNvSpPr>
          <p:nvPr>
            <p:ph type="pic" sz="quarter" idx="11" hasCustomPrompt="1"/>
          </p:nvPr>
        </p:nvSpPr>
        <p:spPr>
          <a:xfrm>
            <a:off x="4074943" y="448887"/>
            <a:ext cx="2825140" cy="2825140"/>
          </a:xfrm>
          <a:custGeom>
            <a:avLst/>
            <a:gdLst>
              <a:gd name="connsiteX0" fmla="*/ 1412570 w 2825140"/>
              <a:gd name="connsiteY0" fmla="*/ 0 h 2825140"/>
              <a:gd name="connsiteX1" fmla="*/ 2825140 w 2825140"/>
              <a:gd name="connsiteY1" fmla="*/ 1412570 h 2825140"/>
              <a:gd name="connsiteX2" fmla="*/ 1412570 w 2825140"/>
              <a:gd name="connsiteY2" fmla="*/ 2825140 h 2825140"/>
              <a:gd name="connsiteX3" fmla="*/ 0 w 2825140"/>
              <a:gd name="connsiteY3" fmla="*/ 1412570 h 2825140"/>
            </a:gdLst>
            <a:ahLst/>
            <a:cxnLst>
              <a:cxn ang="0">
                <a:pos x="connsiteX0" y="connsiteY0"/>
              </a:cxn>
              <a:cxn ang="0">
                <a:pos x="connsiteX1" y="connsiteY1"/>
              </a:cxn>
              <a:cxn ang="0">
                <a:pos x="connsiteX2" y="connsiteY2"/>
              </a:cxn>
              <a:cxn ang="0">
                <a:pos x="connsiteX3" y="connsiteY3"/>
              </a:cxn>
            </a:cxnLst>
            <a:rect l="l" t="t" r="r" b="b"/>
            <a:pathLst>
              <a:path w="2825140" h="2825140">
                <a:moveTo>
                  <a:pt x="1412570" y="0"/>
                </a:moveTo>
                <a:lnTo>
                  <a:pt x="2825140" y="1412570"/>
                </a:lnTo>
                <a:lnTo>
                  <a:pt x="1412570" y="2825140"/>
                </a:lnTo>
                <a:lnTo>
                  <a:pt x="0" y="1412570"/>
                </a:ln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
        <p:nvSpPr>
          <p:cNvPr id="5" name="그림 개체 틀 15">
            <a:extLst>
              <a:ext uri="{FF2B5EF4-FFF2-40B4-BE49-F238E27FC236}">
                <a16:creationId xmlns:a16="http://schemas.microsoft.com/office/drawing/2014/main" id="{DFE4068D-B3EC-469A-9F6F-A76002F6DBFC}"/>
              </a:ext>
            </a:extLst>
          </p:cNvPr>
          <p:cNvSpPr>
            <a:spLocks noGrp="1"/>
          </p:cNvSpPr>
          <p:nvPr>
            <p:ph type="pic" sz="quarter" idx="12" hasCustomPrompt="1"/>
          </p:nvPr>
        </p:nvSpPr>
        <p:spPr>
          <a:xfrm>
            <a:off x="5653743" y="2009396"/>
            <a:ext cx="2825140" cy="2825140"/>
          </a:xfrm>
          <a:custGeom>
            <a:avLst/>
            <a:gdLst>
              <a:gd name="connsiteX0" fmla="*/ 1412571 w 2825140"/>
              <a:gd name="connsiteY0" fmla="*/ 0 h 2825140"/>
              <a:gd name="connsiteX1" fmla="*/ 2825140 w 2825140"/>
              <a:gd name="connsiteY1" fmla="*/ 1412570 h 2825140"/>
              <a:gd name="connsiteX2" fmla="*/ 1412571 w 2825140"/>
              <a:gd name="connsiteY2" fmla="*/ 2825140 h 2825140"/>
              <a:gd name="connsiteX3" fmla="*/ 0 w 2825140"/>
              <a:gd name="connsiteY3" fmla="*/ 1412570 h 2825140"/>
            </a:gdLst>
            <a:ahLst/>
            <a:cxnLst>
              <a:cxn ang="0">
                <a:pos x="connsiteX0" y="connsiteY0"/>
              </a:cxn>
              <a:cxn ang="0">
                <a:pos x="connsiteX1" y="connsiteY1"/>
              </a:cxn>
              <a:cxn ang="0">
                <a:pos x="connsiteX2" y="connsiteY2"/>
              </a:cxn>
              <a:cxn ang="0">
                <a:pos x="connsiteX3" y="connsiteY3"/>
              </a:cxn>
            </a:cxnLst>
            <a:rect l="l" t="t" r="r" b="b"/>
            <a:pathLst>
              <a:path w="2825140" h="2825140">
                <a:moveTo>
                  <a:pt x="1412571" y="0"/>
                </a:moveTo>
                <a:lnTo>
                  <a:pt x="2825140" y="1412570"/>
                </a:lnTo>
                <a:lnTo>
                  <a:pt x="1412571" y="2825140"/>
                </a:lnTo>
                <a:lnTo>
                  <a:pt x="0" y="1412570"/>
                </a:ln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
        <p:nvSpPr>
          <p:cNvPr id="6" name="그림 개체 틀 16">
            <a:extLst>
              <a:ext uri="{FF2B5EF4-FFF2-40B4-BE49-F238E27FC236}">
                <a16:creationId xmlns:a16="http://schemas.microsoft.com/office/drawing/2014/main" id="{5C5441D4-AB74-4B7F-B4AC-DD976BF77839}"/>
              </a:ext>
            </a:extLst>
          </p:cNvPr>
          <p:cNvSpPr>
            <a:spLocks noGrp="1"/>
          </p:cNvSpPr>
          <p:nvPr>
            <p:ph type="pic" sz="quarter" idx="13" hasCustomPrompt="1"/>
          </p:nvPr>
        </p:nvSpPr>
        <p:spPr>
          <a:xfrm>
            <a:off x="7232543" y="448886"/>
            <a:ext cx="2825140" cy="2825140"/>
          </a:xfrm>
          <a:custGeom>
            <a:avLst/>
            <a:gdLst>
              <a:gd name="connsiteX0" fmla="*/ 1412570 w 2825140"/>
              <a:gd name="connsiteY0" fmla="*/ 0 h 2825140"/>
              <a:gd name="connsiteX1" fmla="*/ 2825140 w 2825140"/>
              <a:gd name="connsiteY1" fmla="*/ 1412570 h 2825140"/>
              <a:gd name="connsiteX2" fmla="*/ 1412570 w 2825140"/>
              <a:gd name="connsiteY2" fmla="*/ 2825140 h 2825140"/>
              <a:gd name="connsiteX3" fmla="*/ 0 w 2825140"/>
              <a:gd name="connsiteY3" fmla="*/ 1412570 h 2825140"/>
            </a:gdLst>
            <a:ahLst/>
            <a:cxnLst>
              <a:cxn ang="0">
                <a:pos x="connsiteX0" y="connsiteY0"/>
              </a:cxn>
              <a:cxn ang="0">
                <a:pos x="connsiteX1" y="connsiteY1"/>
              </a:cxn>
              <a:cxn ang="0">
                <a:pos x="connsiteX2" y="connsiteY2"/>
              </a:cxn>
              <a:cxn ang="0">
                <a:pos x="connsiteX3" y="connsiteY3"/>
              </a:cxn>
            </a:cxnLst>
            <a:rect l="l" t="t" r="r" b="b"/>
            <a:pathLst>
              <a:path w="2825140" h="2825140">
                <a:moveTo>
                  <a:pt x="1412570" y="0"/>
                </a:moveTo>
                <a:lnTo>
                  <a:pt x="2825140" y="1412570"/>
                </a:lnTo>
                <a:lnTo>
                  <a:pt x="1412570" y="2825140"/>
                </a:lnTo>
                <a:lnTo>
                  <a:pt x="0" y="1412570"/>
                </a:ln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
        <p:nvSpPr>
          <p:cNvPr id="7" name="그림 개체 틀 17">
            <a:extLst>
              <a:ext uri="{FF2B5EF4-FFF2-40B4-BE49-F238E27FC236}">
                <a16:creationId xmlns:a16="http://schemas.microsoft.com/office/drawing/2014/main" id="{9EB123B0-D633-4FA6-9EA7-8A395458C603}"/>
              </a:ext>
            </a:extLst>
          </p:cNvPr>
          <p:cNvSpPr>
            <a:spLocks noGrp="1"/>
          </p:cNvSpPr>
          <p:nvPr>
            <p:ph type="pic" sz="quarter" idx="14" hasCustomPrompt="1"/>
          </p:nvPr>
        </p:nvSpPr>
        <p:spPr>
          <a:xfrm>
            <a:off x="7206298" y="3569906"/>
            <a:ext cx="2825140" cy="2825140"/>
          </a:xfrm>
          <a:custGeom>
            <a:avLst/>
            <a:gdLst>
              <a:gd name="connsiteX0" fmla="*/ 1412570 w 2825140"/>
              <a:gd name="connsiteY0" fmla="*/ 0 h 2825140"/>
              <a:gd name="connsiteX1" fmla="*/ 2825140 w 2825140"/>
              <a:gd name="connsiteY1" fmla="*/ 1412570 h 2825140"/>
              <a:gd name="connsiteX2" fmla="*/ 1412570 w 2825140"/>
              <a:gd name="connsiteY2" fmla="*/ 2825140 h 2825140"/>
              <a:gd name="connsiteX3" fmla="*/ 0 w 2825140"/>
              <a:gd name="connsiteY3" fmla="*/ 1412570 h 2825140"/>
            </a:gdLst>
            <a:ahLst/>
            <a:cxnLst>
              <a:cxn ang="0">
                <a:pos x="connsiteX0" y="connsiteY0"/>
              </a:cxn>
              <a:cxn ang="0">
                <a:pos x="connsiteX1" y="connsiteY1"/>
              </a:cxn>
              <a:cxn ang="0">
                <a:pos x="connsiteX2" y="connsiteY2"/>
              </a:cxn>
              <a:cxn ang="0">
                <a:pos x="connsiteX3" y="connsiteY3"/>
              </a:cxn>
            </a:cxnLst>
            <a:rect l="l" t="t" r="r" b="b"/>
            <a:pathLst>
              <a:path w="2825140" h="2825140">
                <a:moveTo>
                  <a:pt x="1412570" y="0"/>
                </a:moveTo>
                <a:lnTo>
                  <a:pt x="2825140" y="1412570"/>
                </a:lnTo>
                <a:lnTo>
                  <a:pt x="1412570" y="2825140"/>
                </a:lnTo>
                <a:lnTo>
                  <a:pt x="0" y="1412570"/>
                </a:ln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
        <p:nvSpPr>
          <p:cNvPr id="9" name="Picture Placeholder 8">
            <a:extLst>
              <a:ext uri="{FF2B5EF4-FFF2-40B4-BE49-F238E27FC236}">
                <a16:creationId xmlns:a16="http://schemas.microsoft.com/office/drawing/2014/main" id="{7DE9F876-6862-4E0C-A11E-9C7D17FE104F}"/>
              </a:ext>
            </a:extLst>
          </p:cNvPr>
          <p:cNvSpPr>
            <a:spLocks noGrp="1"/>
          </p:cNvSpPr>
          <p:nvPr>
            <p:ph type="pic" sz="quarter" idx="15" hasCustomPrompt="1"/>
          </p:nvPr>
        </p:nvSpPr>
        <p:spPr>
          <a:xfrm>
            <a:off x="8770034" y="14068"/>
            <a:ext cx="3421966" cy="6843932"/>
          </a:xfrm>
          <a:custGeom>
            <a:avLst/>
            <a:gdLst>
              <a:gd name="connsiteX0" fmla="*/ 3421966 w 3421966"/>
              <a:gd name="connsiteY0" fmla="*/ 0 h 6843932"/>
              <a:gd name="connsiteX1" fmla="*/ 3421966 w 3421966"/>
              <a:gd name="connsiteY1" fmla="*/ 6843932 h 6843932"/>
              <a:gd name="connsiteX2" fmla="*/ 0 w 3421966"/>
              <a:gd name="connsiteY2" fmla="*/ 3421966 h 6843932"/>
            </a:gdLst>
            <a:ahLst/>
            <a:cxnLst>
              <a:cxn ang="0">
                <a:pos x="connsiteX0" y="connsiteY0"/>
              </a:cxn>
              <a:cxn ang="0">
                <a:pos x="connsiteX1" y="connsiteY1"/>
              </a:cxn>
              <a:cxn ang="0">
                <a:pos x="connsiteX2" y="connsiteY2"/>
              </a:cxn>
            </a:cxnLst>
            <a:rect l="l" t="t" r="r" b="b"/>
            <a:pathLst>
              <a:path w="3421966" h="6843932">
                <a:moveTo>
                  <a:pt x="3421966" y="0"/>
                </a:moveTo>
                <a:lnTo>
                  <a:pt x="3421966" y="6843932"/>
                </a:lnTo>
                <a:lnTo>
                  <a:pt x="0" y="3421966"/>
                </a:lnTo>
                <a:close/>
              </a:path>
            </a:pathLst>
          </a:custGeom>
          <a:solidFill>
            <a:schemeClr val="bg1">
              <a:lumMod val="95000"/>
            </a:schemeClr>
          </a:solidFill>
          <a:ln w="19050">
            <a:noFill/>
          </a:ln>
        </p:spPr>
        <p:txBody>
          <a:bodyPr wrap="square" anchor="ctr">
            <a:noAutofit/>
          </a:bodyPr>
          <a:lstStyle>
            <a:lvl1pPr marL="0" indent="0" algn="ctr">
              <a:lnSpc>
                <a:spcPct val="100000"/>
              </a:lnSpc>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29075613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6364495"/>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4011603"/>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1869842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3017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7923135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4143824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1271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Agenda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92980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3_Agenda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39742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4_Taam slide layout">
    <p:spTree>
      <p:nvGrpSpPr>
        <p:cNvPr id="1" name=""/>
        <p:cNvGrpSpPr/>
        <p:nvPr/>
      </p:nvGrpSpPr>
      <p:grpSpPr>
        <a:xfrm>
          <a:off x="0" y="0"/>
          <a:ext cx="0" cy="0"/>
          <a:chOff x="0" y="0"/>
          <a:chExt cx="0" cy="0"/>
        </a:xfrm>
      </p:grpSpPr>
      <p:sp>
        <p:nvSpPr>
          <p:cNvPr id="3" name="Text Placeholder 9">
            <a:extLst>
              <a:ext uri="{FF2B5EF4-FFF2-40B4-BE49-F238E27FC236}">
                <a16:creationId xmlns:a16="http://schemas.microsoft.com/office/drawing/2014/main" id="{EF70765A-4598-4D75-8EBE-B820808F655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Our Team LAYOUT</a:t>
            </a:r>
          </a:p>
        </p:txBody>
      </p:sp>
      <p:sp>
        <p:nvSpPr>
          <p:cNvPr id="4" name="그림 개체 틀 2">
            <a:extLst>
              <a:ext uri="{FF2B5EF4-FFF2-40B4-BE49-F238E27FC236}">
                <a16:creationId xmlns:a16="http://schemas.microsoft.com/office/drawing/2014/main" id="{CBB24084-5D13-40D7-B877-E47BE1E73BBF}"/>
              </a:ext>
            </a:extLst>
          </p:cNvPr>
          <p:cNvSpPr>
            <a:spLocks noGrp="1"/>
          </p:cNvSpPr>
          <p:nvPr>
            <p:ph type="pic" sz="quarter" idx="14" hasCustomPrompt="1"/>
          </p:nvPr>
        </p:nvSpPr>
        <p:spPr>
          <a:xfrm>
            <a:off x="902288" y="2064492"/>
            <a:ext cx="2955610" cy="3753256"/>
          </a:xfrm>
          <a:prstGeom prst="rect">
            <a:avLst/>
          </a:prstGeom>
          <a:solidFill>
            <a:schemeClr val="bg1">
              <a:lumMod val="95000"/>
            </a:schemeClr>
          </a:solidFill>
          <a:ln w="12700">
            <a:gradFill>
              <a:gsLst>
                <a:gs pos="0">
                  <a:schemeClr val="bg1">
                    <a:alpha val="59000"/>
                  </a:schemeClr>
                </a:gs>
                <a:gs pos="100000">
                  <a:schemeClr val="bg1">
                    <a:alpha val="17000"/>
                  </a:schemeClr>
                </a:gs>
              </a:gsLst>
              <a:lin ang="78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Tree>
    <p:extLst>
      <p:ext uri="{BB962C8B-B14F-4D97-AF65-F5344CB8AC3E}">
        <p14:creationId xmlns:p14="http://schemas.microsoft.com/office/powerpoint/2010/main" val="12103653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18_Contents slide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16E264-12EC-48FB-82AF-7EC44CB3A6FD}"/>
              </a:ext>
            </a:extLst>
          </p:cNvPr>
          <p:cNvSpPr>
            <a:spLocks noGrp="1"/>
          </p:cNvSpPr>
          <p:nvPr>
            <p:ph type="pic" idx="12" hasCustomPrompt="1"/>
          </p:nvPr>
        </p:nvSpPr>
        <p:spPr>
          <a:xfrm>
            <a:off x="106341" y="126846"/>
            <a:ext cx="6248402" cy="6731154"/>
          </a:xfrm>
          <a:custGeom>
            <a:avLst/>
            <a:gdLst>
              <a:gd name="connsiteX0" fmla="*/ 1180828 w 6248402"/>
              <a:gd name="connsiteY0" fmla="*/ 6542589 h 6731154"/>
              <a:gd name="connsiteX1" fmla="*/ 1369393 w 6248402"/>
              <a:gd name="connsiteY1" fmla="*/ 6731154 h 6731154"/>
              <a:gd name="connsiteX2" fmla="*/ 992263 w 6248402"/>
              <a:gd name="connsiteY2" fmla="*/ 6731154 h 6731154"/>
              <a:gd name="connsiteX3" fmla="*/ 2482760 w 6248402"/>
              <a:gd name="connsiteY3" fmla="*/ 5218886 h 6731154"/>
              <a:gd name="connsiteX4" fmla="*/ 3654063 w 6248402"/>
              <a:gd name="connsiteY4" fmla="*/ 6390189 h 6731154"/>
              <a:gd name="connsiteX5" fmla="*/ 3313098 w 6248402"/>
              <a:gd name="connsiteY5" fmla="*/ 6731154 h 6731154"/>
              <a:gd name="connsiteX6" fmla="*/ 1652422 w 6248402"/>
              <a:gd name="connsiteY6" fmla="*/ 6731154 h 6731154"/>
              <a:gd name="connsiteX7" fmla="*/ 1311457 w 6248402"/>
              <a:gd name="connsiteY7" fmla="*/ 6390189 h 6731154"/>
              <a:gd name="connsiteX8" fmla="*/ 3775167 w 6248402"/>
              <a:gd name="connsiteY8" fmla="*/ 3918858 h 6731154"/>
              <a:gd name="connsiteX9" fmla="*/ 4946470 w 6248402"/>
              <a:gd name="connsiteY9" fmla="*/ 5090161 h 6731154"/>
              <a:gd name="connsiteX10" fmla="*/ 3775167 w 6248402"/>
              <a:gd name="connsiteY10" fmla="*/ 6261464 h 6731154"/>
              <a:gd name="connsiteX11" fmla="*/ 2603864 w 6248402"/>
              <a:gd name="connsiteY11" fmla="*/ 5090161 h 6731154"/>
              <a:gd name="connsiteX12" fmla="*/ 1171303 w 6248402"/>
              <a:gd name="connsiteY12" fmla="*/ 3918858 h 6731154"/>
              <a:gd name="connsiteX13" fmla="*/ 2342606 w 6248402"/>
              <a:gd name="connsiteY13" fmla="*/ 5090161 h 6731154"/>
              <a:gd name="connsiteX14" fmla="*/ 1171303 w 6248402"/>
              <a:gd name="connsiteY14" fmla="*/ 6261464 h 6731154"/>
              <a:gd name="connsiteX15" fmla="*/ 0 w 6248402"/>
              <a:gd name="connsiteY15" fmla="*/ 5090161 h 6731154"/>
              <a:gd name="connsiteX16" fmla="*/ 5077099 w 6248402"/>
              <a:gd name="connsiteY16" fmla="*/ 2595155 h 6731154"/>
              <a:gd name="connsiteX17" fmla="*/ 6248402 w 6248402"/>
              <a:gd name="connsiteY17" fmla="*/ 3766458 h 6731154"/>
              <a:gd name="connsiteX18" fmla="*/ 5077099 w 6248402"/>
              <a:gd name="connsiteY18" fmla="*/ 4937761 h 6731154"/>
              <a:gd name="connsiteX19" fmla="*/ 3905796 w 6248402"/>
              <a:gd name="connsiteY19" fmla="*/ 3766458 h 6731154"/>
              <a:gd name="connsiteX20" fmla="*/ 2473235 w 6248402"/>
              <a:gd name="connsiteY20" fmla="*/ 2595155 h 6731154"/>
              <a:gd name="connsiteX21" fmla="*/ 3644538 w 6248402"/>
              <a:gd name="connsiteY21" fmla="*/ 3766458 h 6731154"/>
              <a:gd name="connsiteX22" fmla="*/ 2473235 w 6248402"/>
              <a:gd name="connsiteY22" fmla="*/ 4937761 h 6731154"/>
              <a:gd name="connsiteX23" fmla="*/ 1301932 w 6248402"/>
              <a:gd name="connsiteY23" fmla="*/ 3766458 h 6731154"/>
              <a:gd name="connsiteX24" fmla="*/ 3775167 w 6248402"/>
              <a:gd name="connsiteY24" fmla="*/ 1323703 h 6731154"/>
              <a:gd name="connsiteX25" fmla="*/ 4946470 w 6248402"/>
              <a:gd name="connsiteY25" fmla="*/ 2495007 h 6731154"/>
              <a:gd name="connsiteX26" fmla="*/ 3775167 w 6248402"/>
              <a:gd name="connsiteY26" fmla="*/ 3666309 h 6731154"/>
              <a:gd name="connsiteX27" fmla="*/ 2603864 w 6248402"/>
              <a:gd name="connsiteY27" fmla="*/ 2495007 h 6731154"/>
              <a:gd name="connsiteX28" fmla="*/ 1171303 w 6248402"/>
              <a:gd name="connsiteY28" fmla="*/ 1323703 h 6731154"/>
              <a:gd name="connsiteX29" fmla="*/ 2342606 w 6248402"/>
              <a:gd name="connsiteY29" fmla="*/ 2495007 h 6731154"/>
              <a:gd name="connsiteX30" fmla="*/ 1171303 w 6248402"/>
              <a:gd name="connsiteY30" fmla="*/ 3666309 h 6731154"/>
              <a:gd name="connsiteX31" fmla="*/ 0 w 6248402"/>
              <a:gd name="connsiteY31" fmla="*/ 2495007 h 6731154"/>
              <a:gd name="connsiteX32" fmla="*/ 5077099 w 6248402"/>
              <a:gd name="connsiteY32" fmla="*/ 0 h 6731154"/>
              <a:gd name="connsiteX33" fmla="*/ 6248402 w 6248402"/>
              <a:gd name="connsiteY33" fmla="*/ 1171303 h 6731154"/>
              <a:gd name="connsiteX34" fmla="*/ 5077099 w 6248402"/>
              <a:gd name="connsiteY34" fmla="*/ 2342606 h 6731154"/>
              <a:gd name="connsiteX35" fmla="*/ 3905796 w 6248402"/>
              <a:gd name="connsiteY35" fmla="*/ 1171303 h 6731154"/>
              <a:gd name="connsiteX36" fmla="*/ 2473235 w 6248402"/>
              <a:gd name="connsiteY36" fmla="*/ 0 h 6731154"/>
              <a:gd name="connsiteX37" fmla="*/ 3644538 w 6248402"/>
              <a:gd name="connsiteY37" fmla="*/ 1171303 h 6731154"/>
              <a:gd name="connsiteX38" fmla="*/ 2473235 w 6248402"/>
              <a:gd name="connsiteY38" fmla="*/ 2342606 h 6731154"/>
              <a:gd name="connsiteX39" fmla="*/ 1301932 w 6248402"/>
              <a:gd name="connsiteY39" fmla="*/ 1171303 h 6731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248402" h="6731154">
                <a:moveTo>
                  <a:pt x="1180828" y="6542589"/>
                </a:moveTo>
                <a:lnTo>
                  <a:pt x="1369393" y="6731154"/>
                </a:lnTo>
                <a:lnTo>
                  <a:pt x="992263" y="6731154"/>
                </a:lnTo>
                <a:close/>
                <a:moveTo>
                  <a:pt x="2482760" y="5218886"/>
                </a:moveTo>
                <a:lnTo>
                  <a:pt x="3654063" y="6390189"/>
                </a:lnTo>
                <a:lnTo>
                  <a:pt x="3313098" y="6731154"/>
                </a:lnTo>
                <a:lnTo>
                  <a:pt x="1652422" y="6731154"/>
                </a:lnTo>
                <a:lnTo>
                  <a:pt x="1311457" y="6390189"/>
                </a:lnTo>
                <a:close/>
                <a:moveTo>
                  <a:pt x="3775167" y="3918858"/>
                </a:moveTo>
                <a:lnTo>
                  <a:pt x="4946470" y="5090161"/>
                </a:lnTo>
                <a:lnTo>
                  <a:pt x="3775167" y="6261464"/>
                </a:lnTo>
                <a:lnTo>
                  <a:pt x="2603864" y="5090161"/>
                </a:lnTo>
                <a:close/>
                <a:moveTo>
                  <a:pt x="1171303" y="3918858"/>
                </a:moveTo>
                <a:lnTo>
                  <a:pt x="2342606" y="5090161"/>
                </a:lnTo>
                <a:lnTo>
                  <a:pt x="1171303" y="6261464"/>
                </a:lnTo>
                <a:lnTo>
                  <a:pt x="0" y="5090161"/>
                </a:lnTo>
                <a:close/>
                <a:moveTo>
                  <a:pt x="5077099" y="2595155"/>
                </a:moveTo>
                <a:lnTo>
                  <a:pt x="6248402" y="3766458"/>
                </a:lnTo>
                <a:lnTo>
                  <a:pt x="5077099" y="4937761"/>
                </a:lnTo>
                <a:lnTo>
                  <a:pt x="3905796" y="3766458"/>
                </a:lnTo>
                <a:close/>
                <a:moveTo>
                  <a:pt x="2473235" y="2595155"/>
                </a:moveTo>
                <a:lnTo>
                  <a:pt x="3644538" y="3766458"/>
                </a:lnTo>
                <a:lnTo>
                  <a:pt x="2473235" y="4937761"/>
                </a:lnTo>
                <a:lnTo>
                  <a:pt x="1301932" y="3766458"/>
                </a:lnTo>
                <a:close/>
                <a:moveTo>
                  <a:pt x="3775167" y="1323703"/>
                </a:moveTo>
                <a:lnTo>
                  <a:pt x="4946470" y="2495007"/>
                </a:lnTo>
                <a:lnTo>
                  <a:pt x="3775167" y="3666309"/>
                </a:lnTo>
                <a:lnTo>
                  <a:pt x="2603864" y="2495007"/>
                </a:lnTo>
                <a:close/>
                <a:moveTo>
                  <a:pt x="1171303" y="1323703"/>
                </a:moveTo>
                <a:lnTo>
                  <a:pt x="2342606" y="2495007"/>
                </a:lnTo>
                <a:lnTo>
                  <a:pt x="1171303" y="3666309"/>
                </a:lnTo>
                <a:lnTo>
                  <a:pt x="0" y="2495007"/>
                </a:lnTo>
                <a:close/>
                <a:moveTo>
                  <a:pt x="5077099" y="0"/>
                </a:moveTo>
                <a:lnTo>
                  <a:pt x="6248402" y="1171303"/>
                </a:lnTo>
                <a:lnTo>
                  <a:pt x="5077099" y="2342606"/>
                </a:lnTo>
                <a:lnTo>
                  <a:pt x="3905796" y="1171303"/>
                </a:lnTo>
                <a:close/>
                <a:moveTo>
                  <a:pt x="2473235" y="0"/>
                </a:moveTo>
                <a:lnTo>
                  <a:pt x="3644538" y="1171303"/>
                </a:lnTo>
                <a:lnTo>
                  <a:pt x="2473235" y="2342606"/>
                </a:lnTo>
                <a:lnTo>
                  <a:pt x="1301932" y="1171303"/>
                </a:lnTo>
                <a:close/>
              </a:path>
            </a:pathLst>
          </a:custGeom>
          <a:solidFill>
            <a:schemeClr val="bg1">
              <a:lumMod val="95000"/>
            </a:schemeClr>
          </a:solidFill>
          <a:ln w="12700">
            <a:noFill/>
          </a:ln>
        </p:spPr>
        <p:txBody>
          <a:bodyPr wrap="square" anchor="ctr">
            <a:noAutofit/>
          </a:bodyP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Tree>
    <p:extLst>
      <p:ext uri="{BB962C8B-B14F-4D97-AF65-F5344CB8AC3E}">
        <p14:creationId xmlns:p14="http://schemas.microsoft.com/office/powerpoint/2010/main" val="285849835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09542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7_Contents slide layout">
    <p:spTree>
      <p:nvGrpSpPr>
        <p:cNvPr id="1" name=""/>
        <p:cNvGrpSpPr/>
        <p:nvPr/>
      </p:nvGrpSpPr>
      <p:grpSpPr>
        <a:xfrm>
          <a:off x="0" y="0"/>
          <a:ext cx="0" cy="0"/>
          <a:chOff x="0" y="0"/>
          <a:chExt cx="0" cy="0"/>
        </a:xfrm>
      </p:grpSpPr>
      <p:grpSp>
        <p:nvGrpSpPr>
          <p:cNvPr id="5" name="Group 3">
            <a:extLst>
              <a:ext uri="{FF2B5EF4-FFF2-40B4-BE49-F238E27FC236}">
                <a16:creationId xmlns:a16="http://schemas.microsoft.com/office/drawing/2014/main" id="{54A41B6F-0B5A-4314-8E6A-AA3960BCF10F}"/>
              </a:ext>
            </a:extLst>
          </p:cNvPr>
          <p:cNvGrpSpPr/>
          <p:nvPr/>
        </p:nvGrpSpPr>
        <p:grpSpPr>
          <a:xfrm>
            <a:off x="729449" y="1780758"/>
            <a:ext cx="2449180" cy="4305530"/>
            <a:chOff x="445712" y="1449040"/>
            <a:chExt cx="2113018" cy="3924176"/>
          </a:xfrm>
        </p:grpSpPr>
        <p:sp>
          <p:nvSpPr>
            <p:cNvPr id="6" name="Rounded Rectangle 4">
              <a:extLst>
                <a:ext uri="{FF2B5EF4-FFF2-40B4-BE49-F238E27FC236}">
                  <a16:creationId xmlns:a16="http://schemas.microsoft.com/office/drawing/2014/main" id="{703E15B8-6CE8-4239-8540-4DB466536A91}"/>
                </a:ext>
              </a:extLst>
            </p:cNvPr>
            <p:cNvSpPr/>
            <p:nvPr/>
          </p:nvSpPr>
          <p:spPr>
            <a:xfrm>
              <a:off x="445712" y="1449040"/>
              <a:ext cx="2113018" cy="3924176"/>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dirty="0"/>
            </a:p>
          </p:txBody>
        </p:sp>
        <p:sp>
          <p:nvSpPr>
            <p:cNvPr id="7" name="Rectangle 5">
              <a:extLst>
                <a:ext uri="{FF2B5EF4-FFF2-40B4-BE49-F238E27FC236}">
                  <a16:creationId xmlns:a16="http://schemas.microsoft.com/office/drawing/2014/main" id="{39CA128A-BAAF-43EE-A61E-48F072F23C46}"/>
                </a:ext>
              </a:extLst>
            </p:cNvPr>
            <p:cNvSpPr/>
            <p:nvPr/>
          </p:nvSpPr>
          <p:spPr>
            <a:xfrm>
              <a:off x="1379920" y="1650572"/>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8" name="Group 6">
              <a:extLst>
                <a:ext uri="{FF2B5EF4-FFF2-40B4-BE49-F238E27FC236}">
                  <a16:creationId xmlns:a16="http://schemas.microsoft.com/office/drawing/2014/main" id="{9AFF85CE-C02B-4B53-AFD3-06E942BAC819}"/>
                </a:ext>
              </a:extLst>
            </p:cNvPr>
            <p:cNvGrpSpPr/>
            <p:nvPr/>
          </p:nvGrpSpPr>
          <p:grpSpPr>
            <a:xfrm>
              <a:off x="1407705" y="5045834"/>
              <a:ext cx="211967" cy="211967"/>
              <a:chOff x="1549420" y="5712364"/>
              <a:chExt cx="312583" cy="312583"/>
            </a:xfrm>
          </p:grpSpPr>
          <p:sp>
            <p:nvSpPr>
              <p:cNvPr id="9" name="Oval 7">
                <a:extLst>
                  <a:ext uri="{FF2B5EF4-FFF2-40B4-BE49-F238E27FC236}">
                    <a16:creationId xmlns:a16="http://schemas.microsoft.com/office/drawing/2014/main" id="{F77DADA6-39EA-4F49-BF69-B54981F43A93}"/>
                  </a:ext>
                </a:extLst>
              </p:cNvPr>
              <p:cNvSpPr/>
              <p:nvPr/>
            </p:nvSpPr>
            <p:spPr>
              <a:xfrm>
                <a:off x="1549420" y="5712364"/>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10" name="Rounded Rectangle 8">
                <a:extLst>
                  <a:ext uri="{FF2B5EF4-FFF2-40B4-BE49-F238E27FC236}">
                    <a16:creationId xmlns:a16="http://schemas.microsoft.com/office/drawing/2014/main" id="{414D168B-29C2-4210-B545-06CBEEFEF1C5}"/>
                  </a:ext>
                </a:extLst>
              </p:cNvPr>
              <p:cNvSpPr/>
              <p:nvPr/>
            </p:nvSpPr>
            <p:spPr>
              <a:xfrm>
                <a:off x="1634225" y="5796647"/>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grpSp>
      <p:sp>
        <p:nvSpPr>
          <p:cNvPr id="11" name="Picture Placeholder 2">
            <a:extLst>
              <a:ext uri="{FF2B5EF4-FFF2-40B4-BE49-F238E27FC236}">
                <a16:creationId xmlns:a16="http://schemas.microsoft.com/office/drawing/2014/main" id="{6E6B1B6C-6A71-4B3B-A6B5-56A8DB4074E0}"/>
              </a:ext>
            </a:extLst>
          </p:cNvPr>
          <p:cNvSpPr>
            <a:spLocks noGrp="1"/>
          </p:cNvSpPr>
          <p:nvPr>
            <p:ph type="pic" idx="15" hasCustomPrompt="1"/>
          </p:nvPr>
        </p:nvSpPr>
        <p:spPr>
          <a:xfrm>
            <a:off x="877656" y="2102271"/>
            <a:ext cx="2152765" cy="3562112"/>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2" name="Text Placeholder 9">
            <a:extLst>
              <a:ext uri="{FF2B5EF4-FFF2-40B4-BE49-F238E27FC236}">
                <a16:creationId xmlns:a16="http://schemas.microsoft.com/office/drawing/2014/main" id="{7AACC8C0-0D02-450C-A4FB-05C1A86E40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7407387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318483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9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27831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66345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1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31698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8274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aam slide layout">
    <p:spTree>
      <p:nvGrpSpPr>
        <p:cNvPr id="1" name=""/>
        <p:cNvGrpSpPr/>
        <p:nvPr/>
      </p:nvGrpSpPr>
      <p:grpSpPr>
        <a:xfrm>
          <a:off x="0" y="0"/>
          <a:ext cx="0" cy="0"/>
          <a:chOff x="0" y="0"/>
          <a:chExt cx="0" cy="0"/>
        </a:xfrm>
      </p:grpSpPr>
      <p:sp>
        <p:nvSpPr>
          <p:cNvPr id="3" name="Text Placeholder 9">
            <a:extLst>
              <a:ext uri="{FF2B5EF4-FFF2-40B4-BE49-F238E27FC236}">
                <a16:creationId xmlns:a16="http://schemas.microsoft.com/office/drawing/2014/main" id="{EF70765A-4598-4D75-8EBE-B820808F655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Our Team LAYOUT</a:t>
            </a:r>
          </a:p>
        </p:txBody>
      </p:sp>
      <p:sp>
        <p:nvSpPr>
          <p:cNvPr id="4" name="그림 개체 틀 2">
            <a:extLst>
              <a:ext uri="{FF2B5EF4-FFF2-40B4-BE49-F238E27FC236}">
                <a16:creationId xmlns:a16="http://schemas.microsoft.com/office/drawing/2014/main" id="{CBB24084-5D13-40D7-B877-E47BE1E73BBF}"/>
              </a:ext>
            </a:extLst>
          </p:cNvPr>
          <p:cNvSpPr>
            <a:spLocks noGrp="1"/>
          </p:cNvSpPr>
          <p:nvPr>
            <p:ph type="pic" sz="quarter" idx="14" hasCustomPrompt="1"/>
          </p:nvPr>
        </p:nvSpPr>
        <p:spPr>
          <a:xfrm>
            <a:off x="902288" y="2064492"/>
            <a:ext cx="2955610" cy="3753256"/>
          </a:xfrm>
          <a:prstGeom prst="rect">
            <a:avLst/>
          </a:prstGeom>
          <a:solidFill>
            <a:schemeClr val="bg1">
              <a:lumMod val="95000"/>
            </a:schemeClr>
          </a:solidFill>
          <a:ln w="12700">
            <a:gradFill>
              <a:gsLst>
                <a:gs pos="0">
                  <a:schemeClr val="bg1">
                    <a:alpha val="59000"/>
                  </a:schemeClr>
                </a:gs>
                <a:gs pos="100000">
                  <a:schemeClr val="bg1">
                    <a:alpha val="17000"/>
                  </a:schemeClr>
                </a:gs>
              </a:gsLst>
              <a:lin ang="78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Tree>
    <p:extLst>
      <p:ext uri="{BB962C8B-B14F-4D97-AF65-F5344CB8AC3E}">
        <p14:creationId xmlns:p14="http://schemas.microsoft.com/office/powerpoint/2010/main" val="36817900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3_Contents slide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DB47474-984A-4090-AC20-98242EB09510}"/>
              </a:ext>
            </a:extLst>
          </p:cNvPr>
          <p:cNvSpPr/>
          <p:nvPr/>
        </p:nvSpPr>
        <p:spPr>
          <a:xfrm>
            <a:off x="0" y="1988840"/>
            <a:ext cx="12192000" cy="288032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3" name="Oval 2">
            <a:extLst>
              <a:ext uri="{FF2B5EF4-FFF2-40B4-BE49-F238E27FC236}">
                <a16:creationId xmlns:a16="http://schemas.microsoft.com/office/drawing/2014/main" id="{2930F240-0CAF-4377-8C66-C79A9700127F}"/>
              </a:ext>
            </a:extLst>
          </p:cNvPr>
          <p:cNvSpPr/>
          <p:nvPr/>
        </p:nvSpPr>
        <p:spPr>
          <a:xfrm>
            <a:off x="6925208" y="5035013"/>
            <a:ext cx="4431324" cy="448874"/>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4" name="Graphic 14">
            <a:extLst>
              <a:ext uri="{FF2B5EF4-FFF2-40B4-BE49-F238E27FC236}">
                <a16:creationId xmlns:a16="http://schemas.microsoft.com/office/drawing/2014/main" id="{09D52290-FED8-432E-A9AF-895F42C29BF1}"/>
              </a:ext>
            </a:extLst>
          </p:cNvPr>
          <p:cNvGrpSpPr/>
          <p:nvPr/>
        </p:nvGrpSpPr>
        <p:grpSpPr>
          <a:xfrm>
            <a:off x="6859251" y="1585382"/>
            <a:ext cx="4568370" cy="3687236"/>
            <a:chOff x="2444748" y="555045"/>
            <a:chExt cx="7282048" cy="5727454"/>
          </a:xfrm>
        </p:grpSpPr>
        <p:sp>
          <p:nvSpPr>
            <p:cNvPr id="5" name="Freeform: Shape 4">
              <a:extLst>
                <a:ext uri="{FF2B5EF4-FFF2-40B4-BE49-F238E27FC236}">
                  <a16:creationId xmlns:a16="http://schemas.microsoft.com/office/drawing/2014/main" id="{6DF2C3D3-4FC4-450E-A75F-6CA28E9A260C}"/>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F155DD87-3668-41CD-B8FE-F7680E231E68}"/>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dirty="0"/>
            </a:p>
          </p:txBody>
        </p:sp>
        <p:sp>
          <p:nvSpPr>
            <p:cNvPr id="7" name="Freeform: Shape 6">
              <a:extLst>
                <a:ext uri="{FF2B5EF4-FFF2-40B4-BE49-F238E27FC236}">
                  <a16:creationId xmlns:a16="http://schemas.microsoft.com/office/drawing/2014/main" id="{B1B24015-CBFE-4CE0-8A31-5115F8BF1167}"/>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5E3E8073-D26E-4946-A0FB-859AFD2C5919}"/>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endParaRPr lang="en-US" dirty="0"/>
            </a:p>
          </p:txBody>
        </p:sp>
        <p:sp>
          <p:nvSpPr>
            <p:cNvPr id="9" name="Freeform: Shape 8">
              <a:extLst>
                <a:ext uri="{FF2B5EF4-FFF2-40B4-BE49-F238E27FC236}">
                  <a16:creationId xmlns:a16="http://schemas.microsoft.com/office/drawing/2014/main" id="{A5CFD02F-04CF-4A4F-B2ED-42A6C2D5743E}"/>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10" name="Freeform: Shape 9">
              <a:extLst>
                <a:ext uri="{FF2B5EF4-FFF2-40B4-BE49-F238E27FC236}">
                  <a16:creationId xmlns:a16="http://schemas.microsoft.com/office/drawing/2014/main" id="{15426560-F548-478A-8C28-622AA658C2FC}"/>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04F41FF2-11EF-4478-BD9D-633C60DB9873}"/>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C13A2F72-37C9-40A6-AB61-B60154A9A232}"/>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13" name="Picture Placeholder 2">
            <a:extLst>
              <a:ext uri="{FF2B5EF4-FFF2-40B4-BE49-F238E27FC236}">
                <a16:creationId xmlns:a16="http://schemas.microsoft.com/office/drawing/2014/main" id="{9F356DA8-6399-4BA3-920F-87F949C1BAE2}"/>
              </a:ext>
            </a:extLst>
          </p:cNvPr>
          <p:cNvSpPr>
            <a:spLocks noGrp="1"/>
          </p:cNvSpPr>
          <p:nvPr>
            <p:ph type="pic" idx="15" hasCustomPrompt="1"/>
          </p:nvPr>
        </p:nvSpPr>
        <p:spPr>
          <a:xfrm>
            <a:off x="7004813" y="1717989"/>
            <a:ext cx="4255842" cy="2588951"/>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4" name="Text Placeholder 9">
            <a:extLst>
              <a:ext uri="{FF2B5EF4-FFF2-40B4-BE49-F238E27FC236}">
                <a16:creationId xmlns:a16="http://schemas.microsoft.com/office/drawing/2014/main" id="{870C11E2-F55D-4B43-8F26-02B3875E4F10}"/>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61758993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7794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5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5661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630350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E85C5121-D524-4FA3-827E-5E1FC7C84CCF}"/>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bg1"/>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30822028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28069032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382676430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AGE AND CONTENTS LAYOUT_23">
    <p:spTree>
      <p:nvGrpSpPr>
        <p:cNvPr id="1" name=""/>
        <p:cNvGrpSpPr/>
        <p:nvPr/>
      </p:nvGrpSpPr>
      <p:grpSpPr>
        <a:xfrm>
          <a:off x="0" y="0"/>
          <a:ext cx="0" cy="0"/>
          <a:chOff x="0" y="0"/>
          <a:chExt cx="0" cy="0"/>
        </a:xfrm>
      </p:grpSpPr>
      <p:sp>
        <p:nvSpPr>
          <p:cNvPr id="23" name="Rectangle 22"/>
          <p:cNvSpPr/>
          <p:nvPr/>
        </p:nvSpPr>
        <p:spPr>
          <a:xfrm>
            <a:off x="-3" y="-1"/>
            <a:ext cx="12192003" cy="35550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그림 개체 틀 2"/>
          <p:cNvSpPr>
            <a:spLocks noGrp="1"/>
          </p:cNvSpPr>
          <p:nvPr>
            <p:ph type="pic" sz="quarter" idx="65" hasCustomPrompt="1"/>
          </p:nvPr>
        </p:nvSpPr>
        <p:spPr>
          <a:xfrm>
            <a:off x="5100846" y="1934706"/>
            <a:ext cx="2997472" cy="4107184"/>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13" name="그림 개체 틀 2"/>
          <p:cNvSpPr>
            <a:spLocks noGrp="1"/>
          </p:cNvSpPr>
          <p:nvPr>
            <p:ph type="pic" sz="quarter" idx="66" hasCustomPrompt="1"/>
          </p:nvPr>
        </p:nvSpPr>
        <p:spPr>
          <a:xfrm>
            <a:off x="8480425" y="1934706"/>
            <a:ext cx="2997472" cy="4107184"/>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17" name="Text Placeholder 9">
            <a:extLst>
              <a:ext uri="{FF2B5EF4-FFF2-40B4-BE49-F238E27FC236}">
                <a16:creationId xmlns:a16="http://schemas.microsoft.com/office/drawing/2014/main" id="{F51F16FC-ECF9-4C12-8D72-49B470CFAA38}"/>
              </a:ext>
            </a:extLst>
          </p:cNvPr>
          <p:cNvSpPr>
            <a:spLocks noGrp="1"/>
          </p:cNvSpPr>
          <p:nvPr>
            <p:ph type="body" sz="quarter" idx="10" hasCustomPrompt="1"/>
          </p:nvPr>
        </p:nvSpPr>
        <p:spPr>
          <a:xfrm>
            <a:off x="467833" y="328764"/>
            <a:ext cx="10037135" cy="724247"/>
          </a:xfrm>
          <a:prstGeom prst="rect">
            <a:avLst/>
          </a:prstGeom>
        </p:spPr>
        <p:txBody>
          <a:bodyPr anchor="ctr"/>
          <a:lstStyle>
            <a:lvl1pPr marL="0" indent="0" algn="l">
              <a:buNone/>
              <a:defRPr sz="5400" b="0" baseline="0">
                <a:solidFill>
                  <a:schemeClr val="bg1"/>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703583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9_Image slide layout">
    <p:spTree>
      <p:nvGrpSpPr>
        <p:cNvPr id="1" name=""/>
        <p:cNvGrpSpPr/>
        <p:nvPr/>
      </p:nvGrpSpPr>
      <p:grpSpPr>
        <a:xfrm>
          <a:off x="0" y="0"/>
          <a:ext cx="0" cy="0"/>
          <a:chOff x="0" y="0"/>
          <a:chExt cx="0" cy="0"/>
        </a:xfrm>
      </p:grpSpPr>
      <p:sp>
        <p:nvSpPr>
          <p:cNvPr id="4" name="그림 개체 틀 14">
            <a:extLst>
              <a:ext uri="{FF2B5EF4-FFF2-40B4-BE49-F238E27FC236}">
                <a16:creationId xmlns:a16="http://schemas.microsoft.com/office/drawing/2014/main" id="{A769A459-AF04-45A7-80CE-4E8DC5AC49C9}"/>
              </a:ext>
            </a:extLst>
          </p:cNvPr>
          <p:cNvSpPr>
            <a:spLocks noGrp="1"/>
          </p:cNvSpPr>
          <p:nvPr>
            <p:ph type="pic" sz="quarter" idx="11" hasCustomPrompt="1"/>
          </p:nvPr>
        </p:nvSpPr>
        <p:spPr>
          <a:xfrm>
            <a:off x="4074943" y="448887"/>
            <a:ext cx="2825140" cy="2825140"/>
          </a:xfrm>
          <a:custGeom>
            <a:avLst/>
            <a:gdLst>
              <a:gd name="connsiteX0" fmla="*/ 1412570 w 2825140"/>
              <a:gd name="connsiteY0" fmla="*/ 0 h 2825140"/>
              <a:gd name="connsiteX1" fmla="*/ 2825140 w 2825140"/>
              <a:gd name="connsiteY1" fmla="*/ 1412570 h 2825140"/>
              <a:gd name="connsiteX2" fmla="*/ 1412570 w 2825140"/>
              <a:gd name="connsiteY2" fmla="*/ 2825140 h 2825140"/>
              <a:gd name="connsiteX3" fmla="*/ 0 w 2825140"/>
              <a:gd name="connsiteY3" fmla="*/ 1412570 h 2825140"/>
            </a:gdLst>
            <a:ahLst/>
            <a:cxnLst>
              <a:cxn ang="0">
                <a:pos x="connsiteX0" y="connsiteY0"/>
              </a:cxn>
              <a:cxn ang="0">
                <a:pos x="connsiteX1" y="connsiteY1"/>
              </a:cxn>
              <a:cxn ang="0">
                <a:pos x="connsiteX2" y="connsiteY2"/>
              </a:cxn>
              <a:cxn ang="0">
                <a:pos x="connsiteX3" y="connsiteY3"/>
              </a:cxn>
            </a:cxnLst>
            <a:rect l="l" t="t" r="r" b="b"/>
            <a:pathLst>
              <a:path w="2825140" h="2825140">
                <a:moveTo>
                  <a:pt x="1412570" y="0"/>
                </a:moveTo>
                <a:lnTo>
                  <a:pt x="2825140" y="1412570"/>
                </a:lnTo>
                <a:lnTo>
                  <a:pt x="1412570" y="2825140"/>
                </a:lnTo>
                <a:lnTo>
                  <a:pt x="0" y="1412570"/>
                </a:ln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
        <p:nvSpPr>
          <p:cNvPr id="5" name="그림 개체 틀 15">
            <a:extLst>
              <a:ext uri="{FF2B5EF4-FFF2-40B4-BE49-F238E27FC236}">
                <a16:creationId xmlns:a16="http://schemas.microsoft.com/office/drawing/2014/main" id="{DFE4068D-B3EC-469A-9F6F-A76002F6DBFC}"/>
              </a:ext>
            </a:extLst>
          </p:cNvPr>
          <p:cNvSpPr>
            <a:spLocks noGrp="1"/>
          </p:cNvSpPr>
          <p:nvPr>
            <p:ph type="pic" sz="quarter" idx="12" hasCustomPrompt="1"/>
          </p:nvPr>
        </p:nvSpPr>
        <p:spPr>
          <a:xfrm>
            <a:off x="5653743" y="2009396"/>
            <a:ext cx="2825140" cy="2825140"/>
          </a:xfrm>
          <a:custGeom>
            <a:avLst/>
            <a:gdLst>
              <a:gd name="connsiteX0" fmla="*/ 1412571 w 2825140"/>
              <a:gd name="connsiteY0" fmla="*/ 0 h 2825140"/>
              <a:gd name="connsiteX1" fmla="*/ 2825140 w 2825140"/>
              <a:gd name="connsiteY1" fmla="*/ 1412570 h 2825140"/>
              <a:gd name="connsiteX2" fmla="*/ 1412571 w 2825140"/>
              <a:gd name="connsiteY2" fmla="*/ 2825140 h 2825140"/>
              <a:gd name="connsiteX3" fmla="*/ 0 w 2825140"/>
              <a:gd name="connsiteY3" fmla="*/ 1412570 h 2825140"/>
            </a:gdLst>
            <a:ahLst/>
            <a:cxnLst>
              <a:cxn ang="0">
                <a:pos x="connsiteX0" y="connsiteY0"/>
              </a:cxn>
              <a:cxn ang="0">
                <a:pos x="connsiteX1" y="connsiteY1"/>
              </a:cxn>
              <a:cxn ang="0">
                <a:pos x="connsiteX2" y="connsiteY2"/>
              </a:cxn>
              <a:cxn ang="0">
                <a:pos x="connsiteX3" y="connsiteY3"/>
              </a:cxn>
            </a:cxnLst>
            <a:rect l="l" t="t" r="r" b="b"/>
            <a:pathLst>
              <a:path w="2825140" h="2825140">
                <a:moveTo>
                  <a:pt x="1412571" y="0"/>
                </a:moveTo>
                <a:lnTo>
                  <a:pt x="2825140" y="1412570"/>
                </a:lnTo>
                <a:lnTo>
                  <a:pt x="1412571" y="2825140"/>
                </a:lnTo>
                <a:lnTo>
                  <a:pt x="0" y="1412570"/>
                </a:ln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
        <p:nvSpPr>
          <p:cNvPr id="6" name="그림 개체 틀 16">
            <a:extLst>
              <a:ext uri="{FF2B5EF4-FFF2-40B4-BE49-F238E27FC236}">
                <a16:creationId xmlns:a16="http://schemas.microsoft.com/office/drawing/2014/main" id="{5C5441D4-AB74-4B7F-B4AC-DD976BF77839}"/>
              </a:ext>
            </a:extLst>
          </p:cNvPr>
          <p:cNvSpPr>
            <a:spLocks noGrp="1"/>
          </p:cNvSpPr>
          <p:nvPr>
            <p:ph type="pic" sz="quarter" idx="13" hasCustomPrompt="1"/>
          </p:nvPr>
        </p:nvSpPr>
        <p:spPr>
          <a:xfrm>
            <a:off x="7232543" y="448886"/>
            <a:ext cx="2825140" cy="2825140"/>
          </a:xfrm>
          <a:custGeom>
            <a:avLst/>
            <a:gdLst>
              <a:gd name="connsiteX0" fmla="*/ 1412570 w 2825140"/>
              <a:gd name="connsiteY0" fmla="*/ 0 h 2825140"/>
              <a:gd name="connsiteX1" fmla="*/ 2825140 w 2825140"/>
              <a:gd name="connsiteY1" fmla="*/ 1412570 h 2825140"/>
              <a:gd name="connsiteX2" fmla="*/ 1412570 w 2825140"/>
              <a:gd name="connsiteY2" fmla="*/ 2825140 h 2825140"/>
              <a:gd name="connsiteX3" fmla="*/ 0 w 2825140"/>
              <a:gd name="connsiteY3" fmla="*/ 1412570 h 2825140"/>
            </a:gdLst>
            <a:ahLst/>
            <a:cxnLst>
              <a:cxn ang="0">
                <a:pos x="connsiteX0" y="connsiteY0"/>
              </a:cxn>
              <a:cxn ang="0">
                <a:pos x="connsiteX1" y="connsiteY1"/>
              </a:cxn>
              <a:cxn ang="0">
                <a:pos x="connsiteX2" y="connsiteY2"/>
              </a:cxn>
              <a:cxn ang="0">
                <a:pos x="connsiteX3" y="connsiteY3"/>
              </a:cxn>
            </a:cxnLst>
            <a:rect l="l" t="t" r="r" b="b"/>
            <a:pathLst>
              <a:path w="2825140" h="2825140">
                <a:moveTo>
                  <a:pt x="1412570" y="0"/>
                </a:moveTo>
                <a:lnTo>
                  <a:pt x="2825140" y="1412570"/>
                </a:lnTo>
                <a:lnTo>
                  <a:pt x="1412570" y="2825140"/>
                </a:lnTo>
                <a:lnTo>
                  <a:pt x="0" y="1412570"/>
                </a:ln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
        <p:nvSpPr>
          <p:cNvPr id="7" name="그림 개체 틀 17">
            <a:extLst>
              <a:ext uri="{FF2B5EF4-FFF2-40B4-BE49-F238E27FC236}">
                <a16:creationId xmlns:a16="http://schemas.microsoft.com/office/drawing/2014/main" id="{9EB123B0-D633-4FA6-9EA7-8A395458C603}"/>
              </a:ext>
            </a:extLst>
          </p:cNvPr>
          <p:cNvSpPr>
            <a:spLocks noGrp="1"/>
          </p:cNvSpPr>
          <p:nvPr>
            <p:ph type="pic" sz="quarter" idx="14" hasCustomPrompt="1"/>
          </p:nvPr>
        </p:nvSpPr>
        <p:spPr>
          <a:xfrm>
            <a:off x="7206298" y="3569906"/>
            <a:ext cx="2825140" cy="2825140"/>
          </a:xfrm>
          <a:custGeom>
            <a:avLst/>
            <a:gdLst>
              <a:gd name="connsiteX0" fmla="*/ 1412570 w 2825140"/>
              <a:gd name="connsiteY0" fmla="*/ 0 h 2825140"/>
              <a:gd name="connsiteX1" fmla="*/ 2825140 w 2825140"/>
              <a:gd name="connsiteY1" fmla="*/ 1412570 h 2825140"/>
              <a:gd name="connsiteX2" fmla="*/ 1412570 w 2825140"/>
              <a:gd name="connsiteY2" fmla="*/ 2825140 h 2825140"/>
              <a:gd name="connsiteX3" fmla="*/ 0 w 2825140"/>
              <a:gd name="connsiteY3" fmla="*/ 1412570 h 2825140"/>
            </a:gdLst>
            <a:ahLst/>
            <a:cxnLst>
              <a:cxn ang="0">
                <a:pos x="connsiteX0" y="connsiteY0"/>
              </a:cxn>
              <a:cxn ang="0">
                <a:pos x="connsiteX1" y="connsiteY1"/>
              </a:cxn>
              <a:cxn ang="0">
                <a:pos x="connsiteX2" y="connsiteY2"/>
              </a:cxn>
              <a:cxn ang="0">
                <a:pos x="connsiteX3" y="connsiteY3"/>
              </a:cxn>
            </a:cxnLst>
            <a:rect l="l" t="t" r="r" b="b"/>
            <a:pathLst>
              <a:path w="2825140" h="2825140">
                <a:moveTo>
                  <a:pt x="1412570" y="0"/>
                </a:moveTo>
                <a:lnTo>
                  <a:pt x="2825140" y="1412570"/>
                </a:lnTo>
                <a:lnTo>
                  <a:pt x="1412570" y="2825140"/>
                </a:lnTo>
                <a:lnTo>
                  <a:pt x="0" y="1412570"/>
                </a:ln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a:t>
            </a:r>
            <a:endParaRPr lang="ko-KR" altLang="en-US" dirty="0"/>
          </a:p>
        </p:txBody>
      </p:sp>
      <p:sp>
        <p:nvSpPr>
          <p:cNvPr id="9" name="Picture Placeholder 8">
            <a:extLst>
              <a:ext uri="{FF2B5EF4-FFF2-40B4-BE49-F238E27FC236}">
                <a16:creationId xmlns:a16="http://schemas.microsoft.com/office/drawing/2014/main" id="{7DE9F876-6862-4E0C-A11E-9C7D17FE104F}"/>
              </a:ext>
            </a:extLst>
          </p:cNvPr>
          <p:cNvSpPr>
            <a:spLocks noGrp="1"/>
          </p:cNvSpPr>
          <p:nvPr>
            <p:ph type="pic" sz="quarter" idx="15" hasCustomPrompt="1"/>
          </p:nvPr>
        </p:nvSpPr>
        <p:spPr>
          <a:xfrm>
            <a:off x="8770034" y="14068"/>
            <a:ext cx="3421966" cy="6843932"/>
          </a:xfrm>
          <a:custGeom>
            <a:avLst/>
            <a:gdLst>
              <a:gd name="connsiteX0" fmla="*/ 3421966 w 3421966"/>
              <a:gd name="connsiteY0" fmla="*/ 0 h 6843932"/>
              <a:gd name="connsiteX1" fmla="*/ 3421966 w 3421966"/>
              <a:gd name="connsiteY1" fmla="*/ 6843932 h 6843932"/>
              <a:gd name="connsiteX2" fmla="*/ 0 w 3421966"/>
              <a:gd name="connsiteY2" fmla="*/ 3421966 h 6843932"/>
            </a:gdLst>
            <a:ahLst/>
            <a:cxnLst>
              <a:cxn ang="0">
                <a:pos x="connsiteX0" y="connsiteY0"/>
              </a:cxn>
              <a:cxn ang="0">
                <a:pos x="connsiteX1" y="connsiteY1"/>
              </a:cxn>
              <a:cxn ang="0">
                <a:pos x="connsiteX2" y="connsiteY2"/>
              </a:cxn>
            </a:cxnLst>
            <a:rect l="l" t="t" r="r" b="b"/>
            <a:pathLst>
              <a:path w="3421966" h="6843932">
                <a:moveTo>
                  <a:pt x="3421966" y="0"/>
                </a:moveTo>
                <a:lnTo>
                  <a:pt x="3421966" y="6843932"/>
                </a:lnTo>
                <a:lnTo>
                  <a:pt x="0" y="3421966"/>
                </a:lnTo>
                <a:close/>
              </a:path>
            </a:pathLst>
          </a:custGeom>
          <a:solidFill>
            <a:schemeClr val="bg1">
              <a:lumMod val="95000"/>
            </a:schemeClr>
          </a:solidFill>
          <a:ln w="19050">
            <a:noFill/>
          </a:ln>
        </p:spPr>
        <p:txBody>
          <a:bodyPr wrap="square" anchor="ctr">
            <a:noAutofit/>
          </a:bodyPr>
          <a:lstStyle>
            <a:lvl1pPr marL="0" indent="0" algn="ctr">
              <a:lnSpc>
                <a:spcPct val="100000"/>
              </a:lnSpc>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228728389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40_Images &amp; Contents Layout">
    <p:spTree>
      <p:nvGrpSpPr>
        <p:cNvPr id="1" name=""/>
        <p:cNvGrpSpPr/>
        <p:nvPr/>
      </p:nvGrpSpPr>
      <p:grpSpPr>
        <a:xfrm>
          <a:off x="0" y="0"/>
          <a:ext cx="0" cy="0"/>
          <a:chOff x="0" y="0"/>
          <a:chExt cx="0" cy="0"/>
        </a:xfrm>
      </p:grpSpPr>
      <p:sp>
        <p:nvSpPr>
          <p:cNvPr id="3" name="직사각형 2">
            <a:extLst>
              <a:ext uri="{FF2B5EF4-FFF2-40B4-BE49-F238E27FC236}">
                <a16:creationId xmlns:a16="http://schemas.microsoft.com/office/drawing/2014/main" id="{3BA6D116-08C4-4B82-9CED-6CAA135A4C41}"/>
              </a:ext>
            </a:extLst>
          </p:cNvPr>
          <p:cNvSpPr/>
          <p:nvPr/>
        </p:nvSpPr>
        <p:spPr>
          <a:xfrm>
            <a:off x="647699" y="619125"/>
            <a:ext cx="10906125" cy="561975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그림 개체 틀 5">
            <a:extLst>
              <a:ext uri="{FF2B5EF4-FFF2-40B4-BE49-F238E27FC236}">
                <a16:creationId xmlns:a16="http://schemas.microsoft.com/office/drawing/2014/main" id="{94D1C30F-C049-4A2E-AA78-FB452C660A0F}"/>
              </a:ext>
            </a:extLst>
          </p:cNvPr>
          <p:cNvSpPr>
            <a:spLocks noGrp="1"/>
          </p:cNvSpPr>
          <p:nvPr>
            <p:ph type="pic" sz="quarter" idx="12" hasCustomPrompt="1"/>
          </p:nvPr>
        </p:nvSpPr>
        <p:spPr>
          <a:xfrm>
            <a:off x="2133600" y="0"/>
            <a:ext cx="3960000" cy="6858000"/>
          </a:xfrm>
          <a:prstGeom prst="rect">
            <a:avLst/>
          </a:pr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lvl1pPr>
          </a:lstStyle>
          <a:p>
            <a:r>
              <a:rPr lang="en-US" altLang="ko-KR" dirty="0"/>
              <a:t>Your Picture Here And Send To Back</a:t>
            </a:r>
            <a:endParaRPr lang="ko-KR" altLang="en-US" dirty="0"/>
          </a:p>
        </p:txBody>
      </p:sp>
    </p:spTree>
    <p:extLst>
      <p:ext uri="{BB962C8B-B14F-4D97-AF65-F5344CB8AC3E}">
        <p14:creationId xmlns:p14="http://schemas.microsoft.com/office/powerpoint/2010/main" val="332034014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8_Contents slide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16E264-12EC-48FB-82AF-7EC44CB3A6FD}"/>
              </a:ext>
            </a:extLst>
          </p:cNvPr>
          <p:cNvSpPr>
            <a:spLocks noGrp="1"/>
          </p:cNvSpPr>
          <p:nvPr>
            <p:ph type="pic" idx="12" hasCustomPrompt="1"/>
          </p:nvPr>
        </p:nvSpPr>
        <p:spPr>
          <a:xfrm>
            <a:off x="106341" y="126846"/>
            <a:ext cx="6248402" cy="6731154"/>
          </a:xfrm>
          <a:custGeom>
            <a:avLst/>
            <a:gdLst>
              <a:gd name="connsiteX0" fmla="*/ 1180828 w 6248402"/>
              <a:gd name="connsiteY0" fmla="*/ 6542589 h 6731154"/>
              <a:gd name="connsiteX1" fmla="*/ 1369393 w 6248402"/>
              <a:gd name="connsiteY1" fmla="*/ 6731154 h 6731154"/>
              <a:gd name="connsiteX2" fmla="*/ 992263 w 6248402"/>
              <a:gd name="connsiteY2" fmla="*/ 6731154 h 6731154"/>
              <a:gd name="connsiteX3" fmla="*/ 2482760 w 6248402"/>
              <a:gd name="connsiteY3" fmla="*/ 5218886 h 6731154"/>
              <a:gd name="connsiteX4" fmla="*/ 3654063 w 6248402"/>
              <a:gd name="connsiteY4" fmla="*/ 6390189 h 6731154"/>
              <a:gd name="connsiteX5" fmla="*/ 3313098 w 6248402"/>
              <a:gd name="connsiteY5" fmla="*/ 6731154 h 6731154"/>
              <a:gd name="connsiteX6" fmla="*/ 1652422 w 6248402"/>
              <a:gd name="connsiteY6" fmla="*/ 6731154 h 6731154"/>
              <a:gd name="connsiteX7" fmla="*/ 1311457 w 6248402"/>
              <a:gd name="connsiteY7" fmla="*/ 6390189 h 6731154"/>
              <a:gd name="connsiteX8" fmla="*/ 3775167 w 6248402"/>
              <a:gd name="connsiteY8" fmla="*/ 3918858 h 6731154"/>
              <a:gd name="connsiteX9" fmla="*/ 4946470 w 6248402"/>
              <a:gd name="connsiteY9" fmla="*/ 5090161 h 6731154"/>
              <a:gd name="connsiteX10" fmla="*/ 3775167 w 6248402"/>
              <a:gd name="connsiteY10" fmla="*/ 6261464 h 6731154"/>
              <a:gd name="connsiteX11" fmla="*/ 2603864 w 6248402"/>
              <a:gd name="connsiteY11" fmla="*/ 5090161 h 6731154"/>
              <a:gd name="connsiteX12" fmla="*/ 1171303 w 6248402"/>
              <a:gd name="connsiteY12" fmla="*/ 3918858 h 6731154"/>
              <a:gd name="connsiteX13" fmla="*/ 2342606 w 6248402"/>
              <a:gd name="connsiteY13" fmla="*/ 5090161 h 6731154"/>
              <a:gd name="connsiteX14" fmla="*/ 1171303 w 6248402"/>
              <a:gd name="connsiteY14" fmla="*/ 6261464 h 6731154"/>
              <a:gd name="connsiteX15" fmla="*/ 0 w 6248402"/>
              <a:gd name="connsiteY15" fmla="*/ 5090161 h 6731154"/>
              <a:gd name="connsiteX16" fmla="*/ 5077099 w 6248402"/>
              <a:gd name="connsiteY16" fmla="*/ 2595155 h 6731154"/>
              <a:gd name="connsiteX17" fmla="*/ 6248402 w 6248402"/>
              <a:gd name="connsiteY17" fmla="*/ 3766458 h 6731154"/>
              <a:gd name="connsiteX18" fmla="*/ 5077099 w 6248402"/>
              <a:gd name="connsiteY18" fmla="*/ 4937761 h 6731154"/>
              <a:gd name="connsiteX19" fmla="*/ 3905796 w 6248402"/>
              <a:gd name="connsiteY19" fmla="*/ 3766458 h 6731154"/>
              <a:gd name="connsiteX20" fmla="*/ 2473235 w 6248402"/>
              <a:gd name="connsiteY20" fmla="*/ 2595155 h 6731154"/>
              <a:gd name="connsiteX21" fmla="*/ 3644538 w 6248402"/>
              <a:gd name="connsiteY21" fmla="*/ 3766458 h 6731154"/>
              <a:gd name="connsiteX22" fmla="*/ 2473235 w 6248402"/>
              <a:gd name="connsiteY22" fmla="*/ 4937761 h 6731154"/>
              <a:gd name="connsiteX23" fmla="*/ 1301932 w 6248402"/>
              <a:gd name="connsiteY23" fmla="*/ 3766458 h 6731154"/>
              <a:gd name="connsiteX24" fmla="*/ 3775167 w 6248402"/>
              <a:gd name="connsiteY24" fmla="*/ 1323703 h 6731154"/>
              <a:gd name="connsiteX25" fmla="*/ 4946470 w 6248402"/>
              <a:gd name="connsiteY25" fmla="*/ 2495007 h 6731154"/>
              <a:gd name="connsiteX26" fmla="*/ 3775167 w 6248402"/>
              <a:gd name="connsiteY26" fmla="*/ 3666309 h 6731154"/>
              <a:gd name="connsiteX27" fmla="*/ 2603864 w 6248402"/>
              <a:gd name="connsiteY27" fmla="*/ 2495007 h 6731154"/>
              <a:gd name="connsiteX28" fmla="*/ 1171303 w 6248402"/>
              <a:gd name="connsiteY28" fmla="*/ 1323703 h 6731154"/>
              <a:gd name="connsiteX29" fmla="*/ 2342606 w 6248402"/>
              <a:gd name="connsiteY29" fmla="*/ 2495007 h 6731154"/>
              <a:gd name="connsiteX30" fmla="*/ 1171303 w 6248402"/>
              <a:gd name="connsiteY30" fmla="*/ 3666309 h 6731154"/>
              <a:gd name="connsiteX31" fmla="*/ 0 w 6248402"/>
              <a:gd name="connsiteY31" fmla="*/ 2495007 h 6731154"/>
              <a:gd name="connsiteX32" fmla="*/ 5077099 w 6248402"/>
              <a:gd name="connsiteY32" fmla="*/ 0 h 6731154"/>
              <a:gd name="connsiteX33" fmla="*/ 6248402 w 6248402"/>
              <a:gd name="connsiteY33" fmla="*/ 1171303 h 6731154"/>
              <a:gd name="connsiteX34" fmla="*/ 5077099 w 6248402"/>
              <a:gd name="connsiteY34" fmla="*/ 2342606 h 6731154"/>
              <a:gd name="connsiteX35" fmla="*/ 3905796 w 6248402"/>
              <a:gd name="connsiteY35" fmla="*/ 1171303 h 6731154"/>
              <a:gd name="connsiteX36" fmla="*/ 2473235 w 6248402"/>
              <a:gd name="connsiteY36" fmla="*/ 0 h 6731154"/>
              <a:gd name="connsiteX37" fmla="*/ 3644538 w 6248402"/>
              <a:gd name="connsiteY37" fmla="*/ 1171303 h 6731154"/>
              <a:gd name="connsiteX38" fmla="*/ 2473235 w 6248402"/>
              <a:gd name="connsiteY38" fmla="*/ 2342606 h 6731154"/>
              <a:gd name="connsiteX39" fmla="*/ 1301932 w 6248402"/>
              <a:gd name="connsiteY39" fmla="*/ 1171303 h 6731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248402" h="6731154">
                <a:moveTo>
                  <a:pt x="1180828" y="6542589"/>
                </a:moveTo>
                <a:lnTo>
                  <a:pt x="1369393" y="6731154"/>
                </a:lnTo>
                <a:lnTo>
                  <a:pt x="992263" y="6731154"/>
                </a:lnTo>
                <a:close/>
                <a:moveTo>
                  <a:pt x="2482760" y="5218886"/>
                </a:moveTo>
                <a:lnTo>
                  <a:pt x="3654063" y="6390189"/>
                </a:lnTo>
                <a:lnTo>
                  <a:pt x="3313098" y="6731154"/>
                </a:lnTo>
                <a:lnTo>
                  <a:pt x="1652422" y="6731154"/>
                </a:lnTo>
                <a:lnTo>
                  <a:pt x="1311457" y="6390189"/>
                </a:lnTo>
                <a:close/>
                <a:moveTo>
                  <a:pt x="3775167" y="3918858"/>
                </a:moveTo>
                <a:lnTo>
                  <a:pt x="4946470" y="5090161"/>
                </a:lnTo>
                <a:lnTo>
                  <a:pt x="3775167" y="6261464"/>
                </a:lnTo>
                <a:lnTo>
                  <a:pt x="2603864" y="5090161"/>
                </a:lnTo>
                <a:close/>
                <a:moveTo>
                  <a:pt x="1171303" y="3918858"/>
                </a:moveTo>
                <a:lnTo>
                  <a:pt x="2342606" y="5090161"/>
                </a:lnTo>
                <a:lnTo>
                  <a:pt x="1171303" y="6261464"/>
                </a:lnTo>
                <a:lnTo>
                  <a:pt x="0" y="5090161"/>
                </a:lnTo>
                <a:close/>
                <a:moveTo>
                  <a:pt x="5077099" y="2595155"/>
                </a:moveTo>
                <a:lnTo>
                  <a:pt x="6248402" y="3766458"/>
                </a:lnTo>
                <a:lnTo>
                  <a:pt x="5077099" y="4937761"/>
                </a:lnTo>
                <a:lnTo>
                  <a:pt x="3905796" y="3766458"/>
                </a:lnTo>
                <a:close/>
                <a:moveTo>
                  <a:pt x="2473235" y="2595155"/>
                </a:moveTo>
                <a:lnTo>
                  <a:pt x="3644538" y="3766458"/>
                </a:lnTo>
                <a:lnTo>
                  <a:pt x="2473235" y="4937761"/>
                </a:lnTo>
                <a:lnTo>
                  <a:pt x="1301932" y="3766458"/>
                </a:lnTo>
                <a:close/>
                <a:moveTo>
                  <a:pt x="3775167" y="1323703"/>
                </a:moveTo>
                <a:lnTo>
                  <a:pt x="4946470" y="2495007"/>
                </a:lnTo>
                <a:lnTo>
                  <a:pt x="3775167" y="3666309"/>
                </a:lnTo>
                <a:lnTo>
                  <a:pt x="2603864" y="2495007"/>
                </a:lnTo>
                <a:close/>
                <a:moveTo>
                  <a:pt x="1171303" y="1323703"/>
                </a:moveTo>
                <a:lnTo>
                  <a:pt x="2342606" y="2495007"/>
                </a:lnTo>
                <a:lnTo>
                  <a:pt x="1171303" y="3666309"/>
                </a:lnTo>
                <a:lnTo>
                  <a:pt x="0" y="2495007"/>
                </a:lnTo>
                <a:close/>
                <a:moveTo>
                  <a:pt x="5077099" y="0"/>
                </a:moveTo>
                <a:lnTo>
                  <a:pt x="6248402" y="1171303"/>
                </a:lnTo>
                <a:lnTo>
                  <a:pt x="5077099" y="2342606"/>
                </a:lnTo>
                <a:lnTo>
                  <a:pt x="3905796" y="1171303"/>
                </a:lnTo>
                <a:close/>
                <a:moveTo>
                  <a:pt x="2473235" y="0"/>
                </a:moveTo>
                <a:lnTo>
                  <a:pt x="3644538" y="1171303"/>
                </a:lnTo>
                <a:lnTo>
                  <a:pt x="2473235" y="2342606"/>
                </a:lnTo>
                <a:lnTo>
                  <a:pt x="1301932" y="1171303"/>
                </a:lnTo>
                <a:close/>
              </a:path>
            </a:pathLst>
          </a:custGeom>
          <a:solidFill>
            <a:schemeClr val="bg1">
              <a:lumMod val="95000"/>
            </a:schemeClr>
          </a:solidFill>
          <a:ln w="12700">
            <a:noFill/>
          </a:ln>
        </p:spPr>
        <p:txBody>
          <a:bodyPr wrap="square" anchor="ctr">
            <a:noAutofit/>
          </a:bodyP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Tree>
    <p:extLst>
      <p:ext uri="{BB962C8B-B14F-4D97-AF65-F5344CB8AC3E}">
        <p14:creationId xmlns:p14="http://schemas.microsoft.com/office/powerpoint/2010/main" val="151355467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788381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69410028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06104170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022416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_Agenda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150502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_Taam slide layout">
    <p:spTree>
      <p:nvGrpSpPr>
        <p:cNvPr id="1" name=""/>
        <p:cNvGrpSpPr/>
        <p:nvPr/>
      </p:nvGrpSpPr>
      <p:grpSpPr>
        <a:xfrm>
          <a:off x="0" y="0"/>
          <a:ext cx="0" cy="0"/>
          <a:chOff x="0" y="0"/>
          <a:chExt cx="0" cy="0"/>
        </a:xfrm>
      </p:grpSpPr>
      <p:sp>
        <p:nvSpPr>
          <p:cNvPr id="3" name="Text Placeholder 9">
            <a:extLst>
              <a:ext uri="{FF2B5EF4-FFF2-40B4-BE49-F238E27FC236}">
                <a16:creationId xmlns:a16="http://schemas.microsoft.com/office/drawing/2014/main" id="{EF70765A-4598-4D75-8EBE-B820808F655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Our Team LAYOUT</a:t>
            </a:r>
          </a:p>
        </p:txBody>
      </p:sp>
      <p:sp>
        <p:nvSpPr>
          <p:cNvPr id="4" name="Picture Placeholder 2">
            <a:extLst>
              <a:ext uri="{FF2B5EF4-FFF2-40B4-BE49-F238E27FC236}">
                <a16:creationId xmlns:a16="http://schemas.microsoft.com/office/drawing/2014/main" id="{CB93A692-6FE4-459D-971B-4D9666573565}"/>
              </a:ext>
            </a:extLst>
          </p:cNvPr>
          <p:cNvSpPr>
            <a:spLocks noGrp="1"/>
          </p:cNvSpPr>
          <p:nvPr>
            <p:ph type="pic" idx="15" hasCustomPrompt="1"/>
          </p:nvPr>
        </p:nvSpPr>
        <p:spPr>
          <a:xfrm>
            <a:off x="3650190" y="1769412"/>
            <a:ext cx="2124000" cy="2095028"/>
          </a:xfrm>
          <a:prstGeom prst="rect">
            <a:avLst/>
          </a:prstGeom>
          <a:solidFill>
            <a:schemeClr val="bg1">
              <a:lumMod val="95000"/>
            </a:schemeClr>
          </a:solidFill>
          <a:ln w="127000">
            <a:noFill/>
          </a:ln>
        </p:spPr>
        <p:txBody>
          <a:bodyPr anchor="ctr"/>
          <a:lstStyle>
            <a:lvl1pPr marL="0" indent="0" algn="ctr">
              <a:buNone/>
              <a:defRPr sz="120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5" name="Picture Placeholder 2">
            <a:extLst>
              <a:ext uri="{FF2B5EF4-FFF2-40B4-BE49-F238E27FC236}">
                <a16:creationId xmlns:a16="http://schemas.microsoft.com/office/drawing/2014/main" id="{CE149D9E-74F2-422A-9403-DE25D7880EE3}"/>
              </a:ext>
            </a:extLst>
          </p:cNvPr>
          <p:cNvSpPr>
            <a:spLocks noGrp="1"/>
          </p:cNvSpPr>
          <p:nvPr>
            <p:ph type="pic" idx="16" hasCustomPrompt="1"/>
          </p:nvPr>
        </p:nvSpPr>
        <p:spPr>
          <a:xfrm>
            <a:off x="6403397" y="1769412"/>
            <a:ext cx="2124000" cy="2095028"/>
          </a:xfrm>
          <a:prstGeom prst="rect">
            <a:avLst/>
          </a:prstGeom>
          <a:solidFill>
            <a:schemeClr val="bg1">
              <a:lumMod val="95000"/>
            </a:schemeClr>
          </a:solidFill>
          <a:ln w="127000">
            <a:noFill/>
          </a:ln>
        </p:spPr>
        <p:txBody>
          <a:bodyPr anchor="ctr"/>
          <a:lstStyle>
            <a:lvl1pPr marL="0" indent="0" algn="ctr">
              <a:buNone/>
              <a:defRPr sz="120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6" name="Picture Placeholder 2">
            <a:extLst>
              <a:ext uri="{FF2B5EF4-FFF2-40B4-BE49-F238E27FC236}">
                <a16:creationId xmlns:a16="http://schemas.microsoft.com/office/drawing/2014/main" id="{0B5A09A4-9D5C-43E2-B67D-0F7F764E33B2}"/>
              </a:ext>
            </a:extLst>
          </p:cNvPr>
          <p:cNvSpPr>
            <a:spLocks noGrp="1"/>
          </p:cNvSpPr>
          <p:nvPr>
            <p:ph type="pic" idx="17" hasCustomPrompt="1"/>
          </p:nvPr>
        </p:nvSpPr>
        <p:spPr>
          <a:xfrm>
            <a:off x="9156603" y="1769412"/>
            <a:ext cx="2124000" cy="2095028"/>
          </a:xfrm>
          <a:prstGeom prst="rect">
            <a:avLst/>
          </a:prstGeom>
          <a:solidFill>
            <a:schemeClr val="bg1">
              <a:lumMod val="95000"/>
            </a:schemeClr>
          </a:solidFill>
          <a:ln w="127000">
            <a:noFill/>
          </a:ln>
        </p:spPr>
        <p:txBody>
          <a:bodyPr anchor="ctr"/>
          <a:lstStyle>
            <a:lvl1pPr marL="0" indent="0" algn="ctr">
              <a:buNone/>
              <a:defRPr sz="120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7" name="Picture Placeholder 2">
            <a:extLst>
              <a:ext uri="{FF2B5EF4-FFF2-40B4-BE49-F238E27FC236}">
                <a16:creationId xmlns:a16="http://schemas.microsoft.com/office/drawing/2014/main" id="{63E81662-E3DD-4893-A0D0-8BE33B2D3F55}"/>
              </a:ext>
            </a:extLst>
          </p:cNvPr>
          <p:cNvSpPr>
            <a:spLocks noGrp="1"/>
          </p:cNvSpPr>
          <p:nvPr>
            <p:ph type="pic" idx="18" hasCustomPrompt="1"/>
          </p:nvPr>
        </p:nvSpPr>
        <p:spPr>
          <a:xfrm>
            <a:off x="896983" y="1769412"/>
            <a:ext cx="2124000" cy="2095028"/>
          </a:xfrm>
          <a:prstGeom prst="rect">
            <a:avLst/>
          </a:prstGeom>
          <a:solidFill>
            <a:schemeClr val="bg1">
              <a:lumMod val="95000"/>
            </a:schemeClr>
          </a:solidFill>
          <a:ln w="127000">
            <a:noFill/>
          </a:ln>
        </p:spPr>
        <p:txBody>
          <a:bodyPr anchor="ctr"/>
          <a:lstStyle>
            <a:lvl1pPr marL="0" indent="0" algn="ctr">
              <a:buNone/>
              <a:defRPr sz="120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200955966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18_Contents slide layout">
    <p:bg>
      <p:bgPr>
        <a:solidFill>
          <a:schemeClr val="bg1"/>
        </a:solidFill>
        <a:effectLst/>
      </p:bgPr>
    </p:bg>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55DA1A32-608F-4870-B9EC-CDE9C3F551EF}"/>
              </a:ext>
            </a:extLst>
          </p:cNvPr>
          <p:cNvSpPr>
            <a:spLocks noGrp="1"/>
          </p:cNvSpPr>
          <p:nvPr>
            <p:ph type="pic" sz="quarter" idx="11" hasCustomPrompt="1"/>
          </p:nvPr>
        </p:nvSpPr>
        <p:spPr>
          <a:xfrm>
            <a:off x="5622521" y="0"/>
            <a:ext cx="6569479" cy="6858000"/>
          </a:xfrm>
          <a:custGeom>
            <a:avLst/>
            <a:gdLst>
              <a:gd name="connsiteX0" fmla="*/ 3702233 w 9854218"/>
              <a:gd name="connsiteY0" fmla="*/ 10176083 h 10287000"/>
              <a:gd name="connsiteX1" fmla="*/ 3789992 w 9854218"/>
              <a:gd name="connsiteY1" fmla="*/ 10255622 h 10287000"/>
              <a:gd name="connsiteX2" fmla="*/ 3816186 w 9854218"/>
              <a:gd name="connsiteY2" fmla="*/ 10287000 h 10287000"/>
              <a:gd name="connsiteX3" fmla="*/ 3772988 w 9854218"/>
              <a:gd name="connsiteY3" fmla="*/ 10287000 h 10287000"/>
              <a:gd name="connsiteX4" fmla="*/ 3756533 w 9854218"/>
              <a:gd name="connsiteY4" fmla="*/ 10269543 h 10287000"/>
              <a:gd name="connsiteX5" fmla="*/ 3678386 w 9854218"/>
              <a:gd name="connsiteY5" fmla="*/ 10176729 h 10287000"/>
              <a:gd name="connsiteX6" fmla="*/ 3702233 w 9854218"/>
              <a:gd name="connsiteY6" fmla="*/ 10176083 h 10287000"/>
              <a:gd name="connsiteX7" fmla="*/ 3705923 w 9854218"/>
              <a:gd name="connsiteY7" fmla="*/ 10030618 h 10287000"/>
              <a:gd name="connsiteX8" fmla="*/ 3847970 w 9854218"/>
              <a:gd name="connsiteY8" fmla="*/ 10176154 h 10287000"/>
              <a:gd name="connsiteX9" fmla="*/ 3959456 w 9854218"/>
              <a:gd name="connsiteY9" fmla="*/ 10287000 h 10287000"/>
              <a:gd name="connsiteX10" fmla="*/ 3904190 w 9854218"/>
              <a:gd name="connsiteY10" fmla="*/ 10287000 h 10287000"/>
              <a:gd name="connsiteX11" fmla="*/ 3902490 w 9854218"/>
              <a:gd name="connsiteY11" fmla="*/ 10285437 h 10287000"/>
              <a:gd name="connsiteX12" fmla="*/ 3829493 w 9854218"/>
              <a:gd name="connsiteY12" fmla="*/ 10224459 h 10287000"/>
              <a:gd name="connsiteX13" fmla="*/ 3705923 w 9854218"/>
              <a:gd name="connsiteY13" fmla="*/ 10030618 h 10287000"/>
              <a:gd name="connsiteX14" fmla="*/ 1244332 w 9854218"/>
              <a:gd name="connsiteY14" fmla="*/ 9732028 h 10287000"/>
              <a:gd name="connsiteX15" fmla="*/ 1244333 w 9854218"/>
              <a:gd name="connsiteY15" fmla="*/ 9742350 h 10287000"/>
              <a:gd name="connsiteX16" fmla="*/ 1244333 w 9854218"/>
              <a:gd name="connsiteY16" fmla="*/ 9752674 h 10287000"/>
              <a:gd name="connsiteX17" fmla="*/ 1234499 w 9854218"/>
              <a:gd name="connsiteY17" fmla="*/ 9744334 h 10287000"/>
              <a:gd name="connsiteX18" fmla="*/ 1234001 w 9854218"/>
              <a:gd name="connsiteY18" fmla="*/ 9742350 h 10287000"/>
              <a:gd name="connsiteX19" fmla="*/ 1244332 w 9854218"/>
              <a:gd name="connsiteY19" fmla="*/ 9732028 h 10287000"/>
              <a:gd name="connsiteX20" fmla="*/ 3569508 w 9854218"/>
              <a:gd name="connsiteY20" fmla="*/ 9650436 h 10287000"/>
              <a:gd name="connsiteX21" fmla="*/ 3581998 w 9854218"/>
              <a:gd name="connsiteY21" fmla="*/ 9662421 h 10287000"/>
              <a:gd name="connsiteX22" fmla="*/ 3570923 w 9854218"/>
              <a:gd name="connsiteY22" fmla="*/ 9656094 h 10287000"/>
              <a:gd name="connsiteX23" fmla="*/ 3568812 w 9854218"/>
              <a:gd name="connsiteY23" fmla="*/ 9649767 h 10287000"/>
              <a:gd name="connsiteX24" fmla="*/ 3569340 w 9854218"/>
              <a:gd name="connsiteY24" fmla="*/ 9649768 h 10287000"/>
              <a:gd name="connsiteX25" fmla="*/ 3569508 w 9854218"/>
              <a:gd name="connsiteY25" fmla="*/ 9650436 h 10287000"/>
              <a:gd name="connsiteX26" fmla="*/ 3733836 w 9854218"/>
              <a:gd name="connsiteY26" fmla="*/ 9636734 h 10287000"/>
              <a:gd name="connsiteX27" fmla="*/ 3746490 w 9854218"/>
              <a:gd name="connsiteY27" fmla="*/ 9649767 h 10287000"/>
              <a:gd name="connsiteX28" fmla="*/ 3733838 w 9854218"/>
              <a:gd name="connsiteY28" fmla="*/ 9637113 h 10287000"/>
              <a:gd name="connsiteX29" fmla="*/ 3494952 w 9854218"/>
              <a:gd name="connsiteY29" fmla="*/ 9551220 h 10287000"/>
              <a:gd name="connsiteX30" fmla="*/ 3496187 w 9854218"/>
              <a:gd name="connsiteY30" fmla="*/ 9552490 h 10287000"/>
              <a:gd name="connsiteX31" fmla="*/ 3504850 w 9854218"/>
              <a:gd name="connsiteY31" fmla="*/ 9560888 h 10287000"/>
              <a:gd name="connsiteX32" fmla="*/ 3499745 w 9854218"/>
              <a:gd name="connsiteY32" fmla="*/ 9559612 h 10287000"/>
              <a:gd name="connsiteX33" fmla="*/ 3455460 w 9854218"/>
              <a:gd name="connsiteY33" fmla="*/ 9510579 h 10287000"/>
              <a:gd name="connsiteX34" fmla="*/ 3480766 w 9854218"/>
              <a:gd name="connsiteY34" fmla="*/ 9535886 h 10287000"/>
              <a:gd name="connsiteX35" fmla="*/ 3493421 w 9854218"/>
              <a:gd name="connsiteY35" fmla="*/ 9548540 h 10287000"/>
              <a:gd name="connsiteX36" fmla="*/ 3494952 w 9854218"/>
              <a:gd name="connsiteY36" fmla="*/ 9551220 h 10287000"/>
              <a:gd name="connsiteX37" fmla="*/ 3392190 w 9854218"/>
              <a:gd name="connsiteY37" fmla="*/ 9409350 h 10287000"/>
              <a:gd name="connsiteX38" fmla="*/ 3404846 w 9854218"/>
              <a:gd name="connsiteY38" fmla="*/ 9409350 h 10287000"/>
              <a:gd name="connsiteX39" fmla="*/ 3417497 w 9854218"/>
              <a:gd name="connsiteY39" fmla="*/ 9409350 h 10287000"/>
              <a:gd name="connsiteX40" fmla="*/ 3797105 w 9854218"/>
              <a:gd name="connsiteY40" fmla="*/ 9738340 h 10287000"/>
              <a:gd name="connsiteX41" fmla="*/ 3809762 w 9854218"/>
              <a:gd name="connsiteY41" fmla="*/ 9738340 h 10287000"/>
              <a:gd name="connsiteX42" fmla="*/ 3835066 w 9854218"/>
              <a:gd name="connsiteY42" fmla="*/ 9776301 h 10287000"/>
              <a:gd name="connsiteX43" fmla="*/ 3873026 w 9854218"/>
              <a:gd name="connsiteY43" fmla="*/ 9801610 h 10287000"/>
              <a:gd name="connsiteX44" fmla="*/ 3910990 w 9854218"/>
              <a:gd name="connsiteY44" fmla="*/ 9839571 h 10287000"/>
              <a:gd name="connsiteX45" fmla="*/ 3936296 w 9854218"/>
              <a:gd name="connsiteY45" fmla="*/ 9852222 h 10287000"/>
              <a:gd name="connsiteX46" fmla="*/ 3961601 w 9854218"/>
              <a:gd name="connsiteY46" fmla="*/ 9877532 h 10287000"/>
              <a:gd name="connsiteX47" fmla="*/ 3999564 w 9854218"/>
              <a:gd name="connsiteY47" fmla="*/ 9902836 h 10287000"/>
              <a:gd name="connsiteX48" fmla="*/ 4113444 w 9854218"/>
              <a:gd name="connsiteY48" fmla="*/ 10004066 h 10287000"/>
              <a:gd name="connsiteX49" fmla="*/ 4176716 w 9854218"/>
              <a:gd name="connsiteY49" fmla="*/ 10054680 h 10287000"/>
              <a:gd name="connsiteX50" fmla="*/ 4239982 w 9854218"/>
              <a:gd name="connsiteY50" fmla="*/ 10105293 h 10287000"/>
              <a:gd name="connsiteX51" fmla="*/ 4341209 w 9854218"/>
              <a:gd name="connsiteY51" fmla="*/ 10181214 h 10287000"/>
              <a:gd name="connsiteX52" fmla="*/ 4328555 w 9854218"/>
              <a:gd name="connsiteY52" fmla="*/ 10143254 h 10287000"/>
              <a:gd name="connsiteX53" fmla="*/ 4328555 w 9854218"/>
              <a:gd name="connsiteY53" fmla="*/ 10155908 h 10287000"/>
              <a:gd name="connsiteX54" fmla="*/ 4391824 w 9854218"/>
              <a:gd name="connsiteY54" fmla="*/ 10181214 h 10287000"/>
              <a:gd name="connsiteX55" fmla="*/ 4391824 w 9854218"/>
              <a:gd name="connsiteY55" fmla="*/ 10168562 h 10287000"/>
              <a:gd name="connsiteX56" fmla="*/ 4404478 w 9854218"/>
              <a:gd name="connsiteY56" fmla="*/ 10168562 h 10287000"/>
              <a:gd name="connsiteX57" fmla="*/ 4404476 w 9854218"/>
              <a:gd name="connsiteY57" fmla="*/ 10181214 h 10287000"/>
              <a:gd name="connsiteX58" fmla="*/ 4417134 w 9854218"/>
              <a:gd name="connsiteY58" fmla="*/ 10193868 h 10287000"/>
              <a:gd name="connsiteX59" fmla="*/ 4504126 w 9854218"/>
              <a:gd name="connsiteY59" fmla="*/ 10246062 h 10287000"/>
              <a:gd name="connsiteX60" fmla="*/ 4555560 w 9854218"/>
              <a:gd name="connsiteY60" fmla="*/ 10287000 h 10287000"/>
              <a:gd name="connsiteX61" fmla="*/ 4347497 w 9854218"/>
              <a:gd name="connsiteY61" fmla="*/ 10287000 h 10287000"/>
              <a:gd name="connsiteX62" fmla="*/ 4341209 w 9854218"/>
              <a:gd name="connsiteY62" fmla="*/ 10282443 h 10287000"/>
              <a:gd name="connsiteX63" fmla="*/ 4088141 w 9854218"/>
              <a:gd name="connsiteY63" fmla="*/ 10105290 h 10287000"/>
              <a:gd name="connsiteX64" fmla="*/ 4088136 w 9854218"/>
              <a:gd name="connsiteY64" fmla="*/ 10092639 h 10287000"/>
              <a:gd name="connsiteX65" fmla="*/ 3974256 w 9854218"/>
              <a:gd name="connsiteY65" fmla="*/ 10004066 h 10287000"/>
              <a:gd name="connsiteX66" fmla="*/ 3974255 w 9854218"/>
              <a:gd name="connsiteY66" fmla="*/ 9991412 h 10287000"/>
              <a:gd name="connsiteX67" fmla="*/ 3974255 w 9854218"/>
              <a:gd name="connsiteY67" fmla="*/ 9978758 h 10287000"/>
              <a:gd name="connsiteX68" fmla="*/ 3961601 w 9854218"/>
              <a:gd name="connsiteY68" fmla="*/ 9966108 h 10287000"/>
              <a:gd name="connsiteX69" fmla="*/ 3948950 w 9854218"/>
              <a:gd name="connsiteY69" fmla="*/ 9953451 h 10287000"/>
              <a:gd name="connsiteX70" fmla="*/ 3936296 w 9854218"/>
              <a:gd name="connsiteY70" fmla="*/ 9953451 h 10287000"/>
              <a:gd name="connsiteX71" fmla="*/ 3948952 w 9854218"/>
              <a:gd name="connsiteY71" fmla="*/ 9966104 h 10287000"/>
              <a:gd name="connsiteX72" fmla="*/ 3961601 w 9854218"/>
              <a:gd name="connsiteY72" fmla="*/ 9978758 h 10287000"/>
              <a:gd name="connsiteX73" fmla="*/ 3948950 w 9854218"/>
              <a:gd name="connsiteY73" fmla="*/ 9991412 h 10287000"/>
              <a:gd name="connsiteX74" fmla="*/ 3835066 w 9854218"/>
              <a:gd name="connsiteY74" fmla="*/ 9890182 h 10287000"/>
              <a:gd name="connsiteX75" fmla="*/ 3822413 w 9854218"/>
              <a:gd name="connsiteY75" fmla="*/ 9877532 h 10287000"/>
              <a:gd name="connsiteX76" fmla="*/ 3822416 w 9854218"/>
              <a:gd name="connsiteY76" fmla="*/ 9864876 h 10287000"/>
              <a:gd name="connsiteX77" fmla="*/ 3784448 w 9854218"/>
              <a:gd name="connsiteY77" fmla="*/ 9826916 h 10287000"/>
              <a:gd name="connsiteX78" fmla="*/ 3771798 w 9854218"/>
              <a:gd name="connsiteY78" fmla="*/ 9814262 h 10287000"/>
              <a:gd name="connsiteX79" fmla="*/ 3759143 w 9854218"/>
              <a:gd name="connsiteY79" fmla="*/ 9788956 h 10287000"/>
              <a:gd name="connsiteX80" fmla="*/ 3733834 w 9854218"/>
              <a:gd name="connsiteY80" fmla="*/ 9763647 h 10287000"/>
              <a:gd name="connsiteX81" fmla="*/ 3721186 w 9854218"/>
              <a:gd name="connsiteY81" fmla="*/ 9763647 h 10287000"/>
              <a:gd name="connsiteX82" fmla="*/ 3721187 w 9854218"/>
              <a:gd name="connsiteY82" fmla="*/ 9750996 h 10287000"/>
              <a:gd name="connsiteX83" fmla="*/ 3708530 w 9854218"/>
              <a:gd name="connsiteY83" fmla="*/ 9750996 h 10287000"/>
              <a:gd name="connsiteX84" fmla="*/ 3670571 w 9854218"/>
              <a:gd name="connsiteY84" fmla="*/ 9713032 h 10287000"/>
              <a:gd name="connsiteX85" fmla="*/ 3683226 w 9854218"/>
              <a:gd name="connsiteY85" fmla="*/ 9713036 h 10287000"/>
              <a:gd name="connsiteX86" fmla="*/ 3556684 w 9854218"/>
              <a:gd name="connsiteY86" fmla="*/ 9573846 h 10287000"/>
              <a:gd name="connsiteX87" fmla="*/ 3534545 w 9854218"/>
              <a:gd name="connsiteY87" fmla="*/ 9589662 h 10287000"/>
              <a:gd name="connsiteX88" fmla="*/ 3531419 w 9854218"/>
              <a:gd name="connsiteY88" fmla="*/ 9586632 h 10287000"/>
              <a:gd name="connsiteX89" fmla="*/ 3531382 w 9854218"/>
              <a:gd name="connsiteY89" fmla="*/ 9586500 h 10287000"/>
              <a:gd name="connsiteX90" fmla="*/ 3531150 w 9854218"/>
              <a:gd name="connsiteY90" fmla="*/ 9586378 h 10287000"/>
              <a:gd name="connsiteX91" fmla="*/ 3504850 w 9854218"/>
              <a:gd name="connsiteY91" fmla="*/ 9560888 h 10287000"/>
              <a:gd name="connsiteX92" fmla="*/ 3506069 w 9854218"/>
              <a:gd name="connsiteY92" fmla="*/ 9561192 h 10287000"/>
              <a:gd name="connsiteX93" fmla="*/ 3518723 w 9854218"/>
              <a:gd name="connsiteY93" fmla="*/ 9573846 h 10287000"/>
              <a:gd name="connsiteX94" fmla="*/ 3531383 w 9854218"/>
              <a:gd name="connsiteY94" fmla="*/ 9573843 h 10287000"/>
              <a:gd name="connsiteX95" fmla="*/ 3531382 w 9854218"/>
              <a:gd name="connsiteY95" fmla="*/ 9561192 h 10287000"/>
              <a:gd name="connsiteX96" fmla="*/ 3468112 w 9854218"/>
              <a:gd name="connsiteY96" fmla="*/ 9497925 h 10287000"/>
              <a:gd name="connsiteX97" fmla="*/ 3468112 w 9854218"/>
              <a:gd name="connsiteY97" fmla="*/ 9485268 h 10287000"/>
              <a:gd name="connsiteX98" fmla="*/ 3442808 w 9854218"/>
              <a:gd name="connsiteY98" fmla="*/ 9459964 h 10287000"/>
              <a:gd name="connsiteX99" fmla="*/ 3417497 w 9854218"/>
              <a:gd name="connsiteY99" fmla="*/ 9434658 h 10287000"/>
              <a:gd name="connsiteX100" fmla="*/ 3012584 w 9854218"/>
              <a:gd name="connsiteY100" fmla="*/ 9257510 h 10287000"/>
              <a:gd name="connsiteX101" fmla="*/ 3022073 w 9854218"/>
              <a:gd name="connsiteY101" fmla="*/ 9268580 h 10287000"/>
              <a:gd name="connsiteX102" fmla="*/ 3019736 w 9854218"/>
              <a:gd name="connsiteY102" fmla="*/ 9268968 h 10287000"/>
              <a:gd name="connsiteX103" fmla="*/ 2847455 w 9854218"/>
              <a:gd name="connsiteY103" fmla="*/ 8968533 h 10287000"/>
              <a:gd name="connsiteX104" fmla="*/ 2865802 w 9854218"/>
              <a:gd name="connsiteY104" fmla="*/ 8997360 h 10287000"/>
              <a:gd name="connsiteX105" fmla="*/ 2872247 w 9854218"/>
              <a:gd name="connsiteY105" fmla="*/ 9005182 h 10287000"/>
              <a:gd name="connsiteX106" fmla="*/ 2871814 w 9854218"/>
              <a:gd name="connsiteY106" fmla="*/ 9000681 h 10287000"/>
              <a:gd name="connsiteX107" fmla="*/ 2879723 w 9854218"/>
              <a:gd name="connsiteY107" fmla="*/ 8999692 h 10287000"/>
              <a:gd name="connsiteX108" fmla="*/ 2882327 w 9854218"/>
              <a:gd name="connsiteY108" fmla="*/ 9000148 h 10287000"/>
              <a:gd name="connsiteX109" fmla="*/ 2884188 w 9854218"/>
              <a:gd name="connsiteY109" fmla="*/ 8997712 h 10287000"/>
              <a:gd name="connsiteX110" fmla="*/ 2885808 w 9854218"/>
              <a:gd name="connsiteY110" fmla="*/ 9000758 h 10287000"/>
              <a:gd name="connsiteX111" fmla="*/ 2887631 w 9854218"/>
              <a:gd name="connsiteY111" fmla="*/ 9001077 h 10287000"/>
              <a:gd name="connsiteX112" fmla="*/ 2886047 w 9854218"/>
              <a:gd name="connsiteY112" fmla="*/ 8991786 h 10287000"/>
              <a:gd name="connsiteX113" fmla="*/ 2850458 w 9854218"/>
              <a:gd name="connsiteY113" fmla="*/ 8972210 h 10287000"/>
              <a:gd name="connsiteX114" fmla="*/ 1261949 w 9854218"/>
              <a:gd name="connsiteY114" fmla="*/ 8958783 h 10287000"/>
              <a:gd name="connsiteX115" fmla="*/ 1262372 w 9854218"/>
              <a:gd name="connsiteY115" fmla="*/ 8959339 h 10287000"/>
              <a:gd name="connsiteX116" fmla="*/ 1268305 w 9854218"/>
              <a:gd name="connsiteY116" fmla="*/ 8971461 h 10287000"/>
              <a:gd name="connsiteX117" fmla="*/ 1119280 w 9854218"/>
              <a:gd name="connsiteY117" fmla="*/ 8584360 h 10287000"/>
              <a:gd name="connsiteX118" fmla="*/ 1121074 w 9854218"/>
              <a:gd name="connsiteY118" fmla="*/ 8598870 h 10287000"/>
              <a:gd name="connsiteX119" fmla="*/ 1126753 w 9854218"/>
              <a:gd name="connsiteY119" fmla="*/ 8617364 h 10287000"/>
              <a:gd name="connsiteX120" fmla="*/ 1143751 w 9854218"/>
              <a:gd name="connsiteY120" fmla="*/ 8637490 h 10287000"/>
              <a:gd name="connsiteX121" fmla="*/ 1153022 w 9854218"/>
              <a:gd name="connsiteY121" fmla="*/ 8652268 h 10287000"/>
              <a:gd name="connsiteX122" fmla="*/ 993608 w 9854218"/>
              <a:gd name="connsiteY122" fmla="*/ 8563178 h 10287000"/>
              <a:gd name="connsiteX123" fmla="*/ 1001044 w 9854218"/>
              <a:gd name="connsiteY123" fmla="*/ 8596624 h 10287000"/>
              <a:gd name="connsiteX124" fmla="*/ 978638 w 9854218"/>
              <a:gd name="connsiteY124" fmla="*/ 8602694 h 10287000"/>
              <a:gd name="connsiteX125" fmla="*/ 1150966 w 9854218"/>
              <a:gd name="connsiteY125" fmla="*/ 8955356 h 10287000"/>
              <a:gd name="connsiteX126" fmla="*/ 1276850 w 9854218"/>
              <a:gd name="connsiteY126" fmla="*/ 9118520 h 10287000"/>
              <a:gd name="connsiteX127" fmla="*/ 1396570 w 9854218"/>
              <a:gd name="connsiteY127" fmla="*/ 9312225 h 10287000"/>
              <a:gd name="connsiteX128" fmla="*/ 1368209 w 9854218"/>
              <a:gd name="connsiteY128" fmla="*/ 9242926 h 10287000"/>
              <a:gd name="connsiteX129" fmla="*/ 1398731 w 9854218"/>
              <a:gd name="connsiteY129" fmla="*/ 9249092 h 10287000"/>
              <a:gd name="connsiteX130" fmla="*/ 1424824 w 9854218"/>
              <a:gd name="connsiteY130" fmla="*/ 9291942 h 10287000"/>
              <a:gd name="connsiteX131" fmla="*/ 1437577 w 9854218"/>
              <a:gd name="connsiteY131" fmla="*/ 9308271 h 10287000"/>
              <a:gd name="connsiteX132" fmla="*/ 1426300 w 9854218"/>
              <a:gd name="connsiteY132" fmla="*/ 9285122 h 10287000"/>
              <a:gd name="connsiteX133" fmla="*/ 1398241 w 9854218"/>
              <a:gd name="connsiteY133" fmla="*/ 9227676 h 10287000"/>
              <a:gd name="connsiteX134" fmla="*/ 1399595 w 9854218"/>
              <a:gd name="connsiteY134" fmla="*/ 9228166 h 10287000"/>
              <a:gd name="connsiteX135" fmla="*/ 1358393 w 9854218"/>
              <a:gd name="connsiteY135" fmla="*/ 9155026 h 10287000"/>
              <a:gd name="connsiteX136" fmla="*/ 1318568 w 9854218"/>
              <a:gd name="connsiteY136" fmla="*/ 9121743 h 10287000"/>
              <a:gd name="connsiteX137" fmla="*/ 1090468 w 9854218"/>
              <a:gd name="connsiteY137" fmla="*/ 8795770 h 10287000"/>
              <a:gd name="connsiteX138" fmla="*/ 1049606 w 9854218"/>
              <a:gd name="connsiteY138" fmla="*/ 8674704 h 10287000"/>
              <a:gd name="connsiteX139" fmla="*/ 978416 w 9854218"/>
              <a:gd name="connsiteY139" fmla="*/ 8451138 h 10287000"/>
              <a:gd name="connsiteX140" fmla="*/ 1037843 w 9854218"/>
              <a:gd name="connsiteY140" fmla="*/ 8567380 h 10287000"/>
              <a:gd name="connsiteX141" fmla="*/ 1119851 w 9854218"/>
              <a:gd name="connsiteY141" fmla="*/ 8712051 h 10287000"/>
              <a:gd name="connsiteX142" fmla="*/ 1205537 w 9854218"/>
              <a:gd name="connsiteY142" fmla="*/ 8846256 h 10287000"/>
              <a:gd name="connsiteX143" fmla="*/ 1261949 w 9854218"/>
              <a:gd name="connsiteY143" fmla="*/ 8958783 h 10287000"/>
              <a:gd name="connsiteX144" fmla="*/ 1258343 w 9854218"/>
              <a:gd name="connsiteY144" fmla="*/ 8954042 h 10287000"/>
              <a:gd name="connsiteX145" fmla="*/ 1262950 w 9854218"/>
              <a:gd name="connsiteY145" fmla="*/ 8994056 h 10287000"/>
              <a:gd name="connsiteX146" fmla="*/ 1312042 w 9854218"/>
              <a:gd name="connsiteY146" fmla="*/ 9048618 h 10287000"/>
              <a:gd name="connsiteX147" fmla="*/ 1391452 w 9854218"/>
              <a:gd name="connsiteY147" fmla="*/ 9183502 h 10287000"/>
              <a:gd name="connsiteX148" fmla="*/ 1424497 w 9854218"/>
              <a:gd name="connsiteY148" fmla="*/ 9237166 h 10287000"/>
              <a:gd name="connsiteX149" fmla="*/ 1429220 w 9854218"/>
              <a:gd name="connsiteY149" fmla="*/ 9238874 h 10287000"/>
              <a:gd name="connsiteX150" fmla="*/ 1434265 w 9854218"/>
              <a:gd name="connsiteY150" fmla="*/ 9245505 h 10287000"/>
              <a:gd name="connsiteX151" fmla="*/ 1456580 w 9854218"/>
              <a:gd name="connsiteY151" fmla="*/ 9264154 h 10287000"/>
              <a:gd name="connsiteX152" fmla="*/ 1488438 w 9854218"/>
              <a:gd name="connsiteY152" fmla="*/ 9290780 h 10287000"/>
              <a:gd name="connsiteX153" fmla="*/ 1565340 w 9854218"/>
              <a:gd name="connsiteY153" fmla="*/ 9409190 h 10287000"/>
              <a:gd name="connsiteX154" fmla="*/ 1632974 w 9854218"/>
              <a:gd name="connsiteY154" fmla="*/ 9506312 h 10287000"/>
              <a:gd name="connsiteX155" fmla="*/ 1626314 w 9854218"/>
              <a:gd name="connsiteY155" fmla="*/ 9514282 h 10287000"/>
              <a:gd name="connsiteX156" fmla="*/ 1611659 w 9854218"/>
              <a:gd name="connsiteY156" fmla="*/ 9502036 h 10287000"/>
              <a:gd name="connsiteX157" fmla="*/ 1622706 w 9854218"/>
              <a:gd name="connsiteY157" fmla="*/ 9517170 h 10287000"/>
              <a:gd name="connsiteX158" fmla="*/ 1722140 w 9854218"/>
              <a:gd name="connsiteY158" fmla="*/ 9649444 h 10287000"/>
              <a:gd name="connsiteX159" fmla="*/ 1730402 w 9854218"/>
              <a:gd name="connsiteY159" fmla="*/ 9674248 h 10287000"/>
              <a:gd name="connsiteX160" fmla="*/ 1740784 w 9854218"/>
              <a:gd name="connsiteY160" fmla="*/ 9674248 h 10287000"/>
              <a:gd name="connsiteX161" fmla="*/ 1722140 w 9854218"/>
              <a:gd name="connsiteY161" fmla="*/ 9649444 h 10287000"/>
              <a:gd name="connsiteX162" fmla="*/ 1720020 w 9854218"/>
              <a:gd name="connsiteY162" fmla="*/ 9643092 h 10287000"/>
              <a:gd name="connsiteX163" fmla="*/ 1740782 w 9854218"/>
              <a:gd name="connsiteY163" fmla="*/ 9653476 h 10287000"/>
              <a:gd name="connsiteX164" fmla="*/ 1751162 w 9854218"/>
              <a:gd name="connsiteY164" fmla="*/ 9653476 h 10287000"/>
              <a:gd name="connsiteX165" fmla="*/ 1657852 w 9854218"/>
              <a:gd name="connsiteY165" fmla="*/ 9494422 h 10287000"/>
              <a:gd name="connsiteX166" fmla="*/ 1559534 w 9854218"/>
              <a:gd name="connsiteY166" fmla="*/ 9346986 h 10287000"/>
              <a:gd name="connsiteX167" fmla="*/ 1533182 w 9854218"/>
              <a:gd name="connsiteY167" fmla="*/ 9310760 h 10287000"/>
              <a:gd name="connsiteX168" fmla="*/ 1529318 w 9854218"/>
              <a:gd name="connsiteY168" fmla="*/ 9301674 h 10287000"/>
              <a:gd name="connsiteX169" fmla="*/ 1470966 w 9854218"/>
              <a:gd name="connsiteY169" fmla="*/ 9214168 h 10287000"/>
              <a:gd name="connsiteX170" fmla="*/ 1207861 w 9854218"/>
              <a:gd name="connsiteY170" fmla="*/ 8762176 h 10287000"/>
              <a:gd name="connsiteX171" fmla="*/ 1204783 w 9854218"/>
              <a:gd name="connsiteY171" fmla="*/ 8758706 h 10287000"/>
              <a:gd name="connsiteX172" fmla="*/ 1182371 w 9854218"/>
              <a:gd name="connsiteY172" fmla="*/ 8745052 h 10287000"/>
              <a:gd name="connsiteX173" fmla="*/ 1016593 w 9854218"/>
              <a:gd name="connsiteY173" fmla="*/ 8501824 h 10287000"/>
              <a:gd name="connsiteX174" fmla="*/ 490171 w 9854218"/>
              <a:gd name="connsiteY174" fmla="*/ 8276537 h 10287000"/>
              <a:gd name="connsiteX175" fmla="*/ 583148 w 9854218"/>
              <a:gd name="connsiteY175" fmla="*/ 8524276 h 10287000"/>
              <a:gd name="connsiteX176" fmla="*/ 676129 w 9854218"/>
              <a:gd name="connsiteY176" fmla="*/ 8689440 h 10287000"/>
              <a:gd name="connsiteX177" fmla="*/ 676130 w 9854218"/>
              <a:gd name="connsiteY177" fmla="*/ 8699764 h 10287000"/>
              <a:gd name="connsiteX178" fmla="*/ 686459 w 9854218"/>
              <a:gd name="connsiteY178" fmla="*/ 8710083 h 10287000"/>
              <a:gd name="connsiteX179" fmla="*/ 676129 w 9854218"/>
              <a:gd name="connsiteY179" fmla="*/ 8720408 h 10287000"/>
              <a:gd name="connsiteX180" fmla="*/ 670654 w 9854218"/>
              <a:gd name="connsiteY180" fmla="*/ 8717283 h 10287000"/>
              <a:gd name="connsiteX181" fmla="*/ 665797 w 9854218"/>
              <a:gd name="connsiteY181" fmla="*/ 8710086 h 10287000"/>
              <a:gd name="connsiteX182" fmla="*/ 667090 w 9854218"/>
              <a:gd name="connsiteY182" fmla="*/ 8715248 h 10287000"/>
              <a:gd name="connsiteX183" fmla="*/ 670654 w 9854218"/>
              <a:gd name="connsiteY183" fmla="*/ 8717283 h 10287000"/>
              <a:gd name="connsiteX184" fmla="*/ 689203 w 9854218"/>
              <a:gd name="connsiteY184" fmla="*/ 8744763 h 10287000"/>
              <a:gd name="connsiteX185" fmla="*/ 769109 w 9854218"/>
              <a:gd name="connsiteY185" fmla="*/ 8885571 h 10287000"/>
              <a:gd name="connsiteX186" fmla="*/ 779438 w 9854218"/>
              <a:gd name="connsiteY186" fmla="*/ 8906216 h 10287000"/>
              <a:gd name="connsiteX187" fmla="*/ 789766 w 9854218"/>
              <a:gd name="connsiteY187" fmla="*/ 8916537 h 10287000"/>
              <a:gd name="connsiteX188" fmla="*/ 779437 w 9854218"/>
              <a:gd name="connsiteY188" fmla="*/ 8937183 h 10287000"/>
              <a:gd name="connsiteX189" fmla="*/ 820763 w 9854218"/>
              <a:gd name="connsiteY189" fmla="*/ 8988798 h 10287000"/>
              <a:gd name="connsiteX190" fmla="*/ 1027381 w 9854218"/>
              <a:gd name="connsiteY190" fmla="*/ 9401702 h 10287000"/>
              <a:gd name="connsiteX191" fmla="*/ 1017050 w 9854218"/>
              <a:gd name="connsiteY191" fmla="*/ 9387624 h 10287000"/>
              <a:gd name="connsiteX192" fmla="*/ 1017052 w 9854218"/>
              <a:gd name="connsiteY192" fmla="*/ 9381058 h 10287000"/>
              <a:gd name="connsiteX193" fmla="*/ 1006720 w 9854218"/>
              <a:gd name="connsiteY193" fmla="*/ 9370732 h 10287000"/>
              <a:gd name="connsiteX194" fmla="*/ 1013176 w 9854218"/>
              <a:gd name="connsiteY194" fmla="*/ 9382348 h 10287000"/>
              <a:gd name="connsiteX195" fmla="*/ 1017050 w 9854218"/>
              <a:gd name="connsiteY195" fmla="*/ 9387624 h 10287000"/>
              <a:gd name="connsiteX196" fmla="*/ 1017052 w 9854218"/>
              <a:gd name="connsiteY196" fmla="*/ 9391383 h 10287000"/>
              <a:gd name="connsiteX197" fmla="*/ 1027381 w 9854218"/>
              <a:gd name="connsiteY197" fmla="*/ 9412026 h 10287000"/>
              <a:gd name="connsiteX198" fmla="*/ 1017050 w 9854218"/>
              <a:gd name="connsiteY198" fmla="*/ 9412023 h 10287000"/>
              <a:gd name="connsiteX199" fmla="*/ 1008526 w 9854218"/>
              <a:gd name="connsiteY199" fmla="*/ 9402288 h 10287000"/>
              <a:gd name="connsiteX200" fmla="*/ 1006721 w 9854218"/>
              <a:gd name="connsiteY200" fmla="*/ 9391380 h 10287000"/>
              <a:gd name="connsiteX201" fmla="*/ 1008011 w 9854218"/>
              <a:gd name="connsiteY201" fmla="*/ 9401702 h 10287000"/>
              <a:gd name="connsiteX202" fmla="*/ 1008526 w 9854218"/>
              <a:gd name="connsiteY202" fmla="*/ 9402288 h 10287000"/>
              <a:gd name="connsiteX203" fmla="*/ 1010108 w 9854218"/>
              <a:gd name="connsiteY203" fmla="*/ 9411862 h 10287000"/>
              <a:gd name="connsiteX204" fmla="*/ 1037713 w 9854218"/>
              <a:gd name="connsiteY204" fmla="*/ 9494604 h 10287000"/>
              <a:gd name="connsiteX205" fmla="*/ 1037713 w 9854218"/>
              <a:gd name="connsiteY205" fmla="*/ 9484281 h 10287000"/>
              <a:gd name="connsiteX206" fmla="*/ 1048045 w 9854218"/>
              <a:gd name="connsiteY206" fmla="*/ 9504932 h 10287000"/>
              <a:gd name="connsiteX207" fmla="*/ 1058374 w 9854218"/>
              <a:gd name="connsiteY207" fmla="*/ 9515253 h 10287000"/>
              <a:gd name="connsiteX208" fmla="*/ 1192031 w 9854218"/>
              <a:gd name="connsiteY208" fmla="*/ 9708318 h 10287000"/>
              <a:gd name="connsiteX209" fmla="*/ 1234499 w 9854218"/>
              <a:gd name="connsiteY209" fmla="*/ 9744334 h 10287000"/>
              <a:gd name="connsiteX210" fmla="*/ 1235294 w 9854218"/>
              <a:gd name="connsiteY210" fmla="*/ 9747512 h 10287000"/>
              <a:gd name="connsiteX211" fmla="*/ 1244333 w 9854218"/>
              <a:gd name="connsiteY211" fmla="*/ 9752674 h 10287000"/>
              <a:gd name="connsiteX212" fmla="*/ 1254664 w 9854218"/>
              <a:gd name="connsiteY212" fmla="*/ 9762996 h 10287000"/>
              <a:gd name="connsiteX213" fmla="*/ 1306319 w 9854218"/>
              <a:gd name="connsiteY213" fmla="*/ 9814608 h 10287000"/>
              <a:gd name="connsiteX214" fmla="*/ 1285657 w 9854218"/>
              <a:gd name="connsiteY214" fmla="*/ 9804284 h 10287000"/>
              <a:gd name="connsiteX215" fmla="*/ 1285658 w 9854218"/>
              <a:gd name="connsiteY215" fmla="*/ 9814605 h 10287000"/>
              <a:gd name="connsiteX216" fmla="*/ 1285658 w 9854218"/>
              <a:gd name="connsiteY216" fmla="*/ 9824930 h 10287000"/>
              <a:gd name="connsiteX217" fmla="*/ 1275326 w 9854218"/>
              <a:gd name="connsiteY217" fmla="*/ 9814608 h 10287000"/>
              <a:gd name="connsiteX218" fmla="*/ 1316651 w 9854218"/>
              <a:gd name="connsiteY218" fmla="*/ 9886866 h 10287000"/>
              <a:gd name="connsiteX219" fmla="*/ 1316650 w 9854218"/>
              <a:gd name="connsiteY219" fmla="*/ 9876544 h 10287000"/>
              <a:gd name="connsiteX220" fmla="*/ 1306318 w 9854218"/>
              <a:gd name="connsiteY220" fmla="*/ 9866220 h 10287000"/>
              <a:gd name="connsiteX221" fmla="*/ 1306319 w 9854218"/>
              <a:gd name="connsiteY221" fmla="*/ 9855898 h 10287000"/>
              <a:gd name="connsiteX222" fmla="*/ 1326982 w 9854218"/>
              <a:gd name="connsiteY222" fmla="*/ 9876542 h 10287000"/>
              <a:gd name="connsiteX223" fmla="*/ 1337312 w 9854218"/>
              <a:gd name="connsiteY223" fmla="*/ 9886866 h 10287000"/>
              <a:gd name="connsiteX224" fmla="*/ 1430291 w 9854218"/>
              <a:gd name="connsiteY224" fmla="*/ 9959126 h 10287000"/>
              <a:gd name="connsiteX225" fmla="*/ 1502608 w 9854218"/>
              <a:gd name="connsiteY225" fmla="*/ 10082998 h 10287000"/>
              <a:gd name="connsiteX226" fmla="*/ 1512938 w 9854218"/>
              <a:gd name="connsiteY226" fmla="*/ 10082996 h 10287000"/>
              <a:gd name="connsiteX227" fmla="*/ 1523272 w 9854218"/>
              <a:gd name="connsiteY227" fmla="*/ 10103638 h 10287000"/>
              <a:gd name="connsiteX228" fmla="*/ 1533602 w 9854218"/>
              <a:gd name="connsiteY228" fmla="*/ 10103642 h 10287000"/>
              <a:gd name="connsiteX229" fmla="*/ 1533600 w 9854218"/>
              <a:gd name="connsiteY229" fmla="*/ 10113968 h 10287000"/>
              <a:gd name="connsiteX230" fmla="*/ 1585256 w 9854218"/>
              <a:gd name="connsiteY230" fmla="*/ 10175902 h 10287000"/>
              <a:gd name="connsiteX231" fmla="*/ 1554262 w 9854218"/>
              <a:gd name="connsiteY231" fmla="*/ 10165578 h 10287000"/>
              <a:gd name="connsiteX232" fmla="*/ 1554263 w 9854218"/>
              <a:gd name="connsiteY232" fmla="*/ 10175902 h 10287000"/>
              <a:gd name="connsiteX233" fmla="*/ 1543931 w 9854218"/>
              <a:gd name="connsiteY233" fmla="*/ 10165578 h 10287000"/>
              <a:gd name="connsiteX234" fmla="*/ 1533600 w 9854218"/>
              <a:gd name="connsiteY234" fmla="*/ 10165576 h 10287000"/>
              <a:gd name="connsiteX235" fmla="*/ 1605917 w 9854218"/>
              <a:gd name="connsiteY235" fmla="*/ 10248159 h 10287000"/>
              <a:gd name="connsiteX236" fmla="*/ 1626580 w 9854218"/>
              <a:gd name="connsiteY236" fmla="*/ 10227514 h 10287000"/>
              <a:gd name="connsiteX237" fmla="*/ 1705960 w 9854218"/>
              <a:gd name="connsiteY237" fmla="*/ 10287000 h 10287000"/>
              <a:gd name="connsiteX238" fmla="*/ 1582592 w 9854218"/>
              <a:gd name="connsiteY238" fmla="*/ 10287000 h 10287000"/>
              <a:gd name="connsiteX239" fmla="*/ 1543931 w 9854218"/>
              <a:gd name="connsiteY239" fmla="*/ 10237834 h 10287000"/>
              <a:gd name="connsiteX240" fmla="*/ 1430290 w 9854218"/>
              <a:gd name="connsiteY240" fmla="*/ 10093320 h 10287000"/>
              <a:gd name="connsiteX241" fmla="*/ 1275326 w 9854218"/>
              <a:gd name="connsiteY241" fmla="*/ 9897192 h 10287000"/>
              <a:gd name="connsiteX242" fmla="*/ 1151353 w 9854218"/>
              <a:gd name="connsiteY242" fmla="*/ 9690735 h 10287000"/>
              <a:gd name="connsiteX243" fmla="*/ 1048043 w 9854218"/>
              <a:gd name="connsiteY243" fmla="*/ 9525574 h 10287000"/>
              <a:gd name="connsiteX244" fmla="*/ 1037713 w 9854218"/>
              <a:gd name="connsiteY244" fmla="*/ 9515253 h 10287000"/>
              <a:gd name="connsiteX245" fmla="*/ 1027381 w 9854218"/>
              <a:gd name="connsiteY245" fmla="*/ 9494606 h 10287000"/>
              <a:gd name="connsiteX246" fmla="*/ 800101 w 9854218"/>
              <a:gd name="connsiteY246" fmla="*/ 9071380 h 10287000"/>
              <a:gd name="connsiteX247" fmla="*/ 769108 w 9854218"/>
              <a:gd name="connsiteY247" fmla="*/ 9102346 h 10287000"/>
              <a:gd name="connsiteX248" fmla="*/ 717451 w 9854218"/>
              <a:gd name="connsiteY248" fmla="*/ 9050732 h 10287000"/>
              <a:gd name="connsiteX249" fmla="*/ 727783 w 9854218"/>
              <a:gd name="connsiteY249" fmla="*/ 9071378 h 10287000"/>
              <a:gd name="connsiteX250" fmla="*/ 738113 w 9854218"/>
              <a:gd name="connsiteY250" fmla="*/ 9092025 h 10287000"/>
              <a:gd name="connsiteX251" fmla="*/ 727783 w 9854218"/>
              <a:gd name="connsiteY251" fmla="*/ 9081700 h 10287000"/>
              <a:gd name="connsiteX252" fmla="*/ 717451 w 9854218"/>
              <a:gd name="connsiteY252" fmla="*/ 9061056 h 10287000"/>
              <a:gd name="connsiteX253" fmla="*/ 707120 w 9854218"/>
              <a:gd name="connsiteY253" fmla="*/ 9050734 h 10287000"/>
              <a:gd name="connsiteX254" fmla="*/ 676127 w 9854218"/>
              <a:gd name="connsiteY254" fmla="*/ 8999120 h 10287000"/>
              <a:gd name="connsiteX255" fmla="*/ 676127 w 9854218"/>
              <a:gd name="connsiteY255" fmla="*/ 8988798 h 10287000"/>
              <a:gd name="connsiteX256" fmla="*/ 676127 w 9854218"/>
              <a:gd name="connsiteY256" fmla="*/ 8978474 h 10287000"/>
              <a:gd name="connsiteX257" fmla="*/ 683875 w 9854218"/>
              <a:gd name="connsiteY257" fmla="*/ 8978474 h 10287000"/>
              <a:gd name="connsiteX258" fmla="*/ 686458 w 9854218"/>
              <a:gd name="connsiteY258" fmla="*/ 8988795 h 10287000"/>
              <a:gd name="connsiteX259" fmla="*/ 686458 w 9854218"/>
              <a:gd name="connsiteY259" fmla="*/ 8978476 h 10287000"/>
              <a:gd name="connsiteX260" fmla="*/ 683875 w 9854218"/>
              <a:gd name="connsiteY260" fmla="*/ 8978474 h 10287000"/>
              <a:gd name="connsiteX261" fmla="*/ 681293 w 9854218"/>
              <a:gd name="connsiteY261" fmla="*/ 8968152 h 10287000"/>
              <a:gd name="connsiteX262" fmla="*/ 676127 w 9854218"/>
              <a:gd name="connsiteY262" fmla="*/ 8947508 h 10287000"/>
              <a:gd name="connsiteX263" fmla="*/ 727783 w 9854218"/>
              <a:gd name="connsiteY263" fmla="*/ 8978476 h 10287000"/>
              <a:gd name="connsiteX264" fmla="*/ 707120 w 9854218"/>
              <a:gd name="connsiteY264" fmla="*/ 8895896 h 10287000"/>
              <a:gd name="connsiteX265" fmla="*/ 717451 w 9854218"/>
              <a:gd name="connsiteY265" fmla="*/ 8885571 h 10287000"/>
              <a:gd name="connsiteX266" fmla="*/ 707120 w 9854218"/>
              <a:gd name="connsiteY266" fmla="*/ 8885571 h 10287000"/>
              <a:gd name="connsiteX267" fmla="*/ 707120 w 9854218"/>
              <a:gd name="connsiteY267" fmla="*/ 8875250 h 10287000"/>
              <a:gd name="connsiteX268" fmla="*/ 707122 w 9854218"/>
              <a:gd name="connsiteY268" fmla="*/ 8864925 h 10287000"/>
              <a:gd name="connsiteX269" fmla="*/ 707123 w 9854218"/>
              <a:gd name="connsiteY269" fmla="*/ 8854604 h 10287000"/>
              <a:gd name="connsiteX270" fmla="*/ 645137 w 9854218"/>
              <a:gd name="connsiteY270" fmla="*/ 8699764 h 10287000"/>
              <a:gd name="connsiteX271" fmla="*/ 655465 w 9854218"/>
              <a:gd name="connsiteY271" fmla="*/ 8699762 h 10287000"/>
              <a:gd name="connsiteX272" fmla="*/ 645136 w 9854218"/>
              <a:gd name="connsiteY272" fmla="*/ 8689440 h 10287000"/>
              <a:gd name="connsiteX273" fmla="*/ 624473 w 9854218"/>
              <a:gd name="connsiteY273" fmla="*/ 8658474 h 10287000"/>
              <a:gd name="connsiteX274" fmla="*/ 634804 w 9854218"/>
              <a:gd name="connsiteY274" fmla="*/ 8648150 h 10287000"/>
              <a:gd name="connsiteX275" fmla="*/ 541826 w 9854218"/>
              <a:gd name="connsiteY275" fmla="*/ 8493312 h 10287000"/>
              <a:gd name="connsiteX276" fmla="*/ 490171 w 9854218"/>
              <a:gd name="connsiteY276" fmla="*/ 8276537 h 10287000"/>
              <a:gd name="connsiteX277" fmla="*/ 806632 w 9854218"/>
              <a:gd name="connsiteY277" fmla="*/ 8255612 h 10287000"/>
              <a:gd name="connsiteX278" fmla="*/ 850907 w 9854218"/>
              <a:gd name="connsiteY278" fmla="*/ 8343801 h 10287000"/>
              <a:gd name="connsiteX279" fmla="*/ 935992 w 9854218"/>
              <a:gd name="connsiteY279" fmla="*/ 8551696 h 10287000"/>
              <a:gd name="connsiteX280" fmla="*/ 969526 w 9854218"/>
              <a:gd name="connsiteY280" fmla="*/ 8533143 h 10287000"/>
              <a:gd name="connsiteX281" fmla="*/ 976687 w 9854218"/>
              <a:gd name="connsiteY281" fmla="*/ 8531121 h 10287000"/>
              <a:gd name="connsiteX282" fmla="*/ 917057 w 9854218"/>
              <a:gd name="connsiteY282" fmla="*/ 8420546 h 10287000"/>
              <a:gd name="connsiteX283" fmla="*/ 844099 w 9854218"/>
              <a:gd name="connsiteY283" fmla="*/ 8265042 h 10287000"/>
              <a:gd name="connsiteX284" fmla="*/ 808037 w 9854218"/>
              <a:gd name="connsiteY284" fmla="*/ 8255841 h 10287000"/>
              <a:gd name="connsiteX285" fmla="*/ 2503470 w 9854218"/>
              <a:gd name="connsiteY285" fmla="*/ 8056143 h 10287000"/>
              <a:gd name="connsiteX286" fmla="*/ 2519093 w 9854218"/>
              <a:gd name="connsiteY286" fmla="*/ 8080730 h 10287000"/>
              <a:gd name="connsiteX287" fmla="*/ 2503277 w 9854218"/>
              <a:gd name="connsiteY287" fmla="*/ 8057009 h 10287000"/>
              <a:gd name="connsiteX288" fmla="*/ 2503470 w 9854218"/>
              <a:gd name="connsiteY288" fmla="*/ 8056143 h 10287000"/>
              <a:gd name="connsiteX289" fmla="*/ 764668 w 9854218"/>
              <a:gd name="connsiteY289" fmla="*/ 8009342 h 10287000"/>
              <a:gd name="connsiteX290" fmla="*/ 763417 w 9854218"/>
              <a:gd name="connsiteY290" fmla="*/ 8021661 h 10287000"/>
              <a:gd name="connsiteX291" fmla="*/ 834965 w 9854218"/>
              <a:gd name="connsiteY291" fmla="*/ 8162667 h 10287000"/>
              <a:gd name="connsiteX292" fmla="*/ 931577 w 9854218"/>
              <a:gd name="connsiteY292" fmla="*/ 8419358 h 10287000"/>
              <a:gd name="connsiteX293" fmla="*/ 948700 w 9854218"/>
              <a:gd name="connsiteY293" fmla="*/ 8415056 h 10287000"/>
              <a:gd name="connsiteX294" fmla="*/ 953120 w 9854218"/>
              <a:gd name="connsiteY294" fmla="*/ 8415668 h 10287000"/>
              <a:gd name="connsiteX295" fmla="*/ 913409 w 9854218"/>
              <a:gd name="connsiteY295" fmla="*/ 8298012 h 10287000"/>
              <a:gd name="connsiteX296" fmla="*/ 780862 w 9854218"/>
              <a:gd name="connsiteY296" fmla="*/ 8043854 h 10287000"/>
              <a:gd name="connsiteX297" fmla="*/ 2215406 w 9854218"/>
              <a:gd name="connsiteY297" fmla="*/ 7954197 h 10287000"/>
              <a:gd name="connsiteX298" fmla="*/ 2228060 w 9854218"/>
              <a:gd name="connsiteY298" fmla="*/ 7966851 h 10287000"/>
              <a:gd name="connsiteX299" fmla="*/ 2215406 w 9854218"/>
              <a:gd name="connsiteY299" fmla="*/ 7954197 h 10287000"/>
              <a:gd name="connsiteX300" fmla="*/ 3442472 w 9854218"/>
              <a:gd name="connsiteY300" fmla="*/ 7922889 h 10287000"/>
              <a:gd name="connsiteX301" fmla="*/ 3452306 w 9854218"/>
              <a:gd name="connsiteY301" fmla="*/ 7931229 h 10287000"/>
              <a:gd name="connsiteX302" fmla="*/ 3443267 w 9854218"/>
              <a:gd name="connsiteY302" fmla="*/ 7926066 h 10287000"/>
              <a:gd name="connsiteX303" fmla="*/ 633680 w 9854218"/>
              <a:gd name="connsiteY303" fmla="*/ 7810980 h 10287000"/>
              <a:gd name="connsiteX304" fmla="*/ 657178 w 9854218"/>
              <a:gd name="connsiteY304" fmla="*/ 7880034 h 10287000"/>
              <a:gd name="connsiteX305" fmla="*/ 662339 w 9854218"/>
              <a:gd name="connsiteY305" fmla="*/ 7894485 h 10287000"/>
              <a:gd name="connsiteX306" fmla="*/ 663355 w 9854218"/>
              <a:gd name="connsiteY306" fmla="*/ 7877766 h 10287000"/>
              <a:gd name="connsiteX307" fmla="*/ 662722 w 9854218"/>
              <a:gd name="connsiteY307" fmla="*/ 7877663 h 10287000"/>
              <a:gd name="connsiteX308" fmla="*/ 2312033 w 9854218"/>
              <a:gd name="connsiteY308" fmla="*/ 7793150 h 10287000"/>
              <a:gd name="connsiteX309" fmla="*/ 2329289 w 9854218"/>
              <a:gd name="connsiteY309" fmla="*/ 7802352 h 10287000"/>
              <a:gd name="connsiteX310" fmla="*/ 2329290 w 9854218"/>
              <a:gd name="connsiteY310" fmla="*/ 7827662 h 10287000"/>
              <a:gd name="connsiteX311" fmla="*/ 2316635 w 9854218"/>
              <a:gd name="connsiteY311" fmla="*/ 7815006 h 10287000"/>
              <a:gd name="connsiteX312" fmla="*/ 2316636 w 9854218"/>
              <a:gd name="connsiteY312" fmla="*/ 7802355 h 10287000"/>
              <a:gd name="connsiteX313" fmla="*/ 2296450 w 9854218"/>
              <a:gd name="connsiteY313" fmla="*/ 7769516 h 10287000"/>
              <a:gd name="connsiteX314" fmla="*/ 2303980 w 9854218"/>
              <a:gd name="connsiteY314" fmla="*/ 7777047 h 10287000"/>
              <a:gd name="connsiteX315" fmla="*/ 2312033 w 9854218"/>
              <a:gd name="connsiteY315" fmla="*/ 7793150 h 10287000"/>
              <a:gd name="connsiteX316" fmla="*/ 2308530 w 9854218"/>
              <a:gd name="connsiteY316" fmla="*/ 7791284 h 10287000"/>
              <a:gd name="connsiteX317" fmla="*/ 2276478 w 9854218"/>
              <a:gd name="connsiteY317" fmla="*/ 7726433 h 10287000"/>
              <a:gd name="connsiteX318" fmla="*/ 2286584 w 9854218"/>
              <a:gd name="connsiteY318" fmla="*/ 7751738 h 10287000"/>
              <a:gd name="connsiteX319" fmla="*/ 2296450 w 9854218"/>
              <a:gd name="connsiteY319" fmla="*/ 7769516 h 10287000"/>
              <a:gd name="connsiteX320" fmla="*/ 2291328 w 9854218"/>
              <a:gd name="connsiteY320" fmla="*/ 7764395 h 10287000"/>
              <a:gd name="connsiteX321" fmla="*/ 2266022 w 9854218"/>
              <a:gd name="connsiteY321" fmla="*/ 7726434 h 10287000"/>
              <a:gd name="connsiteX322" fmla="*/ 2268472 w 9854218"/>
              <a:gd name="connsiteY322" fmla="*/ 7706363 h 10287000"/>
              <a:gd name="connsiteX323" fmla="*/ 2278674 w 9854218"/>
              <a:gd name="connsiteY323" fmla="*/ 7726434 h 10287000"/>
              <a:gd name="connsiteX324" fmla="*/ 2276478 w 9854218"/>
              <a:gd name="connsiteY324" fmla="*/ 7726433 h 10287000"/>
              <a:gd name="connsiteX325" fmla="*/ 3206446 w 9854218"/>
              <a:gd name="connsiteY325" fmla="*/ 7625214 h 10287000"/>
              <a:gd name="connsiteX326" fmla="*/ 3235355 w 9854218"/>
              <a:gd name="connsiteY326" fmla="*/ 7673157 h 10287000"/>
              <a:gd name="connsiteX327" fmla="*/ 3245688 w 9854218"/>
              <a:gd name="connsiteY327" fmla="*/ 7693805 h 10287000"/>
              <a:gd name="connsiteX328" fmla="*/ 3256018 w 9854218"/>
              <a:gd name="connsiteY328" fmla="*/ 7704129 h 10287000"/>
              <a:gd name="connsiteX329" fmla="*/ 3359327 w 9854218"/>
              <a:gd name="connsiteY329" fmla="*/ 7869293 h 10287000"/>
              <a:gd name="connsiteX330" fmla="*/ 3483299 w 9854218"/>
              <a:gd name="connsiteY330" fmla="*/ 8075745 h 10287000"/>
              <a:gd name="connsiteX331" fmla="*/ 3638266 w 9854218"/>
              <a:gd name="connsiteY331" fmla="*/ 8271875 h 10287000"/>
              <a:gd name="connsiteX332" fmla="*/ 3778586 w 9854218"/>
              <a:gd name="connsiteY332" fmla="*/ 8450318 h 10287000"/>
              <a:gd name="connsiteX333" fmla="*/ 3799856 w 9854218"/>
              <a:gd name="connsiteY333" fmla="*/ 8410686 h 10287000"/>
              <a:gd name="connsiteX334" fmla="*/ 3796932 w 9854218"/>
              <a:gd name="connsiteY334" fmla="*/ 8407347 h 10287000"/>
              <a:gd name="connsiteX335" fmla="*/ 3739514 w 9854218"/>
              <a:gd name="connsiteY335" fmla="*/ 8350320 h 10287000"/>
              <a:gd name="connsiteX336" fmla="*/ 3695316 w 9854218"/>
              <a:gd name="connsiteY336" fmla="*/ 8279910 h 10287000"/>
              <a:gd name="connsiteX337" fmla="*/ 3694056 w 9854218"/>
              <a:gd name="connsiteY337" fmla="*/ 8227773 h 10287000"/>
              <a:gd name="connsiteX338" fmla="*/ 3682170 w 9854218"/>
              <a:gd name="connsiteY338" fmla="*/ 8203487 h 10287000"/>
              <a:gd name="connsiteX339" fmla="*/ 3638266 w 9854218"/>
              <a:gd name="connsiteY339" fmla="*/ 8137679 h 10287000"/>
              <a:gd name="connsiteX340" fmla="*/ 3545285 w 9854218"/>
              <a:gd name="connsiteY340" fmla="*/ 8065419 h 10287000"/>
              <a:gd name="connsiteX341" fmla="*/ 3534954 w 9854218"/>
              <a:gd name="connsiteY341" fmla="*/ 8055099 h 10287000"/>
              <a:gd name="connsiteX342" fmla="*/ 3514292 w 9854218"/>
              <a:gd name="connsiteY342" fmla="*/ 8034456 h 10287000"/>
              <a:gd name="connsiteX343" fmla="*/ 3514294 w 9854218"/>
              <a:gd name="connsiteY343" fmla="*/ 8044778 h 10287000"/>
              <a:gd name="connsiteX344" fmla="*/ 3524627 w 9854218"/>
              <a:gd name="connsiteY344" fmla="*/ 8055099 h 10287000"/>
              <a:gd name="connsiteX345" fmla="*/ 3524626 w 9854218"/>
              <a:gd name="connsiteY345" fmla="*/ 8065421 h 10287000"/>
              <a:gd name="connsiteX346" fmla="*/ 3483299 w 9854218"/>
              <a:gd name="connsiteY346" fmla="*/ 7993160 h 10287000"/>
              <a:gd name="connsiteX347" fmla="*/ 3493632 w 9854218"/>
              <a:gd name="connsiteY347" fmla="*/ 8003487 h 10287000"/>
              <a:gd name="connsiteX348" fmla="*/ 3493634 w 9854218"/>
              <a:gd name="connsiteY348" fmla="*/ 7993163 h 10287000"/>
              <a:gd name="connsiteX349" fmla="*/ 3493632 w 9854218"/>
              <a:gd name="connsiteY349" fmla="*/ 7982841 h 10287000"/>
              <a:gd name="connsiteX350" fmla="*/ 3514292 w 9854218"/>
              <a:gd name="connsiteY350" fmla="*/ 7993163 h 10287000"/>
              <a:gd name="connsiteX351" fmla="*/ 3462640 w 9854218"/>
              <a:gd name="connsiteY351" fmla="*/ 7941551 h 10287000"/>
              <a:gd name="connsiteX352" fmla="*/ 3452306 w 9854218"/>
              <a:gd name="connsiteY352" fmla="*/ 7931229 h 10287000"/>
              <a:gd name="connsiteX353" fmla="*/ 3452306 w 9854218"/>
              <a:gd name="connsiteY353" fmla="*/ 7920905 h 10287000"/>
              <a:gd name="connsiteX354" fmla="*/ 3452306 w 9854218"/>
              <a:gd name="connsiteY354" fmla="*/ 7910582 h 10287000"/>
              <a:gd name="connsiteX355" fmla="*/ 3441976 w 9854218"/>
              <a:gd name="connsiteY355" fmla="*/ 7920905 h 10287000"/>
              <a:gd name="connsiteX356" fmla="*/ 3442472 w 9854218"/>
              <a:gd name="connsiteY356" fmla="*/ 7922889 h 10287000"/>
              <a:gd name="connsiteX357" fmla="*/ 3400006 w 9854218"/>
              <a:gd name="connsiteY357" fmla="*/ 7886874 h 10287000"/>
              <a:gd name="connsiteX358" fmla="*/ 3266348 w 9854218"/>
              <a:gd name="connsiteY358" fmla="*/ 7693805 h 10287000"/>
              <a:gd name="connsiteX359" fmla="*/ 3256018 w 9854218"/>
              <a:gd name="connsiteY359" fmla="*/ 7683485 h 10287000"/>
              <a:gd name="connsiteX360" fmla="*/ 3245690 w 9854218"/>
              <a:gd name="connsiteY360" fmla="*/ 7662839 h 10287000"/>
              <a:gd name="connsiteX361" fmla="*/ 3245688 w 9854218"/>
              <a:gd name="connsiteY361" fmla="*/ 7673162 h 10287000"/>
              <a:gd name="connsiteX362" fmla="*/ 3233204 w 9854218"/>
              <a:gd name="connsiteY362" fmla="*/ 7637403 h 10287000"/>
              <a:gd name="connsiteX363" fmla="*/ 3217256 w 9854218"/>
              <a:gd name="connsiteY363" fmla="*/ 7536666 h 10287000"/>
              <a:gd name="connsiteX364" fmla="*/ 3221402 w 9854218"/>
              <a:gd name="connsiteY364" fmla="*/ 7555992 h 10287000"/>
              <a:gd name="connsiteX365" fmla="*/ 3225024 w 9854218"/>
              <a:gd name="connsiteY365" fmla="*/ 7559613 h 10287000"/>
              <a:gd name="connsiteX366" fmla="*/ 3225026 w 9854218"/>
              <a:gd name="connsiteY366" fmla="*/ 7566182 h 10287000"/>
              <a:gd name="connsiteX367" fmla="*/ 3222992 w 9854218"/>
              <a:gd name="connsiteY367" fmla="*/ 7563411 h 10287000"/>
              <a:gd name="connsiteX368" fmla="*/ 3228820 w 9854218"/>
              <a:gd name="connsiteY368" fmla="*/ 7590581 h 10287000"/>
              <a:gd name="connsiteX369" fmla="*/ 3235356 w 9854218"/>
              <a:gd name="connsiteY369" fmla="*/ 7590581 h 10287000"/>
              <a:gd name="connsiteX370" fmla="*/ 3225026 w 9854218"/>
              <a:gd name="connsiteY370" fmla="*/ 7569936 h 10287000"/>
              <a:gd name="connsiteX371" fmla="*/ 3225026 w 9854218"/>
              <a:gd name="connsiteY371" fmla="*/ 7566182 h 10287000"/>
              <a:gd name="connsiteX372" fmla="*/ 3235356 w 9854218"/>
              <a:gd name="connsiteY372" fmla="*/ 7580259 h 10287000"/>
              <a:gd name="connsiteX373" fmla="*/ 576853 w 9854218"/>
              <a:gd name="connsiteY373" fmla="*/ 7500311 h 10287000"/>
              <a:gd name="connsiteX374" fmla="*/ 576661 w 9854218"/>
              <a:gd name="connsiteY374" fmla="*/ 7505700 h 10287000"/>
              <a:gd name="connsiteX375" fmla="*/ 577664 w 9854218"/>
              <a:gd name="connsiteY375" fmla="*/ 7506488 h 10287000"/>
              <a:gd name="connsiteX376" fmla="*/ 580756 w 9854218"/>
              <a:gd name="connsiteY376" fmla="*/ 7503573 h 10287000"/>
              <a:gd name="connsiteX377" fmla="*/ 3058964 w 9854218"/>
              <a:gd name="connsiteY377" fmla="*/ 7357428 h 10287000"/>
              <a:gd name="connsiteX378" fmla="*/ 3110093 w 9854218"/>
              <a:gd name="connsiteY378" fmla="*/ 7465419 h 10287000"/>
              <a:gd name="connsiteX379" fmla="*/ 3147628 w 9854218"/>
              <a:gd name="connsiteY379" fmla="*/ 7527669 h 10287000"/>
              <a:gd name="connsiteX380" fmla="*/ 1935281 w 9854218"/>
              <a:gd name="connsiteY380" fmla="*/ 7216802 h 10287000"/>
              <a:gd name="connsiteX381" fmla="*/ 1937030 w 9854218"/>
              <a:gd name="connsiteY381" fmla="*/ 7220294 h 10287000"/>
              <a:gd name="connsiteX382" fmla="*/ 1937028 w 9854218"/>
              <a:gd name="connsiteY382" fmla="*/ 7232948 h 10287000"/>
              <a:gd name="connsiteX383" fmla="*/ 1937028 w 9854218"/>
              <a:gd name="connsiteY383" fmla="*/ 7245597 h 10287000"/>
              <a:gd name="connsiteX384" fmla="*/ 1935281 w 9854218"/>
              <a:gd name="connsiteY384" fmla="*/ 7216802 h 10287000"/>
              <a:gd name="connsiteX385" fmla="*/ 2891850 w 9854218"/>
              <a:gd name="connsiteY385" fmla="*/ 7157030 h 10287000"/>
              <a:gd name="connsiteX386" fmla="*/ 2894432 w 9854218"/>
              <a:gd name="connsiteY386" fmla="*/ 7157030 h 10287000"/>
              <a:gd name="connsiteX387" fmla="*/ 2894429 w 9854218"/>
              <a:gd name="connsiteY387" fmla="*/ 7167353 h 10287000"/>
              <a:gd name="connsiteX388" fmla="*/ 404158 w 9854218"/>
              <a:gd name="connsiteY388" fmla="*/ 7137999 h 10287000"/>
              <a:gd name="connsiteX389" fmla="*/ 401374 w 9854218"/>
              <a:gd name="connsiteY389" fmla="*/ 7139007 h 10287000"/>
              <a:gd name="connsiteX390" fmla="*/ 408661 w 9854218"/>
              <a:gd name="connsiteY390" fmla="*/ 7178088 h 10287000"/>
              <a:gd name="connsiteX391" fmla="*/ 412363 w 9854218"/>
              <a:gd name="connsiteY391" fmla="*/ 7181183 h 10287000"/>
              <a:gd name="connsiteX392" fmla="*/ 2918046 w 9854218"/>
              <a:gd name="connsiteY392" fmla="*/ 7071500 h 10287000"/>
              <a:gd name="connsiteX393" fmla="*/ 2915096 w 9854218"/>
              <a:gd name="connsiteY393" fmla="*/ 7074452 h 10287000"/>
              <a:gd name="connsiteX394" fmla="*/ 2935756 w 9854218"/>
              <a:gd name="connsiteY394" fmla="*/ 7157030 h 10287000"/>
              <a:gd name="connsiteX395" fmla="*/ 2884102 w 9854218"/>
              <a:gd name="connsiteY395" fmla="*/ 7126059 h 10287000"/>
              <a:gd name="connsiteX396" fmla="*/ 2889268 w 9854218"/>
              <a:gd name="connsiteY396" fmla="*/ 7146705 h 10287000"/>
              <a:gd name="connsiteX397" fmla="*/ 2891850 w 9854218"/>
              <a:gd name="connsiteY397" fmla="*/ 7157030 h 10287000"/>
              <a:gd name="connsiteX398" fmla="*/ 2884104 w 9854218"/>
              <a:gd name="connsiteY398" fmla="*/ 7157030 h 10287000"/>
              <a:gd name="connsiteX399" fmla="*/ 2884104 w 9854218"/>
              <a:gd name="connsiteY399" fmla="*/ 7167354 h 10287000"/>
              <a:gd name="connsiteX400" fmla="*/ 2884104 w 9854218"/>
              <a:gd name="connsiteY400" fmla="*/ 7177674 h 10287000"/>
              <a:gd name="connsiteX401" fmla="*/ 2915096 w 9854218"/>
              <a:gd name="connsiteY401" fmla="*/ 7229289 h 10287000"/>
              <a:gd name="connsiteX402" fmla="*/ 2925425 w 9854218"/>
              <a:gd name="connsiteY402" fmla="*/ 7239612 h 10287000"/>
              <a:gd name="connsiteX403" fmla="*/ 2935756 w 9854218"/>
              <a:gd name="connsiteY403" fmla="*/ 7260254 h 10287000"/>
              <a:gd name="connsiteX404" fmla="*/ 2946089 w 9854218"/>
              <a:gd name="connsiteY404" fmla="*/ 7270578 h 10287000"/>
              <a:gd name="connsiteX405" fmla="*/ 2935752 w 9854218"/>
              <a:gd name="connsiteY405" fmla="*/ 7249928 h 10287000"/>
              <a:gd name="connsiteX406" fmla="*/ 2925425 w 9854218"/>
              <a:gd name="connsiteY406" fmla="*/ 7229289 h 10287000"/>
              <a:gd name="connsiteX407" fmla="*/ 2977079 w 9854218"/>
              <a:gd name="connsiteY407" fmla="*/ 7280901 h 10287000"/>
              <a:gd name="connsiteX408" fmla="*/ 2984831 w 9854218"/>
              <a:gd name="connsiteY408" fmla="*/ 7257674 h 10287000"/>
              <a:gd name="connsiteX409" fmla="*/ 3003734 w 9854218"/>
              <a:gd name="connsiteY409" fmla="*/ 7251377 h 10287000"/>
              <a:gd name="connsiteX410" fmla="*/ 2942093 w 9854218"/>
              <a:gd name="connsiteY410" fmla="*/ 7133019 h 10287000"/>
              <a:gd name="connsiteX411" fmla="*/ 2915093 w 9854218"/>
              <a:gd name="connsiteY411" fmla="*/ 7063944 h 10287000"/>
              <a:gd name="connsiteX412" fmla="*/ 2915093 w 9854218"/>
              <a:gd name="connsiteY412" fmla="*/ 7064126 h 10287000"/>
              <a:gd name="connsiteX413" fmla="*/ 2915164 w 9854218"/>
              <a:gd name="connsiteY413" fmla="*/ 7064126 h 10287000"/>
              <a:gd name="connsiteX414" fmla="*/ 2915093 w 9854218"/>
              <a:gd name="connsiteY414" fmla="*/ 7063944 h 10287000"/>
              <a:gd name="connsiteX415" fmla="*/ 2849382 w 9854218"/>
              <a:gd name="connsiteY415" fmla="*/ 6895821 h 10287000"/>
              <a:gd name="connsiteX416" fmla="*/ 2848265 w 9854218"/>
              <a:gd name="connsiteY416" fmla="*/ 6901058 h 10287000"/>
              <a:gd name="connsiteX417" fmla="*/ 2860859 w 9854218"/>
              <a:gd name="connsiteY417" fmla="*/ 6936381 h 10287000"/>
              <a:gd name="connsiteX418" fmla="*/ 2875322 w 9854218"/>
              <a:gd name="connsiteY418" fmla="*/ 6962196 h 10287000"/>
              <a:gd name="connsiteX419" fmla="*/ 385241 w 9854218"/>
              <a:gd name="connsiteY419" fmla="*/ 6674598 h 10287000"/>
              <a:gd name="connsiteX420" fmla="*/ 385633 w 9854218"/>
              <a:gd name="connsiteY420" fmla="*/ 6679001 h 10287000"/>
              <a:gd name="connsiteX421" fmla="*/ 390691 w 9854218"/>
              <a:gd name="connsiteY421" fmla="*/ 6735674 h 10287000"/>
              <a:gd name="connsiteX422" fmla="*/ 520061 w 9854218"/>
              <a:gd name="connsiteY422" fmla="*/ 7276901 h 10287000"/>
              <a:gd name="connsiteX423" fmla="*/ 526588 w 9854218"/>
              <a:gd name="connsiteY423" fmla="*/ 7350027 h 10287000"/>
              <a:gd name="connsiteX424" fmla="*/ 553093 w 9854218"/>
              <a:gd name="connsiteY424" fmla="*/ 7399248 h 10287000"/>
              <a:gd name="connsiteX425" fmla="*/ 566546 w 9854218"/>
              <a:gd name="connsiteY425" fmla="*/ 7302215 h 10287000"/>
              <a:gd name="connsiteX426" fmla="*/ 616675 w 9854218"/>
              <a:gd name="connsiteY426" fmla="*/ 7533593 h 10287000"/>
              <a:gd name="connsiteX427" fmla="*/ 614161 w 9854218"/>
              <a:gd name="connsiteY427" fmla="*/ 7546719 h 10287000"/>
              <a:gd name="connsiteX428" fmla="*/ 609307 w 9854218"/>
              <a:gd name="connsiteY428" fmla="*/ 7540304 h 10287000"/>
              <a:gd name="connsiteX429" fmla="*/ 620531 w 9854218"/>
              <a:gd name="connsiteY429" fmla="*/ 7570017 h 10287000"/>
              <a:gd name="connsiteX430" fmla="*/ 648503 w 9854218"/>
              <a:gd name="connsiteY430" fmla="*/ 7635690 h 10287000"/>
              <a:gd name="connsiteX431" fmla="*/ 627220 w 9854218"/>
              <a:gd name="connsiteY431" fmla="*/ 7644969 h 10287000"/>
              <a:gd name="connsiteX432" fmla="*/ 698768 w 9854218"/>
              <a:gd name="connsiteY432" fmla="*/ 7785975 h 10287000"/>
              <a:gd name="connsiteX433" fmla="*/ 705985 w 9854218"/>
              <a:gd name="connsiteY433" fmla="*/ 7842338 h 10287000"/>
              <a:gd name="connsiteX434" fmla="*/ 719231 w 9854218"/>
              <a:gd name="connsiteY434" fmla="*/ 7878117 h 10287000"/>
              <a:gd name="connsiteX435" fmla="*/ 727777 w 9854218"/>
              <a:gd name="connsiteY435" fmla="*/ 7870068 h 10287000"/>
              <a:gd name="connsiteX436" fmla="*/ 784700 w 9854218"/>
              <a:gd name="connsiteY436" fmla="*/ 8012382 h 10287000"/>
              <a:gd name="connsiteX437" fmla="*/ 781397 w 9854218"/>
              <a:gd name="connsiteY437" fmla="*/ 8012736 h 10287000"/>
              <a:gd name="connsiteX438" fmla="*/ 795380 w 9854218"/>
              <a:gd name="connsiteY438" fmla="*/ 8042666 h 10287000"/>
              <a:gd name="connsiteX439" fmla="*/ 824632 w 9854218"/>
              <a:gd name="connsiteY439" fmla="*/ 8040041 h 10287000"/>
              <a:gd name="connsiteX440" fmla="*/ 983654 w 9854218"/>
              <a:gd name="connsiteY440" fmla="*/ 8335359 h 10287000"/>
              <a:gd name="connsiteX441" fmla="*/ 1037300 w 9854218"/>
              <a:gd name="connsiteY441" fmla="*/ 8419382 h 10287000"/>
              <a:gd name="connsiteX442" fmla="*/ 972338 w 9854218"/>
              <a:gd name="connsiteY442" fmla="*/ 8288648 h 10287000"/>
              <a:gd name="connsiteX443" fmla="*/ 580660 w 9854218"/>
              <a:gd name="connsiteY443" fmla="*/ 7306610 h 10287000"/>
              <a:gd name="connsiteX444" fmla="*/ 452429 w 9854218"/>
              <a:gd name="connsiteY444" fmla="*/ 6916037 h 10287000"/>
              <a:gd name="connsiteX445" fmla="*/ 2698146 w 9854218"/>
              <a:gd name="connsiteY445" fmla="*/ 6455090 h 10287000"/>
              <a:gd name="connsiteX446" fmla="*/ 2749798 w 9854218"/>
              <a:gd name="connsiteY446" fmla="*/ 6671862 h 10287000"/>
              <a:gd name="connsiteX447" fmla="*/ 2796288 w 9854218"/>
              <a:gd name="connsiteY447" fmla="*/ 6776381 h 10287000"/>
              <a:gd name="connsiteX448" fmla="*/ 2807396 w 9854218"/>
              <a:gd name="connsiteY448" fmla="*/ 6788406 h 10287000"/>
              <a:gd name="connsiteX449" fmla="*/ 2758038 w 9854218"/>
              <a:gd name="connsiteY449" fmla="*/ 6662120 h 10287000"/>
              <a:gd name="connsiteX450" fmla="*/ 2702070 w 9854218"/>
              <a:gd name="connsiteY450" fmla="*/ 6463778 h 10287000"/>
              <a:gd name="connsiteX451" fmla="*/ 1578806 w 9854218"/>
              <a:gd name="connsiteY451" fmla="*/ 6051324 h 10287000"/>
              <a:gd name="connsiteX452" fmla="*/ 1578095 w 9854218"/>
              <a:gd name="connsiteY452" fmla="*/ 6052265 h 10287000"/>
              <a:gd name="connsiteX453" fmla="*/ 1579340 w 9854218"/>
              <a:gd name="connsiteY453" fmla="*/ 6053457 h 10287000"/>
              <a:gd name="connsiteX454" fmla="*/ 3157676 w 9854218"/>
              <a:gd name="connsiteY454" fmla="*/ 5831444 h 10287000"/>
              <a:gd name="connsiteX455" fmla="*/ 3167154 w 9854218"/>
              <a:gd name="connsiteY455" fmla="*/ 5897463 h 10287000"/>
              <a:gd name="connsiteX456" fmla="*/ 3179536 w 9854218"/>
              <a:gd name="connsiteY456" fmla="*/ 5918415 h 10287000"/>
              <a:gd name="connsiteX457" fmla="*/ 3183389 w 9854218"/>
              <a:gd name="connsiteY457" fmla="*/ 5926548 h 10287000"/>
              <a:gd name="connsiteX458" fmla="*/ 1608035 w 9854218"/>
              <a:gd name="connsiteY458" fmla="*/ 5790446 h 10287000"/>
              <a:gd name="connsiteX459" fmla="*/ 1608806 w 9854218"/>
              <a:gd name="connsiteY459" fmla="*/ 5802330 h 10287000"/>
              <a:gd name="connsiteX460" fmla="*/ 1608036 w 9854218"/>
              <a:gd name="connsiteY460" fmla="*/ 5803103 h 10287000"/>
              <a:gd name="connsiteX461" fmla="*/ 1620094 w 9854218"/>
              <a:gd name="connsiteY461" fmla="*/ 5777793 h 10287000"/>
              <a:gd name="connsiteX462" fmla="*/ 1620690 w 9854218"/>
              <a:gd name="connsiteY462" fmla="*/ 5777793 h 10287000"/>
              <a:gd name="connsiteX463" fmla="*/ 1620689 w 9854218"/>
              <a:gd name="connsiteY463" fmla="*/ 5790449 h 10287000"/>
              <a:gd name="connsiteX464" fmla="*/ 1620094 w 9854218"/>
              <a:gd name="connsiteY464" fmla="*/ 5777793 h 10287000"/>
              <a:gd name="connsiteX465" fmla="*/ 987599 w 9854218"/>
              <a:gd name="connsiteY465" fmla="*/ 5658741 h 10287000"/>
              <a:gd name="connsiteX466" fmla="*/ 986690 w 9854218"/>
              <a:gd name="connsiteY466" fmla="*/ 5662070 h 10287000"/>
              <a:gd name="connsiteX467" fmla="*/ 988007 w 9854218"/>
              <a:gd name="connsiteY467" fmla="*/ 5663910 h 10287000"/>
              <a:gd name="connsiteX468" fmla="*/ 179521 w 9854218"/>
              <a:gd name="connsiteY468" fmla="*/ 5654276 h 10287000"/>
              <a:gd name="connsiteX469" fmla="*/ 170569 w 9854218"/>
              <a:gd name="connsiteY469" fmla="*/ 5666250 h 10287000"/>
              <a:gd name="connsiteX470" fmla="*/ 203464 w 9854218"/>
              <a:gd name="connsiteY470" fmla="*/ 5869691 h 10287000"/>
              <a:gd name="connsiteX471" fmla="*/ 224344 w 9854218"/>
              <a:gd name="connsiteY471" fmla="*/ 6103695 h 10287000"/>
              <a:gd name="connsiteX472" fmla="*/ 211024 w 9854218"/>
              <a:gd name="connsiteY472" fmla="*/ 6119633 h 10287000"/>
              <a:gd name="connsiteX473" fmla="*/ 245357 w 9854218"/>
              <a:gd name="connsiteY473" fmla="*/ 6256604 h 10287000"/>
              <a:gd name="connsiteX474" fmla="*/ 254494 w 9854218"/>
              <a:gd name="connsiteY474" fmla="*/ 6358982 h 10287000"/>
              <a:gd name="connsiteX475" fmla="*/ 266614 w 9854218"/>
              <a:gd name="connsiteY475" fmla="*/ 6397541 h 10287000"/>
              <a:gd name="connsiteX476" fmla="*/ 260396 w 9854218"/>
              <a:gd name="connsiteY476" fmla="*/ 6349323 h 10287000"/>
              <a:gd name="connsiteX477" fmla="*/ 238729 w 9854218"/>
              <a:gd name="connsiteY477" fmla="*/ 6189101 h 10287000"/>
              <a:gd name="connsiteX478" fmla="*/ 245522 w 9854218"/>
              <a:gd name="connsiteY478" fmla="*/ 6100037 h 10287000"/>
              <a:gd name="connsiteX479" fmla="*/ 221948 w 9854218"/>
              <a:gd name="connsiteY479" fmla="*/ 5887466 h 10287000"/>
              <a:gd name="connsiteX480" fmla="*/ 214630 w 9854218"/>
              <a:gd name="connsiteY480" fmla="*/ 5676320 h 10287000"/>
              <a:gd name="connsiteX481" fmla="*/ 200849 w 9854218"/>
              <a:gd name="connsiteY481" fmla="*/ 5668716 h 10287000"/>
              <a:gd name="connsiteX482" fmla="*/ 179521 w 9854218"/>
              <a:gd name="connsiteY482" fmla="*/ 5654276 h 10287000"/>
              <a:gd name="connsiteX483" fmla="*/ 207314 w 9854218"/>
              <a:gd name="connsiteY483" fmla="*/ 5516166 h 10287000"/>
              <a:gd name="connsiteX484" fmla="*/ 207958 w 9854218"/>
              <a:gd name="connsiteY484" fmla="*/ 5528946 h 10287000"/>
              <a:gd name="connsiteX485" fmla="*/ 211150 w 9854218"/>
              <a:gd name="connsiteY485" fmla="*/ 5547980 h 10287000"/>
              <a:gd name="connsiteX486" fmla="*/ 210569 w 9854218"/>
              <a:gd name="connsiteY486" fmla="*/ 5526123 h 10287000"/>
              <a:gd name="connsiteX487" fmla="*/ 192424 w 9854218"/>
              <a:gd name="connsiteY487" fmla="*/ 5257115 h 10287000"/>
              <a:gd name="connsiteX488" fmla="*/ 193628 w 9854218"/>
              <a:gd name="connsiteY488" fmla="*/ 5272157 h 10287000"/>
              <a:gd name="connsiteX489" fmla="*/ 191896 w 9854218"/>
              <a:gd name="connsiteY489" fmla="*/ 5279469 h 10287000"/>
              <a:gd name="connsiteX490" fmla="*/ 193616 w 9854218"/>
              <a:gd name="connsiteY490" fmla="*/ 5297948 h 10287000"/>
              <a:gd name="connsiteX491" fmla="*/ 196162 w 9854218"/>
              <a:gd name="connsiteY491" fmla="*/ 5303711 h 10287000"/>
              <a:gd name="connsiteX492" fmla="*/ 193628 w 9854218"/>
              <a:gd name="connsiteY492" fmla="*/ 5272157 h 10287000"/>
              <a:gd name="connsiteX493" fmla="*/ 193729 w 9854218"/>
              <a:gd name="connsiteY493" fmla="*/ 5271741 h 10287000"/>
              <a:gd name="connsiteX494" fmla="*/ 192424 w 9854218"/>
              <a:gd name="connsiteY494" fmla="*/ 5257115 h 10287000"/>
              <a:gd name="connsiteX495" fmla="*/ 167189 w 9854218"/>
              <a:gd name="connsiteY495" fmla="*/ 5242794 h 10287000"/>
              <a:gd name="connsiteX496" fmla="*/ 169834 w 9854218"/>
              <a:gd name="connsiteY496" fmla="*/ 5251772 h 10287000"/>
              <a:gd name="connsiteX497" fmla="*/ 174181 w 9854218"/>
              <a:gd name="connsiteY497" fmla="*/ 5434740 h 10287000"/>
              <a:gd name="connsiteX498" fmla="*/ 175744 w 9854218"/>
              <a:gd name="connsiteY498" fmla="*/ 5481300 h 10287000"/>
              <a:gd name="connsiteX499" fmla="*/ 176030 w 9854218"/>
              <a:gd name="connsiteY499" fmla="*/ 5479637 h 10287000"/>
              <a:gd name="connsiteX500" fmla="*/ 181550 w 9854218"/>
              <a:gd name="connsiteY500" fmla="*/ 5458872 h 10287000"/>
              <a:gd name="connsiteX501" fmla="*/ 193984 w 9854218"/>
              <a:gd name="connsiteY501" fmla="*/ 5474340 h 10287000"/>
              <a:gd name="connsiteX502" fmla="*/ 201959 w 9854218"/>
              <a:gd name="connsiteY502" fmla="*/ 5477472 h 10287000"/>
              <a:gd name="connsiteX503" fmla="*/ 196402 w 9854218"/>
              <a:gd name="connsiteY503" fmla="*/ 5432868 h 10287000"/>
              <a:gd name="connsiteX504" fmla="*/ 176849 w 9854218"/>
              <a:gd name="connsiteY504" fmla="*/ 5308184 h 10287000"/>
              <a:gd name="connsiteX505" fmla="*/ 173353 w 9854218"/>
              <a:gd name="connsiteY505" fmla="*/ 5243462 h 10287000"/>
              <a:gd name="connsiteX506" fmla="*/ 1645996 w 9854218"/>
              <a:gd name="connsiteY506" fmla="*/ 5183081 h 10287000"/>
              <a:gd name="connsiteX507" fmla="*/ 1645996 w 9854218"/>
              <a:gd name="connsiteY507" fmla="*/ 5195732 h 10287000"/>
              <a:gd name="connsiteX508" fmla="*/ 1633342 w 9854218"/>
              <a:gd name="connsiteY508" fmla="*/ 5195732 h 10287000"/>
              <a:gd name="connsiteX509" fmla="*/ 1620689 w 9854218"/>
              <a:gd name="connsiteY509" fmla="*/ 5043891 h 10287000"/>
              <a:gd name="connsiteX510" fmla="*/ 1633343 w 9854218"/>
              <a:gd name="connsiteY510" fmla="*/ 5119812 h 10287000"/>
              <a:gd name="connsiteX511" fmla="*/ 1620690 w 9854218"/>
              <a:gd name="connsiteY511" fmla="*/ 5145120 h 10287000"/>
              <a:gd name="connsiteX512" fmla="*/ 1633342 w 9854218"/>
              <a:gd name="connsiteY512" fmla="*/ 5170424 h 10287000"/>
              <a:gd name="connsiteX513" fmla="*/ 1633343 w 9854218"/>
              <a:gd name="connsiteY513" fmla="*/ 5183081 h 10287000"/>
              <a:gd name="connsiteX514" fmla="*/ 1633342 w 9854218"/>
              <a:gd name="connsiteY514" fmla="*/ 5195732 h 10287000"/>
              <a:gd name="connsiteX515" fmla="*/ 1633342 w 9854218"/>
              <a:gd name="connsiteY515" fmla="*/ 5208387 h 10287000"/>
              <a:gd name="connsiteX516" fmla="*/ 1633343 w 9854218"/>
              <a:gd name="connsiteY516" fmla="*/ 5221041 h 10287000"/>
              <a:gd name="connsiteX517" fmla="*/ 1645996 w 9854218"/>
              <a:gd name="connsiteY517" fmla="*/ 5221038 h 10287000"/>
              <a:gd name="connsiteX518" fmla="*/ 1620689 w 9854218"/>
              <a:gd name="connsiteY518" fmla="*/ 5233692 h 10287000"/>
              <a:gd name="connsiteX519" fmla="*/ 1633343 w 9854218"/>
              <a:gd name="connsiteY519" fmla="*/ 5246346 h 10287000"/>
              <a:gd name="connsiteX520" fmla="*/ 1620689 w 9854218"/>
              <a:gd name="connsiteY520" fmla="*/ 5284307 h 10287000"/>
              <a:gd name="connsiteX521" fmla="*/ 1620694 w 9854218"/>
              <a:gd name="connsiteY521" fmla="*/ 5360228 h 10287000"/>
              <a:gd name="connsiteX522" fmla="*/ 1608036 w 9854218"/>
              <a:gd name="connsiteY522" fmla="*/ 5372882 h 10287000"/>
              <a:gd name="connsiteX523" fmla="*/ 1620689 w 9854218"/>
              <a:gd name="connsiteY523" fmla="*/ 5385533 h 10287000"/>
              <a:gd name="connsiteX524" fmla="*/ 1608035 w 9854218"/>
              <a:gd name="connsiteY524" fmla="*/ 5385537 h 10287000"/>
              <a:gd name="connsiteX525" fmla="*/ 1620689 w 9854218"/>
              <a:gd name="connsiteY525" fmla="*/ 5512071 h 10287000"/>
              <a:gd name="connsiteX526" fmla="*/ 1620690 w 9854218"/>
              <a:gd name="connsiteY526" fmla="*/ 5524721 h 10287000"/>
              <a:gd name="connsiteX527" fmla="*/ 1620689 w 9854218"/>
              <a:gd name="connsiteY527" fmla="*/ 5550032 h 10287000"/>
              <a:gd name="connsiteX528" fmla="*/ 1633342 w 9854218"/>
              <a:gd name="connsiteY528" fmla="*/ 5550032 h 10287000"/>
              <a:gd name="connsiteX529" fmla="*/ 1620689 w 9854218"/>
              <a:gd name="connsiteY529" fmla="*/ 5651259 h 10287000"/>
              <a:gd name="connsiteX530" fmla="*/ 1608035 w 9854218"/>
              <a:gd name="connsiteY530" fmla="*/ 5651259 h 10287000"/>
              <a:gd name="connsiteX531" fmla="*/ 1608035 w 9854218"/>
              <a:gd name="connsiteY531" fmla="*/ 5663913 h 10287000"/>
              <a:gd name="connsiteX532" fmla="*/ 1620689 w 9854218"/>
              <a:gd name="connsiteY532" fmla="*/ 5676567 h 10287000"/>
              <a:gd name="connsiteX533" fmla="*/ 1620689 w 9854218"/>
              <a:gd name="connsiteY533" fmla="*/ 5689218 h 10287000"/>
              <a:gd name="connsiteX534" fmla="*/ 1633342 w 9854218"/>
              <a:gd name="connsiteY534" fmla="*/ 5701869 h 10287000"/>
              <a:gd name="connsiteX535" fmla="*/ 1619108 w 9854218"/>
              <a:gd name="connsiteY535" fmla="*/ 5757035 h 10287000"/>
              <a:gd name="connsiteX536" fmla="*/ 1620094 w 9854218"/>
              <a:gd name="connsiteY536" fmla="*/ 5777793 h 10287000"/>
              <a:gd name="connsiteX537" fmla="*/ 1608035 w 9854218"/>
              <a:gd name="connsiteY537" fmla="*/ 5777793 h 10287000"/>
              <a:gd name="connsiteX538" fmla="*/ 1608036 w 9854218"/>
              <a:gd name="connsiteY538" fmla="*/ 5765139 h 10287000"/>
              <a:gd name="connsiteX539" fmla="*/ 1595382 w 9854218"/>
              <a:gd name="connsiteY539" fmla="*/ 5714528 h 10287000"/>
              <a:gd name="connsiteX540" fmla="*/ 1595386 w 9854218"/>
              <a:gd name="connsiteY540" fmla="*/ 5701874 h 10287000"/>
              <a:gd name="connsiteX541" fmla="*/ 1582726 w 9854218"/>
              <a:gd name="connsiteY541" fmla="*/ 5714528 h 10287000"/>
              <a:gd name="connsiteX542" fmla="*/ 1557422 w 9854218"/>
              <a:gd name="connsiteY542" fmla="*/ 5499417 h 10287000"/>
              <a:gd name="connsiteX543" fmla="*/ 1570076 w 9854218"/>
              <a:gd name="connsiteY543" fmla="*/ 5372882 h 10287000"/>
              <a:gd name="connsiteX544" fmla="*/ 1608035 w 9854218"/>
              <a:gd name="connsiteY544" fmla="*/ 5271653 h 10287000"/>
              <a:gd name="connsiteX545" fmla="*/ 1620689 w 9854218"/>
              <a:gd name="connsiteY545" fmla="*/ 5043891 h 10287000"/>
              <a:gd name="connsiteX546" fmla="*/ 139210 w 9854218"/>
              <a:gd name="connsiteY546" fmla="*/ 4996022 h 10287000"/>
              <a:gd name="connsiteX547" fmla="*/ 139087 w 9854218"/>
              <a:gd name="connsiteY547" fmla="*/ 5001062 h 10287000"/>
              <a:gd name="connsiteX548" fmla="*/ 127640 w 9854218"/>
              <a:gd name="connsiteY548" fmla="*/ 5102522 h 10287000"/>
              <a:gd name="connsiteX549" fmla="*/ 143042 w 9854218"/>
              <a:gd name="connsiteY549" fmla="*/ 5144790 h 10287000"/>
              <a:gd name="connsiteX550" fmla="*/ 144632 w 9854218"/>
              <a:gd name="connsiteY550" fmla="*/ 5154192 h 10287000"/>
              <a:gd name="connsiteX551" fmla="*/ 142862 w 9854218"/>
              <a:gd name="connsiteY551" fmla="*/ 5083734 h 10287000"/>
              <a:gd name="connsiteX552" fmla="*/ 142894 w 9854218"/>
              <a:gd name="connsiteY552" fmla="*/ 5017103 h 10287000"/>
              <a:gd name="connsiteX553" fmla="*/ 2966222 w 9854218"/>
              <a:gd name="connsiteY553" fmla="*/ 4796178 h 10287000"/>
              <a:gd name="connsiteX554" fmla="*/ 2947385 w 9854218"/>
              <a:gd name="connsiteY554" fmla="*/ 4848713 h 10287000"/>
              <a:gd name="connsiteX555" fmla="*/ 3017699 w 9854218"/>
              <a:gd name="connsiteY555" fmla="*/ 5700701 h 10287000"/>
              <a:gd name="connsiteX556" fmla="*/ 3017195 w 9854218"/>
              <a:gd name="connsiteY556" fmla="*/ 5858349 h 10287000"/>
              <a:gd name="connsiteX557" fmla="*/ 3016649 w 9854218"/>
              <a:gd name="connsiteY557" fmla="*/ 6072003 h 10287000"/>
              <a:gd name="connsiteX558" fmla="*/ 3109499 w 9854218"/>
              <a:gd name="connsiteY558" fmla="*/ 6487352 h 10287000"/>
              <a:gd name="connsiteX559" fmla="*/ 3193523 w 9854218"/>
              <a:gd name="connsiteY559" fmla="*/ 6763580 h 10287000"/>
              <a:gd name="connsiteX560" fmla="*/ 3215621 w 9854218"/>
              <a:gd name="connsiteY560" fmla="*/ 6797463 h 10287000"/>
              <a:gd name="connsiteX561" fmla="*/ 3303474 w 9854218"/>
              <a:gd name="connsiteY561" fmla="*/ 6938549 h 10287000"/>
              <a:gd name="connsiteX562" fmla="*/ 3273834 w 9854218"/>
              <a:gd name="connsiteY562" fmla="*/ 6927000 h 10287000"/>
              <a:gd name="connsiteX563" fmla="*/ 3415644 w 9854218"/>
              <a:gd name="connsiteY563" fmla="*/ 7264004 h 10287000"/>
              <a:gd name="connsiteX564" fmla="*/ 3440762 w 9854218"/>
              <a:gd name="connsiteY564" fmla="*/ 7265252 h 10287000"/>
              <a:gd name="connsiteX565" fmla="*/ 3497912 w 9854218"/>
              <a:gd name="connsiteY565" fmla="*/ 7381436 h 10287000"/>
              <a:gd name="connsiteX566" fmla="*/ 3572770 w 9854218"/>
              <a:gd name="connsiteY566" fmla="*/ 7495980 h 10287000"/>
              <a:gd name="connsiteX567" fmla="*/ 3594125 w 9854218"/>
              <a:gd name="connsiteY567" fmla="*/ 7572603 h 10287000"/>
              <a:gd name="connsiteX568" fmla="*/ 3644740 w 9854218"/>
              <a:gd name="connsiteY568" fmla="*/ 7617936 h 10287000"/>
              <a:gd name="connsiteX569" fmla="*/ 3749616 w 9854218"/>
              <a:gd name="connsiteY569" fmla="*/ 7786866 h 10287000"/>
              <a:gd name="connsiteX570" fmla="*/ 3817064 w 9854218"/>
              <a:gd name="connsiteY570" fmla="*/ 7898523 h 10287000"/>
              <a:gd name="connsiteX571" fmla="*/ 3812542 w 9854218"/>
              <a:gd name="connsiteY571" fmla="*/ 7888224 h 10287000"/>
              <a:gd name="connsiteX572" fmla="*/ 3810908 w 9854218"/>
              <a:gd name="connsiteY572" fmla="*/ 7870512 h 10287000"/>
              <a:gd name="connsiteX573" fmla="*/ 3822840 w 9854218"/>
              <a:gd name="connsiteY573" fmla="*/ 7883699 h 10287000"/>
              <a:gd name="connsiteX574" fmla="*/ 3833136 w 9854218"/>
              <a:gd name="connsiteY574" fmla="*/ 7879172 h 10287000"/>
              <a:gd name="connsiteX575" fmla="*/ 3839292 w 9854218"/>
              <a:gd name="connsiteY575" fmla="*/ 7907186 h 10287000"/>
              <a:gd name="connsiteX576" fmla="*/ 3843814 w 9854218"/>
              <a:gd name="connsiteY576" fmla="*/ 7917485 h 10287000"/>
              <a:gd name="connsiteX577" fmla="*/ 3845448 w 9854218"/>
              <a:gd name="connsiteY577" fmla="*/ 7935197 h 10287000"/>
              <a:gd name="connsiteX578" fmla="*/ 3826106 w 9854218"/>
              <a:gd name="connsiteY578" fmla="*/ 7919123 h 10287000"/>
              <a:gd name="connsiteX579" fmla="*/ 3821928 w 9854218"/>
              <a:gd name="connsiteY579" fmla="*/ 7917495 h 10287000"/>
              <a:gd name="connsiteX580" fmla="*/ 4217118 w 9854218"/>
              <a:gd name="connsiteY580" fmla="*/ 8397302 h 10287000"/>
              <a:gd name="connsiteX581" fmla="*/ 4226942 w 9854218"/>
              <a:gd name="connsiteY581" fmla="*/ 8401994 h 10287000"/>
              <a:gd name="connsiteX582" fmla="*/ 4264216 w 9854218"/>
              <a:gd name="connsiteY582" fmla="*/ 8443161 h 10287000"/>
              <a:gd name="connsiteX583" fmla="*/ 4315950 w 9854218"/>
              <a:gd name="connsiteY583" fmla="*/ 8494650 h 10287000"/>
              <a:gd name="connsiteX584" fmla="*/ 4779590 w 9854218"/>
              <a:gd name="connsiteY584" fmla="*/ 8921636 h 10287000"/>
              <a:gd name="connsiteX585" fmla="*/ 5003136 w 9854218"/>
              <a:gd name="connsiteY585" fmla="*/ 9083376 h 10287000"/>
              <a:gd name="connsiteX586" fmla="*/ 5015632 w 9854218"/>
              <a:gd name="connsiteY586" fmla="*/ 9083552 h 10287000"/>
              <a:gd name="connsiteX587" fmla="*/ 5042230 w 9854218"/>
              <a:gd name="connsiteY587" fmla="*/ 9085005 h 10287000"/>
              <a:gd name="connsiteX588" fmla="*/ 5052194 w 9854218"/>
              <a:gd name="connsiteY588" fmla="*/ 9080643 h 10287000"/>
              <a:gd name="connsiteX589" fmla="*/ 4898326 w 9854218"/>
              <a:gd name="connsiteY589" fmla="*/ 8953278 h 10287000"/>
              <a:gd name="connsiteX590" fmla="*/ 4893268 w 9854218"/>
              <a:gd name="connsiteY590" fmla="*/ 8949717 h 10287000"/>
              <a:gd name="connsiteX591" fmla="*/ 4882082 w 9854218"/>
              <a:gd name="connsiteY591" fmla="*/ 8939832 h 10287000"/>
              <a:gd name="connsiteX592" fmla="*/ 4873380 w 9854218"/>
              <a:gd name="connsiteY592" fmla="*/ 8932628 h 10287000"/>
              <a:gd name="connsiteX593" fmla="*/ 4870010 w 9854218"/>
              <a:gd name="connsiteY593" fmla="*/ 8929164 h 10287000"/>
              <a:gd name="connsiteX594" fmla="*/ 4733957 w 9854218"/>
              <a:gd name="connsiteY594" fmla="*/ 8808936 h 10287000"/>
              <a:gd name="connsiteX595" fmla="*/ 4433788 w 9854218"/>
              <a:gd name="connsiteY595" fmla="*/ 8512905 h 10287000"/>
              <a:gd name="connsiteX596" fmla="*/ 4384469 w 9854218"/>
              <a:gd name="connsiteY596" fmla="*/ 8459937 h 10287000"/>
              <a:gd name="connsiteX597" fmla="*/ 4349390 w 9854218"/>
              <a:gd name="connsiteY597" fmla="*/ 8394454 h 10287000"/>
              <a:gd name="connsiteX598" fmla="*/ 4290320 w 9854218"/>
              <a:gd name="connsiteY598" fmla="*/ 8320214 h 10287000"/>
              <a:gd name="connsiteX599" fmla="*/ 4225055 w 9854218"/>
              <a:gd name="connsiteY599" fmla="*/ 8236626 h 10287000"/>
              <a:gd name="connsiteX600" fmla="*/ 4219649 w 9854218"/>
              <a:gd name="connsiteY600" fmla="*/ 8259875 h 10287000"/>
              <a:gd name="connsiteX601" fmla="*/ 4133375 w 9854218"/>
              <a:gd name="connsiteY601" fmla="*/ 8174462 h 10287000"/>
              <a:gd name="connsiteX602" fmla="*/ 4052508 w 9854218"/>
              <a:gd name="connsiteY602" fmla="*/ 8065806 h 10287000"/>
              <a:gd name="connsiteX603" fmla="*/ 4006766 w 9854218"/>
              <a:gd name="connsiteY603" fmla="*/ 7981653 h 10287000"/>
              <a:gd name="connsiteX604" fmla="*/ 3989472 w 9854218"/>
              <a:gd name="connsiteY604" fmla="*/ 7985799 h 10287000"/>
              <a:gd name="connsiteX605" fmla="*/ 3868270 w 9854218"/>
              <a:gd name="connsiteY605" fmla="*/ 7769745 h 10287000"/>
              <a:gd name="connsiteX606" fmla="*/ 3743464 w 9854218"/>
              <a:gd name="connsiteY606" fmla="*/ 7569188 h 10287000"/>
              <a:gd name="connsiteX607" fmla="*/ 3735718 w 9854218"/>
              <a:gd name="connsiteY607" fmla="*/ 7567386 h 10287000"/>
              <a:gd name="connsiteX608" fmla="*/ 3737522 w 9854218"/>
              <a:gd name="connsiteY608" fmla="*/ 7559636 h 10287000"/>
              <a:gd name="connsiteX609" fmla="*/ 3725634 w 9854218"/>
              <a:gd name="connsiteY609" fmla="*/ 7540536 h 10287000"/>
              <a:gd name="connsiteX610" fmla="*/ 3733379 w 9854218"/>
              <a:gd name="connsiteY610" fmla="*/ 7542338 h 10287000"/>
              <a:gd name="connsiteX611" fmla="*/ 3736644 w 9854218"/>
              <a:gd name="connsiteY611" fmla="*/ 7543607 h 10287000"/>
              <a:gd name="connsiteX612" fmla="*/ 3739324 w 9854218"/>
              <a:gd name="connsiteY612" fmla="*/ 7551888 h 10287000"/>
              <a:gd name="connsiteX613" fmla="*/ 3739932 w 9854218"/>
              <a:gd name="connsiteY613" fmla="*/ 7544883 h 10287000"/>
              <a:gd name="connsiteX614" fmla="*/ 3736644 w 9854218"/>
              <a:gd name="connsiteY614" fmla="*/ 7543607 h 10287000"/>
              <a:gd name="connsiteX615" fmla="*/ 3732942 w 9854218"/>
              <a:gd name="connsiteY615" fmla="*/ 7532154 h 10287000"/>
              <a:gd name="connsiteX616" fmla="*/ 3715014 w 9854218"/>
              <a:gd name="connsiteY616" fmla="*/ 7480890 h 10287000"/>
              <a:gd name="connsiteX617" fmla="*/ 3862522 w 9854218"/>
              <a:gd name="connsiteY617" fmla="*/ 7654056 h 10287000"/>
              <a:gd name="connsiteX618" fmla="*/ 3831539 w 9854218"/>
              <a:gd name="connsiteY618" fmla="*/ 7646849 h 10287000"/>
              <a:gd name="connsiteX619" fmla="*/ 4019918 w 9854218"/>
              <a:gd name="connsiteY619" fmla="*/ 7960209 h 10287000"/>
              <a:gd name="connsiteX620" fmla="*/ 4044958 w 9854218"/>
              <a:gd name="connsiteY620" fmla="*/ 7957865 h 10287000"/>
              <a:gd name="connsiteX621" fmla="*/ 4118078 w 9854218"/>
              <a:gd name="connsiteY621" fmla="*/ 8064722 h 10287000"/>
              <a:gd name="connsiteX622" fmla="*/ 4208492 w 9854218"/>
              <a:gd name="connsiteY622" fmla="*/ 8167431 h 10287000"/>
              <a:gd name="connsiteX623" fmla="*/ 4240546 w 9854218"/>
              <a:gd name="connsiteY623" fmla="*/ 8240231 h 10287000"/>
              <a:gd name="connsiteX624" fmla="*/ 4297103 w 9854218"/>
              <a:gd name="connsiteY624" fmla="*/ 8277890 h 10287000"/>
              <a:gd name="connsiteX625" fmla="*/ 4347194 w 9854218"/>
              <a:gd name="connsiteY625" fmla="*/ 8347739 h 10287000"/>
              <a:gd name="connsiteX626" fmla="*/ 4351784 w 9854218"/>
              <a:gd name="connsiteY626" fmla="*/ 8352600 h 10287000"/>
              <a:gd name="connsiteX627" fmla="*/ 4361840 w 9854218"/>
              <a:gd name="connsiteY627" fmla="*/ 8340473 h 10287000"/>
              <a:gd name="connsiteX628" fmla="*/ 4268230 w 9854218"/>
              <a:gd name="connsiteY628" fmla="*/ 8210715 h 10287000"/>
              <a:gd name="connsiteX629" fmla="*/ 4380947 w 9854218"/>
              <a:gd name="connsiteY629" fmla="*/ 8337401 h 10287000"/>
              <a:gd name="connsiteX630" fmla="*/ 4391542 w 9854218"/>
              <a:gd name="connsiteY630" fmla="*/ 8337747 h 10287000"/>
              <a:gd name="connsiteX631" fmla="*/ 4408034 w 9854218"/>
              <a:gd name="connsiteY631" fmla="*/ 8361078 h 10287000"/>
              <a:gd name="connsiteX632" fmla="*/ 4635240 w 9854218"/>
              <a:gd name="connsiteY632" fmla="*/ 8586590 h 10287000"/>
              <a:gd name="connsiteX633" fmla="*/ 5039628 w 9854218"/>
              <a:gd name="connsiteY633" fmla="*/ 8963541 h 10287000"/>
              <a:gd name="connsiteX634" fmla="*/ 5454780 w 9854218"/>
              <a:gd name="connsiteY634" fmla="*/ 9255388 h 10287000"/>
              <a:gd name="connsiteX635" fmla="*/ 5905180 w 9854218"/>
              <a:gd name="connsiteY635" fmla="*/ 9536937 h 10287000"/>
              <a:gd name="connsiteX636" fmla="*/ 4854150 w 9854218"/>
              <a:gd name="connsiteY636" fmla="*/ 8681319 h 10287000"/>
              <a:gd name="connsiteX637" fmla="*/ 4576214 w 9854218"/>
              <a:gd name="connsiteY637" fmla="*/ 8371013 h 10287000"/>
              <a:gd name="connsiteX638" fmla="*/ 4394212 w 9854218"/>
              <a:gd name="connsiteY638" fmla="*/ 8183049 h 10287000"/>
              <a:gd name="connsiteX639" fmla="*/ 4349627 w 9854218"/>
              <a:gd name="connsiteY639" fmla="*/ 8105747 h 10287000"/>
              <a:gd name="connsiteX640" fmla="*/ 4344314 w 9854218"/>
              <a:gd name="connsiteY640" fmla="*/ 8098556 h 10287000"/>
              <a:gd name="connsiteX641" fmla="*/ 4243772 w 9854218"/>
              <a:gd name="connsiteY641" fmla="*/ 7987931 h 10287000"/>
              <a:gd name="connsiteX642" fmla="*/ 3267006 w 9854218"/>
              <a:gd name="connsiteY642" fmla="*/ 6235823 h 10287000"/>
              <a:gd name="connsiteX643" fmla="*/ 3211728 w 9854218"/>
              <a:gd name="connsiteY643" fmla="*/ 6031370 h 10287000"/>
              <a:gd name="connsiteX644" fmla="*/ 3206867 w 9854218"/>
              <a:gd name="connsiteY644" fmla="*/ 6033956 h 10287000"/>
              <a:gd name="connsiteX645" fmla="*/ 3199584 w 9854218"/>
              <a:gd name="connsiteY645" fmla="*/ 6028499 h 10287000"/>
              <a:gd name="connsiteX646" fmla="*/ 3192322 w 9854218"/>
              <a:gd name="connsiteY646" fmla="*/ 6019941 h 10287000"/>
              <a:gd name="connsiteX647" fmla="*/ 3227930 w 9854218"/>
              <a:gd name="connsiteY647" fmla="*/ 6178428 h 10287000"/>
              <a:gd name="connsiteX648" fmla="*/ 3224717 w 9854218"/>
              <a:gd name="connsiteY648" fmla="*/ 6218504 h 10287000"/>
              <a:gd name="connsiteX649" fmla="*/ 3221740 w 9854218"/>
              <a:gd name="connsiteY649" fmla="*/ 6219554 h 10287000"/>
              <a:gd name="connsiteX650" fmla="*/ 3233850 w 9854218"/>
              <a:gd name="connsiteY650" fmla="*/ 6276857 h 10287000"/>
              <a:gd name="connsiteX651" fmla="*/ 3262542 w 9854218"/>
              <a:gd name="connsiteY651" fmla="*/ 6371084 h 10287000"/>
              <a:gd name="connsiteX652" fmla="*/ 3286976 w 9854218"/>
              <a:gd name="connsiteY652" fmla="*/ 6377040 h 10287000"/>
              <a:gd name="connsiteX653" fmla="*/ 3321210 w 9854218"/>
              <a:gd name="connsiteY653" fmla="*/ 6501911 h 10287000"/>
              <a:gd name="connsiteX654" fmla="*/ 3373146 w 9854218"/>
              <a:gd name="connsiteY654" fmla="*/ 6628508 h 10287000"/>
              <a:gd name="connsiteX655" fmla="*/ 3379682 w 9854218"/>
              <a:gd name="connsiteY655" fmla="*/ 6707784 h 10287000"/>
              <a:gd name="connsiteX656" fmla="*/ 3420848 w 9854218"/>
              <a:gd name="connsiteY656" fmla="*/ 6761841 h 10287000"/>
              <a:gd name="connsiteX657" fmla="*/ 3492018 w 9854218"/>
              <a:gd name="connsiteY657" fmla="*/ 6947505 h 10287000"/>
              <a:gd name="connsiteX658" fmla="*/ 3537221 w 9854218"/>
              <a:gd name="connsiteY658" fmla="*/ 7069871 h 10287000"/>
              <a:gd name="connsiteX659" fmla="*/ 3534720 w 9854218"/>
              <a:gd name="connsiteY659" fmla="*/ 7058904 h 10287000"/>
              <a:gd name="connsiteX660" fmla="*/ 3536454 w 9854218"/>
              <a:gd name="connsiteY660" fmla="*/ 7041201 h 10287000"/>
              <a:gd name="connsiteX661" fmla="*/ 3545687 w 9854218"/>
              <a:gd name="connsiteY661" fmla="*/ 7056398 h 10287000"/>
              <a:gd name="connsiteX662" fmla="*/ 3556652 w 9854218"/>
              <a:gd name="connsiteY662" fmla="*/ 7053894 h 10287000"/>
              <a:gd name="connsiteX663" fmla="*/ 3557422 w 9854218"/>
              <a:gd name="connsiteY663" fmla="*/ 7082565 h 10287000"/>
              <a:gd name="connsiteX664" fmla="*/ 3559922 w 9854218"/>
              <a:gd name="connsiteY664" fmla="*/ 7093532 h 10287000"/>
              <a:gd name="connsiteX665" fmla="*/ 3558190 w 9854218"/>
              <a:gd name="connsiteY665" fmla="*/ 7111235 h 10287000"/>
              <a:gd name="connsiteX666" fmla="*/ 3542222 w 9854218"/>
              <a:gd name="connsiteY666" fmla="*/ 7091805 h 10287000"/>
              <a:gd name="connsiteX667" fmla="*/ 3516058 w 9854218"/>
              <a:gd name="connsiteY667" fmla="*/ 7103550 h 10287000"/>
              <a:gd name="connsiteX668" fmla="*/ 3433152 w 9854218"/>
              <a:gd name="connsiteY668" fmla="*/ 6891720 h 10287000"/>
              <a:gd name="connsiteX669" fmla="*/ 3366216 w 9854218"/>
              <a:gd name="connsiteY669" fmla="*/ 6699320 h 10287000"/>
              <a:gd name="connsiteX670" fmla="*/ 3353518 w 9854218"/>
              <a:gd name="connsiteY670" fmla="*/ 6719529 h 10287000"/>
              <a:gd name="connsiteX671" fmla="*/ 3299850 w 9854218"/>
              <a:gd name="connsiteY671" fmla="*/ 6610635 h 10287000"/>
              <a:gd name="connsiteX672" fmla="*/ 3258880 w 9854218"/>
              <a:gd name="connsiteY672" fmla="*/ 6481532 h 10287000"/>
              <a:gd name="connsiteX673" fmla="*/ 3243110 w 9854218"/>
              <a:gd name="connsiteY673" fmla="*/ 6387060 h 10287000"/>
              <a:gd name="connsiteX674" fmla="*/ 3225413 w 9854218"/>
              <a:gd name="connsiteY674" fmla="*/ 6385334 h 10287000"/>
              <a:gd name="connsiteX675" fmla="*/ 3193292 w 9854218"/>
              <a:gd name="connsiteY675" fmla="*/ 6257094 h 10287000"/>
              <a:gd name="connsiteX676" fmla="*/ 3186686 w 9854218"/>
              <a:gd name="connsiteY676" fmla="*/ 6225378 h 10287000"/>
              <a:gd name="connsiteX677" fmla="*/ 3176492 w 9854218"/>
              <a:gd name="connsiteY677" fmla="*/ 6225662 h 10287000"/>
              <a:gd name="connsiteX678" fmla="*/ 3162320 w 9854218"/>
              <a:gd name="connsiteY678" fmla="*/ 6199470 h 10287000"/>
              <a:gd name="connsiteX679" fmla="*/ 3154300 w 9854218"/>
              <a:gd name="connsiteY679" fmla="*/ 6149984 h 10287000"/>
              <a:gd name="connsiteX680" fmla="*/ 2993406 w 9854218"/>
              <a:gd name="connsiteY680" fmla="*/ 4859490 h 10287000"/>
              <a:gd name="connsiteX681" fmla="*/ 2966222 w 9854218"/>
              <a:gd name="connsiteY681" fmla="*/ 4796178 h 10287000"/>
              <a:gd name="connsiteX682" fmla="*/ 175099 w 9854218"/>
              <a:gd name="connsiteY682" fmla="*/ 4684419 h 10287000"/>
              <a:gd name="connsiteX683" fmla="*/ 171418 w 9854218"/>
              <a:gd name="connsiteY683" fmla="*/ 4693523 h 10287000"/>
              <a:gd name="connsiteX684" fmla="*/ 166832 w 9854218"/>
              <a:gd name="connsiteY684" fmla="*/ 4715702 h 10287000"/>
              <a:gd name="connsiteX685" fmla="*/ 154717 w 9854218"/>
              <a:gd name="connsiteY685" fmla="*/ 4696059 h 10287000"/>
              <a:gd name="connsiteX686" fmla="*/ 153653 w 9854218"/>
              <a:gd name="connsiteY686" fmla="*/ 4696379 h 10287000"/>
              <a:gd name="connsiteX687" fmla="*/ 162041 w 9854218"/>
              <a:gd name="connsiteY687" fmla="*/ 4772906 h 10287000"/>
              <a:gd name="connsiteX688" fmla="*/ 169337 w 9854218"/>
              <a:gd name="connsiteY688" fmla="*/ 4750575 h 10287000"/>
              <a:gd name="connsiteX689" fmla="*/ 174475 w 9854218"/>
              <a:gd name="connsiteY689" fmla="*/ 4695869 h 10287000"/>
              <a:gd name="connsiteX690" fmla="*/ 1004585 w 9854218"/>
              <a:gd name="connsiteY690" fmla="*/ 4636356 h 10287000"/>
              <a:gd name="connsiteX691" fmla="*/ 970019 w 9854218"/>
              <a:gd name="connsiteY691" fmla="*/ 4725380 h 10287000"/>
              <a:gd name="connsiteX692" fmla="*/ 965716 w 9854218"/>
              <a:gd name="connsiteY692" fmla="*/ 4750385 h 10287000"/>
              <a:gd name="connsiteX693" fmla="*/ 970034 w 9854218"/>
              <a:gd name="connsiteY693" fmla="*/ 4774376 h 10287000"/>
              <a:gd name="connsiteX694" fmla="*/ 965494 w 9854218"/>
              <a:gd name="connsiteY694" fmla="*/ 4831253 h 10287000"/>
              <a:gd name="connsiteX695" fmla="*/ 954268 w 9854218"/>
              <a:gd name="connsiteY695" fmla="*/ 4826603 h 10287000"/>
              <a:gd name="connsiteX696" fmla="*/ 953048 w 9854218"/>
              <a:gd name="connsiteY696" fmla="*/ 4824008 h 10287000"/>
              <a:gd name="connsiteX697" fmla="*/ 950050 w 9854218"/>
              <a:gd name="connsiteY697" fmla="*/ 4841435 h 10287000"/>
              <a:gd name="connsiteX698" fmla="*/ 943958 w 9854218"/>
              <a:gd name="connsiteY698" fmla="*/ 4841435 h 10287000"/>
              <a:gd name="connsiteX699" fmla="*/ 931352 w 9854218"/>
              <a:gd name="connsiteY699" fmla="*/ 4963230 h 10287000"/>
              <a:gd name="connsiteX700" fmla="*/ 929729 w 9854218"/>
              <a:gd name="connsiteY700" fmla="*/ 5122931 h 10287000"/>
              <a:gd name="connsiteX701" fmla="*/ 948533 w 9854218"/>
              <a:gd name="connsiteY701" fmla="*/ 5133290 h 10287000"/>
              <a:gd name="connsiteX702" fmla="*/ 948890 w 9854218"/>
              <a:gd name="connsiteY702" fmla="*/ 5243817 h 10287000"/>
              <a:gd name="connsiteX703" fmla="*/ 963448 w 9854218"/>
              <a:gd name="connsiteY703" fmla="*/ 5359716 h 10287000"/>
              <a:gd name="connsiteX704" fmla="*/ 951149 w 9854218"/>
              <a:gd name="connsiteY704" fmla="*/ 5426495 h 10287000"/>
              <a:gd name="connsiteX705" fmla="*/ 973013 w 9854218"/>
              <a:gd name="connsiteY705" fmla="*/ 5480220 h 10287000"/>
              <a:gd name="connsiteX706" fmla="*/ 974866 w 9854218"/>
              <a:gd name="connsiteY706" fmla="*/ 5553570 h 10287000"/>
              <a:gd name="connsiteX707" fmla="*/ 983561 w 9854218"/>
              <a:gd name="connsiteY707" fmla="*/ 5607579 h 10287000"/>
              <a:gd name="connsiteX708" fmla="*/ 983264 w 9854218"/>
              <a:gd name="connsiteY708" fmla="*/ 5603807 h 10287000"/>
              <a:gd name="connsiteX709" fmla="*/ 988007 w 9854218"/>
              <a:gd name="connsiteY709" fmla="*/ 5562681 h 10287000"/>
              <a:gd name="connsiteX710" fmla="*/ 1013318 w 9854218"/>
              <a:gd name="connsiteY710" fmla="*/ 5638604 h 10287000"/>
              <a:gd name="connsiteX711" fmla="*/ 1000663 w 9854218"/>
              <a:gd name="connsiteY711" fmla="*/ 5474109 h 10287000"/>
              <a:gd name="connsiteX712" fmla="*/ 1051279 w 9854218"/>
              <a:gd name="connsiteY712" fmla="*/ 5423496 h 10287000"/>
              <a:gd name="connsiteX713" fmla="*/ 1051136 w 9854218"/>
              <a:gd name="connsiteY713" fmla="*/ 5420049 h 10287000"/>
              <a:gd name="connsiteX714" fmla="*/ 1044272 w 9854218"/>
              <a:gd name="connsiteY714" fmla="*/ 5328966 h 10287000"/>
              <a:gd name="connsiteX715" fmla="*/ 1037272 w 9854218"/>
              <a:gd name="connsiteY715" fmla="*/ 5223147 h 10287000"/>
              <a:gd name="connsiteX716" fmla="*/ 1019735 w 9854218"/>
              <a:gd name="connsiteY716" fmla="*/ 5239334 h 10287000"/>
              <a:gd name="connsiteX717" fmla="*/ 996383 w 9854218"/>
              <a:gd name="connsiteY717" fmla="*/ 5120201 h 10287000"/>
              <a:gd name="connsiteX718" fmla="*/ 990572 w 9854218"/>
              <a:gd name="connsiteY718" fmla="*/ 4984880 h 10287000"/>
              <a:gd name="connsiteX719" fmla="*/ 1000037 w 9854218"/>
              <a:gd name="connsiteY719" fmla="*/ 4889568 h 10287000"/>
              <a:gd name="connsiteX720" fmla="*/ 983404 w 9854218"/>
              <a:gd name="connsiteY720" fmla="*/ 4883276 h 10287000"/>
              <a:gd name="connsiteX721" fmla="*/ 1004594 w 9854218"/>
              <a:gd name="connsiteY721" fmla="*/ 4636457 h 10287000"/>
              <a:gd name="connsiteX722" fmla="*/ 149099 w 9854218"/>
              <a:gd name="connsiteY722" fmla="*/ 4457675 h 10287000"/>
              <a:gd name="connsiteX723" fmla="*/ 143266 w 9854218"/>
              <a:gd name="connsiteY723" fmla="*/ 4491044 h 10287000"/>
              <a:gd name="connsiteX724" fmla="*/ 143735 w 9854218"/>
              <a:gd name="connsiteY724" fmla="*/ 4525754 h 10287000"/>
              <a:gd name="connsiteX725" fmla="*/ 149555 w 9854218"/>
              <a:gd name="connsiteY725" fmla="*/ 4628400 h 10287000"/>
              <a:gd name="connsiteX726" fmla="*/ 152983 w 9854218"/>
              <a:gd name="connsiteY726" fmla="*/ 4628075 h 10287000"/>
              <a:gd name="connsiteX727" fmla="*/ 169382 w 9854218"/>
              <a:gd name="connsiteY727" fmla="*/ 4644875 h 10287000"/>
              <a:gd name="connsiteX728" fmla="*/ 177158 w 9854218"/>
              <a:gd name="connsiteY728" fmla="*/ 4646628 h 10287000"/>
              <a:gd name="connsiteX729" fmla="*/ 178010 w 9854218"/>
              <a:gd name="connsiteY729" fmla="*/ 4630940 h 10287000"/>
              <a:gd name="connsiteX730" fmla="*/ 193639 w 9854218"/>
              <a:gd name="connsiteY730" fmla="*/ 4527261 h 10287000"/>
              <a:gd name="connsiteX731" fmla="*/ 183061 w 9854218"/>
              <a:gd name="connsiteY731" fmla="*/ 4491354 h 10287000"/>
              <a:gd name="connsiteX732" fmla="*/ 184220 w 9854218"/>
              <a:gd name="connsiteY732" fmla="*/ 4484595 h 10287000"/>
              <a:gd name="connsiteX733" fmla="*/ 164446 w 9854218"/>
              <a:gd name="connsiteY733" fmla="*/ 4477784 h 10287000"/>
              <a:gd name="connsiteX734" fmla="*/ 1160026 w 9854218"/>
              <a:gd name="connsiteY734" fmla="*/ 4212987 h 10287000"/>
              <a:gd name="connsiteX735" fmla="*/ 1147762 w 9854218"/>
              <a:gd name="connsiteY735" fmla="*/ 4244943 h 10287000"/>
              <a:gd name="connsiteX736" fmla="*/ 1127200 w 9854218"/>
              <a:gd name="connsiteY736" fmla="*/ 4297337 h 10287000"/>
              <a:gd name="connsiteX737" fmla="*/ 1101892 w 9854218"/>
              <a:gd name="connsiteY737" fmla="*/ 4525101 h 10287000"/>
              <a:gd name="connsiteX738" fmla="*/ 1089239 w 9854218"/>
              <a:gd name="connsiteY738" fmla="*/ 4474485 h 10287000"/>
              <a:gd name="connsiteX739" fmla="*/ 1066336 w 9854218"/>
              <a:gd name="connsiteY739" fmla="*/ 4519083 h 10287000"/>
              <a:gd name="connsiteX740" fmla="*/ 1064863 w 9854218"/>
              <a:gd name="connsiteY740" fmla="*/ 4537541 h 10287000"/>
              <a:gd name="connsiteX741" fmla="*/ 1057318 w 9854218"/>
              <a:gd name="connsiteY741" fmla="*/ 4539261 h 10287000"/>
              <a:gd name="connsiteX742" fmla="*/ 1056508 w 9854218"/>
              <a:gd name="connsiteY742" fmla="*/ 4538223 h 10287000"/>
              <a:gd name="connsiteX743" fmla="*/ 1047917 w 9854218"/>
              <a:gd name="connsiteY743" fmla="*/ 4554953 h 10287000"/>
              <a:gd name="connsiteX744" fmla="*/ 1037087 w 9854218"/>
              <a:gd name="connsiteY744" fmla="*/ 4575152 h 10287000"/>
              <a:gd name="connsiteX745" fmla="*/ 1033973 w 9854218"/>
              <a:gd name="connsiteY745" fmla="*/ 4605788 h 10287000"/>
              <a:gd name="connsiteX746" fmla="*/ 1022969 w 9854218"/>
              <a:gd name="connsiteY746" fmla="*/ 4879224 h 10287000"/>
              <a:gd name="connsiteX747" fmla="*/ 1044995 w 9854218"/>
              <a:gd name="connsiteY747" fmla="*/ 4891359 h 10287000"/>
              <a:gd name="connsiteX748" fmla="*/ 1045415 w 9854218"/>
              <a:gd name="connsiteY748" fmla="*/ 5020836 h 10287000"/>
              <a:gd name="connsiteX749" fmla="*/ 1045849 w 9854218"/>
              <a:gd name="connsiteY749" fmla="*/ 5079956 h 10287000"/>
              <a:gd name="connsiteX750" fmla="*/ 1053521 w 9854218"/>
              <a:gd name="connsiteY750" fmla="*/ 5115344 h 10287000"/>
              <a:gd name="connsiteX751" fmla="*/ 1054442 w 9854218"/>
              <a:gd name="connsiteY751" fmla="*/ 5115068 h 10287000"/>
              <a:gd name="connsiteX752" fmla="*/ 1051282 w 9854218"/>
              <a:gd name="connsiteY752" fmla="*/ 5081852 h 10287000"/>
              <a:gd name="connsiteX753" fmla="*/ 1101892 w 9854218"/>
              <a:gd name="connsiteY753" fmla="*/ 5119812 h 10287000"/>
              <a:gd name="connsiteX754" fmla="*/ 1228429 w 9854218"/>
              <a:gd name="connsiteY754" fmla="*/ 5448803 h 10287000"/>
              <a:gd name="connsiteX755" fmla="*/ 1223684 w 9854218"/>
              <a:gd name="connsiteY755" fmla="*/ 5338083 h 10287000"/>
              <a:gd name="connsiteX756" fmla="*/ 1227343 w 9854218"/>
              <a:gd name="connsiteY756" fmla="*/ 5267367 h 10287000"/>
              <a:gd name="connsiteX757" fmla="*/ 1220456 w 9854218"/>
              <a:gd name="connsiteY757" fmla="*/ 5226296 h 10287000"/>
              <a:gd name="connsiteX758" fmla="*/ 1216210 w 9854218"/>
              <a:gd name="connsiteY758" fmla="*/ 5121995 h 10287000"/>
              <a:gd name="connsiteX759" fmla="*/ 1201873 w 9854218"/>
              <a:gd name="connsiteY759" fmla="*/ 4918788 h 10287000"/>
              <a:gd name="connsiteX760" fmla="*/ 1184335 w 9854218"/>
              <a:gd name="connsiteY760" fmla="*/ 4934976 h 10287000"/>
              <a:gd name="connsiteX761" fmla="*/ 1160984 w 9854218"/>
              <a:gd name="connsiteY761" fmla="*/ 4815842 h 10287000"/>
              <a:gd name="connsiteX762" fmla="*/ 1155173 w 9854218"/>
              <a:gd name="connsiteY762" fmla="*/ 4680522 h 10287000"/>
              <a:gd name="connsiteX763" fmla="*/ 1164637 w 9854218"/>
              <a:gd name="connsiteY763" fmla="*/ 4585209 h 10287000"/>
              <a:gd name="connsiteX764" fmla="*/ 1148003 w 9854218"/>
              <a:gd name="connsiteY764" fmla="*/ 4578918 h 10287000"/>
              <a:gd name="connsiteX765" fmla="*/ 1169194 w 9854218"/>
              <a:gd name="connsiteY765" fmla="*/ 4332098 h 10287000"/>
              <a:gd name="connsiteX766" fmla="*/ 1158937 w 9854218"/>
              <a:gd name="connsiteY766" fmla="*/ 4219817 h 10287000"/>
              <a:gd name="connsiteX767" fmla="*/ 91588 w 9854218"/>
              <a:gd name="connsiteY767" fmla="*/ 4168734 h 10287000"/>
              <a:gd name="connsiteX768" fmla="*/ 83972 w 9854218"/>
              <a:gd name="connsiteY768" fmla="*/ 4316366 h 10287000"/>
              <a:gd name="connsiteX769" fmla="*/ 74405 w 9854218"/>
              <a:gd name="connsiteY769" fmla="*/ 4340697 h 10287000"/>
              <a:gd name="connsiteX770" fmla="*/ 82370 w 9854218"/>
              <a:gd name="connsiteY770" fmla="*/ 4347356 h 10287000"/>
              <a:gd name="connsiteX771" fmla="*/ 83972 w 9854218"/>
              <a:gd name="connsiteY771" fmla="*/ 4316366 h 10287000"/>
              <a:gd name="connsiteX772" fmla="*/ 86419 w 9854218"/>
              <a:gd name="connsiteY772" fmla="*/ 4310133 h 10287000"/>
              <a:gd name="connsiteX773" fmla="*/ 95689 w 9854218"/>
              <a:gd name="connsiteY773" fmla="*/ 4331417 h 10287000"/>
              <a:gd name="connsiteX774" fmla="*/ 100619 w 9854218"/>
              <a:gd name="connsiteY774" fmla="*/ 4335539 h 10287000"/>
              <a:gd name="connsiteX775" fmla="*/ 104017 w 9854218"/>
              <a:gd name="connsiteY775" fmla="*/ 4168869 h 10287000"/>
              <a:gd name="connsiteX776" fmla="*/ 93514 w 9854218"/>
              <a:gd name="connsiteY776" fmla="*/ 4171199 h 10287000"/>
              <a:gd name="connsiteX777" fmla="*/ 1747226 w 9854218"/>
              <a:gd name="connsiteY777" fmla="*/ 4145492 h 10287000"/>
              <a:gd name="connsiteX778" fmla="*/ 1747224 w 9854218"/>
              <a:gd name="connsiteY778" fmla="*/ 4196109 h 10287000"/>
              <a:gd name="connsiteX779" fmla="*/ 1734570 w 9854218"/>
              <a:gd name="connsiteY779" fmla="*/ 4221414 h 10287000"/>
              <a:gd name="connsiteX780" fmla="*/ 1734570 w 9854218"/>
              <a:gd name="connsiteY780" fmla="*/ 4208762 h 10287000"/>
              <a:gd name="connsiteX781" fmla="*/ 1734570 w 9854218"/>
              <a:gd name="connsiteY781" fmla="*/ 4196109 h 10287000"/>
              <a:gd name="connsiteX782" fmla="*/ 1734570 w 9854218"/>
              <a:gd name="connsiteY782" fmla="*/ 4183452 h 10287000"/>
              <a:gd name="connsiteX783" fmla="*/ 1747226 w 9854218"/>
              <a:gd name="connsiteY783" fmla="*/ 4145492 h 10287000"/>
              <a:gd name="connsiteX784" fmla="*/ 302197 w 9854218"/>
              <a:gd name="connsiteY784" fmla="*/ 4128171 h 10287000"/>
              <a:gd name="connsiteX785" fmla="*/ 270673 w 9854218"/>
              <a:gd name="connsiteY785" fmla="*/ 4206978 h 10287000"/>
              <a:gd name="connsiteX786" fmla="*/ 244402 w 9854218"/>
              <a:gd name="connsiteY786" fmla="*/ 4427628 h 10287000"/>
              <a:gd name="connsiteX787" fmla="*/ 233195 w 9854218"/>
              <a:gd name="connsiteY787" fmla="*/ 4459299 h 10287000"/>
              <a:gd name="connsiteX788" fmla="*/ 228695 w 9854218"/>
              <a:gd name="connsiteY788" fmla="*/ 4527801 h 10287000"/>
              <a:gd name="connsiteX789" fmla="*/ 220168 w 9854218"/>
              <a:gd name="connsiteY789" fmla="*/ 4693059 h 10287000"/>
              <a:gd name="connsiteX790" fmla="*/ 210602 w 9854218"/>
              <a:gd name="connsiteY790" fmla="*/ 4717389 h 10287000"/>
              <a:gd name="connsiteX791" fmla="*/ 218566 w 9854218"/>
              <a:gd name="connsiteY791" fmla="*/ 4724043 h 10287000"/>
              <a:gd name="connsiteX792" fmla="*/ 220168 w 9854218"/>
              <a:gd name="connsiteY792" fmla="*/ 4693059 h 10287000"/>
              <a:gd name="connsiteX793" fmla="*/ 222616 w 9854218"/>
              <a:gd name="connsiteY793" fmla="*/ 4686827 h 10287000"/>
              <a:gd name="connsiteX794" fmla="*/ 231886 w 9854218"/>
              <a:gd name="connsiteY794" fmla="*/ 4708109 h 10287000"/>
              <a:gd name="connsiteX795" fmla="*/ 239851 w 9854218"/>
              <a:gd name="connsiteY795" fmla="*/ 4714763 h 10287000"/>
              <a:gd name="connsiteX796" fmla="*/ 292363 w 9854218"/>
              <a:gd name="connsiteY796" fmla="*/ 4312007 h 10287000"/>
              <a:gd name="connsiteX797" fmla="*/ 323828 w 9854218"/>
              <a:gd name="connsiteY797" fmla="*/ 4208169 h 10287000"/>
              <a:gd name="connsiteX798" fmla="*/ 322393 w 9854218"/>
              <a:gd name="connsiteY798" fmla="*/ 4195155 h 10287000"/>
              <a:gd name="connsiteX799" fmla="*/ 302197 w 9854218"/>
              <a:gd name="connsiteY799" fmla="*/ 4128171 h 10287000"/>
              <a:gd name="connsiteX800" fmla="*/ 136856 w 9854218"/>
              <a:gd name="connsiteY800" fmla="*/ 4085625 h 10287000"/>
              <a:gd name="connsiteX801" fmla="*/ 122686 w 9854218"/>
              <a:gd name="connsiteY801" fmla="*/ 4126770 h 10287000"/>
              <a:gd name="connsiteX802" fmla="*/ 116063 w 9854218"/>
              <a:gd name="connsiteY802" fmla="*/ 4254851 h 10287000"/>
              <a:gd name="connsiteX803" fmla="*/ 115835 w 9854218"/>
              <a:gd name="connsiteY803" fmla="*/ 4265180 h 10287000"/>
              <a:gd name="connsiteX804" fmla="*/ 132179 w 9854218"/>
              <a:gd name="connsiteY804" fmla="*/ 4167393 h 10287000"/>
              <a:gd name="connsiteX805" fmla="*/ 132100 w 9854218"/>
              <a:gd name="connsiteY805" fmla="*/ 4159281 h 10287000"/>
              <a:gd name="connsiteX806" fmla="*/ 146296 w 9854218"/>
              <a:gd name="connsiteY806" fmla="*/ 3904146 h 10287000"/>
              <a:gd name="connsiteX807" fmla="*/ 139528 w 9854218"/>
              <a:gd name="connsiteY807" fmla="*/ 3914934 h 10287000"/>
              <a:gd name="connsiteX808" fmla="*/ 142351 w 9854218"/>
              <a:gd name="connsiteY808" fmla="*/ 3988856 h 10287000"/>
              <a:gd name="connsiteX809" fmla="*/ 142147 w 9854218"/>
              <a:gd name="connsiteY809" fmla="*/ 4003731 h 10287000"/>
              <a:gd name="connsiteX810" fmla="*/ 148504 w 9854218"/>
              <a:gd name="connsiteY810" fmla="*/ 3905261 h 10287000"/>
              <a:gd name="connsiteX811" fmla="*/ 166543 w 9854218"/>
              <a:gd name="connsiteY811" fmla="*/ 3359468 h 10287000"/>
              <a:gd name="connsiteX812" fmla="*/ 161255 w 9854218"/>
              <a:gd name="connsiteY812" fmla="*/ 3361278 h 10287000"/>
              <a:gd name="connsiteX813" fmla="*/ 150472 w 9854218"/>
              <a:gd name="connsiteY813" fmla="*/ 3399543 h 10287000"/>
              <a:gd name="connsiteX814" fmla="*/ 154664 w 9854218"/>
              <a:gd name="connsiteY814" fmla="*/ 3409040 h 10287000"/>
              <a:gd name="connsiteX815" fmla="*/ 159973 w 9854218"/>
              <a:gd name="connsiteY815" fmla="*/ 3395351 h 10287000"/>
              <a:gd name="connsiteX816" fmla="*/ 164165 w 9854218"/>
              <a:gd name="connsiteY816" fmla="*/ 3404847 h 10287000"/>
              <a:gd name="connsiteX817" fmla="*/ 168355 w 9854218"/>
              <a:gd name="connsiteY817" fmla="*/ 3414344 h 10287000"/>
              <a:gd name="connsiteX818" fmla="*/ 163045 w 9854218"/>
              <a:gd name="connsiteY818" fmla="*/ 3428033 h 10287000"/>
              <a:gd name="connsiteX819" fmla="*/ 153542 w 9854218"/>
              <a:gd name="connsiteY819" fmla="*/ 3432227 h 10287000"/>
              <a:gd name="connsiteX820" fmla="*/ 150184 w 9854218"/>
              <a:gd name="connsiteY820" fmla="*/ 3501785 h 10287000"/>
              <a:gd name="connsiteX821" fmla="*/ 145991 w 9854218"/>
              <a:gd name="connsiteY821" fmla="*/ 3492288 h 10287000"/>
              <a:gd name="connsiteX822" fmla="*/ 144872 w 9854218"/>
              <a:gd name="connsiteY822" fmla="*/ 3515475 h 10287000"/>
              <a:gd name="connsiteX823" fmla="*/ 139562 w 9854218"/>
              <a:gd name="connsiteY823" fmla="*/ 3529161 h 10287000"/>
              <a:gd name="connsiteX824" fmla="*/ 135371 w 9854218"/>
              <a:gd name="connsiteY824" fmla="*/ 3519663 h 10287000"/>
              <a:gd name="connsiteX825" fmla="*/ 131180 w 9854218"/>
              <a:gd name="connsiteY825" fmla="*/ 3510168 h 10287000"/>
              <a:gd name="connsiteX826" fmla="*/ 85049 w 9854218"/>
              <a:gd name="connsiteY826" fmla="*/ 3791483 h 10287000"/>
              <a:gd name="connsiteX827" fmla="*/ 153794 w 9854218"/>
              <a:gd name="connsiteY827" fmla="*/ 3715758 h 10287000"/>
              <a:gd name="connsiteX828" fmla="*/ 156463 w 9854218"/>
              <a:gd name="connsiteY828" fmla="*/ 3768831 h 10287000"/>
              <a:gd name="connsiteX829" fmla="*/ 166171 w 9854218"/>
              <a:gd name="connsiteY829" fmla="*/ 3765864 h 10287000"/>
              <a:gd name="connsiteX830" fmla="*/ 197119 w 9854218"/>
              <a:gd name="connsiteY830" fmla="*/ 3566031 h 10287000"/>
              <a:gd name="connsiteX831" fmla="*/ 236113 w 9854218"/>
              <a:gd name="connsiteY831" fmla="*/ 3380820 h 10287000"/>
              <a:gd name="connsiteX832" fmla="*/ 224242 w 9854218"/>
              <a:gd name="connsiteY832" fmla="*/ 3412373 h 10287000"/>
              <a:gd name="connsiteX833" fmla="*/ 203290 w 9854218"/>
              <a:gd name="connsiteY833" fmla="*/ 3364890 h 10287000"/>
              <a:gd name="connsiteX834" fmla="*/ 178976 w 9854218"/>
              <a:gd name="connsiteY834" fmla="*/ 3386964 h 10287000"/>
              <a:gd name="connsiteX835" fmla="*/ 166543 w 9854218"/>
              <a:gd name="connsiteY835" fmla="*/ 3359468 h 10287000"/>
              <a:gd name="connsiteX836" fmla="*/ 675232 w 9854218"/>
              <a:gd name="connsiteY836" fmla="*/ 2205345 h 10287000"/>
              <a:gd name="connsiteX837" fmla="*/ 598391 w 9854218"/>
              <a:gd name="connsiteY837" fmla="*/ 2271671 h 10287000"/>
              <a:gd name="connsiteX838" fmla="*/ 595514 w 9854218"/>
              <a:gd name="connsiteY838" fmla="*/ 2273613 h 10287000"/>
              <a:gd name="connsiteX839" fmla="*/ 593956 w 9854218"/>
              <a:gd name="connsiteY839" fmla="*/ 2282829 h 10287000"/>
              <a:gd name="connsiteX840" fmla="*/ 575621 w 9854218"/>
              <a:gd name="connsiteY840" fmla="*/ 2365005 h 10287000"/>
              <a:gd name="connsiteX841" fmla="*/ 513883 w 9854218"/>
              <a:gd name="connsiteY841" fmla="*/ 2537843 h 10287000"/>
              <a:gd name="connsiteX842" fmla="*/ 507934 w 9854218"/>
              <a:gd name="connsiteY842" fmla="*/ 2563505 h 10287000"/>
              <a:gd name="connsiteX843" fmla="*/ 533374 w 9854218"/>
              <a:gd name="connsiteY843" fmla="*/ 2578352 h 10287000"/>
              <a:gd name="connsiteX844" fmla="*/ 580660 w 9854218"/>
              <a:gd name="connsiteY844" fmla="*/ 2562593 h 10287000"/>
              <a:gd name="connsiteX845" fmla="*/ 675232 w 9854218"/>
              <a:gd name="connsiteY845" fmla="*/ 2205345 h 10287000"/>
              <a:gd name="connsiteX846" fmla="*/ 523040 w 9854218"/>
              <a:gd name="connsiteY846" fmla="*/ 2200926 h 10287000"/>
              <a:gd name="connsiteX847" fmla="*/ 513322 w 9854218"/>
              <a:gd name="connsiteY847" fmla="*/ 2228223 h 10287000"/>
              <a:gd name="connsiteX848" fmla="*/ 461300 w 9854218"/>
              <a:gd name="connsiteY848" fmla="*/ 2354711 h 10287000"/>
              <a:gd name="connsiteX849" fmla="*/ 442297 w 9854218"/>
              <a:gd name="connsiteY849" fmla="*/ 2363097 h 10287000"/>
              <a:gd name="connsiteX850" fmla="*/ 412385 w 9854218"/>
              <a:gd name="connsiteY850" fmla="*/ 2501100 h 10287000"/>
              <a:gd name="connsiteX851" fmla="*/ 375211 w 9854218"/>
              <a:gd name="connsiteY851" fmla="*/ 2596926 h 10287000"/>
              <a:gd name="connsiteX852" fmla="*/ 251371 w 9854218"/>
              <a:gd name="connsiteY852" fmla="*/ 3139446 h 10287000"/>
              <a:gd name="connsiteX853" fmla="*/ 224819 w 9854218"/>
              <a:gd name="connsiteY853" fmla="*/ 3207893 h 10287000"/>
              <a:gd name="connsiteX854" fmla="*/ 226771 w 9854218"/>
              <a:gd name="connsiteY854" fmla="*/ 3263763 h 10287000"/>
              <a:gd name="connsiteX855" fmla="*/ 264502 w 9854218"/>
              <a:gd name="connsiteY855" fmla="*/ 3186482 h 10287000"/>
              <a:gd name="connsiteX856" fmla="*/ 277628 w 9854218"/>
              <a:gd name="connsiteY856" fmla="*/ 3183644 h 10287000"/>
              <a:gd name="connsiteX857" fmla="*/ 294317 w 9854218"/>
              <a:gd name="connsiteY857" fmla="*/ 3104372 h 10287000"/>
              <a:gd name="connsiteX858" fmla="*/ 407276 w 9854218"/>
              <a:gd name="connsiteY858" fmla="*/ 2646653 h 10287000"/>
              <a:gd name="connsiteX859" fmla="*/ 478208 w 9854218"/>
              <a:gd name="connsiteY859" fmla="*/ 2553563 h 10287000"/>
              <a:gd name="connsiteX860" fmla="*/ 495008 w 9854218"/>
              <a:gd name="connsiteY860" fmla="*/ 2558340 h 10287000"/>
              <a:gd name="connsiteX861" fmla="*/ 519655 w 9854218"/>
              <a:gd name="connsiteY861" fmla="*/ 2451215 h 10287000"/>
              <a:gd name="connsiteX862" fmla="*/ 490688 w 9854218"/>
              <a:gd name="connsiteY862" fmla="*/ 2414930 h 10287000"/>
              <a:gd name="connsiteX863" fmla="*/ 521407 w 9854218"/>
              <a:gd name="connsiteY863" fmla="*/ 2296610 h 10287000"/>
              <a:gd name="connsiteX864" fmla="*/ 522992 w 9854218"/>
              <a:gd name="connsiteY864" fmla="*/ 2284277 h 10287000"/>
              <a:gd name="connsiteX865" fmla="*/ 518692 w 9854218"/>
              <a:gd name="connsiteY865" fmla="*/ 2290899 h 10287000"/>
              <a:gd name="connsiteX866" fmla="*/ 517693 w 9854218"/>
              <a:gd name="connsiteY866" fmla="*/ 2292438 h 10287000"/>
              <a:gd name="connsiteX867" fmla="*/ 509698 w 9854218"/>
              <a:gd name="connsiteY867" fmla="*/ 2304755 h 10287000"/>
              <a:gd name="connsiteX868" fmla="*/ 503212 w 9854218"/>
              <a:gd name="connsiteY868" fmla="*/ 2274299 h 10287000"/>
              <a:gd name="connsiteX869" fmla="*/ 511207 w 9854218"/>
              <a:gd name="connsiteY869" fmla="*/ 2261982 h 10287000"/>
              <a:gd name="connsiteX870" fmla="*/ 521365 w 9854218"/>
              <a:gd name="connsiteY870" fmla="*/ 2259818 h 10287000"/>
              <a:gd name="connsiteX871" fmla="*/ 517589 w 9854218"/>
              <a:gd name="connsiteY871" fmla="*/ 2227290 h 10287000"/>
              <a:gd name="connsiteX872" fmla="*/ 609370 w 9854218"/>
              <a:gd name="connsiteY872" fmla="*/ 1937486 h 10287000"/>
              <a:gd name="connsiteX873" fmla="*/ 606925 w 9854218"/>
              <a:gd name="connsiteY873" fmla="*/ 1938728 h 10287000"/>
              <a:gd name="connsiteX874" fmla="*/ 600083 w 9854218"/>
              <a:gd name="connsiteY874" fmla="*/ 1963008 h 10287000"/>
              <a:gd name="connsiteX875" fmla="*/ 2354597 w 9854218"/>
              <a:gd name="connsiteY875" fmla="*/ 1627446 h 10287000"/>
              <a:gd name="connsiteX876" fmla="*/ 2353016 w 9854218"/>
              <a:gd name="connsiteY876" fmla="*/ 1638516 h 10287000"/>
              <a:gd name="connsiteX877" fmla="*/ 2347962 w 9854218"/>
              <a:gd name="connsiteY877" fmla="*/ 1639239 h 10287000"/>
              <a:gd name="connsiteX878" fmla="*/ 2453333 w 9854218"/>
              <a:gd name="connsiteY878" fmla="*/ 1504730 h 10287000"/>
              <a:gd name="connsiteX879" fmla="*/ 2443172 w 9854218"/>
              <a:gd name="connsiteY879" fmla="*/ 1513565 h 10287000"/>
              <a:gd name="connsiteX880" fmla="*/ 2433042 w 9854218"/>
              <a:gd name="connsiteY880" fmla="*/ 1543170 h 10287000"/>
              <a:gd name="connsiteX881" fmla="*/ 2455824 w 9854218"/>
              <a:gd name="connsiteY881" fmla="*/ 966746 h 10287000"/>
              <a:gd name="connsiteX882" fmla="*/ 2455824 w 9854218"/>
              <a:gd name="connsiteY882" fmla="*/ 969464 h 10287000"/>
              <a:gd name="connsiteX883" fmla="*/ 2443172 w 9854218"/>
              <a:gd name="connsiteY883" fmla="*/ 982118 h 10287000"/>
              <a:gd name="connsiteX884" fmla="*/ 1481994 w 9854218"/>
              <a:gd name="connsiteY884" fmla="*/ 366944 h 10287000"/>
              <a:gd name="connsiteX885" fmla="*/ 1467562 w 9854218"/>
              <a:gd name="connsiteY885" fmla="*/ 370847 h 10287000"/>
              <a:gd name="connsiteX886" fmla="*/ 1367948 w 9854218"/>
              <a:gd name="connsiteY886" fmla="*/ 551256 h 10287000"/>
              <a:gd name="connsiteX887" fmla="*/ 1240025 w 9854218"/>
              <a:gd name="connsiteY887" fmla="*/ 748308 h 10287000"/>
              <a:gd name="connsiteX888" fmla="*/ 1219709 w 9854218"/>
              <a:gd name="connsiteY888" fmla="*/ 752634 h 10287000"/>
              <a:gd name="connsiteX889" fmla="*/ 1162235 w 9854218"/>
              <a:gd name="connsiteY889" fmla="*/ 881616 h 10287000"/>
              <a:gd name="connsiteX890" fmla="*/ 1106269 w 9854218"/>
              <a:gd name="connsiteY890" fmla="*/ 967827 h 10287000"/>
              <a:gd name="connsiteX891" fmla="*/ 1000045 w 9854218"/>
              <a:gd name="connsiteY891" fmla="*/ 1210668 h 10287000"/>
              <a:gd name="connsiteX892" fmla="*/ 959045 w 9854218"/>
              <a:gd name="connsiteY892" fmla="*/ 1289678 h 10287000"/>
              <a:gd name="connsiteX893" fmla="*/ 939901 w 9854218"/>
              <a:gd name="connsiteY893" fmla="*/ 1370676 h 10287000"/>
              <a:gd name="connsiteX894" fmla="*/ 927422 w 9854218"/>
              <a:gd name="connsiteY894" fmla="*/ 1538138 h 10287000"/>
              <a:gd name="connsiteX895" fmla="*/ 1289950 w 9854218"/>
              <a:gd name="connsiteY895" fmla="*/ 765854 h 10287000"/>
              <a:gd name="connsiteX896" fmla="*/ 1382551 w 9854218"/>
              <a:gd name="connsiteY896" fmla="*/ 560306 h 10287000"/>
              <a:gd name="connsiteX897" fmla="*/ 1487975 w 9854218"/>
              <a:gd name="connsiteY897" fmla="*/ 378446 h 10287000"/>
              <a:gd name="connsiteX898" fmla="*/ 1487231 w 9854218"/>
              <a:gd name="connsiteY898" fmla="*/ 375944 h 10287000"/>
              <a:gd name="connsiteX899" fmla="*/ 1481994 w 9854218"/>
              <a:gd name="connsiteY899" fmla="*/ 366944 h 10287000"/>
              <a:gd name="connsiteX900" fmla="*/ 2896330 w 9854218"/>
              <a:gd name="connsiteY900" fmla="*/ 0 h 10287000"/>
              <a:gd name="connsiteX901" fmla="*/ 3314054 w 9854218"/>
              <a:gd name="connsiteY901" fmla="*/ 0 h 10287000"/>
              <a:gd name="connsiteX902" fmla="*/ 3271984 w 9854218"/>
              <a:gd name="connsiteY902" fmla="*/ 44175 h 10287000"/>
              <a:gd name="connsiteX903" fmla="*/ 3215042 w 9854218"/>
              <a:gd name="connsiteY903" fmla="*/ 134331 h 10287000"/>
              <a:gd name="connsiteX904" fmla="*/ 3164426 w 9854218"/>
              <a:gd name="connsiteY904" fmla="*/ 159642 h 10287000"/>
              <a:gd name="connsiteX905" fmla="*/ 3164426 w 9854218"/>
              <a:gd name="connsiteY905" fmla="*/ 146985 h 10287000"/>
              <a:gd name="connsiteX906" fmla="*/ 3151772 w 9854218"/>
              <a:gd name="connsiteY906" fmla="*/ 146985 h 10287000"/>
              <a:gd name="connsiteX907" fmla="*/ 3139120 w 9854218"/>
              <a:gd name="connsiteY907" fmla="*/ 159641 h 10287000"/>
              <a:gd name="connsiteX908" fmla="*/ 3088506 w 9854218"/>
              <a:gd name="connsiteY908" fmla="*/ 222906 h 10287000"/>
              <a:gd name="connsiteX909" fmla="*/ 3088506 w 9854218"/>
              <a:gd name="connsiteY909" fmla="*/ 210252 h 10287000"/>
              <a:gd name="connsiteX910" fmla="*/ 3075852 w 9854218"/>
              <a:gd name="connsiteY910" fmla="*/ 210252 h 10287000"/>
              <a:gd name="connsiteX911" fmla="*/ 3063198 w 9854218"/>
              <a:gd name="connsiteY911" fmla="*/ 222906 h 10287000"/>
              <a:gd name="connsiteX912" fmla="*/ 3063197 w 9854218"/>
              <a:gd name="connsiteY912" fmla="*/ 235560 h 10287000"/>
              <a:gd name="connsiteX913" fmla="*/ 3037892 w 9854218"/>
              <a:gd name="connsiteY913" fmla="*/ 286175 h 10287000"/>
              <a:gd name="connsiteX914" fmla="*/ 3025236 w 9854218"/>
              <a:gd name="connsiteY914" fmla="*/ 298829 h 10287000"/>
              <a:gd name="connsiteX915" fmla="*/ 3012582 w 9854218"/>
              <a:gd name="connsiteY915" fmla="*/ 298827 h 10287000"/>
              <a:gd name="connsiteX916" fmla="*/ 2999930 w 9854218"/>
              <a:gd name="connsiteY916" fmla="*/ 311481 h 10287000"/>
              <a:gd name="connsiteX917" fmla="*/ 3012582 w 9854218"/>
              <a:gd name="connsiteY917" fmla="*/ 311481 h 10287000"/>
              <a:gd name="connsiteX918" fmla="*/ 3025236 w 9854218"/>
              <a:gd name="connsiteY918" fmla="*/ 311481 h 10287000"/>
              <a:gd name="connsiteX919" fmla="*/ 2936663 w 9854218"/>
              <a:gd name="connsiteY919" fmla="*/ 400056 h 10287000"/>
              <a:gd name="connsiteX920" fmla="*/ 2936662 w 9854218"/>
              <a:gd name="connsiteY920" fmla="*/ 387402 h 10287000"/>
              <a:gd name="connsiteX921" fmla="*/ 2949317 w 9854218"/>
              <a:gd name="connsiteY921" fmla="*/ 374747 h 10287000"/>
              <a:gd name="connsiteX922" fmla="*/ 2936662 w 9854218"/>
              <a:gd name="connsiteY922" fmla="*/ 374750 h 10287000"/>
              <a:gd name="connsiteX923" fmla="*/ 2949318 w 9854218"/>
              <a:gd name="connsiteY923" fmla="*/ 362094 h 10287000"/>
              <a:gd name="connsiteX924" fmla="*/ 2961968 w 9854218"/>
              <a:gd name="connsiteY924" fmla="*/ 362093 h 10287000"/>
              <a:gd name="connsiteX925" fmla="*/ 2961965 w 9854218"/>
              <a:gd name="connsiteY925" fmla="*/ 349442 h 10287000"/>
              <a:gd name="connsiteX926" fmla="*/ 2961968 w 9854218"/>
              <a:gd name="connsiteY926" fmla="*/ 336788 h 10287000"/>
              <a:gd name="connsiteX927" fmla="*/ 2949317 w 9854218"/>
              <a:gd name="connsiteY927" fmla="*/ 349442 h 10287000"/>
              <a:gd name="connsiteX928" fmla="*/ 2961965 w 9854218"/>
              <a:gd name="connsiteY928" fmla="*/ 298827 h 10287000"/>
              <a:gd name="connsiteX929" fmla="*/ 2974624 w 9854218"/>
              <a:gd name="connsiteY929" fmla="*/ 286175 h 10287000"/>
              <a:gd name="connsiteX930" fmla="*/ 2987278 w 9854218"/>
              <a:gd name="connsiteY930" fmla="*/ 286176 h 10287000"/>
              <a:gd name="connsiteX931" fmla="*/ 2999928 w 9854218"/>
              <a:gd name="connsiteY931" fmla="*/ 260870 h 10287000"/>
              <a:gd name="connsiteX932" fmla="*/ 2974622 w 9854218"/>
              <a:gd name="connsiteY932" fmla="*/ 260867 h 10287000"/>
              <a:gd name="connsiteX933" fmla="*/ 2961970 w 9854218"/>
              <a:gd name="connsiteY933" fmla="*/ 273521 h 10287000"/>
              <a:gd name="connsiteX934" fmla="*/ 2949317 w 9854218"/>
              <a:gd name="connsiteY934" fmla="*/ 286175 h 10287000"/>
              <a:gd name="connsiteX935" fmla="*/ 2924008 w 9854218"/>
              <a:gd name="connsiteY935" fmla="*/ 324135 h 10287000"/>
              <a:gd name="connsiteX936" fmla="*/ 2949317 w 9854218"/>
              <a:gd name="connsiteY936" fmla="*/ 311481 h 10287000"/>
              <a:gd name="connsiteX937" fmla="*/ 2961965 w 9854218"/>
              <a:gd name="connsiteY937" fmla="*/ 298827 h 10287000"/>
              <a:gd name="connsiteX938" fmla="*/ 2936662 w 9854218"/>
              <a:gd name="connsiteY938" fmla="*/ 349442 h 10287000"/>
              <a:gd name="connsiteX939" fmla="*/ 2924008 w 9854218"/>
              <a:gd name="connsiteY939" fmla="*/ 362096 h 10287000"/>
              <a:gd name="connsiteX940" fmla="*/ 2898702 w 9854218"/>
              <a:gd name="connsiteY940" fmla="*/ 374747 h 10287000"/>
              <a:gd name="connsiteX941" fmla="*/ 2911350 w 9854218"/>
              <a:gd name="connsiteY941" fmla="*/ 374747 h 10287000"/>
              <a:gd name="connsiteX942" fmla="*/ 2911354 w 9854218"/>
              <a:gd name="connsiteY942" fmla="*/ 387402 h 10287000"/>
              <a:gd name="connsiteX943" fmla="*/ 2911354 w 9854218"/>
              <a:gd name="connsiteY943" fmla="*/ 400059 h 10287000"/>
              <a:gd name="connsiteX944" fmla="*/ 2886048 w 9854218"/>
              <a:gd name="connsiteY944" fmla="*/ 425363 h 10287000"/>
              <a:gd name="connsiteX945" fmla="*/ 2911350 w 9854218"/>
              <a:gd name="connsiteY945" fmla="*/ 425363 h 10287000"/>
              <a:gd name="connsiteX946" fmla="*/ 2924008 w 9854218"/>
              <a:gd name="connsiteY946" fmla="*/ 412712 h 10287000"/>
              <a:gd name="connsiteX947" fmla="*/ 2873394 w 9854218"/>
              <a:gd name="connsiteY947" fmla="*/ 501282 h 10287000"/>
              <a:gd name="connsiteX948" fmla="*/ 2886047 w 9854218"/>
              <a:gd name="connsiteY948" fmla="*/ 450672 h 10287000"/>
              <a:gd name="connsiteX949" fmla="*/ 2848088 w 9854218"/>
              <a:gd name="connsiteY949" fmla="*/ 488633 h 10287000"/>
              <a:gd name="connsiteX950" fmla="*/ 2848086 w 9854218"/>
              <a:gd name="connsiteY950" fmla="*/ 475980 h 10287000"/>
              <a:gd name="connsiteX951" fmla="*/ 2860742 w 9854218"/>
              <a:gd name="connsiteY951" fmla="*/ 450671 h 10287000"/>
              <a:gd name="connsiteX952" fmla="*/ 2822778 w 9854218"/>
              <a:gd name="connsiteY952" fmla="*/ 475977 h 10287000"/>
              <a:gd name="connsiteX953" fmla="*/ 2810128 w 9854218"/>
              <a:gd name="connsiteY953" fmla="*/ 488631 h 10287000"/>
              <a:gd name="connsiteX954" fmla="*/ 2759512 w 9854218"/>
              <a:gd name="connsiteY954" fmla="*/ 539243 h 10287000"/>
              <a:gd name="connsiteX955" fmla="*/ 2797472 w 9854218"/>
              <a:gd name="connsiteY955" fmla="*/ 513938 h 10287000"/>
              <a:gd name="connsiteX956" fmla="*/ 2784818 w 9854218"/>
              <a:gd name="connsiteY956" fmla="*/ 526592 h 10287000"/>
              <a:gd name="connsiteX957" fmla="*/ 2772164 w 9854218"/>
              <a:gd name="connsiteY957" fmla="*/ 551898 h 10287000"/>
              <a:gd name="connsiteX958" fmla="*/ 2797474 w 9854218"/>
              <a:gd name="connsiteY958" fmla="*/ 539243 h 10287000"/>
              <a:gd name="connsiteX959" fmla="*/ 2810128 w 9854218"/>
              <a:gd name="connsiteY959" fmla="*/ 539243 h 10287000"/>
              <a:gd name="connsiteX960" fmla="*/ 2772166 w 9854218"/>
              <a:gd name="connsiteY960" fmla="*/ 602513 h 10287000"/>
              <a:gd name="connsiteX961" fmla="*/ 2721554 w 9854218"/>
              <a:gd name="connsiteY961" fmla="*/ 627818 h 10287000"/>
              <a:gd name="connsiteX962" fmla="*/ 2658284 w 9854218"/>
              <a:gd name="connsiteY962" fmla="*/ 703743 h 10287000"/>
              <a:gd name="connsiteX963" fmla="*/ 2658284 w 9854218"/>
              <a:gd name="connsiteY963" fmla="*/ 741699 h 10287000"/>
              <a:gd name="connsiteX964" fmla="*/ 2595016 w 9854218"/>
              <a:gd name="connsiteY964" fmla="*/ 779661 h 10287000"/>
              <a:gd name="connsiteX965" fmla="*/ 2488250 w 9854218"/>
              <a:gd name="connsiteY965" fmla="*/ 927351 h 10287000"/>
              <a:gd name="connsiteX966" fmla="*/ 2455824 w 9854218"/>
              <a:gd name="connsiteY966" fmla="*/ 966746 h 10287000"/>
              <a:gd name="connsiteX967" fmla="*/ 2455822 w 9854218"/>
              <a:gd name="connsiteY967" fmla="*/ 956810 h 10287000"/>
              <a:gd name="connsiteX968" fmla="*/ 2430518 w 9854218"/>
              <a:gd name="connsiteY968" fmla="*/ 969464 h 10287000"/>
              <a:gd name="connsiteX969" fmla="*/ 2417862 w 9854218"/>
              <a:gd name="connsiteY969" fmla="*/ 994773 h 10287000"/>
              <a:gd name="connsiteX970" fmla="*/ 2316635 w 9854218"/>
              <a:gd name="connsiteY970" fmla="*/ 1133960 h 10287000"/>
              <a:gd name="connsiteX971" fmla="*/ 2316635 w 9854218"/>
              <a:gd name="connsiteY971" fmla="*/ 1121304 h 10287000"/>
              <a:gd name="connsiteX972" fmla="*/ 2303984 w 9854218"/>
              <a:gd name="connsiteY972" fmla="*/ 1121304 h 10287000"/>
              <a:gd name="connsiteX973" fmla="*/ 2303984 w 9854218"/>
              <a:gd name="connsiteY973" fmla="*/ 1133960 h 10287000"/>
              <a:gd name="connsiteX974" fmla="*/ 2291328 w 9854218"/>
              <a:gd name="connsiteY974" fmla="*/ 1146614 h 10287000"/>
              <a:gd name="connsiteX975" fmla="*/ 2291330 w 9854218"/>
              <a:gd name="connsiteY975" fmla="*/ 1171919 h 10287000"/>
              <a:gd name="connsiteX976" fmla="*/ 2266020 w 9854218"/>
              <a:gd name="connsiteY976" fmla="*/ 1171919 h 10287000"/>
              <a:gd name="connsiteX977" fmla="*/ 2253370 w 9854218"/>
              <a:gd name="connsiteY977" fmla="*/ 1209881 h 10287000"/>
              <a:gd name="connsiteX978" fmla="*/ 2253368 w 9854218"/>
              <a:gd name="connsiteY978" fmla="*/ 1197225 h 10287000"/>
              <a:gd name="connsiteX979" fmla="*/ 2240712 w 9854218"/>
              <a:gd name="connsiteY979" fmla="*/ 1197225 h 10287000"/>
              <a:gd name="connsiteX980" fmla="*/ 2228060 w 9854218"/>
              <a:gd name="connsiteY980" fmla="*/ 1222535 h 10287000"/>
              <a:gd name="connsiteX981" fmla="*/ 2228062 w 9854218"/>
              <a:gd name="connsiteY981" fmla="*/ 1235190 h 10287000"/>
              <a:gd name="connsiteX982" fmla="*/ 2190100 w 9854218"/>
              <a:gd name="connsiteY982" fmla="*/ 1285800 h 10287000"/>
              <a:gd name="connsiteX983" fmla="*/ 2177446 w 9854218"/>
              <a:gd name="connsiteY983" fmla="*/ 1298454 h 10287000"/>
              <a:gd name="connsiteX984" fmla="*/ 2164790 w 9854218"/>
              <a:gd name="connsiteY984" fmla="*/ 1323761 h 10287000"/>
              <a:gd name="connsiteX985" fmla="*/ 2177447 w 9854218"/>
              <a:gd name="connsiteY985" fmla="*/ 1311110 h 10287000"/>
              <a:gd name="connsiteX986" fmla="*/ 2190096 w 9854218"/>
              <a:gd name="connsiteY986" fmla="*/ 1311111 h 10287000"/>
              <a:gd name="connsiteX987" fmla="*/ 2164793 w 9854218"/>
              <a:gd name="connsiteY987" fmla="*/ 1374375 h 10287000"/>
              <a:gd name="connsiteX988" fmla="*/ 2152140 w 9854218"/>
              <a:gd name="connsiteY988" fmla="*/ 1399685 h 10287000"/>
              <a:gd name="connsiteX989" fmla="*/ 2139485 w 9854218"/>
              <a:gd name="connsiteY989" fmla="*/ 1399683 h 10287000"/>
              <a:gd name="connsiteX990" fmla="*/ 2139485 w 9854218"/>
              <a:gd name="connsiteY990" fmla="*/ 1412336 h 10287000"/>
              <a:gd name="connsiteX991" fmla="*/ 2126834 w 9854218"/>
              <a:gd name="connsiteY991" fmla="*/ 1424993 h 10287000"/>
              <a:gd name="connsiteX992" fmla="*/ 2126832 w 9854218"/>
              <a:gd name="connsiteY992" fmla="*/ 1437641 h 10287000"/>
              <a:gd name="connsiteX993" fmla="*/ 2076220 w 9854218"/>
              <a:gd name="connsiteY993" fmla="*/ 1475606 h 10287000"/>
              <a:gd name="connsiteX994" fmla="*/ 2076220 w 9854218"/>
              <a:gd name="connsiteY994" fmla="*/ 1513566 h 10287000"/>
              <a:gd name="connsiteX995" fmla="*/ 2063564 w 9854218"/>
              <a:gd name="connsiteY995" fmla="*/ 1538871 h 10287000"/>
              <a:gd name="connsiteX996" fmla="*/ 2076215 w 9854218"/>
              <a:gd name="connsiteY996" fmla="*/ 1538868 h 10287000"/>
              <a:gd name="connsiteX997" fmla="*/ 2076218 w 9854218"/>
              <a:gd name="connsiteY997" fmla="*/ 1526216 h 10287000"/>
              <a:gd name="connsiteX998" fmla="*/ 2088868 w 9854218"/>
              <a:gd name="connsiteY998" fmla="*/ 1551525 h 10287000"/>
              <a:gd name="connsiteX999" fmla="*/ 1734570 w 9854218"/>
              <a:gd name="connsiteY999" fmla="*/ 2285429 h 10287000"/>
              <a:gd name="connsiteX1000" fmla="*/ 1683956 w 9854218"/>
              <a:gd name="connsiteY1000" fmla="*/ 2386655 h 10287000"/>
              <a:gd name="connsiteX1001" fmla="*/ 1645996 w 9854218"/>
              <a:gd name="connsiteY1001" fmla="*/ 2449923 h 10287000"/>
              <a:gd name="connsiteX1002" fmla="*/ 1620689 w 9854218"/>
              <a:gd name="connsiteY1002" fmla="*/ 2551154 h 10287000"/>
              <a:gd name="connsiteX1003" fmla="*/ 1506806 w 9854218"/>
              <a:gd name="connsiteY1003" fmla="*/ 2905451 h 10287000"/>
              <a:gd name="connsiteX1004" fmla="*/ 1494152 w 9854218"/>
              <a:gd name="connsiteY1004" fmla="*/ 2918102 h 10287000"/>
              <a:gd name="connsiteX1005" fmla="*/ 1494154 w 9854218"/>
              <a:gd name="connsiteY1005" fmla="*/ 2930757 h 10287000"/>
              <a:gd name="connsiteX1006" fmla="*/ 1506806 w 9854218"/>
              <a:gd name="connsiteY1006" fmla="*/ 2930756 h 10287000"/>
              <a:gd name="connsiteX1007" fmla="*/ 1506806 w 9854218"/>
              <a:gd name="connsiteY1007" fmla="*/ 2943410 h 10287000"/>
              <a:gd name="connsiteX1008" fmla="*/ 1494152 w 9854218"/>
              <a:gd name="connsiteY1008" fmla="*/ 2943410 h 10287000"/>
              <a:gd name="connsiteX1009" fmla="*/ 1456192 w 9854218"/>
              <a:gd name="connsiteY1009" fmla="*/ 3057288 h 10287000"/>
              <a:gd name="connsiteX1010" fmla="*/ 1443541 w 9854218"/>
              <a:gd name="connsiteY1010" fmla="*/ 3057291 h 10287000"/>
              <a:gd name="connsiteX1011" fmla="*/ 1443536 w 9854218"/>
              <a:gd name="connsiteY1011" fmla="*/ 3082601 h 10287000"/>
              <a:gd name="connsiteX1012" fmla="*/ 1405579 w 9854218"/>
              <a:gd name="connsiteY1012" fmla="*/ 3209135 h 10287000"/>
              <a:gd name="connsiteX1013" fmla="*/ 1392929 w 9854218"/>
              <a:gd name="connsiteY1013" fmla="*/ 3221789 h 10287000"/>
              <a:gd name="connsiteX1014" fmla="*/ 1380271 w 9854218"/>
              <a:gd name="connsiteY1014" fmla="*/ 3272402 h 10287000"/>
              <a:gd name="connsiteX1015" fmla="*/ 1380272 w 9854218"/>
              <a:gd name="connsiteY1015" fmla="*/ 3285053 h 10287000"/>
              <a:gd name="connsiteX1016" fmla="*/ 1380271 w 9854218"/>
              <a:gd name="connsiteY1016" fmla="*/ 3297705 h 10287000"/>
              <a:gd name="connsiteX1017" fmla="*/ 1380271 w 9854218"/>
              <a:gd name="connsiteY1017" fmla="*/ 3310362 h 10287000"/>
              <a:gd name="connsiteX1018" fmla="*/ 1367617 w 9854218"/>
              <a:gd name="connsiteY1018" fmla="*/ 3348326 h 10287000"/>
              <a:gd name="connsiteX1019" fmla="*/ 1392925 w 9854218"/>
              <a:gd name="connsiteY1019" fmla="*/ 3335669 h 10287000"/>
              <a:gd name="connsiteX1020" fmla="*/ 1392928 w 9854218"/>
              <a:gd name="connsiteY1020" fmla="*/ 3360977 h 10287000"/>
              <a:gd name="connsiteX1021" fmla="*/ 1380272 w 9854218"/>
              <a:gd name="connsiteY1021" fmla="*/ 3360974 h 10287000"/>
              <a:gd name="connsiteX1022" fmla="*/ 1380271 w 9854218"/>
              <a:gd name="connsiteY1022" fmla="*/ 3373631 h 10287000"/>
              <a:gd name="connsiteX1023" fmla="*/ 1380271 w 9854218"/>
              <a:gd name="connsiteY1023" fmla="*/ 3386286 h 10287000"/>
              <a:gd name="connsiteX1024" fmla="*/ 1380271 w 9854218"/>
              <a:gd name="connsiteY1024" fmla="*/ 3411591 h 10287000"/>
              <a:gd name="connsiteX1025" fmla="*/ 1329658 w 9854218"/>
              <a:gd name="connsiteY1025" fmla="*/ 3512819 h 10287000"/>
              <a:gd name="connsiteX1026" fmla="*/ 1342310 w 9854218"/>
              <a:gd name="connsiteY1026" fmla="*/ 3512817 h 10287000"/>
              <a:gd name="connsiteX1027" fmla="*/ 1329658 w 9854218"/>
              <a:gd name="connsiteY1027" fmla="*/ 3550775 h 10287000"/>
              <a:gd name="connsiteX1028" fmla="*/ 1354964 w 9854218"/>
              <a:gd name="connsiteY1028" fmla="*/ 3550778 h 10287000"/>
              <a:gd name="connsiteX1029" fmla="*/ 1367618 w 9854218"/>
              <a:gd name="connsiteY1029" fmla="*/ 3500165 h 10287000"/>
              <a:gd name="connsiteX1030" fmla="*/ 1367618 w 9854218"/>
              <a:gd name="connsiteY1030" fmla="*/ 3512819 h 10287000"/>
              <a:gd name="connsiteX1031" fmla="*/ 1380271 w 9854218"/>
              <a:gd name="connsiteY1031" fmla="*/ 3512817 h 10287000"/>
              <a:gd name="connsiteX1032" fmla="*/ 1380271 w 9854218"/>
              <a:gd name="connsiteY1032" fmla="*/ 3500166 h 10287000"/>
              <a:gd name="connsiteX1033" fmla="*/ 1380271 w 9854218"/>
              <a:gd name="connsiteY1033" fmla="*/ 3487512 h 10287000"/>
              <a:gd name="connsiteX1034" fmla="*/ 1418236 w 9854218"/>
              <a:gd name="connsiteY1034" fmla="*/ 3348324 h 10287000"/>
              <a:gd name="connsiteX1035" fmla="*/ 1430885 w 9854218"/>
              <a:gd name="connsiteY1035" fmla="*/ 3335669 h 10287000"/>
              <a:gd name="connsiteX1036" fmla="*/ 1430887 w 9854218"/>
              <a:gd name="connsiteY1036" fmla="*/ 3323013 h 10287000"/>
              <a:gd name="connsiteX1037" fmla="*/ 1418234 w 9854218"/>
              <a:gd name="connsiteY1037" fmla="*/ 3323015 h 10287000"/>
              <a:gd name="connsiteX1038" fmla="*/ 1544766 w 9854218"/>
              <a:gd name="connsiteY1038" fmla="*/ 2918102 h 10287000"/>
              <a:gd name="connsiteX1039" fmla="*/ 1544766 w 9854218"/>
              <a:gd name="connsiteY1039" fmla="*/ 2880141 h 10287000"/>
              <a:gd name="connsiteX1040" fmla="*/ 1595382 w 9854218"/>
              <a:gd name="connsiteY1040" fmla="*/ 2740952 h 10287000"/>
              <a:gd name="connsiteX1041" fmla="*/ 1582726 w 9854218"/>
              <a:gd name="connsiteY1041" fmla="*/ 2753607 h 10287000"/>
              <a:gd name="connsiteX1042" fmla="*/ 1633342 w 9854218"/>
              <a:gd name="connsiteY1042" fmla="*/ 2652380 h 10287000"/>
              <a:gd name="connsiteX1043" fmla="*/ 1785186 w 9854218"/>
              <a:gd name="connsiteY1043" fmla="*/ 2285430 h 10287000"/>
              <a:gd name="connsiteX1044" fmla="*/ 1886414 w 9854218"/>
              <a:gd name="connsiteY1044" fmla="*/ 2007050 h 10287000"/>
              <a:gd name="connsiteX1045" fmla="*/ 1937028 w 9854218"/>
              <a:gd name="connsiteY1045" fmla="*/ 1943783 h 10287000"/>
              <a:gd name="connsiteX1046" fmla="*/ 1987643 w 9854218"/>
              <a:gd name="connsiteY1046" fmla="*/ 1829903 h 10287000"/>
              <a:gd name="connsiteX1047" fmla="*/ 2012950 w 9854218"/>
              <a:gd name="connsiteY1047" fmla="*/ 1804596 h 10287000"/>
              <a:gd name="connsiteX1048" fmla="*/ 2139486 w 9854218"/>
              <a:gd name="connsiteY1048" fmla="*/ 1576833 h 10287000"/>
              <a:gd name="connsiteX1049" fmla="*/ 2139485 w 9854218"/>
              <a:gd name="connsiteY1049" fmla="*/ 1551525 h 10287000"/>
              <a:gd name="connsiteX1050" fmla="*/ 2266022 w 9854218"/>
              <a:gd name="connsiteY1050" fmla="*/ 1349070 h 10287000"/>
              <a:gd name="connsiteX1051" fmla="*/ 2367250 w 9854218"/>
              <a:gd name="connsiteY1051" fmla="*/ 1197225 h 10287000"/>
              <a:gd name="connsiteX1052" fmla="*/ 2430518 w 9854218"/>
              <a:gd name="connsiteY1052" fmla="*/ 1108653 h 10287000"/>
              <a:gd name="connsiteX1053" fmla="*/ 2519094 w 9854218"/>
              <a:gd name="connsiteY1053" fmla="*/ 969464 h 10287000"/>
              <a:gd name="connsiteX1054" fmla="*/ 2531748 w 9854218"/>
              <a:gd name="connsiteY1054" fmla="*/ 982118 h 10287000"/>
              <a:gd name="connsiteX1055" fmla="*/ 2544401 w 9854218"/>
              <a:gd name="connsiteY1055" fmla="*/ 944157 h 10287000"/>
              <a:gd name="connsiteX1056" fmla="*/ 2721552 w 9854218"/>
              <a:gd name="connsiteY1056" fmla="*/ 716393 h 10287000"/>
              <a:gd name="connsiteX1057" fmla="*/ 2898701 w 9854218"/>
              <a:gd name="connsiteY1057" fmla="*/ 501282 h 10287000"/>
              <a:gd name="connsiteX1058" fmla="*/ 2924008 w 9854218"/>
              <a:gd name="connsiteY1058" fmla="*/ 488633 h 10287000"/>
              <a:gd name="connsiteX1059" fmla="*/ 2936662 w 9854218"/>
              <a:gd name="connsiteY1059" fmla="*/ 450671 h 10287000"/>
              <a:gd name="connsiteX1060" fmla="*/ 3177078 w 9854218"/>
              <a:gd name="connsiteY1060" fmla="*/ 210252 h 10287000"/>
              <a:gd name="connsiteX1061" fmla="*/ 3189732 w 9854218"/>
              <a:gd name="connsiteY1061" fmla="*/ 210252 h 10287000"/>
              <a:gd name="connsiteX1062" fmla="*/ 3202388 w 9854218"/>
              <a:gd name="connsiteY1062" fmla="*/ 197600 h 10287000"/>
              <a:gd name="connsiteX1063" fmla="*/ 3278308 w 9854218"/>
              <a:gd name="connsiteY1063" fmla="*/ 121680 h 10287000"/>
              <a:gd name="connsiteX1064" fmla="*/ 3290962 w 9854218"/>
              <a:gd name="connsiteY1064" fmla="*/ 134334 h 10287000"/>
              <a:gd name="connsiteX1065" fmla="*/ 3303617 w 9854218"/>
              <a:gd name="connsiteY1065" fmla="*/ 121682 h 10287000"/>
              <a:gd name="connsiteX1066" fmla="*/ 3316272 w 9854218"/>
              <a:gd name="connsiteY1066" fmla="*/ 96371 h 10287000"/>
              <a:gd name="connsiteX1067" fmla="*/ 3379536 w 9854218"/>
              <a:gd name="connsiteY1067" fmla="*/ 58410 h 10287000"/>
              <a:gd name="connsiteX1068" fmla="*/ 3341576 w 9854218"/>
              <a:gd name="connsiteY1068" fmla="*/ 71066 h 10287000"/>
              <a:gd name="connsiteX1069" fmla="*/ 3354233 w 9854218"/>
              <a:gd name="connsiteY1069" fmla="*/ 58410 h 10287000"/>
              <a:gd name="connsiteX1070" fmla="*/ 3341576 w 9854218"/>
              <a:gd name="connsiteY1070" fmla="*/ 58410 h 10287000"/>
              <a:gd name="connsiteX1071" fmla="*/ 3374990 w 9854218"/>
              <a:gd name="connsiteY1071" fmla="*/ 21242 h 10287000"/>
              <a:gd name="connsiteX1072" fmla="*/ 3398246 w 9854218"/>
              <a:gd name="connsiteY1072" fmla="*/ 0 h 10287000"/>
              <a:gd name="connsiteX1073" fmla="*/ 3467874 w 9854218"/>
              <a:gd name="connsiteY1073" fmla="*/ 0 h 10287000"/>
              <a:gd name="connsiteX1074" fmla="*/ 3444386 w 9854218"/>
              <a:gd name="connsiteY1074" fmla="*/ 25196 h 10287000"/>
              <a:gd name="connsiteX1075" fmla="*/ 3366882 w 9854218"/>
              <a:gd name="connsiteY1075" fmla="*/ 109025 h 10287000"/>
              <a:gd name="connsiteX1076" fmla="*/ 2987278 w 9854218"/>
              <a:gd name="connsiteY1076" fmla="*/ 513935 h 10287000"/>
              <a:gd name="connsiteX1077" fmla="*/ 2961968 w 9854218"/>
              <a:gd name="connsiteY1077" fmla="*/ 564552 h 10287000"/>
              <a:gd name="connsiteX1078" fmla="*/ 2911354 w 9854218"/>
              <a:gd name="connsiteY1078" fmla="*/ 589857 h 10287000"/>
              <a:gd name="connsiteX1079" fmla="*/ 2784818 w 9854218"/>
              <a:gd name="connsiteY1079" fmla="*/ 767007 h 10287000"/>
              <a:gd name="connsiteX1080" fmla="*/ 2759512 w 9854218"/>
              <a:gd name="connsiteY1080" fmla="*/ 779661 h 10287000"/>
              <a:gd name="connsiteX1081" fmla="*/ 2696243 w 9854218"/>
              <a:gd name="connsiteY1081" fmla="*/ 893543 h 10287000"/>
              <a:gd name="connsiteX1082" fmla="*/ 2632974 w 9854218"/>
              <a:gd name="connsiteY1082" fmla="*/ 956810 h 10287000"/>
              <a:gd name="connsiteX1083" fmla="*/ 2392558 w 9854218"/>
              <a:gd name="connsiteY1083" fmla="*/ 1323761 h 10287000"/>
              <a:gd name="connsiteX1084" fmla="*/ 2253366 w 9854218"/>
              <a:gd name="connsiteY1084" fmla="*/ 1538871 h 10287000"/>
              <a:gd name="connsiteX1085" fmla="*/ 2190100 w 9854218"/>
              <a:gd name="connsiteY1085" fmla="*/ 1640100 h 10287000"/>
              <a:gd name="connsiteX1086" fmla="*/ 2038253 w 9854218"/>
              <a:gd name="connsiteY1086" fmla="*/ 1956437 h 10287000"/>
              <a:gd name="connsiteX1087" fmla="*/ 2000296 w 9854218"/>
              <a:gd name="connsiteY1087" fmla="*/ 2019705 h 10287000"/>
              <a:gd name="connsiteX1088" fmla="*/ 1810492 w 9854218"/>
              <a:gd name="connsiteY1088" fmla="*/ 2462576 h 10287000"/>
              <a:gd name="connsiteX1089" fmla="*/ 1633343 w 9854218"/>
              <a:gd name="connsiteY1089" fmla="*/ 2930756 h 10287000"/>
              <a:gd name="connsiteX1090" fmla="*/ 1570074 w 9854218"/>
              <a:gd name="connsiteY1090" fmla="*/ 3133212 h 10287000"/>
              <a:gd name="connsiteX1091" fmla="*/ 1557420 w 9854218"/>
              <a:gd name="connsiteY1091" fmla="*/ 3145868 h 10287000"/>
              <a:gd name="connsiteX1092" fmla="*/ 1557422 w 9854218"/>
              <a:gd name="connsiteY1092" fmla="*/ 3171176 h 10287000"/>
              <a:gd name="connsiteX1093" fmla="*/ 1494154 w 9854218"/>
              <a:gd name="connsiteY1093" fmla="*/ 3323016 h 10287000"/>
              <a:gd name="connsiteX1094" fmla="*/ 1519463 w 9854218"/>
              <a:gd name="connsiteY1094" fmla="*/ 3297708 h 10287000"/>
              <a:gd name="connsiteX1095" fmla="*/ 1544768 w 9854218"/>
              <a:gd name="connsiteY1095" fmla="*/ 3209136 h 10287000"/>
              <a:gd name="connsiteX1096" fmla="*/ 1570074 w 9854218"/>
              <a:gd name="connsiteY1096" fmla="*/ 3196481 h 10287000"/>
              <a:gd name="connsiteX1097" fmla="*/ 1582726 w 9854218"/>
              <a:gd name="connsiteY1097" fmla="*/ 3196481 h 10287000"/>
              <a:gd name="connsiteX1098" fmla="*/ 1582727 w 9854218"/>
              <a:gd name="connsiteY1098" fmla="*/ 3183827 h 10287000"/>
              <a:gd name="connsiteX1099" fmla="*/ 1582726 w 9854218"/>
              <a:gd name="connsiteY1099" fmla="*/ 3171176 h 10287000"/>
              <a:gd name="connsiteX1100" fmla="*/ 1582726 w 9854218"/>
              <a:gd name="connsiteY1100" fmla="*/ 3158520 h 10287000"/>
              <a:gd name="connsiteX1101" fmla="*/ 1633342 w 9854218"/>
              <a:gd name="connsiteY1101" fmla="*/ 3019331 h 10287000"/>
              <a:gd name="connsiteX1102" fmla="*/ 1734570 w 9854218"/>
              <a:gd name="connsiteY1102" fmla="*/ 2766260 h 10287000"/>
              <a:gd name="connsiteX1103" fmla="*/ 1823146 w 9854218"/>
              <a:gd name="connsiteY1103" fmla="*/ 2576459 h 10287000"/>
              <a:gd name="connsiteX1104" fmla="*/ 1835800 w 9854218"/>
              <a:gd name="connsiteY1104" fmla="*/ 2576456 h 10287000"/>
              <a:gd name="connsiteX1105" fmla="*/ 1835800 w 9854218"/>
              <a:gd name="connsiteY1105" fmla="*/ 2551151 h 10287000"/>
              <a:gd name="connsiteX1106" fmla="*/ 1835796 w 9854218"/>
              <a:gd name="connsiteY1106" fmla="*/ 2538498 h 10287000"/>
              <a:gd name="connsiteX1107" fmla="*/ 1899068 w 9854218"/>
              <a:gd name="connsiteY1107" fmla="*/ 2361350 h 10287000"/>
              <a:gd name="connsiteX1108" fmla="*/ 1911720 w 9854218"/>
              <a:gd name="connsiteY1108" fmla="*/ 2336043 h 10287000"/>
              <a:gd name="connsiteX1109" fmla="*/ 1937026 w 9854218"/>
              <a:gd name="connsiteY1109" fmla="*/ 2336043 h 10287000"/>
              <a:gd name="connsiteX1110" fmla="*/ 1937028 w 9854218"/>
              <a:gd name="connsiteY1110" fmla="*/ 2298083 h 10287000"/>
              <a:gd name="connsiteX1111" fmla="*/ 1962336 w 9854218"/>
              <a:gd name="connsiteY1111" fmla="*/ 2260122 h 10287000"/>
              <a:gd name="connsiteX1112" fmla="*/ 2126832 w 9854218"/>
              <a:gd name="connsiteY1112" fmla="*/ 1905822 h 10287000"/>
              <a:gd name="connsiteX1113" fmla="*/ 2126832 w 9854218"/>
              <a:gd name="connsiteY1113" fmla="*/ 1893168 h 10287000"/>
              <a:gd name="connsiteX1114" fmla="*/ 2139485 w 9854218"/>
              <a:gd name="connsiteY1114" fmla="*/ 1880514 h 10287000"/>
              <a:gd name="connsiteX1115" fmla="*/ 2202754 w 9854218"/>
              <a:gd name="connsiteY1115" fmla="*/ 1791941 h 10287000"/>
              <a:gd name="connsiteX1116" fmla="*/ 2202755 w 9854218"/>
              <a:gd name="connsiteY1116" fmla="*/ 1753982 h 10287000"/>
              <a:gd name="connsiteX1117" fmla="*/ 2215408 w 9854218"/>
              <a:gd name="connsiteY1117" fmla="*/ 1741328 h 10287000"/>
              <a:gd name="connsiteX1118" fmla="*/ 2278674 w 9854218"/>
              <a:gd name="connsiteY1118" fmla="*/ 1652753 h 10287000"/>
              <a:gd name="connsiteX1119" fmla="*/ 2291330 w 9854218"/>
              <a:gd name="connsiteY1119" fmla="*/ 1640102 h 10287000"/>
              <a:gd name="connsiteX1120" fmla="*/ 2303982 w 9854218"/>
              <a:gd name="connsiteY1120" fmla="*/ 1602140 h 10287000"/>
              <a:gd name="connsiteX1121" fmla="*/ 2354598 w 9854218"/>
              <a:gd name="connsiteY1121" fmla="*/ 1526214 h 10287000"/>
              <a:gd name="connsiteX1122" fmla="*/ 2367250 w 9854218"/>
              <a:gd name="connsiteY1122" fmla="*/ 1513565 h 10287000"/>
              <a:gd name="connsiteX1123" fmla="*/ 2367251 w 9854218"/>
              <a:gd name="connsiteY1123" fmla="*/ 1500911 h 10287000"/>
              <a:gd name="connsiteX1124" fmla="*/ 2620324 w 9854218"/>
              <a:gd name="connsiteY1124" fmla="*/ 1095999 h 10287000"/>
              <a:gd name="connsiteX1125" fmla="*/ 2632978 w 9854218"/>
              <a:gd name="connsiteY1125" fmla="*/ 1083344 h 10287000"/>
              <a:gd name="connsiteX1126" fmla="*/ 2645628 w 9854218"/>
              <a:gd name="connsiteY1126" fmla="*/ 1070693 h 10287000"/>
              <a:gd name="connsiteX1127" fmla="*/ 2645626 w 9854218"/>
              <a:gd name="connsiteY1127" fmla="*/ 1058039 h 10287000"/>
              <a:gd name="connsiteX1128" fmla="*/ 2658282 w 9854218"/>
              <a:gd name="connsiteY1128" fmla="*/ 1045385 h 10287000"/>
              <a:gd name="connsiteX1129" fmla="*/ 2670936 w 9854218"/>
              <a:gd name="connsiteY1129" fmla="*/ 1045385 h 10287000"/>
              <a:gd name="connsiteX1130" fmla="*/ 2658280 w 9854218"/>
              <a:gd name="connsiteY1130" fmla="*/ 1070693 h 10287000"/>
              <a:gd name="connsiteX1131" fmla="*/ 2670938 w 9854218"/>
              <a:gd name="connsiteY1131" fmla="*/ 1070693 h 10287000"/>
              <a:gd name="connsiteX1132" fmla="*/ 2683589 w 9854218"/>
              <a:gd name="connsiteY1132" fmla="*/ 1070693 h 10287000"/>
              <a:gd name="connsiteX1133" fmla="*/ 2696244 w 9854218"/>
              <a:gd name="connsiteY1133" fmla="*/ 1058040 h 10287000"/>
              <a:gd name="connsiteX1134" fmla="*/ 2632978 w 9854218"/>
              <a:gd name="connsiteY1134" fmla="*/ 1159265 h 10287000"/>
              <a:gd name="connsiteX1135" fmla="*/ 2557054 w 9854218"/>
              <a:gd name="connsiteY1135" fmla="*/ 1235189 h 10287000"/>
              <a:gd name="connsiteX1136" fmla="*/ 2595012 w 9854218"/>
              <a:gd name="connsiteY1136" fmla="*/ 1222535 h 10287000"/>
              <a:gd name="connsiteX1137" fmla="*/ 2531747 w 9854218"/>
              <a:gd name="connsiteY1137" fmla="*/ 1323761 h 10287000"/>
              <a:gd name="connsiteX1138" fmla="*/ 2531747 w 9854218"/>
              <a:gd name="connsiteY1138" fmla="*/ 1311110 h 10287000"/>
              <a:gd name="connsiteX1139" fmla="*/ 2531748 w 9854218"/>
              <a:gd name="connsiteY1139" fmla="*/ 1298457 h 10287000"/>
              <a:gd name="connsiteX1140" fmla="*/ 2519093 w 9854218"/>
              <a:gd name="connsiteY1140" fmla="*/ 1311110 h 10287000"/>
              <a:gd name="connsiteX1141" fmla="*/ 2506440 w 9854218"/>
              <a:gd name="connsiteY1141" fmla="*/ 1336415 h 10287000"/>
              <a:gd name="connsiteX1142" fmla="*/ 2468480 w 9854218"/>
              <a:gd name="connsiteY1142" fmla="*/ 1374375 h 10287000"/>
              <a:gd name="connsiteX1143" fmla="*/ 2455824 w 9854218"/>
              <a:gd name="connsiteY1143" fmla="*/ 1387029 h 10287000"/>
              <a:gd name="connsiteX1144" fmla="*/ 2455826 w 9854218"/>
              <a:gd name="connsiteY1144" fmla="*/ 1399683 h 10287000"/>
              <a:gd name="connsiteX1145" fmla="*/ 2468480 w 9854218"/>
              <a:gd name="connsiteY1145" fmla="*/ 1399685 h 10287000"/>
              <a:gd name="connsiteX1146" fmla="*/ 2417864 w 9854218"/>
              <a:gd name="connsiteY1146" fmla="*/ 1450296 h 10287000"/>
              <a:gd name="connsiteX1147" fmla="*/ 2455824 w 9854218"/>
              <a:gd name="connsiteY1147" fmla="*/ 1450296 h 10287000"/>
              <a:gd name="connsiteX1148" fmla="*/ 2417861 w 9854218"/>
              <a:gd name="connsiteY1148" fmla="*/ 1513565 h 10287000"/>
              <a:gd name="connsiteX1149" fmla="*/ 2379904 w 9854218"/>
              <a:gd name="connsiteY1149" fmla="*/ 1551524 h 10287000"/>
              <a:gd name="connsiteX1150" fmla="*/ 2405212 w 9854218"/>
              <a:gd name="connsiteY1150" fmla="*/ 1538868 h 10287000"/>
              <a:gd name="connsiteX1151" fmla="*/ 2379904 w 9854218"/>
              <a:gd name="connsiteY1151" fmla="*/ 1564179 h 10287000"/>
              <a:gd name="connsiteX1152" fmla="*/ 2367250 w 9854218"/>
              <a:gd name="connsiteY1152" fmla="*/ 1602137 h 10287000"/>
              <a:gd name="connsiteX1153" fmla="*/ 2354598 w 9854218"/>
              <a:gd name="connsiteY1153" fmla="*/ 1614791 h 10287000"/>
              <a:gd name="connsiteX1154" fmla="*/ 2341944 w 9854218"/>
              <a:gd name="connsiteY1154" fmla="*/ 1627446 h 10287000"/>
              <a:gd name="connsiteX1155" fmla="*/ 2341943 w 9854218"/>
              <a:gd name="connsiteY1155" fmla="*/ 1640100 h 10287000"/>
              <a:gd name="connsiteX1156" fmla="*/ 2347962 w 9854218"/>
              <a:gd name="connsiteY1156" fmla="*/ 1639239 h 10287000"/>
              <a:gd name="connsiteX1157" fmla="*/ 2340360 w 9854218"/>
              <a:gd name="connsiteY1157" fmla="*/ 1652750 h 10287000"/>
              <a:gd name="connsiteX1158" fmla="*/ 2316635 w 9854218"/>
              <a:gd name="connsiteY1158" fmla="*/ 1678061 h 10287000"/>
              <a:gd name="connsiteX1159" fmla="*/ 2316636 w 9854218"/>
              <a:gd name="connsiteY1159" fmla="*/ 1690712 h 10287000"/>
              <a:gd name="connsiteX1160" fmla="*/ 2316635 w 9854218"/>
              <a:gd name="connsiteY1160" fmla="*/ 1703367 h 10287000"/>
              <a:gd name="connsiteX1161" fmla="*/ 2278674 w 9854218"/>
              <a:gd name="connsiteY1161" fmla="*/ 1779284 h 10287000"/>
              <a:gd name="connsiteX1162" fmla="*/ 2240716 w 9854218"/>
              <a:gd name="connsiteY1162" fmla="*/ 1829903 h 10287000"/>
              <a:gd name="connsiteX1163" fmla="*/ 2228057 w 9854218"/>
              <a:gd name="connsiteY1163" fmla="*/ 1829903 h 10287000"/>
              <a:gd name="connsiteX1164" fmla="*/ 2215409 w 9854218"/>
              <a:gd name="connsiteY1164" fmla="*/ 1829900 h 10287000"/>
              <a:gd name="connsiteX1165" fmla="*/ 2215409 w 9854218"/>
              <a:gd name="connsiteY1165" fmla="*/ 1855205 h 10287000"/>
              <a:gd name="connsiteX1166" fmla="*/ 2215408 w 9854218"/>
              <a:gd name="connsiteY1166" fmla="*/ 1867862 h 10287000"/>
              <a:gd name="connsiteX1167" fmla="*/ 2215409 w 9854218"/>
              <a:gd name="connsiteY1167" fmla="*/ 1893168 h 10287000"/>
              <a:gd name="connsiteX1168" fmla="*/ 2152139 w 9854218"/>
              <a:gd name="connsiteY1168" fmla="*/ 1994397 h 10287000"/>
              <a:gd name="connsiteX1169" fmla="*/ 2139485 w 9854218"/>
              <a:gd name="connsiteY1169" fmla="*/ 2019704 h 10287000"/>
              <a:gd name="connsiteX1170" fmla="*/ 2139486 w 9854218"/>
              <a:gd name="connsiteY1170" fmla="*/ 2032355 h 10287000"/>
              <a:gd name="connsiteX1171" fmla="*/ 2139485 w 9854218"/>
              <a:gd name="connsiteY1171" fmla="*/ 2045012 h 10287000"/>
              <a:gd name="connsiteX1172" fmla="*/ 2101526 w 9854218"/>
              <a:gd name="connsiteY1172" fmla="*/ 2095623 h 10287000"/>
              <a:gd name="connsiteX1173" fmla="*/ 2083730 w 9854218"/>
              <a:gd name="connsiteY1173" fmla="*/ 2134771 h 10287000"/>
              <a:gd name="connsiteX1174" fmla="*/ 2088130 w 9854218"/>
              <a:gd name="connsiteY1174" fmla="*/ 2144585 h 10287000"/>
              <a:gd name="connsiteX1175" fmla="*/ 2087437 w 9854218"/>
              <a:gd name="connsiteY1175" fmla="*/ 2146015 h 10287000"/>
              <a:gd name="connsiteX1176" fmla="*/ 2088870 w 9854218"/>
              <a:gd name="connsiteY1176" fmla="*/ 2146236 h 10287000"/>
              <a:gd name="connsiteX1177" fmla="*/ 2088130 w 9854218"/>
              <a:gd name="connsiteY1177" fmla="*/ 2144585 h 10287000"/>
              <a:gd name="connsiteX1178" fmla="*/ 2091639 w 9854218"/>
              <a:gd name="connsiteY1178" fmla="*/ 2137342 h 10287000"/>
              <a:gd name="connsiteX1179" fmla="*/ 2152139 w 9854218"/>
              <a:gd name="connsiteY1179" fmla="*/ 2032358 h 10287000"/>
              <a:gd name="connsiteX1180" fmla="*/ 2164793 w 9854218"/>
              <a:gd name="connsiteY1180" fmla="*/ 2019704 h 10287000"/>
              <a:gd name="connsiteX1181" fmla="*/ 2177447 w 9854218"/>
              <a:gd name="connsiteY1181" fmla="*/ 2007050 h 10287000"/>
              <a:gd name="connsiteX1182" fmla="*/ 2164794 w 9854218"/>
              <a:gd name="connsiteY1182" fmla="*/ 1994397 h 10287000"/>
              <a:gd name="connsiteX1183" fmla="*/ 2177447 w 9854218"/>
              <a:gd name="connsiteY1183" fmla="*/ 1969089 h 10287000"/>
              <a:gd name="connsiteX1184" fmla="*/ 2202754 w 9854218"/>
              <a:gd name="connsiteY1184" fmla="*/ 1956437 h 10287000"/>
              <a:gd name="connsiteX1185" fmla="*/ 2228057 w 9854218"/>
              <a:gd name="connsiteY1185" fmla="*/ 1880516 h 10287000"/>
              <a:gd name="connsiteX1186" fmla="*/ 2228060 w 9854218"/>
              <a:gd name="connsiteY1186" fmla="*/ 1867862 h 10287000"/>
              <a:gd name="connsiteX1187" fmla="*/ 2240714 w 9854218"/>
              <a:gd name="connsiteY1187" fmla="*/ 1867862 h 10287000"/>
              <a:gd name="connsiteX1188" fmla="*/ 2253370 w 9854218"/>
              <a:gd name="connsiteY1188" fmla="*/ 1855208 h 10287000"/>
              <a:gd name="connsiteX1189" fmla="*/ 2253370 w 9854218"/>
              <a:gd name="connsiteY1189" fmla="*/ 1842557 h 10287000"/>
              <a:gd name="connsiteX1190" fmla="*/ 2240712 w 9854218"/>
              <a:gd name="connsiteY1190" fmla="*/ 1842554 h 10287000"/>
              <a:gd name="connsiteX1191" fmla="*/ 2329289 w 9854218"/>
              <a:gd name="connsiteY1191" fmla="*/ 1703364 h 10287000"/>
              <a:gd name="connsiteX1192" fmla="*/ 2329290 w 9854218"/>
              <a:gd name="connsiteY1192" fmla="*/ 1716023 h 10287000"/>
              <a:gd name="connsiteX1193" fmla="*/ 2341943 w 9854218"/>
              <a:gd name="connsiteY1193" fmla="*/ 1703366 h 10287000"/>
              <a:gd name="connsiteX1194" fmla="*/ 2341943 w 9854218"/>
              <a:gd name="connsiteY1194" fmla="*/ 1690709 h 10287000"/>
              <a:gd name="connsiteX1195" fmla="*/ 2367250 w 9854218"/>
              <a:gd name="connsiteY1195" fmla="*/ 1627446 h 10287000"/>
              <a:gd name="connsiteX1196" fmla="*/ 2379904 w 9854218"/>
              <a:gd name="connsiteY1196" fmla="*/ 1627443 h 10287000"/>
              <a:gd name="connsiteX1197" fmla="*/ 2379904 w 9854218"/>
              <a:gd name="connsiteY1197" fmla="*/ 1614791 h 10287000"/>
              <a:gd name="connsiteX1198" fmla="*/ 2379900 w 9854218"/>
              <a:gd name="connsiteY1198" fmla="*/ 1602140 h 10287000"/>
              <a:gd name="connsiteX1199" fmla="*/ 2465318 w 9854218"/>
              <a:gd name="connsiteY1199" fmla="*/ 1468683 h 10287000"/>
              <a:gd name="connsiteX1200" fmla="*/ 2481902 w 9854218"/>
              <a:gd name="connsiteY1200" fmla="*/ 1450599 h 10287000"/>
              <a:gd name="connsiteX1201" fmla="*/ 2579830 w 9854218"/>
              <a:gd name="connsiteY1201" fmla="*/ 1265063 h 10287000"/>
              <a:gd name="connsiteX1202" fmla="*/ 3038504 w 9854218"/>
              <a:gd name="connsiteY1202" fmla="*/ 556154 h 10287000"/>
              <a:gd name="connsiteX1203" fmla="*/ 3295808 w 9854218"/>
              <a:gd name="connsiteY1203" fmla="*/ 235523 h 10287000"/>
              <a:gd name="connsiteX1204" fmla="*/ 3509334 w 9854218"/>
              <a:gd name="connsiteY1204" fmla="*/ 0 h 10287000"/>
              <a:gd name="connsiteX1205" fmla="*/ 9854218 w 9854218"/>
              <a:gd name="connsiteY1205" fmla="*/ 0 h 10287000"/>
              <a:gd name="connsiteX1206" fmla="*/ 9854218 w 9854218"/>
              <a:gd name="connsiteY1206" fmla="*/ 10287000 h 10287000"/>
              <a:gd name="connsiteX1207" fmla="*/ 4569194 w 9854218"/>
              <a:gd name="connsiteY1207" fmla="*/ 10287000 h 10287000"/>
              <a:gd name="connsiteX1208" fmla="*/ 4512034 w 9854218"/>
              <a:gd name="connsiteY1208" fmla="*/ 10239735 h 10287000"/>
              <a:gd name="connsiteX1209" fmla="*/ 4429784 w 9854218"/>
              <a:gd name="connsiteY1209" fmla="*/ 10181214 h 10287000"/>
              <a:gd name="connsiteX1210" fmla="*/ 4404479 w 9854218"/>
              <a:gd name="connsiteY1210" fmla="*/ 10143254 h 10287000"/>
              <a:gd name="connsiteX1211" fmla="*/ 4404479 w 9854218"/>
              <a:gd name="connsiteY1211" fmla="*/ 10130601 h 10287000"/>
              <a:gd name="connsiteX1212" fmla="*/ 4366518 w 9854218"/>
              <a:gd name="connsiteY1212" fmla="*/ 10092639 h 10287000"/>
              <a:gd name="connsiteX1213" fmla="*/ 4353864 w 9854218"/>
              <a:gd name="connsiteY1213" fmla="*/ 10079984 h 10287000"/>
              <a:gd name="connsiteX1214" fmla="*/ 4341210 w 9854218"/>
              <a:gd name="connsiteY1214" fmla="*/ 10079986 h 10287000"/>
              <a:gd name="connsiteX1215" fmla="*/ 4366518 w 9854218"/>
              <a:gd name="connsiteY1215" fmla="*/ 10105293 h 10287000"/>
              <a:gd name="connsiteX1216" fmla="*/ 4379172 w 9854218"/>
              <a:gd name="connsiteY1216" fmla="*/ 10130601 h 10287000"/>
              <a:gd name="connsiteX1217" fmla="*/ 4379170 w 9854218"/>
              <a:gd name="connsiteY1217" fmla="*/ 10143254 h 10287000"/>
              <a:gd name="connsiteX1218" fmla="*/ 4366518 w 9854218"/>
              <a:gd name="connsiteY1218" fmla="*/ 10143254 h 10287000"/>
              <a:gd name="connsiteX1219" fmla="*/ 4366518 w 9854218"/>
              <a:gd name="connsiteY1219" fmla="*/ 10130601 h 10287000"/>
              <a:gd name="connsiteX1220" fmla="*/ 4353864 w 9854218"/>
              <a:gd name="connsiteY1220" fmla="*/ 10130602 h 10287000"/>
              <a:gd name="connsiteX1221" fmla="*/ 4341210 w 9854218"/>
              <a:gd name="connsiteY1221" fmla="*/ 10117947 h 10287000"/>
              <a:gd name="connsiteX1222" fmla="*/ 4328555 w 9854218"/>
              <a:gd name="connsiteY1222" fmla="*/ 10105293 h 10287000"/>
              <a:gd name="connsiteX1223" fmla="*/ 4328555 w 9854218"/>
              <a:gd name="connsiteY1223" fmla="*/ 10092639 h 10287000"/>
              <a:gd name="connsiteX1224" fmla="*/ 4315904 w 9854218"/>
              <a:gd name="connsiteY1224" fmla="*/ 10079986 h 10287000"/>
              <a:gd name="connsiteX1225" fmla="*/ 4303250 w 9854218"/>
              <a:gd name="connsiteY1225" fmla="*/ 10079985 h 10287000"/>
              <a:gd name="connsiteX1226" fmla="*/ 4303250 w 9854218"/>
              <a:gd name="connsiteY1226" fmla="*/ 10092639 h 10287000"/>
              <a:gd name="connsiteX1227" fmla="*/ 4315901 w 9854218"/>
              <a:gd name="connsiteY1227" fmla="*/ 10105293 h 10287000"/>
              <a:gd name="connsiteX1228" fmla="*/ 4303250 w 9854218"/>
              <a:gd name="connsiteY1228" fmla="*/ 10117946 h 10287000"/>
              <a:gd name="connsiteX1229" fmla="*/ 4252632 w 9854218"/>
              <a:gd name="connsiteY1229" fmla="*/ 10067332 h 10287000"/>
              <a:gd name="connsiteX1230" fmla="*/ 4252636 w 9854218"/>
              <a:gd name="connsiteY1230" fmla="*/ 10092639 h 10287000"/>
              <a:gd name="connsiteX1231" fmla="*/ 4227329 w 9854218"/>
              <a:gd name="connsiteY1231" fmla="*/ 10079986 h 10287000"/>
              <a:gd name="connsiteX1232" fmla="*/ 4189368 w 9854218"/>
              <a:gd name="connsiteY1232" fmla="*/ 10042026 h 10287000"/>
              <a:gd name="connsiteX1233" fmla="*/ 4138756 w 9854218"/>
              <a:gd name="connsiteY1233" fmla="*/ 10004066 h 10287000"/>
              <a:gd name="connsiteX1234" fmla="*/ 4189368 w 9854218"/>
              <a:gd name="connsiteY1234" fmla="*/ 10016718 h 10287000"/>
              <a:gd name="connsiteX1235" fmla="*/ 4126100 w 9854218"/>
              <a:gd name="connsiteY1235" fmla="*/ 9940797 h 10287000"/>
              <a:gd name="connsiteX1236" fmla="*/ 4113446 w 9854218"/>
              <a:gd name="connsiteY1236" fmla="*/ 9928143 h 10287000"/>
              <a:gd name="connsiteX1237" fmla="*/ 4138754 w 9854218"/>
              <a:gd name="connsiteY1237" fmla="*/ 9928143 h 10287000"/>
              <a:gd name="connsiteX1238" fmla="*/ 4126100 w 9854218"/>
              <a:gd name="connsiteY1238" fmla="*/ 9902836 h 10287000"/>
              <a:gd name="connsiteX1239" fmla="*/ 4113446 w 9854218"/>
              <a:gd name="connsiteY1239" fmla="*/ 9890182 h 10287000"/>
              <a:gd name="connsiteX1240" fmla="*/ 4100792 w 9854218"/>
              <a:gd name="connsiteY1240" fmla="*/ 9877532 h 10287000"/>
              <a:gd name="connsiteX1241" fmla="*/ 4100790 w 9854218"/>
              <a:gd name="connsiteY1241" fmla="*/ 9890182 h 10287000"/>
              <a:gd name="connsiteX1242" fmla="*/ 4113444 w 9854218"/>
              <a:gd name="connsiteY1242" fmla="*/ 9902836 h 10287000"/>
              <a:gd name="connsiteX1243" fmla="*/ 4113446 w 9854218"/>
              <a:gd name="connsiteY1243" fmla="*/ 9915490 h 10287000"/>
              <a:gd name="connsiteX1244" fmla="*/ 4062832 w 9854218"/>
              <a:gd name="connsiteY1244" fmla="*/ 9877532 h 10287000"/>
              <a:gd name="connsiteX1245" fmla="*/ 4062832 w 9854218"/>
              <a:gd name="connsiteY1245" fmla="*/ 9902836 h 10287000"/>
              <a:gd name="connsiteX1246" fmla="*/ 4012217 w 9854218"/>
              <a:gd name="connsiteY1246" fmla="*/ 9877532 h 10287000"/>
              <a:gd name="connsiteX1247" fmla="*/ 4012217 w 9854218"/>
              <a:gd name="connsiteY1247" fmla="*/ 9890182 h 10287000"/>
              <a:gd name="connsiteX1248" fmla="*/ 3999564 w 9854218"/>
              <a:gd name="connsiteY1248" fmla="*/ 9864876 h 10287000"/>
              <a:gd name="connsiteX1249" fmla="*/ 3986910 w 9854218"/>
              <a:gd name="connsiteY1249" fmla="*/ 9852222 h 10287000"/>
              <a:gd name="connsiteX1250" fmla="*/ 3974254 w 9854218"/>
              <a:gd name="connsiteY1250" fmla="*/ 9839571 h 10287000"/>
              <a:gd name="connsiteX1251" fmla="*/ 3974256 w 9854218"/>
              <a:gd name="connsiteY1251" fmla="*/ 9852222 h 10287000"/>
              <a:gd name="connsiteX1252" fmla="*/ 3936298 w 9854218"/>
              <a:gd name="connsiteY1252" fmla="*/ 9826916 h 10287000"/>
              <a:gd name="connsiteX1253" fmla="*/ 3936296 w 9854218"/>
              <a:gd name="connsiteY1253" fmla="*/ 9814262 h 10287000"/>
              <a:gd name="connsiteX1254" fmla="*/ 3936298 w 9854218"/>
              <a:gd name="connsiteY1254" fmla="*/ 9801610 h 10287000"/>
              <a:gd name="connsiteX1255" fmla="*/ 3923640 w 9854218"/>
              <a:gd name="connsiteY1255" fmla="*/ 9801610 h 10287000"/>
              <a:gd name="connsiteX1256" fmla="*/ 3910988 w 9854218"/>
              <a:gd name="connsiteY1256" fmla="*/ 9801610 h 10287000"/>
              <a:gd name="connsiteX1257" fmla="*/ 3898332 w 9854218"/>
              <a:gd name="connsiteY1257" fmla="*/ 9788956 h 10287000"/>
              <a:gd name="connsiteX1258" fmla="*/ 3898336 w 9854218"/>
              <a:gd name="connsiteY1258" fmla="*/ 9776301 h 10287000"/>
              <a:gd name="connsiteX1259" fmla="*/ 3898336 w 9854218"/>
              <a:gd name="connsiteY1259" fmla="*/ 9750996 h 10287000"/>
              <a:gd name="connsiteX1260" fmla="*/ 3885682 w 9854218"/>
              <a:gd name="connsiteY1260" fmla="*/ 9750996 h 10287000"/>
              <a:gd name="connsiteX1261" fmla="*/ 3885680 w 9854218"/>
              <a:gd name="connsiteY1261" fmla="*/ 9763644 h 10287000"/>
              <a:gd name="connsiteX1262" fmla="*/ 3885682 w 9854218"/>
              <a:gd name="connsiteY1262" fmla="*/ 9776301 h 10287000"/>
              <a:gd name="connsiteX1263" fmla="*/ 3847722 w 9854218"/>
              <a:gd name="connsiteY1263" fmla="*/ 9738340 h 10287000"/>
              <a:gd name="connsiteX1264" fmla="*/ 3847722 w 9854218"/>
              <a:gd name="connsiteY1264" fmla="*/ 9763647 h 10287000"/>
              <a:gd name="connsiteX1265" fmla="*/ 3835066 w 9854218"/>
              <a:gd name="connsiteY1265" fmla="*/ 9738340 h 10287000"/>
              <a:gd name="connsiteX1266" fmla="*/ 3835067 w 9854218"/>
              <a:gd name="connsiteY1266" fmla="*/ 9725686 h 10287000"/>
              <a:gd name="connsiteX1267" fmla="*/ 3759146 w 9854218"/>
              <a:gd name="connsiteY1267" fmla="*/ 9649764 h 10287000"/>
              <a:gd name="connsiteX1268" fmla="*/ 3759146 w 9854218"/>
              <a:gd name="connsiteY1268" fmla="*/ 9662421 h 10287000"/>
              <a:gd name="connsiteX1269" fmla="*/ 3746490 w 9854218"/>
              <a:gd name="connsiteY1269" fmla="*/ 9637114 h 10287000"/>
              <a:gd name="connsiteX1270" fmla="*/ 3733836 w 9854218"/>
              <a:gd name="connsiteY1270" fmla="*/ 9624460 h 10287000"/>
              <a:gd name="connsiteX1271" fmla="*/ 3733836 w 9854218"/>
              <a:gd name="connsiteY1271" fmla="*/ 9636734 h 10287000"/>
              <a:gd name="connsiteX1272" fmla="*/ 3640518 w 9854218"/>
              <a:gd name="connsiteY1272" fmla="*/ 9540630 h 10287000"/>
              <a:gd name="connsiteX1273" fmla="*/ 3544034 w 9854218"/>
              <a:gd name="connsiteY1273" fmla="*/ 9459962 h 10287000"/>
              <a:gd name="connsiteX1274" fmla="*/ 3379536 w 9854218"/>
              <a:gd name="connsiteY1274" fmla="*/ 9270158 h 10287000"/>
              <a:gd name="connsiteX1275" fmla="*/ 3240347 w 9854218"/>
              <a:gd name="connsiteY1275" fmla="*/ 9118320 h 10287000"/>
              <a:gd name="connsiteX1276" fmla="*/ 3227696 w 9854218"/>
              <a:gd name="connsiteY1276" fmla="*/ 9118320 h 10287000"/>
              <a:gd name="connsiteX1277" fmla="*/ 3075851 w 9854218"/>
              <a:gd name="connsiteY1277" fmla="*/ 8903210 h 10287000"/>
              <a:gd name="connsiteX1278" fmla="*/ 3063197 w 9854218"/>
              <a:gd name="connsiteY1278" fmla="*/ 8915864 h 10287000"/>
              <a:gd name="connsiteX1279" fmla="*/ 3025236 w 9854218"/>
              <a:gd name="connsiteY1279" fmla="*/ 8827288 h 10287000"/>
              <a:gd name="connsiteX1280" fmla="*/ 3025238 w 9854218"/>
              <a:gd name="connsiteY1280" fmla="*/ 8865246 h 10287000"/>
              <a:gd name="connsiteX1281" fmla="*/ 2924008 w 9854218"/>
              <a:gd name="connsiteY1281" fmla="*/ 8688099 h 10287000"/>
              <a:gd name="connsiteX1282" fmla="*/ 2873393 w 9854218"/>
              <a:gd name="connsiteY1282" fmla="*/ 8650138 h 10287000"/>
              <a:gd name="connsiteX1283" fmla="*/ 2873393 w 9854218"/>
              <a:gd name="connsiteY1283" fmla="*/ 8637488 h 10287000"/>
              <a:gd name="connsiteX1284" fmla="*/ 2873392 w 9854218"/>
              <a:gd name="connsiteY1284" fmla="*/ 8624834 h 10287000"/>
              <a:gd name="connsiteX1285" fmla="*/ 2860744 w 9854218"/>
              <a:gd name="connsiteY1285" fmla="*/ 8624834 h 10287000"/>
              <a:gd name="connsiteX1286" fmla="*/ 2506439 w 9854218"/>
              <a:gd name="connsiteY1286" fmla="*/ 8042772 h 10287000"/>
              <a:gd name="connsiteX1287" fmla="*/ 2503470 w 9854218"/>
              <a:gd name="connsiteY1287" fmla="*/ 8056143 h 10287000"/>
              <a:gd name="connsiteX1288" fmla="*/ 2422608 w 9854218"/>
              <a:gd name="connsiteY1288" fmla="*/ 7928891 h 10287000"/>
              <a:gd name="connsiteX1289" fmla="*/ 2354598 w 9854218"/>
              <a:gd name="connsiteY1289" fmla="*/ 7777047 h 10287000"/>
              <a:gd name="connsiteX1290" fmla="*/ 2316635 w 9854218"/>
              <a:gd name="connsiteY1290" fmla="*/ 7701123 h 10287000"/>
              <a:gd name="connsiteX1291" fmla="*/ 2266022 w 9854218"/>
              <a:gd name="connsiteY1291" fmla="*/ 7637859 h 10287000"/>
              <a:gd name="connsiteX1292" fmla="*/ 2266022 w 9854218"/>
              <a:gd name="connsiteY1292" fmla="*/ 7625202 h 10287000"/>
              <a:gd name="connsiteX1293" fmla="*/ 2164794 w 9854218"/>
              <a:gd name="connsiteY1293" fmla="*/ 7397444 h 10287000"/>
              <a:gd name="connsiteX1294" fmla="*/ 2164793 w 9854218"/>
              <a:gd name="connsiteY1294" fmla="*/ 7384790 h 10287000"/>
              <a:gd name="connsiteX1295" fmla="*/ 2126832 w 9854218"/>
              <a:gd name="connsiteY1295" fmla="*/ 7334175 h 10287000"/>
              <a:gd name="connsiteX1296" fmla="*/ 2114180 w 9854218"/>
              <a:gd name="connsiteY1296" fmla="*/ 7346829 h 10287000"/>
              <a:gd name="connsiteX1297" fmla="*/ 2126832 w 9854218"/>
              <a:gd name="connsiteY1297" fmla="*/ 7372134 h 10287000"/>
              <a:gd name="connsiteX1298" fmla="*/ 2139485 w 9854218"/>
              <a:gd name="connsiteY1298" fmla="*/ 7397444 h 10287000"/>
              <a:gd name="connsiteX1299" fmla="*/ 2202752 w 9854218"/>
              <a:gd name="connsiteY1299" fmla="*/ 7549284 h 10287000"/>
              <a:gd name="connsiteX1300" fmla="*/ 2240714 w 9854218"/>
              <a:gd name="connsiteY1300" fmla="*/ 7637859 h 10287000"/>
              <a:gd name="connsiteX1301" fmla="*/ 2253368 w 9854218"/>
              <a:gd name="connsiteY1301" fmla="*/ 7663166 h 10287000"/>
              <a:gd name="connsiteX1302" fmla="*/ 2267009 w 9854218"/>
              <a:gd name="connsiteY1302" fmla="*/ 7702709 h 10287000"/>
              <a:gd name="connsiteX1303" fmla="*/ 2268472 w 9854218"/>
              <a:gd name="connsiteY1303" fmla="*/ 7706363 h 10287000"/>
              <a:gd name="connsiteX1304" fmla="*/ 2183772 w 9854218"/>
              <a:gd name="connsiteY1304" fmla="*/ 7539792 h 10287000"/>
              <a:gd name="connsiteX1305" fmla="*/ 2088870 w 9854218"/>
              <a:gd name="connsiteY1305" fmla="*/ 7372134 h 10287000"/>
              <a:gd name="connsiteX1306" fmla="*/ 2076218 w 9854218"/>
              <a:gd name="connsiteY1306" fmla="*/ 7359483 h 10287000"/>
              <a:gd name="connsiteX1307" fmla="*/ 2076220 w 9854218"/>
              <a:gd name="connsiteY1307" fmla="*/ 7346829 h 10287000"/>
              <a:gd name="connsiteX1308" fmla="*/ 1911722 w 9854218"/>
              <a:gd name="connsiteY1308" fmla="*/ 6815382 h 10287000"/>
              <a:gd name="connsiteX1309" fmla="*/ 1861103 w 9854218"/>
              <a:gd name="connsiteY1309" fmla="*/ 6676193 h 10287000"/>
              <a:gd name="connsiteX1310" fmla="*/ 1861103 w 9854218"/>
              <a:gd name="connsiteY1310" fmla="*/ 6625580 h 10287000"/>
              <a:gd name="connsiteX1311" fmla="*/ 1861106 w 9854218"/>
              <a:gd name="connsiteY1311" fmla="*/ 6612926 h 10287000"/>
              <a:gd name="connsiteX1312" fmla="*/ 1861106 w 9854218"/>
              <a:gd name="connsiteY1312" fmla="*/ 6574965 h 10287000"/>
              <a:gd name="connsiteX1313" fmla="*/ 1810492 w 9854218"/>
              <a:gd name="connsiteY1313" fmla="*/ 6359856 h 10287000"/>
              <a:gd name="connsiteX1314" fmla="*/ 1810492 w 9854218"/>
              <a:gd name="connsiteY1314" fmla="*/ 6347198 h 10287000"/>
              <a:gd name="connsiteX1315" fmla="*/ 1810493 w 9854218"/>
              <a:gd name="connsiteY1315" fmla="*/ 6334550 h 10287000"/>
              <a:gd name="connsiteX1316" fmla="*/ 1797844 w 9854218"/>
              <a:gd name="connsiteY1316" fmla="*/ 6296589 h 10287000"/>
              <a:gd name="connsiteX1317" fmla="*/ 1797840 w 9854218"/>
              <a:gd name="connsiteY1317" fmla="*/ 6283932 h 10287000"/>
              <a:gd name="connsiteX1318" fmla="*/ 1785185 w 9854218"/>
              <a:gd name="connsiteY1318" fmla="*/ 6208014 h 10287000"/>
              <a:gd name="connsiteX1319" fmla="*/ 1797839 w 9854218"/>
              <a:gd name="connsiteY1319" fmla="*/ 6182706 h 10287000"/>
              <a:gd name="connsiteX1320" fmla="*/ 1785185 w 9854218"/>
              <a:gd name="connsiteY1320" fmla="*/ 6170054 h 10287000"/>
              <a:gd name="connsiteX1321" fmla="*/ 1772531 w 9854218"/>
              <a:gd name="connsiteY1321" fmla="*/ 6106785 h 10287000"/>
              <a:gd name="connsiteX1322" fmla="*/ 1785185 w 9854218"/>
              <a:gd name="connsiteY1322" fmla="*/ 6094131 h 10287000"/>
              <a:gd name="connsiteX1323" fmla="*/ 1759878 w 9854218"/>
              <a:gd name="connsiteY1323" fmla="*/ 5841063 h 10287000"/>
              <a:gd name="connsiteX1324" fmla="*/ 1772531 w 9854218"/>
              <a:gd name="connsiteY1324" fmla="*/ 5853713 h 10287000"/>
              <a:gd name="connsiteX1325" fmla="*/ 1747224 w 9854218"/>
              <a:gd name="connsiteY1325" fmla="*/ 5714525 h 10287000"/>
              <a:gd name="connsiteX1326" fmla="*/ 1747224 w 9854218"/>
              <a:gd name="connsiteY1326" fmla="*/ 5410842 h 10287000"/>
              <a:gd name="connsiteX1327" fmla="*/ 1759878 w 9854218"/>
              <a:gd name="connsiteY1327" fmla="*/ 5398188 h 10287000"/>
              <a:gd name="connsiteX1328" fmla="*/ 1759878 w 9854218"/>
              <a:gd name="connsiteY1328" fmla="*/ 5372882 h 10287000"/>
              <a:gd name="connsiteX1329" fmla="*/ 1747224 w 9854218"/>
              <a:gd name="connsiteY1329" fmla="*/ 5360225 h 10287000"/>
              <a:gd name="connsiteX1330" fmla="*/ 1747224 w 9854218"/>
              <a:gd name="connsiteY1330" fmla="*/ 5347577 h 10287000"/>
              <a:gd name="connsiteX1331" fmla="*/ 1747224 w 9854218"/>
              <a:gd name="connsiteY1331" fmla="*/ 5309616 h 10287000"/>
              <a:gd name="connsiteX1332" fmla="*/ 1747224 w 9854218"/>
              <a:gd name="connsiteY1332" fmla="*/ 5284304 h 10287000"/>
              <a:gd name="connsiteX1333" fmla="*/ 1734570 w 9854218"/>
              <a:gd name="connsiteY1333" fmla="*/ 5221037 h 10287000"/>
              <a:gd name="connsiteX1334" fmla="*/ 1747226 w 9854218"/>
              <a:gd name="connsiteY1334" fmla="*/ 5221038 h 10287000"/>
              <a:gd name="connsiteX1335" fmla="*/ 1747224 w 9854218"/>
              <a:gd name="connsiteY1335" fmla="*/ 5208387 h 10287000"/>
              <a:gd name="connsiteX1336" fmla="*/ 1747224 w 9854218"/>
              <a:gd name="connsiteY1336" fmla="*/ 5195732 h 10287000"/>
              <a:gd name="connsiteX1337" fmla="*/ 1734570 w 9854218"/>
              <a:gd name="connsiteY1337" fmla="*/ 5195730 h 10287000"/>
              <a:gd name="connsiteX1338" fmla="*/ 1734570 w 9854218"/>
              <a:gd name="connsiteY1338" fmla="*/ 5157770 h 10287000"/>
              <a:gd name="connsiteX1339" fmla="*/ 1759878 w 9854218"/>
              <a:gd name="connsiteY1339" fmla="*/ 5183081 h 10287000"/>
              <a:gd name="connsiteX1340" fmla="*/ 1759878 w 9854218"/>
              <a:gd name="connsiteY1340" fmla="*/ 5170424 h 10287000"/>
              <a:gd name="connsiteX1341" fmla="*/ 1861106 w 9854218"/>
              <a:gd name="connsiteY1341" fmla="*/ 5663910 h 10287000"/>
              <a:gd name="connsiteX1342" fmla="*/ 1873760 w 9854218"/>
              <a:gd name="connsiteY1342" fmla="*/ 5676567 h 10287000"/>
              <a:gd name="connsiteX1343" fmla="*/ 1873760 w 9854218"/>
              <a:gd name="connsiteY1343" fmla="*/ 5663913 h 10287000"/>
              <a:gd name="connsiteX1344" fmla="*/ 1873762 w 9854218"/>
              <a:gd name="connsiteY1344" fmla="*/ 5651256 h 10287000"/>
              <a:gd name="connsiteX1345" fmla="*/ 1772531 w 9854218"/>
              <a:gd name="connsiteY1345" fmla="*/ 5145120 h 10287000"/>
              <a:gd name="connsiteX1346" fmla="*/ 1747226 w 9854218"/>
              <a:gd name="connsiteY1346" fmla="*/ 5005928 h 10287000"/>
              <a:gd name="connsiteX1347" fmla="*/ 1709264 w 9854218"/>
              <a:gd name="connsiteY1347" fmla="*/ 4980624 h 10287000"/>
              <a:gd name="connsiteX1348" fmla="*/ 1721916 w 9854218"/>
              <a:gd name="connsiteY1348" fmla="*/ 4828781 h 10287000"/>
              <a:gd name="connsiteX1349" fmla="*/ 1709264 w 9854218"/>
              <a:gd name="connsiteY1349" fmla="*/ 4816124 h 10287000"/>
              <a:gd name="connsiteX1350" fmla="*/ 1709266 w 9854218"/>
              <a:gd name="connsiteY1350" fmla="*/ 4828781 h 10287000"/>
              <a:gd name="connsiteX1351" fmla="*/ 1696613 w 9854218"/>
              <a:gd name="connsiteY1351" fmla="*/ 4980624 h 10287000"/>
              <a:gd name="connsiteX1352" fmla="*/ 1683956 w 9854218"/>
              <a:gd name="connsiteY1352" fmla="*/ 4993277 h 10287000"/>
              <a:gd name="connsiteX1353" fmla="*/ 1671304 w 9854218"/>
              <a:gd name="connsiteY1353" fmla="*/ 4980624 h 10287000"/>
              <a:gd name="connsiteX1354" fmla="*/ 1671304 w 9854218"/>
              <a:gd name="connsiteY1354" fmla="*/ 4917353 h 10287000"/>
              <a:gd name="connsiteX1355" fmla="*/ 1683956 w 9854218"/>
              <a:gd name="connsiteY1355" fmla="*/ 4866741 h 10287000"/>
              <a:gd name="connsiteX1356" fmla="*/ 1683958 w 9854218"/>
              <a:gd name="connsiteY1356" fmla="*/ 4854090 h 10287000"/>
              <a:gd name="connsiteX1357" fmla="*/ 1683956 w 9854218"/>
              <a:gd name="connsiteY1357" fmla="*/ 4841432 h 10287000"/>
              <a:gd name="connsiteX1358" fmla="*/ 1696610 w 9854218"/>
              <a:gd name="connsiteY1358" fmla="*/ 4828776 h 10287000"/>
              <a:gd name="connsiteX1359" fmla="*/ 1696610 w 9854218"/>
              <a:gd name="connsiteY1359" fmla="*/ 4816127 h 10287000"/>
              <a:gd name="connsiteX1360" fmla="*/ 1696610 w 9854218"/>
              <a:gd name="connsiteY1360" fmla="*/ 4803474 h 10287000"/>
              <a:gd name="connsiteX1361" fmla="*/ 1683956 w 9854218"/>
              <a:gd name="connsiteY1361" fmla="*/ 4803471 h 10287000"/>
              <a:gd name="connsiteX1362" fmla="*/ 1671308 w 9854218"/>
              <a:gd name="connsiteY1362" fmla="*/ 4816127 h 10287000"/>
              <a:gd name="connsiteX1363" fmla="*/ 1671304 w 9854218"/>
              <a:gd name="connsiteY1363" fmla="*/ 4752860 h 10287000"/>
              <a:gd name="connsiteX1364" fmla="*/ 1671304 w 9854218"/>
              <a:gd name="connsiteY1364" fmla="*/ 4727555 h 10287000"/>
              <a:gd name="connsiteX1365" fmla="*/ 1658650 w 9854218"/>
              <a:gd name="connsiteY1365" fmla="*/ 4702250 h 10287000"/>
              <a:gd name="connsiteX1366" fmla="*/ 1671304 w 9854218"/>
              <a:gd name="connsiteY1366" fmla="*/ 4626324 h 10287000"/>
              <a:gd name="connsiteX1367" fmla="*/ 1683956 w 9854218"/>
              <a:gd name="connsiteY1367" fmla="*/ 4563062 h 10287000"/>
              <a:gd name="connsiteX1368" fmla="*/ 1683958 w 9854218"/>
              <a:gd name="connsiteY1368" fmla="*/ 4588368 h 10287000"/>
              <a:gd name="connsiteX1369" fmla="*/ 1683960 w 9854218"/>
              <a:gd name="connsiteY1369" fmla="*/ 4638981 h 10287000"/>
              <a:gd name="connsiteX1370" fmla="*/ 1683958 w 9854218"/>
              <a:gd name="connsiteY1370" fmla="*/ 4651632 h 10287000"/>
              <a:gd name="connsiteX1371" fmla="*/ 1696612 w 9854218"/>
              <a:gd name="connsiteY1371" fmla="*/ 4714899 h 10287000"/>
              <a:gd name="connsiteX1372" fmla="*/ 1709264 w 9854218"/>
              <a:gd name="connsiteY1372" fmla="*/ 4714898 h 10287000"/>
              <a:gd name="connsiteX1373" fmla="*/ 1721918 w 9854218"/>
              <a:gd name="connsiteY1373" fmla="*/ 4702250 h 10287000"/>
              <a:gd name="connsiteX1374" fmla="*/ 1734570 w 9854218"/>
              <a:gd name="connsiteY1374" fmla="*/ 4689593 h 10287000"/>
              <a:gd name="connsiteX1375" fmla="*/ 1734570 w 9854218"/>
              <a:gd name="connsiteY1375" fmla="*/ 4676942 h 10287000"/>
              <a:gd name="connsiteX1376" fmla="*/ 1734574 w 9854218"/>
              <a:gd name="connsiteY1376" fmla="*/ 4664288 h 10287000"/>
              <a:gd name="connsiteX1377" fmla="*/ 1721916 w 9854218"/>
              <a:gd name="connsiteY1377" fmla="*/ 4676942 h 10287000"/>
              <a:gd name="connsiteX1378" fmla="*/ 1709264 w 9854218"/>
              <a:gd name="connsiteY1378" fmla="*/ 4689597 h 10287000"/>
              <a:gd name="connsiteX1379" fmla="*/ 1696610 w 9854218"/>
              <a:gd name="connsiteY1379" fmla="*/ 4651632 h 10287000"/>
              <a:gd name="connsiteX1380" fmla="*/ 1696610 w 9854218"/>
              <a:gd name="connsiteY1380" fmla="*/ 4575714 h 10287000"/>
              <a:gd name="connsiteX1381" fmla="*/ 1696610 w 9854218"/>
              <a:gd name="connsiteY1381" fmla="*/ 4537751 h 10287000"/>
              <a:gd name="connsiteX1382" fmla="*/ 1696610 w 9854218"/>
              <a:gd name="connsiteY1382" fmla="*/ 4487138 h 10287000"/>
              <a:gd name="connsiteX1383" fmla="*/ 1709267 w 9854218"/>
              <a:gd name="connsiteY1383" fmla="*/ 4436526 h 10287000"/>
              <a:gd name="connsiteX1384" fmla="*/ 1709264 w 9854218"/>
              <a:gd name="connsiteY1384" fmla="*/ 4423871 h 10287000"/>
              <a:gd name="connsiteX1385" fmla="*/ 1709264 w 9854218"/>
              <a:gd name="connsiteY1385" fmla="*/ 4385910 h 10287000"/>
              <a:gd name="connsiteX1386" fmla="*/ 1721916 w 9854218"/>
              <a:gd name="connsiteY1386" fmla="*/ 4398566 h 10287000"/>
              <a:gd name="connsiteX1387" fmla="*/ 1734570 w 9854218"/>
              <a:gd name="connsiteY1387" fmla="*/ 4373259 h 10287000"/>
              <a:gd name="connsiteX1388" fmla="*/ 1721916 w 9854218"/>
              <a:gd name="connsiteY1388" fmla="*/ 4347947 h 10287000"/>
              <a:gd name="connsiteX1389" fmla="*/ 1734570 w 9854218"/>
              <a:gd name="connsiteY1389" fmla="*/ 4335296 h 10287000"/>
              <a:gd name="connsiteX1390" fmla="*/ 1721916 w 9854218"/>
              <a:gd name="connsiteY1390" fmla="*/ 4322646 h 10287000"/>
              <a:gd name="connsiteX1391" fmla="*/ 1721918 w 9854218"/>
              <a:gd name="connsiteY1391" fmla="*/ 4297335 h 10287000"/>
              <a:gd name="connsiteX1392" fmla="*/ 1734570 w 9854218"/>
              <a:gd name="connsiteY1392" fmla="*/ 4259375 h 10287000"/>
              <a:gd name="connsiteX1393" fmla="*/ 1747226 w 9854218"/>
              <a:gd name="connsiteY1393" fmla="*/ 4246719 h 10287000"/>
              <a:gd name="connsiteX1394" fmla="*/ 1747224 w 9854218"/>
              <a:gd name="connsiteY1394" fmla="*/ 4221419 h 10287000"/>
              <a:gd name="connsiteX1395" fmla="*/ 1759880 w 9854218"/>
              <a:gd name="connsiteY1395" fmla="*/ 4183454 h 10287000"/>
              <a:gd name="connsiteX1396" fmla="*/ 1759880 w 9854218"/>
              <a:gd name="connsiteY1396" fmla="*/ 4158146 h 10287000"/>
              <a:gd name="connsiteX1397" fmla="*/ 1759882 w 9854218"/>
              <a:gd name="connsiteY1397" fmla="*/ 4132838 h 10287000"/>
              <a:gd name="connsiteX1398" fmla="*/ 1747226 w 9854218"/>
              <a:gd name="connsiteY1398" fmla="*/ 4145492 h 10287000"/>
              <a:gd name="connsiteX1399" fmla="*/ 1747224 w 9854218"/>
              <a:gd name="connsiteY1399" fmla="*/ 4094879 h 10287000"/>
              <a:gd name="connsiteX1400" fmla="*/ 1759878 w 9854218"/>
              <a:gd name="connsiteY1400" fmla="*/ 4056920 h 10287000"/>
              <a:gd name="connsiteX1401" fmla="*/ 1759880 w 9854218"/>
              <a:gd name="connsiteY1401" fmla="*/ 4044264 h 10287000"/>
              <a:gd name="connsiteX1402" fmla="*/ 1759878 w 9854218"/>
              <a:gd name="connsiteY1402" fmla="*/ 4018959 h 10287000"/>
              <a:gd name="connsiteX1403" fmla="*/ 1772531 w 9854218"/>
              <a:gd name="connsiteY1403" fmla="*/ 4018959 h 10287000"/>
              <a:gd name="connsiteX1404" fmla="*/ 1759878 w 9854218"/>
              <a:gd name="connsiteY1404" fmla="*/ 4082226 h 10287000"/>
              <a:gd name="connsiteX1405" fmla="*/ 1759878 w 9854218"/>
              <a:gd name="connsiteY1405" fmla="*/ 4094879 h 10287000"/>
              <a:gd name="connsiteX1406" fmla="*/ 1772532 w 9854218"/>
              <a:gd name="connsiteY1406" fmla="*/ 4082226 h 10287000"/>
              <a:gd name="connsiteX1407" fmla="*/ 1772531 w 9854218"/>
              <a:gd name="connsiteY1407" fmla="*/ 4018959 h 10287000"/>
              <a:gd name="connsiteX1408" fmla="*/ 1785185 w 9854218"/>
              <a:gd name="connsiteY1408" fmla="*/ 4018956 h 10287000"/>
              <a:gd name="connsiteX1409" fmla="*/ 1797839 w 9854218"/>
              <a:gd name="connsiteY1409" fmla="*/ 3993647 h 10287000"/>
              <a:gd name="connsiteX1410" fmla="*/ 1797839 w 9854218"/>
              <a:gd name="connsiteY1410" fmla="*/ 3980997 h 10287000"/>
              <a:gd name="connsiteX1411" fmla="*/ 1785185 w 9854218"/>
              <a:gd name="connsiteY1411" fmla="*/ 3943038 h 10287000"/>
              <a:gd name="connsiteX1412" fmla="*/ 1785188 w 9854218"/>
              <a:gd name="connsiteY1412" fmla="*/ 3930384 h 10287000"/>
              <a:gd name="connsiteX1413" fmla="*/ 1797839 w 9854218"/>
              <a:gd name="connsiteY1413" fmla="*/ 3892421 h 10287000"/>
              <a:gd name="connsiteX1414" fmla="*/ 1823146 w 9854218"/>
              <a:gd name="connsiteY1414" fmla="*/ 3803846 h 10287000"/>
              <a:gd name="connsiteX1415" fmla="*/ 1848454 w 9854218"/>
              <a:gd name="connsiteY1415" fmla="*/ 3702623 h 10287000"/>
              <a:gd name="connsiteX1416" fmla="*/ 1848454 w 9854218"/>
              <a:gd name="connsiteY1416" fmla="*/ 3689967 h 10287000"/>
              <a:gd name="connsiteX1417" fmla="*/ 1873760 w 9854218"/>
              <a:gd name="connsiteY1417" fmla="*/ 3614048 h 10287000"/>
              <a:gd name="connsiteX1418" fmla="*/ 1899068 w 9854218"/>
              <a:gd name="connsiteY1418" fmla="*/ 3487509 h 10287000"/>
              <a:gd name="connsiteX1419" fmla="*/ 1924374 w 9854218"/>
              <a:gd name="connsiteY1419" fmla="*/ 3398939 h 10287000"/>
              <a:gd name="connsiteX1420" fmla="*/ 1937030 w 9854218"/>
              <a:gd name="connsiteY1420" fmla="*/ 3323013 h 10287000"/>
              <a:gd name="connsiteX1421" fmla="*/ 1962335 w 9854218"/>
              <a:gd name="connsiteY1421" fmla="*/ 3259749 h 10287000"/>
              <a:gd name="connsiteX1422" fmla="*/ 1991070 w 9854218"/>
              <a:gd name="connsiteY1422" fmla="*/ 3218426 h 10287000"/>
              <a:gd name="connsiteX1423" fmla="*/ 2009375 w 9854218"/>
              <a:gd name="connsiteY1423" fmla="*/ 3131484 h 10287000"/>
              <a:gd name="connsiteX1424" fmla="*/ 2101524 w 9854218"/>
              <a:gd name="connsiteY1424" fmla="*/ 2813634 h 10287000"/>
              <a:gd name="connsiteX1425" fmla="*/ 2101523 w 9854218"/>
              <a:gd name="connsiteY1425" fmla="*/ 2804220 h 10287000"/>
              <a:gd name="connsiteX1426" fmla="*/ 2101522 w 9854218"/>
              <a:gd name="connsiteY1426" fmla="*/ 2791569 h 10287000"/>
              <a:gd name="connsiteX1427" fmla="*/ 2088870 w 9854218"/>
              <a:gd name="connsiteY1427" fmla="*/ 2791569 h 10287000"/>
              <a:gd name="connsiteX1428" fmla="*/ 2088870 w 9854218"/>
              <a:gd name="connsiteY1428" fmla="*/ 2766260 h 10287000"/>
              <a:gd name="connsiteX1429" fmla="*/ 2103107 w 9854218"/>
              <a:gd name="connsiteY1429" fmla="*/ 2764679 h 10287000"/>
              <a:gd name="connsiteX1430" fmla="*/ 2117687 w 9854218"/>
              <a:gd name="connsiteY1430" fmla="*/ 2757873 h 10287000"/>
              <a:gd name="connsiteX1431" fmla="*/ 2150044 w 9854218"/>
              <a:gd name="connsiteY1431" fmla="*/ 2646270 h 10287000"/>
              <a:gd name="connsiteX1432" fmla="*/ 2170826 w 9854218"/>
              <a:gd name="connsiteY1432" fmla="*/ 2589693 h 10287000"/>
              <a:gd name="connsiteX1433" fmla="*/ 2152136 w 9854218"/>
              <a:gd name="connsiteY1433" fmla="*/ 2627073 h 10287000"/>
              <a:gd name="connsiteX1434" fmla="*/ 2139486 w 9854218"/>
              <a:gd name="connsiteY1434" fmla="*/ 2677683 h 10287000"/>
              <a:gd name="connsiteX1435" fmla="*/ 2126832 w 9854218"/>
              <a:gd name="connsiteY1435" fmla="*/ 2677683 h 10287000"/>
              <a:gd name="connsiteX1436" fmla="*/ 2190101 w 9854218"/>
              <a:gd name="connsiteY1436" fmla="*/ 2525843 h 10287000"/>
              <a:gd name="connsiteX1437" fmla="*/ 2193160 w 9854218"/>
              <a:gd name="connsiteY1437" fmla="*/ 2528904 h 10287000"/>
              <a:gd name="connsiteX1438" fmla="*/ 2326253 w 9854218"/>
              <a:gd name="connsiteY1438" fmla="*/ 2166623 h 10287000"/>
              <a:gd name="connsiteX1439" fmla="*/ 2536276 w 9854218"/>
              <a:gd name="connsiteY1439" fmla="*/ 1692287 h 10287000"/>
              <a:gd name="connsiteX1440" fmla="*/ 2779430 w 9854218"/>
              <a:gd name="connsiteY1440" fmla="*/ 1247916 h 10287000"/>
              <a:gd name="connsiteX1441" fmla="*/ 2770664 w 9854218"/>
              <a:gd name="connsiteY1441" fmla="*/ 1177716 h 10287000"/>
              <a:gd name="connsiteX1442" fmla="*/ 2749036 w 9854218"/>
              <a:gd name="connsiteY1442" fmla="*/ 1173831 h 10287000"/>
              <a:gd name="connsiteX1443" fmla="*/ 2722301 w 9854218"/>
              <a:gd name="connsiteY1443" fmla="*/ 1216800 h 10287000"/>
              <a:gd name="connsiteX1444" fmla="*/ 2664288 w 9854218"/>
              <a:gd name="connsiteY1444" fmla="*/ 1332978 h 10287000"/>
              <a:gd name="connsiteX1445" fmla="*/ 2203618 w 9854218"/>
              <a:gd name="connsiteY1445" fmla="*/ 2299605 h 10287000"/>
              <a:gd name="connsiteX1446" fmla="*/ 1707262 w 9854218"/>
              <a:gd name="connsiteY1446" fmla="*/ 4283838 h 10287000"/>
              <a:gd name="connsiteX1447" fmla="*/ 1681160 w 9854218"/>
              <a:gd name="connsiteY1447" fmla="*/ 4307601 h 10287000"/>
              <a:gd name="connsiteX1448" fmla="*/ 1666626 w 9854218"/>
              <a:gd name="connsiteY1448" fmla="*/ 4250051 h 10287000"/>
              <a:gd name="connsiteX1449" fmla="*/ 1755719 w 9854218"/>
              <a:gd name="connsiteY1449" fmla="*/ 3618369 h 10287000"/>
              <a:gd name="connsiteX1450" fmla="*/ 2213906 w 9854218"/>
              <a:gd name="connsiteY1450" fmla="*/ 2011451 h 10287000"/>
              <a:gd name="connsiteX1451" fmla="*/ 2291730 w 9854218"/>
              <a:gd name="connsiteY1451" fmla="*/ 1839899 h 10287000"/>
              <a:gd name="connsiteX1452" fmla="*/ 2270768 w 9854218"/>
              <a:gd name="connsiteY1452" fmla="*/ 1875771 h 10287000"/>
              <a:gd name="connsiteX1453" fmla="*/ 2228062 w 9854218"/>
              <a:gd name="connsiteY1453" fmla="*/ 1969091 h 10287000"/>
              <a:gd name="connsiteX1454" fmla="*/ 2088868 w 9854218"/>
              <a:gd name="connsiteY1454" fmla="*/ 2209505 h 10287000"/>
              <a:gd name="connsiteX1455" fmla="*/ 1987640 w 9854218"/>
              <a:gd name="connsiteY1455" fmla="*/ 2449925 h 10287000"/>
              <a:gd name="connsiteX1456" fmla="*/ 1974989 w 9854218"/>
              <a:gd name="connsiteY1456" fmla="*/ 2462577 h 10287000"/>
              <a:gd name="connsiteX1457" fmla="*/ 1974990 w 9854218"/>
              <a:gd name="connsiteY1457" fmla="*/ 2475228 h 10287000"/>
              <a:gd name="connsiteX1458" fmla="*/ 1987643 w 9854218"/>
              <a:gd name="connsiteY1458" fmla="*/ 2475230 h 10287000"/>
              <a:gd name="connsiteX1459" fmla="*/ 1974989 w 9854218"/>
              <a:gd name="connsiteY1459" fmla="*/ 2538498 h 10287000"/>
              <a:gd name="connsiteX1460" fmla="*/ 1974989 w 9854218"/>
              <a:gd name="connsiteY1460" fmla="*/ 2551151 h 10287000"/>
              <a:gd name="connsiteX1461" fmla="*/ 1987643 w 9854218"/>
              <a:gd name="connsiteY1461" fmla="*/ 2551154 h 10287000"/>
              <a:gd name="connsiteX1462" fmla="*/ 2000297 w 9854218"/>
              <a:gd name="connsiteY1462" fmla="*/ 2551154 h 10287000"/>
              <a:gd name="connsiteX1463" fmla="*/ 2000296 w 9854218"/>
              <a:gd name="connsiteY1463" fmla="*/ 2563802 h 10287000"/>
              <a:gd name="connsiteX1464" fmla="*/ 1962335 w 9854218"/>
              <a:gd name="connsiteY1464" fmla="*/ 2652381 h 10287000"/>
              <a:gd name="connsiteX1465" fmla="*/ 1924374 w 9854218"/>
              <a:gd name="connsiteY1465" fmla="*/ 2690342 h 10287000"/>
              <a:gd name="connsiteX1466" fmla="*/ 1949678 w 9854218"/>
              <a:gd name="connsiteY1466" fmla="*/ 2690340 h 10287000"/>
              <a:gd name="connsiteX1467" fmla="*/ 1873757 w 9854218"/>
              <a:gd name="connsiteY1467" fmla="*/ 2867490 h 10287000"/>
              <a:gd name="connsiteX1468" fmla="*/ 1886414 w 9854218"/>
              <a:gd name="connsiteY1468" fmla="*/ 2880144 h 10287000"/>
              <a:gd name="connsiteX1469" fmla="*/ 1861106 w 9854218"/>
              <a:gd name="connsiteY1469" fmla="*/ 2905451 h 10287000"/>
              <a:gd name="connsiteX1470" fmla="*/ 1861108 w 9854218"/>
              <a:gd name="connsiteY1470" fmla="*/ 2943410 h 10287000"/>
              <a:gd name="connsiteX1471" fmla="*/ 1772531 w 9854218"/>
              <a:gd name="connsiteY1471" fmla="*/ 3196478 h 10287000"/>
              <a:gd name="connsiteX1472" fmla="*/ 1747226 w 9854218"/>
              <a:gd name="connsiteY1472" fmla="*/ 3272402 h 10287000"/>
              <a:gd name="connsiteX1473" fmla="*/ 1645997 w 9854218"/>
              <a:gd name="connsiteY1473" fmla="*/ 3576087 h 10287000"/>
              <a:gd name="connsiteX1474" fmla="*/ 1633342 w 9854218"/>
              <a:gd name="connsiteY1474" fmla="*/ 3689967 h 10287000"/>
              <a:gd name="connsiteX1475" fmla="*/ 1608035 w 9854218"/>
              <a:gd name="connsiteY1475" fmla="*/ 3715275 h 10287000"/>
              <a:gd name="connsiteX1476" fmla="*/ 1595384 w 9854218"/>
              <a:gd name="connsiteY1476" fmla="*/ 3677315 h 10287000"/>
              <a:gd name="connsiteX1477" fmla="*/ 1570074 w 9854218"/>
              <a:gd name="connsiteY1477" fmla="*/ 3727928 h 10287000"/>
              <a:gd name="connsiteX1478" fmla="*/ 1570076 w 9854218"/>
              <a:gd name="connsiteY1478" fmla="*/ 3740582 h 10287000"/>
              <a:gd name="connsiteX1479" fmla="*/ 1557420 w 9854218"/>
              <a:gd name="connsiteY1479" fmla="*/ 3740582 h 10287000"/>
              <a:gd name="connsiteX1480" fmla="*/ 1557422 w 9854218"/>
              <a:gd name="connsiteY1480" fmla="*/ 3753236 h 10287000"/>
              <a:gd name="connsiteX1481" fmla="*/ 1544766 w 9854218"/>
              <a:gd name="connsiteY1481" fmla="*/ 3765888 h 10287000"/>
              <a:gd name="connsiteX1482" fmla="*/ 1532116 w 9854218"/>
              <a:gd name="connsiteY1482" fmla="*/ 3816503 h 10287000"/>
              <a:gd name="connsiteX1483" fmla="*/ 1494154 w 9854218"/>
              <a:gd name="connsiteY1483" fmla="*/ 3955688 h 10287000"/>
              <a:gd name="connsiteX1484" fmla="*/ 1481500 w 9854218"/>
              <a:gd name="connsiteY1484" fmla="*/ 3968345 h 10287000"/>
              <a:gd name="connsiteX1485" fmla="*/ 1481500 w 9854218"/>
              <a:gd name="connsiteY1485" fmla="*/ 3993647 h 10287000"/>
              <a:gd name="connsiteX1486" fmla="*/ 1481501 w 9854218"/>
              <a:gd name="connsiteY1486" fmla="*/ 4006304 h 10287000"/>
              <a:gd name="connsiteX1487" fmla="*/ 1381853 w 9854218"/>
              <a:gd name="connsiteY1487" fmla="*/ 4214495 h 10287000"/>
              <a:gd name="connsiteX1488" fmla="*/ 1368499 w 9854218"/>
              <a:gd name="connsiteY1488" fmla="*/ 4261914 h 10287000"/>
              <a:gd name="connsiteX1489" fmla="*/ 1368140 w 9854218"/>
              <a:gd name="connsiteY1489" fmla="*/ 4265309 h 10287000"/>
              <a:gd name="connsiteX1490" fmla="*/ 1388314 w 9854218"/>
              <a:gd name="connsiteY1490" fmla="*/ 4280324 h 10287000"/>
              <a:gd name="connsiteX1491" fmla="*/ 1371136 w 9854218"/>
              <a:gd name="connsiteY1491" fmla="*/ 4408659 h 10287000"/>
              <a:gd name="connsiteX1492" fmla="*/ 1369580 w 9854218"/>
              <a:gd name="connsiteY1492" fmla="*/ 4545485 h 10287000"/>
              <a:gd name="connsiteX1493" fmla="*/ 1344680 w 9854218"/>
              <a:gd name="connsiteY1493" fmla="*/ 4621031 h 10287000"/>
              <a:gd name="connsiteX1494" fmla="*/ 1361503 w 9854218"/>
              <a:gd name="connsiteY1494" fmla="*/ 4686864 h 10287000"/>
              <a:gd name="connsiteX1495" fmla="*/ 1354621 w 9854218"/>
              <a:gd name="connsiteY1495" fmla="*/ 4885583 h 10287000"/>
              <a:gd name="connsiteX1496" fmla="*/ 1348517 w 9854218"/>
              <a:gd name="connsiteY1496" fmla="*/ 5015886 h 10287000"/>
              <a:gd name="connsiteX1497" fmla="*/ 1350493 w 9854218"/>
              <a:gd name="connsiteY1497" fmla="*/ 5004813 h 10287000"/>
              <a:gd name="connsiteX1498" fmla="*/ 1358993 w 9854218"/>
              <a:gd name="connsiteY1498" fmla="*/ 4989188 h 10287000"/>
              <a:gd name="connsiteX1499" fmla="*/ 1361566 w 9854218"/>
              <a:gd name="connsiteY1499" fmla="*/ 5006784 h 10287000"/>
              <a:gd name="connsiteX1500" fmla="*/ 1372642 w 9854218"/>
              <a:gd name="connsiteY1500" fmla="*/ 5008755 h 10287000"/>
              <a:gd name="connsiteX1501" fmla="*/ 1362166 w 9854218"/>
              <a:gd name="connsiteY1501" fmla="*/ 5035454 h 10287000"/>
              <a:gd name="connsiteX1502" fmla="*/ 1360192 w 9854218"/>
              <a:gd name="connsiteY1502" fmla="*/ 5046527 h 10287000"/>
              <a:gd name="connsiteX1503" fmla="*/ 1351691 w 9854218"/>
              <a:gd name="connsiteY1503" fmla="*/ 5062152 h 10287000"/>
              <a:gd name="connsiteX1504" fmla="*/ 1344566 w 9854218"/>
              <a:gd name="connsiteY1504" fmla="*/ 5038034 h 10287000"/>
              <a:gd name="connsiteX1505" fmla="*/ 1315892 w 9854218"/>
              <a:gd name="connsiteY1505" fmla="*/ 5038644 h 10287000"/>
              <a:gd name="connsiteX1506" fmla="*/ 1322174 w 9854218"/>
              <a:gd name="connsiteY1506" fmla="*/ 4811256 h 10287000"/>
              <a:gd name="connsiteX1507" fmla="*/ 1335581 w 9854218"/>
              <a:gd name="connsiteY1507" fmla="*/ 4607987 h 10287000"/>
              <a:gd name="connsiteX1508" fmla="*/ 1316006 w 9854218"/>
              <a:gd name="connsiteY1508" fmla="*/ 4621641 h 10287000"/>
              <a:gd name="connsiteX1509" fmla="*/ 1309060 w 9854218"/>
              <a:gd name="connsiteY1509" fmla="*/ 4500440 h 10287000"/>
              <a:gd name="connsiteX1510" fmla="*/ 1321690 w 9854218"/>
              <a:gd name="connsiteY1510" fmla="*/ 4365584 h 10287000"/>
              <a:gd name="connsiteX1511" fmla="*/ 1333078 w 9854218"/>
              <a:gd name="connsiteY1511" fmla="*/ 4329764 h 10287000"/>
              <a:gd name="connsiteX1512" fmla="*/ 1339778 w 9854218"/>
              <a:gd name="connsiteY1512" fmla="*/ 4294655 h 10287000"/>
              <a:gd name="connsiteX1513" fmla="*/ 1334128 w 9854218"/>
              <a:gd name="connsiteY1513" fmla="*/ 4283789 h 10287000"/>
              <a:gd name="connsiteX1514" fmla="*/ 1333241 w 9854218"/>
              <a:gd name="connsiteY1514" fmla="*/ 4284804 h 10287000"/>
              <a:gd name="connsiteX1515" fmla="*/ 1329890 w 9854218"/>
              <a:gd name="connsiteY1515" fmla="*/ 4279569 h 10287000"/>
              <a:gd name="connsiteX1516" fmla="*/ 1329440 w 9854218"/>
              <a:gd name="connsiteY1516" fmla="*/ 4274876 h 10287000"/>
              <a:gd name="connsiteX1517" fmla="*/ 1319377 w 9854218"/>
              <a:gd name="connsiteY1517" fmla="*/ 4260165 h 10287000"/>
              <a:gd name="connsiteX1518" fmla="*/ 1304350 w 9854218"/>
              <a:gd name="connsiteY1518" fmla="*/ 4259375 h 10287000"/>
              <a:gd name="connsiteX1519" fmla="*/ 1291700 w 9854218"/>
              <a:gd name="connsiteY1519" fmla="*/ 4411218 h 10287000"/>
              <a:gd name="connsiteX1520" fmla="*/ 1228430 w 9854218"/>
              <a:gd name="connsiteY1520" fmla="*/ 4309989 h 10287000"/>
              <a:gd name="connsiteX1521" fmla="*/ 1228429 w 9854218"/>
              <a:gd name="connsiteY1521" fmla="*/ 4297332 h 10287000"/>
              <a:gd name="connsiteX1522" fmla="*/ 1228429 w 9854218"/>
              <a:gd name="connsiteY1522" fmla="*/ 4259375 h 10287000"/>
              <a:gd name="connsiteX1523" fmla="*/ 1241081 w 9854218"/>
              <a:gd name="connsiteY1523" fmla="*/ 4272029 h 10287000"/>
              <a:gd name="connsiteX1524" fmla="*/ 1241083 w 9854218"/>
              <a:gd name="connsiteY1524" fmla="*/ 4284678 h 10287000"/>
              <a:gd name="connsiteX1525" fmla="*/ 1253735 w 9854218"/>
              <a:gd name="connsiteY1525" fmla="*/ 4272029 h 10287000"/>
              <a:gd name="connsiteX1526" fmla="*/ 1241083 w 9854218"/>
              <a:gd name="connsiteY1526" fmla="*/ 4234070 h 10287000"/>
              <a:gd name="connsiteX1527" fmla="*/ 1241081 w 9854218"/>
              <a:gd name="connsiteY1527" fmla="*/ 4221419 h 10287000"/>
              <a:gd name="connsiteX1528" fmla="*/ 1241081 w 9854218"/>
              <a:gd name="connsiteY1528" fmla="*/ 4208763 h 10287000"/>
              <a:gd name="connsiteX1529" fmla="*/ 1239502 w 9854218"/>
              <a:gd name="connsiteY1529" fmla="*/ 4197690 h 10287000"/>
              <a:gd name="connsiteX1530" fmla="*/ 1232377 w 9854218"/>
              <a:gd name="connsiteY1530" fmla="*/ 4196673 h 10287000"/>
              <a:gd name="connsiteX1531" fmla="*/ 1229462 w 9854218"/>
              <a:gd name="connsiteY1531" fmla="*/ 4233180 h 10287000"/>
              <a:gd name="connsiteX1532" fmla="*/ 1228429 w 9854218"/>
              <a:gd name="connsiteY1532" fmla="*/ 4233416 h 10287000"/>
              <a:gd name="connsiteX1533" fmla="*/ 1228429 w 9854218"/>
              <a:gd name="connsiteY1533" fmla="*/ 4234070 h 10287000"/>
              <a:gd name="connsiteX1534" fmla="*/ 1228429 w 9854218"/>
              <a:gd name="connsiteY1534" fmla="*/ 4246722 h 10287000"/>
              <a:gd name="connsiteX1535" fmla="*/ 1215775 w 9854218"/>
              <a:gd name="connsiteY1535" fmla="*/ 4259375 h 10287000"/>
              <a:gd name="connsiteX1536" fmla="*/ 1214402 w 9854218"/>
              <a:gd name="connsiteY1536" fmla="*/ 4223664 h 10287000"/>
              <a:gd name="connsiteX1537" fmla="*/ 1207888 w 9854218"/>
              <a:gd name="connsiteY1537" fmla="*/ 4209806 h 10287000"/>
              <a:gd name="connsiteX1538" fmla="*/ 1187569 w 9854218"/>
              <a:gd name="connsiteY1538" fmla="*/ 4574865 h 10287000"/>
              <a:gd name="connsiteX1539" fmla="*/ 1209595 w 9854218"/>
              <a:gd name="connsiteY1539" fmla="*/ 4587000 h 10287000"/>
              <a:gd name="connsiteX1540" fmla="*/ 1210015 w 9854218"/>
              <a:gd name="connsiteY1540" fmla="*/ 4716479 h 10287000"/>
              <a:gd name="connsiteX1541" fmla="*/ 1227065 w 9854218"/>
              <a:gd name="connsiteY1541" fmla="*/ 4852247 h 10287000"/>
              <a:gd name="connsiteX1542" fmla="*/ 1212661 w 9854218"/>
              <a:gd name="connsiteY1542" fmla="*/ 4930475 h 10287000"/>
              <a:gd name="connsiteX1543" fmla="*/ 1238272 w 9854218"/>
              <a:gd name="connsiteY1543" fmla="*/ 4993412 h 10287000"/>
              <a:gd name="connsiteX1544" fmla="*/ 1258454 w 9854218"/>
              <a:gd name="connsiteY1544" fmla="*/ 5191223 h 10287000"/>
              <a:gd name="connsiteX1545" fmla="*/ 1253197 w 9854218"/>
              <a:gd name="connsiteY1545" fmla="*/ 5210450 h 10287000"/>
              <a:gd name="connsiteX1546" fmla="*/ 1254044 w 9854218"/>
              <a:gd name="connsiteY1546" fmla="*/ 5240709 h 10287000"/>
              <a:gd name="connsiteX1547" fmla="*/ 1254724 w 9854218"/>
              <a:gd name="connsiteY1547" fmla="*/ 5240415 h 10287000"/>
              <a:gd name="connsiteX1548" fmla="*/ 1317005 w 9854218"/>
              <a:gd name="connsiteY1548" fmla="*/ 5398188 h 10287000"/>
              <a:gd name="connsiteX1549" fmla="*/ 1329656 w 9854218"/>
              <a:gd name="connsiteY1549" fmla="*/ 5372882 h 10287000"/>
              <a:gd name="connsiteX1550" fmla="*/ 1380271 w 9854218"/>
              <a:gd name="connsiteY1550" fmla="*/ 5613296 h 10287000"/>
              <a:gd name="connsiteX1551" fmla="*/ 1380271 w 9854218"/>
              <a:gd name="connsiteY1551" fmla="*/ 5651258 h 10287000"/>
              <a:gd name="connsiteX1552" fmla="*/ 1392926 w 9854218"/>
              <a:gd name="connsiteY1552" fmla="*/ 5638607 h 10287000"/>
              <a:gd name="connsiteX1553" fmla="*/ 1405579 w 9854218"/>
              <a:gd name="connsiteY1553" fmla="*/ 5651259 h 10287000"/>
              <a:gd name="connsiteX1554" fmla="*/ 1418234 w 9854218"/>
              <a:gd name="connsiteY1554" fmla="*/ 5663912 h 10287000"/>
              <a:gd name="connsiteX1555" fmla="*/ 1496526 w 9854218"/>
              <a:gd name="connsiteY1555" fmla="*/ 5884557 h 10287000"/>
              <a:gd name="connsiteX1556" fmla="*/ 1509760 w 9854218"/>
              <a:gd name="connsiteY1556" fmla="*/ 5906024 h 10287000"/>
              <a:gd name="connsiteX1557" fmla="*/ 1508820 w 9854218"/>
              <a:gd name="connsiteY1557" fmla="*/ 5901420 h 10287000"/>
              <a:gd name="connsiteX1558" fmla="*/ 1490338 w 9854218"/>
              <a:gd name="connsiteY1558" fmla="*/ 5825213 h 10287000"/>
              <a:gd name="connsiteX1559" fmla="*/ 1482641 w 9854218"/>
              <a:gd name="connsiteY1559" fmla="*/ 5729742 h 10287000"/>
              <a:gd name="connsiteX1560" fmla="*/ 1465153 w 9854218"/>
              <a:gd name="connsiteY1560" fmla="*/ 5726520 h 10287000"/>
              <a:gd name="connsiteX1561" fmla="*/ 1441958 w 9854218"/>
              <a:gd name="connsiteY1561" fmla="*/ 5479880 h 10287000"/>
              <a:gd name="connsiteX1562" fmla="*/ 1409186 w 9854218"/>
              <a:gd name="connsiteY1562" fmla="*/ 5245944 h 10287000"/>
              <a:gd name="connsiteX1563" fmla="*/ 1402835 w 9854218"/>
              <a:gd name="connsiteY1563" fmla="*/ 5241156 h 10287000"/>
              <a:gd name="connsiteX1564" fmla="*/ 1407625 w 9854218"/>
              <a:gd name="connsiteY1564" fmla="*/ 5234805 h 10287000"/>
              <a:gd name="connsiteX1565" fmla="*/ 1404505 w 9854218"/>
              <a:gd name="connsiteY1565" fmla="*/ 5212524 h 10287000"/>
              <a:gd name="connsiteX1566" fmla="*/ 1410854 w 9854218"/>
              <a:gd name="connsiteY1566" fmla="*/ 5217312 h 10287000"/>
              <a:gd name="connsiteX1567" fmla="*/ 1412483 w 9854218"/>
              <a:gd name="connsiteY1567" fmla="*/ 5218949 h 10287000"/>
              <a:gd name="connsiteX1568" fmla="*/ 1412413 w 9854218"/>
              <a:gd name="connsiteY1568" fmla="*/ 5228451 h 10287000"/>
              <a:gd name="connsiteX1569" fmla="*/ 1415812 w 9854218"/>
              <a:gd name="connsiteY1569" fmla="*/ 5222296 h 10287000"/>
              <a:gd name="connsiteX1570" fmla="*/ 1412483 w 9854218"/>
              <a:gd name="connsiteY1570" fmla="*/ 5218949 h 10287000"/>
              <a:gd name="connsiteX1571" fmla="*/ 1412731 w 9854218"/>
              <a:gd name="connsiteY1571" fmla="*/ 5185101 h 10287000"/>
              <a:gd name="connsiteX1572" fmla="*/ 1418980 w 9854218"/>
              <a:gd name="connsiteY1572" fmla="*/ 5153696 h 10287000"/>
              <a:gd name="connsiteX1573" fmla="*/ 1483608 w 9854218"/>
              <a:gd name="connsiteY1573" fmla="*/ 5371797 h 10287000"/>
              <a:gd name="connsiteX1574" fmla="*/ 1458209 w 9854218"/>
              <a:gd name="connsiteY1574" fmla="*/ 5352647 h 10287000"/>
              <a:gd name="connsiteX1575" fmla="*/ 1503359 w 9854218"/>
              <a:gd name="connsiteY1575" fmla="*/ 5715473 h 10287000"/>
              <a:gd name="connsiteX1576" fmla="*/ 1527197 w 9854218"/>
              <a:gd name="connsiteY1576" fmla="*/ 5723481 h 10287000"/>
              <a:gd name="connsiteX1577" fmla="*/ 1550714 w 9854218"/>
              <a:gd name="connsiteY1577" fmla="*/ 5850807 h 10287000"/>
              <a:gd name="connsiteX1578" fmla="*/ 1591721 w 9854218"/>
              <a:gd name="connsiteY1578" fmla="*/ 5981355 h 10287000"/>
              <a:gd name="connsiteX1579" fmla="*/ 1591505 w 9854218"/>
              <a:gd name="connsiteY1579" fmla="*/ 6060899 h 10287000"/>
              <a:gd name="connsiteX1580" fmla="*/ 1619156 w 9854218"/>
              <a:gd name="connsiteY1580" fmla="*/ 6092955 h 10287000"/>
              <a:gd name="connsiteX1581" fmla="*/ 1620138 w 9854218"/>
              <a:gd name="connsiteY1581" fmla="*/ 6095787 h 10287000"/>
              <a:gd name="connsiteX1582" fmla="*/ 1620689 w 9854218"/>
              <a:gd name="connsiteY1582" fmla="*/ 6081479 h 10287000"/>
              <a:gd name="connsiteX1583" fmla="*/ 1620694 w 9854218"/>
              <a:gd name="connsiteY1583" fmla="*/ 6068825 h 10287000"/>
              <a:gd name="connsiteX1584" fmla="*/ 1608040 w 9854218"/>
              <a:gd name="connsiteY1584" fmla="*/ 6056171 h 10287000"/>
              <a:gd name="connsiteX1585" fmla="*/ 1613374 w 9854218"/>
              <a:gd name="connsiteY1585" fmla="*/ 5872893 h 10287000"/>
              <a:gd name="connsiteX1586" fmla="*/ 1608806 w 9854218"/>
              <a:gd name="connsiteY1586" fmla="*/ 5802330 h 10287000"/>
              <a:gd name="connsiteX1587" fmla="*/ 1620689 w 9854218"/>
              <a:gd name="connsiteY1587" fmla="*/ 5790449 h 10287000"/>
              <a:gd name="connsiteX1588" fmla="*/ 1645996 w 9854218"/>
              <a:gd name="connsiteY1588" fmla="*/ 5790447 h 10287000"/>
              <a:gd name="connsiteX1589" fmla="*/ 1633342 w 9854218"/>
              <a:gd name="connsiteY1589" fmla="*/ 5841060 h 10287000"/>
              <a:gd name="connsiteX1590" fmla="*/ 1633343 w 9854218"/>
              <a:gd name="connsiteY1590" fmla="*/ 5828409 h 10287000"/>
              <a:gd name="connsiteX1591" fmla="*/ 1620689 w 9854218"/>
              <a:gd name="connsiteY1591" fmla="*/ 5828409 h 10287000"/>
              <a:gd name="connsiteX1592" fmla="*/ 1620689 w 9854218"/>
              <a:gd name="connsiteY1592" fmla="*/ 5841063 h 10287000"/>
              <a:gd name="connsiteX1593" fmla="*/ 1633344 w 9854218"/>
              <a:gd name="connsiteY1593" fmla="*/ 5853714 h 10287000"/>
              <a:gd name="connsiteX1594" fmla="*/ 1658651 w 9854218"/>
              <a:gd name="connsiteY1594" fmla="*/ 5904329 h 10287000"/>
              <a:gd name="connsiteX1595" fmla="*/ 1658650 w 9854218"/>
              <a:gd name="connsiteY1595" fmla="*/ 5992904 h 10287000"/>
              <a:gd name="connsiteX1596" fmla="*/ 1658650 w 9854218"/>
              <a:gd name="connsiteY1596" fmla="*/ 6005558 h 10287000"/>
              <a:gd name="connsiteX1597" fmla="*/ 1658650 w 9854218"/>
              <a:gd name="connsiteY1597" fmla="*/ 6030861 h 10287000"/>
              <a:gd name="connsiteX1598" fmla="*/ 1658651 w 9854218"/>
              <a:gd name="connsiteY1598" fmla="*/ 6043518 h 10287000"/>
              <a:gd name="connsiteX1599" fmla="*/ 1658652 w 9854218"/>
              <a:gd name="connsiteY1599" fmla="*/ 6119439 h 10287000"/>
              <a:gd name="connsiteX1600" fmla="*/ 1658650 w 9854218"/>
              <a:gd name="connsiteY1600" fmla="*/ 6132093 h 10287000"/>
              <a:gd name="connsiteX1601" fmla="*/ 1671304 w 9854218"/>
              <a:gd name="connsiteY1601" fmla="*/ 6144746 h 10287000"/>
              <a:gd name="connsiteX1602" fmla="*/ 1671304 w 9854218"/>
              <a:gd name="connsiteY1602" fmla="*/ 6157400 h 10287000"/>
              <a:gd name="connsiteX1603" fmla="*/ 1671304 w 9854218"/>
              <a:gd name="connsiteY1603" fmla="*/ 6182706 h 10287000"/>
              <a:gd name="connsiteX1604" fmla="*/ 1671304 w 9854218"/>
              <a:gd name="connsiteY1604" fmla="*/ 6195360 h 10287000"/>
              <a:gd name="connsiteX1605" fmla="*/ 1696612 w 9854218"/>
              <a:gd name="connsiteY1605" fmla="*/ 6271281 h 10287000"/>
              <a:gd name="connsiteX1606" fmla="*/ 1683956 w 9854218"/>
              <a:gd name="connsiteY1606" fmla="*/ 6271278 h 10287000"/>
              <a:gd name="connsiteX1607" fmla="*/ 1683956 w 9854218"/>
              <a:gd name="connsiteY1607" fmla="*/ 6283935 h 10287000"/>
              <a:gd name="connsiteX1608" fmla="*/ 1696610 w 9854218"/>
              <a:gd name="connsiteY1608" fmla="*/ 6309240 h 10287000"/>
              <a:gd name="connsiteX1609" fmla="*/ 1695425 w 9854218"/>
              <a:gd name="connsiteY1609" fmla="*/ 6372311 h 10287000"/>
              <a:gd name="connsiteX1610" fmla="*/ 1699331 w 9854218"/>
              <a:gd name="connsiteY1610" fmla="*/ 6394962 h 10287000"/>
              <a:gd name="connsiteX1611" fmla="*/ 1701635 w 9854218"/>
              <a:gd name="connsiteY1611" fmla="*/ 6401727 h 10287000"/>
              <a:gd name="connsiteX1612" fmla="*/ 1717750 w 9854218"/>
              <a:gd name="connsiteY1612" fmla="*/ 6435048 h 10287000"/>
              <a:gd name="connsiteX1613" fmla="*/ 1716190 w 9854218"/>
              <a:gd name="connsiteY1613" fmla="*/ 6423909 h 10287000"/>
              <a:gd name="connsiteX1614" fmla="*/ 1719419 w 9854218"/>
              <a:gd name="connsiteY1614" fmla="*/ 6406416 h 10287000"/>
              <a:gd name="connsiteX1615" fmla="*/ 1727328 w 9854218"/>
              <a:gd name="connsiteY1615" fmla="*/ 6422343 h 10287000"/>
              <a:gd name="connsiteX1616" fmla="*/ 1738468 w 9854218"/>
              <a:gd name="connsiteY1616" fmla="*/ 6420779 h 10287000"/>
              <a:gd name="connsiteX1617" fmla="*/ 1736798 w 9854218"/>
              <a:gd name="connsiteY1617" fmla="*/ 6449411 h 10287000"/>
              <a:gd name="connsiteX1618" fmla="*/ 1738361 w 9854218"/>
              <a:gd name="connsiteY1618" fmla="*/ 6460550 h 10287000"/>
              <a:gd name="connsiteX1619" fmla="*/ 1735132 w 9854218"/>
              <a:gd name="connsiteY1619" fmla="*/ 6478043 h 10287000"/>
              <a:gd name="connsiteX1620" fmla="*/ 1720871 w 9854218"/>
              <a:gd name="connsiteY1620" fmla="*/ 6457328 h 10287000"/>
              <a:gd name="connsiteX1621" fmla="*/ 1709114 w 9854218"/>
              <a:gd name="connsiteY1621" fmla="*/ 6447681 h 10287000"/>
              <a:gd name="connsiteX1622" fmla="*/ 1721522 w 9854218"/>
              <a:gd name="connsiteY1622" fmla="*/ 6503195 h 10287000"/>
              <a:gd name="connsiteX1623" fmla="*/ 1734572 w 9854218"/>
              <a:gd name="connsiteY1623" fmla="*/ 6587615 h 10287000"/>
              <a:gd name="connsiteX1624" fmla="*/ 1721918 w 9854218"/>
              <a:gd name="connsiteY1624" fmla="*/ 6600269 h 10287000"/>
              <a:gd name="connsiteX1625" fmla="*/ 1734570 w 9854218"/>
              <a:gd name="connsiteY1625" fmla="*/ 6625580 h 10287000"/>
              <a:gd name="connsiteX1626" fmla="*/ 1747224 w 9854218"/>
              <a:gd name="connsiteY1626" fmla="*/ 6638229 h 10287000"/>
              <a:gd name="connsiteX1627" fmla="*/ 1734570 w 9854218"/>
              <a:gd name="connsiteY1627" fmla="*/ 6638232 h 10287000"/>
              <a:gd name="connsiteX1628" fmla="*/ 1759880 w 9854218"/>
              <a:gd name="connsiteY1628" fmla="*/ 6714153 h 10287000"/>
              <a:gd name="connsiteX1629" fmla="*/ 1759882 w 9854218"/>
              <a:gd name="connsiteY1629" fmla="*/ 6726807 h 10287000"/>
              <a:gd name="connsiteX1630" fmla="*/ 1759880 w 9854218"/>
              <a:gd name="connsiteY1630" fmla="*/ 6739458 h 10287000"/>
              <a:gd name="connsiteX1631" fmla="*/ 1772531 w 9854218"/>
              <a:gd name="connsiteY1631" fmla="*/ 6752112 h 10287000"/>
              <a:gd name="connsiteX1632" fmla="*/ 1810493 w 9854218"/>
              <a:gd name="connsiteY1632" fmla="*/ 6929262 h 10287000"/>
              <a:gd name="connsiteX1633" fmla="*/ 1797839 w 9854218"/>
              <a:gd name="connsiteY1633" fmla="*/ 6929262 h 10287000"/>
              <a:gd name="connsiteX1634" fmla="*/ 1797839 w 9854218"/>
              <a:gd name="connsiteY1634" fmla="*/ 6941918 h 10287000"/>
              <a:gd name="connsiteX1635" fmla="*/ 1810493 w 9854218"/>
              <a:gd name="connsiteY1635" fmla="*/ 6967223 h 10287000"/>
              <a:gd name="connsiteX1636" fmla="*/ 1823147 w 9854218"/>
              <a:gd name="connsiteY1636" fmla="*/ 6979875 h 10287000"/>
              <a:gd name="connsiteX1637" fmla="*/ 1835800 w 9854218"/>
              <a:gd name="connsiteY1637" fmla="*/ 6967220 h 10287000"/>
              <a:gd name="connsiteX1638" fmla="*/ 1835801 w 9854218"/>
              <a:gd name="connsiteY1638" fmla="*/ 6954573 h 10287000"/>
              <a:gd name="connsiteX1639" fmla="*/ 1823147 w 9854218"/>
              <a:gd name="connsiteY1639" fmla="*/ 6941916 h 10287000"/>
              <a:gd name="connsiteX1640" fmla="*/ 1810493 w 9854218"/>
              <a:gd name="connsiteY1640" fmla="*/ 6878645 h 10287000"/>
              <a:gd name="connsiteX1641" fmla="*/ 1835800 w 9854218"/>
              <a:gd name="connsiteY1641" fmla="*/ 6916608 h 10287000"/>
              <a:gd name="connsiteX1642" fmla="*/ 1823146 w 9854218"/>
              <a:gd name="connsiteY1642" fmla="*/ 6865997 h 10287000"/>
              <a:gd name="connsiteX1643" fmla="*/ 1810492 w 9854218"/>
              <a:gd name="connsiteY1643" fmla="*/ 6865997 h 10287000"/>
              <a:gd name="connsiteX1644" fmla="*/ 1785185 w 9854218"/>
              <a:gd name="connsiteY1644" fmla="*/ 6752111 h 10287000"/>
              <a:gd name="connsiteX1645" fmla="*/ 1797840 w 9854218"/>
              <a:gd name="connsiteY1645" fmla="*/ 6739461 h 10287000"/>
              <a:gd name="connsiteX1646" fmla="*/ 1810492 w 9854218"/>
              <a:gd name="connsiteY1646" fmla="*/ 6739458 h 10287000"/>
              <a:gd name="connsiteX1647" fmla="*/ 1810492 w 9854218"/>
              <a:gd name="connsiteY1647" fmla="*/ 6752112 h 10287000"/>
              <a:gd name="connsiteX1648" fmla="*/ 1823146 w 9854218"/>
              <a:gd name="connsiteY1648" fmla="*/ 6739461 h 10287000"/>
              <a:gd name="connsiteX1649" fmla="*/ 1848454 w 9854218"/>
              <a:gd name="connsiteY1649" fmla="*/ 6815379 h 10287000"/>
              <a:gd name="connsiteX1650" fmla="*/ 1848455 w 9854218"/>
              <a:gd name="connsiteY1650" fmla="*/ 6790076 h 10287000"/>
              <a:gd name="connsiteX1651" fmla="*/ 1848455 w 9854218"/>
              <a:gd name="connsiteY1651" fmla="*/ 6865997 h 10287000"/>
              <a:gd name="connsiteX1652" fmla="*/ 1873762 w 9854218"/>
              <a:gd name="connsiteY1652" fmla="*/ 6891303 h 10287000"/>
              <a:gd name="connsiteX1653" fmla="*/ 1861106 w 9854218"/>
              <a:gd name="connsiteY1653" fmla="*/ 6891303 h 10287000"/>
              <a:gd name="connsiteX1654" fmla="*/ 1861106 w 9854218"/>
              <a:gd name="connsiteY1654" fmla="*/ 6903956 h 10287000"/>
              <a:gd name="connsiteX1655" fmla="*/ 1861103 w 9854218"/>
              <a:gd name="connsiteY1655" fmla="*/ 6916605 h 10287000"/>
              <a:gd name="connsiteX1656" fmla="*/ 1873760 w 9854218"/>
              <a:gd name="connsiteY1656" fmla="*/ 6916608 h 10287000"/>
              <a:gd name="connsiteX1657" fmla="*/ 1899070 w 9854218"/>
              <a:gd name="connsiteY1657" fmla="*/ 6967224 h 10287000"/>
              <a:gd name="connsiteX1658" fmla="*/ 1899070 w 9854218"/>
              <a:gd name="connsiteY1658" fmla="*/ 6929262 h 10287000"/>
              <a:gd name="connsiteX1659" fmla="*/ 1911720 w 9854218"/>
              <a:gd name="connsiteY1659" fmla="*/ 6992532 h 10287000"/>
              <a:gd name="connsiteX1660" fmla="*/ 1899068 w 9854218"/>
              <a:gd name="connsiteY1660" fmla="*/ 6979878 h 10287000"/>
              <a:gd name="connsiteX1661" fmla="*/ 1886411 w 9854218"/>
              <a:gd name="connsiteY1661" fmla="*/ 6992532 h 10287000"/>
              <a:gd name="connsiteX1662" fmla="*/ 1861108 w 9854218"/>
              <a:gd name="connsiteY1662" fmla="*/ 7017836 h 10287000"/>
              <a:gd name="connsiteX1663" fmla="*/ 1861108 w 9854218"/>
              <a:gd name="connsiteY1663" fmla="*/ 7043144 h 10287000"/>
              <a:gd name="connsiteX1664" fmla="*/ 1873757 w 9854218"/>
              <a:gd name="connsiteY1664" fmla="*/ 7068452 h 10287000"/>
              <a:gd name="connsiteX1665" fmla="*/ 1886414 w 9854218"/>
              <a:gd name="connsiteY1665" fmla="*/ 7068449 h 10287000"/>
              <a:gd name="connsiteX1666" fmla="*/ 1886414 w 9854218"/>
              <a:gd name="connsiteY1666" fmla="*/ 7043144 h 10287000"/>
              <a:gd name="connsiteX1667" fmla="*/ 1911718 w 9854218"/>
              <a:gd name="connsiteY1667" fmla="*/ 7068452 h 10287000"/>
              <a:gd name="connsiteX1668" fmla="*/ 1911719 w 9854218"/>
              <a:gd name="connsiteY1668" fmla="*/ 7081104 h 10287000"/>
              <a:gd name="connsiteX1669" fmla="*/ 1911720 w 9854218"/>
              <a:gd name="connsiteY1669" fmla="*/ 7106412 h 10287000"/>
              <a:gd name="connsiteX1670" fmla="*/ 1924376 w 9854218"/>
              <a:gd name="connsiteY1670" fmla="*/ 7106412 h 10287000"/>
              <a:gd name="connsiteX1671" fmla="*/ 1937026 w 9854218"/>
              <a:gd name="connsiteY1671" fmla="*/ 7106411 h 10287000"/>
              <a:gd name="connsiteX1672" fmla="*/ 1949682 w 9854218"/>
              <a:gd name="connsiteY1672" fmla="*/ 7093755 h 10287000"/>
              <a:gd name="connsiteX1673" fmla="*/ 1911722 w 9854218"/>
              <a:gd name="connsiteY1673" fmla="*/ 7131719 h 10287000"/>
              <a:gd name="connsiteX1674" fmla="*/ 1933865 w 9854218"/>
              <a:gd name="connsiteY1674" fmla="*/ 7193405 h 10287000"/>
              <a:gd name="connsiteX1675" fmla="*/ 1935281 w 9854218"/>
              <a:gd name="connsiteY1675" fmla="*/ 7216802 h 10287000"/>
              <a:gd name="connsiteX1676" fmla="*/ 1924374 w 9854218"/>
              <a:gd name="connsiteY1676" fmla="*/ 7194987 h 10287000"/>
              <a:gd name="connsiteX1677" fmla="*/ 1911720 w 9854218"/>
              <a:gd name="connsiteY1677" fmla="*/ 7220294 h 10287000"/>
              <a:gd name="connsiteX1678" fmla="*/ 1911720 w 9854218"/>
              <a:gd name="connsiteY1678" fmla="*/ 7232945 h 10287000"/>
              <a:gd name="connsiteX1679" fmla="*/ 1886416 w 9854218"/>
              <a:gd name="connsiteY1679" fmla="*/ 7169676 h 10287000"/>
              <a:gd name="connsiteX1680" fmla="*/ 1873760 w 9854218"/>
              <a:gd name="connsiteY1680" fmla="*/ 7182333 h 10287000"/>
              <a:gd name="connsiteX1681" fmla="*/ 1873760 w 9854218"/>
              <a:gd name="connsiteY1681" fmla="*/ 7220291 h 10287000"/>
              <a:gd name="connsiteX1682" fmla="*/ 1861106 w 9854218"/>
              <a:gd name="connsiteY1682" fmla="*/ 7207640 h 10287000"/>
              <a:gd name="connsiteX1683" fmla="*/ 1861106 w 9854218"/>
              <a:gd name="connsiteY1683" fmla="*/ 7220295 h 10287000"/>
              <a:gd name="connsiteX1684" fmla="*/ 1861106 w 9854218"/>
              <a:gd name="connsiteY1684" fmla="*/ 7232945 h 10287000"/>
              <a:gd name="connsiteX1685" fmla="*/ 1873762 w 9854218"/>
              <a:gd name="connsiteY1685" fmla="*/ 7245600 h 10287000"/>
              <a:gd name="connsiteX1686" fmla="*/ 1911720 w 9854218"/>
              <a:gd name="connsiteY1686" fmla="*/ 7334175 h 10287000"/>
              <a:gd name="connsiteX1687" fmla="*/ 1937030 w 9854218"/>
              <a:gd name="connsiteY1687" fmla="*/ 7321523 h 10287000"/>
              <a:gd name="connsiteX1688" fmla="*/ 1924374 w 9854218"/>
              <a:gd name="connsiteY1688" fmla="*/ 7270908 h 10287000"/>
              <a:gd name="connsiteX1689" fmla="*/ 1937028 w 9854218"/>
              <a:gd name="connsiteY1689" fmla="*/ 7283561 h 10287000"/>
              <a:gd name="connsiteX1690" fmla="*/ 1949678 w 9854218"/>
              <a:gd name="connsiteY1690" fmla="*/ 7308869 h 10287000"/>
              <a:gd name="connsiteX1691" fmla="*/ 1949681 w 9854218"/>
              <a:gd name="connsiteY1691" fmla="*/ 7270908 h 10287000"/>
              <a:gd name="connsiteX1692" fmla="*/ 1949681 w 9854218"/>
              <a:gd name="connsiteY1692" fmla="*/ 7258254 h 10287000"/>
              <a:gd name="connsiteX1693" fmla="*/ 1974986 w 9854218"/>
              <a:gd name="connsiteY1693" fmla="*/ 7346829 h 10287000"/>
              <a:gd name="connsiteX1694" fmla="*/ 1974989 w 9854218"/>
              <a:gd name="connsiteY1694" fmla="*/ 7359480 h 10287000"/>
              <a:gd name="connsiteX1695" fmla="*/ 1987643 w 9854218"/>
              <a:gd name="connsiteY1695" fmla="*/ 7372134 h 10287000"/>
              <a:gd name="connsiteX1696" fmla="*/ 2025602 w 9854218"/>
              <a:gd name="connsiteY1696" fmla="*/ 7460709 h 10287000"/>
              <a:gd name="connsiteX1697" fmla="*/ 2012950 w 9854218"/>
              <a:gd name="connsiteY1697" fmla="*/ 7448058 h 10287000"/>
              <a:gd name="connsiteX1698" fmla="*/ 2012951 w 9854218"/>
              <a:gd name="connsiteY1698" fmla="*/ 7460709 h 10287000"/>
              <a:gd name="connsiteX1699" fmla="*/ 2012946 w 9854218"/>
              <a:gd name="connsiteY1699" fmla="*/ 7486019 h 10287000"/>
              <a:gd name="connsiteX1700" fmla="*/ 2025604 w 9854218"/>
              <a:gd name="connsiteY1700" fmla="*/ 7486019 h 10287000"/>
              <a:gd name="connsiteX1701" fmla="*/ 2076218 w 9854218"/>
              <a:gd name="connsiteY1701" fmla="*/ 7574594 h 10287000"/>
              <a:gd name="connsiteX1702" fmla="*/ 2088870 w 9854218"/>
              <a:gd name="connsiteY1702" fmla="*/ 7625205 h 10287000"/>
              <a:gd name="connsiteX1703" fmla="*/ 2114180 w 9854218"/>
              <a:gd name="connsiteY1703" fmla="*/ 7688474 h 10287000"/>
              <a:gd name="connsiteX1704" fmla="*/ 2114180 w 9854218"/>
              <a:gd name="connsiteY1704" fmla="*/ 7701126 h 10287000"/>
              <a:gd name="connsiteX1705" fmla="*/ 2126834 w 9854218"/>
              <a:gd name="connsiteY1705" fmla="*/ 7713780 h 10287000"/>
              <a:gd name="connsiteX1706" fmla="*/ 2190100 w 9854218"/>
              <a:gd name="connsiteY1706" fmla="*/ 7852970 h 10287000"/>
              <a:gd name="connsiteX1707" fmla="*/ 2228060 w 9854218"/>
              <a:gd name="connsiteY1707" fmla="*/ 7928891 h 10287000"/>
              <a:gd name="connsiteX1708" fmla="*/ 2228060 w 9854218"/>
              <a:gd name="connsiteY1708" fmla="*/ 7954194 h 10287000"/>
              <a:gd name="connsiteX1709" fmla="*/ 2215406 w 9854218"/>
              <a:gd name="connsiteY1709" fmla="*/ 7941545 h 10287000"/>
              <a:gd name="connsiteX1710" fmla="*/ 2202750 w 9854218"/>
              <a:gd name="connsiteY1710" fmla="*/ 7928891 h 10287000"/>
              <a:gd name="connsiteX1711" fmla="*/ 2215406 w 9854218"/>
              <a:gd name="connsiteY1711" fmla="*/ 7954197 h 10287000"/>
              <a:gd name="connsiteX1712" fmla="*/ 2215406 w 9854218"/>
              <a:gd name="connsiteY1712" fmla="*/ 7992155 h 10287000"/>
              <a:gd name="connsiteX1713" fmla="*/ 2228060 w 9854218"/>
              <a:gd name="connsiteY1713" fmla="*/ 8004812 h 10287000"/>
              <a:gd name="connsiteX1714" fmla="*/ 2228060 w 9854218"/>
              <a:gd name="connsiteY1714" fmla="*/ 8030117 h 10287000"/>
              <a:gd name="connsiteX1715" fmla="*/ 2240711 w 9854218"/>
              <a:gd name="connsiteY1715" fmla="*/ 8030117 h 10287000"/>
              <a:gd name="connsiteX1716" fmla="*/ 2240714 w 9854218"/>
              <a:gd name="connsiteY1716" fmla="*/ 8017464 h 10287000"/>
              <a:gd name="connsiteX1717" fmla="*/ 2253366 w 9854218"/>
              <a:gd name="connsiteY1717" fmla="*/ 8042772 h 10287000"/>
              <a:gd name="connsiteX1718" fmla="*/ 2240714 w 9854218"/>
              <a:gd name="connsiteY1718" fmla="*/ 8042772 h 10287000"/>
              <a:gd name="connsiteX1719" fmla="*/ 2240714 w 9854218"/>
              <a:gd name="connsiteY1719" fmla="*/ 8055425 h 10287000"/>
              <a:gd name="connsiteX1720" fmla="*/ 2253370 w 9854218"/>
              <a:gd name="connsiteY1720" fmla="*/ 8068077 h 10287000"/>
              <a:gd name="connsiteX1721" fmla="*/ 2354597 w 9854218"/>
              <a:gd name="connsiteY1721" fmla="*/ 8232576 h 10287000"/>
              <a:gd name="connsiteX1722" fmla="*/ 2341944 w 9854218"/>
              <a:gd name="connsiteY1722" fmla="*/ 8283185 h 10287000"/>
              <a:gd name="connsiteX1723" fmla="*/ 2341943 w 9854218"/>
              <a:gd name="connsiteY1723" fmla="*/ 8245227 h 10287000"/>
              <a:gd name="connsiteX1724" fmla="*/ 2417861 w 9854218"/>
              <a:gd name="connsiteY1724" fmla="*/ 8397070 h 10287000"/>
              <a:gd name="connsiteX1725" fmla="*/ 2430518 w 9854218"/>
              <a:gd name="connsiteY1725" fmla="*/ 8397069 h 10287000"/>
              <a:gd name="connsiteX1726" fmla="*/ 2544400 w 9854218"/>
              <a:gd name="connsiteY1726" fmla="*/ 8624834 h 10287000"/>
              <a:gd name="connsiteX1727" fmla="*/ 2696243 w 9854218"/>
              <a:gd name="connsiteY1727" fmla="*/ 8903206 h 10287000"/>
              <a:gd name="connsiteX1728" fmla="*/ 2679262 w 9854218"/>
              <a:gd name="connsiteY1728" fmla="*/ 8912472 h 10287000"/>
              <a:gd name="connsiteX1729" fmla="*/ 2670938 w 9854218"/>
              <a:gd name="connsiteY1729" fmla="*/ 8903210 h 10287000"/>
              <a:gd name="connsiteX1730" fmla="*/ 2678846 w 9854218"/>
              <a:gd name="connsiteY1730" fmla="*/ 8912698 h 10287000"/>
              <a:gd name="connsiteX1731" fmla="*/ 2679262 w 9854218"/>
              <a:gd name="connsiteY1731" fmla="*/ 8912472 h 10287000"/>
              <a:gd name="connsiteX1732" fmla="*/ 2699010 w 9854218"/>
              <a:gd name="connsiteY1732" fmla="*/ 8934448 h 10287000"/>
              <a:gd name="connsiteX1733" fmla="*/ 2759512 w 9854218"/>
              <a:gd name="connsiteY1733" fmla="*/ 9080360 h 10287000"/>
              <a:gd name="connsiteX1734" fmla="*/ 2784818 w 9854218"/>
              <a:gd name="connsiteY1734" fmla="*/ 9105666 h 10287000"/>
              <a:gd name="connsiteX1735" fmla="*/ 2797472 w 9854218"/>
              <a:gd name="connsiteY1735" fmla="*/ 9105666 h 10287000"/>
              <a:gd name="connsiteX1736" fmla="*/ 2797474 w 9854218"/>
              <a:gd name="connsiteY1736" fmla="*/ 9130974 h 10287000"/>
              <a:gd name="connsiteX1737" fmla="*/ 2822778 w 9854218"/>
              <a:gd name="connsiteY1737" fmla="*/ 9156278 h 10287000"/>
              <a:gd name="connsiteX1738" fmla="*/ 2810126 w 9854218"/>
              <a:gd name="connsiteY1738" fmla="*/ 9156279 h 10287000"/>
              <a:gd name="connsiteX1739" fmla="*/ 2911354 w 9854218"/>
              <a:gd name="connsiteY1739" fmla="*/ 9308124 h 10287000"/>
              <a:gd name="connsiteX1740" fmla="*/ 2949317 w 9854218"/>
              <a:gd name="connsiteY1740" fmla="*/ 9396696 h 10287000"/>
              <a:gd name="connsiteX1741" fmla="*/ 2974622 w 9854218"/>
              <a:gd name="connsiteY1741" fmla="*/ 9396696 h 10287000"/>
              <a:gd name="connsiteX1742" fmla="*/ 2974622 w 9854218"/>
              <a:gd name="connsiteY1742" fmla="*/ 9422004 h 10287000"/>
              <a:gd name="connsiteX1743" fmla="*/ 2999928 w 9854218"/>
              <a:gd name="connsiteY1743" fmla="*/ 9459962 h 10287000"/>
              <a:gd name="connsiteX1744" fmla="*/ 3012582 w 9854218"/>
              <a:gd name="connsiteY1744" fmla="*/ 9472618 h 10287000"/>
              <a:gd name="connsiteX1745" fmla="*/ 3012584 w 9854218"/>
              <a:gd name="connsiteY1745" fmla="*/ 9485268 h 10287000"/>
              <a:gd name="connsiteX1746" fmla="*/ 3025238 w 9854218"/>
              <a:gd name="connsiteY1746" fmla="*/ 9497925 h 10287000"/>
              <a:gd name="connsiteX1747" fmla="*/ 3025235 w 9854218"/>
              <a:gd name="connsiteY1747" fmla="*/ 9485271 h 10287000"/>
              <a:gd name="connsiteX1748" fmla="*/ 3037894 w 9854218"/>
              <a:gd name="connsiteY1748" fmla="*/ 9485271 h 10287000"/>
              <a:gd name="connsiteX1749" fmla="*/ 3063194 w 9854218"/>
              <a:gd name="connsiteY1749" fmla="*/ 9535886 h 10287000"/>
              <a:gd name="connsiteX1750" fmla="*/ 3063197 w 9854218"/>
              <a:gd name="connsiteY1750" fmla="*/ 9510576 h 10287000"/>
              <a:gd name="connsiteX1751" fmla="*/ 3037892 w 9854218"/>
              <a:gd name="connsiteY1751" fmla="*/ 9472620 h 10287000"/>
              <a:gd name="connsiteX1752" fmla="*/ 3025238 w 9854218"/>
              <a:gd name="connsiteY1752" fmla="*/ 9459964 h 10287000"/>
              <a:gd name="connsiteX1753" fmla="*/ 3025236 w 9854218"/>
              <a:gd name="connsiteY1753" fmla="*/ 9447310 h 10287000"/>
              <a:gd name="connsiteX1754" fmla="*/ 3012584 w 9854218"/>
              <a:gd name="connsiteY1754" fmla="*/ 9447308 h 10287000"/>
              <a:gd name="connsiteX1755" fmla="*/ 3012582 w 9854218"/>
              <a:gd name="connsiteY1755" fmla="*/ 9434656 h 10287000"/>
              <a:gd name="connsiteX1756" fmla="*/ 2873393 w 9854218"/>
              <a:gd name="connsiteY1756" fmla="*/ 9219549 h 10287000"/>
              <a:gd name="connsiteX1757" fmla="*/ 2746858 w 9854218"/>
              <a:gd name="connsiteY1757" fmla="*/ 8991784 h 10287000"/>
              <a:gd name="connsiteX1758" fmla="*/ 2759512 w 9854218"/>
              <a:gd name="connsiteY1758" fmla="*/ 8991784 h 10287000"/>
              <a:gd name="connsiteX1759" fmla="*/ 2772164 w 9854218"/>
              <a:gd name="connsiteY1759" fmla="*/ 9004438 h 10287000"/>
              <a:gd name="connsiteX1760" fmla="*/ 2772166 w 9854218"/>
              <a:gd name="connsiteY1760" fmla="*/ 8991782 h 10287000"/>
              <a:gd name="connsiteX1761" fmla="*/ 2734200 w 9854218"/>
              <a:gd name="connsiteY1761" fmla="*/ 8915860 h 10287000"/>
              <a:gd name="connsiteX1762" fmla="*/ 2734204 w 9854218"/>
              <a:gd name="connsiteY1762" fmla="*/ 8903210 h 10287000"/>
              <a:gd name="connsiteX1763" fmla="*/ 2721550 w 9854218"/>
              <a:gd name="connsiteY1763" fmla="*/ 8890558 h 10287000"/>
              <a:gd name="connsiteX1764" fmla="*/ 2721552 w 9854218"/>
              <a:gd name="connsiteY1764" fmla="*/ 8877904 h 10287000"/>
              <a:gd name="connsiteX1765" fmla="*/ 2746858 w 9854218"/>
              <a:gd name="connsiteY1765" fmla="*/ 8890558 h 10287000"/>
              <a:gd name="connsiteX1766" fmla="*/ 2746858 w 9854218"/>
              <a:gd name="connsiteY1766" fmla="*/ 8865246 h 10287000"/>
              <a:gd name="connsiteX1767" fmla="*/ 2759512 w 9854218"/>
              <a:gd name="connsiteY1767" fmla="*/ 8890556 h 10287000"/>
              <a:gd name="connsiteX1768" fmla="*/ 2708897 w 9854218"/>
              <a:gd name="connsiteY1768" fmla="*/ 8776674 h 10287000"/>
              <a:gd name="connsiteX1769" fmla="*/ 2708898 w 9854218"/>
              <a:gd name="connsiteY1769" fmla="*/ 8772040 h 10287000"/>
              <a:gd name="connsiteX1770" fmla="*/ 2698295 w 9854218"/>
              <a:gd name="connsiteY1770" fmla="*/ 8751880 h 10287000"/>
              <a:gd name="connsiteX1771" fmla="*/ 2696243 w 9854218"/>
              <a:gd name="connsiteY1771" fmla="*/ 8751368 h 10287000"/>
              <a:gd name="connsiteX1772" fmla="*/ 2695566 w 9854218"/>
              <a:gd name="connsiteY1772" fmla="*/ 8746690 h 10287000"/>
              <a:gd name="connsiteX1773" fmla="*/ 2671432 w 9854218"/>
              <a:gd name="connsiteY1773" fmla="*/ 8700795 h 10287000"/>
              <a:gd name="connsiteX1774" fmla="*/ 2670936 w 9854218"/>
              <a:gd name="connsiteY1774" fmla="*/ 8700753 h 10287000"/>
              <a:gd name="connsiteX1775" fmla="*/ 2663276 w 9854218"/>
              <a:gd name="connsiteY1775" fmla="*/ 8686708 h 10287000"/>
              <a:gd name="connsiteX1776" fmla="*/ 2658886 w 9854218"/>
              <a:gd name="connsiteY1776" fmla="*/ 8696884 h 10287000"/>
              <a:gd name="connsiteX1777" fmla="*/ 2654159 w 9854218"/>
              <a:gd name="connsiteY1777" fmla="*/ 8707842 h 10287000"/>
              <a:gd name="connsiteX1778" fmla="*/ 2584451 w 9854218"/>
              <a:gd name="connsiteY1778" fmla="*/ 8608449 h 10287000"/>
              <a:gd name="connsiteX1779" fmla="*/ 2524196 w 9854218"/>
              <a:gd name="connsiteY1779" fmla="*/ 8487142 h 10287000"/>
              <a:gd name="connsiteX1780" fmla="*/ 2494148 w 9854218"/>
              <a:gd name="connsiteY1780" fmla="*/ 8396198 h 10287000"/>
              <a:gd name="connsiteX1781" fmla="*/ 2476394 w 9854218"/>
              <a:gd name="connsiteY1781" fmla="*/ 8397201 h 10287000"/>
              <a:gd name="connsiteX1782" fmla="*/ 2395548 w 9854218"/>
              <a:gd name="connsiteY1782" fmla="*/ 8163036 h 10287000"/>
              <a:gd name="connsiteX1783" fmla="*/ 2308400 w 9854218"/>
              <a:gd name="connsiteY1783" fmla="*/ 7943480 h 10287000"/>
              <a:gd name="connsiteX1784" fmla="*/ 2301098 w 9854218"/>
              <a:gd name="connsiteY1784" fmla="*/ 7940328 h 10287000"/>
              <a:gd name="connsiteX1785" fmla="*/ 2304250 w 9854218"/>
              <a:gd name="connsiteY1785" fmla="*/ 7933025 h 10287000"/>
              <a:gd name="connsiteX1786" fmla="*/ 2295948 w 9854218"/>
              <a:gd name="connsiteY1786" fmla="*/ 7912115 h 10287000"/>
              <a:gd name="connsiteX1787" fmla="*/ 2303249 w 9854218"/>
              <a:gd name="connsiteY1787" fmla="*/ 7915265 h 10287000"/>
              <a:gd name="connsiteX1788" fmla="*/ 2305222 w 9854218"/>
              <a:gd name="connsiteY1788" fmla="*/ 7916473 h 10287000"/>
              <a:gd name="connsiteX1789" fmla="*/ 2307401 w 9854218"/>
              <a:gd name="connsiteY1789" fmla="*/ 7925720 h 10287000"/>
              <a:gd name="connsiteX1790" fmla="*/ 2309245 w 9854218"/>
              <a:gd name="connsiteY1790" fmla="*/ 7918935 h 10287000"/>
              <a:gd name="connsiteX1791" fmla="*/ 2305222 w 9854218"/>
              <a:gd name="connsiteY1791" fmla="*/ 7916473 h 10287000"/>
              <a:gd name="connsiteX1792" fmla="*/ 2297459 w 9854218"/>
              <a:gd name="connsiteY1792" fmla="*/ 7883523 h 10287000"/>
              <a:gd name="connsiteX1793" fmla="*/ 2296104 w 9854218"/>
              <a:gd name="connsiteY1793" fmla="*/ 7851531 h 10287000"/>
              <a:gd name="connsiteX1794" fmla="*/ 2410464 w 9854218"/>
              <a:gd name="connsiteY1794" fmla="*/ 8048171 h 10287000"/>
              <a:gd name="connsiteX1795" fmla="*/ 2381258 w 9854218"/>
              <a:gd name="connsiteY1795" fmla="*/ 8035568 h 10287000"/>
              <a:gd name="connsiteX1796" fmla="*/ 2510906 w 9854218"/>
              <a:gd name="connsiteY1796" fmla="*/ 8377434 h 10287000"/>
              <a:gd name="connsiteX1797" fmla="*/ 2535962 w 9854218"/>
              <a:gd name="connsiteY1797" fmla="*/ 8379581 h 10287000"/>
              <a:gd name="connsiteX1798" fmla="*/ 2588914 w 9854218"/>
              <a:gd name="connsiteY1798" fmla="*/ 8497738 h 10287000"/>
              <a:gd name="connsiteX1799" fmla="*/ 2659620 w 9854218"/>
              <a:gd name="connsiteY1799" fmla="*/ 8614888 h 10287000"/>
              <a:gd name="connsiteX1800" fmla="*/ 2664623 w 9854218"/>
              <a:gd name="connsiteY1800" fmla="*/ 8648457 h 10287000"/>
              <a:gd name="connsiteX1801" fmla="*/ 2666112 w 9854218"/>
              <a:gd name="connsiteY1801" fmla="*/ 8659284 h 10287000"/>
              <a:gd name="connsiteX1802" fmla="*/ 2670938 w 9854218"/>
              <a:gd name="connsiteY1802" fmla="*/ 8662794 h 10287000"/>
              <a:gd name="connsiteX1803" fmla="*/ 2702213 w 9854218"/>
              <a:gd name="connsiteY1803" fmla="*/ 8709080 h 10287000"/>
              <a:gd name="connsiteX1804" fmla="*/ 2702321 w 9854218"/>
              <a:gd name="connsiteY1804" fmla="*/ 8709128 h 10287000"/>
              <a:gd name="connsiteX1805" fmla="*/ 2727173 w 9854218"/>
              <a:gd name="connsiteY1805" fmla="*/ 8739346 h 10287000"/>
              <a:gd name="connsiteX1806" fmla="*/ 2731750 w 9854218"/>
              <a:gd name="connsiteY1806" fmla="*/ 8752797 h 10287000"/>
              <a:gd name="connsiteX1807" fmla="*/ 2829106 w 9854218"/>
              <a:gd name="connsiteY1807" fmla="*/ 8896884 h 10287000"/>
              <a:gd name="connsiteX1808" fmla="*/ 2987276 w 9854218"/>
              <a:gd name="connsiteY1808" fmla="*/ 9093014 h 10287000"/>
              <a:gd name="connsiteX1809" fmla="*/ 2999928 w 9854218"/>
              <a:gd name="connsiteY1809" fmla="*/ 9105663 h 10287000"/>
              <a:gd name="connsiteX1810" fmla="*/ 3037892 w 9854218"/>
              <a:gd name="connsiteY1810" fmla="*/ 9156280 h 10287000"/>
              <a:gd name="connsiteX1811" fmla="*/ 3430151 w 9854218"/>
              <a:gd name="connsiteY1811" fmla="*/ 9561192 h 10287000"/>
              <a:gd name="connsiteX1812" fmla="*/ 3379538 w 9854218"/>
              <a:gd name="connsiteY1812" fmla="*/ 9497925 h 10287000"/>
              <a:gd name="connsiteX1813" fmla="*/ 3392189 w 9854218"/>
              <a:gd name="connsiteY1813" fmla="*/ 9497925 h 10287000"/>
              <a:gd name="connsiteX1814" fmla="*/ 3417497 w 9854218"/>
              <a:gd name="connsiteY1814" fmla="*/ 9510579 h 10287000"/>
              <a:gd name="connsiteX1815" fmla="*/ 3404846 w 9854218"/>
              <a:gd name="connsiteY1815" fmla="*/ 9485271 h 10287000"/>
              <a:gd name="connsiteX1816" fmla="*/ 3392190 w 9854218"/>
              <a:gd name="connsiteY1816" fmla="*/ 9472617 h 10287000"/>
              <a:gd name="connsiteX1817" fmla="*/ 3430151 w 9854218"/>
              <a:gd name="connsiteY1817" fmla="*/ 9485271 h 10287000"/>
              <a:gd name="connsiteX1818" fmla="*/ 3430150 w 9854218"/>
              <a:gd name="connsiteY1818" fmla="*/ 9497925 h 10287000"/>
              <a:gd name="connsiteX1819" fmla="*/ 3430152 w 9854218"/>
              <a:gd name="connsiteY1819" fmla="*/ 9510579 h 10287000"/>
              <a:gd name="connsiteX1820" fmla="*/ 3442805 w 9854218"/>
              <a:gd name="connsiteY1820" fmla="*/ 9510579 h 10287000"/>
              <a:gd name="connsiteX1821" fmla="*/ 3487091 w 9854218"/>
              <a:gd name="connsiteY1821" fmla="*/ 9562774 h 10287000"/>
              <a:gd name="connsiteX1822" fmla="*/ 3531150 w 9854218"/>
              <a:gd name="connsiteY1822" fmla="*/ 9586378 h 10287000"/>
              <a:gd name="connsiteX1823" fmla="*/ 3531419 w 9854218"/>
              <a:gd name="connsiteY1823" fmla="*/ 9586632 h 10287000"/>
              <a:gd name="connsiteX1824" fmla="*/ 3542453 w 9854218"/>
              <a:gd name="connsiteY1824" fmla="*/ 9624460 h 10287000"/>
              <a:gd name="connsiteX1825" fmla="*/ 3568812 w 9854218"/>
              <a:gd name="connsiteY1825" fmla="*/ 9649767 h 10287000"/>
              <a:gd name="connsiteX1826" fmla="*/ 3544032 w 9854218"/>
              <a:gd name="connsiteY1826" fmla="*/ 9649767 h 10287000"/>
              <a:gd name="connsiteX1827" fmla="*/ 3556686 w 9854218"/>
              <a:gd name="connsiteY1827" fmla="*/ 9675075 h 10287000"/>
              <a:gd name="connsiteX1828" fmla="*/ 3569339 w 9854218"/>
              <a:gd name="connsiteY1828" fmla="*/ 9687726 h 10287000"/>
              <a:gd name="connsiteX1829" fmla="*/ 3657916 w 9854218"/>
              <a:gd name="connsiteY1829" fmla="*/ 9788956 h 10287000"/>
              <a:gd name="connsiteX1830" fmla="*/ 3657914 w 9854218"/>
              <a:gd name="connsiteY1830" fmla="*/ 9801610 h 10287000"/>
              <a:gd name="connsiteX1831" fmla="*/ 3670571 w 9854218"/>
              <a:gd name="connsiteY1831" fmla="*/ 9814262 h 10287000"/>
              <a:gd name="connsiteX1832" fmla="*/ 3683225 w 9854218"/>
              <a:gd name="connsiteY1832" fmla="*/ 9814262 h 10287000"/>
              <a:gd name="connsiteX1833" fmla="*/ 3708532 w 9854218"/>
              <a:gd name="connsiteY1833" fmla="*/ 9826916 h 10287000"/>
              <a:gd name="connsiteX1834" fmla="*/ 3948950 w 9854218"/>
              <a:gd name="connsiteY1834" fmla="*/ 10042026 h 10287000"/>
              <a:gd name="connsiteX1835" fmla="*/ 3961601 w 9854218"/>
              <a:gd name="connsiteY1835" fmla="*/ 10042026 h 10287000"/>
              <a:gd name="connsiteX1836" fmla="*/ 3961601 w 9854218"/>
              <a:gd name="connsiteY1836" fmla="*/ 10054677 h 10287000"/>
              <a:gd name="connsiteX1837" fmla="*/ 3974255 w 9854218"/>
              <a:gd name="connsiteY1837" fmla="*/ 10067332 h 10287000"/>
              <a:gd name="connsiteX1838" fmla="*/ 3986910 w 9854218"/>
              <a:gd name="connsiteY1838" fmla="*/ 10067332 h 10287000"/>
              <a:gd name="connsiteX1839" fmla="*/ 4050180 w 9854218"/>
              <a:gd name="connsiteY1839" fmla="*/ 10117947 h 10287000"/>
              <a:gd name="connsiteX1840" fmla="*/ 4202020 w 9854218"/>
              <a:gd name="connsiteY1840" fmla="*/ 10231826 h 10287000"/>
              <a:gd name="connsiteX1841" fmla="*/ 4252636 w 9854218"/>
              <a:gd name="connsiteY1841" fmla="*/ 10269788 h 10287000"/>
              <a:gd name="connsiteX1842" fmla="*/ 4273434 w 9854218"/>
              <a:gd name="connsiteY1842" fmla="*/ 10287000 h 10287000"/>
              <a:gd name="connsiteX1843" fmla="*/ 4192550 w 9854218"/>
              <a:gd name="connsiteY1843" fmla="*/ 10287000 h 10287000"/>
              <a:gd name="connsiteX1844" fmla="*/ 4138751 w 9854218"/>
              <a:gd name="connsiteY1844" fmla="*/ 10244482 h 10287000"/>
              <a:gd name="connsiteX1845" fmla="*/ 3822414 w 9854218"/>
              <a:gd name="connsiteY1845" fmla="*/ 9991412 h 10287000"/>
              <a:gd name="connsiteX1846" fmla="*/ 3784452 w 9854218"/>
              <a:gd name="connsiteY1846" fmla="*/ 9978758 h 10287000"/>
              <a:gd name="connsiteX1847" fmla="*/ 3645262 w 9854218"/>
              <a:gd name="connsiteY1847" fmla="*/ 9864876 h 10287000"/>
              <a:gd name="connsiteX1848" fmla="*/ 4100792 w 9854218"/>
              <a:gd name="connsiteY1848" fmla="*/ 10257134 h 10287000"/>
              <a:gd name="connsiteX1849" fmla="*/ 4139230 w 9854218"/>
              <a:gd name="connsiteY1849" fmla="*/ 10287000 h 10287000"/>
              <a:gd name="connsiteX1850" fmla="*/ 4042092 w 9854218"/>
              <a:gd name="connsiteY1850" fmla="*/ 10287000 h 10287000"/>
              <a:gd name="connsiteX1851" fmla="*/ 3979991 w 9854218"/>
              <a:gd name="connsiteY1851" fmla="*/ 10235188 h 10287000"/>
              <a:gd name="connsiteX1852" fmla="*/ 3885682 w 9854218"/>
              <a:gd name="connsiteY1852" fmla="*/ 10143254 h 10287000"/>
              <a:gd name="connsiteX1853" fmla="*/ 3771802 w 9854218"/>
              <a:gd name="connsiteY1853" fmla="*/ 10029369 h 10287000"/>
              <a:gd name="connsiteX1854" fmla="*/ 3657916 w 9854218"/>
              <a:gd name="connsiteY1854" fmla="*/ 9902836 h 10287000"/>
              <a:gd name="connsiteX1855" fmla="*/ 3594650 w 9854218"/>
              <a:gd name="connsiteY1855" fmla="*/ 9852222 h 10287000"/>
              <a:gd name="connsiteX1856" fmla="*/ 3569340 w 9854218"/>
              <a:gd name="connsiteY1856" fmla="*/ 9814263 h 10287000"/>
              <a:gd name="connsiteX1857" fmla="*/ 3493422 w 9854218"/>
              <a:gd name="connsiteY1857" fmla="*/ 9738340 h 10287000"/>
              <a:gd name="connsiteX1858" fmla="*/ 3303617 w 9854218"/>
              <a:gd name="connsiteY1858" fmla="*/ 9535884 h 10287000"/>
              <a:gd name="connsiteX1859" fmla="*/ 3278308 w 9854218"/>
              <a:gd name="connsiteY1859" fmla="*/ 9535886 h 10287000"/>
              <a:gd name="connsiteX1860" fmla="*/ 3101159 w 9854218"/>
              <a:gd name="connsiteY1860" fmla="*/ 9282814 h 10287000"/>
              <a:gd name="connsiteX1861" fmla="*/ 2924009 w 9854218"/>
              <a:gd name="connsiteY1861" fmla="*/ 9055050 h 10287000"/>
              <a:gd name="connsiteX1862" fmla="*/ 2949317 w 9854218"/>
              <a:gd name="connsiteY1862" fmla="*/ 9093010 h 10287000"/>
              <a:gd name="connsiteX1863" fmla="*/ 2916180 w 9854218"/>
              <a:gd name="connsiteY1863" fmla="*/ 9059880 h 10287000"/>
              <a:gd name="connsiteX1864" fmla="*/ 2916390 w 9854218"/>
              <a:gd name="connsiteY1864" fmla="*/ 9063592 h 10287000"/>
              <a:gd name="connsiteX1865" fmla="*/ 2897638 w 9854218"/>
              <a:gd name="connsiteY1865" fmla="*/ 9046838 h 10287000"/>
              <a:gd name="connsiteX1866" fmla="*/ 2868431 w 9854218"/>
              <a:gd name="connsiteY1866" fmla="*/ 9034234 h 10287000"/>
              <a:gd name="connsiteX1867" fmla="*/ 2866349 w 9854218"/>
              <a:gd name="connsiteY1867" fmla="*/ 9036910 h 10287000"/>
              <a:gd name="connsiteX1868" fmla="*/ 2886048 w 9854218"/>
              <a:gd name="connsiteY1868" fmla="*/ 9074034 h 10287000"/>
              <a:gd name="connsiteX1869" fmla="*/ 2936662 w 9854218"/>
              <a:gd name="connsiteY1869" fmla="*/ 9156279 h 10287000"/>
              <a:gd name="connsiteX1870" fmla="*/ 2924008 w 9854218"/>
              <a:gd name="connsiteY1870" fmla="*/ 9156278 h 10287000"/>
              <a:gd name="connsiteX1871" fmla="*/ 2924009 w 9854218"/>
              <a:gd name="connsiteY1871" fmla="*/ 9168934 h 10287000"/>
              <a:gd name="connsiteX1872" fmla="*/ 2949317 w 9854218"/>
              <a:gd name="connsiteY1872" fmla="*/ 9194240 h 10287000"/>
              <a:gd name="connsiteX1873" fmla="*/ 2974624 w 9854218"/>
              <a:gd name="connsiteY1873" fmla="*/ 9257506 h 10287000"/>
              <a:gd name="connsiteX1874" fmla="*/ 2987276 w 9854218"/>
              <a:gd name="connsiteY1874" fmla="*/ 9257510 h 10287000"/>
              <a:gd name="connsiteX1875" fmla="*/ 3012584 w 9854218"/>
              <a:gd name="connsiteY1875" fmla="*/ 9270158 h 10287000"/>
              <a:gd name="connsiteX1876" fmla="*/ 3019736 w 9854218"/>
              <a:gd name="connsiteY1876" fmla="*/ 9268968 h 10287000"/>
              <a:gd name="connsiteX1877" fmla="*/ 3063198 w 9854218"/>
              <a:gd name="connsiteY1877" fmla="*/ 9338571 h 10287000"/>
              <a:gd name="connsiteX1878" fmla="*/ 3177082 w 9854218"/>
              <a:gd name="connsiteY1878" fmla="*/ 9548540 h 10287000"/>
              <a:gd name="connsiteX1879" fmla="*/ 3328922 w 9854218"/>
              <a:gd name="connsiteY1879" fmla="*/ 9826916 h 10287000"/>
              <a:gd name="connsiteX1880" fmla="*/ 3354232 w 9854218"/>
              <a:gd name="connsiteY1880" fmla="*/ 9788956 h 10287000"/>
              <a:gd name="connsiteX1881" fmla="*/ 3619955 w 9854218"/>
              <a:gd name="connsiteY1881" fmla="*/ 10181214 h 10287000"/>
              <a:gd name="connsiteX1882" fmla="*/ 3700596 w 9854218"/>
              <a:gd name="connsiteY1882" fmla="*/ 10287000 h 10287000"/>
              <a:gd name="connsiteX1883" fmla="*/ 3149945 w 9854218"/>
              <a:gd name="connsiteY1883" fmla="*/ 10287000 h 10287000"/>
              <a:gd name="connsiteX1884" fmla="*/ 2970956 w 9854218"/>
              <a:gd name="connsiteY1884" fmla="*/ 10113828 h 10287000"/>
              <a:gd name="connsiteX1885" fmla="*/ 1838543 w 9854218"/>
              <a:gd name="connsiteY1885" fmla="*/ 8560522 h 10287000"/>
              <a:gd name="connsiteX1886" fmla="*/ 1724466 w 9854218"/>
              <a:gd name="connsiteY1886" fmla="*/ 8334921 h 10287000"/>
              <a:gd name="connsiteX1887" fmla="*/ 1746474 w 9854218"/>
              <a:gd name="connsiteY1887" fmla="*/ 8411187 h 10287000"/>
              <a:gd name="connsiteX1888" fmla="*/ 1814813 w 9854218"/>
              <a:gd name="connsiteY1888" fmla="*/ 8585349 h 10287000"/>
              <a:gd name="connsiteX1889" fmla="*/ 1839782 w 9854218"/>
              <a:gd name="connsiteY1889" fmla="*/ 8588348 h 10287000"/>
              <a:gd name="connsiteX1890" fmla="*/ 1888685 w 9854218"/>
              <a:gd name="connsiteY1890" fmla="*/ 8708235 h 10287000"/>
              <a:gd name="connsiteX1891" fmla="*/ 1955369 w 9854218"/>
              <a:gd name="connsiteY1891" fmla="*/ 8827724 h 10287000"/>
              <a:gd name="connsiteX1892" fmla="*/ 1971324 w 9854218"/>
              <a:gd name="connsiteY1892" fmla="*/ 8905650 h 10287000"/>
              <a:gd name="connsiteX1893" fmla="*/ 2018652 w 9854218"/>
              <a:gd name="connsiteY1893" fmla="*/ 8954406 h 10287000"/>
              <a:gd name="connsiteX1894" fmla="*/ 2111486 w 9854218"/>
              <a:gd name="connsiteY1894" fmla="*/ 9130240 h 10287000"/>
              <a:gd name="connsiteX1895" fmla="*/ 2170978 w 9854218"/>
              <a:gd name="connsiteY1895" fmla="*/ 9246333 h 10287000"/>
              <a:gd name="connsiteX1896" fmla="*/ 2167184 w 9854218"/>
              <a:gd name="connsiteY1896" fmla="*/ 9235743 h 10287000"/>
              <a:gd name="connsiteX1897" fmla="*/ 2166791 w 9854218"/>
              <a:gd name="connsiteY1897" fmla="*/ 9217959 h 10287000"/>
              <a:gd name="connsiteX1898" fmla="*/ 2177772 w 9854218"/>
              <a:gd name="connsiteY1898" fmla="*/ 9231946 h 10287000"/>
              <a:gd name="connsiteX1899" fmla="*/ 2188362 w 9854218"/>
              <a:gd name="connsiteY1899" fmla="*/ 9228152 h 10287000"/>
              <a:gd name="connsiteX1900" fmla="*/ 2192548 w 9854218"/>
              <a:gd name="connsiteY1900" fmla="*/ 9256526 h 10287000"/>
              <a:gd name="connsiteX1901" fmla="*/ 2196340 w 9854218"/>
              <a:gd name="connsiteY1901" fmla="*/ 9267114 h 10287000"/>
              <a:gd name="connsiteX1902" fmla="*/ 2196734 w 9854218"/>
              <a:gd name="connsiteY1902" fmla="*/ 9284898 h 10287000"/>
              <a:gd name="connsiteX1903" fmla="*/ 2178560 w 9854218"/>
              <a:gd name="connsiteY1903" fmla="*/ 9267513 h 10287000"/>
              <a:gd name="connsiteX1904" fmla="*/ 2153986 w 9854218"/>
              <a:gd name="connsiteY1904" fmla="*/ 9282300 h 10287000"/>
              <a:gd name="connsiteX1905" fmla="*/ 2046378 w 9854218"/>
              <a:gd name="connsiteY1905" fmla="*/ 9081886 h 10287000"/>
              <a:gd name="connsiteX1906" fmla="*/ 1956944 w 9854218"/>
              <a:gd name="connsiteY1906" fmla="*/ 8898856 h 10287000"/>
              <a:gd name="connsiteX1907" fmla="*/ 1946748 w 9854218"/>
              <a:gd name="connsiteY1907" fmla="*/ 8920437 h 10287000"/>
              <a:gd name="connsiteX1908" fmla="*/ 1880460 w 9854218"/>
              <a:gd name="connsiteY1908" fmla="*/ 8818731 h 10287000"/>
              <a:gd name="connsiteX1909" fmla="*/ 1824366 w 9854218"/>
              <a:gd name="connsiteY1909" fmla="*/ 8695446 h 10287000"/>
              <a:gd name="connsiteX1910" fmla="*/ 1797428 w 9854218"/>
              <a:gd name="connsiteY1910" fmla="*/ 8603534 h 10287000"/>
              <a:gd name="connsiteX1911" fmla="*/ 1779650 w 9854218"/>
              <a:gd name="connsiteY1911" fmla="*/ 8603931 h 10287000"/>
              <a:gd name="connsiteX1912" fmla="*/ 1706812 w 9854218"/>
              <a:gd name="connsiteY1912" fmla="*/ 8367155 h 10287000"/>
              <a:gd name="connsiteX1913" fmla="*/ 1627178 w 9854218"/>
              <a:gd name="connsiteY1913" fmla="*/ 8144760 h 10287000"/>
              <a:gd name="connsiteX1914" fmla="*/ 1619988 w 9854218"/>
              <a:gd name="connsiteY1914" fmla="*/ 8141364 h 10287000"/>
              <a:gd name="connsiteX1915" fmla="*/ 1623386 w 9854218"/>
              <a:gd name="connsiteY1915" fmla="*/ 8134170 h 10287000"/>
              <a:gd name="connsiteX1916" fmla="*/ 1616897 w 9854218"/>
              <a:gd name="connsiteY1916" fmla="*/ 8122308 h 10287000"/>
              <a:gd name="connsiteX1917" fmla="*/ 1616332 w 9854218"/>
              <a:gd name="connsiteY1917" fmla="*/ 8117499 h 10287000"/>
              <a:gd name="connsiteX1918" fmla="*/ 1440302 w 9854218"/>
              <a:gd name="connsiteY1918" fmla="*/ 7705850 h 10287000"/>
              <a:gd name="connsiteX1919" fmla="*/ 1051280 w 9854218"/>
              <a:gd name="connsiteY1919" fmla="*/ 6321893 h 10287000"/>
              <a:gd name="connsiteX1920" fmla="*/ 1038625 w 9854218"/>
              <a:gd name="connsiteY1920" fmla="*/ 6258624 h 10287000"/>
              <a:gd name="connsiteX1921" fmla="*/ 989593 w 9854218"/>
              <a:gd name="connsiteY1921" fmla="*/ 5935962 h 10287000"/>
              <a:gd name="connsiteX1922" fmla="*/ 958919 w 9854218"/>
              <a:gd name="connsiteY1922" fmla="*/ 5685665 h 10287000"/>
              <a:gd name="connsiteX1923" fmla="*/ 957805 w 9854218"/>
              <a:gd name="connsiteY1923" fmla="*/ 5679020 h 10287000"/>
              <a:gd name="connsiteX1924" fmla="*/ 957656 w 9854218"/>
              <a:gd name="connsiteY1924" fmla="*/ 5675358 h 10287000"/>
              <a:gd name="connsiteX1925" fmla="*/ 950050 w 9854218"/>
              <a:gd name="connsiteY1925" fmla="*/ 5613296 h 10287000"/>
              <a:gd name="connsiteX1926" fmla="*/ 955616 w 9854218"/>
              <a:gd name="connsiteY1926" fmla="*/ 5625239 h 10287000"/>
              <a:gd name="connsiteX1927" fmla="*/ 954181 w 9854218"/>
              <a:gd name="connsiteY1927" fmla="*/ 5589986 h 10287000"/>
              <a:gd name="connsiteX1928" fmla="*/ 941941 w 9854218"/>
              <a:gd name="connsiteY1928" fmla="*/ 5416520 h 10287000"/>
              <a:gd name="connsiteX1929" fmla="*/ 926971 w 9854218"/>
              <a:gd name="connsiteY1929" fmla="*/ 5430338 h 10287000"/>
              <a:gd name="connsiteX1930" fmla="*/ 907037 w 9854218"/>
              <a:gd name="connsiteY1930" fmla="*/ 5328639 h 10287000"/>
              <a:gd name="connsiteX1931" fmla="*/ 902077 w 9854218"/>
              <a:gd name="connsiteY1931" fmla="*/ 5213123 h 10287000"/>
              <a:gd name="connsiteX1932" fmla="*/ 910154 w 9854218"/>
              <a:gd name="connsiteY1932" fmla="*/ 5131760 h 10287000"/>
              <a:gd name="connsiteX1933" fmla="*/ 895957 w 9854218"/>
              <a:gd name="connsiteY1933" fmla="*/ 5126390 h 10287000"/>
              <a:gd name="connsiteX1934" fmla="*/ 914044 w 9854218"/>
              <a:gd name="connsiteY1934" fmla="*/ 4915692 h 10287000"/>
              <a:gd name="connsiteX1935" fmla="*/ 922153 w 9854218"/>
              <a:gd name="connsiteY1935" fmla="*/ 4714206 h 10287000"/>
              <a:gd name="connsiteX1936" fmla="*/ 917549 w 9854218"/>
              <a:gd name="connsiteY1936" fmla="*/ 4709220 h 10287000"/>
              <a:gd name="connsiteX1937" fmla="*/ 922538 w 9854218"/>
              <a:gd name="connsiteY1937" fmla="*/ 4704612 h 10287000"/>
              <a:gd name="connsiteX1938" fmla="*/ 923311 w 9854218"/>
              <a:gd name="connsiteY1938" fmla="*/ 4685424 h 10287000"/>
              <a:gd name="connsiteX1939" fmla="*/ 927916 w 9854218"/>
              <a:gd name="connsiteY1939" fmla="*/ 4690412 h 10287000"/>
              <a:gd name="connsiteX1940" fmla="*/ 927530 w 9854218"/>
              <a:gd name="connsiteY1940" fmla="*/ 4700007 h 10287000"/>
              <a:gd name="connsiteX1941" fmla="*/ 933338 w 9854218"/>
              <a:gd name="connsiteY1941" fmla="*/ 4669263 h 10287000"/>
              <a:gd name="connsiteX1942" fmla="*/ 946591 w 9854218"/>
              <a:gd name="connsiteY1942" fmla="*/ 4403777 h 10287000"/>
              <a:gd name="connsiteX1943" fmla="*/ 1747224 w 9854218"/>
              <a:gd name="connsiteY1943" fmla="*/ 1576832 h 10287000"/>
              <a:gd name="connsiteX1944" fmla="*/ 2805480 w 9854218"/>
              <a:gd name="connsiteY1944" fmla="*/ 94493 h 10287000"/>
              <a:gd name="connsiteX1945" fmla="*/ 1640016 w 9854218"/>
              <a:gd name="connsiteY1945" fmla="*/ 0 h 10287000"/>
              <a:gd name="connsiteX1946" fmla="*/ 1735528 w 9854218"/>
              <a:gd name="connsiteY1946" fmla="*/ 0 h 10287000"/>
              <a:gd name="connsiteX1947" fmla="*/ 1681926 w 9854218"/>
              <a:gd name="connsiteY1947" fmla="*/ 81093 h 10287000"/>
              <a:gd name="connsiteX1948" fmla="*/ 1551839 w 9854218"/>
              <a:gd name="connsiteY1948" fmla="*/ 267993 h 10287000"/>
              <a:gd name="connsiteX1949" fmla="*/ 1604135 w 9854218"/>
              <a:gd name="connsiteY1949" fmla="*/ 214406 h 10287000"/>
              <a:gd name="connsiteX1950" fmla="*/ 1604198 w 9854218"/>
              <a:gd name="connsiteY1950" fmla="*/ 219425 h 10287000"/>
              <a:gd name="connsiteX1951" fmla="*/ 1636301 w 9854218"/>
              <a:gd name="connsiteY1951" fmla="*/ 176219 h 10287000"/>
              <a:gd name="connsiteX1952" fmla="*/ 1783350 w 9854218"/>
              <a:gd name="connsiteY1952" fmla="*/ 0 h 10287000"/>
              <a:gd name="connsiteX1953" fmla="*/ 2826772 w 9854218"/>
              <a:gd name="connsiteY1953" fmla="*/ 0 h 10287000"/>
              <a:gd name="connsiteX1954" fmla="*/ 2746859 w 9854218"/>
              <a:gd name="connsiteY1954" fmla="*/ 83717 h 10287000"/>
              <a:gd name="connsiteX1955" fmla="*/ 2658284 w 9854218"/>
              <a:gd name="connsiteY1955" fmla="*/ 172292 h 10287000"/>
              <a:gd name="connsiteX1956" fmla="*/ 2519093 w 9854218"/>
              <a:gd name="connsiteY1956" fmla="*/ 349442 h 10287000"/>
              <a:gd name="connsiteX1957" fmla="*/ 2544401 w 9854218"/>
              <a:gd name="connsiteY1957" fmla="*/ 336788 h 10287000"/>
              <a:gd name="connsiteX1958" fmla="*/ 1747224 w 9854218"/>
              <a:gd name="connsiteY1958" fmla="*/ 1576832 h 10287000"/>
              <a:gd name="connsiteX1959" fmla="*/ 924742 w 9854218"/>
              <a:gd name="connsiteY1959" fmla="*/ 4082226 h 10287000"/>
              <a:gd name="connsiteX1960" fmla="*/ 848822 w 9854218"/>
              <a:gd name="connsiteY1960" fmla="*/ 4904699 h 10287000"/>
              <a:gd name="connsiteX1961" fmla="*/ 848822 w 9854218"/>
              <a:gd name="connsiteY1961" fmla="*/ 5259002 h 10287000"/>
              <a:gd name="connsiteX1962" fmla="*/ 836168 w 9854218"/>
              <a:gd name="connsiteY1962" fmla="*/ 5271650 h 10287000"/>
              <a:gd name="connsiteX1963" fmla="*/ 836167 w 9854218"/>
              <a:gd name="connsiteY1963" fmla="*/ 5309613 h 10287000"/>
              <a:gd name="connsiteX1964" fmla="*/ 848822 w 9854218"/>
              <a:gd name="connsiteY1964" fmla="*/ 5322267 h 10287000"/>
              <a:gd name="connsiteX1965" fmla="*/ 874127 w 9854218"/>
              <a:gd name="connsiteY1965" fmla="*/ 5803103 h 10287000"/>
              <a:gd name="connsiteX1966" fmla="*/ 2714376 w 9854218"/>
              <a:gd name="connsiteY1966" fmla="*/ 10074994 h 10287000"/>
              <a:gd name="connsiteX1967" fmla="*/ 2912543 w 9854218"/>
              <a:gd name="connsiteY1967" fmla="*/ 10287000 h 10287000"/>
              <a:gd name="connsiteX1968" fmla="*/ 2242091 w 9854218"/>
              <a:gd name="connsiteY1968" fmla="*/ 10287000 h 10287000"/>
              <a:gd name="connsiteX1969" fmla="*/ 2206586 w 9854218"/>
              <a:gd name="connsiteY1969" fmla="*/ 10246742 h 10287000"/>
              <a:gd name="connsiteX1970" fmla="*/ 2073134 w 9854218"/>
              <a:gd name="connsiteY1970" fmla="*/ 10110816 h 10287000"/>
              <a:gd name="connsiteX1971" fmla="*/ 2072944 w 9854218"/>
              <a:gd name="connsiteY1971" fmla="*/ 10110432 h 10287000"/>
              <a:gd name="connsiteX1972" fmla="*/ 2062562 w 9854218"/>
              <a:gd name="connsiteY1972" fmla="*/ 10100046 h 10287000"/>
              <a:gd name="connsiteX1973" fmla="*/ 2073134 w 9854218"/>
              <a:gd name="connsiteY1973" fmla="*/ 10110816 h 10287000"/>
              <a:gd name="connsiteX1974" fmla="*/ 2083324 w 9854218"/>
              <a:gd name="connsiteY1974" fmla="*/ 10131204 h 10287000"/>
              <a:gd name="connsiteX1975" fmla="*/ 2052182 w 9854218"/>
              <a:gd name="connsiteY1975" fmla="*/ 10110432 h 10287000"/>
              <a:gd name="connsiteX1976" fmla="*/ 2041802 w 9854218"/>
              <a:gd name="connsiteY1976" fmla="*/ 10100046 h 10287000"/>
              <a:gd name="connsiteX1977" fmla="*/ 2041802 w 9854218"/>
              <a:gd name="connsiteY1977" fmla="*/ 10110432 h 10287000"/>
              <a:gd name="connsiteX1978" fmla="*/ 2162470 w 9854218"/>
              <a:gd name="connsiteY1978" fmla="*/ 10248039 h 10287000"/>
              <a:gd name="connsiteX1979" fmla="*/ 2195141 w 9854218"/>
              <a:gd name="connsiteY1979" fmla="*/ 10287000 h 10287000"/>
              <a:gd name="connsiteX1980" fmla="*/ 2149260 w 9854218"/>
              <a:gd name="connsiteY1980" fmla="*/ 10287000 h 10287000"/>
              <a:gd name="connsiteX1981" fmla="*/ 2124520 w 9854218"/>
              <a:gd name="connsiteY1981" fmla="*/ 10248201 h 10287000"/>
              <a:gd name="connsiteX1982" fmla="*/ 2093704 w 9854218"/>
              <a:gd name="connsiteY1982" fmla="*/ 10203902 h 10287000"/>
              <a:gd name="connsiteX1983" fmla="*/ 1740782 w 9854218"/>
              <a:gd name="connsiteY1983" fmla="*/ 9778100 h 10287000"/>
              <a:gd name="connsiteX1984" fmla="*/ 1720022 w 9854218"/>
              <a:gd name="connsiteY1984" fmla="*/ 9726174 h 10287000"/>
              <a:gd name="connsiteX1985" fmla="*/ 1595462 w 9854218"/>
              <a:gd name="connsiteY1985" fmla="*/ 9539236 h 10287000"/>
              <a:gd name="connsiteX1986" fmla="*/ 1564320 w 9854218"/>
              <a:gd name="connsiteY1986" fmla="*/ 9518468 h 10287000"/>
              <a:gd name="connsiteX1987" fmla="*/ 1512419 w 9854218"/>
              <a:gd name="connsiteY1987" fmla="*/ 9425000 h 10287000"/>
              <a:gd name="connsiteX1988" fmla="*/ 1512419 w 9854218"/>
              <a:gd name="connsiteY1988" fmla="*/ 9445772 h 10287000"/>
              <a:gd name="connsiteX1989" fmla="*/ 1496198 w 9854218"/>
              <a:gd name="connsiteY1989" fmla="*/ 9418281 h 10287000"/>
              <a:gd name="connsiteX1990" fmla="*/ 1485197 w 9854218"/>
              <a:gd name="connsiteY1990" fmla="*/ 9418202 h 10287000"/>
              <a:gd name="connsiteX1991" fmla="*/ 1469904 w 9854218"/>
              <a:gd name="connsiteY1991" fmla="*/ 9414448 h 10287000"/>
              <a:gd name="connsiteX1992" fmla="*/ 1457402 w 9854218"/>
              <a:gd name="connsiteY1992" fmla="*/ 9430466 h 10287000"/>
              <a:gd name="connsiteX1993" fmla="*/ 1583290 w 9854218"/>
              <a:gd name="connsiteY1993" fmla="*/ 9593630 h 10287000"/>
              <a:gd name="connsiteX1994" fmla="*/ 1713180 w 9854218"/>
              <a:gd name="connsiteY1994" fmla="*/ 9789388 h 10287000"/>
              <a:gd name="connsiteX1995" fmla="*/ 1709069 w 9854218"/>
              <a:gd name="connsiteY1995" fmla="*/ 9809750 h 10287000"/>
              <a:gd name="connsiteX1996" fmla="*/ 1804538 w 9854218"/>
              <a:gd name="connsiteY1996" fmla="*/ 9913796 h 10287000"/>
              <a:gd name="connsiteX1997" fmla="*/ 1861366 w 9854218"/>
              <a:gd name="connsiteY1997" fmla="*/ 9999440 h 10287000"/>
              <a:gd name="connsiteX1998" fmla="*/ 2041901 w 9854218"/>
              <a:gd name="connsiteY1998" fmla="*/ 10193510 h 10287000"/>
              <a:gd name="connsiteX1999" fmla="*/ 2117966 w 9854218"/>
              <a:gd name="connsiteY1999" fmla="*/ 10287000 h 10287000"/>
              <a:gd name="connsiteX2000" fmla="*/ 2016236 w 9854218"/>
              <a:gd name="connsiteY2000" fmla="*/ 10287000 h 10287000"/>
              <a:gd name="connsiteX2001" fmla="*/ 1972859 w 9854218"/>
              <a:gd name="connsiteY2001" fmla="*/ 10233862 h 10287000"/>
              <a:gd name="connsiteX2002" fmla="*/ 1940588 w 9854218"/>
              <a:gd name="connsiteY2002" fmla="*/ 10210128 h 10287000"/>
              <a:gd name="connsiteX2003" fmla="*/ 1917792 w 9854218"/>
              <a:gd name="connsiteY2003" fmla="*/ 10186852 h 10287000"/>
              <a:gd name="connsiteX2004" fmla="*/ 1917737 w 9854218"/>
              <a:gd name="connsiteY2004" fmla="*/ 10185646 h 10287000"/>
              <a:gd name="connsiteX2005" fmla="*/ 1909860 w 9854218"/>
              <a:gd name="connsiteY2005" fmla="*/ 10178757 h 10287000"/>
              <a:gd name="connsiteX2006" fmla="*/ 1917792 w 9854218"/>
              <a:gd name="connsiteY2006" fmla="*/ 10186852 h 10287000"/>
              <a:gd name="connsiteX2007" fmla="*/ 1917978 w 9854218"/>
              <a:gd name="connsiteY2007" fmla="*/ 10190992 h 10287000"/>
              <a:gd name="connsiteX2008" fmla="*/ 1924584 w 9854218"/>
              <a:gd name="connsiteY2008" fmla="*/ 10197622 h 10287000"/>
              <a:gd name="connsiteX2009" fmla="*/ 1920834 w 9854218"/>
              <a:gd name="connsiteY2009" fmla="*/ 10199162 h 10287000"/>
              <a:gd name="connsiteX2010" fmla="*/ 1651610 w 9854218"/>
              <a:gd name="connsiteY2010" fmla="*/ 9866038 h 10287000"/>
              <a:gd name="connsiteX2011" fmla="*/ 1658088 w 9854218"/>
              <a:gd name="connsiteY2011" fmla="*/ 9852428 h 10287000"/>
              <a:gd name="connsiteX2012" fmla="*/ 1467258 w 9854218"/>
              <a:gd name="connsiteY2012" fmla="*/ 9591382 h 10287000"/>
              <a:gd name="connsiteX2013" fmla="*/ 1430779 w 9854218"/>
              <a:gd name="connsiteY2013" fmla="*/ 9509848 h 10287000"/>
              <a:gd name="connsiteX2014" fmla="*/ 1197406 w 9854218"/>
              <a:gd name="connsiteY2014" fmla="*/ 9144856 h 10287000"/>
              <a:gd name="connsiteX2015" fmla="*/ 1094453 w 9854218"/>
              <a:gd name="connsiteY2015" fmla="*/ 8966456 h 10287000"/>
              <a:gd name="connsiteX2016" fmla="*/ 990553 w 9854218"/>
              <a:gd name="connsiteY2016" fmla="*/ 8806798 h 10287000"/>
              <a:gd name="connsiteX2017" fmla="*/ 990442 w 9854218"/>
              <a:gd name="connsiteY2017" fmla="*/ 8806383 h 10287000"/>
              <a:gd name="connsiteX2018" fmla="*/ 982324 w 9854218"/>
              <a:gd name="connsiteY2018" fmla="*/ 8794148 h 10287000"/>
              <a:gd name="connsiteX2019" fmla="*/ 990553 w 9854218"/>
              <a:gd name="connsiteY2019" fmla="*/ 8806798 h 10287000"/>
              <a:gd name="connsiteX2020" fmla="*/ 996503 w 9854218"/>
              <a:gd name="connsiteY2020" fmla="*/ 8828799 h 10287000"/>
              <a:gd name="connsiteX2021" fmla="*/ 970094 w 9854218"/>
              <a:gd name="connsiteY2021" fmla="*/ 8802273 h 10287000"/>
              <a:gd name="connsiteX2022" fmla="*/ 961973 w 9854218"/>
              <a:gd name="connsiteY2022" fmla="*/ 8790038 h 10287000"/>
              <a:gd name="connsiteX2023" fmla="*/ 959918 w 9854218"/>
              <a:gd name="connsiteY2023" fmla="*/ 8800218 h 10287000"/>
              <a:gd name="connsiteX2024" fmla="*/ 1146532 w 9854218"/>
              <a:gd name="connsiteY2024" fmla="*/ 9134578 h 10287000"/>
              <a:gd name="connsiteX2025" fmla="*/ 1113953 w 9854218"/>
              <a:gd name="connsiteY2025" fmla="*/ 9138590 h 10287000"/>
              <a:gd name="connsiteX2026" fmla="*/ 1069355 w 9854218"/>
              <a:gd name="connsiteY2026" fmla="*/ 9044823 h 10287000"/>
              <a:gd name="connsiteX2027" fmla="*/ 992285 w 9854218"/>
              <a:gd name="connsiteY2027" fmla="*/ 8902113 h 10287000"/>
              <a:gd name="connsiteX2028" fmla="*/ 730658 w 9854218"/>
              <a:gd name="connsiteY2028" fmla="*/ 8414864 h 10287000"/>
              <a:gd name="connsiteX2029" fmla="*/ 720590 w 9854218"/>
              <a:gd name="connsiteY2029" fmla="*/ 8359856 h 10287000"/>
              <a:gd name="connsiteX2030" fmla="*/ 635510 w 9854218"/>
              <a:gd name="connsiteY2030" fmla="*/ 8151957 h 10287000"/>
              <a:gd name="connsiteX2031" fmla="*/ 609097 w 9854218"/>
              <a:gd name="connsiteY2031" fmla="*/ 8125434 h 10287000"/>
              <a:gd name="connsiteX2032" fmla="*/ 576730 w 9854218"/>
              <a:gd name="connsiteY2032" fmla="*/ 8023539 h 10287000"/>
              <a:gd name="connsiteX2033" fmla="*/ 572618 w 9854218"/>
              <a:gd name="connsiteY2033" fmla="*/ 8043899 h 10287000"/>
              <a:gd name="connsiteX2034" fmla="*/ 503882 w 9854218"/>
              <a:gd name="connsiteY2034" fmla="*/ 7807515 h 10287000"/>
              <a:gd name="connsiteX2035" fmla="*/ 584957 w 9854218"/>
              <a:gd name="connsiteY2035" fmla="*/ 7982819 h 10287000"/>
              <a:gd name="connsiteX2036" fmla="*/ 666584 w 9854218"/>
              <a:gd name="connsiteY2036" fmla="*/ 8135721 h 10287000"/>
              <a:gd name="connsiteX2037" fmla="*/ 737858 w 9854218"/>
              <a:gd name="connsiteY2037" fmla="*/ 8285064 h 10287000"/>
              <a:gd name="connsiteX2038" fmla="*/ 741046 w 9854218"/>
              <a:gd name="connsiteY2038" fmla="*/ 8311013 h 10287000"/>
              <a:gd name="connsiteX2039" fmla="*/ 751222 w 9854218"/>
              <a:gd name="connsiteY2039" fmla="*/ 8313069 h 10287000"/>
              <a:gd name="connsiteX2040" fmla="*/ 737858 w 9854218"/>
              <a:gd name="connsiteY2040" fmla="*/ 8285064 h 10287000"/>
              <a:gd name="connsiteX2041" fmla="*/ 737039 w 9854218"/>
              <a:gd name="connsiteY2041" fmla="*/ 8278418 h 10287000"/>
              <a:gd name="connsiteX2042" fmla="*/ 755335 w 9854218"/>
              <a:gd name="connsiteY2042" fmla="*/ 8292708 h 10287000"/>
              <a:gd name="connsiteX2043" fmla="*/ 765508 w 9854218"/>
              <a:gd name="connsiteY2043" fmla="*/ 8294763 h 10287000"/>
              <a:gd name="connsiteX2044" fmla="*/ 619700 w 9854218"/>
              <a:gd name="connsiteY2044" fmla="*/ 7915673 h 10287000"/>
              <a:gd name="connsiteX2045" fmla="*/ 595768 w 9854218"/>
              <a:gd name="connsiteY2045" fmla="*/ 7799183 h 10287000"/>
              <a:gd name="connsiteX2046" fmla="*/ 566957 w 9854218"/>
              <a:gd name="connsiteY2046" fmla="*/ 7711010 h 10287000"/>
              <a:gd name="connsiteX2047" fmla="*/ 544270 w 9854218"/>
              <a:gd name="connsiteY2047" fmla="*/ 7665315 h 10287000"/>
              <a:gd name="connsiteX2048" fmla="*/ 490513 w 9854218"/>
              <a:gd name="connsiteY2048" fmla="*/ 7517186 h 10287000"/>
              <a:gd name="connsiteX2049" fmla="*/ 368836 w 9854218"/>
              <a:gd name="connsiteY2049" fmla="*/ 7144805 h 10287000"/>
              <a:gd name="connsiteX2050" fmla="*/ 329147 w 9854218"/>
              <a:gd name="connsiteY2050" fmla="*/ 7030430 h 10287000"/>
              <a:gd name="connsiteX2051" fmla="*/ 240769 w 9854218"/>
              <a:gd name="connsiteY2051" fmla="*/ 6618203 h 10287000"/>
              <a:gd name="connsiteX2052" fmla="*/ 223714 w 9854218"/>
              <a:gd name="connsiteY2052" fmla="*/ 6581958 h 10287000"/>
              <a:gd name="connsiteX2053" fmla="*/ 214768 w 9854218"/>
              <a:gd name="connsiteY2053" fmla="*/ 6550631 h 10287000"/>
              <a:gd name="connsiteX2054" fmla="*/ 215294 w 9854218"/>
              <a:gd name="connsiteY2054" fmla="*/ 6549543 h 10287000"/>
              <a:gd name="connsiteX2055" fmla="*/ 211654 w 9854218"/>
              <a:gd name="connsiteY2055" fmla="*/ 6539733 h 10287000"/>
              <a:gd name="connsiteX2056" fmla="*/ 214768 w 9854218"/>
              <a:gd name="connsiteY2056" fmla="*/ 6550631 h 10287000"/>
              <a:gd name="connsiteX2057" fmla="*/ 212959 w 9854218"/>
              <a:gd name="connsiteY2057" fmla="*/ 6554360 h 10287000"/>
              <a:gd name="connsiteX2058" fmla="*/ 215606 w 9854218"/>
              <a:gd name="connsiteY2058" fmla="*/ 6563334 h 10287000"/>
              <a:gd name="connsiteX2059" fmla="*/ 211577 w 9854218"/>
              <a:gd name="connsiteY2059" fmla="*/ 6562901 h 10287000"/>
              <a:gd name="connsiteX2060" fmla="*/ 133682 w 9854218"/>
              <a:gd name="connsiteY2060" fmla="*/ 6141731 h 10287000"/>
              <a:gd name="connsiteX2061" fmla="*/ 145867 w 9854218"/>
              <a:gd name="connsiteY2061" fmla="*/ 6132851 h 10287000"/>
              <a:gd name="connsiteX2062" fmla="*/ 102532 w 9854218"/>
              <a:gd name="connsiteY2062" fmla="*/ 5812410 h 10287000"/>
              <a:gd name="connsiteX2063" fmla="*/ 109325 w 9854218"/>
              <a:gd name="connsiteY2063" fmla="*/ 5723345 h 10287000"/>
              <a:gd name="connsiteX2064" fmla="*/ 78142 w 9854218"/>
              <a:gd name="connsiteY2064" fmla="*/ 5291246 h 10287000"/>
              <a:gd name="connsiteX2065" fmla="*/ 72668 w 9854218"/>
              <a:gd name="connsiteY2065" fmla="*/ 5085344 h 10287000"/>
              <a:gd name="connsiteX2066" fmla="*/ 57433 w 9854218"/>
              <a:gd name="connsiteY2066" fmla="*/ 4895465 h 10287000"/>
              <a:gd name="connsiteX2067" fmla="*/ 57532 w 9854218"/>
              <a:gd name="connsiteY2067" fmla="*/ 4895049 h 10287000"/>
              <a:gd name="connsiteX2068" fmla="*/ 56227 w 9854218"/>
              <a:gd name="connsiteY2068" fmla="*/ 4880423 h 10287000"/>
              <a:gd name="connsiteX2069" fmla="*/ 57433 w 9854218"/>
              <a:gd name="connsiteY2069" fmla="*/ 4895465 h 10287000"/>
              <a:gd name="connsiteX2070" fmla="*/ 52177 w 9854218"/>
              <a:gd name="connsiteY2070" fmla="*/ 4917644 h 10287000"/>
              <a:gd name="connsiteX2071" fmla="*/ 41602 w 9854218"/>
              <a:gd name="connsiteY2071" fmla="*/ 4881735 h 10287000"/>
              <a:gd name="connsiteX2072" fmla="*/ 40297 w 9854218"/>
              <a:gd name="connsiteY2072" fmla="*/ 4867110 h 10287000"/>
              <a:gd name="connsiteX2073" fmla="*/ 33638 w 9854218"/>
              <a:gd name="connsiteY2073" fmla="*/ 4875080 h 10287000"/>
              <a:gd name="connsiteX2074" fmla="*/ 38317 w 9854218"/>
              <a:gd name="connsiteY2074" fmla="*/ 5257962 h 10287000"/>
              <a:gd name="connsiteX2075" fmla="*/ 7763 w 9854218"/>
              <a:gd name="connsiteY2075" fmla="*/ 5245961 h 10287000"/>
              <a:gd name="connsiteX2076" fmla="*/ 13253 w 9854218"/>
              <a:gd name="connsiteY2076" fmla="*/ 5142273 h 10287000"/>
              <a:gd name="connsiteX2077" fmla="*/ 13523 w 9854218"/>
              <a:gd name="connsiteY2077" fmla="*/ 4980081 h 10287000"/>
              <a:gd name="connsiteX2078" fmla="*/ 15772 w 9854218"/>
              <a:gd name="connsiteY2078" fmla="*/ 4427040 h 10287000"/>
              <a:gd name="connsiteX2079" fmla="*/ 33140 w 9854218"/>
              <a:gd name="connsiteY2079" fmla="*/ 4373885 h 10287000"/>
              <a:gd name="connsiteX2080" fmla="*/ 57440 w 9854218"/>
              <a:gd name="connsiteY2080" fmla="*/ 4150566 h 10287000"/>
              <a:gd name="connsiteX2081" fmla="*/ 46864 w 9854218"/>
              <a:gd name="connsiteY2081" fmla="*/ 4114664 h 10287000"/>
              <a:gd name="connsiteX2082" fmla="*/ 67012 w 9854218"/>
              <a:gd name="connsiteY2082" fmla="*/ 4026818 h 10287000"/>
              <a:gd name="connsiteX2083" fmla="*/ 67000 w 9854218"/>
              <a:gd name="connsiteY2083" fmla="*/ 4020699 h 10287000"/>
              <a:gd name="connsiteX2084" fmla="*/ 65014 w 9854218"/>
              <a:gd name="connsiteY2084" fmla="*/ 4025822 h 10287000"/>
              <a:gd name="connsiteX2085" fmla="*/ 64348 w 9854218"/>
              <a:gd name="connsiteY2085" fmla="*/ 4027533 h 10287000"/>
              <a:gd name="connsiteX2086" fmla="*/ 61525 w 9854218"/>
              <a:gd name="connsiteY2086" fmla="*/ 4021134 h 10287000"/>
              <a:gd name="connsiteX2087" fmla="*/ 53659 w 9854218"/>
              <a:gd name="connsiteY2087" fmla="*/ 4025597 h 10287000"/>
              <a:gd name="connsiteX2088" fmla="*/ 56329 w 9854218"/>
              <a:gd name="connsiteY2088" fmla="*/ 4009362 h 10287000"/>
              <a:gd name="connsiteX2089" fmla="*/ 51775 w 9854218"/>
              <a:gd name="connsiteY2089" fmla="*/ 3999042 h 10287000"/>
              <a:gd name="connsiteX2090" fmla="*/ 57086 w 9854218"/>
              <a:gd name="connsiteY2090" fmla="*/ 3985355 h 10287000"/>
              <a:gd name="connsiteX2091" fmla="*/ 58274 w 9854218"/>
              <a:gd name="connsiteY2091" fmla="*/ 3984828 h 10287000"/>
              <a:gd name="connsiteX2092" fmla="*/ 60529 w 9854218"/>
              <a:gd name="connsiteY2092" fmla="*/ 3983834 h 10287000"/>
              <a:gd name="connsiteX2093" fmla="*/ 62828 w 9854218"/>
              <a:gd name="connsiteY2093" fmla="*/ 3969863 h 10287000"/>
              <a:gd name="connsiteX2094" fmla="*/ 56248 w 9854218"/>
              <a:gd name="connsiteY2094" fmla="*/ 3950091 h 10287000"/>
              <a:gd name="connsiteX2095" fmla="*/ 73595 w 9854218"/>
              <a:gd name="connsiteY2095" fmla="*/ 3739805 h 10287000"/>
              <a:gd name="connsiteX2096" fmla="*/ 129517 w 9854218"/>
              <a:gd name="connsiteY2096" fmla="*/ 3352061 h 10287000"/>
              <a:gd name="connsiteX2097" fmla="*/ 144617 w 9854218"/>
              <a:gd name="connsiteY2097" fmla="*/ 3231939 h 10287000"/>
              <a:gd name="connsiteX2098" fmla="*/ 248047 w 9854218"/>
              <a:gd name="connsiteY2098" fmla="*/ 2823230 h 10287000"/>
              <a:gd name="connsiteX2099" fmla="*/ 248816 w 9854218"/>
              <a:gd name="connsiteY2099" fmla="*/ 2783181 h 10287000"/>
              <a:gd name="connsiteX2100" fmla="*/ 254678 w 9854218"/>
              <a:gd name="connsiteY2100" fmla="*/ 2751132 h 10287000"/>
              <a:gd name="connsiteX2101" fmla="*/ 255632 w 9854218"/>
              <a:gd name="connsiteY2101" fmla="*/ 2750391 h 10287000"/>
              <a:gd name="connsiteX2102" fmla="*/ 256715 w 9854218"/>
              <a:gd name="connsiteY2102" fmla="*/ 2739984 h 10287000"/>
              <a:gd name="connsiteX2103" fmla="*/ 254678 w 9854218"/>
              <a:gd name="connsiteY2103" fmla="*/ 2751132 h 10287000"/>
              <a:gd name="connsiteX2104" fmla="*/ 251404 w 9854218"/>
              <a:gd name="connsiteY2104" fmla="*/ 2753673 h 10287000"/>
              <a:gd name="connsiteX2105" fmla="*/ 249802 w 9854218"/>
              <a:gd name="connsiteY2105" fmla="*/ 2762892 h 10287000"/>
              <a:gd name="connsiteX2106" fmla="*/ 246382 w 9854218"/>
              <a:gd name="connsiteY2106" fmla="*/ 2760717 h 10287000"/>
              <a:gd name="connsiteX2107" fmla="*/ 363172 w 9854218"/>
              <a:gd name="connsiteY2107" fmla="*/ 2348637 h 10287000"/>
              <a:gd name="connsiteX2108" fmla="*/ 378028 w 9854218"/>
              <a:gd name="connsiteY2108" fmla="*/ 2346074 h 10287000"/>
              <a:gd name="connsiteX2109" fmla="*/ 481169 w 9854218"/>
              <a:gd name="connsiteY2109" fmla="*/ 2039606 h 10287000"/>
              <a:gd name="connsiteX2110" fmla="*/ 526723 w 9854218"/>
              <a:gd name="connsiteY2110" fmla="*/ 1962774 h 10287000"/>
              <a:gd name="connsiteX2111" fmla="*/ 690233 w 9854218"/>
              <a:gd name="connsiteY2111" fmla="*/ 1561589 h 10287000"/>
              <a:gd name="connsiteX2112" fmla="*/ 776561 w 9854218"/>
              <a:gd name="connsiteY2112" fmla="*/ 1374578 h 10287000"/>
              <a:gd name="connsiteX2113" fmla="*/ 847036 w 9854218"/>
              <a:gd name="connsiteY2113" fmla="*/ 1197606 h 10287000"/>
              <a:gd name="connsiteX2114" fmla="*/ 847310 w 9854218"/>
              <a:gd name="connsiteY2114" fmla="*/ 1197278 h 10287000"/>
              <a:gd name="connsiteX2115" fmla="*/ 852622 w 9854218"/>
              <a:gd name="connsiteY2115" fmla="*/ 1183587 h 10287000"/>
              <a:gd name="connsiteX2116" fmla="*/ 847036 w 9854218"/>
              <a:gd name="connsiteY2116" fmla="*/ 1197606 h 10287000"/>
              <a:gd name="connsiteX2117" fmla="*/ 832498 w 9854218"/>
              <a:gd name="connsiteY2117" fmla="*/ 1215161 h 10287000"/>
              <a:gd name="connsiteX2118" fmla="*/ 838928 w 9854218"/>
              <a:gd name="connsiteY2118" fmla="*/ 1178285 h 10287000"/>
              <a:gd name="connsiteX2119" fmla="*/ 844240 w 9854218"/>
              <a:gd name="connsiteY2119" fmla="*/ 1164594 h 10287000"/>
              <a:gd name="connsiteX2120" fmla="*/ 834739 w 9854218"/>
              <a:gd name="connsiteY2120" fmla="*/ 1168788 h 10287000"/>
              <a:gd name="connsiteX2121" fmla="*/ 669278 w 9854218"/>
              <a:gd name="connsiteY2121" fmla="*/ 1514108 h 10287000"/>
              <a:gd name="connsiteX2122" fmla="*/ 647206 w 9854218"/>
              <a:gd name="connsiteY2122" fmla="*/ 1489808 h 10287000"/>
              <a:gd name="connsiteX2123" fmla="*/ 698071 w 9854218"/>
              <a:gd name="connsiteY2123" fmla="*/ 1399286 h 10287000"/>
              <a:gd name="connsiteX2124" fmla="*/ 770180 w 9854218"/>
              <a:gd name="connsiteY2124" fmla="*/ 1254008 h 10287000"/>
              <a:gd name="connsiteX2125" fmla="*/ 1017248 w 9854218"/>
              <a:gd name="connsiteY2125" fmla="*/ 759218 h 10287000"/>
              <a:gd name="connsiteX2126" fmla="*/ 1056373 w 9854218"/>
              <a:gd name="connsiteY2126" fmla="*/ 719261 h 10287000"/>
              <a:gd name="connsiteX2127" fmla="*/ 1177109 w 9854218"/>
              <a:gd name="connsiteY2127" fmla="*/ 529832 h 10287000"/>
              <a:gd name="connsiteX2128" fmla="*/ 1183537 w 9854218"/>
              <a:gd name="connsiteY2128" fmla="*/ 492956 h 10287000"/>
              <a:gd name="connsiteX2129" fmla="*/ 1248095 w 9854218"/>
              <a:gd name="connsiteY2129" fmla="*/ 407736 h 10287000"/>
              <a:gd name="connsiteX2130" fmla="*/ 1229092 w 9854218"/>
              <a:gd name="connsiteY2130" fmla="*/ 416123 h 10287000"/>
              <a:gd name="connsiteX2131" fmla="*/ 1382525 w 9854218"/>
              <a:gd name="connsiteY2131" fmla="*/ 223613 h 10287000"/>
              <a:gd name="connsiteX2132" fmla="*/ 1286102 w 9854218"/>
              <a:gd name="connsiteY2132" fmla="*/ 390965 h 10287000"/>
              <a:gd name="connsiteX2133" fmla="*/ 1208299 w 9854218"/>
              <a:gd name="connsiteY2133" fmla="*/ 545849 h 10287000"/>
              <a:gd name="connsiteX2134" fmla="*/ 1127428 w 9854218"/>
              <a:gd name="connsiteY2134" fmla="*/ 690221 h 10287000"/>
              <a:gd name="connsiteX2135" fmla="*/ 1108069 w 9854218"/>
              <a:gd name="connsiteY2135" fmla="*/ 707793 h 10287000"/>
              <a:gd name="connsiteX2136" fmla="*/ 1112260 w 9854218"/>
              <a:gd name="connsiteY2136" fmla="*/ 717290 h 10287000"/>
              <a:gd name="connsiteX2137" fmla="*/ 1127428 w 9854218"/>
              <a:gd name="connsiteY2137" fmla="*/ 690221 h 10287000"/>
              <a:gd name="connsiteX2138" fmla="*/ 1132385 w 9854218"/>
              <a:gd name="connsiteY2138" fmla="*/ 685718 h 10287000"/>
              <a:gd name="connsiteX2139" fmla="*/ 1131265 w 9854218"/>
              <a:gd name="connsiteY2139" fmla="*/ 708903 h 10287000"/>
              <a:gd name="connsiteX2140" fmla="*/ 1135454 w 9854218"/>
              <a:gd name="connsiteY2140" fmla="*/ 718400 h 10287000"/>
              <a:gd name="connsiteX2141" fmla="*/ 1256921 w 9854218"/>
              <a:gd name="connsiteY2141" fmla="*/ 549921 h 10287000"/>
              <a:gd name="connsiteX2142" fmla="*/ 1309982 w 9854218"/>
              <a:gd name="connsiteY2142" fmla="*/ 467855 h 10287000"/>
              <a:gd name="connsiteX2143" fmla="*/ 1323848 w 9854218"/>
              <a:gd name="connsiteY2143" fmla="*/ 443909 h 10287000"/>
              <a:gd name="connsiteX2144" fmla="*/ 1324727 w 9854218"/>
              <a:gd name="connsiteY2144" fmla="*/ 443033 h 10287000"/>
              <a:gd name="connsiteX2145" fmla="*/ 1360994 w 9854218"/>
              <a:gd name="connsiteY2145" fmla="*/ 380607 h 10287000"/>
              <a:gd name="connsiteX2146" fmla="*/ 1424365 w 9854218"/>
              <a:gd name="connsiteY2146" fmla="*/ 313029 h 10287000"/>
              <a:gd name="connsiteX2147" fmla="*/ 1496720 w 9854218"/>
              <a:gd name="connsiteY2147" fmla="*/ 196157 h 10287000"/>
              <a:gd name="connsiteX2148" fmla="*/ 1626158 w 9854218"/>
              <a:gd name="connsiteY2148" fmla="*/ 18683 h 1028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Lst>
            <a:rect l="l" t="t" r="r" b="b"/>
            <a:pathLst>
              <a:path w="9854218" h="10287000">
                <a:moveTo>
                  <a:pt x="3702233" y="10176083"/>
                </a:moveTo>
                <a:cubicBezTo>
                  <a:pt x="3728380" y="10185165"/>
                  <a:pt x="3760481" y="10220492"/>
                  <a:pt x="3789992" y="10255622"/>
                </a:cubicBezTo>
                <a:lnTo>
                  <a:pt x="3816186" y="10287000"/>
                </a:lnTo>
                <a:lnTo>
                  <a:pt x="3772988" y="10287000"/>
                </a:lnTo>
                <a:lnTo>
                  <a:pt x="3756533" y="10269543"/>
                </a:lnTo>
                <a:cubicBezTo>
                  <a:pt x="3731954" y="10240912"/>
                  <a:pt x="3708635" y="10211966"/>
                  <a:pt x="3678386" y="10176729"/>
                </a:cubicBezTo>
                <a:cubicBezTo>
                  <a:pt x="3685463" y="10172945"/>
                  <a:pt x="3693517" y="10173056"/>
                  <a:pt x="3702233" y="10176083"/>
                </a:cubicBezTo>
                <a:close/>
                <a:moveTo>
                  <a:pt x="3705923" y="10030618"/>
                </a:moveTo>
                <a:cubicBezTo>
                  <a:pt x="3756330" y="10082211"/>
                  <a:pt x="3803273" y="10130656"/>
                  <a:pt x="3847970" y="10176154"/>
                </a:cubicBezTo>
                <a:lnTo>
                  <a:pt x="3959456" y="10287000"/>
                </a:lnTo>
                <a:lnTo>
                  <a:pt x="3904190" y="10287000"/>
                </a:lnTo>
                <a:lnTo>
                  <a:pt x="3902490" y="10285437"/>
                </a:lnTo>
                <a:cubicBezTo>
                  <a:pt x="3877370" y="10263302"/>
                  <a:pt x="3852800" y="10242700"/>
                  <a:pt x="3829493" y="10224459"/>
                </a:cubicBezTo>
                <a:cubicBezTo>
                  <a:pt x="3781590" y="10161530"/>
                  <a:pt x="3721092" y="10091055"/>
                  <a:pt x="3705923" y="10030618"/>
                </a:cubicBezTo>
                <a:close/>
                <a:moveTo>
                  <a:pt x="1244332" y="9732028"/>
                </a:moveTo>
                <a:lnTo>
                  <a:pt x="1244333" y="9742350"/>
                </a:lnTo>
                <a:lnTo>
                  <a:pt x="1244333" y="9752674"/>
                </a:lnTo>
                <a:lnTo>
                  <a:pt x="1234499" y="9744334"/>
                </a:lnTo>
                <a:cubicBezTo>
                  <a:pt x="1234333" y="9743673"/>
                  <a:pt x="1234166" y="9743012"/>
                  <a:pt x="1234001" y="9742350"/>
                </a:cubicBezTo>
                <a:cubicBezTo>
                  <a:pt x="1234001" y="9732026"/>
                  <a:pt x="1234001" y="9732026"/>
                  <a:pt x="1244332" y="9732028"/>
                </a:cubicBezTo>
                <a:close/>
                <a:moveTo>
                  <a:pt x="3569508" y="9650436"/>
                </a:moveTo>
                <a:lnTo>
                  <a:pt x="3581998" y="9662421"/>
                </a:lnTo>
                <a:cubicBezTo>
                  <a:pt x="3575669" y="9662421"/>
                  <a:pt x="3572504" y="9659258"/>
                  <a:pt x="3570923" y="9656094"/>
                </a:cubicBezTo>
                <a:close/>
                <a:moveTo>
                  <a:pt x="3568812" y="9649767"/>
                </a:moveTo>
                <a:lnTo>
                  <a:pt x="3569340" y="9649768"/>
                </a:lnTo>
                <a:lnTo>
                  <a:pt x="3569508" y="9650436"/>
                </a:lnTo>
                <a:close/>
                <a:moveTo>
                  <a:pt x="3733836" y="9636734"/>
                </a:moveTo>
                <a:lnTo>
                  <a:pt x="3746490" y="9649767"/>
                </a:lnTo>
                <a:lnTo>
                  <a:pt x="3733838" y="9637113"/>
                </a:lnTo>
                <a:close/>
                <a:moveTo>
                  <a:pt x="3494952" y="9551220"/>
                </a:moveTo>
                <a:lnTo>
                  <a:pt x="3496187" y="9552490"/>
                </a:lnTo>
                <a:lnTo>
                  <a:pt x="3504850" y="9560888"/>
                </a:lnTo>
                <a:lnTo>
                  <a:pt x="3499745" y="9559612"/>
                </a:lnTo>
                <a:close/>
                <a:moveTo>
                  <a:pt x="3455460" y="9510579"/>
                </a:moveTo>
                <a:cubicBezTo>
                  <a:pt x="3468112" y="9523228"/>
                  <a:pt x="3480766" y="9523232"/>
                  <a:pt x="3480766" y="9535886"/>
                </a:cubicBezTo>
                <a:lnTo>
                  <a:pt x="3493421" y="9548540"/>
                </a:lnTo>
                <a:lnTo>
                  <a:pt x="3494952" y="9551220"/>
                </a:lnTo>
                <a:close/>
                <a:moveTo>
                  <a:pt x="3392190" y="9409350"/>
                </a:moveTo>
                <a:lnTo>
                  <a:pt x="3404846" y="9409350"/>
                </a:lnTo>
                <a:lnTo>
                  <a:pt x="3417497" y="9409350"/>
                </a:lnTo>
                <a:cubicBezTo>
                  <a:pt x="3518728" y="9510580"/>
                  <a:pt x="3670571" y="9649764"/>
                  <a:pt x="3797105" y="9738340"/>
                </a:cubicBezTo>
                <a:lnTo>
                  <a:pt x="3809762" y="9738340"/>
                </a:lnTo>
                <a:cubicBezTo>
                  <a:pt x="3809762" y="9750993"/>
                  <a:pt x="3822416" y="9763647"/>
                  <a:pt x="3835066" y="9776301"/>
                </a:cubicBezTo>
                <a:cubicBezTo>
                  <a:pt x="3835066" y="9776301"/>
                  <a:pt x="3873026" y="9814262"/>
                  <a:pt x="3873026" y="9801610"/>
                </a:cubicBezTo>
                <a:lnTo>
                  <a:pt x="3910990" y="9839571"/>
                </a:lnTo>
                <a:cubicBezTo>
                  <a:pt x="3923640" y="9852224"/>
                  <a:pt x="3923640" y="9852224"/>
                  <a:pt x="3936296" y="9852222"/>
                </a:cubicBezTo>
                <a:cubicBezTo>
                  <a:pt x="3936298" y="9864876"/>
                  <a:pt x="3948950" y="9864876"/>
                  <a:pt x="3961601" y="9877532"/>
                </a:cubicBezTo>
                <a:cubicBezTo>
                  <a:pt x="3961601" y="9877532"/>
                  <a:pt x="3986910" y="9890182"/>
                  <a:pt x="3999564" y="9902836"/>
                </a:cubicBezTo>
                <a:cubicBezTo>
                  <a:pt x="4037526" y="9953451"/>
                  <a:pt x="4075487" y="9966108"/>
                  <a:pt x="4113444" y="10004066"/>
                </a:cubicBezTo>
                <a:cubicBezTo>
                  <a:pt x="4138752" y="10016718"/>
                  <a:pt x="4164058" y="10042026"/>
                  <a:pt x="4176716" y="10054680"/>
                </a:cubicBezTo>
                <a:cubicBezTo>
                  <a:pt x="4202021" y="10067332"/>
                  <a:pt x="4227329" y="10092639"/>
                  <a:pt x="4239982" y="10105293"/>
                </a:cubicBezTo>
                <a:cubicBezTo>
                  <a:pt x="4277945" y="10143254"/>
                  <a:pt x="4328554" y="10168562"/>
                  <a:pt x="4341209" y="10181214"/>
                </a:cubicBezTo>
                <a:cubicBezTo>
                  <a:pt x="4353864" y="10168563"/>
                  <a:pt x="4290594" y="10155908"/>
                  <a:pt x="4328555" y="10143254"/>
                </a:cubicBezTo>
                <a:lnTo>
                  <a:pt x="4328555" y="10155908"/>
                </a:lnTo>
                <a:cubicBezTo>
                  <a:pt x="4353864" y="10168563"/>
                  <a:pt x="4366518" y="10181214"/>
                  <a:pt x="4391824" y="10181214"/>
                </a:cubicBezTo>
                <a:lnTo>
                  <a:pt x="4391824" y="10168562"/>
                </a:lnTo>
                <a:lnTo>
                  <a:pt x="4404478" y="10168562"/>
                </a:lnTo>
                <a:lnTo>
                  <a:pt x="4404476" y="10181214"/>
                </a:lnTo>
                <a:lnTo>
                  <a:pt x="4417134" y="10193868"/>
                </a:lnTo>
                <a:cubicBezTo>
                  <a:pt x="4448766" y="10206520"/>
                  <a:pt x="4477236" y="10225500"/>
                  <a:pt x="4504126" y="10246062"/>
                </a:cubicBezTo>
                <a:lnTo>
                  <a:pt x="4555560" y="10287000"/>
                </a:lnTo>
                <a:lnTo>
                  <a:pt x="4347497" y="10287000"/>
                </a:lnTo>
                <a:lnTo>
                  <a:pt x="4341209" y="10282443"/>
                </a:lnTo>
                <a:cubicBezTo>
                  <a:pt x="4252636" y="10231826"/>
                  <a:pt x="4176714" y="10168562"/>
                  <a:pt x="4088141" y="10105290"/>
                </a:cubicBezTo>
                <a:cubicBezTo>
                  <a:pt x="4088138" y="10101074"/>
                  <a:pt x="4088140" y="10096856"/>
                  <a:pt x="4088136" y="10092639"/>
                </a:cubicBezTo>
                <a:cubicBezTo>
                  <a:pt x="4050179" y="10067332"/>
                  <a:pt x="4012217" y="10029374"/>
                  <a:pt x="3974256" y="10004066"/>
                </a:cubicBezTo>
                <a:lnTo>
                  <a:pt x="3974255" y="9991412"/>
                </a:lnTo>
                <a:lnTo>
                  <a:pt x="3974255" y="9978758"/>
                </a:lnTo>
                <a:lnTo>
                  <a:pt x="3961601" y="9966108"/>
                </a:lnTo>
                <a:lnTo>
                  <a:pt x="3948950" y="9953451"/>
                </a:lnTo>
                <a:lnTo>
                  <a:pt x="3936296" y="9953451"/>
                </a:lnTo>
                <a:cubicBezTo>
                  <a:pt x="3936296" y="9953451"/>
                  <a:pt x="3936296" y="9966106"/>
                  <a:pt x="3948952" y="9966104"/>
                </a:cubicBezTo>
                <a:lnTo>
                  <a:pt x="3961601" y="9978758"/>
                </a:lnTo>
                <a:lnTo>
                  <a:pt x="3948950" y="9991412"/>
                </a:lnTo>
                <a:cubicBezTo>
                  <a:pt x="3910990" y="9953451"/>
                  <a:pt x="3873028" y="9915490"/>
                  <a:pt x="3835066" y="9890182"/>
                </a:cubicBezTo>
                <a:cubicBezTo>
                  <a:pt x="3835067" y="9877528"/>
                  <a:pt x="3822413" y="9877532"/>
                  <a:pt x="3822413" y="9877532"/>
                </a:cubicBezTo>
                <a:cubicBezTo>
                  <a:pt x="3822414" y="9873314"/>
                  <a:pt x="3822414" y="9869094"/>
                  <a:pt x="3822416" y="9864876"/>
                </a:cubicBezTo>
                <a:lnTo>
                  <a:pt x="3784448" y="9826916"/>
                </a:lnTo>
                <a:cubicBezTo>
                  <a:pt x="3784448" y="9826916"/>
                  <a:pt x="3784451" y="9814262"/>
                  <a:pt x="3771798" y="9814262"/>
                </a:cubicBezTo>
                <a:cubicBezTo>
                  <a:pt x="3771802" y="9801610"/>
                  <a:pt x="3759146" y="9801610"/>
                  <a:pt x="3759143" y="9788956"/>
                </a:cubicBezTo>
                <a:cubicBezTo>
                  <a:pt x="3746490" y="9788956"/>
                  <a:pt x="3746489" y="9776301"/>
                  <a:pt x="3733834" y="9763647"/>
                </a:cubicBezTo>
                <a:lnTo>
                  <a:pt x="3721186" y="9763647"/>
                </a:lnTo>
                <a:lnTo>
                  <a:pt x="3721187" y="9750996"/>
                </a:lnTo>
                <a:lnTo>
                  <a:pt x="3708530" y="9750996"/>
                </a:lnTo>
                <a:lnTo>
                  <a:pt x="3670571" y="9713032"/>
                </a:lnTo>
                <a:lnTo>
                  <a:pt x="3683226" y="9713036"/>
                </a:lnTo>
                <a:cubicBezTo>
                  <a:pt x="3632610" y="9662421"/>
                  <a:pt x="3607301" y="9649768"/>
                  <a:pt x="3556684" y="9573846"/>
                </a:cubicBezTo>
                <a:cubicBezTo>
                  <a:pt x="3569340" y="9611808"/>
                  <a:pt x="3556688" y="9608644"/>
                  <a:pt x="3534545" y="9589662"/>
                </a:cubicBezTo>
                <a:lnTo>
                  <a:pt x="3531419" y="9586632"/>
                </a:lnTo>
                <a:cubicBezTo>
                  <a:pt x="3531408" y="9586588"/>
                  <a:pt x="3531394" y="9586545"/>
                  <a:pt x="3531382" y="9586500"/>
                </a:cubicBezTo>
                <a:lnTo>
                  <a:pt x="3531150" y="9586378"/>
                </a:lnTo>
                <a:lnTo>
                  <a:pt x="3504850" y="9560888"/>
                </a:lnTo>
                <a:lnTo>
                  <a:pt x="3506069" y="9561192"/>
                </a:lnTo>
                <a:lnTo>
                  <a:pt x="3518723" y="9573846"/>
                </a:lnTo>
                <a:cubicBezTo>
                  <a:pt x="3518723" y="9573846"/>
                  <a:pt x="3531382" y="9586500"/>
                  <a:pt x="3531383" y="9573843"/>
                </a:cubicBezTo>
                <a:lnTo>
                  <a:pt x="3531382" y="9561192"/>
                </a:lnTo>
                <a:cubicBezTo>
                  <a:pt x="3506072" y="9535886"/>
                  <a:pt x="3493421" y="9510579"/>
                  <a:pt x="3468112" y="9497925"/>
                </a:cubicBezTo>
                <a:lnTo>
                  <a:pt x="3468112" y="9485268"/>
                </a:lnTo>
                <a:lnTo>
                  <a:pt x="3442808" y="9459964"/>
                </a:lnTo>
                <a:lnTo>
                  <a:pt x="3417497" y="9434658"/>
                </a:lnTo>
                <a:close/>
                <a:moveTo>
                  <a:pt x="3012584" y="9257510"/>
                </a:moveTo>
                <a:cubicBezTo>
                  <a:pt x="3018910" y="9263835"/>
                  <a:pt x="3022073" y="9267000"/>
                  <a:pt x="3022073" y="9268580"/>
                </a:cubicBezTo>
                <a:lnTo>
                  <a:pt x="3019736" y="9268968"/>
                </a:lnTo>
                <a:close/>
                <a:moveTo>
                  <a:pt x="2847455" y="8968533"/>
                </a:moveTo>
                <a:lnTo>
                  <a:pt x="2865802" y="8997360"/>
                </a:lnTo>
                <a:lnTo>
                  <a:pt x="2872247" y="9005182"/>
                </a:lnTo>
                <a:lnTo>
                  <a:pt x="2871814" y="9000681"/>
                </a:lnTo>
                <a:cubicBezTo>
                  <a:pt x="2873394" y="8998506"/>
                  <a:pt x="2876558" y="8998902"/>
                  <a:pt x="2879723" y="8999692"/>
                </a:cubicBezTo>
                <a:lnTo>
                  <a:pt x="2882327" y="9000148"/>
                </a:lnTo>
                <a:lnTo>
                  <a:pt x="2884188" y="8997712"/>
                </a:lnTo>
                <a:lnTo>
                  <a:pt x="2885808" y="9000758"/>
                </a:lnTo>
                <a:lnTo>
                  <a:pt x="2887631" y="9001077"/>
                </a:lnTo>
                <a:cubicBezTo>
                  <a:pt x="2889212" y="9000483"/>
                  <a:pt x="2889210" y="8998112"/>
                  <a:pt x="2886047" y="8991786"/>
                </a:cubicBezTo>
                <a:cubicBezTo>
                  <a:pt x="2867069" y="8972806"/>
                  <a:pt x="2862323" y="8982292"/>
                  <a:pt x="2850458" y="8972210"/>
                </a:cubicBezTo>
                <a:close/>
                <a:moveTo>
                  <a:pt x="1261949" y="8958783"/>
                </a:moveTo>
                <a:lnTo>
                  <a:pt x="1262372" y="8959339"/>
                </a:lnTo>
                <a:cubicBezTo>
                  <a:pt x="1264021" y="8962171"/>
                  <a:pt x="1265987" y="8966141"/>
                  <a:pt x="1268305" y="8971461"/>
                </a:cubicBezTo>
                <a:close/>
                <a:moveTo>
                  <a:pt x="1119280" y="8584360"/>
                </a:moveTo>
                <a:lnTo>
                  <a:pt x="1121074" y="8598870"/>
                </a:lnTo>
                <a:cubicBezTo>
                  <a:pt x="1122452" y="8605311"/>
                  <a:pt x="1124435" y="8612043"/>
                  <a:pt x="1126753" y="8617364"/>
                </a:cubicBezTo>
                <a:cubicBezTo>
                  <a:pt x="1132726" y="8622356"/>
                  <a:pt x="1138447" y="8629674"/>
                  <a:pt x="1143751" y="8637490"/>
                </a:cubicBezTo>
                <a:lnTo>
                  <a:pt x="1153022" y="8652268"/>
                </a:lnTo>
                <a:close/>
                <a:moveTo>
                  <a:pt x="993608" y="8563178"/>
                </a:moveTo>
                <a:lnTo>
                  <a:pt x="1001044" y="8596624"/>
                </a:lnTo>
                <a:cubicBezTo>
                  <a:pt x="1023343" y="8643507"/>
                  <a:pt x="968572" y="8547682"/>
                  <a:pt x="978638" y="8602694"/>
                </a:cubicBezTo>
                <a:cubicBezTo>
                  <a:pt x="1037416" y="8731112"/>
                  <a:pt x="1104418" y="8818810"/>
                  <a:pt x="1150966" y="8955356"/>
                </a:cubicBezTo>
                <a:cubicBezTo>
                  <a:pt x="1197725" y="8985993"/>
                  <a:pt x="1236260" y="9057346"/>
                  <a:pt x="1276850" y="9118520"/>
                </a:cubicBezTo>
                <a:cubicBezTo>
                  <a:pt x="1315387" y="9189874"/>
                  <a:pt x="1353923" y="9261231"/>
                  <a:pt x="1396570" y="9312225"/>
                </a:cubicBezTo>
                <a:cubicBezTo>
                  <a:pt x="1364095" y="9263283"/>
                  <a:pt x="1376327" y="9255160"/>
                  <a:pt x="1368209" y="9242926"/>
                </a:cubicBezTo>
                <a:cubicBezTo>
                  <a:pt x="1386500" y="9257217"/>
                  <a:pt x="1388557" y="9247036"/>
                  <a:pt x="1398731" y="9249092"/>
                </a:cubicBezTo>
                <a:cubicBezTo>
                  <a:pt x="1408364" y="9266931"/>
                  <a:pt x="1416862" y="9280566"/>
                  <a:pt x="1424824" y="9291942"/>
                </a:cubicBezTo>
                <a:lnTo>
                  <a:pt x="1437577" y="9308271"/>
                </a:lnTo>
                <a:lnTo>
                  <a:pt x="1426300" y="9285122"/>
                </a:lnTo>
                <a:cubicBezTo>
                  <a:pt x="1417705" y="9267270"/>
                  <a:pt x="1408622" y="9248446"/>
                  <a:pt x="1398241" y="9227676"/>
                </a:cubicBezTo>
                <a:lnTo>
                  <a:pt x="1399595" y="9228166"/>
                </a:lnTo>
                <a:lnTo>
                  <a:pt x="1358393" y="9155026"/>
                </a:lnTo>
                <a:cubicBezTo>
                  <a:pt x="1350428" y="9148370"/>
                  <a:pt x="1333193" y="9120430"/>
                  <a:pt x="1318568" y="9121743"/>
                </a:cubicBezTo>
                <a:cubicBezTo>
                  <a:pt x="1253680" y="8972774"/>
                  <a:pt x="1175336" y="8920834"/>
                  <a:pt x="1090468" y="8795770"/>
                </a:cubicBezTo>
                <a:cubicBezTo>
                  <a:pt x="1081232" y="8754218"/>
                  <a:pt x="1067092" y="8714482"/>
                  <a:pt x="1049606" y="8674704"/>
                </a:cubicBezTo>
                <a:close/>
                <a:moveTo>
                  <a:pt x="978416" y="8451138"/>
                </a:moveTo>
                <a:lnTo>
                  <a:pt x="1037843" y="8567380"/>
                </a:lnTo>
                <a:cubicBezTo>
                  <a:pt x="1065181" y="8615604"/>
                  <a:pt x="1093349" y="8662830"/>
                  <a:pt x="1119851" y="8712051"/>
                </a:cubicBezTo>
                <a:cubicBezTo>
                  <a:pt x="1149687" y="8757285"/>
                  <a:pt x="1179522" y="8802521"/>
                  <a:pt x="1205537" y="8846256"/>
                </a:cubicBezTo>
                <a:lnTo>
                  <a:pt x="1261949" y="8958783"/>
                </a:lnTo>
                <a:lnTo>
                  <a:pt x="1258343" y="8954042"/>
                </a:lnTo>
                <a:cubicBezTo>
                  <a:pt x="1252057" y="8949424"/>
                  <a:pt x="1255998" y="8978095"/>
                  <a:pt x="1262950" y="8994056"/>
                </a:cubicBezTo>
                <a:cubicBezTo>
                  <a:pt x="1286843" y="9014024"/>
                  <a:pt x="1306687" y="9071212"/>
                  <a:pt x="1312042" y="9048618"/>
                </a:cubicBezTo>
                <a:cubicBezTo>
                  <a:pt x="1344847" y="9106488"/>
                  <a:pt x="1362742" y="9136668"/>
                  <a:pt x="1391452" y="9183502"/>
                </a:cubicBezTo>
                <a:lnTo>
                  <a:pt x="1424497" y="9237166"/>
                </a:lnTo>
                <a:lnTo>
                  <a:pt x="1429220" y="9238874"/>
                </a:lnTo>
                <a:lnTo>
                  <a:pt x="1434265" y="9245505"/>
                </a:lnTo>
                <a:lnTo>
                  <a:pt x="1456580" y="9264154"/>
                </a:lnTo>
                <a:cubicBezTo>
                  <a:pt x="1466537" y="9272475"/>
                  <a:pt x="1476492" y="9280796"/>
                  <a:pt x="1488438" y="9290780"/>
                </a:cubicBezTo>
                <a:cubicBezTo>
                  <a:pt x="1499014" y="9326686"/>
                  <a:pt x="1532177" y="9367938"/>
                  <a:pt x="1565340" y="9409190"/>
                </a:cubicBezTo>
                <a:cubicBezTo>
                  <a:pt x="1605166" y="9442467"/>
                  <a:pt x="1630366" y="9477063"/>
                  <a:pt x="1632974" y="9506312"/>
                </a:cubicBezTo>
                <a:cubicBezTo>
                  <a:pt x="1632974" y="9506312"/>
                  <a:pt x="1632974" y="9506312"/>
                  <a:pt x="1626314" y="9514282"/>
                </a:cubicBezTo>
                <a:lnTo>
                  <a:pt x="1611659" y="9502036"/>
                </a:lnTo>
                <a:lnTo>
                  <a:pt x="1622706" y="9517170"/>
                </a:lnTo>
                <a:lnTo>
                  <a:pt x="1722140" y="9649444"/>
                </a:lnTo>
                <a:lnTo>
                  <a:pt x="1730402" y="9674248"/>
                </a:lnTo>
                <a:cubicBezTo>
                  <a:pt x="1730402" y="9674248"/>
                  <a:pt x="1730402" y="9674248"/>
                  <a:pt x="1740784" y="9674248"/>
                </a:cubicBezTo>
                <a:lnTo>
                  <a:pt x="1722140" y="9649444"/>
                </a:lnTo>
                <a:lnTo>
                  <a:pt x="1720020" y="9643092"/>
                </a:lnTo>
                <a:cubicBezTo>
                  <a:pt x="1730402" y="9632706"/>
                  <a:pt x="1740782" y="9643092"/>
                  <a:pt x="1740782" y="9653476"/>
                </a:cubicBezTo>
                <a:cubicBezTo>
                  <a:pt x="1751162" y="9653476"/>
                  <a:pt x="1751162" y="9653476"/>
                  <a:pt x="1751162" y="9653476"/>
                </a:cubicBezTo>
                <a:lnTo>
                  <a:pt x="1657852" y="9494422"/>
                </a:lnTo>
                <a:lnTo>
                  <a:pt x="1559534" y="9346986"/>
                </a:lnTo>
                <a:lnTo>
                  <a:pt x="1533182" y="9310760"/>
                </a:lnTo>
                <a:lnTo>
                  <a:pt x="1529318" y="9301674"/>
                </a:lnTo>
                <a:lnTo>
                  <a:pt x="1470966" y="9214168"/>
                </a:lnTo>
                <a:lnTo>
                  <a:pt x="1207861" y="8762176"/>
                </a:lnTo>
                <a:lnTo>
                  <a:pt x="1204783" y="8758706"/>
                </a:lnTo>
                <a:cubicBezTo>
                  <a:pt x="1197649" y="8751052"/>
                  <a:pt x="1189684" y="8744396"/>
                  <a:pt x="1182371" y="8745052"/>
                </a:cubicBezTo>
                <a:cubicBezTo>
                  <a:pt x="1133705" y="8633324"/>
                  <a:pt x="1077472" y="8576176"/>
                  <a:pt x="1016593" y="8501824"/>
                </a:cubicBezTo>
                <a:close/>
                <a:moveTo>
                  <a:pt x="490171" y="8276537"/>
                </a:moveTo>
                <a:cubicBezTo>
                  <a:pt x="531494" y="8338470"/>
                  <a:pt x="562486" y="8452023"/>
                  <a:pt x="583148" y="8524276"/>
                </a:cubicBezTo>
                <a:cubicBezTo>
                  <a:pt x="614143" y="8513955"/>
                  <a:pt x="676127" y="8637828"/>
                  <a:pt x="676129" y="8689440"/>
                </a:cubicBezTo>
                <a:cubicBezTo>
                  <a:pt x="676130" y="8692881"/>
                  <a:pt x="676129" y="8696324"/>
                  <a:pt x="676130" y="8699764"/>
                </a:cubicBezTo>
                <a:lnTo>
                  <a:pt x="686459" y="8710083"/>
                </a:lnTo>
                <a:cubicBezTo>
                  <a:pt x="686459" y="8720408"/>
                  <a:pt x="676129" y="8720408"/>
                  <a:pt x="676129" y="8720408"/>
                </a:cubicBezTo>
                <a:lnTo>
                  <a:pt x="670654" y="8717283"/>
                </a:lnTo>
                <a:lnTo>
                  <a:pt x="665797" y="8710086"/>
                </a:lnTo>
                <a:cubicBezTo>
                  <a:pt x="665797" y="8710086"/>
                  <a:pt x="665798" y="8712666"/>
                  <a:pt x="667090" y="8715248"/>
                </a:cubicBezTo>
                <a:lnTo>
                  <a:pt x="670654" y="8717283"/>
                </a:lnTo>
                <a:lnTo>
                  <a:pt x="689203" y="8744763"/>
                </a:lnTo>
                <a:cubicBezTo>
                  <a:pt x="712933" y="8777182"/>
                  <a:pt x="738116" y="8808152"/>
                  <a:pt x="769109" y="8885571"/>
                </a:cubicBezTo>
                <a:cubicBezTo>
                  <a:pt x="769103" y="8895892"/>
                  <a:pt x="779438" y="8895892"/>
                  <a:pt x="779438" y="8906216"/>
                </a:cubicBezTo>
                <a:cubicBezTo>
                  <a:pt x="779438" y="8916540"/>
                  <a:pt x="789766" y="8916537"/>
                  <a:pt x="789766" y="8916537"/>
                </a:cubicBezTo>
                <a:cubicBezTo>
                  <a:pt x="789769" y="8937183"/>
                  <a:pt x="789769" y="8937183"/>
                  <a:pt x="779437" y="8937183"/>
                </a:cubicBezTo>
                <a:cubicBezTo>
                  <a:pt x="789769" y="8947508"/>
                  <a:pt x="810430" y="8988798"/>
                  <a:pt x="820763" y="8988798"/>
                </a:cubicBezTo>
                <a:cubicBezTo>
                  <a:pt x="872417" y="9122992"/>
                  <a:pt x="986057" y="9267507"/>
                  <a:pt x="1027381" y="9401702"/>
                </a:cubicBezTo>
                <a:lnTo>
                  <a:pt x="1017050" y="9387624"/>
                </a:lnTo>
                <a:lnTo>
                  <a:pt x="1017052" y="9381058"/>
                </a:lnTo>
                <a:lnTo>
                  <a:pt x="1006720" y="9370732"/>
                </a:lnTo>
                <a:cubicBezTo>
                  <a:pt x="1006720" y="9375896"/>
                  <a:pt x="1009303" y="9378476"/>
                  <a:pt x="1013176" y="9382348"/>
                </a:cubicBezTo>
                <a:lnTo>
                  <a:pt x="1017050" y="9387624"/>
                </a:lnTo>
                <a:lnTo>
                  <a:pt x="1017052" y="9391383"/>
                </a:lnTo>
                <a:cubicBezTo>
                  <a:pt x="1027381" y="9401702"/>
                  <a:pt x="1027381" y="9401702"/>
                  <a:pt x="1027381" y="9412026"/>
                </a:cubicBezTo>
                <a:lnTo>
                  <a:pt x="1017050" y="9412023"/>
                </a:lnTo>
                <a:lnTo>
                  <a:pt x="1008526" y="9402288"/>
                </a:lnTo>
                <a:lnTo>
                  <a:pt x="1006721" y="9391380"/>
                </a:lnTo>
                <a:cubicBezTo>
                  <a:pt x="1006721" y="9396542"/>
                  <a:pt x="1006720" y="9399122"/>
                  <a:pt x="1008011" y="9401702"/>
                </a:cubicBezTo>
                <a:lnTo>
                  <a:pt x="1008526" y="9402288"/>
                </a:lnTo>
                <a:lnTo>
                  <a:pt x="1010108" y="9411862"/>
                </a:lnTo>
                <a:cubicBezTo>
                  <a:pt x="1016405" y="9436542"/>
                  <a:pt x="1029964" y="9471380"/>
                  <a:pt x="1037713" y="9494604"/>
                </a:cubicBezTo>
                <a:lnTo>
                  <a:pt x="1037713" y="9484281"/>
                </a:lnTo>
                <a:cubicBezTo>
                  <a:pt x="1037713" y="9484281"/>
                  <a:pt x="1048043" y="9494606"/>
                  <a:pt x="1048045" y="9504932"/>
                </a:cubicBezTo>
                <a:lnTo>
                  <a:pt x="1058374" y="9515253"/>
                </a:lnTo>
                <a:cubicBezTo>
                  <a:pt x="1097114" y="9592671"/>
                  <a:pt x="1141667" y="9658476"/>
                  <a:pt x="1192031" y="9708318"/>
                </a:cubicBezTo>
                <a:lnTo>
                  <a:pt x="1234499" y="9744334"/>
                </a:lnTo>
                <a:lnTo>
                  <a:pt x="1235294" y="9747512"/>
                </a:lnTo>
                <a:cubicBezTo>
                  <a:pt x="1236584" y="9750092"/>
                  <a:pt x="1239166" y="9752673"/>
                  <a:pt x="1244333" y="9752674"/>
                </a:cubicBezTo>
                <a:lnTo>
                  <a:pt x="1254664" y="9762996"/>
                </a:lnTo>
                <a:cubicBezTo>
                  <a:pt x="1264996" y="9752672"/>
                  <a:pt x="1285657" y="9783639"/>
                  <a:pt x="1306319" y="9814608"/>
                </a:cubicBezTo>
                <a:cubicBezTo>
                  <a:pt x="1295989" y="9824932"/>
                  <a:pt x="1285657" y="9804284"/>
                  <a:pt x="1285657" y="9804284"/>
                </a:cubicBezTo>
                <a:lnTo>
                  <a:pt x="1285658" y="9814605"/>
                </a:lnTo>
                <a:lnTo>
                  <a:pt x="1285658" y="9824930"/>
                </a:lnTo>
                <a:lnTo>
                  <a:pt x="1275326" y="9814608"/>
                </a:lnTo>
                <a:cubicBezTo>
                  <a:pt x="1295987" y="9845578"/>
                  <a:pt x="1285658" y="9845577"/>
                  <a:pt x="1316651" y="9886866"/>
                </a:cubicBezTo>
                <a:lnTo>
                  <a:pt x="1316650" y="9876544"/>
                </a:lnTo>
                <a:lnTo>
                  <a:pt x="1306318" y="9866220"/>
                </a:lnTo>
                <a:lnTo>
                  <a:pt x="1306319" y="9855898"/>
                </a:lnTo>
                <a:cubicBezTo>
                  <a:pt x="1316650" y="9855898"/>
                  <a:pt x="1326980" y="9866220"/>
                  <a:pt x="1326982" y="9876542"/>
                </a:cubicBezTo>
                <a:lnTo>
                  <a:pt x="1337312" y="9886866"/>
                </a:lnTo>
                <a:cubicBezTo>
                  <a:pt x="1357973" y="9886864"/>
                  <a:pt x="1388966" y="9917835"/>
                  <a:pt x="1430291" y="9959126"/>
                </a:cubicBezTo>
                <a:cubicBezTo>
                  <a:pt x="1461284" y="10000414"/>
                  <a:pt x="1492277" y="10052030"/>
                  <a:pt x="1502608" y="10082998"/>
                </a:cubicBezTo>
                <a:lnTo>
                  <a:pt x="1512938" y="10082996"/>
                </a:lnTo>
                <a:cubicBezTo>
                  <a:pt x="1512938" y="10082996"/>
                  <a:pt x="1523270" y="10093316"/>
                  <a:pt x="1523272" y="10103638"/>
                </a:cubicBezTo>
                <a:lnTo>
                  <a:pt x="1533602" y="10103642"/>
                </a:lnTo>
                <a:lnTo>
                  <a:pt x="1533600" y="10113968"/>
                </a:lnTo>
                <a:cubicBezTo>
                  <a:pt x="1554262" y="10144932"/>
                  <a:pt x="1564594" y="10134608"/>
                  <a:pt x="1585256" y="10175902"/>
                </a:cubicBezTo>
                <a:cubicBezTo>
                  <a:pt x="1585256" y="10196548"/>
                  <a:pt x="1564594" y="10165578"/>
                  <a:pt x="1554262" y="10165578"/>
                </a:cubicBezTo>
                <a:lnTo>
                  <a:pt x="1554263" y="10175902"/>
                </a:lnTo>
                <a:cubicBezTo>
                  <a:pt x="1554262" y="10186224"/>
                  <a:pt x="1543931" y="10175902"/>
                  <a:pt x="1543931" y="10165578"/>
                </a:cubicBezTo>
                <a:lnTo>
                  <a:pt x="1533600" y="10165576"/>
                </a:lnTo>
                <a:cubicBezTo>
                  <a:pt x="1554263" y="10196548"/>
                  <a:pt x="1585254" y="10227514"/>
                  <a:pt x="1605917" y="10248159"/>
                </a:cubicBezTo>
                <a:lnTo>
                  <a:pt x="1626580" y="10227514"/>
                </a:lnTo>
                <a:lnTo>
                  <a:pt x="1705960" y="10287000"/>
                </a:lnTo>
                <a:lnTo>
                  <a:pt x="1582592" y="10287000"/>
                </a:lnTo>
                <a:lnTo>
                  <a:pt x="1543931" y="10237834"/>
                </a:lnTo>
                <a:cubicBezTo>
                  <a:pt x="1505190" y="10188802"/>
                  <a:pt x="1466448" y="10139770"/>
                  <a:pt x="1430290" y="10093320"/>
                </a:cubicBezTo>
                <a:cubicBezTo>
                  <a:pt x="1388968" y="10052031"/>
                  <a:pt x="1326980" y="9979772"/>
                  <a:pt x="1275326" y="9897192"/>
                </a:cubicBezTo>
                <a:cubicBezTo>
                  <a:pt x="1213340" y="9824930"/>
                  <a:pt x="1172015" y="9742350"/>
                  <a:pt x="1151353" y="9690735"/>
                </a:cubicBezTo>
                <a:cubicBezTo>
                  <a:pt x="1110031" y="9639123"/>
                  <a:pt x="1068707" y="9577190"/>
                  <a:pt x="1048043" y="9525574"/>
                </a:cubicBezTo>
                <a:lnTo>
                  <a:pt x="1037713" y="9515253"/>
                </a:lnTo>
                <a:cubicBezTo>
                  <a:pt x="1027381" y="9504928"/>
                  <a:pt x="1027381" y="9504928"/>
                  <a:pt x="1027381" y="9494606"/>
                </a:cubicBezTo>
                <a:cubicBezTo>
                  <a:pt x="924071" y="9350090"/>
                  <a:pt x="872417" y="9226216"/>
                  <a:pt x="800101" y="9071380"/>
                </a:cubicBezTo>
                <a:lnTo>
                  <a:pt x="769108" y="9102346"/>
                </a:lnTo>
                <a:cubicBezTo>
                  <a:pt x="748444" y="9092025"/>
                  <a:pt x="738113" y="9071378"/>
                  <a:pt x="717451" y="9050732"/>
                </a:cubicBezTo>
                <a:cubicBezTo>
                  <a:pt x="727783" y="9061056"/>
                  <a:pt x="727783" y="9071378"/>
                  <a:pt x="727783" y="9071378"/>
                </a:cubicBezTo>
                <a:cubicBezTo>
                  <a:pt x="738113" y="9081700"/>
                  <a:pt x="738113" y="9081700"/>
                  <a:pt x="738113" y="9092025"/>
                </a:cubicBezTo>
                <a:lnTo>
                  <a:pt x="727783" y="9081700"/>
                </a:lnTo>
                <a:cubicBezTo>
                  <a:pt x="717451" y="9071380"/>
                  <a:pt x="717451" y="9061056"/>
                  <a:pt x="717451" y="9061056"/>
                </a:cubicBezTo>
                <a:lnTo>
                  <a:pt x="707120" y="9050734"/>
                </a:lnTo>
                <a:cubicBezTo>
                  <a:pt x="696790" y="9030088"/>
                  <a:pt x="686458" y="9009442"/>
                  <a:pt x="676127" y="8999120"/>
                </a:cubicBezTo>
                <a:lnTo>
                  <a:pt x="676127" y="8988798"/>
                </a:lnTo>
                <a:lnTo>
                  <a:pt x="676127" y="8978474"/>
                </a:lnTo>
                <a:lnTo>
                  <a:pt x="683875" y="8978474"/>
                </a:lnTo>
                <a:lnTo>
                  <a:pt x="686458" y="8988795"/>
                </a:lnTo>
                <a:lnTo>
                  <a:pt x="686458" y="8978476"/>
                </a:lnTo>
                <a:lnTo>
                  <a:pt x="683875" y="8978474"/>
                </a:lnTo>
                <a:lnTo>
                  <a:pt x="681293" y="8968152"/>
                </a:lnTo>
                <a:cubicBezTo>
                  <a:pt x="681292" y="8962992"/>
                  <a:pt x="681292" y="8957829"/>
                  <a:pt x="676127" y="8947508"/>
                </a:cubicBezTo>
                <a:cubicBezTo>
                  <a:pt x="686458" y="8916540"/>
                  <a:pt x="707120" y="8978474"/>
                  <a:pt x="727783" y="8978476"/>
                </a:cubicBezTo>
                <a:cubicBezTo>
                  <a:pt x="707122" y="8926862"/>
                  <a:pt x="717451" y="8916540"/>
                  <a:pt x="707120" y="8895896"/>
                </a:cubicBezTo>
                <a:lnTo>
                  <a:pt x="717451" y="8885571"/>
                </a:lnTo>
                <a:lnTo>
                  <a:pt x="707120" y="8885571"/>
                </a:lnTo>
                <a:lnTo>
                  <a:pt x="707120" y="8875250"/>
                </a:lnTo>
                <a:cubicBezTo>
                  <a:pt x="696791" y="8864928"/>
                  <a:pt x="696791" y="8864928"/>
                  <a:pt x="707122" y="8864925"/>
                </a:cubicBezTo>
                <a:cubicBezTo>
                  <a:pt x="707122" y="8861484"/>
                  <a:pt x="707122" y="8858044"/>
                  <a:pt x="707123" y="8854604"/>
                </a:cubicBezTo>
                <a:cubicBezTo>
                  <a:pt x="665801" y="8782344"/>
                  <a:pt x="624473" y="8720408"/>
                  <a:pt x="645137" y="8699764"/>
                </a:cubicBezTo>
                <a:lnTo>
                  <a:pt x="655465" y="8699762"/>
                </a:lnTo>
                <a:cubicBezTo>
                  <a:pt x="645137" y="8699764"/>
                  <a:pt x="645136" y="8689440"/>
                  <a:pt x="645136" y="8689440"/>
                </a:cubicBezTo>
                <a:cubicBezTo>
                  <a:pt x="634807" y="8689443"/>
                  <a:pt x="634804" y="8668796"/>
                  <a:pt x="624473" y="8658474"/>
                </a:cubicBezTo>
                <a:cubicBezTo>
                  <a:pt x="624472" y="8648150"/>
                  <a:pt x="624472" y="8648150"/>
                  <a:pt x="634804" y="8648150"/>
                </a:cubicBezTo>
                <a:cubicBezTo>
                  <a:pt x="603811" y="8637828"/>
                  <a:pt x="572818" y="8575892"/>
                  <a:pt x="541826" y="8493312"/>
                </a:cubicBezTo>
                <a:cubicBezTo>
                  <a:pt x="510832" y="8410731"/>
                  <a:pt x="500500" y="8328149"/>
                  <a:pt x="490171" y="8276537"/>
                </a:cubicBezTo>
                <a:close/>
                <a:moveTo>
                  <a:pt x="806632" y="8255612"/>
                </a:moveTo>
                <a:lnTo>
                  <a:pt x="850907" y="8343801"/>
                </a:lnTo>
                <a:cubicBezTo>
                  <a:pt x="869095" y="8411044"/>
                  <a:pt x="903518" y="8502760"/>
                  <a:pt x="935992" y="8551696"/>
                </a:cubicBezTo>
                <a:cubicBezTo>
                  <a:pt x="936073" y="8511982"/>
                  <a:pt x="954359" y="8529584"/>
                  <a:pt x="969526" y="8533143"/>
                </a:cubicBezTo>
                <a:lnTo>
                  <a:pt x="976687" y="8531121"/>
                </a:lnTo>
                <a:lnTo>
                  <a:pt x="917057" y="8420546"/>
                </a:lnTo>
                <a:cubicBezTo>
                  <a:pt x="892441" y="8373114"/>
                  <a:pt x="867602" y="8321903"/>
                  <a:pt x="844099" y="8265042"/>
                </a:cubicBezTo>
                <a:cubicBezTo>
                  <a:pt x="840083" y="8281989"/>
                  <a:pt x="820424" y="8263022"/>
                  <a:pt x="808037" y="8255841"/>
                </a:cubicBezTo>
                <a:close/>
                <a:moveTo>
                  <a:pt x="2503470" y="8056143"/>
                </a:moveTo>
                <a:lnTo>
                  <a:pt x="2519093" y="8080730"/>
                </a:lnTo>
                <a:cubicBezTo>
                  <a:pt x="2512766" y="8074404"/>
                  <a:pt x="2506439" y="8064915"/>
                  <a:pt x="2503277" y="8057009"/>
                </a:cubicBezTo>
                <a:cubicBezTo>
                  <a:pt x="2503342" y="8056721"/>
                  <a:pt x="2503406" y="8056431"/>
                  <a:pt x="2503470" y="8056143"/>
                </a:cubicBezTo>
                <a:close/>
                <a:moveTo>
                  <a:pt x="764668" y="8009342"/>
                </a:moveTo>
                <a:lnTo>
                  <a:pt x="763417" y="8021661"/>
                </a:lnTo>
                <a:cubicBezTo>
                  <a:pt x="796582" y="8062913"/>
                  <a:pt x="800495" y="8106791"/>
                  <a:pt x="834965" y="8162667"/>
                </a:cubicBezTo>
                <a:cubicBezTo>
                  <a:pt x="834830" y="8243760"/>
                  <a:pt x="875959" y="8291669"/>
                  <a:pt x="931577" y="8419358"/>
                </a:cubicBezTo>
                <a:cubicBezTo>
                  <a:pt x="938237" y="8411388"/>
                  <a:pt x="943885" y="8412724"/>
                  <a:pt x="948700" y="8415056"/>
                </a:cubicBezTo>
                <a:lnTo>
                  <a:pt x="953120" y="8415668"/>
                </a:lnTo>
                <a:lnTo>
                  <a:pt x="913409" y="8298012"/>
                </a:lnTo>
                <a:cubicBezTo>
                  <a:pt x="878441" y="8218455"/>
                  <a:pt x="830095" y="8138715"/>
                  <a:pt x="780862" y="8043854"/>
                </a:cubicBezTo>
                <a:close/>
                <a:moveTo>
                  <a:pt x="2215406" y="7954197"/>
                </a:moveTo>
                <a:cubicBezTo>
                  <a:pt x="2215409" y="7966851"/>
                  <a:pt x="2215409" y="7966851"/>
                  <a:pt x="2228060" y="7966851"/>
                </a:cubicBezTo>
                <a:cubicBezTo>
                  <a:pt x="2215408" y="7979505"/>
                  <a:pt x="2202754" y="7966848"/>
                  <a:pt x="2215406" y="7954197"/>
                </a:cubicBezTo>
                <a:close/>
                <a:moveTo>
                  <a:pt x="3442472" y="7922889"/>
                </a:moveTo>
                <a:lnTo>
                  <a:pt x="3452306" y="7931229"/>
                </a:lnTo>
                <a:cubicBezTo>
                  <a:pt x="3447140" y="7931228"/>
                  <a:pt x="3444560" y="7928648"/>
                  <a:pt x="3443267" y="7926066"/>
                </a:cubicBezTo>
                <a:close/>
                <a:moveTo>
                  <a:pt x="633680" y="7810980"/>
                </a:moveTo>
                <a:lnTo>
                  <a:pt x="657178" y="7880034"/>
                </a:lnTo>
                <a:lnTo>
                  <a:pt x="662339" y="7894485"/>
                </a:lnTo>
                <a:lnTo>
                  <a:pt x="663355" y="7877766"/>
                </a:lnTo>
                <a:lnTo>
                  <a:pt x="662722" y="7877663"/>
                </a:lnTo>
                <a:close/>
                <a:moveTo>
                  <a:pt x="2312033" y="7793150"/>
                </a:moveTo>
                <a:lnTo>
                  <a:pt x="2329289" y="7802352"/>
                </a:lnTo>
                <a:cubicBezTo>
                  <a:pt x="2316636" y="7802355"/>
                  <a:pt x="2329290" y="7815009"/>
                  <a:pt x="2329290" y="7827662"/>
                </a:cubicBezTo>
                <a:lnTo>
                  <a:pt x="2316635" y="7815006"/>
                </a:lnTo>
                <a:lnTo>
                  <a:pt x="2316636" y="7802355"/>
                </a:lnTo>
                <a:close/>
                <a:moveTo>
                  <a:pt x="2296450" y="7769516"/>
                </a:moveTo>
                <a:lnTo>
                  <a:pt x="2303980" y="7777047"/>
                </a:lnTo>
                <a:lnTo>
                  <a:pt x="2312033" y="7793150"/>
                </a:lnTo>
                <a:lnTo>
                  <a:pt x="2308530" y="7791284"/>
                </a:lnTo>
                <a:close/>
                <a:moveTo>
                  <a:pt x="2276478" y="7726433"/>
                </a:moveTo>
                <a:lnTo>
                  <a:pt x="2286584" y="7751738"/>
                </a:lnTo>
                <a:lnTo>
                  <a:pt x="2296450" y="7769516"/>
                </a:lnTo>
                <a:lnTo>
                  <a:pt x="2291328" y="7764395"/>
                </a:lnTo>
                <a:cubicBezTo>
                  <a:pt x="2291328" y="7751738"/>
                  <a:pt x="2278673" y="7739090"/>
                  <a:pt x="2266022" y="7726434"/>
                </a:cubicBezTo>
                <a:close/>
                <a:moveTo>
                  <a:pt x="2268472" y="7706363"/>
                </a:moveTo>
                <a:lnTo>
                  <a:pt x="2278674" y="7726434"/>
                </a:lnTo>
                <a:lnTo>
                  <a:pt x="2276478" y="7726433"/>
                </a:lnTo>
                <a:close/>
                <a:moveTo>
                  <a:pt x="3206446" y="7625214"/>
                </a:moveTo>
                <a:lnTo>
                  <a:pt x="3235355" y="7673157"/>
                </a:lnTo>
                <a:cubicBezTo>
                  <a:pt x="3235355" y="7683482"/>
                  <a:pt x="3235355" y="7683482"/>
                  <a:pt x="3245688" y="7693805"/>
                </a:cubicBezTo>
                <a:cubicBezTo>
                  <a:pt x="3245688" y="7704126"/>
                  <a:pt x="3256018" y="7704129"/>
                  <a:pt x="3256018" y="7704129"/>
                </a:cubicBezTo>
                <a:cubicBezTo>
                  <a:pt x="3276682" y="7755744"/>
                  <a:pt x="3318005" y="7817678"/>
                  <a:pt x="3359327" y="7869293"/>
                </a:cubicBezTo>
                <a:cubicBezTo>
                  <a:pt x="3379990" y="7920902"/>
                  <a:pt x="3421314" y="8003487"/>
                  <a:pt x="3483299" y="8075745"/>
                </a:cubicBezTo>
                <a:cubicBezTo>
                  <a:pt x="3534956" y="8158326"/>
                  <a:pt x="3596940" y="8230581"/>
                  <a:pt x="3638266" y="8271875"/>
                </a:cubicBezTo>
                <a:lnTo>
                  <a:pt x="3778586" y="8450318"/>
                </a:lnTo>
                <a:lnTo>
                  <a:pt x="3799856" y="8410686"/>
                </a:lnTo>
                <a:lnTo>
                  <a:pt x="3796932" y="8407347"/>
                </a:lnTo>
                <a:lnTo>
                  <a:pt x="3739514" y="8350320"/>
                </a:lnTo>
                <a:cubicBezTo>
                  <a:pt x="3718596" y="8331752"/>
                  <a:pt x="3703464" y="8307914"/>
                  <a:pt x="3695316" y="8279910"/>
                </a:cubicBezTo>
                <a:cubicBezTo>
                  <a:pt x="3694896" y="8262531"/>
                  <a:pt x="3694476" y="8245152"/>
                  <a:pt x="3694056" y="8227773"/>
                </a:cubicBezTo>
                <a:lnTo>
                  <a:pt x="3682170" y="8203487"/>
                </a:lnTo>
                <a:cubicBezTo>
                  <a:pt x="3669258" y="8181552"/>
                  <a:pt x="3653760" y="8158323"/>
                  <a:pt x="3638266" y="8137679"/>
                </a:cubicBezTo>
                <a:cubicBezTo>
                  <a:pt x="3596942" y="8096387"/>
                  <a:pt x="3565948" y="8065419"/>
                  <a:pt x="3545285" y="8065419"/>
                </a:cubicBezTo>
                <a:cubicBezTo>
                  <a:pt x="3545285" y="8055099"/>
                  <a:pt x="3534954" y="8055099"/>
                  <a:pt x="3534954" y="8055099"/>
                </a:cubicBezTo>
                <a:cubicBezTo>
                  <a:pt x="3534956" y="8044778"/>
                  <a:pt x="3524626" y="8034453"/>
                  <a:pt x="3514292" y="8034456"/>
                </a:cubicBezTo>
                <a:lnTo>
                  <a:pt x="3514294" y="8044778"/>
                </a:lnTo>
                <a:lnTo>
                  <a:pt x="3524627" y="8055099"/>
                </a:lnTo>
                <a:lnTo>
                  <a:pt x="3524626" y="8065421"/>
                </a:lnTo>
                <a:cubicBezTo>
                  <a:pt x="3493634" y="8024127"/>
                  <a:pt x="3503962" y="8024130"/>
                  <a:pt x="3483299" y="7993160"/>
                </a:cubicBezTo>
                <a:lnTo>
                  <a:pt x="3493632" y="8003487"/>
                </a:lnTo>
                <a:lnTo>
                  <a:pt x="3493634" y="7993163"/>
                </a:lnTo>
                <a:lnTo>
                  <a:pt x="3493632" y="7982841"/>
                </a:lnTo>
                <a:cubicBezTo>
                  <a:pt x="3493632" y="7982841"/>
                  <a:pt x="3503962" y="8003487"/>
                  <a:pt x="3514292" y="7993163"/>
                </a:cubicBezTo>
                <a:cubicBezTo>
                  <a:pt x="3493632" y="7962194"/>
                  <a:pt x="3472968" y="7931226"/>
                  <a:pt x="3462640" y="7941551"/>
                </a:cubicBezTo>
                <a:cubicBezTo>
                  <a:pt x="3462640" y="7941551"/>
                  <a:pt x="3462640" y="7931229"/>
                  <a:pt x="3452306" y="7931229"/>
                </a:cubicBezTo>
                <a:lnTo>
                  <a:pt x="3452306" y="7920905"/>
                </a:lnTo>
                <a:lnTo>
                  <a:pt x="3452306" y="7910582"/>
                </a:lnTo>
                <a:lnTo>
                  <a:pt x="3441976" y="7920905"/>
                </a:lnTo>
                <a:cubicBezTo>
                  <a:pt x="3442140" y="7921568"/>
                  <a:pt x="3442308" y="7922228"/>
                  <a:pt x="3442472" y="7922889"/>
                </a:cubicBezTo>
                <a:lnTo>
                  <a:pt x="3400006" y="7886874"/>
                </a:lnTo>
                <a:cubicBezTo>
                  <a:pt x="3349642" y="7837032"/>
                  <a:pt x="3305090" y="7771226"/>
                  <a:pt x="3266348" y="7693805"/>
                </a:cubicBezTo>
                <a:cubicBezTo>
                  <a:pt x="3266348" y="7693805"/>
                  <a:pt x="3266348" y="7683482"/>
                  <a:pt x="3256018" y="7683485"/>
                </a:cubicBezTo>
                <a:cubicBezTo>
                  <a:pt x="3256018" y="7673160"/>
                  <a:pt x="3245690" y="7662839"/>
                  <a:pt x="3245690" y="7662839"/>
                </a:cubicBezTo>
                <a:lnTo>
                  <a:pt x="3245688" y="7673162"/>
                </a:lnTo>
                <a:lnTo>
                  <a:pt x="3233204" y="7637403"/>
                </a:lnTo>
                <a:close/>
                <a:moveTo>
                  <a:pt x="3217256" y="7536666"/>
                </a:moveTo>
                <a:lnTo>
                  <a:pt x="3221402" y="7555992"/>
                </a:lnTo>
                <a:lnTo>
                  <a:pt x="3225024" y="7559613"/>
                </a:lnTo>
                <a:lnTo>
                  <a:pt x="3225026" y="7566182"/>
                </a:lnTo>
                <a:lnTo>
                  <a:pt x="3222992" y="7563411"/>
                </a:lnTo>
                <a:lnTo>
                  <a:pt x="3228820" y="7590581"/>
                </a:lnTo>
                <a:lnTo>
                  <a:pt x="3235356" y="7590581"/>
                </a:lnTo>
                <a:cubicBezTo>
                  <a:pt x="3235356" y="7580259"/>
                  <a:pt x="3235356" y="7580259"/>
                  <a:pt x="3225026" y="7569936"/>
                </a:cubicBezTo>
                <a:lnTo>
                  <a:pt x="3225026" y="7566182"/>
                </a:lnTo>
                <a:lnTo>
                  <a:pt x="3235356" y="7580259"/>
                </a:lnTo>
                <a:close/>
                <a:moveTo>
                  <a:pt x="576853" y="7500311"/>
                </a:moveTo>
                <a:lnTo>
                  <a:pt x="576661" y="7505700"/>
                </a:lnTo>
                <a:lnTo>
                  <a:pt x="577664" y="7506488"/>
                </a:lnTo>
                <a:lnTo>
                  <a:pt x="580756" y="7503573"/>
                </a:lnTo>
                <a:close/>
                <a:moveTo>
                  <a:pt x="3058964" y="7357428"/>
                </a:moveTo>
                <a:lnTo>
                  <a:pt x="3110093" y="7465419"/>
                </a:lnTo>
                <a:lnTo>
                  <a:pt x="3147628" y="7527669"/>
                </a:lnTo>
                <a:close/>
                <a:moveTo>
                  <a:pt x="1935281" y="7216802"/>
                </a:moveTo>
                <a:lnTo>
                  <a:pt x="1937030" y="7220294"/>
                </a:lnTo>
                <a:lnTo>
                  <a:pt x="1937028" y="7232948"/>
                </a:lnTo>
                <a:lnTo>
                  <a:pt x="1937028" y="7245597"/>
                </a:lnTo>
                <a:cubicBezTo>
                  <a:pt x="1936446" y="7235999"/>
                  <a:pt x="1935863" y="7226400"/>
                  <a:pt x="1935281" y="7216802"/>
                </a:cubicBezTo>
                <a:close/>
                <a:moveTo>
                  <a:pt x="2891850" y="7157030"/>
                </a:moveTo>
                <a:lnTo>
                  <a:pt x="2894432" y="7157030"/>
                </a:lnTo>
                <a:cubicBezTo>
                  <a:pt x="2894430" y="7160471"/>
                  <a:pt x="2894430" y="7163912"/>
                  <a:pt x="2894429" y="7167353"/>
                </a:cubicBezTo>
                <a:close/>
                <a:moveTo>
                  <a:pt x="404158" y="7137999"/>
                </a:moveTo>
                <a:lnTo>
                  <a:pt x="401374" y="7139007"/>
                </a:lnTo>
                <a:cubicBezTo>
                  <a:pt x="401072" y="7144677"/>
                  <a:pt x="403046" y="7156478"/>
                  <a:pt x="408661" y="7178088"/>
                </a:cubicBezTo>
                <a:lnTo>
                  <a:pt x="412363" y="7181183"/>
                </a:lnTo>
                <a:close/>
                <a:moveTo>
                  <a:pt x="2918046" y="7071500"/>
                </a:moveTo>
                <a:lnTo>
                  <a:pt x="2915096" y="7074452"/>
                </a:lnTo>
                <a:cubicBezTo>
                  <a:pt x="2925426" y="7095093"/>
                  <a:pt x="2915093" y="7105416"/>
                  <a:pt x="2935756" y="7157030"/>
                </a:cubicBezTo>
                <a:cubicBezTo>
                  <a:pt x="2915093" y="7157027"/>
                  <a:pt x="2894432" y="7095093"/>
                  <a:pt x="2884102" y="7126059"/>
                </a:cubicBezTo>
                <a:cubicBezTo>
                  <a:pt x="2889268" y="7136382"/>
                  <a:pt x="2889268" y="7141548"/>
                  <a:pt x="2889268" y="7146705"/>
                </a:cubicBezTo>
                <a:lnTo>
                  <a:pt x="2891850" y="7157030"/>
                </a:lnTo>
                <a:lnTo>
                  <a:pt x="2884104" y="7157030"/>
                </a:lnTo>
                <a:lnTo>
                  <a:pt x="2884104" y="7167354"/>
                </a:lnTo>
                <a:lnTo>
                  <a:pt x="2884104" y="7177674"/>
                </a:lnTo>
                <a:cubicBezTo>
                  <a:pt x="2894432" y="7187996"/>
                  <a:pt x="2904764" y="7208642"/>
                  <a:pt x="2915096" y="7229289"/>
                </a:cubicBezTo>
                <a:lnTo>
                  <a:pt x="2925425" y="7239612"/>
                </a:lnTo>
                <a:cubicBezTo>
                  <a:pt x="2925425" y="7239612"/>
                  <a:pt x="2925425" y="7249932"/>
                  <a:pt x="2935756" y="7260254"/>
                </a:cubicBezTo>
                <a:cubicBezTo>
                  <a:pt x="2935756" y="7260254"/>
                  <a:pt x="2935757" y="7270577"/>
                  <a:pt x="2946089" y="7270578"/>
                </a:cubicBezTo>
                <a:cubicBezTo>
                  <a:pt x="2946089" y="7260257"/>
                  <a:pt x="2946089" y="7260257"/>
                  <a:pt x="2935752" y="7249928"/>
                </a:cubicBezTo>
                <a:cubicBezTo>
                  <a:pt x="2935752" y="7249928"/>
                  <a:pt x="2935756" y="7239608"/>
                  <a:pt x="2925425" y="7229289"/>
                </a:cubicBezTo>
                <a:cubicBezTo>
                  <a:pt x="2946086" y="7249932"/>
                  <a:pt x="2956418" y="7270577"/>
                  <a:pt x="2977079" y="7280901"/>
                </a:cubicBezTo>
                <a:cubicBezTo>
                  <a:pt x="2982244" y="7275741"/>
                  <a:pt x="2982248" y="7265417"/>
                  <a:pt x="2984831" y="7257674"/>
                </a:cubicBezTo>
                <a:lnTo>
                  <a:pt x="3003734" y="7251377"/>
                </a:lnTo>
                <a:lnTo>
                  <a:pt x="2942093" y="7133019"/>
                </a:lnTo>
                <a:close/>
                <a:moveTo>
                  <a:pt x="2915093" y="7063944"/>
                </a:moveTo>
                <a:lnTo>
                  <a:pt x="2915093" y="7064126"/>
                </a:lnTo>
                <a:lnTo>
                  <a:pt x="2915164" y="7064126"/>
                </a:lnTo>
                <a:cubicBezTo>
                  <a:pt x="2915140" y="7064067"/>
                  <a:pt x="2915117" y="7064004"/>
                  <a:pt x="2915093" y="7063944"/>
                </a:cubicBezTo>
                <a:close/>
                <a:moveTo>
                  <a:pt x="2849382" y="6895821"/>
                </a:moveTo>
                <a:lnTo>
                  <a:pt x="2848265" y="6901058"/>
                </a:lnTo>
                <a:cubicBezTo>
                  <a:pt x="2849880" y="6910896"/>
                  <a:pt x="2854398" y="6922835"/>
                  <a:pt x="2860859" y="6936381"/>
                </a:cubicBezTo>
                <a:lnTo>
                  <a:pt x="2875322" y="6962196"/>
                </a:lnTo>
                <a:close/>
                <a:moveTo>
                  <a:pt x="385241" y="6674598"/>
                </a:moveTo>
                <a:lnTo>
                  <a:pt x="385633" y="6679001"/>
                </a:lnTo>
                <a:cubicBezTo>
                  <a:pt x="387103" y="6695453"/>
                  <a:pt x="388735" y="6713736"/>
                  <a:pt x="390691" y="6735674"/>
                </a:cubicBezTo>
                <a:cubicBezTo>
                  <a:pt x="456884" y="6899270"/>
                  <a:pt x="457918" y="7076084"/>
                  <a:pt x="520061" y="7276901"/>
                </a:cubicBezTo>
                <a:cubicBezTo>
                  <a:pt x="513403" y="7284867"/>
                  <a:pt x="523978" y="7320776"/>
                  <a:pt x="526588" y="7350027"/>
                </a:cubicBezTo>
                <a:cubicBezTo>
                  <a:pt x="541213" y="7348715"/>
                  <a:pt x="546431" y="7407216"/>
                  <a:pt x="553093" y="7399248"/>
                </a:cubicBezTo>
                <a:cubicBezTo>
                  <a:pt x="557144" y="7362027"/>
                  <a:pt x="537298" y="7304837"/>
                  <a:pt x="566546" y="7302215"/>
                </a:cubicBezTo>
                <a:cubicBezTo>
                  <a:pt x="606235" y="7416590"/>
                  <a:pt x="611455" y="7475093"/>
                  <a:pt x="616675" y="7533593"/>
                </a:cubicBezTo>
                <a:cubicBezTo>
                  <a:pt x="617654" y="7544562"/>
                  <a:pt x="616568" y="7547885"/>
                  <a:pt x="614161" y="7546719"/>
                </a:cubicBezTo>
                <a:lnTo>
                  <a:pt x="609307" y="7540304"/>
                </a:lnTo>
                <a:lnTo>
                  <a:pt x="620531" y="7570017"/>
                </a:lnTo>
                <a:cubicBezTo>
                  <a:pt x="629965" y="7593128"/>
                  <a:pt x="639236" y="7614408"/>
                  <a:pt x="648503" y="7635690"/>
                </a:cubicBezTo>
                <a:cubicBezTo>
                  <a:pt x="641845" y="7643657"/>
                  <a:pt x="624608" y="7615721"/>
                  <a:pt x="627220" y="7644969"/>
                </a:cubicBezTo>
                <a:cubicBezTo>
                  <a:pt x="660385" y="7686221"/>
                  <a:pt x="664298" y="7730099"/>
                  <a:pt x="698768" y="7785975"/>
                </a:cubicBezTo>
                <a:cubicBezTo>
                  <a:pt x="698737" y="7806249"/>
                  <a:pt x="701281" y="7824449"/>
                  <a:pt x="705985" y="7842338"/>
                </a:cubicBezTo>
                <a:lnTo>
                  <a:pt x="719231" y="7878117"/>
                </a:lnTo>
                <a:lnTo>
                  <a:pt x="727777" y="7870068"/>
                </a:lnTo>
                <a:cubicBezTo>
                  <a:pt x="747623" y="7927256"/>
                  <a:pt x="766162" y="7969820"/>
                  <a:pt x="784700" y="8012382"/>
                </a:cubicBezTo>
                <a:lnTo>
                  <a:pt x="781397" y="8012736"/>
                </a:lnTo>
                <a:lnTo>
                  <a:pt x="795380" y="8042666"/>
                </a:lnTo>
                <a:cubicBezTo>
                  <a:pt x="808700" y="8026727"/>
                  <a:pt x="817970" y="8048009"/>
                  <a:pt x="824632" y="8040041"/>
                </a:cubicBezTo>
                <a:cubicBezTo>
                  <a:pt x="870980" y="8146451"/>
                  <a:pt x="930647" y="8236919"/>
                  <a:pt x="983654" y="8335359"/>
                </a:cubicBezTo>
                <a:lnTo>
                  <a:pt x="1037300" y="8419382"/>
                </a:lnTo>
                <a:lnTo>
                  <a:pt x="972338" y="8288648"/>
                </a:lnTo>
                <a:cubicBezTo>
                  <a:pt x="825709" y="7969799"/>
                  <a:pt x="696904" y="7641530"/>
                  <a:pt x="580660" y="7306610"/>
                </a:cubicBezTo>
                <a:cubicBezTo>
                  <a:pt x="536000" y="7176582"/>
                  <a:pt x="492655" y="7046556"/>
                  <a:pt x="452429" y="6916037"/>
                </a:cubicBezTo>
                <a:close/>
                <a:moveTo>
                  <a:pt x="2698146" y="6455090"/>
                </a:moveTo>
                <a:cubicBezTo>
                  <a:pt x="2708474" y="6506702"/>
                  <a:pt x="2718806" y="6589286"/>
                  <a:pt x="2749798" y="6671862"/>
                </a:cubicBezTo>
                <a:cubicBezTo>
                  <a:pt x="2765296" y="6713156"/>
                  <a:pt x="2780790" y="6749286"/>
                  <a:pt x="2796288" y="6776381"/>
                </a:cubicBezTo>
                <a:lnTo>
                  <a:pt x="2807396" y="6788406"/>
                </a:lnTo>
                <a:lnTo>
                  <a:pt x="2758038" y="6662120"/>
                </a:lnTo>
                <a:lnTo>
                  <a:pt x="2702070" y="6463778"/>
                </a:lnTo>
                <a:close/>
                <a:moveTo>
                  <a:pt x="1578806" y="6051324"/>
                </a:moveTo>
                <a:lnTo>
                  <a:pt x="1578095" y="6052265"/>
                </a:lnTo>
                <a:lnTo>
                  <a:pt x="1579340" y="6053457"/>
                </a:lnTo>
                <a:close/>
                <a:moveTo>
                  <a:pt x="3157676" y="5831444"/>
                </a:moveTo>
                <a:lnTo>
                  <a:pt x="3167154" y="5897463"/>
                </a:lnTo>
                <a:lnTo>
                  <a:pt x="3179536" y="5918415"/>
                </a:lnTo>
                <a:lnTo>
                  <a:pt x="3183389" y="5926548"/>
                </a:lnTo>
                <a:close/>
                <a:moveTo>
                  <a:pt x="1608035" y="5790446"/>
                </a:moveTo>
                <a:lnTo>
                  <a:pt x="1608806" y="5802330"/>
                </a:lnTo>
                <a:lnTo>
                  <a:pt x="1608036" y="5803103"/>
                </a:lnTo>
                <a:close/>
                <a:moveTo>
                  <a:pt x="1620094" y="5777793"/>
                </a:moveTo>
                <a:lnTo>
                  <a:pt x="1620690" y="5777793"/>
                </a:lnTo>
                <a:lnTo>
                  <a:pt x="1620689" y="5790449"/>
                </a:lnTo>
                <a:cubicBezTo>
                  <a:pt x="1620491" y="5786231"/>
                  <a:pt x="1620293" y="5782011"/>
                  <a:pt x="1620094" y="5777793"/>
                </a:cubicBezTo>
                <a:close/>
                <a:moveTo>
                  <a:pt x="987599" y="5658741"/>
                </a:moveTo>
                <a:lnTo>
                  <a:pt x="986690" y="5662070"/>
                </a:lnTo>
                <a:lnTo>
                  <a:pt x="988007" y="5663910"/>
                </a:lnTo>
                <a:close/>
                <a:moveTo>
                  <a:pt x="179521" y="5654276"/>
                </a:moveTo>
                <a:cubicBezTo>
                  <a:pt x="176486" y="5655123"/>
                  <a:pt x="173573" y="5658609"/>
                  <a:pt x="170569" y="5666250"/>
                </a:cubicBezTo>
                <a:cubicBezTo>
                  <a:pt x="185059" y="5746032"/>
                  <a:pt x="196937" y="5796564"/>
                  <a:pt x="203464" y="5869691"/>
                </a:cubicBezTo>
                <a:cubicBezTo>
                  <a:pt x="208685" y="5928194"/>
                  <a:pt x="221867" y="5993349"/>
                  <a:pt x="224344" y="6103695"/>
                </a:cubicBezTo>
                <a:cubicBezTo>
                  <a:pt x="224344" y="6103695"/>
                  <a:pt x="209719" y="6105008"/>
                  <a:pt x="211024" y="6119633"/>
                </a:cubicBezTo>
                <a:cubicBezTo>
                  <a:pt x="233477" y="6206070"/>
                  <a:pt x="224212" y="6184790"/>
                  <a:pt x="245357" y="6256604"/>
                </a:cubicBezTo>
                <a:cubicBezTo>
                  <a:pt x="247969" y="6285855"/>
                  <a:pt x="250579" y="6315104"/>
                  <a:pt x="254494" y="6358982"/>
                </a:cubicBezTo>
                <a:lnTo>
                  <a:pt x="266614" y="6397541"/>
                </a:lnTo>
                <a:lnTo>
                  <a:pt x="260396" y="6349323"/>
                </a:lnTo>
                <a:cubicBezTo>
                  <a:pt x="254164" y="6300128"/>
                  <a:pt x="247931" y="6250931"/>
                  <a:pt x="238729" y="6189101"/>
                </a:cubicBezTo>
                <a:cubicBezTo>
                  <a:pt x="242779" y="6151881"/>
                  <a:pt x="248135" y="6129287"/>
                  <a:pt x="245522" y="6100037"/>
                </a:cubicBezTo>
                <a:cubicBezTo>
                  <a:pt x="235667" y="6030894"/>
                  <a:pt x="227479" y="5959761"/>
                  <a:pt x="221948" y="5887466"/>
                </a:cubicBezTo>
                <a:lnTo>
                  <a:pt x="214630" y="5676320"/>
                </a:lnTo>
                <a:lnTo>
                  <a:pt x="200849" y="5668716"/>
                </a:lnTo>
                <a:cubicBezTo>
                  <a:pt x="192137" y="5661435"/>
                  <a:pt x="185588" y="5652579"/>
                  <a:pt x="179521" y="5654276"/>
                </a:cubicBezTo>
                <a:close/>
                <a:moveTo>
                  <a:pt x="207314" y="5516166"/>
                </a:moveTo>
                <a:lnTo>
                  <a:pt x="207958" y="5528946"/>
                </a:lnTo>
                <a:lnTo>
                  <a:pt x="211150" y="5547980"/>
                </a:lnTo>
                <a:lnTo>
                  <a:pt x="210569" y="5526123"/>
                </a:lnTo>
                <a:close/>
                <a:moveTo>
                  <a:pt x="192424" y="5257115"/>
                </a:moveTo>
                <a:lnTo>
                  <a:pt x="193628" y="5272157"/>
                </a:lnTo>
                <a:lnTo>
                  <a:pt x="191896" y="5279469"/>
                </a:lnTo>
                <a:lnTo>
                  <a:pt x="193616" y="5297948"/>
                </a:lnTo>
                <a:lnTo>
                  <a:pt x="196162" y="5303711"/>
                </a:lnTo>
                <a:lnTo>
                  <a:pt x="193628" y="5272157"/>
                </a:lnTo>
                <a:lnTo>
                  <a:pt x="193729" y="5271741"/>
                </a:lnTo>
                <a:cubicBezTo>
                  <a:pt x="193729" y="5271741"/>
                  <a:pt x="193729" y="5271741"/>
                  <a:pt x="192424" y="5257115"/>
                </a:cubicBezTo>
                <a:close/>
                <a:moveTo>
                  <a:pt x="167189" y="5242794"/>
                </a:moveTo>
                <a:cubicBezTo>
                  <a:pt x="165524" y="5244786"/>
                  <a:pt x="165853" y="5248443"/>
                  <a:pt x="169834" y="5251772"/>
                </a:cubicBezTo>
                <a:cubicBezTo>
                  <a:pt x="167089" y="5303616"/>
                  <a:pt x="170969" y="5367765"/>
                  <a:pt x="174181" y="5434740"/>
                </a:cubicBezTo>
                <a:lnTo>
                  <a:pt x="175744" y="5481300"/>
                </a:lnTo>
                <a:lnTo>
                  <a:pt x="176030" y="5479637"/>
                </a:lnTo>
                <a:cubicBezTo>
                  <a:pt x="178870" y="5470169"/>
                  <a:pt x="182201" y="5466183"/>
                  <a:pt x="181550" y="5458872"/>
                </a:cubicBezTo>
                <a:cubicBezTo>
                  <a:pt x="186184" y="5469513"/>
                  <a:pt x="190166" y="5472840"/>
                  <a:pt x="193984" y="5474340"/>
                </a:cubicBezTo>
                <a:lnTo>
                  <a:pt x="201959" y="5477472"/>
                </a:lnTo>
                <a:lnTo>
                  <a:pt x="196402" y="5432868"/>
                </a:lnTo>
                <a:cubicBezTo>
                  <a:pt x="189137" y="5390691"/>
                  <a:pt x="181877" y="5348513"/>
                  <a:pt x="176849" y="5308184"/>
                </a:cubicBezTo>
                <a:lnTo>
                  <a:pt x="173353" y="5243462"/>
                </a:lnTo>
                <a:close/>
                <a:moveTo>
                  <a:pt x="1645996" y="5183081"/>
                </a:moveTo>
                <a:lnTo>
                  <a:pt x="1645996" y="5195732"/>
                </a:lnTo>
                <a:lnTo>
                  <a:pt x="1633342" y="5195732"/>
                </a:lnTo>
                <a:close/>
                <a:moveTo>
                  <a:pt x="1620689" y="5043891"/>
                </a:moveTo>
                <a:cubicBezTo>
                  <a:pt x="1620690" y="5069196"/>
                  <a:pt x="1620690" y="5107157"/>
                  <a:pt x="1633343" y="5119812"/>
                </a:cubicBezTo>
                <a:cubicBezTo>
                  <a:pt x="1633342" y="5132463"/>
                  <a:pt x="1633343" y="5145120"/>
                  <a:pt x="1620690" y="5145120"/>
                </a:cubicBezTo>
                <a:cubicBezTo>
                  <a:pt x="1620689" y="5157771"/>
                  <a:pt x="1620689" y="5170424"/>
                  <a:pt x="1633342" y="5170424"/>
                </a:cubicBezTo>
                <a:cubicBezTo>
                  <a:pt x="1633343" y="5174643"/>
                  <a:pt x="1633344" y="5178861"/>
                  <a:pt x="1633343" y="5183081"/>
                </a:cubicBezTo>
                <a:cubicBezTo>
                  <a:pt x="1633343" y="5187296"/>
                  <a:pt x="1633342" y="5191514"/>
                  <a:pt x="1633342" y="5195732"/>
                </a:cubicBezTo>
                <a:lnTo>
                  <a:pt x="1633342" y="5208387"/>
                </a:lnTo>
                <a:lnTo>
                  <a:pt x="1633343" y="5221041"/>
                </a:lnTo>
                <a:lnTo>
                  <a:pt x="1645996" y="5221038"/>
                </a:lnTo>
                <a:cubicBezTo>
                  <a:pt x="1645996" y="5284307"/>
                  <a:pt x="1633343" y="5221041"/>
                  <a:pt x="1620689" y="5233692"/>
                </a:cubicBezTo>
                <a:cubicBezTo>
                  <a:pt x="1608036" y="5246345"/>
                  <a:pt x="1620690" y="5259002"/>
                  <a:pt x="1633343" y="5246346"/>
                </a:cubicBezTo>
                <a:cubicBezTo>
                  <a:pt x="1633342" y="5309613"/>
                  <a:pt x="1620689" y="5246345"/>
                  <a:pt x="1620689" y="5284307"/>
                </a:cubicBezTo>
                <a:cubicBezTo>
                  <a:pt x="1620689" y="5284307"/>
                  <a:pt x="1620689" y="5322267"/>
                  <a:pt x="1620694" y="5360228"/>
                </a:cubicBezTo>
                <a:lnTo>
                  <a:pt x="1608036" y="5372882"/>
                </a:lnTo>
                <a:cubicBezTo>
                  <a:pt x="1608036" y="5372882"/>
                  <a:pt x="1608035" y="5385537"/>
                  <a:pt x="1620689" y="5385533"/>
                </a:cubicBezTo>
                <a:lnTo>
                  <a:pt x="1608035" y="5385537"/>
                </a:lnTo>
                <a:cubicBezTo>
                  <a:pt x="1633343" y="5436149"/>
                  <a:pt x="1595381" y="5474111"/>
                  <a:pt x="1620689" y="5512071"/>
                </a:cubicBezTo>
                <a:lnTo>
                  <a:pt x="1620690" y="5524721"/>
                </a:lnTo>
                <a:lnTo>
                  <a:pt x="1620689" y="5550032"/>
                </a:lnTo>
                <a:cubicBezTo>
                  <a:pt x="1620690" y="5562681"/>
                  <a:pt x="1620690" y="5562681"/>
                  <a:pt x="1633342" y="5550032"/>
                </a:cubicBezTo>
                <a:cubicBezTo>
                  <a:pt x="1608035" y="5575335"/>
                  <a:pt x="1620690" y="5613299"/>
                  <a:pt x="1620689" y="5651259"/>
                </a:cubicBezTo>
                <a:cubicBezTo>
                  <a:pt x="1620689" y="5663913"/>
                  <a:pt x="1620689" y="5651259"/>
                  <a:pt x="1608035" y="5651259"/>
                </a:cubicBezTo>
                <a:lnTo>
                  <a:pt x="1608035" y="5663913"/>
                </a:lnTo>
                <a:cubicBezTo>
                  <a:pt x="1608035" y="5676567"/>
                  <a:pt x="1608035" y="5676567"/>
                  <a:pt x="1620689" y="5676567"/>
                </a:cubicBezTo>
                <a:lnTo>
                  <a:pt x="1620689" y="5689218"/>
                </a:lnTo>
                <a:cubicBezTo>
                  <a:pt x="1620690" y="5701871"/>
                  <a:pt x="1620690" y="5701871"/>
                  <a:pt x="1633342" y="5701869"/>
                </a:cubicBezTo>
                <a:cubicBezTo>
                  <a:pt x="1642835" y="5739831"/>
                  <a:pt x="1623851" y="5735088"/>
                  <a:pt x="1619108" y="5757035"/>
                </a:cubicBezTo>
                <a:cubicBezTo>
                  <a:pt x="1619435" y="5763954"/>
                  <a:pt x="1619766" y="5770875"/>
                  <a:pt x="1620094" y="5777793"/>
                </a:cubicBezTo>
                <a:lnTo>
                  <a:pt x="1608035" y="5777793"/>
                </a:lnTo>
                <a:lnTo>
                  <a:pt x="1608036" y="5765139"/>
                </a:lnTo>
                <a:lnTo>
                  <a:pt x="1595382" y="5714528"/>
                </a:lnTo>
                <a:cubicBezTo>
                  <a:pt x="1595382" y="5710310"/>
                  <a:pt x="1595382" y="5706092"/>
                  <a:pt x="1595386" y="5701874"/>
                </a:cubicBezTo>
                <a:lnTo>
                  <a:pt x="1582726" y="5714528"/>
                </a:lnTo>
                <a:cubicBezTo>
                  <a:pt x="1570074" y="5651259"/>
                  <a:pt x="1544766" y="5562684"/>
                  <a:pt x="1557422" y="5499417"/>
                </a:cubicBezTo>
                <a:cubicBezTo>
                  <a:pt x="1570074" y="5499414"/>
                  <a:pt x="1570078" y="5436149"/>
                  <a:pt x="1570076" y="5372882"/>
                </a:cubicBezTo>
                <a:cubicBezTo>
                  <a:pt x="1570076" y="5309618"/>
                  <a:pt x="1582726" y="5259002"/>
                  <a:pt x="1608035" y="5271653"/>
                </a:cubicBezTo>
                <a:cubicBezTo>
                  <a:pt x="1620690" y="5183081"/>
                  <a:pt x="1620690" y="5145120"/>
                  <a:pt x="1620689" y="5043891"/>
                </a:cubicBezTo>
                <a:close/>
                <a:moveTo>
                  <a:pt x="139210" y="4996022"/>
                </a:moveTo>
                <a:lnTo>
                  <a:pt x="139087" y="5001062"/>
                </a:lnTo>
                <a:cubicBezTo>
                  <a:pt x="137144" y="5033484"/>
                  <a:pt x="133681" y="5066966"/>
                  <a:pt x="127640" y="5102522"/>
                </a:cubicBezTo>
                <a:cubicBezTo>
                  <a:pt x="134267" y="5114828"/>
                  <a:pt x="139226" y="5129124"/>
                  <a:pt x="143042" y="5144790"/>
                </a:cubicBezTo>
                <a:lnTo>
                  <a:pt x="144632" y="5154192"/>
                </a:lnTo>
                <a:lnTo>
                  <a:pt x="142862" y="5083734"/>
                </a:lnTo>
                <a:lnTo>
                  <a:pt x="142894" y="5017103"/>
                </a:lnTo>
                <a:close/>
                <a:moveTo>
                  <a:pt x="2966222" y="4796178"/>
                </a:moveTo>
                <a:cubicBezTo>
                  <a:pt x="2943960" y="4811502"/>
                  <a:pt x="2946632" y="4827998"/>
                  <a:pt x="2947385" y="4848713"/>
                </a:cubicBezTo>
                <a:cubicBezTo>
                  <a:pt x="2955606" y="5132568"/>
                  <a:pt x="2968048" y="5418345"/>
                  <a:pt x="3017699" y="5700701"/>
                </a:cubicBezTo>
                <a:cubicBezTo>
                  <a:pt x="3023795" y="5754405"/>
                  <a:pt x="3046768" y="5815799"/>
                  <a:pt x="3017195" y="5858349"/>
                </a:cubicBezTo>
                <a:cubicBezTo>
                  <a:pt x="2968038" y="5932724"/>
                  <a:pt x="2999442" y="5997959"/>
                  <a:pt x="3016649" y="6072003"/>
                </a:cubicBezTo>
                <a:cubicBezTo>
                  <a:pt x="3039366" y="6212220"/>
                  <a:pt x="3071866" y="6350528"/>
                  <a:pt x="3109499" y="6487352"/>
                </a:cubicBezTo>
                <a:lnTo>
                  <a:pt x="3193523" y="6763580"/>
                </a:lnTo>
                <a:lnTo>
                  <a:pt x="3215621" y="6797463"/>
                </a:lnTo>
                <a:cubicBezTo>
                  <a:pt x="3249426" y="6839049"/>
                  <a:pt x="3282842" y="6860072"/>
                  <a:pt x="3303474" y="6938549"/>
                </a:cubicBezTo>
                <a:cubicBezTo>
                  <a:pt x="3297698" y="6953375"/>
                  <a:pt x="3281246" y="6929888"/>
                  <a:pt x="3273834" y="6927000"/>
                </a:cubicBezTo>
                <a:cubicBezTo>
                  <a:pt x="3320687" y="7047710"/>
                  <a:pt x="3343676" y="7142046"/>
                  <a:pt x="3415644" y="7264004"/>
                </a:cubicBezTo>
                <a:cubicBezTo>
                  <a:pt x="3414011" y="7246292"/>
                  <a:pt x="3425944" y="7259478"/>
                  <a:pt x="3440762" y="7265252"/>
                </a:cubicBezTo>
                <a:cubicBezTo>
                  <a:pt x="3473669" y="7312224"/>
                  <a:pt x="3484348" y="7350537"/>
                  <a:pt x="3497912" y="7381436"/>
                </a:cubicBezTo>
                <a:cubicBezTo>
                  <a:pt x="3511478" y="7412334"/>
                  <a:pt x="3529565" y="7453533"/>
                  <a:pt x="3572770" y="7495980"/>
                </a:cubicBezTo>
                <a:cubicBezTo>
                  <a:pt x="3586336" y="7526879"/>
                  <a:pt x="3568628" y="7528518"/>
                  <a:pt x="3594125" y="7572603"/>
                </a:cubicBezTo>
                <a:cubicBezTo>
                  <a:pt x="3617988" y="7598976"/>
                  <a:pt x="3619242" y="7573851"/>
                  <a:pt x="3644740" y="7617936"/>
                </a:cubicBezTo>
                <a:cubicBezTo>
                  <a:pt x="3652529" y="7663661"/>
                  <a:pt x="3707664" y="7719294"/>
                  <a:pt x="3749616" y="7786866"/>
                </a:cubicBezTo>
                <a:cubicBezTo>
                  <a:pt x="3743840" y="7801694"/>
                  <a:pt x="3785789" y="7869264"/>
                  <a:pt x="3817064" y="7898523"/>
                </a:cubicBezTo>
                <a:cubicBezTo>
                  <a:pt x="3812542" y="7888224"/>
                  <a:pt x="3812542" y="7888224"/>
                  <a:pt x="3812542" y="7888224"/>
                </a:cubicBezTo>
                <a:cubicBezTo>
                  <a:pt x="3808019" y="7877925"/>
                  <a:pt x="3800610" y="7875038"/>
                  <a:pt x="3810908" y="7870512"/>
                </a:cubicBezTo>
                <a:cubicBezTo>
                  <a:pt x="3810908" y="7870512"/>
                  <a:pt x="3815429" y="7880811"/>
                  <a:pt x="3822840" y="7883699"/>
                </a:cubicBezTo>
                <a:cubicBezTo>
                  <a:pt x="3833136" y="7879172"/>
                  <a:pt x="3833136" y="7879172"/>
                  <a:pt x="3833136" y="7879172"/>
                </a:cubicBezTo>
                <a:cubicBezTo>
                  <a:pt x="3857000" y="7905546"/>
                  <a:pt x="3848336" y="7927785"/>
                  <a:pt x="3839292" y="7907186"/>
                </a:cubicBezTo>
                <a:cubicBezTo>
                  <a:pt x="3843814" y="7917485"/>
                  <a:pt x="3843814" y="7917485"/>
                  <a:pt x="3843814" y="7917485"/>
                </a:cubicBezTo>
                <a:cubicBezTo>
                  <a:pt x="3848336" y="7927785"/>
                  <a:pt x="3845448" y="7935197"/>
                  <a:pt x="3845448" y="7935197"/>
                </a:cubicBezTo>
                <a:cubicBezTo>
                  <a:pt x="3838038" y="7932311"/>
                  <a:pt x="3833518" y="7922010"/>
                  <a:pt x="3826106" y="7919123"/>
                </a:cubicBezTo>
                <a:lnTo>
                  <a:pt x="3821928" y="7917495"/>
                </a:lnTo>
                <a:lnTo>
                  <a:pt x="4217118" y="8397302"/>
                </a:lnTo>
                <a:lnTo>
                  <a:pt x="4226942" y="8401994"/>
                </a:lnTo>
                <a:cubicBezTo>
                  <a:pt x="4241414" y="8414948"/>
                  <a:pt x="4252336" y="8430108"/>
                  <a:pt x="4264216" y="8443161"/>
                </a:cubicBezTo>
                <a:lnTo>
                  <a:pt x="4315950" y="8494650"/>
                </a:lnTo>
                <a:lnTo>
                  <a:pt x="4779590" y="8921636"/>
                </a:lnTo>
                <a:lnTo>
                  <a:pt x="5003136" y="9083376"/>
                </a:lnTo>
                <a:lnTo>
                  <a:pt x="5015632" y="9083552"/>
                </a:lnTo>
                <a:cubicBezTo>
                  <a:pt x="5024545" y="9085068"/>
                  <a:pt x="5033383" y="9086128"/>
                  <a:pt x="5042230" y="9085005"/>
                </a:cubicBezTo>
                <a:lnTo>
                  <a:pt x="5052194" y="9080643"/>
                </a:lnTo>
                <a:lnTo>
                  <a:pt x="4898326" y="8953278"/>
                </a:lnTo>
                <a:lnTo>
                  <a:pt x="4893268" y="8949717"/>
                </a:lnTo>
                <a:lnTo>
                  <a:pt x="4882082" y="8939832"/>
                </a:lnTo>
                <a:lnTo>
                  <a:pt x="4873380" y="8932628"/>
                </a:lnTo>
                <a:lnTo>
                  <a:pt x="4870010" y="8929164"/>
                </a:lnTo>
                <a:lnTo>
                  <a:pt x="4733957" y="8808936"/>
                </a:lnTo>
                <a:cubicBezTo>
                  <a:pt x="4631488" y="8711421"/>
                  <a:pt x="4534811" y="8608635"/>
                  <a:pt x="4433788" y="8512905"/>
                </a:cubicBezTo>
                <a:cubicBezTo>
                  <a:pt x="4415758" y="8497914"/>
                  <a:pt x="4399007" y="8480116"/>
                  <a:pt x="4384469" y="8459937"/>
                </a:cubicBezTo>
                <a:lnTo>
                  <a:pt x="4349390" y="8394454"/>
                </a:lnTo>
                <a:lnTo>
                  <a:pt x="4290320" y="8320214"/>
                </a:lnTo>
                <a:cubicBezTo>
                  <a:pt x="4270846" y="8294244"/>
                  <a:pt x="4250630" y="8267079"/>
                  <a:pt x="4225055" y="8236626"/>
                </a:cubicBezTo>
                <a:cubicBezTo>
                  <a:pt x="4215508" y="8242574"/>
                  <a:pt x="4229195" y="8253926"/>
                  <a:pt x="4219649" y="8259875"/>
                </a:cubicBezTo>
                <a:cubicBezTo>
                  <a:pt x="4178580" y="8225817"/>
                  <a:pt x="4158950" y="8204915"/>
                  <a:pt x="4133375" y="8174462"/>
                </a:cubicBezTo>
                <a:cubicBezTo>
                  <a:pt x="4115544" y="8145812"/>
                  <a:pt x="4089970" y="8115359"/>
                  <a:pt x="4052508" y="8065806"/>
                </a:cubicBezTo>
                <a:cubicBezTo>
                  <a:pt x="4056113" y="8050307"/>
                  <a:pt x="4022792" y="8018054"/>
                  <a:pt x="4006766" y="7981653"/>
                </a:cubicBezTo>
                <a:cubicBezTo>
                  <a:pt x="4010906" y="7998953"/>
                  <a:pt x="4009104" y="8006702"/>
                  <a:pt x="3989472" y="7985799"/>
                </a:cubicBezTo>
                <a:cubicBezTo>
                  <a:pt x="3955616" y="7920747"/>
                  <a:pt x="3871145" y="7827588"/>
                  <a:pt x="3868270" y="7769745"/>
                </a:cubicBezTo>
                <a:cubicBezTo>
                  <a:pt x="3813515" y="7724337"/>
                  <a:pt x="3773716" y="7649735"/>
                  <a:pt x="3743464" y="7569188"/>
                </a:cubicBezTo>
                <a:cubicBezTo>
                  <a:pt x="3735718" y="7567386"/>
                  <a:pt x="3735718" y="7567386"/>
                  <a:pt x="3735718" y="7567386"/>
                </a:cubicBezTo>
                <a:cubicBezTo>
                  <a:pt x="3735718" y="7567386"/>
                  <a:pt x="3737522" y="7559636"/>
                  <a:pt x="3737522" y="7559636"/>
                </a:cubicBezTo>
                <a:cubicBezTo>
                  <a:pt x="3729776" y="7557836"/>
                  <a:pt x="3725634" y="7540536"/>
                  <a:pt x="3725634" y="7540536"/>
                </a:cubicBezTo>
                <a:cubicBezTo>
                  <a:pt x="3719692" y="7530986"/>
                  <a:pt x="3727436" y="7532787"/>
                  <a:pt x="3733379" y="7542338"/>
                </a:cubicBezTo>
                <a:lnTo>
                  <a:pt x="3736644" y="7543607"/>
                </a:lnTo>
                <a:lnTo>
                  <a:pt x="3739324" y="7551888"/>
                </a:lnTo>
                <a:cubicBezTo>
                  <a:pt x="3740224" y="7548014"/>
                  <a:pt x="3740675" y="7546076"/>
                  <a:pt x="3739932" y="7544883"/>
                </a:cubicBezTo>
                <a:lnTo>
                  <a:pt x="3736644" y="7543607"/>
                </a:lnTo>
                <a:lnTo>
                  <a:pt x="3732942" y="7532154"/>
                </a:lnTo>
                <a:cubicBezTo>
                  <a:pt x="3723116" y="7511873"/>
                  <a:pt x="3706500" y="7491162"/>
                  <a:pt x="3715014" y="7480890"/>
                </a:cubicBezTo>
                <a:cubicBezTo>
                  <a:pt x="3770304" y="7559094"/>
                  <a:pt x="3820384" y="7554407"/>
                  <a:pt x="3862522" y="7654056"/>
                </a:cubicBezTo>
                <a:cubicBezTo>
                  <a:pt x="3858917" y="7669554"/>
                  <a:pt x="3839284" y="7648652"/>
                  <a:pt x="3831539" y="7646849"/>
                </a:cubicBezTo>
                <a:cubicBezTo>
                  <a:pt x="3895112" y="7759652"/>
                  <a:pt x="3931307" y="7849751"/>
                  <a:pt x="4019918" y="7960209"/>
                </a:cubicBezTo>
                <a:cubicBezTo>
                  <a:pt x="4015778" y="7942910"/>
                  <a:pt x="4029467" y="7954263"/>
                  <a:pt x="4044958" y="7957865"/>
                </a:cubicBezTo>
                <a:cubicBezTo>
                  <a:pt x="4084220" y="7999671"/>
                  <a:pt x="4100249" y="8036070"/>
                  <a:pt x="4118078" y="8064722"/>
                </a:cubicBezTo>
                <a:cubicBezTo>
                  <a:pt x="4135908" y="8093373"/>
                  <a:pt x="4159680" y="8131574"/>
                  <a:pt x="4208492" y="8167431"/>
                </a:cubicBezTo>
                <a:cubicBezTo>
                  <a:pt x="4226321" y="8196083"/>
                  <a:pt x="4209028" y="8200229"/>
                  <a:pt x="4240546" y="8240231"/>
                </a:cubicBezTo>
                <a:cubicBezTo>
                  <a:pt x="4267924" y="8262935"/>
                  <a:pt x="4265585" y="8237888"/>
                  <a:pt x="4297103" y="8277890"/>
                </a:cubicBezTo>
                <a:cubicBezTo>
                  <a:pt x="4304214" y="8299964"/>
                  <a:pt x="4323398" y="8322803"/>
                  <a:pt x="4347194" y="8347739"/>
                </a:cubicBezTo>
                <a:lnTo>
                  <a:pt x="4351784" y="8352600"/>
                </a:lnTo>
                <a:lnTo>
                  <a:pt x="4361840" y="8340473"/>
                </a:lnTo>
                <a:lnTo>
                  <a:pt x="4268230" y="8210715"/>
                </a:lnTo>
                <a:lnTo>
                  <a:pt x="4380947" y="8337401"/>
                </a:lnTo>
                <a:lnTo>
                  <a:pt x="4391542" y="8337747"/>
                </a:lnTo>
                <a:cubicBezTo>
                  <a:pt x="4397750" y="8343965"/>
                  <a:pt x="4402250" y="8353925"/>
                  <a:pt x="4408034" y="8361078"/>
                </a:cubicBezTo>
                <a:cubicBezTo>
                  <a:pt x="4482524" y="8435680"/>
                  <a:pt x="4562459" y="8508246"/>
                  <a:pt x="4635240" y="8586590"/>
                </a:cubicBezTo>
                <a:lnTo>
                  <a:pt x="5039628" y="8963541"/>
                </a:lnTo>
                <a:lnTo>
                  <a:pt x="5454780" y="9255388"/>
                </a:lnTo>
                <a:cubicBezTo>
                  <a:pt x="5602636" y="9352022"/>
                  <a:pt x="5753536" y="9444945"/>
                  <a:pt x="5905180" y="9536937"/>
                </a:cubicBezTo>
                <a:cubicBezTo>
                  <a:pt x="5519662" y="9287486"/>
                  <a:pt x="5171191" y="9001436"/>
                  <a:pt x="4854150" y="8681319"/>
                </a:cubicBezTo>
                <a:lnTo>
                  <a:pt x="4576214" y="8371013"/>
                </a:lnTo>
                <a:lnTo>
                  <a:pt x="4394212" y="8183049"/>
                </a:lnTo>
                <a:lnTo>
                  <a:pt x="4349627" y="8105747"/>
                </a:lnTo>
                <a:lnTo>
                  <a:pt x="4344314" y="8098556"/>
                </a:lnTo>
                <a:lnTo>
                  <a:pt x="4243772" y="7987931"/>
                </a:lnTo>
                <a:cubicBezTo>
                  <a:pt x="3819179" y="7473444"/>
                  <a:pt x="3485410" y="6881225"/>
                  <a:pt x="3267006" y="6235823"/>
                </a:cubicBezTo>
                <a:lnTo>
                  <a:pt x="3211728" y="6031370"/>
                </a:lnTo>
                <a:lnTo>
                  <a:pt x="3206867" y="6033956"/>
                </a:lnTo>
                <a:cubicBezTo>
                  <a:pt x="3204473" y="6033330"/>
                  <a:pt x="3202001" y="6031191"/>
                  <a:pt x="3199584" y="6028499"/>
                </a:cubicBezTo>
                <a:lnTo>
                  <a:pt x="3192322" y="6019941"/>
                </a:lnTo>
                <a:lnTo>
                  <a:pt x="3227930" y="6178428"/>
                </a:lnTo>
                <a:cubicBezTo>
                  <a:pt x="3231658" y="6195404"/>
                  <a:pt x="3236465" y="6210009"/>
                  <a:pt x="3224717" y="6218504"/>
                </a:cubicBezTo>
                <a:lnTo>
                  <a:pt x="3221740" y="6219554"/>
                </a:lnTo>
                <a:lnTo>
                  <a:pt x="3233850" y="6276857"/>
                </a:lnTo>
                <a:cubicBezTo>
                  <a:pt x="3241373" y="6306689"/>
                  <a:pt x="3250618" y="6337751"/>
                  <a:pt x="3262542" y="6371084"/>
                </a:cubicBezTo>
                <a:cubicBezTo>
                  <a:pt x="3264276" y="6353381"/>
                  <a:pt x="3273509" y="6368579"/>
                  <a:pt x="3286976" y="6377040"/>
                </a:cubicBezTo>
                <a:cubicBezTo>
                  <a:pt x="3310442" y="6429372"/>
                  <a:pt x="3313712" y="6469010"/>
                  <a:pt x="3321210" y="6501911"/>
                </a:cubicBezTo>
                <a:cubicBezTo>
                  <a:pt x="3328712" y="6534812"/>
                  <a:pt x="3338714" y="6578682"/>
                  <a:pt x="3373146" y="6628508"/>
                </a:cubicBezTo>
                <a:cubicBezTo>
                  <a:pt x="3380648" y="6661410"/>
                  <a:pt x="3362948" y="6659682"/>
                  <a:pt x="3379682" y="6707784"/>
                </a:cubicBezTo>
                <a:cubicBezTo>
                  <a:pt x="3398150" y="6738179"/>
                  <a:pt x="3404116" y="6713741"/>
                  <a:pt x="3420848" y="6761841"/>
                </a:cubicBezTo>
                <a:cubicBezTo>
                  <a:pt x="3419885" y="6808215"/>
                  <a:pt x="3463552" y="6873239"/>
                  <a:pt x="3492018" y="6947505"/>
                </a:cubicBezTo>
                <a:cubicBezTo>
                  <a:pt x="3483552" y="6960977"/>
                  <a:pt x="3512021" y="7035242"/>
                  <a:pt x="3537221" y="7069871"/>
                </a:cubicBezTo>
                <a:cubicBezTo>
                  <a:pt x="3534720" y="7058904"/>
                  <a:pt x="3534720" y="7058904"/>
                  <a:pt x="3534720" y="7058904"/>
                </a:cubicBezTo>
                <a:cubicBezTo>
                  <a:pt x="3532220" y="7047936"/>
                  <a:pt x="3525488" y="7043706"/>
                  <a:pt x="3536454" y="7041201"/>
                </a:cubicBezTo>
                <a:cubicBezTo>
                  <a:pt x="3536454" y="7041201"/>
                  <a:pt x="3538955" y="7052168"/>
                  <a:pt x="3545687" y="7056398"/>
                </a:cubicBezTo>
                <a:cubicBezTo>
                  <a:pt x="3556652" y="7053894"/>
                  <a:pt x="3556652" y="7053894"/>
                  <a:pt x="3556652" y="7053894"/>
                </a:cubicBezTo>
                <a:cubicBezTo>
                  <a:pt x="3575120" y="7084290"/>
                  <a:pt x="3562421" y="7104500"/>
                  <a:pt x="3557422" y="7082565"/>
                </a:cubicBezTo>
                <a:cubicBezTo>
                  <a:pt x="3559922" y="7093532"/>
                  <a:pt x="3559922" y="7093532"/>
                  <a:pt x="3559922" y="7093532"/>
                </a:cubicBezTo>
                <a:cubicBezTo>
                  <a:pt x="3562421" y="7104500"/>
                  <a:pt x="3558190" y="7111235"/>
                  <a:pt x="3558190" y="7111235"/>
                </a:cubicBezTo>
                <a:cubicBezTo>
                  <a:pt x="3551456" y="7107003"/>
                  <a:pt x="3548956" y="7096035"/>
                  <a:pt x="3542222" y="7091805"/>
                </a:cubicBezTo>
                <a:cubicBezTo>
                  <a:pt x="3522022" y="7079111"/>
                  <a:pt x="3499322" y="7055451"/>
                  <a:pt x="3516058" y="7103550"/>
                </a:cubicBezTo>
                <a:cubicBezTo>
                  <a:pt x="3474122" y="7020822"/>
                  <a:pt x="3448154" y="6957524"/>
                  <a:pt x="3433152" y="6891720"/>
                </a:cubicBezTo>
                <a:cubicBezTo>
                  <a:pt x="3407186" y="6828422"/>
                  <a:pt x="3394684" y="6773586"/>
                  <a:pt x="3366216" y="6699320"/>
                </a:cubicBezTo>
                <a:cubicBezTo>
                  <a:pt x="3355248" y="6701825"/>
                  <a:pt x="3364484" y="6717024"/>
                  <a:pt x="3353518" y="6719529"/>
                </a:cubicBezTo>
                <a:cubicBezTo>
                  <a:pt x="3325817" y="6673934"/>
                  <a:pt x="3314084" y="6647768"/>
                  <a:pt x="3299850" y="6610635"/>
                </a:cubicBezTo>
                <a:cubicBezTo>
                  <a:pt x="3292349" y="6577733"/>
                  <a:pt x="3278114" y="6540600"/>
                  <a:pt x="3258880" y="6481532"/>
                </a:cubicBezTo>
                <a:cubicBezTo>
                  <a:pt x="3267346" y="6468062"/>
                  <a:pt x="3246380" y="6426698"/>
                  <a:pt x="3243110" y="6387060"/>
                </a:cubicBezTo>
                <a:cubicBezTo>
                  <a:pt x="3241379" y="6404762"/>
                  <a:pt x="3237146" y="6411498"/>
                  <a:pt x="3225413" y="6385334"/>
                </a:cubicBezTo>
                <a:cubicBezTo>
                  <a:pt x="3220028" y="6349064"/>
                  <a:pt x="3204977" y="6302021"/>
                  <a:pt x="3193292" y="6257094"/>
                </a:cubicBezTo>
                <a:lnTo>
                  <a:pt x="3186686" y="6225378"/>
                </a:lnTo>
                <a:lnTo>
                  <a:pt x="3176492" y="6225662"/>
                </a:lnTo>
                <a:cubicBezTo>
                  <a:pt x="3169302" y="6220476"/>
                  <a:pt x="3164804" y="6210788"/>
                  <a:pt x="3162320" y="6199470"/>
                </a:cubicBezTo>
                <a:lnTo>
                  <a:pt x="3154300" y="6149984"/>
                </a:lnTo>
                <a:cubicBezTo>
                  <a:pt x="3062178" y="5726052"/>
                  <a:pt x="2996910" y="5299074"/>
                  <a:pt x="2993406" y="4859490"/>
                </a:cubicBezTo>
                <a:cubicBezTo>
                  <a:pt x="2992656" y="4838775"/>
                  <a:pt x="3003808" y="4803111"/>
                  <a:pt x="2966222" y="4796178"/>
                </a:cubicBezTo>
                <a:close/>
                <a:moveTo>
                  <a:pt x="175099" y="4684419"/>
                </a:moveTo>
                <a:lnTo>
                  <a:pt x="171418" y="4693523"/>
                </a:lnTo>
                <a:cubicBezTo>
                  <a:pt x="169517" y="4699338"/>
                  <a:pt x="167845" y="4706399"/>
                  <a:pt x="166832" y="4715702"/>
                </a:cubicBezTo>
                <a:cubicBezTo>
                  <a:pt x="164774" y="4754585"/>
                  <a:pt x="162868" y="4702238"/>
                  <a:pt x="154717" y="4696059"/>
                </a:cubicBezTo>
                <a:lnTo>
                  <a:pt x="153653" y="4696379"/>
                </a:lnTo>
                <a:lnTo>
                  <a:pt x="162041" y="4772906"/>
                </a:lnTo>
                <a:lnTo>
                  <a:pt x="169337" y="4750575"/>
                </a:lnTo>
                <a:cubicBezTo>
                  <a:pt x="171688" y="4735623"/>
                  <a:pt x="173215" y="4716597"/>
                  <a:pt x="174475" y="4695869"/>
                </a:cubicBezTo>
                <a:close/>
                <a:moveTo>
                  <a:pt x="1004585" y="4636356"/>
                </a:moveTo>
                <a:lnTo>
                  <a:pt x="970019" y="4725380"/>
                </a:lnTo>
                <a:lnTo>
                  <a:pt x="965716" y="4750385"/>
                </a:lnTo>
                <a:lnTo>
                  <a:pt x="970034" y="4774376"/>
                </a:lnTo>
                <a:cubicBezTo>
                  <a:pt x="971045" y="4790331"/>
                  <a:pt x="970007" y="4808609"/>
                  <a:pt x="965494" y="4831253"/>
                </a:cubicBezTo>
                <a:cubicBezTo>
                  <a:pt x="960503" y="4835858"/>
                  <a:pt x="957050" y="4832117"/>
                  <a:pt x="954268" y="4826603"/>
                </a:cubicBezTo>
                <a:lnTo>
                  <a:pt x="953048" y="4824008"/>
                </a:lnTo>
                <a:lnTo>
                  <a:pt x="950050" y="4841435"/>
                </a:lnTo>
                <a:lnTo>
                  <a:pt x="943958" y="4841435"/>
                </a:lnTo>
                <a:lnTo>
                  <a:pt x="931352" y="4963230"/>
                </a:lnTo>
                <a:cubicBezTo>
                  <a:pt x="926975" y="5012306"/>
                  <a:pt x="924947" y="5062679"/>
                  <a:pt x="929729" y="5122931"/>
                </a:cubicBezTo>
                <a:cubicBezTo>
                  <a:pt x="935108" y="5108730"/>
                  <a:pt x="939325" y="5123313"/>
                  <a:pt x="948533" y="5133290"/>
                </a:cubicBezTo>
                <a:cubicBezTo>
                  <a:pt x="956198" y="5181645"/>
                  <a:pt x="950050" y="5215034"/>
                  <a:pt x="948890" y="5243817"/>
                </a:cubicBezTo>
                <a:cubicBezTo>
                  <a:pt x="947734" y="5272602"/>
                  <a:pt x="946189" y="5310978"/>
                  <a:pt x="963448" y="5359716"/>
                </a:cubicBezTo>
                <a:cubicBezTo>
                  <a:pt x="962288" y="5388500"/>
                  <a:pt x="948089" y="5383130"/>
                  <a:pt x="951149" y="5426495"/>
                </a:cubicBezTo>
                <a:cubicBezTo>
                  <a:pt x="959587" y="5455662"/>
                  <a:pt x="969953" y="5436855"/>
                  <a:pt x="973013" y="5480220"/>
                </a:cubicBezTo>
                <a:cubicBezTo>
                  <a:pt x="967444" y="5499219"/>
                  <a:pt x="970028" y="5524548"/>
                  <a:pt x="974866" y="5553570"/>
                </a:cubicBezTo>
                <a:lnTo>
                  <a:pt x="983561" y="5607579"/>
                </a:lnTo>
                <a:lnTo>
                  <a:pt x="983264" y="5603807"/>
                </a:lnTo>
                <a:cubicBezTo>
                  <a:pt x="984845" y="5587991"/>
                  <a:pt x="988009" y="5575337"/>
                  <a:pt x="988007" y="5562681"/>
                </a:cubicBezTo>
                <a:cubicBezTo>
                  <a:pt x="988010" y="5613299"/>
                  <a:pt x="1000663" y="5638607"/>
                  <a:pt x="1013318" y="5638604"/>
                </a:cubicBezTo>
                <a:cubicBezTo>
                  <a:pt x="1000663" y="5562684"/>
                  <a:pt x="1013318" y="5537375"/>
                  <a:pt x="1000663" y="5474109"/>
                </a:cubicBezTo>
                <a:cubicBezTo>
                  <a:pt x="1025971" y="5423496"/>
                  <a:pt x="1051279" y="5486763"/>
                  <a:pt x="1051279" y="5423496"/>
                </a:cubicBezTo>
                <a:lnTo>
                  <a:pt x="1051136" y="5420049"/>
                </a:lnTo>
                <a:lnTo>
                  <a:pt x="1044272" y="5328966"/>
                </a:lnTo>
                <a:cubicBezTo>
                  <a:pt x="1042762" y="5296539"/>
                  <a:pt x="1041310" y="5262711"/>
                  <a:pt x="1037272" y="5223147"/>
                </a:cubicBezTo>
                <a:cubicBezTo>
                  <a:pt x="1026034" y="5222699"/>
                  <a:pt x="1030975" y="5239784"/>
                  <a:pt x="1019735" y="5239334"/>
                </a:cubicBezTo>
                <a:cubicBezTo>
                  <a:pt x="1004911" y="5188086"/>
                  <a:pt x="1000423" y="5159763"/>
                  <a:pt x="996383" y="5120201"/>
                </a:cubicBezTo>
                <a:cubicBezTo>
                  <a:pt x="997742" y="5086482"/>
                  <a:pt x="993706" y="5046920"/>
                  <a:pt x="990572" y="4984880"/>
                </a:cubicBezTo>
                <a:cubicBezTo>
                  <a:pt x="1002265" y="4974087"/>
                  <a:pt x="992834" y="4928682"/>
                  <a:pt x="1000037" y="4889568"/>
                </a:cubicBezTo>
                <a:cubicBezTo>
                  <a:pt x="993739" y="4906203"/>
                  <a:pt x="987893" y="4911599"/>
                  <a:pt x="983404" y="4883276"/>
                </a:cubicBezTo>
                <a:cubicBezTo>
                  <a:pt x="991964" y="4810443"/>
                  <a:pt x="974461" y="4685915"/>
                  <a:pt x="1004594" y="4636457"/>
                </a:cubicBezTo>
                <a:close/>
                <a:moveTo>
                  <a:pt x="149099" y="4457675"/>
                </a:moveTo>
                <a:lnTo>
                  <a:pt x="143266" y="4491044"/>
                </a:lnTo>
                <a:lnTo>
                  <a:pt x="143735" y="4525754"/>
                </a:lnTo>
                <a:lnTo>
                  <a:pt x="149555" y="4628400"/>
                </a:lnTo>
                <a:lnTo>
                  <a:pt x="152983" y="4628075"/>
                </a:lnTo>
                <a:cubicBezTo>
                  <a:pt x="158735" y="4631058"/>
                  <a:pt x="163564" y="4639694"/>
                  <a:pt x="169382" y="4644875"/>
                </a:cubicBezTo>
                <a:lnTo>
                  <a:pt x="177158" y="4646628"/>
                </a:lnTo>
                <a:lnTo>
                  <a:pt x="178010" y="4630940"/>
                </a:lnTo>
                <a:cubicBezTo>
                  <a:pt x="180575" y="4587402"/>
                  <a:pt x="184301" y="4546529"/>
                  <a:pt x="193639" y="4527261"/>
                </a:cubicBezTo>
                <a:cubicBezTo>
                  <a:pt x="179014" y="4528574"/>
                  <a:pt x="171049" y="4521917"/>
                  <a:pt x="183061" y="4491354"/>
                </a:cubicBezTo>
                <a:lnTo>
                  <a:pt x="184220" y="4484595"/>
                </a:lnTo>
                <a:lnTo>
                  <a:pt x="164446" y="4477784"/>
                </a:lnTo>
                <a:close/>
                <a:moveTo>
                  <a:pt x="1160026" y="4212987"/>
                </a:moveTo>
                <a:lnTo>
                  <a:pt x="1147762" y="4244943"/>
                </a:lnTo>
                <a:cubicBezTo>
                  <a:pt x="1140644" y="4263330"/>
                  <a:pt x="1133527" y="4281519"/>
                  <a:pt x="1127200" y="4297337"/>
                </a:cubicBezTo>
                <a:cubicBezTo>
                  <a:pt x="1114547" y="4373258"/>
                  <a:pt x="1127201" y="4474485"/>
                  <a:pt x="1101892" y="4525101"/>
                </a:cubicBezTo>
                <a:cubicBezTo>
                  <a:pt x="1101892" y="4499793"/>
                  <a:pt x="1089239" y="4474485"/>
                  <a:pt x="1089239" y="4474485"/>
                </a:cubicBezTo>
                <a:lnTo>
                  <a:pt x="1066336" y="4519083"/>
                </a:lnTo>
                <a:lnTo>
                  <a:pt x="1064863" y="4537541"/>
                </a:lnTo>
                <a:cubicBezTo>
                  <a:pt x="1061941" y="4540236"/>
                  <a:pt x="1059469" y="4540491"/>
                  <a:pt x="1057318" y="4539261"/>
                </a:cubicBezTo>
                <a:lnTo>
                  <a:pt x="1056508" y="4538223"/>
                </a:lnTo>
                <a:lnTo>
                  <a:pt x="1047917" y="4554953"/>
                </a:lnTo>
                <a:lnTo>
                  <a:pt x="1037087" y="4575152"/>
                </a:lnTo>
                <a:lnTo>
                  <a:pt x="1033973" y="4605788"/>
                </a:lnTo>
                <a:cubicBezTo>
                  <a:pt x="1024109" y="4693521"/>
                  <a:pt x="1014565" y="4773350"/>
                  <a:pt x="1022969" y="4879224"/>
                </a:cubicBezTo>
                <a:cubicBezTo>
                  <a:pt x="1029266" y="4862589"/>
                  <a:pt x="1034207" y="4879671"/>
                  <a:pt x="1044995" y="4891359"/>
                </a:cubicBezTo>
                <a:cubicBezTo>
                  <a:pt x="1053974" y="4948004"/>
                  <a:pt x="1046771" y="4987119"/>
                  <a:pt x="1045415" y="5020836"/>
                </a:cubicBezTo>
                <a:cubicBezTo>
                  <a:pt x="1044736" y="5037696"/>
                  <a:pt x="1043945" y="5057364"/>
                  <a:pt x="1045849" y="5079956"/>
                </a:cubicBezTo>
                <a:lnTo>
                  <a:pt x="1053521" y="5115344"/>
                </a:lnTo>
                <a:lnTo>
                  <a:pt x="1054442" y="5115068"/>
                </a:lnTo>
                <a:cubicBezTo>
                  <a:pt x="1057606" y="5110323"/>
                  <a:pt x="1057607" y="5100833"/>
                  <a:pt x="1051282" y="5081852"/>
                </a:cubicBezTo>
                <a:cubicBezTo>
                  <a:pt x="1076582" y="5119812"/>
                  <a:pt x="1089239" y="5107157"/>
                  <a:pt x="1101892" y="5119812"/>
                </a:cubicBezTo>
                <a:cubicBezTo>
                  <a:pt x="1114546" y="5296962"/>
                  <a:pt x="1165160" y="5512071"/>
                  <a:pt x="1228429" y="5448803"/>
                </a:cubicBezTo>
                <a:cubicBezTo>
                  <a:pt x="1228429" y="5410842"/>
                  <a:pt x="1225267" y="5372882"/>
                  <a:pt x="1223684" y="5338083"/>
                </a:cubicBezTo>
                <a:lnTo>
                  <a:pt x="1227343" y="5267367"/>
                </a:lnTo>
                <a:lnTo>
                  <a:pt x="1220456" y="5226296"/>
                </a:lnTo>
                <a:cubicBezTo>
                  <a:pt x="1216307" y="5189543"/>
                  <a:pt x="1214854" y="5155712"/>
                  <a:pt x="1216210" y="5121995"/>
                </a:cubicBezTo>
                <a:cubicBezTo>
                  <a:pt x="1207684" y="5054109"/>
                  <a:pt x="1209946" y="4997912"/>
                  <a:pt x="1201873" y="4918788"/>
                </a:cubicBezTo>
                <a:cubicBezTo>
                  <a:pt x="1190633" y="4918341"/>
                  <a:pt x="1195574" y="4935423"/>
                  <a:pt x="1184335" y="4934976"/>
                </a:cubicBezTo>
                <a:cubicBezTo>
                  <a:pt x="1169510" y="4883726"/>
                  <a:pt x="1165021" y="4855404"/>
                  <a:pt x="1160984" y="4815842"/>
                </a:cubicBezTo>
                <a:cubicBezTo>
                  <a:pt x="1162342" y="4782125"/>
                  <a:pt x="1158305" y="4742561"/>
                  <a:pt x="1155173" y="4680522"/>
                </a:cubicBezTo>
                <a:cubicBezTo>
                  <a:pt x="1166864" y="4669728"/>
                  <a:pt x="1157432" y="4624323"/>
                  <a:pt x="1164637" y="4585209"/>
                </a:cubicBezTo>
                <a:cubicBezTo>
                  <a:pt x="1158337" y="4601846"/>
                  <a:pt x="1152493" y="4607240"/>
                  <a:pt x="1148003" y="4578918"/>
                </a:cubicBezTo>
                <a:cubicBezTo>
                  <a:pt x="1156564" y="4506086"/>
                  <a:pt x="1139060" y="4381556"/>
                  <a:pt x="1169194" y="4332098"/>
                </a:cubicBezTo>
                <a:cubicBezTo>
                  <a:pt x="1159310" y="4297931"/>
                  <a:pt x="1156624" y="4259829"/>
                  <a:pt x="1158937" y="4219817"/>
                </a:cubicBezTo>
                <a:close/>
                <a:moveTo>
                  <a:pt x="91588" y="4168734"/>
                </a:moveTo>
                <a:lnTo>
                  <a:pt x="83972" y="4316366"/>
                </a:lnTo>
                <a:lnTo>
                  <a:pt x="74405" y="4340697"/>
                </a:lnTo>
                <a:cubicBezTo>
                  <a:pt x="74405" y="4340697"/>
                  <a:pt x="74405" y="4340697"/>
                  <a:pt x="82370" y="4347356"/>
                </a:cubicBezTo>
                <a:lnTo>
                  <a:pt x="83972" y="4316366"/>
                </a:lnTo>
                <a:lnTo>
                  <a:pt x="86419" y="4310133"/>
                </a:lnTo>
                <a:cubicBezTo>
                  <a:pt x="101044" y="4308821"/>
                  <a:pt x="102349" y="4323447"/>
                  <a:pt x="95689" y="4331417"/>
                </a:cubicBezTo>
                <a:lnTo>
                  <a:pt x="100619" y="4335539"/>
                </a:lnTo>
                <a:lnTo>
                  <a:pt x="104017" y="4168869"/>
                </a:lnTo>
                <a:cubicBezTo>
                  <a:pt x="100312" y="4173339"/>
                  <a:pt x="96818" y="4173462"/>
                  <a:pt x="93514" y="4171199"/>
                </a:cubicBezTo>
                <a:close/>
                <a:moveTo>
                  <a:pt x="1747226" y="4145492"/>
                </a:moveTo>
                <a:lnTo>
                  <a:pt x="1747224" y="4196109"/>
                </a:lnTo>
                <a:cubicBezTo>
                  <a:pt x="1734570" y="4208762"/>
                  <a:pt x="1734570" y="4221414"/>
                  <a:pt x="1734570" y="4221414"/>
                </a:cubicBezTo>
                <a:lnTo>
                  <a:pt x="1734570" y="4208762"/>
                </a:lnTo>
                <a:lnTo>
                  <a:pt x="1734570" y="4196109"/>
                </a:lnTo>
                <a:lnTo>
                  <a:pt x="1734570" y="4183452"/>
                </a:lnTo>
                <a:cubicBezTo>
                  <a:pt x="1734570" y="4170800"/>
                  <a:pt x="1734570" y="4158146"/>
                  <a:pt x="1747226" y="4145492"/>
                </a:cubicBezTo>
                <a:close/>
                <a:moveTo>
                  <a:pt x="302197" y="4128171"/>
                </a:moveTo>
                <a:cubicBezTo>
                  <a:pt x="286436" y="4154439"/>
                  <a:pt x="275927" y="4180709"/>
                  <a:pt x="270673" y="4206978"/>
                </a:cubicBezTo>
                <a:cubicBezTo>
                  <a:pt x="260167" y="4280525"/>
                  <a:pt x="254914" y="4354077"/>
                  <a:pt x="244402" y="4427628"/>
                </a:cubicBezTo>
                <a:lnTo>
                  <a:pt x="233195" y="4459299"/>
                </a:lnTo>
                <a:lnTo>
                  <a:pt x="228695" y="4527801"/>
                </a:lnTo>
                <a:lnTo>
                  <a:pt x="220168" y="4693059"/>
                </a:lnTo>
                <a:lnTo>
                  <a:pt x="210602" y="4717389"/>
                </a:lnTo>
                <a:cubicBezTo>
                  <a:pt x="210602" y="4717389"/>
                  <a:pt x="210602" y="4717389"/>
                  <a:pt x="218566" y="4724043"/>
                </a:cubicBezTo>
                <a:lnTo>
                  <a:pt x="220168" y="4693059"/>
                </a:lnTo>
                <a:lnTo>
                  <a:pt x="222616" y="4686827"/>
                </a:lnTo>
                <a:cubicBezTo>
                  <a:pt x="237241" y="4685514"/>
                  <a:pt x="238546" y="4700138"/>
                  <a:pt x="231886" y="4708109"/>
                </a:cubicBezTo>
                <a:cubicBezTo>
                  <a:pt x="239851" y="4714763"/>
                  <a:pt x="239851" y="4714763"/>
                  <a:pt x="239851" y="4714763"/>
                </a:cubicBezTo>
                <a:cubicBezTo>
                  <a:pt x="265319" y="4587170"/>
                  <a:pt x="288179" y="4430322"/>
                  <a:pt x="292363" y="4312007"/>
                </a:cubicBezTo>
                <a:lnTo>
                  <a:pt x="323828" y="4208169"/>
                </a:lnTo>
                <a:lnTo>
                  <a:pt x="322393" y="4195155"/>
                </a:lnTo>
                <a:cubicBezTo>
                  <a:pt x="317960" y="4172826"/>
                  <a:pt x="311393" y="4150499"/>
                  <a:pt x="302197" y="4128171"/>
                </a:cubicBezTo>
                <a:close/>
                <a:moveTo>
                  <a:pt x="136856" y="4085625"/>
                </a:moveTo>
                <a:lnTo>
                  <a:pt x="122686" y="4126770"/>
                </a:lnTo>
                <a:cubicBezTo>
                  <a:pt x="115268" y="4163018"/>
                  <a:pt x="116146" y="4201986"/>
                  <a:pt x="116063" y="4254851"/>
                </a:cubicBezTo>
                <a:lnTo>
                  <a:pt x="115835" y="4265180"/>
                </a:lnTo>
                <a:lnTo>
                  <a:pt x="132179" y="4167393"/>
                </a:lnTo>
                <a:lnTo>
                  <a:pt x="132100" y="4159281"/>
                </a:lnTo>
                <a:close/>
                <a:moveTo>
                  <a:pt x="146296" y="3904146"/>
                </a:moveTo>
                <a:cubicBezTo>
                  <a:pt x="144367" y="3904998"/>
                  <a:pt x="142183" y="3908090"/>
                  <a:pt x="139528" y="3914934"/>
                </a:cubicBezTo>
                <a:cubicBezTo>
                  <a:pt x="145255" y="3940773"/>
                  <a:pt x="144134" y="3963960"/>
                  <a:pt x="142351" y="3988856"/>
                </a:cubicBezTo>
                <a:lnTo>
                  <a:pt x="142147" y="4003731"/>
                </a:lnTo>
                <a:lnTo>
                  <a:pt x="148504" y="3905261"/>
                </a:lnTo>
                <a:close/>
                <a:moveTo>
                  <a:pt x="166543" y="3359468"/>
                </a:moveTo>
                <a:cubicBezTo>
                  <a:pt x="165046" y="3357510"/>
                  <a:pt x="163340" y="3357566"/>
                  <a:pt x="161255" y="3361278"/>
                </a:cubicBezTo>
                <a:cubicBezTo>
                  <a:pt x="158473" y="3366230"/>
                  <a:pt x="155014" y="3377684"/>
                  <a:pt x="150472" y="3399543"/>
                </a:cubicBezTo>
                <a:cubicBezTo>
                  <a:pt x="154664" y="3409040"/>
                  <a:pt x="154664" y="3409040"/>
                  <a:pt x="154664" y="3409040"/>
                </a:cubicBezTo>
                <a:cubicBezTo>
                  <a:pt x="159973" y="3395351"/>
                  <a:pt x="159973" y="3395351"/>
                  <a:pt x="159973" y="3395351"/>
                </a:cubicBezTo>
                <a:cubicBezTo>
                  <a:pt x="159973" y="3395351"/>
                  <a:pt x="159973" y="3395351"/>
                  <a:pt x="164165" y="3404847"/>
                </a:cubicBezTo>
                <a:cubicBezTo>
                  <a:pt x="164165" y="3404847"/>
                  <a:pt x="168355" y="3414344"/>
                  <a:pt x="168355" y="3414344"/>
                </a:cubicBezTo>
                <a:cubicBezTo>
                  <a:pt x="158852" y="3418536"/>
                  <a:pt x="163045" y="3428033"/>
                  <a:pt x="163045" y="3428033"/>
                </a:cubicBezTo>
                <a:cubicBezTo>
                  <a:pt x="153542" y="3432227"/>
                  <a:pt x="153542" y="3432227"/>
                  <a:pt x="153542" y="3432227"/>
                </a:cubicBezTo>
                <a:cubicBezTo>
                  <a:pt x="172546" y="3423840"/>
                  <a:pt x="154373" y="3511281"/>
                  <a:pt x="150184" y="3501785"/>
                </a:cubicBezTo>
                <a:cubicBezTo>
                  <a:pt x="145991" y="3492288"/>
                  <a:pt x="145991" y="3492288"/>
                  <a:pt x="145991" y="3492288"/>
                </a:cubicBezTo>
                <a:cubicBezTo>
                  <a:pt x="145991" y="3492288"/>
                  <a:pt x="150184" y="3501785"/>
                  <a:pt x="144872" y="3515475"/>
                </a:cubicBezTo>
                <a:cubicBezTo>
                  <a:pt x="144872" y="3515475"/>
                  <a:pt x="139562" y="3529161"/>
                  <a:pt x="139562" y="3529161"/>
                </a:cubicBezTo>
                <a:cubicBezTo>
                  <a:pt x="139562" y="3529161"/>
                  <a:pt x="130060" y="3533354"/>
                  <a:pt x="135371" y="3519663"/>
                </a:cubicBezTo>
                <a:cubicBezTo>
                  <a:pt x="135371" y="3519663"/>
                  <a:pt x="131180" y="3510168"/>
                  <a:pt x="131180" y="3510168"/>
                </a:cubicBezTo>
                <a:cubicBezTo>
                  <a:pt x="123629" y="3570230"/>
                  <a:pt x="73595" y="3739805"/>
                  <a:pt x="85049" y="3791483"/>
                </a:cubicBezTo>
                <a:cubicBezTo>
                  <a:pt x="110482" y="3746220"/>
                  <a:pt x="126413" y="3705153"/>
                  <a:pt x="153794" y="3715758"/>
                </a:cubicBezTo>
                <a:cubicBezTo>
                  <a:pt x="149813" y="3726026"/>
                  <a:pt x="144571" y="3762377"/>
                  <a:pt x="156463" y="3768831"/>
                </a:cubicBezTo>
                <a:lnTo>
                  <a:pt x="166171" y="3765864"/>
                </a:lnTo>
                <a:lnTo>
                  <a:pt x="197119" y="3566031"/>
                </a:lnTo>
                <a:lnTo>
                  <a:pt x="236113" y="3380820"/>
                </a:lnTo>
                <a:lnTo>
                  <a:pt x="224242" y="3412373"/>
                </a:lnTo>
                <a:cubicBezTo>
                  <a:pt x="208309" y="3453441"/>
                  <a:pt x="216980" y="3370194"/>
                  <a:pt x="203290" y="3364890"/>
                </a:cubicBezTo>
                <a:cubicBezTo>
                  <a:pt x="203290" y="3364890"/>
                  <a:pt x="192667" y="3392270"/>
                  <a:pt x="178976" y="3386964"/>
                </a:cubicBezTo>
                <a:cubicBezTo>
                  <a:pt x="173632" y="3389322"/>
                  <a:pt x="171029" y="3365342"/>
                  <a:pt x="166543" y="3359468"/>
                </a:cubicBezTo>
                <a:close/>
                <a:moveTo>
                  <a:pt x="675232" y="2205345"/>
                </a:moveTo>
                <a:cubicBezTo>
                  <a:pt x="646334" y="2226359"/>
                  <a:pt x="622691" y="2250000"/>
                  <a:pt x="598391" y="2271671"/>
                </a:cubicBezTo>
                <a:lnTo>
                  <a:pt x="595514" y="2273613"/>
                </a:lnTo>
                <a:lnTo>
                  <a:pt x="593956" y="2282829"/>
                </a:lnTo>
                <a:cubicBezTo>
                  <a:pt x="587123" y="2306837"/>
                  <a:pt x="579290" y="2332385"/>
                  <a:pt x="575621" y="2365005"/>
                </a:cubicBezTo>
                <a:cubicBezTo>
                  <a:pt x="538019" y="2412810"/>
                  <a:pt x="530204" y="2460243"/>
                  <a:pt x="513883" y="2537843"/>
                </a:cubicBezTo>
                <a:lnTo>
                  <a:pt x="507934" y="2563505"/>
                </a:lnTo>
                <a:lnTo>
                  <a:pt x="533374" y="2578352"/>
                </a:lnTo>
                <a:cubicBezTo>
                  <a:pt x="554392" y="2594111"/>
                  <a:pt x="570152" y="2583605"/>
                  <a:pt x="580660" y="2562593"/>
                </a:cubicBezTo>
                <a:cubicBezTo>
                  <a:pt x="622693" y="2452268"/>
                  <a:pt x="680485" y="2341938"/>
                  <a:pt x="675232" y="2205345"/>
                </a:cubicBezTo>
                <a:close/>
                <a:moveTo>
                  <a:pt x="523040" y="2200926"/>
                </a:moveTo>
                <a:lnTo>
                  <a:pt x="513322" y="2228223"/>
                </a:lnTo>
                <a:cubicBezTo>
                  <a:pt x="500569" y="2263632"/>
                  <a:pt x="484639" y="2304701"/>
                  <a:pt x="461300" y="2354711"/>
                </a:cubicBezTo>
                <a:cubicBezTo>
                  <a:pt x="461300" y="2354711"/>
                  <a:pt x="447608" y="2349407"/>
                  <a:pt x="442297" y="2363097"/>
                </a:cubicBezTo>
                <a:cubicBezTo>
                  <a:pt x="424126" y="2450534"/>
                  <a:pt x="425249" y="2427350"/>
                  <a:pt x="412385" y="2501100"/>
                </a:cubicBezTo>
                <a:cubicBezTo>
                  <a:pt x="401762" y="2528478"/>
                  <a:pt x="391144" y="2555858"/>
                  <a:pt x="375211" y="2596926"/>
                </a:cubicBezTo>
                <a:cubicBezTo>
                  <a:pt x="362063" y="2772915"/>
                  <a:pt x="284644" y="2931885"/>
                  <a:pt x="251371" y="3139446"/>
                </a:cubicBezTo>
                <a:cubicBezTo>
                  <a:pt x="241871" y="3143637"/>
                  <a:pt x="235441" y="3180515"/>
                  <a:pt x="224819" y="3207893"/>
                </a:cubicBezTo>
                <a:cubicBezTo>
                  <a:pt x="238511" y="3213197"/>
                  <a:pt x="217268" y="3267957"/>
                  <a:pt x="226771" y="3263763"/>
                </a:cubicBezTo>
                <a:cubicBezTo>
                  <a:pt x="241862" y="3240084"/>
                  <a:pt x="249883" y="3200378"/>
                  <a:pt x="264502" y="3186482"/>
                </a:cubicBezTo>
                <a:lnTo>
                  <a:pt x="277628" y="3183644"/>
                </a:lnTo>
                <a:lnTo>
                  <a:pt x="294317" y="3104372"/>
                </a:lnTo>
                <a:cubicBezTo>
                  <a:pt x="329782" y="2951360"/>
                  <a:pt x="367873" y="2799006"/>
                  <a:pt x="407276" y="2646653"/>
                </a:cubicBezTo>
                <a:cubicBezTo>
                  <a:pt x="419101" y="2599368"/>
                  <a:pt x="433879" y="2549130"/>
                  <a:pt x="478208" y="2553563"/>
                </a:cubicBezTo>
                <a:lnTo>
                  <a:pt x="495008" y="2558340"/>
                </a:lnTo>
                <a:lnTo>
                  <a:pt x="519655" y="2451215"/>
                </a:lnTo>
                <a:cubicBezTo>
                  <a:pt x="501502" y="2465693"/>
                  <a:pt x="500848" y="2412767"/>
                  <a:pt x="490688" y="2414930"/>
                </a:cubicBezTo>
                <a:lnTo>
                  <a:pt x="521407" y="2296610"/>
                </a:lnTo>
                <a:lnTo>
                  <a:pt x="522992" y="2284277"/>
                </a:lnTo>
                <a:lnTo>
                  <a:pt x="518692" y="2290899"/>
                </a:lnTo>
                <a:cubicBezTo>
                  <a:pt x="517693" y="2292438"/>
                  <a:pt x="517693" y="2292438"/>
                  <a:pt x="517693" y="2292438"/>
                </a:cubicBezTo>
                <a:cubicBezTo>
                  <a:pt x="509698" y="2304755"/>
                  <a:pt x="509698" y="2304755"/>
                  <a:pt x="509698" y="2304755"/>
                </a:cubicBezTo>
                <a:cubicBezTo>
                  <a:pt x="507535" y="2294601"/>
                  <a:pt x="505373" y="2284451"/>
                  <a:pt x="503212" y="2274299"/>
                </a:cubicBezTo>
                <a:cubicBezTo>
                  <a:pt x="511207" y="2261982"/>
                  <a:pt x="511207" y="2261982"/>
                  <a:pt x="511207" y="2261982"/>
                </a:cubicBezTo>
                <a:cubicBezTo>
                  <a:pt x="511207" y="2261982"/>
                  <a:pt x="511207" y="2261982"/>
                  <a:pt x="521365" y="2259818"/>
                </a:cubicBezTo>
                <a:cubicBezTo>
                  <a:pt x="517202" y="2252744"/>
                  <a:pt x="516173" y="2241687"/>
                  <a:pt x="517589" y="2227290"/>
                </a:cubicBezTo>
                <a:close/>
                <a:moveTo>
                  <a:pt x="609370" y="1937486"/>
                </a:moveTo>
                <a:lnTo>
                  <a:pt x="606925" y="1938728"/>
                </a:lnTo>
                <a:lnTo>
                  <a:pt x="600083" y="1963008"/>
                </a:lnTo>
                <a:close/>
                <a:moveTo>
                  <a:pt x="2354597" y="1627446"/>
                </a:moveTo>
                <a:cubicBezTo>
                  <a:pt x="2354598" y="1633772"/>
                  <a:pt x="2354598" y="1636937"/>
                  <a:pt x="2353016" y="1638516"/>
                </a:cubicBezTo>
                <a:lnTo>
                  <a:pt x="2347962" y="1639239"/>
                </a:lnTo>
                <a:close/>
                <a:moveTo>
                  <a:pt x="2453333" y="1504730"/>
                </a:moveTo>
                <a:lnTo>
                  <a:pt x="2443172" y="1513565"/>
                </a:lnTo>
                <a:lnTo>
                  <a:pt x="2433042" y="1543170"/>
                </a:lnTo>
                <a:close/>
                <a:moveTo>
                  <a:pt x="2455824" y="966746"/>
                </a:moveTo>
                <a:lnTo>
                  <a:pt x="2455824" y="969464"/>
                </a:lnTo>
                <a:lnTo>
                  <a:pt x="2443172" y="982118"/>
                </a:lnTo>
                <a:close/>
                <a:moveTo>
                  <a:pt x="1481994" y="366944"/>
                </a:moveTo>
                <a:cubicBezTo>
                  <a:pt x="1479083" y="365739"/>
                  <a:pt x="1474638" y="366686"/>
                  <a:pt x="1467562" y="370847"/>
                </a:cubicBezTo>
                <a:cubicBezTo>
                  <a:pt x="1429750" y="442577"/>
                  <a:pt x="1407925" y="489677"/>
                  <a:pt x="1367948" y="551256"/>
                </a:cubicBezTo>
                <a:cubicBezTo>
                  <a:pt x="1335968" y="600519"/>
                  <a:pt x="1306151" y="659933"/>
                  <a:pt x="1240025" y="748308"/>
                </a:cubicBezTo>
                <a:cubicBezTo>
                  <a:pt x="1240025" y="748308"/>
                  <a:pt x="1227707" y="740318"/>
                  <a:pt x="1219709" y="752634"/>
                </a:cubicBezTo>
                <a:cubicBezTo>
                  <a:pt x="1184059" y="834516"/>
                  <a:pt x="1189894" y="812051"/>
                  <a:pt x="1162235" y="881616"/>
                </a:cubicBezTo>
                <a:cubicBezTo>
                  <a:pt x="1146244" y="906249"/>
                  <a:pt x="1130255" y="930879"/>
                  <a:pt x="1106269" y="967827"/>
                </a:cubicBezTo>
                <a:cubicBezTo>
                  <a:pt x="1081856" y="1052624"/>
                  <a:pt x="1042583" y="1129971"/>
                  <a:pt x="1000045" y="1210668"/>
                </a:cubicBezTo>
                <a:lnTo>
                  <a:pt x="959045" y="1289678"/>
                </a:lnTo>
                <a:lnTo>
                  <a:pt x="939901" y="1370676"/>
                </a:lnTo>
                <a:cubicBezTo>
                  <a:pt x="926111" y="1442258"/>
                  <a:pt x="919541" y="1509242"/>
                  <a:pt x="927422" y="1538138"/>
                </a:cubicBezTo>
                <a:cubicBezTo>
                  <a:pt x="1058777" y="1285962"/>
                  <a:pt x="1190123" y="1033787"/>
                  <a:pt x="1289950" y="765854"/>
                </a:cubicBezTo>
                <a:cubicBezTo>
                  <a:pt x="1316218" y="694929"/>
                  <a:pt x="1347743" y="626631"/>
                  <a:pt x="1382551" y="560306"/>
                </a:cubicBezTo>
                <a:lnTo>
                  <a:pt x="1487975" y="378446"/>
                </a:lnTo>
                <a:lnTo>
                  <a:pt x="1487231" y="375944"/>
                </a:lnTo>
                <a:cubicBezTo>
                  <a:pt x="1486283" y="371502"/>
                  <a:pt x="1484906" y="368148"/>
                  <a:pt x="1481994" y="366944"/>
                </a:cubicBezTo>
                <a:close/>
                <a:moveTo>
                  <a:pt x="2896330" y="0"/>
                </a:moveTo>
                <a:lnTo>
                  <a:pt x="3314054" y="0"/>
                </a:lnTo>
                <a:lnTo>
                  <a:pt x="3271984" y="44175"/>
                </a:lnTo>
                <a:cubicBezTo>
                  <a:pt x="3243512" y="77390"/>
                  <a:pt x="3221369" y="109025"/>
                  <a:pt x="3215042" y="134331"/>
                </a:cubicBezTo>
                <a:cubicBezTo>
                  <a:pt x="3189730" y="134331"/>
                  <a:pt x="3215042" y="71066"/>
                  <a:pt x="3164426" y="159642"/>
                </a:cubicBezTo>
                <a:lnTo>
                  <a:pt x="3164426" y="146985"/>
                </a:lnTo>
                <a:lnTo>
                  <a:pt x="3151772" y="146985"/>
                </a:lnTo>
                <a:cubicBezTo>
                  <a:pt x="3151772" y="159641"/>
                  <a:pt x="3139120" y="159641"/>
                  <a:pt x="3139120" y="159641"/>
                </a:cubicBezTo>
                <a:cubicBezTo>
                  <a:pt x="3113812" y="159641"/>
                  <a:pt x="3113812" y="197601"/>
                  <a:pt x="3088506" y="222906"/>
                </a:cubicBezTo>
                <a:lnTo>
                  <a:pt x="3088506" y="210252"/>
                </a:lnTo>
                <a:lnTo>
                  <a:pt x="3075852" y="210252"/>
                </a:lnTo>
                <a:cubicBezTo>
                  <a:pt x="3075852" y="210252"/>
                  <a:pt x="3075851" y="222906"/>
                  <a:pt x="3063198" y="222906"/>
                </a:cubicBezTo>
                <a:lnTo>
                  <a:pt x="3063197" y="235560"/>
                </a:lnTo>
                <a:cubicBezTo>
                  <a:pt x="3037892" y="260870"/>
                  <a:pt x="3050540" y="273522"/>
                  <a:pt x="3037892" y="286175"/>
                </a:cubicBezTo>
                <a:lnTo>
                  <a:pt x="3025236" y="298829"/>
                </a:lnTo>
                <a:lnTo>
                  <a:pt x="3012582" y="298827"/>
                </a:lnTo>
                <a:lnTo>
                  <a:pt x="2999930" y="311481"/>
                </a:lnTo>
                <a:lnTo>
                  <a:pt x="3012582" y="311481"/>
                </a:lnTo>
                <a:lnTo>
                  <a:pt x="3025236" y="311481"/>
                </a:lnTo>
                <a:cubicBezTo>
                  <a:pt x="2987278" y="362096"/>
                  <a:pt x="2974622" y="387402"/>
                  <a:pt x="2936663" y="400056"/>
                </a:cubicBezTo>
                <a:lnTo>
                  <a:pt x="2936662" y="387402"/>
                </a:lnTo>
                <a:lnTo>
                  <a:pt x="2949317" y="374747"/>
                </a:lnTo>
                <a:lnTo>
                  <a:pt x="2936662" y="374750"/>
                </a:lnTo>
                <a:lnTo>
                  <a:pt x="2949318" y="362094"/>
                </a:lnTo>
                <a:lnTo>
                  <a:pt x="2961968" y="362093"/>
                </a:lnTo>
                <a:cubicBezTo>
                  <a:pt x="2961966" y="357876"/>
                  <a:pt x="2961968" y="353658"/>
                  <a:pt x="2961965" y="349442"/>
                </a:cubicBezTo>
                <a:cubicBezTo>
                  <a:pt x="2961968" y="345224"/>
                  <a:pt x="2961968" y="341007"/>
                  <a:pt x="2961968" y="336788"/>
                </a:cubicBezTo>
                <a:lnTo>
                  <a:pt x="2949317" y="349442"/>
                </a:lnTo>
                <a:cubicBezTo>
                  <a:pt x="2974619" y="311484"/>
                  <a:pt x="3025236" y="273521"/>
                  <a:pt x="2961965" y="298827"/>
                </a:cubicBezTo>
                <a:lnTo>
                  <a:pt x="2974624" y="286175"/>
                </a:lnTo>
                <a:lnTo>
                  <a:pt x="2987278" y="286176"/>
                </a:lnTo>
                <a:cubicBezTo>
                  <a:pt x="2999930" y="273521"/>
                  <a:pt x="2999928" y="260870"/>
                  <a:pt x="2999928" y="260870"/>
                </a:cubicBezTo>
                <a:cubicBezTo>
                  <a:pt x="2999928" y="248213"/>
                  <a:pt x="2987276" y="248213"/>
                  <a:pt x="2974622" y="260867"/>
                </a:cubicBezTo>
                <a:lnTo>
                  <a:pt x="2961970" y="273521"/>
                </a:lnTo>
                <a:lnTo>
                  <a:pt x="2949317" y="286175"/>
                </a:lnTo>
                <a:cubicBezTo>
                  <a:pt x="2936662" y="298827"/>
                  <a:pt x="2924009" y="311484"/>
                  <a:pt x="2924008" y="324135"/>
                </a:cubicBezTo>
                <a:cubicBezTo>
                  <a:pt x="2924008" y="324135"/>
                  <a:pt x="2936663" y="324135"/>
                  <a:pt x="2949317" y="311481"/>
                </a:cubicBezTo>
                <a:lnTo>
                  <a:pt x="2961965" y="298827"/>
                </a:lnTo>
                <a:lnTo>
                  <a:pt x="2936662" y="349442"/>
                </a:lnTo>
                <a:lnTo>
                  <a:pt x="2924008" y="362096"/>
                </a:lnTo>
                <a:cubicBezTo>
                  <a:pt x="2911355" y="362093"/>
                  <a:pt x="2911355" y="362093"/>
                  <a:pt x="2898702" y="374747"/>
                </a:cubicBezTo>
                <a:cubicBezTo>
                  <a:pt x="2898702" y="374747"/>
                  <a:pt x="2898702" y="387402"/>
                  <a:pt x="2911350" y="374747"/>
                </a:cubicBezTo>
                <a:cubicBezTo>
                  <a:pt x="2911352" y="378965"/>
                  <a:pt x="2911352" y="383184"/>
                  <a:pt x="2911354" y="387402"/>
                </a:cubicBezTo>
                <a:cubicBezTo>
                  <a:pt x="2886047" y="400056"/>
                  <a:pt x="2886047" y="412713"/>
                  <a:pt x="2911354" y="400059"/>
                </a:cubicBezTo>
                <a:lnTo>
                  <a:pt x="2886048" y="425363"/>
                </a:lnTo>
                <a:cubicBezTo>
                  <a:pt x="2898704" y="438017"/>
                  <a:pt x="2898704" y="438017"/>
                  <a:pt x="2911350" y="425363"/>
                </a:cubicBezTo>
                <a:cubicBezTo>
                  <a:pt x="2911350" y="425363"/>
                  <a:pt x="2911350" y="412710"/>
                  <a:pt x="2924008" y="412712"/>
                </a:cubicBezTo>
                <a:cubicBezTo>
                  <a:pt x="2898704" y="438017"/>
                  <a:pt x="2911354" y="450671"/>
                  <a:pt x="2873394" y="501282"/>
                </a:cubicBezTo>
                <a:cubicBezTo>
                  <a:pt x="2873393" y="488631"/>
                  <a:pt x="2898702" y="463323"/>
                  <a:pt x="2886047" y="450672"/>
                </a:cubicBezTo>
                <a:cubicBezTo>
                  <a:pt x="2873394" y="501282"/>
                  <a:pt x="2873394" y="475979"/>
                  <a:pt x="2848088" y="488633"/>
                </a:cubicBezTo>
                <a:lnTo>
                  <a:pt x="2848086" y="475980"/>
                </a:lnTo>
                <a:cubicBezTo>
                  <a:pt x="2860742" y="463323"/>
                  <a:pt x="2860742" y="450671"/>
                  <a:pt x="2860742" y="450671"/>
                </a:cubicBezTo>
                <a:cubicBezTo>
                  <a:pt x="2848088" y="450672"/>
                  <a:pt x="2835430" y="463322"/>
                  <a:pt x="2822778" y="475977"/>
                </a:cubicBezTo>
                <a:cubicBezTo>
                  <a:pt x="2822777" y="488633"/>
                  <a:pt x="2822777" y="488633"/>
                  <a:pt x="2810128" y="488631"/>
                </a:cubicBezTo>
                <a:cubicBezTo>
                  <a:pt x="2797472" y="488631"/>
                  <a:pt x="2784820" y="513938"/>
                  <a:pt x="2759512" y="539243"/>
                </a:cubicBezTo>
                <a:cubicBezTo>
                  <a:pt x="2772164" y="551898"/>
                  <a:pt x="2784820" y="513938"/>
                  <a:pt x="2797472" y="513938"/>
                </a:cubicBezTo>
                <a:lnTo>
                  <a:pt x="2784818" y="526592"/>
                </a:lnTo>
                <a:cubicBezTo>
                  <a:pt x="2772164" y="539243"/>
                  <a:pt x="2772164" y="551898"/>
                  <a:pt x="2772164" y="551898"/>
                </a:cubicBezTo>
                <a:cubicBezTo>
                  <a:pt x="2772162" y="564552"/>
                  <a:pt x="2784820" y="551898"/>
                  <a:pt x="2797474" y="539243"/>
                </a:cubicBezTo>
                <a:lnTo>
                  <a:pt x="2810128" y="539243"/>
                </a:lnTo>
                <a:cubicBezTo>
                  <a:pt x="2772164" y="577206"/>
                  <a:pt x="2734204" y="627818"/>
                  <a:pt x="2772166" y="602513"/>
                </a:cubicBezTo>
                <a:cubicBezTo>
                  <a:pt x="2734200" y="653127"/>
                  <a:pt x="2759512" y="589857"/>
                  <a:pt x="2721554" y="627818"/>
                </a:cubicBezTo>
                <a:cubicBezTo>
                  <a:pt x="2683589" y="665778"/>
                  <a:pt x="2683589" y="703739"/>
                  <a:pt x="2658284" y="703743"/>
                </a:cubicBezTo>
                <a:lnTo>
                  <a:pt x="2658284" y="741699"/>
                </a:lnTo>
                <a:cubicBezTo>
                  <a:pt x="2645626" y="741699"/>
                  <a:pt x="2632979" y="754355"/>
                  <a:pt x="2595016" y="779661"/>
                </a:cubicBezTo>
                <a:cubicBezTo>
                  <a:pt x="2538072" y="855582"/>
                  <a:pt x="2523836" y="881681"/>
                  <a:pt x="2488250" y="927351"/>
                </a:cubicBezTo>
                <a:lnTo>
                  <a:pt x="2455824" y="966746"/>
                </a:lnTo>
                <a:cubicBezTo>
                  <a:pt x="2455823" y="963432"/>
                  <a:pt x="2455823" y="960122"/>
                  <a:pt x="2455822" y="956810"/>
                </a:cubicBezTo>
                <a:cubicBezTo>
                  <a:pt x="2443172" y="956810"/>
                  <a:pt x="2443172" y="956810"/>
                  <a:pt x="2430518" y="969464"/>
                </a:cubicBezTo>
                <a:cubicBezTo>
                  <a:pt x="2430518" y="982118"/>
                  <a:pt x="2430518" y="982118"/>
                  <a:pt x="2417862" y="994773"/>
                </a:cubicBezTo>
                <a:cubicBezTo>
                  <a:pt x="2392554" y="1007424"/>
                  <a:pt x="2354597" y="1070693"/>
                  <a:pt x="2316635" y="1133960"/>
                </a:cubicBezTo>
                <a:lnTo>
                  <a:pt x="2316635" y="1121304"/>
                </a:lnTo>
                <a:lnTo>
                  <a:pt x="2303984" y="1121304"/>
                </a:lnTo>
                <a:lnTo>
                  <a:pt x="2303984" y="1133960"/>
                </a:lnTo>
                <a:lnTo>
                  <a:pt x="2291328" y="1146614"/>
                </a:lnTo>
                <a:cubicBezTo>
                  <a:pt x="2291326" y="1159269"/>
                  <a:pt x="2278676" y="1171917"/>
                  <a:pt x="2291330" y="1171919"/>
                </a:cubicBezTo>
                <a:cubicBezTo>
                  <a:pt x="2278672" y="1184574"/>
                  <a:pt x="2266022" y="1184576"/>
                  <a:pt x="2266020" y="1171919"/>
                </a:cubicBezTo>
                <a:cubicBezTo>
                  <a:pt x="2253368" y="1184576"/>
                  <a:pt x="2253368" y="1197225"/>
                  <a:pt x="2253370" y="1209881"/>
                </a:cubicBezTo>
                <a:lnTo>
                  <a:pt x="2253368" y="1197225"/>
                </a:lnTo>
                <a:lnTo>
                  <a:pt x="2240712" y="1197225"/>
                </a:lnTo>
                <a:cubicBezTo>
                  <a:pt x="2228060" y="1209879"/>
                  <a:pt x="2228060" y="1222535"/>
                  <a:pt x="2228060" y="1222535"/>
                </a:cubicBezTo>
                <a:lnTo>
                  <a:pt x="2228062" y="1235190"/>
                </a:lnTo>
                <a:cubicBezTo>
                  <a:pt x="2215408" y="1235189"/>
                  <a:pt x="2202754" y="1260494"/>
                  <a:pt x="2190100" y="1285800"/>
                </a:cubicBezTo>
                <a:lnTo>
                  <a:pt x="2177446" y="1298454"/>
                </a:lnTo>
                <a:cubicBezTo>
                  <a:pt x="2177447" y="1311110"/>
                  <a:pt x="2164793" y="1311110"/>
                  <a:pt x="2164790" y="1323761"/>
                </a:cubicBezTo>
                <a:lnTo>
                  <a:pt x="2177447" y="1311110"/>
                </a:lnTo>
                <a:lnTo>
                  <a:pt x="2190096" y="1311111"/>
                </a:lnTo>
                <a:cubicBezTo>
                  <a:pt x="2202754" y="1311110"/>
                  <a:pt x="2152136" y="1349069"/>
                  <a:pt x="2164793" y="1374375"/>
                </a:cubicBezTo>
                <a:cubicBezTo>
                  <a:pt x="2152139" y="1387029"/>
                  <a:pt x="2152139" y="1387029"/>
                  <a:pt x="2152140" y="1399685"/>
                </a:cubicBezTo>
                <a:lnTo>
                  <a:pt x="2139485" y="1399683"/>
                </a:lnTo>
                <a:lnTo>
                  <a:pt x="2139485" y="1412336"/>
                </a:lnTo>
                <a:cubicBezTo>
                  <a:pt x="2139484" y="1424993"/>
                  <a:pt x="2126834" y="1424993"/>
                  <a:pt x="2126834" y="1424993"/>
                </a:cubicBezTo>
                <a:lnTo>
                  <a:pt x="2126832" y="1437641"/>
                </a:lnTo>
                <a:cubicBezTo>
                  <a:pt x="2101524" y="1475604"/>
                  <a:pt x="2088870" y="1488257"/>
                  <a:pt x="2076220" y="1475606"/>
                </a:cubicBezTo>
                <a:lnTo>
                  <a:pt x="2076220" y="1513566"/>
                </a:lnTo>
                <a:cubicBezTo>
                  <a:pt x="2063566" y="1526216"/>
                  <a:pt x="2063564" y="1538871"/>
                  <a:pt x="2063564" y="1538871"/>
                </a:cubicBezTo>
                <a:lnTo>
                  <a:pt x="2076215" y="1538868"/>
                </a:lnTo>
                <a:cubicBezTo>
                  <a:pt x="2076216" y="1534650"/>
                  <a:pt x="2076216" y="1530434"/>
                  <a:pt x="2076218" y="1526216"/>
                </a:cubicBezTo>
                <a:cubicBezTo>
                  <a:pt x="2076215" y="1538868"/>
                  <a:pt x="2076215" y="1538868"/>
                  <a:pt x="2088868" y="1551525"/>
                </a:cubicBezTo>
                <a:cubicBezTo>
                  <a:pt x="1949682" y="1779284"/>
                  <a:pt x="1810493" y="2045012"/>
                  <a:pt x="1734570" y="2285429"/>
                </a:cubicBezTo>
                <a:cubicBezTo>
                  <a:pt x="1696612" y="2298080"/>
                  <a:pt x="1696612" y="2336040"/>
                  <a:pt x="1683956" y="2386655"/>
                </a:cubicBezTo>
                <a:cubicBezTo>
                  <a:pt x="1671304" y="2411966"/>
                  <a:pt x="1645996" y="2424618"/>
                  <a:pt x="1645996" y="2449923"/>
                </a:cubicBezTo>
                <a:cubicBezTo>
                  <a:pt x="1620690" y="2487884"/>
                  <a:pt x="1633343" y="2500539"/>
                  <a:pt x="1620689" y="2551154"/>
                </a:cubicBezTo>
                <a:cubicBezTo>
                  <a:pt x="1595384" y="2639726"/>
                  <a:pt x="1506806" y="2829530"/>
                  <a:pt x="1506806" y="2905451"/>
                </a:cubicBezTo>
                <a:lnTo>
                  <a:pt x="1494152" y="2918102"/>
                </a:lnTo>
                <a:cubicBezTo>
                  <a:pt x="1494152" y="2922320"/>
                  <a:pt x="1494155" y="2926538"/>
                  <a:pt x="1494154" y="2930757"/>
                </a:cubicBezTo>
                <a:lnTo>
                  <a:pt x="1506806" y="2930756"/>
                </a:lnTo>
                <a:lnTo>
                  <a:pt x="1506806" y="2943410"/>
                </a:lnTo>
                <a:cubicBezTo>
                  <a:pt x="1494155" y="2968719"/>
                  <a:pt x="1481500" y="2968716"/>
                  <a:pt x="1494152" y="2943410"/>
                </a:cubicBezTo>
                <a:cubicBezTo>
                  <a:pt x="1468846" y="2956065"/>
                  <a:pt x="1456192" y="3019331"/>
                  <a:pt x="1456192" y="3057288"/>
                </a:cubicBezTo>
                <a:cubicBezTo>
                  <a:pt x="1456193" y="3044640"/>
                  <a:pt x="1456193" y="3044640"/>
                  <a:pt x="1443541" y="3057291"/>
                </a:cubicBezTo>
                <a:cubicBezTo>
                  <a:pt x="1443536" y="3069942"/>
                  <a:pt x="1443536" y="3069942"/>
                  <a:pt x="1443536" y="3082601"/>
                </a:cubicBezTo>
                <a:cubicBezTo>
                  <a:pt x="1430885" y="3158522"/>
                  <a:pt x="1430888" y="3133214"/>
                  <a:pt x="1405579" y="3209135"/>
                </a:cubicBezTo>
                <a:lnTo>
                  <a:pt x="1392929" y="3221789"/>
                </a:lnTo>
                <a:lnTo>
                  <a:pt x="1380271" y="3272402"/>
                </a:lnTo>
                <a:lnTo>
                  <a:pt x="1380272" y="3285053"/>
                </a:lnTo>
                <a:lnTo>
                  <a:pt x="1380271" y="3297705"/>
                </a:lnTo>
                <a:lnTo>
                  <a:pt x="1380271" y="3310362"/>
                </a:lnTo>
                <a:cubicBezTo>
                  <a:pt x="1380272" y="3323013"/>
                  <a:pt x="1367617" y="3323018"/>
                  <a:pt x="1367617" y="3348326"/>
                </a:cubicBezTo>
                <a:cubicBezTo>
                  <a:pt x="1380274" y="3348326"/>
                  <a:pt x="1380272" y="3323013"/>
                  <a:pt x="1392925" y="3335669"/>
                </a:cubicBezTo>
                <a:cubicBezTo>
                  <a:pt x="1392925" y="3348320"/>
                  <a:pt x="1392925" y="3348320"/>
                  <a:pt x="1392928" y="3360977"/>
                </a:cubicBezTo>
                <a:lnTo>
                  <a:pt x="1380272" y="3360974"/>
                </a:lnTo>
                <a:lnTo>
                  <a:pt x="1380271" y="3373631"/>
                </a:lnTo>
                <a:lnTo>
                  <a:pt x="1380271" y="3386286"/>
                </a:lnTo>
                <a:lnTo>
                  <a:pt x="1380271" y="3411591"/>
                </a:lnTo>
                <a:cubicBezTo>
                  <a:pt x="1354961" y="3449549"/>
                  <a:pt x="1354961" y="3500165"/>
                  <a:pt x="1329658" y="3512819"/>
                </a:cubicBezTo>
                <a:cubicBezTo>
                  <a:pt x="1329656" y="3525473"/>
                  <a:pt x="1329656" y="3538127"/>
                  <a:pt x="1342310" y="3512817"/>
                </a:cubicBezTo>
                <a:cubicBezTo>
                  <a:pt x="1342310" y="3512817"/>
                  <a:pt x="1342310" y="3550779"/>
                  <a:pt x="1329658" y="3550775"/>
                </a:cubicBezTo>
                <a:cubicBezTo>
                  <a:pt x="1317004" y="3601392"/>
                  <a:pt x="1342310" y="3525473"/>
                  <a:pt x="1354964" y="3550778"/>
                </a:cubicBezTo>
                <a:cubicBezTo>
                  <a:pt x="1354961" y="3538127"/>
                  <a:pt x="1342310" y="3487512"/>
                  <a:pt x="1367618" y="3500165"/>
                </a:cubicBezTo>
                <a:lnTo>
                  <a:pt x="1367618" y="3512819"/>
                </a:lnTo>
                <a:lnTo>
                  <a:pt x="1380271" y="3512817"/>
                </a:lnTo>
                <a:lnTo>
                  <a:pt x="1380271" y="3500166"/>
                </a:lnTo>
                <a:lnTo>
                  <a:pt x="1380271" y="3487512"/>
                </a:lnTo>
                <a:cubicBezTo>
                  <a:pt x="1392926" y="3525473"/>
                  <a:pt x="1405579" y="3386286"/>
                  <a:pt x="1418236" y="3348324"/>
                </a:cubicBezTo>
                <a:lnTo>
                  <a:pt x="1430885" y="3335669"/>
                </a:lnTo>
                <a:lnTo>
                  <a:pt x="1430887" y="3323013"/>
                </a:lnTo>
                <a:lnTo>
                  <a:pt x="1418234" y="3323015"/>
                </a:lnTo>
                <a:cubicBezTo>
                  <a:pt x="1456193" y="3209135"/>
                  <a:pt x="1506806" y="3044640"/>
                  <a:pt x="1544766" y="2918102"/>
                </a:cubicBezTo>
                <a:lnTo>
                  <a:pt x="1544766" y="2880141"/>
                </a:lnTo>
                <a:cubicBezTo>
                  <a:pt x="1557422" y="2842184"/>
                  <a:pt x="1582727" y="2791569"/>
                  <a:pt x="1595382" y="2740952"/>
                </a:cubicBezTo>
                <a:lnTo>
                  <a:pt x="1582726" y="2753607"/>
                </a:lnTo>
                <a:cubicBezTo>
                  <a:pt x="1595381" y="2728298"/>
                  <a:pt x="1620689" y="2690340"/>
                  <a:pt x="1633342" y="2652380"/>
                </a:cubicBezTo>
                <a:cubicBezTo>
                  <a:pt x="1683958" y="2538498"/>
                  <a:pt x="1734570" y="2386658"/>
                  <a:pt x="1785186" y="2285430"/>
                </a:cubicBezTo>
                <a:cubicBezTo>
                  <a:pt x="1823146" y="2196854"/>
                  <a:pt x="1848454" y="2082972"/>
                  <a:pt x="1886414" y="2007050"/>
                </a:cubicBezTo>
                <a:cubicBezTo>
                  <a:pt x="1911718" y="1981743"/>
                  <a:pt x="1924376" y="1969092"/>
                  <a:pt x="1937028" y="1943783"/>
                </a:cubicBezTo>
                <a:cubicBezTo>
                  <a:pt x="1962334" y="1905822"/>
                  <a:pt x="1962336" y="1867862"/>
                  <a:pt x="1987643" y="1829903"/>
                </a:cubicBezTo>
                <a:cubicBezTo>
                  <a:pt x="2000292" y="1804598"/>
                  <a:pt x="2000294" y="1817246"/>
                  <a:pt x="2012950" y="1804596"/>
                </a:cubicBezTo>
                <a:cubicBezTo>
                  <a:pt x="2050910" y="1753983"/>
                  <a:pt x="2088870" y="1589486"/>
                  <a:pt x="2139486" y="1576833"/>
                </a:cubicBezTo>
                <a:lnTo>
                  <a:pt x="2139485" y="1551525"/>
                </a:lnTo>
                <a:cubicBezTo>
                  <a:pt x="2202754" y="1475604"/>
                  <a:pt x="2228062" y="1412336"/>
                  <a:pt x="2266022" y="1349070"/>
                </a:cubicBezTo>
                <a:cubicBezTo>
                  <a:pt x="2291328" y="1298457"/>
                  <a:pt x="2316635" y="1247843"/>
                  <a:pt x="2367250" y="1197225"/>
                </a:cubicBezTo>
                <a:cubicBezTo>
                  <a:pt x="2354597" y="1197225"/>
                  <a:pt x="2392558" y="1159265"/>
                  <a:pt x="2430518" y="1108653"/>
                </a:cubicBezTo>
                <a:cubicBezTo>
                  <a:pt x="2468477" y="1058039"/>
                  <a:pt x="2519093" y="994770"/>
                  <a:pt x="2519094" y="969464"/>
                </a:cubicBezTo>
                <a:cubicBezTo>
                  <a:pt x="2531747" y="956810"/>
                  <a:pt x="2544401" y="956810"/>
                  <a:pt x="2531748" y="982118"/>
                </a:cubicBezTo>
                <a:cubicBezTo>
                  <a:pt x="2544401" y="982118"/>
                  <a:pt x="2557055" y="931503"/>
                  <a:pt x="2544401" y="944157"/>
                </a:cubicBezTo>
                <a:cubicBezTo>
                  <a:pt x="2595014" y="880889"/>
                  <a:pt x="2658282" y="792314"/>
                  <a:pt x="2721552" y="716393"/>
                </a:cubicBezTo>
                <a:cubicBezTo>
                  <a:pt x="2784818" y="627818"/>
                  <a:pt x="2860744" y="551898"/>
                  <a:pt x="2898701" y="501282"/>
                </a:cubicBezTo>
                <a:cubicBezTo>
                  <a:pt x="2911355" y="475977"/>
                  <a:pt x="2936662" y="463322"/>
                  <a:pt x="2924008" y="488633"/>
                </a:cubicBezTo>
                <a:cubicBezTo>
                  <a:pt x="2949317" y="501285"/>
                  <a:pt x="2949318" y="450671"/>
                  <a:pt x="2936662" y="450671"/>
                </a:cubicBezTo>
                <a:cubicBezTo>
                  <a:pt x="3012582" y="387402"/>
                  <a:pt x="3088506" y="311481"/>
                  <a:pt x="3177078" y="210252"/>
                </a:cubicBezTo>
                <a:lnTo>
                  <a:pt x="3189732" y="210252"/>
                </a:lnTo>
                <a:lnTo>
                  <a:pt x="3202388" y="197600"/>
                </a:lnTo>
                <a:cubicBezTo>
                  <a:pt x="3240348" y="134331"/>
                  <a:pt x="3265658" y="172292"/>
                  <a:pt x="3278308" y="121680"/>
                </a:cubicBezTo>
                <a:lnTo>
                  <a:pt x="3290962" y="134334"/>
                </a:lnTo>
                <a:cubicBezTo>
                  <a:pt x="3290962" y="134334"/>
                  <a:pt x="3303614" y="134331"/>
                  <a:pt x="3303617" y="121682"/>
                </a:cubicBezTo>
                <a:cubicBezTo>
                  <a:pt x="3316268" y="109025"/>
                  <a:pt x="3316268" y="109025"/>
                  <a:pt x="3316272" y="96371"/>
                </a:cubicBezTo>
                <a:cubicBezTo>
                  <a:pt x="3341574" y="96371"/>
                  <a:pt x="3354233" y="96371"/>
                  <a:pt x="3379536" y="58410"/>
                </a:cubicBezTo>
                <a:cubicBezTo>
                  <a:pt x="3366882" y="58410"/>
                  <a:pt x="3341574" y="96371"/>
                  <a:pt x="3341576" y="71066"/>
                </a:cubicBezTo>
                <a:lnTo>
                  <a:pt x="3354233" y="58410"/>
                </a:lnTo>
                <a:lnTo>
                  <a:pt x="3341576" y="58410"/>
                </a:lnTo>
                <a:cubicBezTo>
                  <a:pt x="3354230" y="42594"/>
                  <a:pt x="3365302" y="30732"/>
                  <a:pt x="3374990" y="21242"/>
                </a:cubicBezTo>
                <a:lnTo>
                  <a:pt x="3398246" y="0"/>
                </a:lnTo>
                <a:lnTo>
                  <a:pt x="3467874" y="0"/>
                </a:lnTo>
                <a:lnTo>
                  <a:pt x="3444386" y="25196"/>
                </a:lnTo>
                <a:cubicBezTo>
                  <a:pt x="3417497" y="55248"/>
                  <a:pt x="3392190" y="83718"/>
                  <a:pt x="3366882" y="109025"/>
                </a:cubicBezTo>
                <a:cubicBezTo>
                  <a:pt x="3253002" y="222906"/>
                  <a:pt x="3088505" y="374747"/>
                  <a:pt x="2987278" y="513935"/>
                </a:cubicBezTo>
                <a:cubicBezTo>
                  <a:pt x="2961968" y="526593"/>
                  <a:pt x="2961968" y="564552"/>
                  <a:pt x="2961968" y="564552"/>
                </a:cubicBezTo>
                <a:cubicBezTo>
                  <a:pt x="2936662" y="589857"/>
                  <a:pt x="2924008" y="577206"/>
                  <a:pt x="2911354" y="589857"/>
                </a:cubicBezTo>
                <a:cubicBezTo>
                  <a:pt x="2848088" y="640473"/>
                  <a:pt x="2822778" y="729050"/>
                  <a:pt x="2784818" y="767007"/>
                </a:cubicBezTo>
                <a:cubicBezTo>
                  <a:pt x="2772164" y="779661"/>
                  <a:pt x="2759512" y="779661"/>
                  <a:pt x="2759512" y="779661"/>
                </a:cubicBezTo>
                <a:cubicBezTo>
                  <a:pt x="2721554" y="817623"/>
                  <a:pt x="2670936" y="880889"/>
                  <a:pt x="2696243" y="893543"/>
                </a:cubicBezTo>
                <a:cubicBezTo>
                  <a:pt x="2670936" y="931505"/>
                  <a:pt x="2658284" y="918849"/>
                  <a:pt x="2632974" y="956810"/>
                </a:cubicBezTo>
                <a:cubicBezTo>
                  <a:pt x="2569709" y="1058039"/>
                  <a:pt x="2443174" y="1209879"/>
                  <a:pt x="2392558" y="1323761"/>
                </a:cubicBezTo>
                <a:cubicBezTo>
                  <a:pt x="2341943" y="1374375"/>
                  <a:pt x="2291328" y="1450299"/>
                  <a:pt x="2253366" y="1538871"/>
                </a:cubicBezTo>
                <a:cubicBezTo>
                  <a:pt x="2215408" y="1614791"/>
                  <a:pt x="2240714" y="1576832"/>
                  <a:pt x="2190100" y="1640100"/>
                </a:cubicBezTo>
                <a:cubicBezTo>
                  <a:pt x="2139485" y="1728675"/>
                  <a:pt x="2101524" y="1842554"/>
                  <a:pt x="2038253" y="1956437"/>
                </a:cubicBezTo>
                <a:cubicBezTo>
                  <a:pt x="2038256" y="1981745"/>
                  <a:pt x="2012950" y="1994399"/>
                  <a:pt x="2000296" y="2019705"/>
                </a:cubicBezTo>
                <a:cubicBezTo>
                  <a:pt x="1911720" y="2171547"/>
                  <a:pt x="1861108" y="2348691"/>
                  <a:pt x="1810492" y="2462576"/>
                </a:cubicBezTo>
                <a:cubicBezTo>
                  <a:pt x="1747226" y="2601765"/>
                  <a:pt x="1696610" y="2766260"/>
                  <a:pt x="1633343" y="2930756"/>
                </a:cubicBezTo>
                <a:cubicBezTo>
                  <a:pt x="1608035" y="2994026"/>
                  <a:pt x="1570074" y="3057291"/>
                  <a:pt x="1570074" y="3133212"/>
                </a:cubicBezTo>
                <a:lnTo>
                  <a:pt x="1557420" y="3145868"/>
                </a:lnTo>
                <a:lnTo>
                  <a:pt x="1557422" y="3171176"/>
                </a:lnTo>
                <a:cubicBezTo>
                  <a:pt x="1532116" y="3183827"/>
                  <a:pt x="1519462" y="3272402"/>
                  <a:pt x="1494154" y="3323016"/>
                </a:cubicBezTo>
                <a:cubicBezTo>
                  <a:pt x="1506809" y="3323016"/>
                  <a:pt x="1506806" y="3285057"/>
                  <a:pt x="1519463" y="3297708"/>
                </a:cubicBezTo>
                <a:cubicBezTo>
                  <a:pt x="1519460" y="3247095"/>
                  <a:pt x="1557424" y="3247095"/>
                  <a:pt x="1544768" y="3209136"/>
                </a:cubicBezTo>
                <a:cubicBezTo>
                  <a:pt x="1557420" y="3209135"/>
                  <a:pt x="1557422" y="3234441"/>
                  <a:pt x="1570074" y="3196481"/>
                </a:cubicBezTo>
                <a:cubicBezTo>
                  <a:pt x="1570074" y="3209135"/>
                  <a:pt x="1570074" y="3209135"/>
                  <a:pt x="1582726" y="3196481"/>
                </a:cubicBezTo>
                <a:lnTo>
                  <a:pt x="1582727" y="3183827"/>
                </a:lnTo>
                <a:lnTo>
                  <a:pt x="1582726" y="3171176"/>
                </a:lnTo>
                <a:lnTo>
                  <a:pt x="1582726" y="3158520"/>
                </a:lnTo>
                <a:cubicBezTo>
                  <a:pt x="1595382" y="3133212"/>
                  <a:pt x="1608035" y="3044642"/>
                  <a:pt x="1633342" y="3019331"/>
                </a:cubicBezTo>
                <a:cubicBezTo>
                  <a:pt x="1671305" y="2918102"/>
                  <a:pt x="1696612" y="2804219"/>
                  <a:pt x="1734570" y="2766260"/>
                </a:cubicBezTo>
                <a:cubicBezTo>
                  <a:pt x="1747224" y="2715648"/>
                  <a:pt x="1785185" y="2652377"/>
                  <a:pt x="1823146" y="2576459"/>
                </a:cubicBezTo>
                <a:lnTo>
                  <a:pt x="1835800" y="2576456"/>
                </a:lnTo>
                <a:lnTo>
                  <a:pt x="1835800" y="2551151"/>
                </a:lnTo>
                <a:cubicBezTo>
                  <a:pt x="1835798" y="2546934"/>
                  <a:pt x="1835798" y="2542716"/>
                  <a:pt x="1835796" y="2538498"/>
                </a:cubicBezTo>
                <a:cubicBezTo>
                  <a:pt x="1861106" y="2487885"/>
                  <a:pt x="1873760" y="2424618"/>
                  <a:pt x="1899068" y="2361350"/>
                </a:cubicBezTo>
                <a:cubicBezTo>
                  <a:pt x="1899068" y="2361350"/>
                  <a:pt x="1911722" y="2348691"/>
                  <a:pt x="1911720" y="2336043"/>
                </a:cubicBezTo>
                <a:cubicBezTo>
                  <a:pt x="1924374" y="2336042"/>
                  <a:pt x="1937030" y="2323389"/>
                  <a:pt x="1937026" y="2336043"/>
                </a:cubicBezTo>
                <a:cubicBezTo>
                  <a:pt x="1937030" y="2323389"/>
                  <a:pt x="1937028" y="2310734"/>
                  <a:pt x="1937028" y="2298083"/>
                </a:cubicBezTo>
                <a:cubicBezTo>
                  <a:pt x="1949682" y="2285426"/>
                  <a:pt x="1962335" y="2272770"/>
                  <a:pt x="1962336" y="2260122"/>
                </a:cubicBezTo>
                <a:cubicBezTo>
                  <a:pt x="2025604" y="2146238"/>
                  <a:pt x="2076220" y="2019704"/>
                  <a:pt x="2126832" y="1905822"/>
                </a:cubicBezTo>
                <a:lnTo>
                  <a:pt x="2126832" y="1893168"/>
                </a:lnTo>
                <a:lnTo>
                  <a:pt x="2139485" y="1880514"/>
                </a:lnTo>
                <a:cubicBezTo>
                  <a:pt x="2164793" y="1855208"/>
                  <a:pt x="2190100" y="1791941"/>
                  <a:pt x="2202754" y="1791941"/>
                </a:cubicBezTo>
                <a:lnTo>
                  <a:pt x="2202755" y="1753982"/>
                </a:lnTo>
                <a:lnTo>
                  <a:pt x="2215408" y="1741328"/>
                </a:lnTo>
                <a:cubicBezTo>
                  <a:pt x="2240714" y="1728675"/>
                  <a:pt x="2253368" y="1690712"/>
                  <a:pt x="2278674" y="1652753"/>
                </a:cubicBezTo>
                <a:lnTo>
                  <a:pt x="2291330" y="1640102"/>
                </a:lnTo>
                <a:cubicBezTo>
                  <a:pt x="2303984" y="1627446"/>
                  <a:pt x="2303982" y="1614791"/>
                  <a:pt x="2303982" y="1602140"/>
                </a:cubicBezTo>
                <a:cubicBezTo>
                  <a:pt x="2329289" y="1564178"/>
                  <a:pt x="2316632" y="1564179"/>
                  <a:pt x="2354598" y="1526214"/>
                </a:cubicBezTo>
                <a:lnTo>
                  <a:pt x="2367250" y="1513565"/>
                </a:lnTo>
                <a:lnTo>
                  <a:pt x="2367251" y="1500911"/>
                </a:lnTo>
                <a:cubicBezTo>
                  <a:pt x="2455824" y="1361721"/>
                  <a:pt x="2531747" y="1235189"/>
                  <a:pt x="2620324" y="1095999"/>
                </a:cubicBezTo>
                <a:lnTo>
                  <a:pt x="2632978" y="1083344"/>
                </a:lnTo>
                <a:lnTo>
                  <a:pt x="2645628" y="1070693"/>
                </a:lnTo>
                <a:cubicBezTo>
                  <a:pt x="2645627" y="1066475"/>
                  <a:pt x="2645627" y="1062257"/>
                  <a:pt x="2645626" y="1058039"/>
                </a:cubicBezTo>
                <a:lnTo>
                  <a:pt x="2658282" y="1045385"/>
                </a:lnTo>
                <a:lnTo>
                  <a:pt x="2670936" y="1045385"/>
                </a:lnTo>
                <a:cubicBezTo>
                  <a:pt x="2658284" y="1058040"/>
                  <a:pt x="2658284" y="1058040"/>
                  <a:pt x="2658280" y="1070693"/>
                </a:cubicBezTo>
                <a:cubicBezTo>
                  <a:pt x="2658280" y="1070693"/>
                  <a:pt x="2658281" y="1083344"/>
                  <a:pt x="2670938" y="1070693"/>
                </a:cubicBezTo>
                <a:lnTo>
                  <a:pt x="2683589" y="1070693"/>
                </a:lnTo>
                <a:cubicBezTo>
                  <a:pt x="2683586" y="1058039"/>
                  <a:pt x="2696244" y="1058040"/>
                  <a:pt x="2696244" y="1058040"/>
                </a:cubicBezTo>
                <a:cubicBezTo>
                  <a:pt x="2658284" y="1095999"/>
                  <a:pt x="2658284" y="1095999"/>
                  <a:pt x="2632978" y="1159265"/>
                </a:cubicBezTo>
                <a:cubicBezTo>
                  <a:pt x="2632978" y="1108656"/>
                  <a:pt x="2595014" y="1171919"/>
                  <a:pt x="2557054" y="1235189"/>
                </a:cubicBezTo>
                <a:cubicBezTo>
                  <a:pt x="2569706" y="1235192"/>
                  <a:pt x="2582362" y="1222536"/>
                  <a:pt x="2595012" y="1222535"/>
                </a:cubicBezTo>
                <a:cubicBezTo>
                  <a:pt x="2582362" y="1247843"/>
                  <a:pt x="2569708" y="1285800"/>
                  <a:pt x="2531747" y="1323761"/>
                </a:cubicBezTo>
                <a:lnTo>
                  <a:pt x="2531747" y="1311110"/>
                </a:lnTo>
                <a:lnTo>
                  <a:pt x="2531748" y="1298457"/>
                </a:lnTo>
                <a:lnTo>
                  <a:pt x="2519093" y="1311110"/>
                </a:lnTo>
                <a:cubicBezTo>
                  <a:pt x="2519090" y="1323761"/>
                  <a:pt x="2506440" y="1336415"/>
                  <a:pt x="2506440" y="1336415"/>
                </a:cubicBezTo>
                <a:cubicBezTo>
                  <a:pt x="2493790" y="1336415"/>
                  <a:pt x="2481130" y="1361721"/>
                  <a:pt x="2468480" y="1374375"/>
                </a:cubicBezTo>
                <a:cubicBezTo>
                  <a:pt x="2468476" y="1387029"/>
                  <a:pt x="2455824" y="1387029"/>
                  <a:pt x="2455824" y="1387029"/>
                </a:cubicBezTo>
                <a:lnTo>
                  <a:pt x="2455826" y="1399683"/>
                </a:lnTo>
                <a:lnTo>
                  <a:pt x="2468480" y="1399685"/>
                </a:lnTo>
                <a:lnTo>
                  <a:pt x="2417864" y="1450296"/>
                </a:lnTo>
                <a:cubicBezTo>
                  <a:pt x="2430520" y="1450296"/>
                  <a:pt x="2443172" y="1437641"/>
                  <a:pt x="2455824" y="1450296"/>
                </a:cubicBezTo>
                <a:cubicBezTo>
                  <a:pt x="2417864" y="1500911"/>
                  <a:pt x="2430520" y="1475606"/>
                  <a:pt x="2417861" y="1513565"/>
                </a:cubicBezTo>
                <a:cubicBezTo>
                  <a:pt x="2405212" y="1538868"/>
                  <a:pt x="2405210" y="1513565"/>
                  <a:pt x="2379904" y="1551524"/>
                </a:cubicBezTo>
                <a:cubicBezTo>
                  <a:pt x="2392558" y="1551525"/>
                  <a:pt x="2392558" y="1538871"/>
                  <a:pt x="2405212" y="1538868"/>
                </a:cubicBezTo>
                <a:cubicBezTo>
                  <a:pt x="2392558" y="1564181"/>
                  <a:pt x="2379904" y="1576832"/>
                  <a:pt x="2379904" y="1564179"/>
                </a:cubicBezTo>
                <a:cubicBezTo>
                  <a:pt x="2367246" y="1589486"/>
                  <a:pt x="2367246" y="1589486"/>
                  <a:pt x="2367250" y="1602137"/>
                </a:cubicBezTo>
                <a:lnTo>
                  <a:pt x="2354598" y="1614791"/>
                </a:lnTo>
                <a:lnTo>
                  <a:pt x="2341944" y="1627446"/>
                </a:lnTo>
                <a:lnTo>
                  <a:pt x="2341943" y="1640100"/>
                </a:lnTo>
                <a:lnTo>
                  <a:pt x="2347962" y="1639239"/>
                </a:lnTo>
                <a:lnTo>
                  <a:pt x="2340360" y="1652750"/>
                </a:lnTo>
                <a:cubicBezTo>
                  <a:pt x="2335613" y="1659078"/>
                  <a:pt x="2329289" y="1665405"/>
                  <a:pt x="2316635" y="1678061"/>
                </a:cubicBezTo>
                <a:lnTo>
                  <a:pt x="2316636" y="1690712"/>
                </a:lnTo>
                <a:lnTo>
                  <a:pt x="2316635" y="1703367"/>
                </a:lnTo>
                <a:cubicBezTo>
                  <a:pt x="2303982" y="1716018"/>
                  <a:pt x="2291328" y="1741328"/>
                  <a:pt x="2278674" y="1779284"/>
                </a:cubicBezTo>
                <a:cubicBezTo>
                  <a:pt x="2266024" y="1804596"/>
                  <a:pt x="2240714" y="1791941"/>
                  <a:pt x="2240716" y="1829903"/>
                </a:cubicBezTo>
                <a:lnTo>
                  <a:pt x="2228057" y="1829903"/>
                </a:lnTo>
                <a:cubicBezTo>
                  <a:pt x="2228060" y="1817244"/>
                  <a:pt x="2228057" y="1829903"/>
                  <a:pt x="2215409" y="1829900"/>
                </a:cubicBezTo>
                <a:lnTo>
                  <a:pt x="2215409" y="1855205"/>
                </a:lnTo>
                <a:lnTo>
                  <a:pt x="2215408" y="1867862"/>
                </a:lnTo>
                <a:cubicBezTo>
                  <a:pt x="2202754" y="1880516"/>
                  <a:pt x="2202754" y="1893173"/>
                  <a:pt x="2215409" y="1893168"/>
                </a:cubicBezTo>
                <a:cubicBezTo>
                  <a:pt x="2190101" y="1943783"/>
                  <a:pt x="2152139" y="1956437"/>
                  <a:pt x="2152139" y="1994397"/>
                </a:cubicBezTo>
                <a:cubicBezTo>
                  <a:pt x="2152139" y="1994397"/>
                  <a:pt x="2139485" y="2007051"/>
                  <a:pt x="2139485" y="2019704"/>
                </a:cubicBezTo>
                <a:lnTo>
                  <a:pt x="2139486" y="2032355"/>
                </a:lnTo>
                <a:lnTo>
                  <a:pt x="2139485" y="2045012"/>
                </a:lnTo>
                <a:cubicBezTo>
                  <a:pt x="2126832" y="2070317"/>
                  <a:pt x="2114180" y="2082972"/>
                  <a:pt x="2101526" y="2095623"/>
                </a:cubicBezTo>
                <a:cubicBezTo>
                  <a:pt x="2120505" y="2105114"/>
                  <a:pt x="2089662" y="2121723"/>
                  <a:pt x="2083730" y="2134771"/>
                </a:cubicBezTo>
                <a:lnTo>
                  <a:pt x="2088130" y="2144585"/>
                </a:lnTo>
                <a:lnTo>
                  <a:pt x="2087437" y="2146015"/>
                </a:lnTo>
                <a:cubicBezTo>
                  <a:pt x="2086893" y="2147621"/>
                  <a:pt x="2087289" y="2147819"/>
                  <a:pt x="2088870" y="2146236"/>
                </a:cubicBezTo>
                <a:lnTo>
                  <a:pt x="2088130" y="2144585"/>
                </a:lnTo>
                <a:lnTo>
                  <a:pt x="2091639" y="2137342"/>
                </a:lnTo>
                <a:cubicBezTo>
                  <a:pt x="2104689" y="2113026"/>
                  <a:pt x="2142649" y="2051340"/>
                  <a:pt x="2152139" y="2032358"/>
                </a:cubicBezTo>
                <a:cubicBezTo>
                  <a:pt x="2164790" y="2032358"/>
                  <a:pt x="2164793" y="2019704"/>
                  <a:pt x="2164793" y="2019704"/>
                </a:cubicBezTo>
                <a:lnTo>
                  <a:pt x="2177447" y="2007050"/>
                </a:lnTo>
                <a:cubicBezTo>
                  <a:pt x="2177447" y="1994397"/>
                  <a:pt x="2177447" y="1994397"/>
                  <a:pt x="2164794" y="1994397"/>
                </a:cubicBezTo>
                <a:cubicBezTo>
                  <a:pt x="2164793" y="1981743"/>
                  <a:pt x="2177446" y="1981743"/>
                  <a:pt x="2177447" y="1969089"/>
                </a:cubicBezTo>
                <a:cubicBezTo>
                  <a:pt x="2190101" y="1943783"/>
                  <a:pt x="2190100" y="1956437"/>
                  <a:pt x="2202754" y="1956437"/>
                </a:cubicBezTo>
                <a:cubicBezTo>
                  <a:pt x="2215408" y="1931130"/>
                  <a:pt x="2202754" y="1918476"/>
                  <a:pt x="2228057" y="1880516"/>
                </a:cubicBezTo>
                <a:cubicBezTo>
                  <a:pt x="2228058" y="1876299"/>
                  <a:pt x="2228058" y="1872080"/>
                  <a:pt x="2228060" y="1867862"/>
                </a:cubicBezTo>
                <a:lnTo>
                  <a:pt x="2240714" y="1867862"/>
                </a:lnTo>
                <a:cubicBezTo>
                  <a:pt x="2240714" y="1867862"/>
                  <a:pt x="2253365" y="1867862"/>
                  <a:pt x="2253370" y="1855208"/>
                </a:cubicBezTo>
                <a:lnTo>
                  <a:pt x="2253370" y="1842557"/>
                </a:lnTo>
                <a:lnTo>
                  <a:pt x="2240712" y="1842554"/>
                </a:lnTo>
                <a:cubicBezTo>
                  <a:pt x="2278674" y="1804596"/>
                  <a:pt x="2291328" y="1766636"/>
                  <a:pt x="2329289" y="1703364"/>
                </a:cubicBezTo>
                <a:lnTo>
                  <a:pt x="2329290" y="1716023"/>
                </a:lnTo>
                <a:lnTo>
                  <a:pt x="2341943" y="1703366"/>
                </a:lnTo>
                <a:lnTo>
                  <a:pt x="2341943" y="1690709"/>
                </a:lnTo>
                <a:cubicBezTo>
                  <a:pt x="2354597" y="1665407"/>
                  <a:pt x="2341944" y="1665407"/>
                  <a:pt x="2367250" y="1627446"/>
                </a:cubicBezTo>
                <a:lnTo>
                  <a:pt x="2379904" y="1627443"/>
                </a:lnTo>
                <a:lnTo>
                  <a:pt x="2379904" y="1614791"/>
                </a:lnTo>
                <a:cubicBezTo>
                  <a:pt x="2379902" y="1610574"/>
                  <a:pt x="2379902" y="1606356"/>
                  <a:pt x="2379900" y="1602140"/>
                </a:cubicBezTo>
                <a:cubicBezTo>
                  <a:pt x="2408372" y="1573670"/>
                  <a:pt x="2436844" y="1509612"/>
                  <a:pt x="2465318" y="1468683"/>
                </a:cubicBezTo>
                <a:lnTo>
                  <a:pt x="2481902" y="1450599"/>
                </a:lnTo>
                <a:lnTo>
                  <a:pt x="2579830" y="1265063"/>
                </a:lnTo>
                <a:cubicBezTo>
                  <a:pt x="2717198" y="1022537"/>
                  <a:pt x="2870026" y="786258"/>
                  <a:pt x="3038504" y="556154"/>
                </a:cubicBezTo>
                <a:cubicBezTo>
                  <a:pt x="3120582" y="445845"/>
                  <a:pt x="3206686" y="339281"/>
                  <a:pt x="3295808" y="235523"/>
                </a:cubicBezTo>
                <a:lnTo>
                  <a:pt x="3509334" y="0"/>
                </a:lnTo>
                <a:lnTo>
                  <a:pt x="9854218" y="0"/>
                </a:lnTo>
                <a:lnTo>
                  <a:pt x="9854218" y="10287000"/>
                </a:lnTo>
                <a:lnTo>
                  <a:pt x="4569194" y="10287000"/>
                </a:lnTo>
                <a:lnTo>
                  <a:pt x="4512034" y="10239735"/>
                </a:lnTo>
                <a:cubicBezTo>
                  <a:pt x="4483562" y="10219173"/>
                  <a:pt x="4455092" y="10200194"/>
                  <a:pt x="4429784" y="10181214"/>
                </a:cubicBezTo>
                <a:cubicBezTo>
                  <a:pt x="4429784" y="10168562"/>
                  <a:pt x="4417133" y="10168558"/>
                  <a:pt x="4404479" y="10143254"/>
                </a:cubicBezTo>
                <a:lnTo>
                  <a:pt x="4404479" y="10130601"/>
                </a:lnTo>
                <a:cubicBezTo>
                  <a:pt x="4391824" y="10117947"/>
                  <a:pt x="4391824" y="10105293"/>
                  <a:pt x="4366518" y="10092639"/>
                </a:cubicBezTo>
                <a:cubicBezTo>
                  <a:pt x="4366518" y="10092639"/>
                  <a:pt x="4366520" y="10079986"/>
                  <a:pt x="4353864" y="10079984"/>
                </a:cubicBezTo>
                <a:lnTo>
                  <a:pt x="4341210" y="10079986"/>
                </a:lnTo>
                <a:cubicBezTo>
                  <a:pt x="4341206" y="10092639"/>
                  <a:pt x="4353864" y="10092639"/>
                  <a:pt x="4366518" y="10105293"/>
                </a:cubicBezTo>
                <a:lnTo>
                  <a:pt x="4379172" y="10130601"/>
                </a:lnTo>
                <a:cubicBezTo>
                  <a:pt x="4379171" y="10134819"/>
                  <a:pt x="4379171" y="10139036"/>
                  <a:pt x="4379170" y="10143254"/>
                </a:cubicBezTo>
                <a:lnTo>
                  <a:pt x="4366518" y="10143254"/>
                </a:lnTo>
                <a:lnTo>
                  <a:pt x="4366518" y="10130601"/>
                </a:lnTo>
                <a:lnTo>
                  <a:pt x="4353864" y="10130602"/>
                </a:lnTo>
                <a:lnTo>
                  <a:pt x="4341210" y="10117947"/>
                </a:lnTo>
                <a:cubicBezTo>
                  <a:pt x="4341209" y="10105293"/>
                  <a:pt x="4328555" y="10105293"/>
                  <a:pt x="4328555" y="10105293"/>
                </a:cubicBezTo>
                <a:lnTo>
                  <a:pt x="4328555" y="10092639"/>
                </a:lnTo>
                <a:cubicBezTo>
                  <a:pt x="4328555" y="10092639"/>
                  <a:pt x="4328555" y="10079986"/>
                  <a:pt x="4315904" y="10079986"/>
                </a:cubicBezTo>
                <a:lnTo>
                  <a:pt x="4303250" y="10079985"/>
                </a:lnTo>
                <a:lnTo>
                  <a:pt x="4303250" y="10092639"/>
                </a:lnTo>
                <a:cubicBezTo>
                  <a:pt x="4315904" y="10092639"/>
                  <a:pt x="4315901" y="10105293"/>
                  <a:pt x="4315901" y="10105293"/>
                </a:cubicBezTo>
                <a:lnTo>
                  <a:pt x="4303250" y="10117946"/>
                </a:lnTo>
                <a:lnTo>
                  <a:pt x="4252632" y="10067332"/>
                </a:lnTo>
                <a:cubicBezTo>
                  <a:pt x="4252636" y="10079986"/>
                  <a:pt x="4265290" y="10092639"/>
                  <a:pt x="4252636" y="10092639"/>
                </a:cubicBezTo>
                <a:cubicBezTo>
                  <a:pt x="4252636" y="10092639"/>
                  <a:pt x="4239980" y="10079986"/>
                  <a:pt x="4227329" y="10079986"/>
                </a:cubicBezTo>
                <a:lnTo>
                  <a:pt x="4189368" y="10042026"/>
                </a:lnTo>
                <a:cubicBezTo>
                  <a:pt x="4176714" y="10029372"/>
                  <a:pt x="4151405" y="10016718"/>
                  <a:pt x="4138756" y="10004066"/>
                </a:cubicBezTo>
                <a:cubicBezTo>
                  <a:pt x="4151405" y="10004066"/>
                  <a:pt x="4164062" y="9991413"/>
                  <a:pt x="4189368" y="10016718"/>
                </a:cubicBezTo>
                <a:cubicBezTo>
                  <a:pt x="4176716" y="9978759"/>
                  <a:pt x="4164062" y="9991413"/>
                  <a:pt x="4126100" y="9940797"/>
                </a:cubicBezTo>
                <a:lnTo>
                  <a:pt x="4113446" y="9928143"/>
                </a:lnTo>
                <a:cubicBezTo>
                  <a:pt x="4126100" y="9940797"/>
                  <a:pt x="4138754" y="9928143"/>
                  <a:pt x="4138754" y="9928143"/>
                </a:cubicBezTo>
                <a:cubicBezTo>
                  <a:pt x="4138751" y="9915490"/>
                  <a:pt x="4126100" y="9915490"/>
                  <a:pt x="4126100" y="9902836"/>
                </a:cubicBezTo>
                <a:lnTo>
                  <a:pt x="4113446" y="9890182"/>
                </a:lnTo>
                <a:lnTo>
                  <a:pt x="4100792" y="9877532"/>
                </a:lnTo>
                <a:cubicBezTo>
                  <a:pt x="4088141" y="9890180"/>
                  <a:pt x="4100790" y="9890182"/>
                  <a:pt x="4100790" y="9890182"/>
                </a:cubicBezTo>
                <a:lnTo>
                  <a:pt x="4113444" y="9902836"/>
                </a:lnTo>
                <a:lnTo>
                  <a:pt x="4113446" y="9915490"/>
                </a:lnTo>
                <a:lnTo>
                  <a:pt x="4062832" y="9877532"/>
                </a:lnTo>
                <a:cubicBezTo>
                  <a:pt x="4075486" y="9902834"/>
                  <a:pt x="4050180" y="9877532"/>
                  <a:pt x="4062832" y="9902836"/>
                </a:cubicBezTo>
                <a:cubicBezTo>
                  <a:pt x="4037526" y="9890182"/>
                  <a:pt x="4024871" y="9877530"/>
                  <a:pt x="4012217" y="9877532"/>
                </a:cubicBezTo>
                <a:lnTo>
                  <a:pt x="4012217" y="9890182"/>
                </a:lnTo>
                <a:cubicBezTo>
                  <a:pt x="4012217" y="9877532"/>
                  <a:pt x="3999564" y="9864876"/>
                  <a:pt x="3999564" y="9864876"/>
                </a:cubicBezTo>
                <a:lnTo>
                  <a:pt x="3986910" y="9852222"/>
                </a:lnTo>
                <a:lnTo>
                  <a:pt x="3974254" y="9839571"/>
                </a:lnTo>
                <a:cubicBezTo>
                  <a:pt x="3974255" y="9843788"/>
                  <a:pt x="3974256" y="9848006"/>
                  <a:pt x="3974256" y="9852222"/>
                </a:cubicBezTo>
                <a:cubicBezTo>
                  <a:pt x="3961601" y="9852219"/>
                  <a:pt x="3948950" y="9839571"/>
                  <a:pt x="3936298" y="9826916"/>
                </a:cubicBezTo>
                <a:lnTo>
                  <a:pt x="3936296" y="9814262"/>
                </a:lnTo>
                <a:lnTo>
                  <a:pt x="3936298" y="9801610"/>
                </a:lnTo>
                <a:lnTo>
                  <a:pt x="3923640" y="9801610"/>
                </a:lnTo>
                <a:lnTo>
                  <a:pt x="3910988" y="9801610"/>
                </a:lnTo>
                <a:lnTo>
                  <a:pt x="3898332" y="9788956"/>
                </a:lnTo>
                <a:cubicBezTo>
                  <a:pt x="3898334" y="9784738"/>
                  <a:pt x="3898336" y="9780520"/>
                  <a:pt x="3898336" y="9776301"/>
                </a:cubicBezTo>
                <a:lnTo>
                  <a:pt x="3898336" y="9750996"/>
                </a:lnTo>
                <a:lnTo>
                  <a:pt x="3885682" y="9750996"/>
                </a:lnTo>
                <a:lnTo>
                  <a:pt x="3885680" y="9763644"/>
                </a:lnTo>
                <a:lnTo>
                  <a:pt x="3885682" y="9776301"/>
                </a:lnTo>
                <a:lnTo>
                  <a:pt x="3847722" y="9738340"/>
                </a:lnTo>
                <a:cubicBezTo>
                  <a:pt x="3835066" y="9738340"/>
                  <a:pt x="3847722" y="9750998"/>
                  <a:pt x="3847722" y="9763647"/>
                </a:cubicBezTo>
                <a:cubicBezTo>
                  <a:pt x="3847722" y="9750998"/>
                  <a:pt x="3835064" y="9750996"/>
                  <a:pt x="3835066" y="9738340"/>
                </a:cubicBezTo>
                <a:lnTo>
                  <a:pt x="3835067" y="9725686"/>
                </a:lnTo>
                <a:cubicBezTo>
                  <a:pt x="3809762" y="9687726"/>
                  <a:pt x="3784452" y="9662421"/>
                  <a:pt x="3759146" y="9649764"/>
                </a:cubicBezTo>
                <a:lnTo>
                  <a:pt x="3759146" y="9662421"/>
                </a:lnTo>
                <a:lnTo>
                  <a:pt x="3746490" y="9637114"/>
                </a:lnTo>
                <a:cubicBezTo>
                  <a:pt x="3746492" y="9624458"/>
                  <a:pt x="3746492" y="9624458"/>
                  <a:pt x="3733836" y="9624460"/>
                </a:cubicBezTo>
                <a:lnTo>
                  <a:pt x="3733836" y="9636734"/>
                </a:lnTo>
                <a:lnTo>
                  <a:pt x="3640518" y="9540630"/>
                </a:lnTo>
                <a:cubicBezTo>
                  <a:pt x="3607301" y="9510579"/>
                  <a:pt x="3575669" y="9485271"/>
                  <a:pt x="3544034" y="9459962"/>
                </a:cubicBezTo>
                <a:cubicBezTo>
                  <a:pt x="3480766" y="9409350"/>
                  <a:pt x="3417497" y="9346084"/>
                  <a:pt x="3379536" y="9270158"/>
                </a:cubicBezTo>
                <a:cubicBezTo>
                  <a:pt x="3328919" y="9219549"/>
                  <a:pt x="3253002" y="9181588"/>
                  <a:pt x="3240347" y="9118320"/>
                </a:cubicBezTo>
                <a:cubicBezTo>
                  <a:pt x="3215042" y="9093014"/>
                  <a:pt x="3227696" y="9118320"/>
                  <a:pt x="3227696" y="9118320"/>
                </a:cubicBezTo>
                <a:cubicBezTo>
                  <a:pt x="3202388" y="9055053"/>
                  <a:pt x="3126467" y="8991784"/>
                  <a:pt x="3075851" y="8903210"/>
                </a:cubicBezTo>
                <a:cubicBezTo>
                  <a:pt x="3063198" y="8903210"/>
                  <a:pt x="3075852" y="8915864"/>
                  <a:pt x="3063197" y="8915864"/>
                </a:cubicBezTo>
                <a:cubicBezTo>
                  <a:pt x="2999926" y="8839942"/>
                  <a:pt x="3088506" y="8890558"/>
                  <a:pt x="3025236" y="8827288"/>
                </a:cubicBezTo>
                <a:cubicBezTo>
                  <a:pt x="3012584" y="8827288"/>
                  <a:pt x="3037889" y="8852592"/>
                  <a:pt x="3025238" y="8865246"/>
                </a:cubicBezTo>
                <a:cubicBezTo>
                  <a:pt x="2987276" y="8801984"/>
                  <a:pt x="2898704" y="8726062"/>
                  <a:pt x="2924008" y="8688099"/>
                </a:cubicBezTo>
                <a:cubicBezTo>
                  <a:pt x="2911354" y="8675448"/>
                  <a:pt x="2886047" y="8662794"/>
                  <a:pt x="2873393" y="8650138"/>
                </a:cubicBezTo>
                <a:lnTo>
                  <a:pt x="2873393" y="8637488"/>
                </a:lnTo>
                <a:cubicBezTo>
                  <a:pt x="2873392" y="8633270"/>
                  <a:pt x="2873393" y="8629052"/>
                  <a:pt x="2873392" y="8624834"/>
                </a:cubicBezTo>
                <a:lnTo>
                  <a:pt x="2860744" y="8624834"/>
                </a:lnTo>
                <a:cubicBezTo>
                  <a:pt x="2721550" y="8422374"/>
                  <a:pt x="2607670" y="8245227"/>
                  <a:pt x="2506439" y="8042772"/>
                </a:cubicBezTo>
                <a:lnTo>
                  <a:pt x="2503470" y="8056143"/>
                </a:lnTo>
                <a:lnTo>
                  <a:pt x="2422608" y="7928891"/>
                </a:lnTo>
                <a:cubicBezTo>
                  <a:pt x="2395720" y="7875114"/>
                  <a:pt x="2373578" y="7821335"/>
                  <a:pt x="2354598" y="7777047"/>
                </a:cubicBezTo>
                <a:lnTo>
                  <a:pt x="2316635" y="7701123"/>
                </a:lnTo>
                <a:cubicBezTo>
                  <a:pt x="2303982" y="7688474"/>
                  <a:pt x="2278672" y="7650515"/>
                  <a:pt x="2266022" y="7637859"/>
                </a:cubicBezTo>
                <a:lnTo>
                  <a:pt x="2266022" y="7625202"/>
                </a:lnTo>
                <a:cubicBezTo>
                  <a:pt x="2240714" y="7536630"/>
                  <a:pt x="2215409" y="7498670"/>
                  <a:pt x="2164794" y="7397444"/>
                </a:cubicBezTo>
                <a:lnTo>
                  <a:pt x="2164793" y="7384790"/>
                </a:lnTo>
                <a:cubicBezTo>
                  <a:pt x="2152139" y="7359483"/>
                  <a:pt x="2139482" y="7334177"/>
                  <a:pt x="2126832" y="7334175"/>
                </a:cubicBezTo>
                <a:lnTo>
                  <a:pt x="2114180" y="7346829"/>
                </a:lnTo>
                <a:cubicBezTo>
                  <a:pt x="2114178" y="7359480"/>
                  <a:pt x="2126832" y="7372134"/>
                  <a:pt x="2126832" y="7372134"/>
                </a:cubicBezTo>
                <a:cubicBezTo>
                  <a:pt x="2139486" y="7372133"/>
                  <a:pt x="2139486" y="7384790"/>
                  <a:pt x="2139485" y="7397444"/>
                </a:cubicBezTo>
                <a:cubicBezTo>
                  <a:pt x="2152139" y="7460709"/>
                  <a:pt x="2177447" y="7536632"/>
                  <a:pt x="2202752" y="7549284"/>
                </a:cubicBezTo>
                <a:cubicBezTo>
                  <a:pt x="2190101" y="7561940"/>
                  <a:pt x="2215408" y="7587245"/>
                  <a:pt x="2240714" y="7637859"/>
                </a:cubicBezTo>
                <a:cubicBezTo>
                  <a:pt x="2240714" y="7637859"/>
                  <a:pt x="2253368" y="7650515"/>
                  <a:pt x="2253368" y="7663166"/>
                </a:cubicBezTo>
                <a:cubicBezTo>
                  <a:pt x="2256530" y="7672658"/>
                  <a:pt x="2261276" y="7686891"/>
                  <a:pt x="2267009" y="7702709"/>
                </a:cubicBezTo>
                <a:lnTo>
                  <a:pt x="2268472" y="7706363"/>
                </a:lnTo>
                <a:lnTo>
                  <a:pt x="2183772" y="7539792"/>
                </a:lnTo>
                <a:cubicBezTo>
                  <a:pt x="2152139" y="7482852"/>
                  <a:pt x="2120506" y="7429077"/>
                  <a:pt x="2088870" y="7372134"/>
                </a:cubicBezTo>
                <a:lnTo>
                  <a:pt x="2076218" y="7359483"/>
                </a:lnTo>
                <a:lnTo>
                  <a:pt x="2076220" y="7346829"/>
                </a:lnTo>
                <a:cubicBezTo>
                  <a:pt x="2025605" y="7194987"/>
                  <a:pt x="1974989" y="7030493"/>
                  <a:pt x="1911722" y="6815382"/>
                </a:cubicBezTo>
                <a:cubicBezTo>
                  <a:pt x="1899066" y="6777419"/>
                  <a:pt x="1873760" y="6726804"/>
                  <a:pt x="1861103" y="6676193"/>
                </a:cubicBezTo>
                <a:cubicBezTo>
                  <a:pt x="1861106" y="6650886"/>
                  <a:pt x="1861106" y="6612926"/>
                  <a:pt x="1861103" y="6625580"/>
                </a:cubicBezTo>
                <a:cubicBezTo>
                  <a:pt x="1861106" y="6621362"/>
                  <a:pt x="1861104" y="6617144"/>
                  <a:pt x="1861106" y="6612926"/>
                </a:cubicBezTo>
                <a:cubicBezTo>
                  <a:pt x="1848454" y="6600269"/>
                  <a:pt x="1861106" y="6574965"/>
                  <a:pt x="1861106" y="6574965"/>
                </a:cubicBezTo>
                <a:cubicBezTo>
                  <a:pt x="1848455" y="6511697"/>
                  <a:pt x="1823146" y="6435776"/>
                  <a:pt x="1810492" y="6359856"/>
                </a:cubicBezTo>
                <a:lnTo>
                  <a:pt x="1810492" y="6347198"/>
                </a:lnTo>
                <a:lnTo>
                  <a:pt x="1810493" y="6334550"/>
                </a:lnTo>
                <a:cubicBezTo>
                  <a:pt x="1810492" y="6321896"/>
                  <a:pt x="1797840" y="6309240"/>
                  <a:pt x="1797844" y="6296589"/>
                </a:cubicBezTo>
                <a:cubicBezTo>
                  <a:pt x="1797840" y="6292370"/>
                  <a:pt x="1797840" y="6288152"/>
                  <a:pt x="1797840" y="6283932"/>
                </a:cubicBezTo>
                <a:cubicBezTo>
                  <a:pt x="1797842" y="6258626"/>
                  <a:pt x="1785185" y="6233319"/>
                  <a:pt x="1785185" y="6208014"/>
                </a:cubicBezTo>
                <a:cubicBezTo>
                  <a:pt x="1785185" y="6195359"/>
                  <a:pt x="1785185" y="6182703"/>
                  <a:pt x="1797839" y="6182706"/>
                </a:cubicBezTo>
                <a:cubicBezTo>
                  <a:pt x="1797839" y="6170052"/>
                  <a:pt x="1785185" y="6157400"/>
                  <a:pt x="1785185" y="6170054"/>
                </a:cubicBezTo>
                <a:cubicBezTo>
                  <a:pt x="1785185" y="6144743"/>
                  <a:pt x="1772532" y="6132092"/>
                  <a:pt x="1772531" y="6106785"/>
                </a:cubicBezTo>
                <a:lnTo>
                  <a:pt x="1785185" y="6094131"/>
                </a:lnTo>
                <a:cubicBezTo>
                  <a:pt x="1772531" y="6005558"/>
                  <a:pt x="1772531" y="5929635"/>
                  <a:pt x="1759878" y="5841063"/>
                </a:cubicBezTo>
                <a:cubicBezTo>
                  <a:pt x="1759878" y="5853714"/>
                  <a:pt x="1772531" y="5853713"/>
                  <a:pt x="1772531" y="5853713"/>
                </a:cubicBezTo>
                <a:cubicBezTo>
                  <a:pt x="1759878" y="5803103"/>
                  <a:pt x="1759878" y="5765139"/>
                  <a:pt x="1747224" y="5714525"/>
                </a:cubicBezTo>
                <a:cubicBezTo>
                  <a:pt x="1734570" y="5613297"/>
                  <a:pt x="1734570" y="5512070"/>
                  <a:pt x="1747224" y="5410842"/>
                </a:cubicBezTo>
                <a:lnTo>
                  <a:pt x="1759878" y="5398188"/>
                </a:lnTo>
                <a:lnTo>
                  <a:pt x="1759878" y="5372882"/>
                </a:lnTo>
                <a:cubicBezTo>
                  <a:pt x="1759882" y="5360228"/>
                  <a:pt x="1759882" y="5360228"/>
                  <a:pt x="1747224" y="5360225"/>
                </a:cubicBezTo>
                <a:lnTo>
                  <a:pt x="1747224" y="5347577"/>
                </a:lnTo>
                <a:cubicBezTo>
                  <a:pt x="1747228" y="5334921"/>
                  <a:pt x="1747224" y="5322264"/>
                  <a:pt x="1747224" y="5309616"/>
                </a:cubicBezTo>
                <a:lnTo>
                  <a:pt x="1747224" y="5284304"/>
                </a:lnTo>
                <a:cubicBezTo>
                  <a:pt x="1747224" y="5271653"/>
                  <a:pt x="1747228" y="5246345"/>
                  <a:pt x="1734570" y="5221037"/>
                </a:cubicBezTo>
                <a:lnTo>
                  <a:pt x="1747226" y="5221038"/>
                </a:lnTo>
                <a:lnTo>
                  <a:pt x="1747224" y="5208387"/>
                </a:lnTo>
                <a:lnTo>
                  <a:pt x="1747224" y="5195732"/>
                </a:lnTo>
                <a:lnTo>
                  <a:pt x="1734570" y="5195730"/>
                </a:lnTo>
                <a:lnTo>
                  <a:pt x="1734570" y="5157770"/>
                </a:lnTo>
                <a:cubicBezTo>
                  <a:pt x="1747224" y="5170427"/>
                  <a:pt x="1747226" y="5183078"/>
                  <a:pt x="1759878" y="5183081"/>
                </a:cubicBezTo>
                <a:lnTo>
                  <a:pt x="1759878" y="5170424"/>
                </a:lnTo>
                <a:cubicBezTo>
                  <a:pt x="1823147" y="5334920"/>
                  <a:pt x="1848455" y="5524721"/>
                  <a:pt x="1861106" y="5663910"/>
                </a:cubicBezTo>
                <a:cubicBezTo>
                  <a:pt x="1861108" y="5676567"/>
                  <a:pt x="1861108" y="5676567"/>
                  <a:pt x="1873760" y="5676567"/>
                </a:cubicBezTo>
                <a:lnTo>
                  <a:pt x="1873760" y="5663913"/>
                </a:lnTo>
                <a:lnTo>
                  <a:pt x="1873762" y="5651256"/>
                </a:lnTo>
                <a:cubicBezTo>
                  <a:pt x="1861106" y="5512070"/>
                  <a:pt x="1835801" y="5309616"/>
                  <a:pt x="1772531" y="5145120"/>
                </a:cubicBezTo>
                <a:cubicBezTo>
                  <a:pt x="1772531" y="5081852"/>
                  <a:pt x="1747226" y="5069196"/>
                  <a:pt x="1747226" y="5005928"/>
                </a:cubicBezTo>
                <a:cubicBezTo>
                  <a:pt x="1734572" y="4980623"/>
                  <a:pt x="1721916" y="4980624"/>
                  <a:pt x="1709264" y="4980624"/>
                </a:cubicBezTo>
                <a:cubicBezTo>
                  <a:pt x="1709266" y="4930010"/>
                  <a:pt x="1709266" y="4879394"/>
                  <a:pt x="1721916" y="4828781"/>
                </a:cubicBezTo>
                <a:cubicBezTo>
                  <a:pt x="1721916" y="4828781"/>
                  <a:pt x="1721916" y="4816124"/>
                  <a:pt x="1709264" y="4816124"/>
                </a:cubicBezTo>
                <a:lnTo>
                  <a:pt x="1709266" y="4828781"/>
                </a:lnTo>
                <a:cubicBezTo>
                  <a:pt x="1696610" y="4879395"/>
                  <a:pt x="1696610" y="4930007"/>
                  <a:pt x="1696613" y="4980624"/>
                </a:cubicBezTo>
                <a:cubicBezTo>
                  <a:pt x="1696613" y="4993277"/>
                  <a:pt x="1683956" y="4993277"/>
                  <a:pt x="1683956" y="4993277"/>
                </a:cubicBezTo>
                <a:cubicBezTo>
                  <a:pt x="1683956" y="4993277"/>
                  <a:pt x="1683956" y="4980623"/>
                  <a:pt x="1671304" y="4980624"/>
                </a:cubicBezTo>
                <a:cubicBezTo>
                  <a:pt x="1658650" y="4967967"/>
                  <a:pt x="1671304" y="4955313"/>
                  <a:pt x="1671304" y="4917353"/>
                </a:cubicBezTo>
                <a:cubicBezTo>
                  <a:pt x="1671305" y="4904702"/>
                  <a:pt x="1683956" y="4879392"/>
                  <a:pt x="1683956" y="4866741"/>
                </a:cubicBezTo>
                <a:lnTo>
                  <a:pt x="1683958" y="4854090"/>
                </a:lnTo>
                <a:lnTo>
                  <a:pt x="1683956" y="4841432"/>
                </a:lnTo>
                <a:lnTo>
                  <a:pt x="1696610" y="4828776"/>
                </a:lnTo>
                <a:lnTo>
                  <a:pt x="1696610" y="4816127"/>
                </a:lnTo>
                <a:lnTo>
                  <a:pt x="1696610" y="4803474"/>
                </a:lnTo>
                <a:cubicBezTo>
                  <a:pt x="1683956" y="4790820"/>
                  <a:pt x="1683956" y="4790820"/>
                  <a:pt x="1683956" y="4803471"/>
                </a:cubicBezTo>
                <a:lnTo>
                  <a:pt x="1671308" y="4816127"/>
                </a:lnTo>
                <a:cubicBezTo>
                  <a:pt x="1671304" y="4790820"/>
                  <a:pt x="1671304" y="4778163"/>
                  <a:pt x="1671304" y="4752860"/>
                </a:cubicBezTo>
                <a:lnTo>
                  <a:pt x="1671304" y="4727555"/>
                </a:lnTo>
                <a:cubicBezTo>
                  <a:pt x="1671304" y="4714899"/>
                  <a:pt x="1658650" y="4714898"/>
                  <a:pt x="1658650" y="4702250"/>
                </a:cubicBezTo>
                <a:cubicBezTo>
                  <a:pt x="1671304" y="4676942"/>
                  <a:pt x="1671304" y="4651632"/>
                  <a:pt x="1671304" y="4626324"/>
                </a:cubicBezTo>
                <a:cubicBezTo>
                  <a:pt x="1671305" y="4601019"/>
                  <a:pt x="1671304" y="4575713"/>
                  <a:pt x="1683956" y="4563062"/>
                </a:cubicBezTo>
                <a:lnTo>
                  <a:pt x="1683958" y="4588368"/>
                </a:lnTo>
                <a:cubicBezTo>
                  <a:pt x="1696612" y="4601021"/>
                  <a:pt x="1683956" y="4626326"/>
                  <a:pt x="1683960" y="4638981"/>
                </a:cubicBezTo>
                <a:cubicBezTo>
                  <a:pt x="1683958" y="4643199"/>
                  <a:pt x="1683958" y="4647417"/>
                  <a:pt x="1683958" y="4651632"/>
                </a:cubicBezTo>
                <a:cubicBezTo>
                  <a:pt x="1683956" y="4676942"/>
                  <a:pt x="1696610" y="4702250"/>
                  <a:pt x="1696612" y="4714899"/>
                </a:cubicBezTo>
                <a:lnTo>
                  <a:pt x="1709264" y="4714898"/>
                </a:lnTo>
                <a:lnTo>
                  <a:pt x="1721918" y="4702250"/>
                </a:lnTo>
                <a:lnTo>
                  <a:pt x="1734570" y="4689593"/>
                </a:lnTo>
                <a:lnTo>
                  <a:pt x="1734570" y="4676942"/>
                </a:lnTo>
                <a:cubicBezTo>
                  <a:pt x="1734572" y="4672725"/>
                  <a:pt x="1734572" y="4668506"/>
                  <a:pt x="1734574" y="4664288"/>
                </a:cubicBezTo>
                <a:lnTo>
                  <a:pt x="1721916" y="4676942"/>
                </a:lnTo>
                <a:lnTo>
                  <a:pt x="1709264" y="4689597"/>
                </a:lnTo>
                <a:cubicBezTo>
                  <a:pt x="1709264" y="4676942"/>
                  <a:pt x="1696613" y="4664288"/>
                  <a:pt x="1696610" y="4651632"/>
                </a:cubicBezTo>
                <a:lnTo>
                  <a:pt x="1696610" y="4575714"/>
                </a:lnTo>
                <a:lnTo>
                  <a:pt x="1696610" y="4537751"/>
                </a:lnTo>
                <a:lnTo>
                  <a:pt x="1696610" y="4487138"/>
                </a:lnTo>
                <a:cubicBezTo>
                  <a:pt x="1696610" y="4474482"/>
                  <a:pt x="1696610" y="4461833"/>
                  <a:pt x="1709267" y="4436526"/>
                </a:cubicBezTo>
                <a:cubicBezTo>
                  <a:pt x="1709266" y="4432308"/>
                  <a:pt x="1709266" y="4428090"/>
                  <a:pt x="1709264" y="4423871"/>
                </a:cubicBezTo>
                <a:lnTo>
                  <a:pt x="1709264" y="4385910"/>
                </a:lnTo>
                <a:lnTo>
                  <a:pt x="1721916" y="4398566"/>
                </a:lnTo>
                <a:lnTo>
                  <a:pt x="1734570" y="4373259"/>
                </a:lnTo>
                <a:cubicBezTo>
                  <a:pt x="1721918" y="4360605"/>
                  <a:pt x="1721916" y="4347947"/>
                  <a:pt x="1721916" y="4347947"/>
                </a:cubicBezTo>
                <a:lnTo>
                  <a:pt x="1734570" y="4335296"/>
                </a:lnTo>
                <a:cubicBezTo>
                  <a:pt x="1734570" y="4322646"/>
                  <a:pt x="1734570" y="4322646"/>
                  <a:pt x="1721916" y="4322646"/>
                </a:cubicBezTo>
                <a:lnTo>
                  <a:pt x="1721918" y="4297335"/>
                </a:lnTo>
                <a:cubicBezTo>
                  <a:pt x="1721918" y="4284683"/>
                  <a:pt x="1734572" y="4272029"/>
                  <a:pt x="1734570" y="4259375"/>
                </a:cubicBezTo>
                <a:lnTo>
                  <a:pt x="1747226" y="4246719"/>
                </a:lnTo>
                <a:lnTo>
                  <a:pt x="1747224" y="4221419"/>
                </a:lnTo>
                <a:cubicBezTo>
                  <a:pt x="1747226" y="4208762"/>
                  <a:pt x="1747224" y="4196109"/>
                  <a:pt x="1759880" y="4183454"/>
                </a:cubicBezTo>
                <a:cubicBezTo>
                  <a:pt x="1759882" y="4170800"/>
                  <a:pt x="1759880" y="4158146"/>
                  <a:pt x="1759880" y="4158146"/>
                </a:cubicBezTo>
                <a:cubicBezTo>
                  <a:pt x="1759878" y="4145495"/>
                  <a:pt x="1759882" y="4132838"/>
                  <a:pt x="1759882" y="4132838"/>
                </a:cubicBezTo>
                <a:lnTo>
                  <a:pt x="1747226" y="4145492"/>
                </a:lnTo>
                <a:lnTo>
                  <a:pt x="1747224" y="4094879"/>
                </a:lnTo>
                <a:cubicBezTo>
                  <a:pt x="1747224" y="4082222"/>
                  <a:pt x="1759878" y="4069572"/>
                  <a:pt x="1759878" y="4056920"/>
                </a:cubicBezTo>
                <a:lnTo>
                  <a:pt x="1759880" y="4044264"/>
                </a:lnTo>
                <a:lnTo>
                  <a:pt x="1759878" y="4018959"/>
                </a:lnTo>
                <a:lnTo>
                  <a:pt x="1772531" y="4018959"/>
                </a:lnTo>
                <a:lnTo>
                  <a:pt x="1759878" y="4082226"/>
                </a:lnTo>
                <a:lnTo>
                  <a:pt x="1759878" y="4094879"/>
                </a:lnTo>
                <a:lnTo>
                  <a:pt x="1772532" y="4082226"/>
                </a:lnTo>
                <a:lnTo>
                  <a:pt x="1772531" y="4018959"/>
                </a:lnTo>
                <a:lnTo>
                  <a:pt x="1785185" y="4018956"/>
                </a:lnTo>
                <a:cubicBezTo>
                  <a:pt x="1797839" y="4006302"/>
                  <a:pt x="1797839" y="4006302"/>
                  <a:pt x="1797839" y="3993647"/>
                </a:cubicBezTo>
                <a:lnTo>
                  <a:pt x="1797839" y="3980997"/>
                </a:lnTo>
                <a:cubicBezTo>
                  <a:pt x="1797839" y="3968345"/>
                  <a:pt x="1785185" y="3955692"/>
                  <a:pt x="1785185" y="3943038"/>
                </a:cubicBezTo>
                <a:cubicBezTo>
                  <a:pt x="1785188" y="3938820"/>
                  <a:pt x="1785186" y="3934605"/>
                  <a:pt x="1785188" y="3930384"/>
                </a:cubicBezTo>
                <a:cubicBezTo>
                  <a:pt x="1797839" y="3930381"/>
                  <a:pt x="1810492" y="3930381"/>
                  <a:pt x="1797839" y="3892421"/>
                </a:cubicBezTo>
                <a:cubicBezTo>
                  <a:pt x="1810492" y="3854460"/>
                  <a:pt x="1823147" y="3829157"/>
                  <a:pt x="1823146" y="3803846"/>
                </a:cubicBezTo>
                <a:cubicBezTo>
                  <a:pt x="1835801" y="3765888"/>
                  <a:pt x="1835800" y="3740582"/>
                  <a:pt x="1848454" y="3702623"/>
                </a:cubicBezTo>
                <a:lnTo>
                  <a:pt x="1848454" y="3689967"/>
                </a:lnTo>
                <a:cubicBezTo>
                  <a:pt x="1861108" y="3677310"/>
                  <a:pt x="1873760" y="3639353"/>
                  <a:pt x="1873760" y="3614048"/>
                </a:cubicBezTo>
                <a:cubicBezTo>
                  <a:pt x="1886414" y="3576086"/>
                  <a:pt x="1886414" y="3525473"/>
                  <a:pt x="1899068" y="3487509"/>
                </a:cubicBezTo>
                <a:cubicBezTo>
                  <a:pt x="1911722" y="3462206"/>
                  <a:pt x="1911720" y="3424242"/>
                  <a:pt x="1924374" y="3398939"/>
                </a:cubicBezTo>
                <a:cubicBezTo>
                  <a:pt x="1937026" y="3373631"/>
                  <a:pt x="1937028" y="3348326"/>
                  <a:pt x="1937030" y="3323013"/>
                </a:cubicBezTo>
                <a:cubicBezTo>
                  <a:pt x="1962336" y="3310359"/>
                  <a:pt x="1974986" y="3297705"/>
                  <a:pt x="1962335" y="3259749"/>
                </a:cubicBezTo>
                <a:lnTo>
                  <a:pt x="1991070" y="3218426"/>
                </a:lnTo>
                <a:lnTo>
                  <a:pt x="2009375" y="3131484"/>
                </a:lnTo>
                <a:lnTo>
                  <a:pt x="2101524" y="2813634"/>
                </a:lnTo>
                <a:cubicBezTo>
                  <a:pt x="2101524" y="2810495"/>
                  <a:pt x="2101523" y="2807357"/>
                  <a:pt x="2101523" y="2804220"/>
                </a:cubicBezTo>
                <a:lnTo>
                  <a:pt x="2101522" y="2791569"/>
                </a:lnTo>
                <a:cubicBezTo>
                  <a:pt x="2101526" y="2778915"/>
                  <a:pt x="2101522" y="2791569"/>
                  <a:pt x="2088870" y="2791569"/>
                </a:cubicBezTo>
                <a:cubicBezTo>
                  <a:pt x="2088870" y="2791569"/>
                  <a:pt x="2088868" y="2778912"/>
                  <a:pt x="2088870" y="2766260"/>
                </a:cubicBezTo>
                <a:cubicBezTo>
                  <a:pt x="2095198" y="2766261"/>
                  <a:pt x="2098360" y="2766260"/>
                  <a:pt x="2103107" y="2764679"/>
                </a:cubicBezTo>
                <a:lnTo>
                  <a:pt x="2117687" y="2757873"/>
                </a:lnTo>
                <a:lnTo>
                  <a:pt x="2150044" y="2646270"/>
                </a:lnTo>
                <a:lnTo>
                  <a:pt x="2170826" y="2589693"/>
                </a:lnTo>
                <a:lnTo>
                  <a:pt x="2152136" y="2627073"/>
                </a:lnTo>
                <a:cubicBezTo>
                  <a:pt x="2152139" y="2639726"/>
                  <a:pt x="2139486" y="2665034"/>
                  <a:pt x="2139486" y="2677683"/>
                </a:cubicBezTo>
                <a:lnTo>
                  <a:pt x="2126832" y="2677683"/>
                </a:lnTo>
                <a:cubicBezTo>
                  <a:pt x="2152136" y="2627073"/>
                  <a:pt x="2164793" y="2576459"/>
                  <a:pt x="2190101" y="2525843"/>
                </a:cubicBezTo>
                <a:lnTo>
                  <a:pt x="2193160" y="2528904"/>
                </a:lnTo>
                <a:lnTo>
                  <a:pt x="2326253" y="2166623"/>
                </a:lnTo>
                <a:cubicBezTo>
                  <a:pt x="2390723" y="2007636"/>
                  <a:pt x="2460824" y="1849539"/>
                  <a:pt x="2536276" y="1692287"/>
                </a:cubicBezTo>
                <a:cubicBezTo>
                  <a:pt x="2609657" y="1542369"/>
                  <a:pt x="2693399" y="1392075"/>
                  <a:pt x="2779430" y="1247916"/>
                </a:cubicBezTo>
                <a:cubicBezTo>
                  <a:pt x="2792879" y="1218395"/>
                  <a:pt x="2808626" y="1195008"/>
                  <a:pt x="2770664" y="1177716"/>
                </a:cubicBezTo>
                <a:cubicBezTo>
                  <a:pt x="2761174" y="1173392"/>
                  <a:pt x="2754269" y="1172477"/>
                  <a:pt x="2749036" y="1173831"/>
                </a:cubicBezTo>
                <a:cubicBezTo>
                  <a:pt x="2733335" y="1177899"/>
                  <a:pt x="2732668" y="1202424"/>
                  <a:pt x="2722301" y="1216800"/>
                </a:cubicBezTo>
                <a:cubicBezTo>
                  <a:pt x="2705008" y="1254761"/>
                  <a:pt x="2685796" y="1296938"/>
                  <a:pt x="2664288" y="1332978"/>
                </a:cubicBezTo>
                <a:cubicBezTo>
                  <a:pt x="2499482" y="1650062"/>
                  <a:pt x="2317805" y="1959462"/>
                  <a:pt x="2203618" y="2299605"/>
                </a:cubicBezTo>
                <a:cubicBezTo>
                  <a:pt x="1980254" y="2946521"/>
                  <a:pt x="1775682" y="3596906"/>
                  <a:pt x="1707262" y="4283838"/>
                </a:cubicBezTo>
                <a:cubicBezTo>
                  <a:pt x="1707638" y="4294197"/>
                  <a:pt x="1704170" y="4312989"/>
                  <a:pt x="1681160" y="4307601"/>
                </a:cubicBezTo>
                <a:cubicBezTo>
                  <a:pt x="1657772" y="4291851"/>
                  <a:pt x="1667380" y="4270763"/>
                  <a:pt x="1666626" y="4250051"/>
                </a:cubicBezTo>
                <a:cubicBezTo>
                  <a:pt x="1662954" y="4034477"/>
                  <a:pt x="1719882" y="3831227"/>
                  <a:pt x="1755719" y="3618369"/>
                </a:cubicBezTo>
                <a:cubicBezTo>
                  <a:pt x="1848402" y="3057074"/>
                  <a:pt x="2000620" y="2521628"/>
                  <a:pt x="2213906" y="2011451"/>
                </a:cubicBezTo>
                <a:lnTo>
                  <a:pt x="2291730" y="1839899"/>
                </a:lnTo>
                <a:lnTo>
                  <a:pt x="2270768" y="1875771"/>
                </a:lnTo>
                <a:cubicBezTo>
                  <a:pt x="2250203" y="1912149"/>
                  <a:pt x="2234388" y="1943786"/>
                  <a:pt x="2228062" y="1969091"/>
                </a:cubicBezTo>
                <a:cubicBezTo>
                  <a:pt x="2190100" y="2032358"/>
                  <a:pt x="2139485" y="2120933"/>
                  <a:pt x="2088868" y="2209505"/>
                </a:cubicBezTo>
                <a:cubicBezTo>
                  <a:pt x="2050910" y="2298083"/>
                  <a:pt x="2012950" y="2386658"/>
                  <a:pt x="1987640" y="2449925"/>
                </a:cubicBezTo>
                <a:lnTo>
                  <a:pt x="1974989" y="2462577"/>
                </a:lnTo>
                <a:lnTo>
                  <a:pt x="1974990" y="2475228"/>
                </a:lnTo>
                <a:lnTo>
                  <a:pt x="1987643" y="2475230"/>
                </a:lnTo>
                <a:cubicBezTo>
                  <a:pt x="1962336" y="2513190"/>
                  <a:pt x="1949678" y="2589114"/>
                  <a:pt x="1974989" y="2538498"/>
                </a:cubicBezTo>
                <a:lnTo>
                  <a:pt x="1974989" y="2551151"/>
                </a:lnTo>
                <a:cubicBezTo>
                  <a:pt x="1974989" y="2551151"/>
                  <a:pt x="1974990" y="2563805"/>
                  <a:pt x="1987643" y="2551154"/>
                </a:cubicBezTo>
                <a:lnTo>
                  <a:pt x="2000297" y="2551154"/>
                </a:lnTo>
                <a:cubicBezTo>
                  <a:pt x="1987644" y="2563805"/>
                  <a:pt x="1987643" y="2576460"/>
                  <a:pt x="2000296" y="2563802"/>
                </a:cubicBezTo>
                <a:cubicBezTo>
                  <a:pt x="1962335" y="2601765"/>
                  <a:pt x="1987643" y="2614421"/>
                  <a:pt x="1962335" y="2652381"/>
                </a:cubicBezTo>
                <a:cubicBezTo>
                  <a:pt x="1962335" y="2601765"/>
                  <a:pt x="1949682" y="2627075"/>
                  <a:pt x="1924374" y="2690342"/>
                </a:cubicBezTo>
                <a:lnTo>
                  <a:pt x="1949678" y="2690340"/>
                </a:lnTo>
                <a:cubicBezTo>
                  <a:pt x="1899068" y="2791571"/>
                  <a:pt x="1911722" y="2804220"/>
                  <a:pt x="1873757" y="2867490"/>
                </a:cubicBezTo>
                <a:lnTo>
                  <a:pt x="1886414" y="2880144"/>
                </a:lnTo>
                <a:cubicBezTo>
                  <a:pt x="1886412" y="2892795"/>
                  <a:pt x="1873760" y="2905448"/>
                  <a:pt x="1861106" y="2905451"/>
                </a:cubicBezTo>
                <a:cubicBezTo>
                  <a:pt x="1861106" y="2930756"/>
                  <a:pt x="1873758" y="2918102"/>
                  <a:pt x="1861108" y="2943410"/>
                </a:cubicBezTo>
                <a:cubicBezTo>
                  <a:pt x="1835796" y="3006680"/>
                  <a:pt x="1810493" y="3082601"/>
                  <a:pt x="1772531" y="3196478"/>
                </a:cubicBezTo>
                <a:cubicBezTo>
                  <a:pt x="1759882" y="3234438"/>
                  <a:pt x="1747226" y="3259749"/>
                  <a:pt x="1747226" y="3272402"/>
                </a:cubicBezTo>
                <a:cubicBezTo>
                  <a:pt x="1709267" y="3398937"/>
                  <a:pt x="1683956" y="3576087"/>
                  <a:pt x="1645997" y="3576087"/>
                </a:cubicBezTo>
                <a:cubicBezTo>
                  <a:pt x="1658652" y="3614048"/>
                  <a:pt x="1645997" y="3614048"/>
                  <a:pt x="1633342" y="3689967"/>
                </a:cubicBezTo>
                <a:cubicBezTo>
                  <a:pt x="1620689" y="3740580"/>
                  <a:pt x="1620690" y="3639353"/>
                  <a:pt x="1608035" y="3715275"/>
                </a:cubicBezTo>
                <a:cubicBezTo>
                  <a:pt x="1595381" y="3689967"/>
                  <a:pt x="1582726" y="3740580"/>
                  <a:pt x="1595384" y="3677315"/>
                </a:cubicBezTo>
                <a:cubicBezTo>
                  <a:pt x="1582727" y="3677310"/>
                  <a:pt x="1582726" y="3727928"/>
                  <a:pt x="1570074" y="3727928"/>
                </a:cubicBezTo>
                <a:lnTo>
                  <a:pt x="1570076" y="3740582"/>
                </a:lnTo>
                <a:cubicBezTo>
                  <a:pt x="1570076" y="3740582"/>
                  <a:pt x="1557422" y="3727925"/>
                  <a:pt x="1557420" y="3740582"/>
                </a:cubicBezTo>
                <a:lnTo>
                  <a:pt x="1557422" y="3753236"/>
                </a:lnTo>
                <a:lnTo>
                  <a:pt x="1544766" y="3765888"/>
                </a:lnTo>
                <a:cubicBezTo>
                  <a:pt x="1544768" y="3778539"/>
                  <a:pt x="1544766" y="3791196"/>
                  <a:pt x="1532116" y="3816503"/>
                </a:cubicBezTo>
                <a:cubicBezTo>
                  <a:pt x="1506806" y="3892424"/>
                  <a:pt x="1506806" y="3930384"/>
                  <a:pt x="1494154" y="3955688"/>
                </a:cubicBezTo>
                <a:cubicBezTo>
                  <a:pt x="1494152" y="3943040"/>
                  <a:pt x="1494154" y="3955688"/>
                  <a:pt x="1481500" y="3968345"/>
                </a:cubicBezTo>
                <a:lnTo>
                  <a:pt x="1481500" y="3993647"/>
                </a:lnTo>
                <a:lnTo>
                  <a:pt x="1481501" y="4006304"/>
                </a:lnTo>
                <a:cubicBezTo>
                  <a:pt x="1434052" y="4006302"/>
                  <a:pt x="1407952" y="4113069"/>
                  <a:pt x="1381853" y="4214495"/>
                </a:cubicBezTo>
                <a:lnTo>
                  <a:pt x="1368499" y="4261914"/>
                </a:lnTo>
                <a:lnTo>
                  <a:pt x="1368140" y="4265309"/>
                </a:lnTo>
                <a:cubicBezTo>
                  <a:pt x="1376641" y="4249685"/>
                  <a:pt x="1379215" y="4267281"/>
                  <a:pt x="1388314" y="4280324"/>
                </a:cubicBezTo>
                <a:cubicBezTo>
                  <a:pt x="1389514" y="4337666"/>
                  <a:pt x="1377062" y="4375437"/>
                  <a:pt x="1371136" y="4408659"/>
                </a:cubicBezTo>
                <a:cubicBezTo>
                  <a:pt x="1365209" y="4441880"/>
                  <a:pt x="1357309" y="4486176"/>
                  <a:pt x="1369580" y="4545485"/>
                </a:cubicBezTo>
                <a:cubicBezTo>
                  <a:pt x="1363655" y="4578707"/>
                  <a:pt x="1348031" y="4570214"/>
                  <a:pt x="1344680" y="4621031"/>
                </a:cubicBezTo>
                <a:cubicBezTo>
                  <a:pt x="1349830" y="4656224"/>
                  <a:pt x="1364854" y="4636049"/>
                  <a:pt x="1361503" y="4686864"/>
                </a:cubicBezTo>
                <a:cubicBezTo>
                  <a:pt x="1342526" y="4729188"/>
                  <a:pt x="1357375" y="4806095"/>
                  <a:pt x="1354621" y="4885583"/>
                </a:cubicBezTo>
                <a:cubicBezTo>
                  <a:pt x="1341572" y="4894685"/>
                  <a:pt x="1338818" y="4974173"/>
                  <a:pt x="1348517" y="5015886"/>
                </a:cubicBezTo>
                <a:cubicBezTo>
                  <a:pt x="1350493" y="5004813"/>
                  <a:pt x="1350493" y="5004813"/>
                  <a:pt x="1350493" y="5004813"/>
                </a:cubicBezTo>
                <a:cubicBezTo>
                  <a:pt x="1352468" y="4993740"/>
                  <a:pt x="1347919" y="4987218"/>
                  <a:pt x="1358993" y="4989188"/>
                </a:cubicBezTo>
                <a:cubicBezTo>
                  <a:pt x="1358993" y="4989188"/>
                  <a:pt x="1357018" y="5000262"/>
                  <a:pt x="1361566" y="5006784"/>
                </a:cubicBezTo>
                <a:cubicBezTo>
                  <a:pt x="1372642" y="5008755"/>
                  <a:pt x="1372642" y="5008755"/>
                  <a:pt x="1372642" y="5008755"/>
                </a:cubicBezTo>
                <a:cubicBezTo>
                  <a:pt x="1377790" y="5043947"/>
                  <a:pt x="1358216" y="5057601"/>
                  <a:pt x="1362166" y="5035454"/>
                </a:cubicBezTo>
                <a:cubicBezTo>
                  <a:pt x="1360192" y="5046527"/>
                  <a:pt x="1360192" y="5046527"/>
                  <a:pt x="1360192" y="5046527"/>
                </a:cubicBezTo>
                <a:cubicBezTo>
                  <a:pt x="1358216" y="5057601"/>
                  <a:pt x="1351691" y="5062152"/>
                  <a:pt x="1351691" y="5062152"/>
                </a:cubicBezTo>
                <a:cubicBezTo>
                  <a:pt x="1347142" y="5055632"/>
                  <a:pt x="1349117" y="5044557"/>
                  <a:pt x="1344566" y="5038034"/>
                </a:cubicBezTo>
                <a:cubicBezTo>
                  <a:pt x="1330918" y="5018466"/>
                  <a:pt x="1319245" y="4987827"/>
                  <a:pt x="1315892" y="5038644"/>
                </a:cubicBezTo>
                <a:cubicBezTo>
                  <a:pt x="1309546" y="4946112"/>
                  <a:pt x="1310323" y="4877700"/>
                  <a:pt x="1322174" y="4811256"/>
                </a:cubicBezTo>
                <a:cubicBezTo>
                  <a:pt x="1322951" y="4742843"/>
                  <a:pt x="1332829" y="4687475"/>
                  <a:pt x="1335581" y="4607987"/>
                </a:cubicBezTo>
                <a:cubicBezTo>
                  <a:pt x="1324507" y="4606016"/>
                  <a:pt x="1327079" y="4623612"/>
                  <a:pt x="1316006" y="4621641"/>
                </a:cubicBezTo>
                <a:cubicBezTo>
                  <a:pt x="1308283" y="4568853"/>
                  <a:pt x="1307684" y="4540185"/>
                  <a:pt x="1309060" y="4500440"/>
                </a:cubicBezTo>
                <a:cubicBezTo>
                  <a:pt x="1314986" y="4467219"/>
                  <a:pt x="1316363" y="4427475"/>
                  <a:pt x="1321690" y="4365584"/>
                </a:cubicBezTo>
                <a:cubicBezTo>
                  <a:pt x="1328215" y="4361031"/>
                  <a:pt x="1330682" y="4347189"/>
                  <a:pt x="1333078" y="4329764"/>
                </a:cubicBezTo>
                <a:lnTo>
                  <a:pt x="1339778" y="4294655"/>
                </a:lnTo>
                <a:lnTo>
                  <a:pt x="1334128" y="4283789"/>
                </a:lnTo>
                <a:lnTo>
                  <a:pt x="1333241" y="4284804"/>
                </a:lnTo>
                <a:cubicBezTo>
                  <a:pt x="1331857" y="4284558"/>
                  <a:pt x="1330718" y="4282928"/>
                  <a:pt x="1329890" y="4279569"/>
                </a:cubicBezTo>
                <a:lnTo>
                  <a:pt x="1329440" y="4274876"/>
                </a:lnTo>
                <a:lnTo>
                  <a:pt x="1319377" y="4260165"/>
                </a:lnTo>
                <a:cubicBezTo>
                  <a:pt x="1315421" y="4257003"/>
                  <a:pt x="1310677" y="4256211"/>
                  <a:pt x="1304350" y="4259375"/>
                </a:cubicBezTo>
                <a:cubicBezTo>
                  <a:pt x="1304350" y="4347948"/>
                  <a:pt x="1291696" y="4347950"/>
                  <a:pt x="1291700" y="4411218"/>
                </a:cubicBezTo>
                <a:cubicBezTo>
                  <a:pt x="1253735" y="4461831"/>
                  <a:pt x="1228429" y="4398561"/>
                  <a:pt x="1228430" y="4309989"/>
                </a:cubicBezTo>
                <a:lnTo>
                  <a:pt x="1228429" y="4297332"/>
                </a:lnTo>
                <a:lnTo>
                  <a:pt x="1228429" y="4259375"/>
                </a:lnTo>
                <a:lnTo>
                  <a:pt x="1241081" y="4272029"/>
                </a:lnTo>
                <a:lnTo>
                  <a:pt x="1241083" y="4284678"/>
                </a:lnTo>
                <a:lnTo>
                  <a:pt x="1253735" y="4272029"/>
                </a:lnTo>
                <a:cubicBezTo>
                  <a:pt x="1266386" y="4259375"/>
                  <a:pt x="1266386" y="4158146"/>
                  <a:pt x="1241083" y="4234070"/>
                </a:cubicBezTo>
                <a:lnTo>
                  <a:pt x="1241081" y="4221419"/>
                </a:lnTo>
                <a:lnTo>
                  <a:pt x="1241081" y="4208763"/>
                </a:lnTo>
                <a:cubicBezTo>
                  <a:pt x="1241083" y="4202436"/>
                  <a:pt x="1241084" y="4199273"/>
                  <a:pt x="1239502" y="4197690"/>
                </a:cubicBezTo>
                <a:lnTo>
                  <a:pt x="1232377" y="4196673"/>
                </a:lnTo>
                <a:lnTo>
                  <a:pt x="1229462" y="4233180"/>
                </a:lnTo>
                <a:lnTo>
                  <a:pt x="1228429" y="4233416"/>
                </a:lnTo>
                <a:lnTo>
                  <a:pt x="1228429" y="4234070"/>
                </a:lnTo>
                <a:lnTo>
                  <a:pt x="1228429" y="4246722"/>
                </a:lnTo>
                <a:cubicBezTo>
                  <a:pt x="1228429" y="4246722"/>
                  <a:pt x="1228429" y="4259375"/>
                  <a:pt x="1215775" y="4259375"/>
                </a:cubicBezTo>
                <a:lnTo>
                  <a:pt x="1214402" y="4223664"/>
                </a:lnTo>
                <a:lnTo>
                  <a:pt x="1207888" y="4209806"/>
                </a:lnTo>
                <a:cubicBezTo>
                  <a:pt x="1197065" y="4338836"/>
                  <a:pt x="1176364" y="4433700"/>
                  <a:pt x="1187569" y="4574865"/>
                </a:cubicBezTo>
                <a:cubicBezTo>
                  <a:pt x="1193866" y="4558230"/>
                  <a:pt x="1198807" y="4575314"/>
                  <a:pt x="1209595" y="4587000"/>
                </a:cubicBezTo>
                <a:cubicBezTo>
                  <a:pt x="1218574" y="4643646"/>
                  <a:pt x="1211371" y="4682760"/>
                  <a:pt x="1210015" y="4716479"/>
                </a:cubicBezTo>
                <a:cubicBezTo>
                  <a:pt x="1208657" y="4750196"/>
                  <a:pt x="1206847" y="4795155"/>
                  <a:pt x="1227065" y="4852247"/>
                </a:cubicBezTo>
                <a:cubicBezTo>
                  <a:pt x="1225708" y="4885965"/>
                  <a:pt x="1209076" y="4879676"/>
                  <a:pt x="1212661" y="4930475"/>
                </a:cubicBezTo>
                <a:cubicBezTo>
                  <a:pt x="1222543" y="4964642"/>
                  <a:pt x="1234687" y="4942611"/>
                  <a:pt x="1238272" y="4993412"/>
                </a:cubicBezTo>
                <a:cubicBezTo>
                  <a:pt x="1225222" y="5037923"/>
                  <a:pt x="1250381" y="5112099"/>
                  <a:pt x="1258454" y="5191223"/>
                </a:cubicBezTo>
                <a:cubicBezTo>
                  <a:pt x="1255532" y="5193920"/>
                  <a:pt x="1253845" y="5200890"/>
                  <a:pt x="1253197" y="5210450"/>
                </a:cubicBezTo>
                <a:lnTo>
                  <a:pt x="1254044" y="5240709"/>
                </a:lnTo>
                <a:lnTo>
                  <a:pt x="1254724" y="5240415"/>
                </a:lnTo>
                <a:cubicBezTo>
                  <a:pt x="1285172" y="5244567"/>
                  <a:pt x="1305932" y="5364974"/>
                  <a:pt x="1317005" y="5398188"/>
                </a:cubicBezTo>
                <a:cubicBezTo>
                  <a:pt x="1317004" y="5385537"/>
                  <a:pt x="1317005" y="5360228"/>
                  <a:pt x="1329656" y="5372882"/>
                </a:cubicBezTo>
                <a:cubicBezTo>
                  <a:pt x="1342310" y="5436149"/>
                  <a:pt x="1354961" y="5537378"/>
                  <a:pt x="1380271" y="5613296"/>
                </a:cubicBezTo>
                <a:lnTo>
                  <a:pt x="1380271" y="5651258"/>
                </a:lnTo>
                <a:lnTo>
                  <a:pt x="1392926" y="5638607"/>
                </a:lnTo>
                <a:cubicBezTo>
                  <a:pt x="1392926" y="5651259"/>
                  <a:pt x="1405579" y="5651259"/>
                  <a:pt x="1405579" y="5651259"/>
                </a:cubicBezTo>
                <a:lnTo>
                  <a:pt x="1418234" y="5663912"/>
                </a:lnTo>
                <a:cubicBezTo>
                  <a:pt x="1437212" y="5730344"/>
                  <a:pt x="1463309" y="5818127"/>
                  <a:pt x="1496526" y="5884557"/>
                </a:cubicBezTo>
                <a:lnTo>
                  <a:pt x="1509760" y="5906024"/>
                </a:lnTo>
                <a:lnTo>
                  <a:pt x="1508820" y="5901420"/>
                </a:lnTo>
                <a:cubicBezTo>
                  <a:pt x="1503708" y="5880129"/>
                  <a:pt x="1497413" y="5855456"/>
                  <a:pt x="1490338" y="5825213"/>
                </a:cubicBezTo>
                <a:cubicBezTo>
                  <a:pt x="1499915" y="5812508"/>
                  <a:pt x="1482533" y="5769515"/>
                  <a:pt x="1482641" y="5729742"/>
                </a:cubicBezTo>
                <a:cubicBezTo>
                  <a:pt x="1479412" y="5747235"/>
                  <a:pt x="1474624" y="5753588"/>
                  <a:pt x="1465153" y="5726520"/>
                </a:cubicBezTo>
                <a:cubicBezTo>
                  <a:pt x="1460578" y="5653329"/>
                  <a:pt x="1421134" y="5533922"/>
                  <a:pt x="1441958" y="5479880"/>
                </a:cubicBezTo>
                <a:cubicBezTo>
                  <a:pt x="1410316" y="5416172"/>
                  <a:pt x="1404182" y="5331840"/>
                  <a:pt x="1409186" y="5245944"/>
                </a:cubicBezTo>
                <a:cubicBezTo>
                  <a:pt x="1402835" y="5241156"/>
                  <a:pt x="1402835" y="5241156"/>
                  <a:pt x="1402835" y="5241156"/>
                </a:cubicBezTo>
                <a:cubicBezTo>
                  <a:pt x="1402835" y="5241156"/>
                  <a:pt x="1407625" y="5234805"/>
                  <a:pt x="1407625" y="5234805"/>
                </a:cubicBezTo>
                <a:cubicBezTo>
                  <a:pt x="1401275" y="5230016"/>
                  <a:pt x="1404505" y="5212524"/>
                  <a:pt x="1404505" y="5212524"/>
                </a:cubicBezTo>
                <a:cubicBezTo>
                  <a:pt x="1402943" y="5201384"/>
                  <a:pt x="1409293" y="5206173"/>
                  <a:pt x="1410854" y="5217312"/>
                </a:cubicBezTo>
                <a:lnTo>
                  <a:pt x="1412483" y="5218949"/>
                </a:lnTo>
                <a:lnTo>
                  <a:pt x="1412413" y="5228451"/>
                </a:lnTo>
                <a:cubicBezTo>
                  <a:pt x="1414809" y="5225276"/>
                  <a:pt x="1416006" y="5223688"/>
                  <a:pt x="1415812" y="5222296"/>
                </a:cubicBezTo>
                <a:lnTo>
                  <a:pt x="1412483" y="5218949"/>
                </a:lnTo>
                <a:lnTo>
                  <a:pt x="1412731" y="5185101"/>
                </a:lnTo>
                <a:cubicBezTo>
                  <a:pt x="1411379" y="5170382"/>
                  <a:pt x="1411015" y="5157654"/>
                  <a:pt x="1418980" y="5153696"/>
                </a:cubicBezTo>
                <a:cubicBezTo>
                  <a:pt x="1437814" y="5247602"/>
                  <a:pt x="1485492" y="5263620"/>
                  <a:pt x="1483608" y="5371797"/>
                </a:cubicBezTo>
                <a:cubicBezTo>
                  <a:pt x="1474030" y="5384501"/>
                  <a:pt x="1464559" y="5357433"/>
                  <a:pt x="1458209" y="5352647"/>
                </a:cubicBezTo>
                <a:cubicBezTo>
                  <a:pt x="1470587" y="5481536"/>
                  <a:pt x="1467142" y="5578572"/>
                  <a:pt x="1503359" y="5715473"/>
                </a:cubicBezTo>
                <a:cubicBezTo>
                  <a:pt x="1506588" y="5697980"/>
                  <a:pt x="1514498" y="5713907"/>
                  <a:pt x="1527197" y="5723481"/>
                </a:cubicBezTo>
                <a:cubicBezTo>
                  <a:pt x="1546139" y="5777618"/>
                  <a:pt x="1546032" y="5817389"/>
                  <a:pt x="1550714" y="5850807"/>
                </a:cubicBezTo>
                <a:cubicBezTo>
                  <a:pt x="1555396" y="5884227"/>
                  <a:pt x="1561638" y="5928786"/>
                  <a:pt x="1591721" y="5981355"/>
                </a:cubicBezTo>
                <a:cubicBezTo>
                  <a:pt x="1596402" y="6014775"/>
                  <a:pt x="1578912" y="6011552"/>
                  <a:pt x="1591505" y="6060899"/>
                </a:cubicBezTo>
                <a:cubicBezTo>
                  <a:pt x="1603372" y="6084789"/>
                  <a:pt x="1610848" y="6077349"/>
                  <a:pt x="1619156" y="6092955"/>
                </a:cubicBezTo>
                <a:lnTo>
                  <a:pt x="1620138" y="6095787"/>
                </a:lnTo>
                <a:lnTo>
                  <a:pt x="1620689" y="6081479"/>
                </a:lnTo>
                <a:cubicBezTo>
                  <a:pt x="1620690" y="6077261"/>
                  <a:pt x="1620690" y="6073043"/>
                  <a:pt x="1620694" y="6068825"/>
                </a:cubicBezTo>
                <a:cubicBezTo>
                  <a:pt x="1620689" y="6056168"/>
                  <a:pt x="1608040" y="6056171"/>
                  <a:pt x="1608040" y="6056171"/>
                </a:cubicBezTo>
                <a:cubicBezTo>
                  <a:pt x="1608035" y="5989739"/>
                  <a:pt x="1615154" y="5944664"/>
                  <a:pt x="1613374" y="5872893"/>
                </a:cubicBezTo>
                <a:lnTo>
                  <a:pt x="1608806" y="5802330"/>
                </a:lnTo>
                <a:lnTo>
                  <a:pt x="1620689" y="5790449"/>
                </a:lnTo>
                <a:cubicBezTo>
                  <a:pt x="1633343" y="5790449"/>
                  <a:pt x="1633344" y="5752488"/>
                  <a:pt x="1645996" y="5790447"/>
                </a:cubicBezTo>
                <a:cubicBezTo>
                  <a:pt x="1633343" y="5790449"/>
                  <a:pt x="1645996" y="5815754"/>
                  <a:pt x="1633342" y="5841060"/>
                </a:cubicBezTo>
                <a:lnTo>
                  <a:pt x="1633343" y="5828409"/>
                </a:lnTo>
                <a:cubicBezTo>
                  <a:pt x="1620689" y="5815751"/>
                  <a:pt x="1620689" y="5815751"/>
                  <a:pt x="1620689" y="5828409"/>
                </a:cubicBezTo>
                <a:lnTo>
                  <a:pt x="1620689" y="5841063"/>
                </a:lnTo>
                <a:cubicBezTo>
                  <a:pt x="1633342" y="5841060"/>
                  <a:pt x="1633344" y="5853714"/>
                  <a:pt x="1633344" y="5853714"/>
                </a:cubicBezTo>
                <a:cubicBezTo>
                  <a:pt x="1633342" y="5891675"/>
                  <a:pt x="1658651" y="5866368"/>
                  <a:pt x="1658651" y="5904329"/>
                </a:cubicBezTo>
                <a:cubicBezTo>
                  <a:pt x="1658650" y="5929632"/>
                  <a:pt x="1633342" y="5980245"/>
                  <a:pt x="1658650" y="5992904"/>
                </a:cubicBezTo>
                <a:lnTo>
                  <a:pt x="1658650" y="6005558"/>
                </a:lnTo>
                <a:lnTo>
                  <a:pt x="1658650" y="6030861"/>
                </a:lnTo>
                <a:lnTo>
                  <a:pt x="1658651" y="6043518"/>
                </a:lnTo>
                <a:cubicBezTo>
                  <a:pt x="1633342" y="6043518"/>
                  <a:pt x="1671304" y="6094128"/>
                  <a:pt x="1658652" y="6119439"/>
                </a:cubicBezTo>
                <a:cubicBezTo>
                  <a:pt x="1658652" y="6123657"/>
                  <a:pt x="1658652" y="6127875"/>
                  <a:pt x="1658650" y="6132093"/>
                </a:cubicBezTo>
                <a:cubicBezTo>
                  <a:pt x="1658650" y="6144743"/>
                  <a:pt x="1671304" y="6144746"/>
                  <a:pt x="1671304" y="6144746"/>
                </a:cubicBezTo>
                <a:lnTo>
                  <a:pt x="1671304" y="6157400"/>
                </a:lnTo>
                <a:lnTo>
                  <a:pt x="1671304" y="6182706"/>
                </a:lnTo>
                <a:lnTo>
                  <a:pt x="1671304" y="6195360"/>
                </a:lnTo>
                <a:cubicBezTo>
                  <a:pt x="1671304" y="6220665"/>
                  <a:pt x="1671304" y="6258626"/>
                  <a:pt x="1696612" y="6271281"/>
                </a:cubicBezTo>
                <a:lnTo>
                  <a:pt x="1683956" y="6271278"/>
                </a:lnTo>
                <a:lnTo>
                  <a:pt x="1683956" y="6283935"/>
                </a:lnTo>
                <a:cubicBezTo>
                  <a:pt x="1683956" y="6296589"/>
                  <a:pt x="1683958" y="6309242"/>
                  <a:pt x="1696610" y="6309240"/>
                </a:cubicBezTo>
                <a:cubicBezTo>
                  <a:pt x="1693446" y="6331385"/>
                  <a:pt x="1693448" y="6351945"/>
                  <a:pt x="1695425" y="6372311"/>
                </a:cubicBezTo>
                <a:lnTo>
                  <a:pt x="1699331" y="6394962"/>
                </a:lnTo>
                <a:lnTo>
                  <a:pt x="1701635" y="6401727"/>
                </a:lnTo>
                <a:cubicBezTo>
                  <a:pt x="1706672" y="6414242"/>
                  <a:pt x="1712208" y="6425888"/>
                  <a:pt x="1717750" y="6435048"/>
                </a:cubicBezTo>
                <a:cubicBezTo>
                  <a:pt x="1716190" y="6423909"/>
                  <a:pt x="1716190" y="6423909"/>
                  <a:pt x="1716190" y="6423909"/>
                </a:cubicBezTo>
                <a:cubicBezTo>
                  <a:pt x="1714628" y="6412769"/>
                  <a:pt x="1708278" y="6407981"/>
                  <a:pt x="1719419" y="6406416"/>
                </a:cubicBezTo>
                <a:cubicBezTo>
                  <a:pt x="1719419" y="6406416"/>
                  <a:pt x="1720979" y="6417557"/>
                  <a:pt x="1727328" y="6422343"/>
                </a:cubicBezTo>
                <a:cubicBezTo>
                  <a:pt x="1738468" y="6420779"/>
                  <a:pt x="1738468" y="6420779"/>
                  <a:pt x="1738468" y="6420779"/>
                </a:cubicBezTo>
                <a:cubicBezTo>
                  <a:pt x="1754290" y="6452633"/>
                  <a:pt x="1739921" y="6471690"/>
                  <a:pt x="1736798" y="6449411"/>
                </a:cubicBezTo>
                <a:cubicBezTo>
                  <a:pt x="1738361" y="6460550"/>
                  <a:pt x="1738361" y="6460550"/>
                  <a:pt x="1738361" y="6460550"/>
                </a:cubicBezTo>
                <a:cubicBezTo>
                  <a:pt x="1739921" y="6471690"/>
                  <a:pt x="1735132" y="6478043"/>
                  <a:pt x="1735132" y="6478043"/>
                </a:cubicBezTo>
                <a:cubicBezTo>
                  <a:pt x="1728782" y="6473255"/>
                  <a:pt x="1727220" y="6462116"/>
                  <a:pt x="1720871" y="6457328"/>
                </a:cubicBezTo>
                <a:lnTo>
                  <a:pt x="1709114" y="6447681"/>
                </a:lnTo>
                <a:lnTo>
                  <a:pt x="1721522" y="6503195"/>
                </a:lnTo>
                <a:cubicBezTo>
                  <a:pt x="1726662" y="6528305"/>
                  <a:pt x="1731407" y="6555983"/>
                  <a:pt x="1734572" y="6587615"/>
                </a:cubicBezTo>
                <a:lnTo>
                  <a:pt x="1721918" y="6600269"/>
                </a:lnTo>
                <a:cubicBezTo>
                  <a:pt x="1721916" y="6612926"/>
                  <a:pt x="1734570" y="6625580"/>
                  <a:pt x="1734570" y="6625580"/>
                </a:cubicBezTo>
                <a:lnTo>
                  <a:pt x="1747224" y="6638229"/>
                </a:lnTo>
                <a:lnTo>
                  <a:pt x="1734570" y="6638232"/>
                </a:lnTo>
                <a:cubicBezTo>
                  <a:pt x="1747224" y="6650886"/>
                  <a:pt x="1759878" y="6688847"/>
                  <a:pt x="1759880" y="6714153"/>
                </a:cubicBezTo>
                <a:cubicBezTo>
                  <a:pt x="1759882" y="6718371"/>
                  <a:pt x="1759882" y="6722589"/>
                  <a:pt x="1759882" y="6726807"/>
                </a:cubicBezTo>
                <a:cubicBezTo>
                  <a:pt x="1759882" y="6731024"/>
                  <a:pt x="1759882" y="6735242"/>
                  <a:pt x="1759880" y="6739458"/>
                </a:cubicBezTo>
                <a:lnTo>
                  <a:pt x="1772531" y="6752112"/>
                </a:lnTo>
                <a:cubicBezTo>
                  <a:pt x="1772531" y="6802725"/>
                  <a:pt x="1810492" y="6891303"/>
                  <a:pt x="1810493" y="6929262"/>
                </a:cubicBezTo>
                <a:lnTo>
                  <a:pt x="1797839" y="6929262"/>
                </a:lnTo>
                <a:lnTo>
                  <a:pt x="1797839" y="6941918"/>
                </a:lnTo>
                <a:cubicBezTo>
                  <a:pt x="1797840" y="6954569"/>
                  <a:pt x="1797842" y="6967223"/>
                  <a:pt x="1810493" y="6967223"/>
                </a:cubicBezTo>
                <a:lnTo>
                  <a:pt x="1823147" y="6979875"/>
                </a:lnTo>
                <a:lnTo>
                  <a:pt x="1835800" y="6967220"/>
                </a:lnTo>
                <a:lnTo>
                  <a:pt x="1835801" y="6954573"/>
                </a:lnTo>
                <a:lnTo>
                  <a:pt x="1823147" y="6941916"/>
                </a:lnTo>
                <a:cubicBezTo>
                  <a:pt x="1810493" y="6916605"/>
                  <a:pt x="1823146" y="6916608"/>
                  <a:pt x="1810493" y="6878645"/>
                </a:cubicBezTo>
                <a:cubicBezTo>
                  <a:pt x="1823146" y="6878648"/>
                  <a:pt x="1823146" y="6891303"/>
                  <a:pt x="1835800" y="6916608"/>
                </a:cubicBezTo>
                <a:cubicBezTo>
                  <a:pt x="1835800" y="6903957"/>
                  <a:pt x="1835801" y="6891300"/>
                  <a:pt x="1823146" y="6865997"/>
                </a:cubicBezTo>
                <a:lnTo>
                  <a:pt x="1810492" y="6865997"/>
                </a:lnTo>
                <a:cubicBezTo>
                  <a:pt x="1810492" y="6828036"/>
                  <a:pt x="1797839" y="6790076"/>
                  <a:pt x="1785185" y="6752111"/>
                </a:cubicBezTo>
                <a:cubicBezTo>
                  <a:pt x="1797839" y="6752112"/>
                  <a:pt x="1823146" y="6815382"/>
                  <a:pt x="1797840" y="6739461"/>
                </a:cubicBezTo>
                <a:lnTo>
                  <a:pt x="1810492" y="6739458"/>
                </a:lnTo>
                <a:lnTo>
                  <a:pt x="1810492" y="6752112"/>
                </a:lnTo>
                <a:lnTo>
                  <a:pt x="1823146" y="6739461"/>
                </a:lnTo>
                <a:cubicBezTo>
                  <a:pt x="1848454" y="6777419"/>
                  <a:pt x="1835800" y="6764768"/>
                  <a:pt x="1848454" y="6815379"/>
                </a:cubicBezTo>
                <a:cubicBezTo>
                  <a:pt x="1848454" y="6815379"/>
                  <a:pt x="1848450" y="6802728"/>
                  <a:pt x="1848455" y="6790076"/>
                </a:cubicBezTo>
                <a:cubicBezTo>
                  <a:pt x="1848454" y="6815379"/>
                  <a:pt x="1861108" y="6840686"/>
                  <a:pt x="1848455" y="6865997"/>
                </a:cubicBezTo>
                <a:lnTo>
                  <a:pt x="1873762" y="6891303"/>
                </a:lnTo>
                <a:lnTo>
                  <a:pt x="1861106" y="6891303"/>
                </a:lnTo>
                <a:lnTo>
                  <a:pt x="1861106" y="6903956"/>
                </a:lnTo>
                <a:cubicBezTo>
                  <a:pt x="1861104" y="6908172"/>
                  <a:pt x="1861106" y="6912389"/>
                  <a:pt x="1861103" y="6916605"/>
                </a:cubicBezTo>
                <a:lnTo>
                  <a:pt x="1873760" y="6916608"/>
                </a:lnTo>
                <a:cubicBezTo>
                  <a:pt x="1899070" y="6929262"/>
                  <a:pt x="1873762" y="6954573"/>
                  <a:pt x="1899070" y="6967224"/>
                </a:cubicBezTo>
                <a:cubicBezTo>
                  <a:pt x="1911719" y="6979875"/>
                  <a:pt x="1899066" y="6954569"/>
                  <a:pt x="1899070" y="6929262"/>
                </a:cubicBezTo>
                <a:cubicBezTo>
                  <a:pt x="1899066" y="6954569"/>
                  <a:pt x="1911719" y="6979875"/>
                  <a:pt x="1911720" y="6992532"/>
                </a:cubicBezTo>
                <a:lnTo>
                  <a:pt x="1899068" y="6979878"/>
                </a:lnTo>
                <a:cubicBezTo>
                  <a:pt x="1886414" y="6979880"/>
                  <a:pt x="1886414" y="6979880"/>
                  <a:pt x="1886411" y="6992532"/>
                </a:cubicBezTo>
                <a:cubicBezTo>
                  <a:pt x="1873760" y="6967220"/>
                  <a:pt x="1861106" y="6992532"/>
                  <a:pt x="1861108" y="7017836"/>
                </a:cubicBezTo>
                <a:lnTo>
                  <a:pt x="1861108" y="7043144"/>
                </a:lnTo>
                <a:cubicBezTo>
                  <a:pt x="1861103" y="7055795"/>
                  <a:pt x="1861108" y="7068452"/>
                  <a:pt x="1873757" y="7068452"/>
                </a:cubicBezTo>
                <a:cubicBezTo>
                  <a:pt x="1873758" y="7081103"/>
                  <a:pt x="1886414" y="7081104"/>
                  <a:pt x="1886414" y="7068449"/>
                </a:cubicBezTo>
                <a:lnTo>
                  <a:pt x="1886414" y="7043144"/>
                </a:lnTo>
                <a:cubicBezTo>
                  <a:pt x="1886414" y="7068449"/>
                  <a:pt x="1899066" y="7055795"/>
                  <a:pt x="1911718" y="7068452"/>
                </a:cubicBezTo>
                <a:lnTo>
                  <a:pt x="1911719" y="7081104"/>
                </a:lnTo>
                <a:cubicBezTo>
                  <a:pt x="1911722" y="7093755"/>
                  <a:pt x="1911720" y="7106412"/>
                  <a:pt x="1911720" y="7106412"/>
                </a:cubicBezTo>
                <a:cubicBezTo>
                  <a:pt x="1924374" y="7119068"/>
                  <a:pt x="1924374" y="7119068"/>
                  <a:pt x="1924376" y="7106412"/>
                </a:cubicBezTo>
                <a:lnTo>
                  <a:pt x="1937026" y="7106411"/>
                </a:lnTo>
                <a:lnTo>
                  <a:pt x="1949682" y="7093755"/>
                </a:lnTo>
                <a:cubicBezTo>
                  <a:pt x="1924374" y="7119068"/>
                  <a:pt x="1962336" y="7207640"/>
                  <a:pt x="1911722" y="7131719"/>
                </a:cubicBezTo>
                <a:cubicBezTo>
                  <a:pt x="1918048" y="7157025"/>
                  <a:pt x="1927536" y="7176006"/>
                  <a:pt x="1933865" y="7193405"/>
                </a:cubicBezTo>
                <a:lnTo>
                  <a:pt x="1935281" y="7216802"/>
                </a:lnTo>
                <a:lnTo>
                  <a:pt x="1924374" y="7194987"/>
                </a:lnTo>
                <a:cubicBezTo>
                  <a:pt x="1911720" y="7194986"/>
                  <a:pt x="1911722" y="7207640"/>
                  <a:pt x="1911720" y="7220294"/>
                </a:cubicBezTo>
                <a:lnTo>
                  <a:pt x="1911720" y="7232945"/>
                </a:lnTo>
                <a:cubicBezTo>
                  <a:pt x="1899068" y="7207640"/>
                  <a:pt x="1899066" y="7194987"/>
                  <a:pt x="1886416" y="7169676"/>
                </a:cubicBezTo>
                <a:lnTo>
                  <a:pt x="1873760" y="7182333"/>
                </a:lnTo>
                <a:cubicBezTo>
                  <a:pt x="1861108" y="7182333"/>
                  <a:pt x="1873762" y="7207640"/>
                  <a:pt x="1873760" y="7220291"/>
                </a:cubicBezTo>
                <a:lnTo>
                  <a:pt x="1861106" y="7207640"/>
                </a:lnTo>
                <a:lnTo>
                  <a:pt x="1861106" y="7220295"/>
                </a:lnTo>
                <a:lnTo>
                  <a:pt x="1861106" y="7232945"/>
                </a:lnTo>
                <a:lnTo>
                  <a:pt x="1873762" y="7245600"/>
                </a:lnTo>
                <a:cubicBezTo>
                  <a:pt x="1861108" y="7296216"/>
                  <a:pt x="1937028" y="7308869"/>
                  <a:pt x="1911720" y="7334175"/>
                </a:cubicBezTo>
                <a:cubicBezTo>
                  <a:pt x="1924376" y="7372134"/>
                  <a:pt x="1911720" y="7308869"/>
                  <a:pt x="1937030" y="7321523"/>
                </a:cubicBezTo>
                <a:cubicBezTo>
                  <a:pt x="1911720" y="7308869"/>
                  <a:pt x="1899068" y="7270905"/>
                  <a:pt x="1924374" y="7270908"/>
                </a:cubicBezTo>
                <a:lnTo>
                  <a:pt x="1937028" y="7283561"/>
                </a:lnTo>
                <a:cubicBezTo>
                  <a:pt x="1937027" y="7296215"/>
                  <a:pt x="1949678" y="7308869"/>
                  <a:pt x="1949678" y="7308869"/>
                </a:cubicBezTo>
                <a:cubicBezTo>
                  <a:pt x="1962335" y="7308869"/>
                  <a:pt x="1962335" y="7296215"/>
                  <a:pt x="1949681" y="7270908"/>
                </a:cubicBezTo>
                <a:lnTo>
                  <a:pt x="1949681" y="7258254"/>
                </a:lnTo>
                <a:cubicBezTo>
                  <a:pt x="1974989" y="7270908"/>
                  <a:pt x="1949678" y="7308869"/>
                  <a:pt x="1974986" y="7346829"/>
                </a:cubicBezTo>
                <a:cubicBezTo>
                  <a:pt x="1974986" y="7346829"/>
                  <a:pt x="1962335" y="7346829"/>
                  <a:pt x="1974989" y="7359480"/>
                </a:cubicBezTo>
                <a:cubicBezTo>
                  <a:pt x="1974989" y="7372134"/>
                  <a:pt x="1974989" y="7372134"/>
                  <a:pt x="1987643" y="7372134"/>
                </a:cubicBezTo>
                <a:cubicBezTo>
                  <a:pt x="1974986" y="7397441"/>
                  <a:pt x="2012950" y="7435401"/>
                  <a:pt x="2025602" y="7460709"/>
                </a:cubicBezTo>
                <a:lnTo>
                  <a:pt x="2012950" y="7448058"/>
                </a:lnTo>
                <a:lnTo>
                  <a:pt x="2012951" y="7460709"/>
                </a:lnTo>
                <a:cubicBezTo>
                  <a:pt x="2012950" y="7473362"/>
                  <a:pt x="2012950" y="7473362"/>
                  <a:pt x="2012946" y="7486019"/>
                </a:cubicBezTo>
                <a:lnTo>
                  <a:pt x="2025604" y="7486019"/>
                </a:lnTo>
                <a:cubicBezTo>
                  <a:pt x="2038256" y="7511325"/>
                  <a:pt x="2063564" y="7549284"/>
                  <a:pt x="2076218" y="7574594"/>
                </a:cubicBezTo>
                <a:cubicBezTo>
                  <a:pt x="2076220" y="7587245"/>
                  <a:pt x="2088872" y="7612554"/>
                  <a:pt x="2088870" y="7625205"/>
                </a:cubicBezTo>
                <a:cubicBezTo>
                  <a:pt x="2101526" y="7637859"/>
                  <a:pt x="2114180" y="7663166"/>
                  <a:pt x="2114180" y="7688474"/>
                </a:cubicBezTo>
                <a:lnTo>
                  <a:pt x="2114180" y="7701126"/>
                </a:lnTo>
                <a:lnTo>
                  <a:pt x="2126834" y="7713780"/>
                </a:lnTo>
                <a:cubicBezTo>
                  <a:pt x="2139484" y="7751741"/>
                  <a:pt x="2164793" y="7802355"/>
                  <a:pt x="2190100" y="7852970"/>
                </a:cubicBezTo>
                <a:cubicBezTo>
                  <a:pt x="2202754" y="7890930"/>
                  <a:pt x="2215408" y="7916237"/>
                  <a:pt x="2228060" y="7928891"/>
                </a:cubicBezTo>
                <a:lnTo>
                  <a:pt x="2228060" y="7954194"/>
                </a:lnTo>
                <a:cubicBezTo>
                  <a:pt x="2228060" y="7941545"/>
                  <a:pt x="2215406" y="7941545"/>
                  <a:pt x="2215406" y="7941545"/>
                </a:cubicBezTo>
                <a:cubicBezTo>
                  <a:pt x="2215409" y="7928891"/>
                  <a:pt x="2202750" y="7928891"/>
                  <a:pt x="2202750" y="7928891"/>
                </a:cubicBezTo>
                <a:cubicBezTo>
                  <a:pt x="2202754" y="7941545"/>
                  <a:pt x="2202754" y="7941545"/>
                  <a:pt x="2215406" y="7954197"/>
                </a:cubicBezTo>
                <a:cubicBezTo>
                  <a:pt x="2177446" y="7916237"/>
                  <a:pt x="2202754" y="7979505"/>
                  <a:pt x="2215406" y="7992155"/>
                </a:cubicBezTo>
                <a:lnTo>
                  <a:pt x="2228060" y="8004812"/>
                </a:lnTo>
                <a:lnTo>
                  <a:pt x="2228060" y="8030117"/>
                </a:lnTo>
                <a:lnTo>
                  <a:pt x="2240711" y="8030117"/>
                </a:lnTo>
                <a:cubicBezTo>
                  <a:pt x="2240712" y="8025900"/>
                  <a:pt x="2240712" y="8021682"/>
                  <a:pt x="2240714" y="8017464"/>
                </a:cubicBezTo>
                <a:cubicBezTo>
                  <a:pt x="2253368" y="8030114"/>
                  <a:pt x="2253366" y="8042772"/>
                  <a:pt x="2253366" y="8042772"/>
                </a:cubicBezTo>
                <a:lnTo>
                  <a:pt x="2240714" y="8042772"/>
                </a:lnTo>
                <a:lnTo>
                  <a:pt x="2240714" y="8055425"/>
                </a:lnTo>
                <a:lnTo>
                  <a:pt x="2253370" y="8068077"/>
                </a:lnTo>
                <a:cubicBezTo>
                  <a:pt x="2303982" y="8118692"/>
                  <a:pt x="2303982" y="8131347"/>
                  <a:pt x="2354597" y="8232576"/>
                </a:cubicBezTo>
                <a:cubicBezTo>
                  <a:pt x="2329289" y="8219921"/>
                  <a:pt x="2316636" y="8194613"/>
                  <a:pt x="2341944" y="8283185"/>
                </a:cubicBezTo>
                <a:cubicBezTo>
                  <a:pt x="2354597" y="8270537"/>
                  <a:pt x="2341943" y="8245227"/>
                  <a:pt x="2341943" y="8245227"/>
                </a:cubicBezTo>
                <a:cubicBezTo>
                  <a:pt x="2367251" y="8283188"/>
                  <a:pt x="2417861" y="8359109"/>
                  <a:pt x="2417861" y="8397070"/>
                </a:cubicBezTo>
                <a:cubicBezTo>
                  <a:pt x="2430518" y="8397069"/>
                  <a:pt x="2417864" y="8371760"/>
                  <a:pt x="2430518" y="8397069"/>
                </a:cubicBezTo>
                <a:cubicBezTo>
                  <a:pt x="2430518" y="8460338"/>
                  <a:pt x="2531747" y="8599527"/>
                  <a:pt x="2544400" y="8624834"/>
                </a:cubicBezTo>
                <a:cubicBezTo>
                  <a:pt x="2557050" y="8675448"/>
                  <a:pt x="2632978" y="8814634"/>
                  <a:pt x="2696243" y="8903206"/>
                </a:cubicBezTo>
                <a:lnTo>
                  <a:pt x="2679262" y="8912472"/>
                </a:lnTo>
                <a:lnTo>
                  <a:pt x="2670938" y="8903210"/>
                </a:lnTo>
                <a:cubicBezTo>
                  <a:pt x="2670936" y="8909536"/>
                  <a:pt x="2674100" y="8912700"/>
                  <a:pt x="2678846" y="8912698"/>
                </a:cubicBezTo>
                <a:lnTo>
                  <a:pt x="2679262" y="8912472"/>
                </a:lnTo>
                <a:lnTo>
                  <a:pt x="2699010" y="8934448"/>
                </a:lnTo>
                <a:cubicBezTo>
                  <a:pt x="2726294" y="8975968"/>
                  <a:pt x="2750022" y="9042399"/>
                  <a:pt x="2759512" y="9080360"/>
                </a:cubicBezTo>
                <a:cubicBezTo>
                  <a:pt x="2784818" y="9067706"/>
                  <a:pt x="2759513" y="9093014"/>
                  <a:pt x="2784818" y="9105666"/>
                </a:cubicBezTo>
                <a:cubicBezTo>
                  <a:pt x="2784815" y="9118320"/>
                  <a:pt x="2784818" y="9093014"/>
                  <a:pt x="2797472" y="9105666"/>
                </a:cubicBezTo>
                <a:lnTo>
                  <a:pt x="2797474" y="9130974"/>
                </a:lnTo>
                <a:cubicBezTo>
                  <a:pt x="2797474" y="9130974"/>
                  <a:pt x="2810126" y="9156279"/>
                  <a:pt x="2822778" y="9156278"/>
                </a:cubicBezTo>
                <a:cubicBezTo>
                  <a:pt x="2810126" y="9156279"/>
                  <a:pt x="2797472" y="9143628"/>
                  <a:pt x="2810126" y="9156279"/>
                </a:cubicBezTo>
                <a:cubicBezTo>
                  <a:pt x="2822778" y="9181588"/>
                  <a:pt x="2886044" y="9257506"/>
                  <a:pt x="2911354" y="9308124"/>
                </a:cubicBezTo>
                <a:cubicBezTo>
                  <a:pt x="2911354" y="9308124"/>
                  <a:pt x="2936662" y="9371390"/>
                  <a:pt x="2949317" y="9396696"/>
                </a:cubicBezTo>
                <a:cubicBezTo>
                  <a:pt x="2961968" y="9396696"/>
                  <a:pt x="2961968" y="9384044"/>
                  <a:pt x="2974622" y="9396696"/>
                </a:cubicBezTo>
                <a:cubicBezTo>
                  <a:pt x="2987276" y="9409350"/>
                  <a:pt x="2949317" y="9409350"/>
                  <a:pt x="2974622" y="9422004"/>
                </a:cubicBezTo>
                <a:cubicBezTo>
                  <a:pt x="2987276" y="9409350"/>
                  <a:pt x="2987276" y="9447310"/>
                  <a:pt x="2999928" y="9459962"/>
                </a:cubicBezTo>
                <a:lnTo>
                  <a:pt x="3012582" y="9472618"/>
                </a:lnTo>
                <a:lnTo>
                  <a:pt x="3012584" y="9485268"/>
                </a:lnTo>
                <a:cubicBezTo>
                  <a:pt x="3012584" y="9485268"/>
                  <a:pt x="3012582" y="9497925"/>
                  <a:pt x="3025238" y="9497925"/>
                </a:cubicBezTo>
                <a:cubicBezTo>
                  <a:pt x="3025236" y="9493707"/>
                  <a:pt x="3025235" y="9489489"/>
                  <a:pt x="3025235" y="9485271"/>
                </a:cubicBezTo>
                <a:lnTo>
                  <a:pt x="3037894" y="9485271"/>
                </a:lnTo>
                <a:cubicBezTo>
                  <a:pt x="3050544" y="9510579"/>
                  <a:pt x="3037892" y="9510580"/>
                  <a:pt x="3063194" y="9535886"/>
                </a:cubicBezTo>
                <a:cubicBezTo>
                  <a:pt x="3063197" y="9523232"/>
                  <a:pt x="3050544" y="9510579"/>
                  <a:pt x="3063197" y="9510576"/>
                </a:cubicBezTo>
                <a:lnTo>
                  <a:pt x="3037892" y="9472620"/>
                </a:lnTo>
                <a:lnTo>
                  <a:pt x="3025238" y="9459964"/>
                </a:lnTo>
                <a:lnTo>
                  <a:pt x="3025236" y="9447310"/>
                </a:lnTo>
                <a:lnTo>
                  <a:pt x="3012584" y="9447308"/>
                </a:lnTo>
                <a:cubicBezTo>
                  <a:pt x="2999928" y="9434655"/>
                  <a:pt x="2999928" y="9422001"/>
                  <a:pt x="3012582" y="9434656"/>
                </a:cubicBezTo>
                <a:cubicBezTo>
                  <a:pt x="2949318" y="9346084"/>
                  <a:pt x="2911355" y="9282814"/>
                  <a:pt x="2873393" y="9219549"/>
                </a:cubicBezTo>
                <a:cubicBezTo>
                  <a:pt x="2835432" y="9143628"/>
                  <a:pt x="2810128" y="9080360"/>
                  <a:pt x="2746858" y="8991784"/>
                </a:cubicBezTo>
                <a:cubicBezTo>
                  <a:pt x="2759512" y="9004438"/>
                  <a:pt x="2772164" y="9004438"/>
                  <a:pt x="2759512" y="8991784"/>
                </a:cubicBezTo>
                <a:lnTo>
                  <a:pt x="2772164" y="9004438"/>
                </a:lnTo>
                <a:lnTo>
                  <a:pt x="2772166" y="8991782"/>
                </a:lnTo>
                <a:cubicBezTo>
                  <a:pt x="2772164" y="8979130"/>
                  <a:pt x="2759512" y="8953824"/>
                  <a:pt x="2734200" y="8915860"/>
                </a:cubicBezTo>
                <a:cubicBezTo>
                  <a:pt x="2734202" y="8911644"/>
                  <a:pt x="2734204" y="8907426"/>
                  <a:pt x="2734204" y="8903210"/>
                </a:cubicBezTo>
                <a:cubicBezTo>
                  <a:pt x="2734204" y="8890557"/>
                  <a:pt x="2721550" y="8890558"/>
                  <a:pt x="2721550" y="8890558"/>
                </a:cubicBezTo>
                <a:cubicBezTo>
                  <a:pt x="2721552" y="8886340"/>
                  <a:pt x="2721552" y="8882121"/>
                  <a:pt x="2721552" y="8877904"/>
                </a:cubicBezTo>
                <a:cubicBezTo>
                  <a:pt x="2734204" y="8890557"/>
                  <a:pt x="2746858" y="8890558"/>
                  <a:pt x="2746858" y="8890558"/>
                </a:cubicBezTo>
                <a:cubicBezTo>
                  <a:pt x="2746858" y="8890558"/>
                  <a:pt x="2746854" y="8877903"/>
                  <a:pt x="2746858" y="8865246"/>
                </a:cubicBezTo>
                <a:cubicBezTo>
                  <a:pt x="2746854" y="8877903"/>
                  <a:pt x="2759512" y="8877903"/>
                  <a:pt x="2759512" y="8890556"/>
                </a:cubicBezTo>
                <a:cubicBezTo>
                  <a:pt x="2772164" y="8903210"/>
                  <a:pt x="2721554" y="8814632"/>
                  <a:pt x="2708897" y="8776674"/>
                </a:cubicBezTo>
                <a:lnTo>
                  <a:pt x="2708898" y="8772040"/>
                </a:lnTo>
                <a:lnTo>
                  <a:pt x="2698295" y="8751880"/>
                </a:lnTo>
                <a:lnTo>
                  <a:pt x="2696243" y="8751368"/>
                </a:lnTo>
                <a:lnTo>
                  <a:pt x="2695566" y="8746690"/>
                </a:lnTo>
                <a:lnTo>
                  <a:pt x="2671432" y="8700795"/>
                </a:lnTo>
                <a:lnTo>
                  <a:pt x="2670936" y="8700753"/>
                </a:lnTo>
                <a:lnTo>
                  <a:pt x="2663276" y="8686708"/>
                </a:lnTo>
                <a:lnTo>
                  <a:pt x="2658886" y="8696884"/>
                </a:lnTo>
                <a:cubicBezTo>
                  <a:pt x="2659136" y="8701324"/>
                  <a:pt x="2659385" y="8705766"/>
                  <a:pt x="2654159" y="8707842"/>
                </a:cubicBezTo>
                <a:cubicBezTo>
                  <a:pt x="2619803" y="8667026"/>
                  <a:pt x="2604202" y="8642964"/>
                  <a:pt x="2584451" y="8608449"/>
                </a:cubicBezTo>
                <a:cubicBezTo>
                  <a:pt x="2572000" y="8577084"/>
                  <a:pt x="2552249" y="8542568"/>
                  <a:pt x="2524196" y="8487142"/>
                </a:cubicBezTo>
                <a:cubicBezTo>
                  <a:pt x="2530500" y="8472534"/>
                  <a:pt x="2503446" y="8434868"/>
                  <a:pt x="2494148" y="8396198"/>
                </a:cubicBezTo>
                <a:cubicBezTo>
                  <a:pt x="2495147" y="8413958"/>
                  <a:pt x="2491996" y="8421262"/>
                  <a:pt x="2476394" y="8397201"/>
                </a:cubicBezTo>
                <a:cubicBezTo>
                  <a:pt x="2454647" y="8327166"/>
                  <a:pt x="2388089" y="8220470"/>
                  <a:pt x="2395548" y="8163036"/>
                </a:cubicBezTo>
                <a:cubicBezTo>
                  <a:pt x="2349740" y="8108615"/>
                  <a:pt x="2323844" y="8028123"/>
                  <a:pt x="2308400" y="7943480"/>
                </a:cubicBezTo>
                <a:cubicBezTo>
                  <a:pt x="2301098" y="7940328"/>
                  <a:pt x="2301098" y="7940328"/>
                  <a:pt x="2301098" y="7940328"/>
                </a:cubicBezTo>
                <a:cubicBezTo>
                  <a:pt x="2301098" y="7940328"/>
                  <a:pt x="2304250" y="7933025"/>
                  <a:pt x="2304250" y="7933025"/>
                </a:cubicBezTo>
                <a:cubicBezTo>
                  <a:pt x="2296948" y="7929873"/>
                  <a:pt x="2295948" y="7912115"/>
                  <a:pt x="2295948" y="7912115"/>
                </a:cubicBezTo>
                <a:cubicBezTo>
                  <a:pt x="2291800" y="7901660"/>
                  <a:pt x="2299102" y="7904810"/>
                  <a:pt x="2303249" y="7915265"/>
                </a:cubicBezTo>
                <a:lnTo>
                  <a:pt x="2305222" y="7916473"/>
                </a:lnTo>
                <a:lnTo>
                  <a:pt x="2307401" y="7925720"/>
                </a:lnTo>
                <a:cubicBezTo>
                  <a:pt x="2308977" y="7922068"/>
                  <a:pt x="2309764" y="7920242"/>
                  <a:pt x="2309245" y="7918935"/>
                </a:cubicBezTo>
                <a:lnTo>
                  <a:pt x="2305222" y="7916473"/>
                </a:lnTo>
                <a:lnTo>
                  <a:pt x="2297459" y="7883523"/>
                </a:lnTo>
                <a:cubicBezTo>
                  <a:pt x="2292665" y="7869541"/>
                  <a:pt x="2289302" y="7857261"/>
                  <a:pt x="2296104" y="7851531"/>
                </a:cubicBezTo>
                <a:cubicBezTo>
                  <a:pt x="2336608" y="7938321"/>
                  <a:pt x="2386721" y="7942616"/>
                  <a:pt x="2410464" y="8048171"/>
                </a:cubicBezTo>
                <a:cubicBezTo>
                  <a:pt x="2404162" y="8062779"/>
                  <a:pt x="2388560" y="8038718"/>
                  <a:pt x="2381258" y="8035568"/>
                </a:cubicBezTo>
                <a:cubicBezTo>
                  <a:pt x="2423758" y="8157878"/>
                  <a:pt x="2443352" y="8252978"/>
                  <a:pt x="2510906" y="8377434"/>
                </a:cubicBezTo>
                <a:cubicBezTo>
                  <a:pt x="2509907" y="8359674"/>
                  <a:pt x="2521360" y="8373279"/>
                  <a:pt x="2535962" y="8379581"/>
                </a:cubicBezTo>
                <a:cubicBezTo>
                  <a:pt x="2567165" y="8427702"/>
                  <a:pt x="2576464" y="8466372"/>
                  <a:pt x="2588914" y="8497738"/>
                </a:cubicBezTo>
                <a:cubicBezTo>
                  <a:pt x="2601364" y="8529102"/>
                  <a:pt x="2617962" y="8570924"/>
                  <a:pt x="2659620" y="8614888"/>
                </a:cubicBezTo>
                <a:cubicBezTo>
                  <a:pt x="2665844" y="8630572"/>
                  <a:pt x="2664518" y="8638665"/>
                  <a:pt x="2664623" y="8648457"/>
                </a:cubicBezTo>
                <a:lnTo>
                  <a:pt x="2666112" y="8659284"/>
                </a:lnTo>
                <a:lnTo>
                  <a:pt x="2670938" y="8662794"/>
                </a:lnTo>
                <a:lnTo>
                  <a:pt x="2702213" y="8709080"/>
                </a:lnTo>
                <a:lnTo>
                  <a:pt x="2702321" y="8709128"/>
                </a:lnTo>
                <a:cubicBezTo>
                  <a:pt x="2708710" y="8711884"/>
                  <a:pt x="2715224" y="8716862"/>
                  <a:pt x="2727173" y="8739346"/>
                </a:cubicBezTo>
                <a:lnTo>
                  <a:pt x="2731750" y="8752797"/>
                </a:lnTo>
                <a:lnTo>
                  <a:pt x="2829106" y="8896884"/>
                </a:lnTo>
                <a:cubicBezTo>
                  <a:pt x="2882884" y="8969642"/>
                  <a:pt x="2936662" y="9036072"/>
                  <a:pt x="2987276" y="9093014"/>
                </a:cubicBezTo>
                <a:lnTo>
                  <a:pt x="2999928" y="9105663"/>
                </a:lnTo>
                <a:cubicBezTo>
                  <a:pt x="3012582" y="9118320"/>
                  <a:pt x="3025238" y="9143625"/>
                  <a:pt x="3037892" y="9156280"/>
                </a:cubicBezTo>
                <a:cubicBezTo>
                  <a:pt x="3164428" y="9295468"/>
                  <a:pt x="3316271" y="9434656"/>
                  <a:pt x="3430151" y="9561192"/>
                </a:cubicBezTo>
                <a:cubicBezTo>
                  <a:pt x="3442806" y="9548540"/>
                  <a:pt x="3379536" y="9510579"/>
                  <a:pt x="3379538" y="9497925"/>
                </a:cubicBezTo>
                <a:lnTo>
                  <a:pt x="3392189" y="9497925"/>
                </a:lnTo>
                <a:cubicBezTo>
                  <a:pt x="3392192" y="9510576"/>
                  <a:pt x="3404843" y="9510579"/>
                  <a:pt x="3417497" y="9510579"/>
                </a:cubicBezTo>
                <a:cubicBezTo>
                  <a:pt x="3417497" y="9510579"/>
                  <a:pt x="3417498" y="9497925"/>
                  <a:pt x="3404846" y="9485271"/>
                </a:cubicBezTo>
                <a:lnTo>
                  <a:pt x="3392190" y="9472617"/>
                </a:lnTo>
                <a:cubicBezTo>
                  <a:pt x="3404846" y="9472618"/>
                  <a:pt x="3417497" y="9472618"/>
                  <a:pt x="3430151" y="9485271"/>
                </a:cubicBezTo>
                <a:cubicBezTo>
                  <a:pt x="3430151" y="9489489"/>
                  <a:pt x="3430150" y="9493707"/>
                  <a:pt x="3430150" y="9497925"/>
                </a:cubicBezTo>
                <a:cubicBezTo>
                  <a:pt x="3417498" y="9497925"/>
                  <a:pt x="3430150" y="9497925"/>
                  <a:pt x="3430152" y="9510579"/>
                </a:cubicBezTo>
                <a:lnTo>
                  <a:pt x="3442805" y="9510579"/>
                </a:lnTo>
                <a:cubicBezTo>
                  <a:pt x="3461784" y="9529557"/>
                  <a:pt x="3474438" y="9548538"/>
                  <a:pt x="3487091" y="9562774"/>
                </a:cubicBezTo>
                <a:lnTo>
                  <a:pt x="3531150" y="9586378"/>
                </a:lnTo>
                <a:cubicBezTo>
                  <a:pt x="3531240" y="9586462"/>
                  <a:pt x="3531329" y="9586548"/>
                  <a:pt x="3531419" y="9586632"/>
                </a:cubicBezTo>
                <a:lnTo>
                  <a:pt x="3542453" y="9624460"/>
                </a:lnTo>
                <a:lnTo>
                  <a:pt x="3568812" y="9649767"/>
                </a:lnTo>
                <a:lnTo>
                  <a:pt x="3544032" y="9649767"/>
                </a:lnTo>
                <a:cubicBezTo>
                  <a:pt x="3544032" y="9649767"/>
                  <a:pt x="3544036" y="9675072"/>
                  <a:pt x="3556686" y="9675075"/>
                </a:cubicBezTo>
                <a:lnTo>
                  <a:pt x="3569339" y="9687726"/>
                </a:lnTo>
                <a:cubicBezTo>
                  <a:pt x="3531380" y="9675075"/>
                  <a:pt x="3619955" y="9750996"/>
                  <a:pt x="3657916" y="9788956"/>
                </a:cubicBezTo>
                <a:cubicBezTo>
                  <a:pt x="3657917" y="9793174"/>
                  <a:pt x="3657916" y="9797392"/>
                  <a:pt x="3657914" y="9801610"/>
                </a:cubicBezTo>
                <a:cubicBezTo>
                  <a:pt x="3657917" y="9814262"/>
                  <a:pt x="3670571" y="9814262"/>
                  <a:pt x="3670571" y="9814262"/>
                </a:cubicBezTo>
                <a:lnTo>
                  <a:pt x="3683225" y="9814262"/>
                </a:lnTo>
                <a:cubicBezTo>
                  <a:pt x="3683225" y="9826916"/>
                  <a:pt x="3695876" y="9826916"/>
                  <a:pt x="3708532" y="9826916"/>
                </a:cubicBezTo>
                <a:cubicBezTo>
                  <a:pt x="3771802" y="9890182"/>
                  <a:pt x="3860375" y="9966106"/>
                  <a:pt x="3948950" y="10042026"/>
                </a:cubicBezTo>
                <a:lnTo>
                  <a:pt x="3961601" y="10042026"/>
                </a:lnTo>
                <a:lnTo>
                  <a:pt x="3961601" y="10054677"/>
                </a:lnTo>
                <a:lnTo>
                  <a:pt x="3974255" y="10067332"/>
                </a:lnTo>
                <a:lnTo>
                  <a:pt x="3986910" y="10067332"/>
                </a:lnTo>
                <a:cubicBezTo>
                  <a:pt x="4012212" y="10079986"/>
                  <a:pt x="4037526" y="10105293"/>
                  <a:pt x="4050180" y="10117947"/>
                </a:cubicBezTo>
                <a:cubicBezTo>
                  <a:pt x="4113444" y="10155908"/>
                  <a:pt x="4164060" y="10193868"/>
                  <a:pt x="4202020" y="10231826"/>
                </a:cubicBezTo>
                <a:cubicBezTo>
                  <a:pt x="4176716" y="10231828"/>
                  <a:pt x="4214675" y="10244482"/>
                  <a:pt x="4252636" y="10269788"/>
                </a:cubicBezTo>
                <a:lnTo>
                  <a:pt x="4273434" y="10287000"/>
                </a:lnTo>
                <a:lnTo>
                  <a:pt x="4192550" y="10287000"/>
                </a:lnTo>
                <a:lnTo>
                  <a:pt x="4138751" y="10244482"/>
                </a:lnTo>
                <a:cubicBezTo>
                  <a:pt x="4024871" y="10168562"/>
                  <a:pt x="3910990" y="10067332"/>
                  <a:pt x="3822414" y="9991412"/>
                </a:cubicBezTo>
                <a:cubicBezTo>
                  <a:pt x="3809762" y="9991413"/>
                  <a:pt x="3784451" y="9991412"/>
                  <a:pt x="3784452" y="9978758"/>
                </a:cubicBezTo>
                <a:cubicBezTo>
                  <a:pt x="3733838" y="9953451"/>
                  <a:pt x="3683225" y="9864876"/>
                  <a:pt x="3645262" y="9864876"/>
                </a:cubicBezTo>
                <a:cubicBezTo>
                  <a:pt x="3784451" y="9991412"/>
                  <a:pt x="3936296" y="10130601"/>
                  <a:pt x="4100792" y="10257134"/>
                </a:cubicBezTo>
                <a:lnTo>
                  <a:pt x="4139230" y="10287000"/>
                </a:lnTo>
                <a:lnTo>
                  <a:pt x="4042092" y="10287000"/>
                </a:lnTo>
                <a:lnTo>
                  <a:pt x="3979991" y="10235188"/>
                </a:lnTo>
                <a:cubicBezTo>
                  <a:pt x="3946577" y="10205730"/>
                  <a:pt x="3914152" y="10174887"/>
                  <a:pt x="3885682" y="10143254"/>
                </a:cubicBezTo>
                <a:cubicBezTo>
                  <a:pt x="3822416" y="10092639"/>
                  <a:pt x="3822416" y="10079986"/>
                  <a:pt x="3771802" y="10029369"/>
                </a:cubicBezTo>
                <a:cubicBezTo>
                  <a:pt x="3733836" y="9991408"/>
                  <a:pt x="3695876" y="9940797"/>
                  <a:pt x="3657916" y="9902836"/>
                </a:cubicBezTo>
                <a:cubicBezTo>
                  <a:pt x="3632610" y="9877532"/>
                  <a:pt x="3594652" y="9864876"/>
                  <a:pt x="3594650" y="9852222"/>
                </a:cubicBezTo>
                <a:cubicBezTo>
                  <a:pt x="3569340" y="9839571"/>
                  <a:pt x="3581998" y="9826916"/>
                  <a:pt x="3569340" y="9814263"/>
                </a:cubicBezTo>
                <a:cubicBezTo>
                  <a:pt x="3544032" y="9788956"/>
                  <a:pt x="3480767" y="9763647"/>
                  <a:pt x="3493422" y="9738340"/>
                </a:cubicBezTo>
                <a:cubicBezTo>
                  <a:pt x="3417498" y="9675075"/>
                  <a:pt x="3366884" y="9611806"/>
                  <a:pt x="3303617" y="9535884"/>
                </a:cubicBezTo>
                <a:cubicBezTo>
                  <a:pt x="3290962" y="9523232"/>
                  <a:pt x="3278309" y="9523228"/>
                  <a:pt x="3278308" y="9535886"/>
                </a:cubicBezTo>
                <a:cubicBezTo>
                  <a:pt x="3227696" y="9459964"/>
                  <a:pt x="3164428" y="9371390"/>
                  <a:pt x="3101159" y="9282814"/>
                </a:cubicBezTo>
                <a:cubicBezTo>
                  <a:pt x="3037892" y="9194240"/>
                  <a:pt x="2974622" y="9118317"/>
                  <a:pt x="2924009" y="9055050"/>
                </a:cubicBezTo>
                <a:cubicBezTo>
                  <a:pt x="2924008" y="9067706"/>
                  <a:pt x="2936662" y="9080360"/>
                  <a:pt x="2949317" y="9093010"/>
                </a:cubicBezTo>
                <a:lnTo>
                  <a:pt x="2916180" y="9059880"/>
                </a:lnTo>
                <a:lnTo>
                  <a:pt x="2916390" y="9063592"/>
                </a:lnTo>
                <a:cubicBezTo>
                  <a:pt x="2909088" y="9060442"/>
                  <a:pt x="2904938" y="9049986"/>
                  <a:pt x="2897638" y="9046838"/>
                </a:cubicBezTo>
                <a:cubicBezTo>
                  <a:pt x="2886684" y="9042111"/>
                  <a:pt x="2874695" y="9034772"/>
                  <a:pt x="2868431" y="9034234"/>
                </a:cubicBezTo>
                <a:lnTo>
                  <a:pt x="2866349" y="9036910"/>
                </a:lnTo>
                <a:lnTo>
                  <a:pt x="2886048" y="9074034"/>
                </a:lnTo>
                <a:cubicBezTo>
                  <a:pt x="2898701" y="9099340"/>
                  <a:pt x="2911355" y="9124647"/>
                  <a:pt x="2936662" y="9156279"/>
                </a:cubicBezTo>
                <a:lnTo>
                  <a:pt x="2924008" y="9156278"/>
                </a:lnTo>
                <a:lnTo>
                  <a:pt x="2924009" y="9168934"/>
                </a:lnTo>
                <a:cubicBezTo>
                  <a:pt x="2924008" y="9181588"/>
                  <a:pt x="2936662" y="9194240"/>
                  <a:pt x="2949317" y="9194240"/>
                </a:cubicBezTo>
                <a:cubicBezTo>
                  <a:pt x="2936662" y="9206894"/>
                  <a:pt x="2961968" y="9232202"/>
                  <a:pt x="2974624" y="9257506"/>
                </a:cubicBezTo>
                <a:lnTo>
                  <a:pt x="2987276" y="9257510"/>
                </a:lnTo>
                <a:cubicBezTo>
                  <a:pt x="2999926" y="9270160"/>
                  <a:pt x="3012584" y="9270158"/>
                  <a:pt x="3012584" y="9270158"/>
                </a:cubicBezTo>
                <a:lnTo>
                  <a:pt x="3019736" y="9268968"/>
                </a:lnTo>
                <a:lnTo>
                  <a:pt x="3063198" y="9338571"/>
                </a:lnTo>
                <a:cubicBezTo>
                  <a:pt x="3108278" y="9415677"/>
                  <a:pt x="3139122" y="9482106"/>
                  <a:pt x="3177082" y="9548540"/>
                </a:cubicBezTo>
                <a:cubicBezTo>
                  <a:pt x="3215040" y="9637114"/>
                  <a:pt x="3265658" y="9713032"/>
                  <a:pt x="3328922" y="9826916"/>
                </a:cubicBezTo>
                <a:cubicBezTo>
                  <a:pt x="3328922" y="9801610"/>
                  <a:pt x="3328919" y="9788956"/>
                  <a:pt x="3354232" y="9788956"/>
                </a:cubicBezTo>
                <a:cubicBezTo>
                  <a:pt x="3442806" y="9915490"/>
                  <a:pt x="3531382" y="10042026"/>
                  <a:pt x="3619955" y="10181214"/>
                </a:cubicBezTo>
                <a:lnTo>
                  <a:pt x="3700596" y="10287000"/>
                </a:lnTo>
                <a:lnTo>
                  <a:pt x="3149945" y="10287000"/>
                </a:lnTo>
                <a:lnTo>
                  <a:pt x="2970956" y="10113828"/>
                </a:lnTo>
                <a:cubicBezTo>
                  <a:pt x="2529670" y="9648770"/>
                  <a:pt x="2148152" y="9127170"/>
                  <a:pt x="1838543" y="8560522"/>
                </a:cubicBezTo>
                <a:lnTo>
                  <a:pt x="1724466" y="8334921"/>
                </a:lnTo>
                <a:lnTo>
                  <a:pt x="1746474" y="8411187"/>
                </a:lnTo>
                <a:cubicBezTo>
                  <a:pt x="1763262" y="8466411"/>
                  <a:pt x="1783170" y="8522008"/>
                  <a:pt x="1814813" y="8585349"/>
                </a:cubicBezTo>
                <a:cubicBezTo>
                  <a:pt x="1814420" y="8567566"/>
                  <a:pt x="1825402" y="8581552"/>
                  <a:pt x="1839782" y="8588348"/>
                </a:cubicBezTo>
                <a:cubicBezTo>
                  <a:pt x="1869330" y="8637501"/>
                  <a:pt x="1877309" y="8676465"/>
                  <a:pt x="1888685" y="8708235"/>
                </a:cubicBezTo>
                <a:cubicBezTo>
                  <a:pt x="1900061" y="8740005"/>
                  <a:pt x="1915230" y="8782365"/>
                  <a:pt x="1955369" y="8827724"/>
                </a:cubicBezTo>
                <a:cubicBezTo>
                  <a:pt x="1966744" y="8859495"/>
                  <a:pt x="1948966" y="8859892"/>
                  <a:pt x="1971324" y="8905650"/>
                </a:cubicBezTo>
                <a:cubicBezTo>
                  <a:pt x="1993288" y="8933625"/>
                  <a:pt x="1996294" y="8908648"/>
                  <a:pt x="2018652" y="8954406"/>
                </a:cubicBezTo>
                <a:cubicBezTo>
                  <a:pt x="2023230" y="9000562"/>
                  <a:pt x="2074352" y="9059907"/>
                  <a:pt x="2111486" y="9130240"/>
                </a:cubicBezTo>
                <a:cubicBezTo>
                  <a:pt x="2104688" y="9144628"/>
                  <a:pt x="2141822" y="9214962"/>
                  <a:pt x="2170978" y="9246333"/>
                </a:cubicBezTo>
                <a:cubicBezTo>
                  <a:pt x="2167184" y="9235743"/>
                  <a:pt x="2167184" y="9235743"/>
                  <a:pt x="2167184" y="9235743"/>
                </a:cubicBezTo>
                <a:cubicBezTo>
                  <a:pt x="2163392" y="9225153"/>
                  <a:pt x="2156202" y="9221756"/>
                  <a:pt x="2166791" y="9217959"/>
                </a:cubicBezTo>
                <a:cubicBezTo>
                  <a:pt x="2166791" y="9217959"/>
                  <a:pt x="2170583" y="9228549"/>
                  <a:pt x="2177772" y="9231946"/>
                </a:cubicBezTo>
                <a:cubicBezTo>
                  <a:pt x="2188362" y="9228152"/>
                  <a:pt x="2188362" y="9228152"/>
                  <a:pt x="2188362" y="9228152"/>
                </a:cubicBezTo>
                <a:cubicBezTo>
                  <a:pt x="2210327" y="9256125"/>
                  <a:pt x="2200132" y="9277704"/>
                  <a:pt x="2192548" y="9256526"/>
                </a:cubicBezTo>
                <a:cubicBezTo>
                  <a:pt x="2196340" y="9267114"/>
                  <a:pt x="2196340" y="9267114"/>
                  <a:pt x="2196340" y="9267114"/>
                </a:cubicBezTo>
                <a:cubicBezTo>
                  <a:pt x="2200132" y="9277704"/>
                  <a:pt x="2196734" y="9284898"/>
                  <a:pt x="2196734" y="9284898"/>
                </a:cubicBezTo>
                <a:cubicBezTo>
                  <a:pt x="2189543" y="9281500"/>
                  <a:pt x="2185751" y="9270910"/>
                  <a:pt x="2178560" y="9267513"/>
                </a:cubicBezTo>
                <a:cubicBezTo>
                  <a:pt x="2156988" y="9257322"/>
                  <a:pt x="2131626" y="9236541"/>
                  <a:pt x="2153986" y="9282300"/>
                </a:cubicBezTo>
                <a:cubicBezTo>
                  <a:pt x="2102471" y="9205172"/>
                  <a:pt x="2069129" y="9145428"/>
                  <a:pt x="2046378" y="9081886"/>
                </a:cubicBezTo>
                <a:cubicBezTo>
                  <a:pt x="2013036" y="9022142"/>
                  <a:pt x="1994076" y="8969192"/>
                  <a:pt x="1956944" y="8898856"/>
                </a:cubicBezTo>
                <a:cubicBezTo>
                  <a:pt x="1946354" y="8902653"/>
                  <a:pt x="1957336" y="8916640"/>
                  <a:pt x="1946748" y="8920437"/>
                </a:cubicBezTo>
                <a:cubicBezTo>
                  <a:pt x="1913802" y="8878476"/>
                  <a:pt x="1899026" y="8853898"/>
                  <a:pt x="1880460" y="8818731"/>
                </a:cubicBezTo>
                <a:cubicBezTo>
                  <a:pt x="1869083" y="8786961"/>
                  <a:pt x="1850518" y="8751794"/>
                  <a:pt x="1824366" y="8695446"/>
                </a:cubicBezTo>
                <a:cubicBezTo>
                  <a:pt x="1831162" y="8681061"/>
                  <a:pt x="1805405" y="8642496"/>
                  <a:pt x="1797428" y="8603534"/>
                </a:cubicBezTo>
                <a:cubicBezTo>
                  <a:pt x="1797821" y="8621314"/>
                  <a:pt x="1794424" y="8628508"/>
                  <a:pt x="1779650" y="8603931"/>
                </a:cubicBezTo>
                <a:cubicBezTo>
                  <a:pt x="1760294" y="8533198"/>
                  <a:pt x="1697405" y="8424298"/>
                  <a:pt x="1706812" y="8367155"/>
                </a:cubicBezTo>
                <a:cubicBezTo>
                  <a:pt x="1662881" y="8311205"/>
                  <a:pt x="1639734" y="8229881"/>
                  <a:pt x="1627178" y="8144760"/>
                </a:cubicBezTo>
                <a:cubicBezTo>
                  <a:pt x="1619988" y="8141364"/>
                  <a:pt x="1619988" y="8141364"/>
                  <a:pt x="1619988" y="8141364"/>
                </a:cubicBezTo>
                <a:cubicBezTo>
                  <a:pt x="1619988" y="8141364"/>
                  <a:pt x="1623386" y="8134170"/>
                  <a:pt x="1623386" y="8134170"/>
                </a:cubicBezTo>
                <a:cubicBezTo>
                  <a:pt x="1619790" y="8132472"/>
                  <a:pt x="1617894" y="8127177"/>
                  <a:pt x="1616897" y="8122308"/>
                </a:cubicBezTo>
                <a:lnTo>
                  <a:pt x="1616332" y="8117499"/>
                </a:lnTo>
                <a:lnTo>
                  <a:pt x="1440302" y="7705850"/>
                </a:lnTo>
                <a:cubicBezTo>
                  <a:pt x="1267922" y="7263938"/>
                  <a:pt x="1136690" y="6801146"/>
                  <a:pt x="1051280" y="6321893"/>
                </a:cubicBezTo>
                <a:cubicBezTo>
                  <a:pt x="1038626" y="6309240"/>
                  <a:pt x="1038625" y="6283935"/>
                  <a:pt x="1038625" y="6258624"/>
                </a:cubicBezTo>
                <a:cubicBezTo>
                  <a:pt x="1019644" y="6151070"/>
                  <a:pt x="1003829" y="6043517"/>
                  <a:pt x="989593" y="5935962"/>
                </a:cubicBezTo>
                <a:lnTo>
                  <a:pt x="958919" y="5685665"/>
                </a:lnTo>
                <a:lnTo>
                  <a:pt x="957805" y="5679020"/>
                </a:lnTo>
                <a:lnTo>
                  <a:pt x="957656" y="5675358"/>
                </a:lnTo>
                <a:lnTo>
                  <a:pt x="950050" y="5613296"/>
                </a:lnTo>
                <a:lnTo>
                  <a:pt x="955616" y="5625239"/>
                </a:lnTo>
                <a:lnTo>
                  <a:pt x="954181" y="5589986"/>
                </a:lnTo>
                <a:cubicBezTo>
                  <a:pt x="946903" y="5532035"/>
                  <a:pt x="948833" y="5484063"/>
                  <a:pt x="941941" y="5416520"/>
                </a:cubicBezTo>
                <a:cubicBezTo>
                  <a:pt x="932347" y="5416137"/>
                  <a:pt x="936565" y="5430720"/>
                  <a:pt x="926971" y="5430338"/>
                </a:cubicBezTo>
                <a:cubicBezTo>
                  <a:pt x="914315" y="5386589"/>
                  <a:pt x="910483" y="5362410"/>
                  <a:pt x="907037" y="5328639"/>
                </a:cubicBezTo>
                <a:cubicBezTo>
                  <a:pt x="908197" y="5299856"/>
                  <a:pt x="904750" y="5266083"/>
                  <a:pt x="902077" y="5213123"/>
                </a:cubicBezTo>
                <a:cubicBezTo>
                  <a:pt x="912058" y="5203910"/>
                  <a:pt x="904006" y="5165150"/>
                  <a:pt x="910154" y="5131760"/>
                </a:cubicBezTo>
                <a:cubicBezTo>
                  <a:pt x="904778" y="5145960"/>
                  <a:pt x="899788" y="5150568"/>
                  <a:pt x="895957" y="5126390"/>
                </a:cubicBezTo>
                <a:cubicBezTo>
                  <a:pt x="903263" y="5064216"/>
                  <a:pt x="888320" y="4957913"/>
                  <a:pt x="914044" y="4915692"/>
                </a:cubicBezTo>
                <a:cubicBezTo>
                  <a:pt x="897173" y="4857362"/>
                  <a:pt x="904864" y="4785593"/>
                  <a:pt x="922153" y="4714206"/>
                </a:cubicBezTo>
                <a:cubicBezTo>
                  <a:pt x="917549" y="4709220"/>
                  <a:pt x="917549" y="4709220"/>
                  <a:pt x="917549" y="4709220"/>
                </a:cubicBezTo>
                <a:cubicBezTo>
                  <a:pt x="917549" y="4709220"/>
                  <a:pt x="922538" y="4704612"/>
                  <a:pt x="922538" y="4704612"/>
                </a:cubicBezTo>
                <a:cubicBezTo>
                  <a:pt x="917933" y="4699626"/>
                  <a:pt x="923311" y="4685424"/>
                  <a:pt x="923311" y="4685424"/>
                </a:cubicBezTo>
                <a:cubicBezTo>
                  <a:pt x="923698" y="4675830"/>
                  <a:pt x="928301" y="4680819"/>
                  <a:pt x="927916" y="4690412"/>
                </a:cubicBezTo>
                <a:cubicBezTo>
                  <a:pt x="932519" y="4695401"/>
                  <a:pt x="932519" y="4695401"/>
                  <a:pt x="927530" y="4700007"/>
                </a:cubicBezTo>
                <a:lnTo>
                  <a:pt x="933338" y="4669263"/>
                </a:lnTo>
                <a:lnTo>
                  <a:pt x="946591" y="4403777"/>
                </a:lnTo>
                <a:cubicBezTo>
                  <a:pt x="1026169" y="3391226"/>
                  <a:pt x="1304350" y="2440434"/>
                  <a:pt x="1747224" y="1576832"/>
                </a:cubicBezTo>
                <a:cubicBezTo>
                  <a:pt x="2039838" y="1039058"/>
                  <a:pt x="2396710" y="540825"/>
                  <a:pt x="2805480" y="94493"/>
                </a:cubicBezTo>
                <a:close/>
                <a:moveTo>
                  <a:pt x="1640016" y="0"/>
                </a:moveTo>
                <a:lnTo>
                  <a:pt x="1735528" y="0"/>
                </a:lnTo>
                <a:lnTo>
                  <a:pt x="1681926" y="81093"/>
                </a:lnTo>
                <a:cubicBezTo>
                  <a:pt x="1631794" y="144839"/>
                  <a:pt x="1581656" y="208580"/>
                  <a:pt x="1551839" y="267993"/>
                </a:cubicBezTo>
                <a:cubicBezTo>
                  <a:pt x="1583820" y="218729"/>
                  <a:pt x="1596140" y="226719"/>
                  <a:pt x="1604135" y="214406"/>
                </a:cubicBezTo>
                <a:lnTo>
                  <a:pt x="1604198" y="219425"/>
                </a:lnTo>
                <a:lnTo>
                  <a:pt x="1636301" y="176219"/>
                </a:lnTo>
                <a:lnTo>
                  <a:pt x="1783350" y="0"/>
                </a:lnTo>
                <a:lnTo>
                  <a:pt x="2826772" y="0"/>
                </a:lnTo>
                <a:lnTo>
                  <a:pt x="2746859" y="83717"/>
                </a:lnTo>
                <a:cubicBezTo>
                  <a:pt x="2721552" y="96371"/>
                  <a:pt x="2696242" y="134334"/>
                  <a:pt x="2658284" y="172292"/>
                </a:cubicBezTo>
                <a:cubicBezTo>
                  <a:pt x="2607670" y="235560"/>
                  <a:pt x="2544398" y="311481"/>
                  <a:pt x="2519093" y="349442"/>
                </a:cubicBezTo>
                <a:cubicBezTo>
                  <a:pt x="2531748" y="349442"/>
                  <a:pt x="2531748" y="349442"/>
                  <a:pt x="2544401" y="336788"/>
                </a:cubicBezTo>
                <a:cubicBezTo>
                  <a:pt x="2240716" y="729048"/>
                  <a:pt x="1962332" y="1146614"/>
                  <a:pt x="1747224" y="1576832"/>
                </a:cubicBezTo>
                <a:cubicBezTo>
                  <a:pt x="1329656" y="2336042"/>
                  <a:pt x="1051279" y="3183824"/>
                  <a:pt x="924742" y="4082226"/>
                </a:cubicBezTo>
                <a:cubicBezTo>
                  <a:pt x="886781" y="4360605"/>
                  <a:pt x="861475" y="4626326"/>
                  <a:pt x="848822" y="4904699"/>
                </a:cubicBezTo>
                <a:lnTo>
                  <a:pt x="848822" y="5259002"/>
                </a:lnTo>
                <a:lnTo>
                  <a:pt x="836168" y="5271650"/>
                </a:lnTo>
                <a:lnTo>
                  <a:pt x="836167" y="5309613"/>
                </a:lnTo>
                <a:cubicBezTo>
                  <a:pt x="836167" y="5322267"/>
                  <a:pt x="848822" y="5322267"/>
                  <a:pt x="848822" y="5322267"/>
                </a:cubicBezTo>
                <a:cubicBezTo>
                  <a:pt x="848821" y="5486760"/>
                  <a:pt x="861475" y="5638607"/>
                  <a:pt x="874127" y="5803103"/>
                </a:cubicBezTo>
                <a:cubicBezTo>
                  <a:pt x="1013315" y="7412471"/>
                  <a:pt x="1678816" y="8902222"/>
                  <a:pt x="2714376" y="10074994"/>
                </a:cubicBezTo>
                <a:lnTo>
                  <a:pt x="2912543" y="10287000"/>
                </a:lnTo>
                <a:lnTo>
                  <a:pt x="2242091" y="10287000"/>
                </a:lnTo>
                <a:lnTo>
                  <a:pt x="2206586" y="10246742"/>
                </a:lnTo>
                <a:lnTo>
                  <a:pt x="2073134" y="10110816"/>
                </a:lnTo>
                <a:lnTo>
                  <a:pt x="2072944" y="10110432"/>
                </a:lnTo>
                <a:cubicBezTo>
                  <a:pt x="2072944" y="10110432"/>
                  <a:pt x="2072944" y="10110432"/>
                  <a:pt x="2062562" y="10100046"/>
                </a:cubicBezTo>
                <a:lnTo>
                  <a:pt x="2073134" y="10110816"/>
                </a:lnTo>
                <a:lnTo>
                  <a:pt x="2083324" y="10131204"/>
                </a:lnTo>
                <a:cubicBezTo>
                  <a:pt x="2072942" y="10131204"/>
                  <a:pt x="2062562" y="10131204"/>
                  <a:pt x="2052182" y="10110432"/>
                </a:cubicBezTo>
                <a:cubicBezTo>
                  <a:pt x="2052182" y="10110432"/>
                  <a:pt x="2041802" y="10100046"/>
                  <a:pt x="2041802" y="10100046"/>
                </a:cubicBezTo>
                <a:cubicBezTo>
                  <a:pt x="2031422" y="10100046"/>
                  <a:pt x="2031422" y="10110432"/>
                  <a:pt x="2041802" y="10110432"/>
                </a:cubicBezTo>
                <a:cubicBezTo>
                  <a:pt x="2072942" y="10151974"/>
                  <a:pt x="2117057" y="10198708"/>
                  <a:pt x="2162470" y="10248039"/>
                </a:cubicBezTo>
                <a:lnTo>
                  <a:pt x="2195141" y="10287000"/>
                </a:lnTo>
                <a:lnTo>
                  <a:pt x="2149260" y="10287000"/>
                </a:lnTo>
                <a:lnTo>
                  <a:pt x="2124520" y="10248201"/>
                </a:lnTo>
                <a:cubicBezTo>
                  <a:pt x="2114464" y="10232460"/>
                  <a:pt x="2104084" y="10216882"/>
                  <a:pt x="2093704" y="10203902"/>
                </a:cubicBezTo>
                <a:cubicBezTo>
                  <a:pt x="1979524" y="10068892"/>
                  <a:pt x="1844580" y="9933880"/>
                  <a:pt x="1740782" y="9778100"/>
                </a:cubicBezTo>
                <a:cubicBezTo>
                  <a:pt x="1730400" y="9757332"/>
                  <a:pt x="1730402" y="9746946"/>
                  <a:pt x="1720022" y="9726174"/>
                </a:cubicBezTo>
                <a:cubicBezTo>
                  <a:pt x="1688880" y="9674248"/>
                  <a:pt x="1605842" y="9580779"/>
                  <a:pt x="1595462" y="9539236"/>
                </a:cubicBezTo>
                <a:cubicBezTo>
                  <a:pt x="1585080" y="9549622"/>
                  <a:pt x="1574700" y="9549622"/>
                  <a:pt x="1564320" y="9518468"/>
                </a:cubicBezTo>
                <a:cubicBezTo>
                  <a:pt x="1553940" y="9508083"/>
                  <a:pt x="1522800" y="9425000"/>
                  <a:pt x="1512419" y="9425000"/>
                </a:cubicBezTo>
                <a:cubicBezTo>
                  <a:pt x="1522800" y="9435384"/>
                  <a:pt x="1512420" y="9435386"/>
                  <a:pt x="1512419" y="9445772"/>
                </a:cubicBezTo>
                <a:lnTo>
                  <a:pt x="1496198" y="9418281"/>
                </a:lnTo>
                <a:lnTo>
                  <a:pt x="1485197" y="9418202"/>
                </a:lnTo>
                <a:cubicBezTo>
                  <a:pt x="1479634" y="9417075"/>
                  <a:pt x="1474356" y="9415347"/>
                  <a:pt x="1469904" y="9414448"/>
                </a:cubicBezTo>
                <a:cubicBezTo>
                  <a:pt x="1461001" y="9412650"/>
                  <a:pt x="1455400" y="9414168"/>
                  <a:pt x="1457402" y="9430466"/>
                </a:cubicBezTo>
                <a:cubicBezTo>
                  <a:pt x="1508168" y="9493694"/>
                  <a:pt x="1542696" y="9532455"/>
                  <a:pt x="1583290" y="9593630"/>
                </a:cubicBezTo>
                <a:cubicBezTo>
                  <a:pt x="1615763" y="9642572"/>
                  <a:pt x="1658408" y="9693564"/>
                  <a:pt x="1713180" y="9789388"/>
                </a:cubicBezTo>
                <a:cubicBezTo>
                  <a:pt x="1713180" y="9789388"/>
                  <a:pt x="1700950" y="9797514"/>
                  <a:pt x="1709069" y="9809750"/>
                </a:cubicBezTo>
                <a:cubicBezTo>
                  <a:pt x="1770008" y="9875034"/>
                  <a:pt x="1751717" y="9860744"/>
                  <a:pt x="1804538" y="9913796"/>
                </a:cubicBezTo>
                <a:cubicBezTo>
                  <a:pt x="1820774" y="9938265"/>
                  <a:pt x="1837012" y="9962733"/>
                  <a:pt x="1861366" y="9999440"/>
                </a:cubicBezTo>
                <a:cubicBezTo>
                  <a:pt x="1929450" y="10055574"/>
                  <a:pt x="1984790" y="10122376"/>
                  <a:pt x="2041901" y="10193510"/>
                </a:cubicBezTo>
                <a:lnTo>
                  <a:pt x="2117966" y="10287000"/>
                </a:lnTo>
                <a:lnTo>
                  <a:pt x="2016236" y="10287000"/>
                </a:lnTo>
                <a:lnTo>
                  <a:pt x="1972859" y="10233862"/>
                </a:lnTo>
                <a:cubicBezTo>
                  <a:pt x="1963714" y="10226716"/>
                  <a:pt x="1952024" y="10219058"/>
                  <a:pt x="1940588" y="10210128"/>
                </a:cubicBezTo>
                <a:lnTo>
                  <a:pt x="1917792" y="10186852"/>
                </a:lnTo>
                <a:lnTo>
                  <a:pt x="1917737" y="10185646"/>
                </a:lnTo>
                <a:cubicBezTo>
                  <a:pt x="1916981" y="10182844"/>
                  <a:pt x="1914948" y="10179784"/>
                  <a:pt x="1909860" y="10178757"/>
                </a:cubicBezTo>
                <a:lnTo>
                  <a:pt x="1917792" y="10186852"/>
                </a:lnTo>
                <a:lnTo>
                  <a:pt x="1917978" y="10190992"/>
                </a:lnTo>
                <a:cubicBezTo>
                  <a:pt x="1923068" y="10192020"/>
                  <a:pt x="1925098" y="10195080"/>
                  <a:pt x="1924584" y="10197622"/>
                </a:cubicBezTo>
                <a:lnTo>
                  <a:pt x="1920834" y="10199162"/>
                </a:lnTo>
                <a:lnTo>
                  <a:pt x="1651610" y="9866038"/>
                </a:lnTo>
                <a:lnTo>
                  <a:pt x="1658088" y="9852428"/>
                </a:lnTo>
                <a:cubicBezTo>
                  <a:pt x="1582968" y="9752492"/>
                  <a:pt x="1542377" y="9691316"/>
                  <a:pt x="1467258" y="9591382"/>
                </a:cubicBezTo>
                <a:cubicBezTo>
                  <a:pt x="1453078" y="9556731"/>
                  <a:pt x="1447015" y="9534316"/>
                  <a:pt x="1430779" y="9509848"/>
                </a:cubicBezTo>
                <a:cubicBezTo>
                  <a:pt x="1347538" y="9397677"/>
                  <a:pt x="1266356" y="9275326"/>
                  <a:pt x="1197406" y="9144856"/>
                </a:cubicBezTo>
                <a:cubicBezTo>
                  <a:pt x="1161901" y="9084705"/>
                  <a:pt x="1128943" y="9025072"/>
                  <a:pt x="1094453" y="8966456"/>
                </a:cubicBezTo>
                <a:lnTo>
                  <a:pt x="990553" y="8806798"/>
                </a:lnTo>
                <a:lnTo>
                  <a:pt x="990442" y="8806383"/>
                </a:lnTo>
                <a:cubicBezTo>
                  <a:pt x="990442" y="8806383"/>
                  <a:pt x="990442" y="8806383"/>
                  <a:pt x="982324" y="8794148"/>
                </a:cubicBezTo>
                <a:lnTo>
                  <a:pt x="990553" y="8806798"/>
                </a:lnTo>
                <a:lnTo>
                  <a:pt x="996503" y="8828799"/>
                </a:lnTo>
                <a:cubicBezTo>
                  <a:pt x="986329" y="8826744"/>
                  <a:pt x="976154" y="8824689"/>
                  <a:pt x="970094" y="8802273"/>
                </a:cubicBezTo>
                <a:cubicBezTo>
                  <a:pt x="970094" y="8802273"/>
                  <a:pt x="961973" y="8790038"/>
                  <a:pt x="961973" y="8790038"/>
                </a:cubicBezTo>
                <a:cubicBezTo>
                  <a:pt x="951800" y="8787982"/>
                  <a:pt x="949744" y="8798163"/>
                  <a:pt x="959918" y="8800218"/>
                </a:cubicBezTo>
                <a:cubicBezTo>
                  <a:pt x="1004516" y="8893988"/>
                  <a:pt x="1095872" y="9018393"/>
                  <a:pt x="1146532" y="9134578"/>
                </a:cubicBezTo>
                <a:cubicBezTo>
                  <a:pt x="1132246" y="9152878"/>
                  <a:pt x="1140364" y="9165116"/>
                  <a:pt x="1113953" y="9138590"/>
                </a:cubicBezTo>
                <a:cubicBezTo>
                  <a:pt x="1118065" y="9118233"/>
                  <a:pt x="1093709" y="9081526"/>
                  <a:pt x="1069355" y="9044823"/>
                </a:cubicBezTo>
                <a:cubicBezTo>
                  <a:pt x="1044893" y="9061070"/>
                  <a:pt x="1022702" y="8961231"/>
                  <a:pt x="992285" y="8902113"/>
                </a:cubicBezTo>
                <a:cubicBezTo>
                  <a:pt x="907099" y="8747169"/>
                  <a:pt x="801557" y="8588112"/>
                  <a:pt x="730658" y="8414864"/>
                </a:cubicBezTo>
                <a:cubicBezTo>
                  <a:pt x="724597" y="8392452"/>
                  <a:pt x="726652" y="8382272"/>
                  <a:pt x="720590" y="8359856"/>
                </a:cubicBezTo>
                <a:cubicBezTo>
                  <a:pt x="700346" y="8302793"/>
                  <a:pt x="637459" y="8194733"/>
                  <a:pt x="635510" y="8151957"/>
                </a:cubicBezTo>
                <a:cubicBezTo>
                  <a:pt x="623279" y="8160081"/>
                  <a:pt x="613103" y="8158026"/>
                  <a:pt x="609097" y="8125434"/>
                </a:cubicBezTo>
                <a:cubicBezTo>
                  <a:pt x="600979" y="8113199"/>
                  <a:pt x="586904" y="8025594"/>
                  <a:pt x="576730" y="8023539"/>
                </a:cubicBezTo>
                <a:cubicBezTo>
                  <a:pt x="584848" y="8035775"/>
                  <a:pt x="574673" y="8033718"/>
                  <a:pt x="572618" y="8043899"/>
                </a:cubicBezTo>
                <a:cubicBezTo>
                  <a:pt x="538196" y="7952186"/>
                  <a:pt x="528128" y="7897175"/>
                  <a:pt x="503882" y="7807515"/>
                </a:cubicBezTo>
                <a:cubicBezTo>
                  <a:pt x="546635" y="7805556"/>
                  <a:pt x="566768" y="7915575"/>
                  <a:pt x="584957" y="7982819"/>
                </a:cubicBezTo>
                <a:cubicBezTo>
                  <a:pt x="618457" y="8026670"/>
                  <a:pt x="642272" y="8079158"/>
                  <a:pt x="666584" y="8135721"/>
                </a:cubicBezTo>
                <a:lnTo>
                  <a:pt x="737858" y="8285064"/>
                </a:lnTo>
                <a:lnTo>
                  <a:pt x="741046" y="8311013"/>
                </a:lnTo>
                <a:cubicBezTo>
                  <a:pt x="741046" y="8311013"/>
                  <a:pt x="741046" y="8311013"/>
                  <a:pt x="751222" y="8313069"/>
                </a:cubicBezTo>
                <a:lnTo>
                  <a:pt x="737858" y="8285064"/>
                </a:lnTo>
                <a:lnTo>
                  <a:pt x="737039" y="8278418"/>
                </a:lnTo>
                <a:cubicBezTo>
                  <a:pt x="749272" y="8270292"/>
                  <a:pt x="757390" y="8282528"/>
                  <a:pt x="755335" y="8292708"/>
                </a:cubicBezTo>
                <a:cubicBezTo>
                  <a:pt x="765508" y="8294763"/>
                  <a:pt x="765508" y="8294763"/>
                  <a:pt x="765508" y="8294763"/>
                </a:cubicBezTo>
                <a:cubicBezTo>
                  <a:pt x="727078" y="8170454"/>
                  <a:pt x="672415" y="8021676"/>
                  <a:pt x="619700" y="7915673"/>
                </a:cubicBezTo>
                <a:lnTo>
                  <a:pt x="595768" y="7799183"/>
                </a:lnTo>
                <a:lnTo>
                  <a:pt x="566957" y="7711010"/>
                </a:lnTo>
                <a:lnTo>
                  <a:pt x="544270" y="7665315"/>
                </a:lnTo>
                <a:cubicBezTo>
                  <a:pt x="527885" y="7626243"/>
                  <a:pt x="510358" y="7574375"/>
                  <a:pt x="490513" y="7517186"/>
                </a:cubicBezTo>
                <a:cubicBezTo>
                  <a:pt x="450826" y="7402809"/>
                  <a:pt x="408526" y="7259183"/>
                  <a:pt x="368836" y="7144805"/>
                </a:cubicBezTo>
                <a:cubicBezTo>
                  <a:pt x="350299" y="7102242"/>
                  <a:pt x="339722" y="7066337"/>
                  <a:pt x="329147" y="7030430"/>
                </a:cubicBezTo>
                <a:cubicBezTo>
                  <a:pt x="286849" y="6886802"/>
                  <a:pt x="267137" y="6748517"/>
                  <a:pt x="240769" y="6618203"/>
                </a:cubicBezTo>
                <a:cubicBezTo>
                  <a:pt x="236137" y="6607562"/>
                  <a:pt x="229510" y="6595259"/>
                  <a:pt x="223714" y="6581958"/>
                </a:cubicBezTo>
                <a:lnTo>
                  <a:pt x="214768" y="6550631"/>
                </a:lnTo>
                <a:lnTo>
                  <a:pt x="215294" y="6549543"/>
                </a:lnTo>
                <a:cubicBezTo>
                  <a:pt x="215963" y="6546719"/>
                  <a:pt x="215638" y="6543062"/>
                  <a:pt x="211654" y="6539733"/>
                </a:cubicBezTo>
                <a:lnTo>
                  <a:pt x="214768" y="6550631"/>
                </a:lnTo>
                <a:lnTo>
                  <a:pt x="212959" y="6554360"/>
                </a:lnTo>
                <a:cubicBezTo>
                  <a:pt x="216941" y="6557687"/>
                  <a:pt x="217270" y="6561345"/>
                  <a:pt x="215606" y="6563334"/>
                </a:cubicBezTo>
                <a:lnTo>
                  <a:pt x="211577" y="6562901"/>
                </a:lnTo>
                <a:lnTo>
                  <a:pt x="133682" y="6141731"/>
                </a:lnTo>
                <a:lnTo>
                  <a:pt x="145867" y="6132851"/>
                </a:lnTo>
                <a:cubicBezTo>
                  <a:pt x="127462" y="6009194"/>
                  <a:pt x="120935" y="5936066"/>
                  <a:pt x="102532" y="5812410"/>
                </a:cubicBezTo>
                <a:cubicBezTo>
                  <a:pt x="106582" y="5775189"/>
                  <a:pt x="111940" y="5752595"/>
                  <a:pt x="109325" y="5723345"/>
                </a:cubicBezTo>
                <a:cubicBezTo>
                  <a:pt x="89617" y="5585060"/>
                  <a:pt x="76567" y="5438808"/>
                  <a:pt x="78142" y="5291246"/>
                </a:cubicBezTo>
                <a:cubicBezTo>
                  <a:pt x="75601" y="5221445"/>
                  <a:pt x="75049" y="5153312"/>
                  <a:pt x="72668" y="5085344"/>
                </a:cubicBezTo>
                <a:lnTo>
                  <a:pt x="57433" y="4895465"/>
                </a:lnTo>
                <a:lnTo>
                  <a:pt x="57532" y="4895049"/>
                </a:lnTo>
                <a:cubicBezTo>
                  <a:pt x="57532" y="4895049"/>
                  <a:pt x="57532" y="4895049"/>
                  <a:pt x="56227" y="4880423"/>
                </a:cubicBezTo>
                <a:lnTo>
                  <a:pt x="57433" y="4895465"/>
                </a:lnTo>
                <a:lnTo>
                  <a:pt x="52177" y="4917644"/>
                </a:lnTo>
                <a:cubicBezTo>
                  <a:pt x="44213" y="4910987"/>
                  <a:pt x="36247" y="4904330"/>
                  <a:pt x="41602" y="4881735"/>
                </a:cubicBezTo>
                <a:cubicBezTo>
                  <a:pt x="41602" y="4881735"/>
                  <a:pt x="40297" y="4867110"/>
                  <a:pt x="40297" y="4867110"/>
                </a:cubicBezTo>
                <a:cubicBezTo>
                  <a:pt x="32332" y="4860453"/>
                  <a:pt x="25672" y="4868423"/>
                  <a:pt x="33638" y="4875080"/>
                </a:cubicBezTo>
                <a:cubicBezTo>
                  <a:pt x="28147" y="4978769"/>
                  <a:pt x="49160" y="5131679"/>
                  <a:pt x="38317" y="5257962"/>
                </a:cubicBezTo>
                <a:cubicBezTo>
                  <a:pt x="17035" y="5267243"/>
                  <a:pt x="18338" y="5281868"/>
                  <a:pt x="7763" y="5245961"/>
                </a:cubicBezTo>
                <a:cubicBezTo>
                  <a:pt x="21083" y="5230025"/>
                  <a:pt x="17167" y="5186145"/>
                  <a:pt x="13253" y="5142273"/>
                </a:cubicBezTo>
                <a:cubicBezTo>
                  <a:pt x="-15996" y="5144895"/>
                  <a:pt x="12085" y="5046551"/>
                  <a:pt x="13523" y="4980081"/>
                </a:cubicBezTo>
                <a:cubicBezTo>
                  <a:pt x="12487" y="4803267"/>
                  <a:pt x="-4477" y="4613139"/>
                  <a:pt x="15772" y="4427040"/>
                </a:cubicBezTo>
                <a:cubicBezTo>
                  <a:pt x="21127" y="4404449"/>
                  <a:pt x="27787" y="4396479"/>
                  <a:pt x="33140" y="4373885"/>
                </a:cubicBezTo>
                <a:cubicBezTo>
                  <a:pt x="42544" y="4314074"/>
                  <a:pt x="38765" y="4189101"/>
                  <a:pt x="57440" y="4150566"/>
                </a:cubicBezTo>
                <a:cubicBezTo>
                  <a:pt x="42815" y="4151882"/>
                  <a:pt x="34852" y="4145225"/>
                  <a:pt x="46864" y="4114664"/>
                </a:cubicBezTo>
                <a:cubicBezTo>
                  <a:pt x="45886" y="4103694"/>
                  <a:pt x="62168" y="4053858"/>
                  <a:pt x="67012" y="4026818"/>
                </a:cubicBezTo>
                <a:lnTo>
                  <a:pt x="67000" y="4020699"/>
                </a:lnTo>
                <a:lnTo>
                  <a:pt x="65014" y="4025822"/>
                </a:lnTo>
                <a:cubicBezTo>
                  <a:pt x="64348" y="4027533"/>
                  <a:pt x="64348" y="4027533"/>
                  <a:pt x="64348" y="4027533"/>
                </a:cubicBezTo>
                <a:lnTo>
                  <a:pt x="61525" y="4021134"/>
                </a:lnTo>
                <a:lnTo>
                  <a:pt x="53659" y="4025597"/>
                </a:lnTo>
                <a:lnTo>
                  <a:pt x="56329" y="4009362"/>
                </a:lnTo>
                <a:lnTo>
                  <a:pt x="51775" y="3999042"/>
                </a:lnTo>
                <a:cubicBezTo>
                  <a:pt x="57086" y="3985355"/>
                  <a:pt x="57086" y="3985355"/>
                  <a:pt x="57086" y="3985355"/>
                </a:cubicBezTo>
                <a:cubicBezTo>
                  <a:pt x="57086" y="3985355"/>
                  <a:pt x="57086" y="3985355"/>
                  <a:pt x="58274" y="3984828"/>
                </a:cubicBezTo>
                <a:lnTo>
                  <a:pt x="60529" y="3983834"/>
                </a:lnTo>
                <a:lnTo>
                  <a:pt x="62828" y="3969863"/>
                </a:lnTo>
                <a:lnTo>
                  <a:pt x="56248" y="3950091"/>
                </a:lnTo>
                <a:cubicBezTo>
                  <a:pt x="51574" y="3906947"/>
                  <a:pt x="62270" y="3829898"/>
                  <a:pt x="73595" y="3739805"/>
                </a:cubicBezTo>
                <a:cubicBezTo>
                  <a:pt x="88697" y="3619683"/>
                  <a:pt x="114418" y="3472184"/>
                  <a:pt x="129517" y="3352061"/>
                </a:cubicBezTo>
                <a:cubicBezTo>
                  <a:pt x="131758" y="3305691"/>
                  <a:pt x="138187" y="3268815"/>
                  <a:pt x="144617" y="3231939"/>
                </a:cubicBezTo>
                <a:cubicBezTo>
                  <a:pt x="170339" y="3084440"/>
                  <a:pt x="213943" y="2951736"/>
                  <a:pt x="248047" y="2823230"/>
                </a:cubicBezTo>
                <a:cubicBezTo>
                  <a:pt x="248606" y="2811638"/>
                  <a:pt x="248120" y="2797671"/>
                  <a:pt x="248816" y="2783181"/>
                </a:cubicBezTo>
                <a:lnTo>
                  <a:pt x="254678" y="2751132"/>
                </a:lnTo>
                <a:lnTo>
                  <a:pt x="255632" y="2750391"/>
                </a:lnTo>
                <a:cubicBezTo>
                  <a:pt x="257483" y="2748155"/>
                  <a:pt x="258811" y="2744733"/>
                  <a:pt x="256715" y="2739984"/>
                </a:cubicBezTo>
                <a:lnTo>
                  <a:pt x="254678" y="2751132"/>
                </a:lnTo>
                <a:lnTo>
                  <a:pt x="251404" y="2753673"/>
                </a:lnTo>
                <a:cubicBezTo>
                  <a:pt x="253499" y="2758421"/>
                  <a:pt x="252173" y="2761847"/>
                  <a:pt x="249802" y="2762892"/>
                </a:cubicBezTo>
                <a:lnTo>
                  <a:pt x="246382" y="2760717"/>
                </a:lnTo>
                <a:lnTo>
                  <a:pt x="363172" y="2348637"/>
                </a:lnTo>
                <a:lnTo>
                  <a:pt x="378028" y="2346074"/>
                </a:lnTo>
                <a:cubicBezTo>
                  <a:pt x="416323" y="2227064"/>
                  <a:pt x="442874" y="2158616"/>
                  <a:pt x="481169" y="2039606"/>
                </a:cubicBezTo>
                <a:cubicBezTo>
                  <a:pt x="501292" y="2008034"/>
                  <a:pt x="516106" y="1990151"/>
                  <a:pt x="526723" y="1962774"/>
                </a:cubicBezTo>
                <a:cubicBezTo>
                  <a:pt x="570329" y="1830071"/>
                  <a:pt x="623435" y="1693178"/>
                  <a:pt x="690233" y="1561589"/>
                </a:cubicBezTo>
                <a:cubicBezTo>
                  <a:pt x="718880" y="1497890"/>
                  <a:pt x="748577" y="1436565"/>
                  <a:pt x="776561" y="1374578"/>
                </a:cubicBezTo>
                <a:lnTo>
                  <a:pt x="847036" y="1197606"/>
                </a:lnTo>
                <a:lnTo>
                  <a:pt x="847310" y="1197278"/>
                </a:lnTo>
                <a:cubicBezTo>
                  <a:pt x="847310" y="1197278"/>
                  <a:pt x="847310" y="1197278"/>
                  <a:pt x="852622" y="1183587"/>
                </a:cubicBezTo>
                <a:lnTo>
                  <a:pt x="847036" y="1197606"/>
                </a:lnTo>
                <a:lnTo>
                  <a:pt x="832498" y="1215161"/>
                </a:lnTo>
                <a:cubicBezTo>
                  <a:pt x="828308" y="1205664"/>
                  <a:pt x="824116" y="1196169"/>
                  <a:pt x="838928" y="1178285"/>
                </a:cubicBezTo>
                <a:cubicBezTo>
                  <a:pt x="838928" y="1178285"/>
                  <a:pt x="844240" y="1164594"/>
                  <a:pt x="844240" y="1164594"/>
                </a:cubicBezTo>
                <a:cubicBezTo>
                  <a:pt x="840050" y="1155098"/>
                  <a:pt x="830546" y="1159292"/>
                  <a:pt x="834739" y="1168788"/>
                </a:cubicBezTo>
                <a:cubicBezTo>
                  <a:pt x="783872" y="1259310"/>
                  <a:pt x="734956" y="1405701"/>
                  <a:pt x="669278" y="1514108"/>
                </a:cubicBezTo>
                <a:cubicBezTo>
                  <a:pt x="646087" y="1512995"/>
                  <a:pt x="640775" y="1526684"/>
                  <a:pt x="647206" y="1489808"/>
                </a:cubicBezTo>
                <a:cubicBezTo>
                  <a:pt x="666206" y="1481423"/>
                  <a:pt x="682141" y="1440354"/>
                  <a:pt x="698071" y="1399286"/>
                </a:cubicBezTo>
                <a:cubicBezTo>
                  <a:pt x="670687" y="1388678"/>
                  <a:pt x="739438" y="1312958"/>
                  <a:pt x="770180" y="1254008"/>
                </a:cubicBezTo>
                <a:cubicBezTo>
                  <a:pt x="847600" y="1095041"/>
                  <a:pt x="916636" y="917075"/>
                  <a:pt x="1017248" y="759218"/>
                </a:cubicBezTo>
                <a:cubicBezTo>
                  <a:pt x="1032058" y="741336"/>
                  <a:pt x="1041560" y="737144"/>
                  <a:pt x="1056373" y="719261"/>
                </a:cubicBezTo>
                <a:cubicBezTo>
                  <a:pt x="1091308" y="669806"/>
                  <a:pt x="1143295" y="556101"/>
                  <a:pt x="1177109" y="529832"/>
                </a:cubicBezTo>
                <a:cubicBezTo>
                  <a:pt x="1163416" y="524528"/>
                  <a:pt x="1159226" y="515031"/>
                  <a:pt x="1183537" y="492956"/>
                </a:cubicBezTo>
                <a:cubicBezTo>
                  <a:pt x="1188850" y="479267"/>
                  <a:pt x="1252286" y="417234"/>
                  <a:pt x="1248095" y="407736"/>
                </a:cubicBezTo>
                <a:cubicBezTo>
                  <a:pt x="1242784" y="421427"/>
                  <a:pt x="1238594" y="411930"/>
                  <a:pt x="1229092" y="416123"/>
                </a:cubicBezTo>
                <a:cubicBezTo>
                  <a:pt x="1284149" y="335099"/>
                  <a:pt x="1323278" y="295140"/>
                  <a:pt x="1382525" y="223613"/>
                </a:cubicBezTo>
                <a:cubicBezTo>
                  <a:pt x="1408789" y="257405"/>
                  <a:pt x="1330538" y="337317"/>
                  <a:pt x="1286102" y="390965"/>
                </a:cubicBezTo>
                <a:cubicBezTo>
                  <a:pt x="1269610" y="443627"/>
                  <a:pt x="1240474" y="493356"/>
                  <a:pt x="1208299" y="545849"/>
                </a:cubicBezTo>
                <a:lnTo>
                  <a:pt x="1127428" y="690221"/>
                </a:lnTo>
                <a:lnTo>
                  <a:pt x="1108069" y="707793"/>
                </a:lnTo>
                <a:cubicBezTo>
                  <a:pt x="1108069" y="707793"/>
                  <a:pt x="1108069" y="707793"/>
                  <a:pt x="1112260" y="717290"/>
                </a:cubicBezTo>
                <a:lnTo>
                  <a:pt x="1127428" y="690221"/>
                </a:lnTo>
                <a:lnTo>
                  <a:pt x="1132385" y="685718"/>
                </a:lnTo>
                <a:cubicBezTo>
                  <a:pt x="1146076" y="691020"/>
                  <a:pt x="1140766" y="704711"/>
                  <a:pt x="1131265" y="708903"/>
                </a:cubicBezTo>
                <a:cubicBezTo>
                  <a:pt x="1135454" y="718400"/>
                  <a:pt x="1135454" y="718400"/>
                  <a:pt x="1135454" y="718400"/>
                </a:cubicBezTo>
                <a:cubicBezTo>
                  <a:pt x="1175140" y="666849"/>
                  <a:pt x="1217480" y="608454"/>
                  <a:pt x="1256921" y="549921"/>
                </a:cubicBezTo>
                <a:lnTo>
                  <a:pt x="1309982" y="467855"/>
                </a:lnTo>
                <a:lnTo>
                  <a:pt x="1323848" y="443909"/>
                </a:lnTo>
                <a:lnTo>
                  <a:pt x="1324727" y="443033"/>
                </a:lnTo>
                <a:lnTo>
                  <a:pt x="1360994" y="380607"/>
                </a:lnTo>
                <a:lnTo>
                  <a:pt x="1424365" y="313029"/>
                </a:lnTo>
                <a:lnTo>
                  <a:pt x="1496720" y="196157"/>
                </a:lnTo>
                <a:cubicBezTo>
                  <a:pt x="1536966" y="135848"/>
                  <a:pt x="1580024" y="76266"/>
                  <a:pt x="1626158" y="18683"/>
                </a:cubicBezTo>
                <a:close/>
              </a:path>
            </a:pathLst>
          </a:custGeom>
          <a:solidFill>
            <a:schemeClr val="bg1">
              <a:lumMod val="95000"/>
            </a:schemeClr>
          </a:solidFill>
          <a:ln w="25400">
            <a:noFill/>
          </a:ln>
          <a:effectLst/>
        </p:spPr>
        <p:txBody>
          <a:bodyPr wrap="square" anchor="ctr">
            <a:noAutofit/>
          </a:bodyPr>
          <a:lstStyle>
            <a:lvl1pPr marL="0" indent="0" algn="ctr">
              <a:buFontTx/>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329861440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215950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7_Contents slide layout">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F949C55-7049-48E6-BF47-20C885196F95}"/>
              </a:ext>
            </a:extLst>
          </p:cNvPr>
          <p:cNvSpPr/>
          <p:nvPr userDrawn="1"/>
        </p:nvSpPr>
        <p:spPr>
          <a:xfrm>
            <a:off x="0" y="5724052"/>
            <a:ext cx="7228116" cy="530052"/>
          </a:xfrm>
          <a:prstGeom prst="ellipse">
            <a:avLst/>
          </a:prstGeom>
          <a:solidFill>
            <a:schemeClr val="tx1">
              <a:lumMod val="50000"/>
              <a:lumOff val="50000"/>
            </a:schemeClr>
          </a:soli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3" name="Group 2">
            <a:extLst>
              <a:ext uri="{FF2B5EF4-FFF2-40B4-BE49-F238E27FC236}">
                <a16:creationId xmlns:a16="http://schemas.microsoft.com/office/drawing/2014/main" id="{5B6E9378-3AE8-4175-BFF9-D4A80A07DBEA}"/>
              </a:ext>
            </a:extLst>
          </p:cNvPr>
          <p:cNvGrpSpPr/>
          <p:nvPr userDrawn="1"/>
        </p:nvGrpSpPr>
        <p:grpSpPr>
          <a:xfrm>
            <a:off x="738218" y="2580613"/>
            <a:ext cx="6123410" cy="3364399"/>
            <a:chOff x="-548507" y="477868"/>
            <a:chExt cx="11570449" cy="6357177"/>
          </a:xfrm>
        </p:grpSpPr>
        <p:sp>
          <p:nvSpPr>
            <p:cNvPr id="4" name="Freeform: Shape 3">
              <a:extLst>
                <a:ext uri="{FF2B5EF4-FFF2-40B4-BE49-F238E27FC236}">
                  <a16:creationId xmlns:a16="http://schemas.microsoft.com/office/drawing/2014/main" id="{0910F74B-EC52-4773-BC59-A95B4A2C6E34}"/>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7FF96CEC-5ECE-4416-AB10-FE34AE7BAF11}"/>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7F755C6F-D202-4C89-B564-B246B06F1F6D}"/>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rgbClr val="F2F2F2"/>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662E5B49-F2D4-4500-B669-8FBE9BB58346}"/>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F77D40F1-5CB3-48EE-924E-6E3223E10226}"/>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endParaRPr lang="en-US"/>
            </a:p>
          </p:txBody>
        </p:sp>
        <p:grpSp>
          <p:nvGrpSpPr>
            <p:cNvPr id="9" name="Group 8">
              <a:extLst>
                <a:ext uri="{FF2B5EF4-FFF2-40B4-BE49-F238E27FC236}">
                  <a16:creationId xmlns:a16="http://schemas.microsoft.com/office/drawing/2014/main" id="{9AFA37A4-144E-4F6B-A5A4-A8C4BBDC697A}"/>
                </a:ext>
              </a:extLst>
            </p:cNvPr>
            <p:cNvGrpSpPr/>
            <p:nvPr/>
          </p:nvGrpSpPr>
          <p:grpSpPr>
            <a:xfrm>
              <a:off x="1606" y="6382978"/>
              <a:ext cx="413937" cy="115242"/>
              <a:chOff x="5955" y="6353672"/>
              <a:chExt cx="413937" cy="115242"/>
            </a:xfrm>
          </p:grpSpPr>
          <p:sp>
            <p:nvSpPr>
              <p:cNvPr id="14" name="Rectangle: Rounded Corners 13">
                <a:extLst>
                  <a:ext uri="{FF2B5EF4-FFF2-40B4-BE49-F238E27FC236}">
                    <a16:creationId xmlns:a16="http://schemas.microsoft.com/office/drawing/2014/main" id="{BA89A6E2-E8EB-4AD0-85F6-B0A17B2422D0}"/>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F8314224-AFA8-48BD-BEE7-13ED7B48495E}"/>
                  </a:ext>
                </a:extLst>
              </p:cNvPr>
              <p:cNvSpPr/>
              <p:nvPr/>
            </p:nvSpPr>
            <p:spPr>
              <a:xfrm>
                <a:off x="99417" y="6382279"/>
                <a:ext cx="227012"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id="{4E6139F3-8852-433B-9901-75B623701259}"/>
                </a:ext>
              </a:extLst>
            </p:cNvPr>
            <p:cNvGrpSpPr/>
            <p:nvPr/>
          </p:nvGrpSpPr>
          <p:grpSpPr>
            <a:xfrm>
              <a:off x="9855291" y="6381600"/>
              <a:ext cx="885989" cy="115242"/>
              <a:chOff x="5955" y="6353672"/>
              <a:chExt cx="413937" cy="115242"/>
            </a:xfrm>
          </p:grpSpPr>
          <p:sp>
            <p:nvSpPr>
              <p:cNvPr id="12" name="Rectangle: Rounded Corners 11">
                <a:extLst>
                  <a:ext uri="{FF2B5EF4-FFF2-40B4-BE49-F238E27FC236}">
                    <a16:creationId xmlns:a16="http://schemas.microsoft.com/office/drawing/2014/main" id="{8EFA1CC8-0444-4599-AC49-BA67BBF07DD2}"/>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E768C533-0E1A-45D1-A3AF-081C6C4A09E2}"/>
                  </a:ext>
                </a:extLst>
              </p:cNvPr>
              <p:cNvSpPr/>
              <p:nvPr/>
            </p:nvSpPr>
            <p:spPr>
              <a:xfrm>
                <a:off x="84761" y="6382279"/>
                <a:ext cx="256326"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Freeform: Shape 10">
              <a:extLst>
                <a:ext uri="{FF2B5EF4-FFF2-40B4-BE49-F238E27FC236}">
                  <a16:creationId xmlns:a16="http://schemas.microsoft.com/office/drawing/2014/main" id="{9F295247-3F7C-4048-9891-FA9EC6DCF741}"/>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16" name="Picture Placeholder 2">
            <a:extLst>
              <a:ext uri="{FF2B5EF4-FFF2-40B4-BE49-F238E27FC236}">
                <a16:creationId xmlns:a16="http://schemas.microsoft.com/office/drawing/2014/main" id="{7BB75F30-01AA-4ED9-8798-66B87A667AAA}"/>
              </a:ext>
            </a:extLst>
          </p:cNvPr>
          <p:cNvSpPr>
            <a:spLocks noGrp="1"/>
          </p:cNvSpPr>
          <p:nvPr>
            <p:ph type="pic" idx="11" hasCustomPrompt="1"/>
          </p:nvPr>
        </p:nvSpPr>
        <p:spPr>
          <a:xfrm>
            <a:off x="1560919" y="2771971"/>
            <a:ext cx="4535081" cy="2723593"/>
          </a:xfrm>
          <a:prstGeom prst="rect">
            <a:avLst/>
          </a:prstGeom>
          <a:solidFill>
            <a:schemeClr val="bg1">
              <a:lumMod val="95000"/>
            </a:schemeClr>
          </a:solidFill>
          <a:ln w="12700">
            <a:noFill/>
          </a:ln>
        </p:spPr>
        <p:txBody>
          <a:bodyPr anchor="ctr"/>
          <a:lstStyle>
            <a:lvl1pPr marL="0" indent="0" algn="ctr">
              <a:buNone/>
              <a:defRPr sz="120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And Send To Back </a:t>
            </a:r>
            <a:endParaRPr lang="ko-KR" altLang="en-US" dirty="0"/>
          </a:p>
        </p:txBody>
      </p:sp>
      <p:sp>
        <p:nvSpPr>
          <p:cNvPr id="17" name="Text Placeholder 9">
            <a:extLst>
              <a:ext uri="{FF2B5EF4-FFF2-40B4-BE49-F238E27FC236}">
                <a16:creationId xmlns:a16="http://schemas.microsoft.com/office/drawing/2014/main" id="{B3616A90-E1DE-47A7-83AE-E8FD3279FFFD}"/>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379183937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8552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739280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Image slide layout">
    <p:spTree>
      <p:nvGrpSpPr>
        <p:cNvPr id="1" name=""/>
        <p:cNvGrpSpPr/>
        <p:nvPr/>
      </p:nvGrpSpPr>
      <p:grpSpPr>
        <a:xfrm>
          <a:off x="0" y="0"/>
          <a:ext cx="0" cy="0"/>
          <a:chOff x="0" y="0"/>
          <a:chExt cx="0" cy="0"/>
        </a:xfrm>
      </p:grpSpPr>
      <p:sp>
        <p:nvSpPr>
          <p:cNvPr id="3" name="그림 개체 틀 2">
            <a:extLst>
              <a:ext uri="{FF2B5EF4-FFF2-40B4-BE49-F238E27FC236}">
                <a16:creationId xmlns:a16="http://schemas.microsoft.com/office/drawing/2014/main" id="{972A6FBE-80C8-41A9-8F01-025A02D5F969}"/>
              </a:ext>
            </a:extLst>
          </p:cNvPr>
          <p:cNvSpPr>
            <a:spLocks noGrp="1"/>
          </p:cNvSpPr>
          <p:nvPr>
            <p:ph type="pic" sz="quarter" idx="14" hasCustomPrompt="1"/>
          </p:nvPr>
        </p:nvSpPr>
        <p:spPr>
          <a:xfrm>
            <a:off x="8133805" y="1987826"/>
            <a:ext cx="3312000" cy="4870174"/>
          </a:xfrm>
          <a:prstGeom prst="rect">
            <a:avLst/>
          </a:prstGeom>
          <a:solidFill>
            <a:schemeClr val="bg1">
              <a:lumMod val="95000"/>
            </a:schemeClr>
          </a:solidFill>
        </p:spPr>
        <p:txBody>
          <a:bodyPr anchor="ctr"/>
          <a:lstStyle>
            <a:lvl1pPr marL="0" indent="0" algn="ctr">
              <a:buNone/>
              <a:defRPr sz="1200">
                <a:solidFill>
                  <a:schemeClr val="tx1"/>
                </a:solidFill>
                <a:latin typeface="+mn-lt"/>
                <a:cs typeface="Arial" pitchFamily="34" charset="0"/>
              </a:defRPr>
            </a:lvl1pPr>
          </a:lstStyle>
          <a:p>
            <a:r>
              <a:rPr lang="en-US" altLang="ko-KR" dirty="0"/>
              <a:t>Place Your Picture Here</a:t>
            </a:r>
            <a:endParaRPr lang="ko-KR" altLang="en-US" dirty="0"/>
          </a:p>
        </p:txBody>
      </p:sp>
      <p:sp>
        <p:nvSpPr>
          <p:cNvPr id="4" name="Rectangle 3">
            <a:extLst>
              <a:ext uri="{FF2B5EF4-FFF2-40B4-BE49-F238E27FC236}">
                <a16:creationId xmlns:a16="http://schemas.microsoft.com/office/drawing/2014/main" id="{B720DE8C-528D-4E98-90AA-3FF5AB518367}"/>
              </a:ext>
            </a:extLst>
          </p:cNvPr>
          <p:cNvSpPr/>
          <p:nvPr userDrawn="1"/>
        </p:nvSpPr>
        <p:spPr>
          <a:xfrm>
            <a:off x="8133805" y="0"/>
            <a:ext cx="3312000" cy="18601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latin typeface="+mn-lt"/>
              <a:cs typeface="Arial" pitchFamily="34" charset="0"/>
            </a:endParaRPr>
          </a:p>
        </p:txBody>
      </p:sp>
      <p:sp>
        <p:nvSpPr>
          <p:cNvPr id="5" name="그림 개체 틀 2">
            <a:extLst>
              <a:ext uri="{FF2B5EF4-FFF2-40B4-BE49-F238E27FC236}">
                <a16:creationId xmlns:a16="http://schemas.microsoft.com/office/drawing/2014/main" id="{0FD44402-6FEA-44E2-B1F9-3D7C76696CC9}"/>
              </a:ext>
            </a:extLst>
          </p:cNvPr>
          <p:cNvSpPr>
            <a:spLocks noGrp="1"/>
          </p:cNvSpPr>
          <p:nvPr>
            <p:ph type="pic" sz="quarter" idx="41" hasCustomPrompt="1"/>
          </p:nvPr>
        </p:nvSpPr>
        <p:spPr>
          <a:xfrm>
            <a:off x="4650651" y="0"/>
            <a:ext cx="3312000" cy="4870174"/>
          </a:xfrm>
          <a:prstGeom prst="rect">
            <a:avLst/>
          </a:prstGeom>
          <a:solidFill>
            <a:schemeClr val="bg1">
              <a:lumMod val="95000"/>
            </a:schemeClr>
          </a:solidFill>
        </p:spPr>
        <p:txBody>
          <a:bodyPr anchor="ctr"/>
          <a:lstStyle>
            <a:lvl1pPr marL="0" indent="0" algn="ctr">
              <a:buNone/>
              <a:defRPr sz="1200">
                <a:solidFill>
                  <a:schemeClr val="tx1"/>
                </a:solidFill>
                <a:latin typeface="+mn-lt"/>
                <a:cs typeface="Arial" pitchFamily="34" charset="0"/>
              </a:defRPr>
            </a:lvl1pPr>
          </a:lstStyle>
          <a:p>
            <a:r>
              <a:rPr lang="en-US" altLang="ko-KR" dirty="0"/>
              <a:t>Place Your Picture Here</a:t>
            </a:r>
            <a:endParaRPr lang="ko-KR" altLang="en-US" dirty="0"/>
          </a:p>
        </p:txBody>
      </p:sp>
      <p:sp>
        <p:nvSpPr>
          <p:cNvPr id="6" name="Rectangle 5">
            <a:extLst>
              <a:ext uri="{FF2B5EF4-FFF2-40B4-BE49-F238E27FC236}">
                <a16:creationId xmlns:a16="http://schemas.microsoft.com/office/drawing/2014/main" id="{E3756DB5-8E07-4BC7-AB2A-BC8D03EDE6CB}"/>
              </a:ext>
            </a:extLst>
          </p:cNvPr>
          <p:cNvSpPr/>
          <p:nvPr userDrawn="1"/>
        </p:nvSpPr>
        <p:spPr>
          <a:xfrm>
            <a:off x="4650651" y="4997807"/>
            <a:ext cx="3312000" cy="18601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latin typeface="+mn-lt"/>
              <a:cs typeface="Arial" pitchFamily="34" charset="0"/>
            </a:endParaRPr>
          </a:p>
        </p:txBody>
      </p:sp>
    </p:spTree>
    <p:extLst>
      <p:ext uri="{BB962C8B-B14F-4D97-AF65-F5344CB8AC3E}">
        <p14:creationId xmlns:p14="http://schemas.microsoft.com/office/powerpoint/2010/main" val="20749655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063744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1_Contents slide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A45B078-9C2E-4F0F-A743-1BD2E374A3F2}"/>
              </a:ext>
            </a:extLst>
          </p:cNvPr>
          <p:cNvSpPr/>
          <p:nvPr userDrawn="1"/>
        </p:nvSpPr>
        <p:spPr>
          <a:xfrm>
            <a:off x="0" y="3254185"/>
            <a:ext cx="12192000" cy="1296144"/>
          </a:xfrm>
          <a:prstGeom prst="rect">
            <a:avLst/>
          </a:prstGeom>
          <a:solidFill>
            <a:schemeClr val="accent6"/>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3" name="Group 8">
            <a:extLst>
              <a:ext uri="{FF2B5EF4-FFF2-40B4-BE49-F238E27FC236}">
                <a16:creationId xmlns:a16="http://schemas.microsoft.com/office/drawing/2014/main" id="{346031F5-1B63-4620-8505-DE5C4A40B24C}"/>
              </a:ext>
            </a:extLst>
          </p:cNvPr>
          <p:cNvGrpSpPr/>
          <p:nvPr userDrawn="1"/>
        </p:nvGrpSpPr>
        <p:grpSpPr>
          <a:xfrm>
            <a:off x="741800" y="1570966"/>
            <a:ext cx="2520000" cy="4680000"/>
            <a:chOff x="445712" y="1449040"/>
            <a:chExt cx="2520000" cy="4680000"/>
          </a:xfrm>
        </p:grpSpPr>
        <p:sp>
          <p:nvSpPr>
            <p:cNvPr id="4" name="Rounded Rectangle 3">
              <a:extLst>
                <a:ext uri="{FF2B5EF4-FFF2-40B4-BE49-F238E27FC236}">
                  <a16:creationId xmlns:a16="http://schemas.microsoft.com/office/drawing/2014/main" id="{FC27CB74-33CD-4A23-B325-C122DA66528C}"/>
                </a:ext>
              </a:extLst>
            </p:cNvPr>
            <p:cNvSpPr/>
            <p:nvPr userDrawn="1"/>
          </p:nvSpPr>
          <p:spPr>
            <a:xfrm>
              <a:off x="445712" y="1449040"/>
              <a:ext cx="2520000" cy="4680000"/>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 name="Rectangle 5">
              <a:extLst>
                <a:ext uri="{FF2B5EF4-FFF2-40B4-BE49-F238E27FC236}">
                  <a16:creationId xmlns:a16="http://schemas.microsoft.com/office/drawing/2014/main" id="{58D7BEA8-16EF-49F6-A423-7760EDAB82F5}"/>
                </a:ext>
              </a:extLst>
            </p:cNvPr>
            <p:cNvSpPr/>
            <p:nvPr userDrawn="1"/>
          </p:nvSpPr>
          <p:spPr>
            <a:xfrm>
              <a:off x="1597700" y="1680321"/>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6" name="Group 1">
              <a:extLst>
                <a:ext uri="{FF2B5EF4-FFF2-40B4-BE49-F238E27FC236}">
                  <a16:creationId xmlns:a16="http://schemas.microsoft.com/office/drawing/2014/main" id="{ADA26798-7DB1-4A1B-8875-4A1F787E724F}"/>
                </a:ext>
              </a:extLst>
            </p:cNvPr>
            <p:cNvGrpSpPr/>
            <p:nvPr userDrawn="1"/>
          </p:nvGrpSpPr>
          <p:grpSpPr>
            <a:xfrm>
              <a:off x="1549420" y="5712364"/>
              <a:ext cx="312583" cy="312583"/>
              <a:chOff x="1570727" y="5532687"/>
              <a:chExt cx="312583" cy="312583"/>
            </a:xfrm>
          </p:grpSpPr>
          <p:sp>
            <p:nvSpPr>
              <p:cNvPr id="7" name="Oval 4">
                <a:extLst>
                  <a:ext uri="{FF2B5EF4-FFF2-40B4-BE49-F238E27FC236}">
                    <a16:creationId xmlns:a16="http://schemas.microsoft.com/office/drawing/2014/main" id="{3F0E6646-AD22-4810-B8E0-6B3AA6FA86A2}"/>
                  </a:ext>
                </a:extLst>
              </p:cNvPr>
              <p:cNvSpPr/>
              <p:nvPr userDrawn="1"/>
            </p:nvSpPr>
            <p:spPr>
              <a:xfrm>
                <a:off x="1570727" y="5532687"/>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 name="Rounded Rectangle 7">
                <a:extLst>
                  <a:ext uri="{FF2B5EF4-FFF2-40B4-BE49-F238E27FC236}">
                    <a16:creationId xmlns:a16="http://schemas.microsoft.com/office/drawing/2014/main" id="{84E7817A-50E1-44BF-B5F3-B2BEF3E94706}"/>
                  </a:ext>
                </a:extLst>
              </p:cNvPr>
              <p:cNvSpPr/>
              <p:nvPr userDrawn="1"/>
            </p:nvSpPr>
            <p:spPr>
              <a:xfrm>
                <a:off x="1655532" y="5616970"/>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sp>
        <p:nvSpPr>
          <p:cNvPr id="9" name="Picture Placeholder 9">
            <a:extLst>
              <a:ext uri="{FF2B5EF4-FFF2-40B4-BE49-F238E27FC236}">
                <a16:creationId xmlns:a16="http://schemas.microsoft.com/office/drawing/2014/main" id="{FD8E3FD2-2332-4C3D-A627-541B7AFCAC9B}"/>
              </a:ext>
            </a:extLst>
          </p:cNvPr>
          <p:cNvSpPr>
            <a:spLocks noGrp="1"/>
          </p:cNvSpPr>
          <p:nvPr>
            <p:ph type="pic" sz="quarter" idx="10" hasCustomPrompt="1"/>
          </p:nvPr>
        </p:nvSpPr>
        <p:spPr>
          <a:xfrm>
            <a:off x="921680" y="1930403"/>
            <a:ext cx="2160240" cy="3744416"/>
          </a:xfrm>
          <a:prstGeom prst="rect">
            <a:avLst/>
          </a:prstGeom>
          <a:solidFill>
            <a:schemeClr val="bg1">
              <a:lumMod val="95000"/>
            </a:schemeClr>
          </a:solidFill>
        </p:spPr>
        <p:txBody>
          <a:bodyPr anchor="ctr"/>
          <a:lstStyle>
            <a:lvl1pPr marL="0" marR="0" indent="0" algn="ctr" defTabSz="914446" rtl="0" eaLnBrk="1" fontAlgn="auto" latinLnBrk="1" hangingPunct="1">
              <a:lnSpc>
                <a:spcPct val="100000"/>
              </a:lnSpc>
              <a:spcBef>
                <a:spcPct val="20000"/>
              </a:spcBef>
              <a:spcAft>
                <a:spcPts val="0"/>
              </a:spcAft>
              <a:buClrTx/>
              <a:buSzTx/>
              <a:buFont typeface="Arial" pitchFamily="34" charset="0"/>
              <a:buNone/>
              <a:tabLst/>
              <a:defRPr sz="1200">
                <a:solidFill>
                  <a:schemeClr val="tx1">
                    <a:lumMod val="75000"/>
                    <a:lumOff val="25000"/>
                  </a:schemeClr>
                </a:solidFill>
                <a:latin typeface="+mn-lt"/>
              </a:defRPr>
            </a:lvl1pPr>
          </a:lstStyle>
          <a:p>
            <a:pPr marL="0" lvl="0" algn="ctr"/>
            <a:r>
              <a:rPr lang="en-US" altLang="ko-KR" dirty="0"/>
              <a:t>Place Your Picture Here</a:t>
            </a:r>
            <a:endParaRPr lang="ko-KR" altLang="en-US" dirty="0"/>
          </a:p>
        </p:txBody>
      </p:sp>
      <p:sp>
        <p:nvSpPr>
          <p:cNvPr id="10" name="Text Placeholder 9">
            <a:extLst>
              <a:ext uri="{FF2B5EF4-FFF2-40B4-BE49-F238E27FC236}">
                <a16:creationId xmlns:a16="http://schemas.microsoft.com/office/drawing/2014/main" id="{88439E42-0E0F-4CED-B659-F8D68A350182}"/>
              </a:ext>
            </a:extLst>
          </p:cNvPr>
          <p:cNvSpPr>
            <a:spLocks noGrp="1"/>
          </p:cNvSpPr>
          <p:nvPr>
            <p:ph type="body" sz="quarter" idx="11"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44679556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2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513226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3_Contents slide layout">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550C2BD9-6214-4567-96BE-E813DFC881B3}"/>
              </a:ext>
            </a:extLst>
          </p:cNvPr>
          <p:cNvSpPr>
            <a:spLocks noGrp="1"/>
          </p:cNvSpPr>
          <p:nvPr>
            <p:ph type="pic" idx="14" hasCustomPrompt="1"/>
          </p:nvPr>
        </p:nvSpPr>
        <p:spPr>
          <a:xfrm>
            <a:off x="3779656" y="1838324"/>
            <a:ext cx="8412345" cy="4067177"/>
          </a:xfrm>
          <a:custGeom>
            <a:avLst/>
            <a:gdLst>
              <a:gd name="connsiteX0" fmla="*/ 7994333 w 8412345"/>
              <a:gd name="connsiteY0" fmla="*/ 3524256 h 4067177"/>
              <a:gd name="connsiteX1" fmla="*/ 7994333 w 8412345"/>
              <a:gd name="connsiteY1" fmla="*/ 3752847 h 4067177"/>
              <a:gd name="connsiteX2" fmla="*/ 8412344 w 8412345"/>
              <a:gd name="connsiteY2" fmla="*/ 3752847 h 4067177"/>
              <a:gd name="connsiteX3" fmla="*/ 8412344 w 8412345"/>
              <a:gd name="connsiteY3" fmla="*/ 3524256 h 4067177"/>
              <a:gd name="connsiteX4" fmla="*/ 0 w 8412345"/>
              <a:gd name="connsiteY4" fmla="*/ 0 h 4067177"/>
              <a:gd name="connsiteX5" fmla="*/ 8412345 w 8412345"/>
              <a:gd name="connsiteY5" fmla="*/ 0 h 4067177"/>
              <a:gd name="connsiteX6" fmla="*/ 8412345 w 8412345"/>
              <a:gd name="connsiteY6" fmla="*/ 4067177 h 4067177"/>
              <a:gd name="connsiteX7" fmla="*/ 1452936 w 8412345"/>
              <a:gd name="connsiteY7" fmla="*/ 4067177 h 4067177"/>
              <a:gd name="connsiteX8" fmla="*/ 1340647 w 8412345"/>
              <a:gd name="connsiteY8" fmla="*/ 3752847 h 4067177"/>
              <a:gd name="connsiteX9" fmla="*/ 2028961 w 8412345"/>
              <a:gd name="connsiteY9" fmla="*/ 3752847 h 4067177"/>
              <a:gd name="connsiteX10" fmla="*/ 2028961 w 8412345"/>
              <a:gd name="connsiteY10" fmla="*/ 3524256 h 4067177"/>
              <a:gd name="connsiteX11" fmla="*/ 1258986 w 8412345"/>
              <a:gd name="connsiteY11" fmla="*/ 3524256 h 4067177"/>
              <a:gd name="connsiteX0" fmla="*/ 7994333 w 8412345"/>
              <a:gd name="connsiteY0" fmla="*/ 3524256 h 4067177"/>
              <a:gd name="connsiteX1" fmla="*/ 7994333 w 8412345"/>
              <a:gd name="connsiteY1" fmla="*/ 3752847 h 4067177"/>
              <a:gd name="connsiteX2" fmla="*/ 8412344 w 8412345"/>
              <a:gd name="connsiteY2" fmla="*/ 3752847 h 4067177"/>
              <a:gd name="connsiteX3" fmla="*/ 8412344 w 8412345"/>
              <a:gd name="connsiteY3" fmla="*/ 3524256 h 4067177"/>
              <a:gd name="connsiteX4" fmla="*/ 7994333 w 8412345"/>
              <a:gd name="connsiteY4" fmla="*/ 3524256 h 4067177"/>
              <a:gd name="connsiteX5" fmla="*/ 0 w 8412345"/>
              <a:gd name="connsiteY5" fmla="*/ 0 h 4067177"/>
              <a:gd name="connsiteX6" fmla="*/ 8412345 w 8412345"/>
              <a:gd name="connsiteY6" fmla="*/ 0 h 4067177"/>
              <a:gd name="connsiteX7" fmla="*/ 8412345 w 8412345"/>
              <a:gd name="connsiteY7" fmla="*/ 4067177 h 4067177"/>
              <a:gd name="connsiteX8" fmla="*/ 1452936 w 8412345"/>
              <a:gd name="connsiteY8" fmla="*/ 4067177 h 4067177"/>
              <a:gd name="connsiteX9" fmla="*/ 1340647 w 8412345"/>
              <a:gd name="connsiteY9" fmla="*/ 3752847 h 4067177"/>
              <a:gd name="connsiteX10" fmla="*/ 2028961 w 8412345"/>
              <a:gd name="connsiteY10" fmla="*/ 3752847 h 4067177"/>
              <a:gd name="connsiteX11" fmla="*/ 1258986 w 8412345"/>
              <a:gd name="connsiteY11" fmla="*/ 3524256 h 4067177"/>
              <a:gd name="connsiteX12" fmla="*/ 0 w 8412345"/>
              <a:gd name="connsiteY12" fmla="*/ 0 h 4067177"/>
              <a:gd name="connsiteX0" fmla="*/ 7994333 w 8412345"/>
              <a:gd name="connsiteY0" fmla="*/ 3524256 h 4067177"/>
              <a:gd name="connsiteX1" fmla="*/ 7994333 w 8412345"/>
              <a:gd name="connsiteY1" fmla="*/ 3752847 h 4067177"/>
              <a:gd name="connsiteX2" fmla="*/ 8412344 w 8412345"/>
              <a:gd name="connsiteY2" fmla="*/ 3752847 h 4067177"/>
              <a:gd name="connsiteX3" fmla="*/ 8412344 w 8412345"/>
              <a:gd name="connsiteY3" fmla="*/ 3524256 h 4067177"/>
              <a:gd name="connsiteX4" fmla="*/ 7994333 w 8412345"/>
              <a:gd name="connsiteY4" fmla="*/ 3524256 h 4067177"/>
              <a:gd name="connsiteX5" fmla="*/ 0 w 8412345"/>
              <a:gd name="connsiteY5" fmla="*/ 0 h 4067177"/>
              <a:gd name="connsiteX6" fmla="*/ 8412345 w 8412345"/>
              <a:gd name="connsiteY6" fmla="*/ 0 h 4067177"/>
              <a:gd name="connsiteX7" fmla="*/ 8412345 w 8412345"/>
              <a:gd name="connsiteY7" fmla="*/ 4067177 h 4067177"/>
              <a:gd name="connsiteX8" fmla="*/ 1452936 w 8412345"/>
              <a:gd name="connsiteY8" fmla="*/ 4067177 h 4067177"/>
              <a:gd name="connsiteX9" fmla="*/ 1340647 w 8412345"/>
              <a:gd name="connsiteY9" fmla="*/ 3752847 h 4067177"/>
              <a:gd name="connsiteX10" fmla="*/ 1258986 w 8412345"/>
              <a:gd name="connsiteY10" fmla="*/ 3524256 h 4067177"/>
              <a:gd name="connsiteX11" fmla="*/ 0 w 8412345"/>
              <a:gd name="connsiteY11" fmla="*/ 0 h 4067177"/>
              <a:gd name="connsiteX0" fmla="*/ 7994333 w 8412345"/>
              <a:gd name="connsiteY0" fmla="*/ 3524256 h 4067177"/>
              <a:gd name="connsiteX1" fmla="*/ 7994333 w 8412345"/>
              <a:gd name="connsiteY1" fmla="*/ 3752847 h 4067177"/>
              <a:gd name="connsiteX2" fmla="*/ 8412344 w 8412345"/>
              <a:gd name="connsiteY2" fmla="*/ 3752847 h 4067177"/>
              <a:gd name="connsiteX3" fmla="*/ 8412344 w 8412345"/>
              <a:gd name="connsiteY3" fmla="*/ 3524256 h 4067177"/>
              <a:gd name="connsiteX4" fmla="*/ 7994333 w 8412345"/>
              <a:gd name="connsiteY4" fmla="*/ 3524256 h 4067177"/>
              <a:gd name="connsiteX5" fmla="*/ 0 w 8412345"/>
              <a:gd name="connsiteY5" fmla="*/ 0 h 4067177"/>
              <a:gd name="connsiteX6" fmla="*/ 8412345 w 8412345"/>
              <a:gd name="connsiteY6" fmla="*/ 0 h 4067177"/>
              <a:gd name="connsiteX7" fmla="*/ 8412345 w 8412345"/>
              <a:gd name="connsiteY7" fmla="*/ 4067177 h 4067177"/>
              <a:gd name="connsiteX8" fmla="*/ 1452936 w 8412345"/>
              <a:gd name="connsiteY8" fmla="*/ 4067177 h 4067177"/>
              <a:gd name="connsiteX9" fmla="*/ 1258986 w 8412345"/>
              <a:gd name="connsiteY9" fmla="*/ 3524256 h 4067177"/>
              <a:gd name="connsiteX10" fmla="*/ 0 w 8412345"/>
              <a:gd name="connsiteY10" fmla="*/ 0 h 4067177"/>
              <a:gd name="connsiteX0" fmla="*/ 7994333 w 8412345"/>
              <a:gd name="connsiteY0" fmla="*/ 3524256 h 4067177"/>
              <a:gd name="connsiteX1" fmla="*/ 7994333 w 8412345"/>
              <a:gd name="connsiteY1" fmla="*/ 3752847 h 4067177"/>
              <a:gd name="connsiteX2" fmla="*/ 8412344 w 8412345"/>
              <a:gd name="connsiteY2" fmla="*/ 3752847 h 4067177"/>
              <a:gd name="connsiteX3" fmla="*/ 8412344 w 8412345"/>
              <a:gd name="connsiteY3" fmla="*/ 3524256 h 4067177"/>
              <a:gd name="connsiteX4" fmla="*/ 7994333 w 8412345"/>
              <a:gd name="connsiteY4" fmla="*/ 3524256 h 4067177"/>
              <a:gd name="connsiteX5" fmla="*/ 0 w 8412345"/>
              <a:gd name="connsiteY5" fmla="*/ 0 h 4067177"/>
              <a:gd name="connsiteX6" fmla="*/ 8412345 w 8412345"/>
              <a:gd name="connsiteY6" fmla="*/ 0 h 4067177"/>
              <a:gd name="connsiteX7" fmla="*/ 8412345 w 8412345"/>
              <a:gd name="connsiteY7" fmla="*/ 4067177 h 4067177"/>
              <a:gd name="connsiteX8" fmla="*/ 1452936 w 8412345"/>
              <a:gd name="connsiteY8" fmla="*/ 4067177 h 4067177"/>
              <a:gd name="connsiteX9" fmla="*/ 0 w 8412345"/>
              <a:gd name="connsiteY9" fmla="*/ 0 h 4067177"/>
              <a:gd name="connsiteX0" fmla="*/ 8412344 w 8412345"/>
              <a:gd name="connsiteY0" fmla="*/ 3524256 h 4067177"/>
              <a:gd name="connsiteX1" fmla="*/ 7994333 w 8412345"/>
              <a:gd name="connsiteY1" fmla="*/ 3752847 h 4067177"/>
              <a:gd name="connsiteX2" fmla="*/ 8412344 w 8412345"/>
              <a:gd name="connsiteY2" fmla="*/ 3752847 h 4067177"/>
              <a:gd name="connsiteX3" fmla="*/ 8412344 w 8412345"/>
              <a:gd name="connsiteY3" fmla="*/ 3524256 h 4067177"/>
              <a:gd name="connsiteX4" fmla="*/ 0 w 8412345"/>
              <a:gd name="connsiteY4" fmla="*/ 0 h 4067177"/>
              <a:gd name="connsiteX5" fmla="*/ 8412345 w 8412345"/>
              <a:gd name="connsiteY5" fmla="*/ 0 h 4067177"/>
              <a:gd name="connsiteX6" fmla="*/ 8412345 w 8412345"/>
              <a:gd name="connsiteY6" fmla="*/ 4067177 h 4067177"/>
              <a:gd name="connsiteX7" fmla="*/ 1452936 w 8412345"/>
              <a:gd name="connsiteY7" fmla="*/ 4067177 h 4067177"/>
              <a:gd name="connsiteX8" fmla="*/ 0 w 8412345"/>
              <a:gd name="connsiteY8" fmla="*/ 0 h 4067177"/>
              <a:gd name="connsiteX0" fmla="*/ 8412344 w 8412345"/>
              <a:gd name="connsiteY0" fmla="*/ 3524256 h 4067177"/>
              <a:gd name="connsiteX1" fmla="*/ 8412344 w 8412345"/>
              <a:gd name="connsiteY1" fmla="*/ 3752847 h 4067177"/>
              <a:gd name="connsiteX2" fmla="*/ 8412344 w 8412345"/>
              <a:gd name="connsiteY2" fmla="*/ 3524256 h 4067177"/>
              <a:gd name="connsiteX3" fmla="*/ 0 w 8412345"/>
              <a:gd name="connsiteY3" fmla="*/ 0 h 4067177"/>
              <a:gd name="connsiteX4" fmla="*/ 8412345 w 8412345"/>
              <a:gd name="connsiteY4" fmla="*/ 0 h 4067177"/>
              <a:gd name="connsiteX5" fmla="*/ 8412345 w 8412345"/>
              <a:gd name="connsiteY5" fmla="*/ 4067177 h 4067177"/>
              <a:gd name="connsiteX6" fmla="*/ 1452936 w 8412345"/>
              <a:gd name="connsiteY6" fmla="*/ 4067177 h 4067177"/>
              <a:gd name="connsiteX7" fmla="*/ 0 w 8412345"/>
              <a:gd name="connsiteY7" fmla="*/ 0 h 4067177"/>
              <a:gd name="connsiteX0" fmla="*/ 0 w 8412345"/>
              <a:gd name="connsiteY0" fmla="*/ 0 h 4067177"/>
              <a:gd name="connsiteX1" fmla="*/ 8412345 w 8412345"/>
              <a:gd name="connsiteY1" fmla="*/ 0 h 4067177"/>
              <a:gd name="connsiteX2" fmla="*/ 8412345 w 8412345"/>
              <a:gd name="connsiteY2" fmla="*/ 4067177 h 4067177"/>
              <a:gd name="connsiteX3" fmla="*/ 1452936 w 8412345"/>
              <a:gd name="connsiteY3" fmla="*/ 4067177 h 4067177"/>
              <a:gd name="connsiteX4" fmla="*/ 0 w 8412345"/>
              <a:gd name="connsiteY4" fmla="*/ 0 h 406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2345" h="4067177">
                <a:moveTo>
                  <a:pt x="0" y="0"/>
                </a:moveTo>
                <a:lnTo>
                  <a:pt x="8412345" y="0"/>
                </a:lnTo>
                <a:lnTo>
                  <a:pt x="8412345" y="4067177"/>
                </a:lnTo>
                <a:lnTo>
                  <a:pt x="1452936" y="4067177"/>
                </a:lnTo>
                <a:lnTo>
                  <a:pt x="0" y="0"/>
                </a:lnTo>
                <a:close/>
              </a:path>
            </a:pathLst>
          </a:custGeom>
          <a:solidFill>
            <a:schemeClr val="bg1">
              <a:lumMod val="95000"/>
            </a:schemeClr>
          </a:solidFill>
        </p:spPr>
        <p:txBody>
          <a:bodyPr wrap="square" anchor="ctr">
            <a:noAutofit/>
          </a:bodyPr>
          <a:lstStyle>
            <a:lvl1pPr marL="0" indent="0" algn="ctr">
              <a:buNone/>
              <a:defRPr sz="180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And Send To Back </a:t>
            </a:r>
            <a:endParaRPr lang="ko-KR" altLang="en-US" dirty="0"/>
          </a:p>
        </p:txBody>
      </p:sp>
      <p:sp>
        <p:nvSpPr>
          <p:cNvPr id="3" name="Picture Placeholder 33">
            <a:extLst>
              <a:ext uri="{FF2B5EF4-FFF2-40B4-BE49-F238E27FC236}">
                <a16:creationId xmlns:a16="http://schemas.microsoft.com/office/drawing/2014/main" id="{98249CAB-AC39-4CCE-919B-8382181E4BB3}"/>
              </a:ext>
            </a:extLst>
          </p:cNvPr>
          <p:cNvSpPr>
            <a:spLocks noGrp="1"/>
          </p:cNvSpPr>
          <p:nvPr>
            <p:ph type="pic" idx="15" hasCustomPrompt="1"/>
          </p:nvPr>
        </p:nvSpPr>
        <p:spPr>
          <a:xfrm>
            <a:off x="0" y="1285875"/>
            <a:ext cx="4432248" cy="4067177"/>
          </a:xfrm>
          <a:custGeom>
            <a:avLst/>
            <a:gdLst>
              <a:gd name="connsiteX0" fmla="*/ 0 w 4432248"/>
              <a:gd name="connsiteY0" fmla="*/ 0 h 4067177"/>
              <a:gd name="connsiteX1" fmla="*/ 571500 w 4432248"/>
              <a:gd name="connsiteY1" fmla="*/ 0 h 4067177"/>
              <a:gd name="connsiteX2" fmla="*/ 904875 w 4432248"/>
              <a:gd name="connsiteY2" fmla="*/ 0 h 4067177"/>
              <a:gd name="connsiteX3" fmla="*/ 2979312 w 4432248"/>
              <a:gd name="connsiteY3" fmla="*/ 0 h 4067177"/>
              <a:gd name="connsiteX4" fmla="*/ 4432248 w 4432248"/>
              <a:gd name="connsiteY4" fmla="*/ 4067177 h 4067177"/>
              <a:gd name="connsiteX5" fmla="*/ 571500 w 4432248"/>
              <a:gd name="connsiteY5" fmla="*/ 4067177 h 4067177"/>
              <a:gd name="connsiteX6" fmla="*/ 571500 w 4432248"/>
              <a:gd name="connsiteY6" fmla="*/ 4067175 h 4067177"/>
              <a:gd name="connsiteX7" fmla="*/ 0 w 4432248"/>
              <a:gd name="connsiteY7" fmla="*/ 4067175 h 4067177"/>
              <a:gd name="connsiteX0" fmla="*/ 0 w 4432248"/>
              <a:gd name="connsiteY0" fmla="*/ 0 h 4067177"/>
              <a:gd name="connsiteX1" fmla="*/ 571500 w 4432248"/>
              <a:gd name="connsiteY1" fmla="*/ 0 h 4067177"/>
              <a:gd name="connsiteX2" fmla="*/ 2979312 w 4432248"/>
              <a:gd name="connsiteY2" fmla="*/ 0 h 4067177"/>
              <a:gd name="connsiteX3" fmla="*/ 4432248 w 4432248"/>
              <a:gd name="connsiteY3" fmla="*/ 4067177 h 4067177"/>
              <a:gd name="connsiteX4" fmla="*/ 571500 w 4432248"/>
              <a:gd name="connsiteY4" fmla="*/ 4067177 h 4067177"/>
              <a:gd name="connsiteX5" fmla="*/ 571500 w 4432248"/>
              <a:gd name="connsiteY5" fmla="*/ 4067175 h 4067177"/>
              <a:gd name="connsiteX6" fmla="*/ 0 w 4432248"/>
              <a:gd name="connsiteY6" fmla="*/ 4067175 h 4067177"/>
              <a:gd name="connsiteX7" fmla="*/ 0 w 4432248"/>
              <a:gd name="connsiteY7" fmla="*/ 0 h 4067177"/>
              <a:gd name="connsiteX0" fmla="*/ 0 w 4432248"/>
              <a:gd name="connsiteY0" fmla="*/ 0 h 4067177"/>
              <a:gd name="connsiteX1" fmla="*/ 2979312 w 4432248"/>
              <a:gd name="connsiteY1" fmla="*/ 0 h 4067177"/>
              <a:gd name="connsiteX2" fmla="*/ 4432248 w 4432248"/>
              <a:gd name="connsiteY2" fmla="*/ 4067177 h 4067177"/>
              <a:gd name="connsiteX3" fmla="*/ 571500 w 4432248"/>
              <a:gd name="connsiteY3" fmla="*/ 4067177 h 4067177"/>
              <a:gd name="connsiteX4" fmla="*/ 571500 w 4432248"/>
              <a:gd name="connsiteY4" fmla="*/ 4067175 h 4067177"/>
              <a:gd name="connsiteX5" fmla="*/ 0 w 4432248"/>
              <a:gd name="connsiteY5" fmla="*/ 4067175 h 4067177"/>
              <a:gd name="connsiteX6" fmla="*/ 0 w 4432248"/>
              <a:gd name="connsiteY6" fmla="*/ 0 h 4067177"/>
              <a:gd name="connsiteX0" fmla="*/ 0 w 4432248"/>
              <a:gd name="connsiteY0" fmla="*/ 0 h 4067177"/>
              <a:gd name="connsiteX1" fmla="*/ 2979312 w 4432248"/>
              <a:gd name="connsiteY1" fmla="*/ 0 h 4067177"/>
              <a:gd name="connsiteX2" fmla="*/ 4432248 w 4432248"/>
              <a:gd name="connsiteY2" fmla="*/ 4067177 h 4067177"/>
              <a:gd name="connsiteX3" fmla="*/ 571500 w 4432248"/>
              <a:gd name="connsiteY3" fmla="*/ 4067177 h 4067177"/>
              <a:gd name="connsiteX4" fmla="*/ 0 w 4432248"/>
              <a:gd name="connsiteY4" fmla="*/ 4067175 h 4067177"/>
              <a:gd name="connsiteX5" fmla="*/ 0 w 4432248"/>
              <a:gd name="connsiteY5" fmla="*/ 0 h 4067177"/>
              <a:gd name="connsiteX0" fmla="*/ 0 w 4432248"/>
              <a:gd name="connsiteY0" fmla="*/ 0 h 4067177"/>
              <a:gd name="connsiteX1" fmla="*/ 2979312 w 4432248"/>
              <a:gd name="connsiteY1" fmla="*/ 0 h 4067177"/>
              <a:gd name="connsiteX2" fmla="*/ 4432248 w 4432248"/>
              <a:gd name="connsiteY2" fmla="*/ 4067177 h 4067177"/>
              <a:gd name="connsiteX3" fmla="*/ 0 w 4432248"/>
              <a:gd name="connsiteY3" fmla="*/ 4067175 h 4067177"/>
              <a:gd name="connsiteX4" fmla="*/ 0 w 4432248"/>
              <a:gd name="connsiteY4" fmla="*/ 0 h 406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2248" h="4067177">
                <a:moveTo>
                  <a:pt x="0" y="0"/>
                </a:moveTo>
                <a:lnTo>
                  <a:pt x="2979312" y="0"/>
                </a:lnTo>
                <a:lnTo>
                  <a:pt x="4432248" y="4067177"/>
                </a:lnTo>
                <a:lnTo>
                  <a:pt x="0" y="4067175"/>
                </a:lnTo>
                <a:lnTo>
                  <a:pt x="0" y="0"/>
                </a:lnTo>
                <a:close/>
              </a:path>
            </a:pathLst>
          </a:custGeom>
          <a:solidFill>
            <a:schemeClr val="bg1">
              <a:lumMod val="95000"/>
            </a:schemeClr>
          </a:solidFill>
        </p:spPr>
        <p:txBody>
          <a:bodyPr wrap="square" anchor="ctr">
            <a:noAutofit/>
          </a:bodyPr>
          <a:lstStyle>
            <a:lvl1pPr marL="0" indent="0" algn="ctr">
              <a:buNone/>
              <a:defRPr sz="1800">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 </a:t>
            </a:r>
            <a:endParaRPr lang="ko-KR" altLang="en-US" dirty="0"/>
          </a:p>
        </p:txBody>
      </p:sp>
    </p:spTree>
    <p:extLst>
      <p:ext uri="{BB962C8B-B14F-4D97-AF65-F5344CB8AC3E}">
        <p14:creationId xmlns:p14="http://schemas.microsoft.com/office/powerpoint/2010/main" val="117823477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715449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5_Contents slide layout">
    <p:spTree>
      <p:nvGrpSpPr>
        <p:cNvPr id="1" name=""/>
        <p:cNvGrpSpPr/>
        <p:nvPr/>
      </p:nvGrpSpPr>
      <p:grpSpPr>
        <a:xfrm>
          <a:off x="0" y="0"/>
          <a:ext cx="0" cy="0"/>
          <a:chOff x="0" y="0"/>
          <a:chExt cx="0" cy="0"/>
        </a:xfrm>
      </p:grpSpPr>
      <p:sp>
        <p:nvSpPr>
          <p:cNvPr id="2" name="Picture Placeholder 9">
            <a:extLst>
              <a:ext uri="{FF2B5EF4-FFF2-40B4-BE49-F238E27FC236}">
                <a16:creationId xmlns:a16="http://schemas.microsoft.com/office/drawing/2014/main" id="{6D0E4AAB-0F04-4DBA-B80B-E677726620AB}"/>
              </a:ext>
            </a:extLst>
          </p:cNvPr>
          <p:cNvSpPr>
            <a:spLocks noGrp="1"/>
          </p:cNvSpPr>
          <p:nvPr>
            <p:ph type="pic" sz="quarter" idx="10" hasCustomPrompt="1"/>
          </p:nvPr>
        </p:nvSpPr>
        <p:spPr>
          <a:xfrm>
            <a:off x="0" y="-1"/>
            <a:ext cx="12192000" cy="4580547"/>
          </a:xfrm>
          <a:prstGeom prst="rect">
            <a:avLst/>
          </a:prstGeom>
          <a:solidFill>
            <a:schemeClr val="bg1">
              <a:lumMod val="95000"/>
            </a:schemeClr>
          </a:solidFill>
        </p:spPr>
        <p:txBody>
          <a:bodyPr anchor="ctr"/>
          <a:lstStyle>
            <a:lvl1pPr marL="0" marR="0" indent="0" algn="ctr" defTabSz="914446" rtl="0" eaLnBrk="1" fontAlgn="auto" latinLnBrk="1" hangingPunct="1">
              <a:lnSpc>
                <a:spcPct val="100000"/>
              </a:lnSpc>
              <a:spcBef>
                <a:spcPct val="20000"/>
              </a:spcBef>
              <a:spcAft>
                <a:spcPts val="0"/>
              </a:spcAft>
              <a:buClrTx/>
              <a:buSzTx/>
              <a:buFont typeface="Arial" pitchFamily="34" charset="0"/>
              <a:buNone/>
              <a:tabLst/>
              <a:defRPr sz="1200">
                <a:solidFill>
                  <a:schemeClr val="tx1">
                    <a:lumMod val="75000"/>
                    <a:lumOff val="25000"/>
                  </a:schemeClr>
                </a:solidFill>
                <a:latin typeface="+mn-lt"/>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val="19927136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914777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7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074524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3866861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ontents slide layout">
    <p:spTree>
      <p:nvGrpSpPr>
        <p:cNvPr id="1" name=""/>
        <p:cNvGrpSpPr/>
        <p:nvPr/>
      </p:nvGrpSpPr>
      <p:grpSpPr>
        <a:xfrm>
          <a:off x="0" y="0"/>
          <a:ext cx="0" cy="0"/>
          <a:chOff x="0" y="0"/>
          <a:chExt cx="0" cy="0"/>
        </a:xfrm>
      </p:grpSpPr>
      <p:grpSp>
        <p:nvGrpSpPr>
          <p:cNvPr id="5" name="Group 3">
            <a:extLst>
              <a:ext uri="{FF2B5EF4-FFF2-40B4-BE49-F238E27FC236}">
                <a16:creationId xmlns:a16="http://schemas.microsoft.com/office/drawing/2014/main" id="{54A41B6F-0B5A-4314-8E6A-AA3960BCF10F}"/>
              </a:ext>
            </a:extLst>
          </p:cNvPr>
          <p:cNvGrpSpPr/>
          <p:nvPr userDrawn="1"/>
        </p:nvGrpSpPr>
        <p:grpSpPr>
          <a:xfrm>
            <a:off x="729449" y="1780758"/>
            <a:ext cx="2449180" cy="4305530"/>
            <a:chOff x="445712" y="1449040"/>
            <a:chExt cx="2113018" cy="3924176"/>
          </a:xfrm>
        </p:grpSpPr>
        <p:sp>
          <p:nvSpPr>
            <p:cNvPr id="6" name="Rounded Rectangle 4">
              <a:extLst>
                <a:ext uri="{FF2B5EF4-FFF2-40B4-BE49-F238E27FC236}">
                  <a16:creationId xmlns:a16="http://schemas.microsoft.com/office/drawing/2014/main" id="{703E15B8-6CE8-4239-8540-4DB466536A91}"/>
                </a:ext>
              </a:extLst>
            </p:cNvPr>
            <p:cNvSpPr/>
            <p:nvPr userDrawn="1"/>
          </p:nvSpPr>
          <p:spPr>
            <a:xfrm>
              <a:off x="445712" y="1449040"/>
              <a:ext cx="2113018" cy="3924176"/>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dirty="0"/>
            </a:p>
          </p:txBody>
        </p:sp>
        <p:sp>
          <p:nvSpPr>
            <p:cNvPr id="7" name="Rectangle 5">
              <a:extLst>
                <a:ext uri="{FF2B5EF4-FFF2-40B4-BE49-F238E27FC236}">
                  <a16:creationId xmlns:a16="http://schemas.microsoft.com/office/drawing/2014/main" id="{39CA128A-BAAF-43EE-A61E-48F072F23C46}"/>
                </a:ext>
              </a:extLst>
            </p:cNvPr>
            <p:cNvSpPr/>
            <p:nvPr userDrawn="1"/>
          </p:nvSpPr>
          <p:spPr>
            <a:xfrm>
              <a:off x="1379920" y="1650572"/>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8" name="Group 6">
              <a:extLst>
                <a:ext uri="{FF2B5EF4-FFF2-40B4-BE49-F238E27FC236}">
                  <a16:creationId xmlns:a16="http://schemas.microsoft.com/office/drawing/2014/main" id="{9AFF85CE-C02B-4B53-AFD3-06E942BAC819}"/>
                </a:ext>
              </a:extLst>
            </p:cNvPr>
            <p:cNvGrpSpPr/>
            <p:nvPr userDrawn="1"/>
          </p:nvGrpSpPr>
          <p:grpSpPr>
            <a:xfrm>
              <a:off x="1407705" y="5045834"/>
              <a:ext cx="211967" cy="211967"/>
              <a:chOff x="1549420" y="5712364"/>
              <a:chExt cx="312583" cy="312583"/>
            </a:xfrm>
          </p:grpSpPr>
          <p:sp>
            <p:nvSpPr>
              <p:cNvPr id="9" name="Oval 7">
                <a:extLst>
                  <a:ext uri="{FF2B5EF4-FFF2-40B4-BE49-F238E27FC236}">
                    <a16:creationId xmlns:a16="http://schemas.microsoft.com/office/drawing/2014/main" id="{F77DADA6-39EA-4F49-BF69-B54981F43A93}"/>
                  </a:ext>
                </a:extLst>
              </p:cNvPr>
              <p:cNvSpPr/>
              <p:nvPr userDrawn="1"/>
            </p:nvSpPr>
            <p:spPr>
              <a:xfrm>
                <a:off x="1549420" y="5712364"/>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10" name="Rounded Rectangle 8">
                <a:extLst>
                  <a:ext uri="{FF2B5EF4-FFF2-40B4-BE49-F238E27FC236}">
                    <a16:creationId xmlns:a16="http://schemas.microsoft.com/office/drawing/2014/main" id="{414D168B-29C2-4210-B545-06CBEEFEF1C5}"/>
                  </a:ext>
                </a:extLst>
              </p:cNvPr>
              <p:cNvSpPr/>
              <p:nvPr userDrawn="1"/>
            </p:nvSpPr>
            <p:spPr>
              <a:xfrm>
                <a:off x="1634225" y="5796647"/>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grpSp>
      <p:sp>
        <p:nvSpPr>
          <p:cNvPr id="11" name="Picture Placeholder 2">
            <a:extLst>
              <a:ext uri="{FF2B5EF4-FFF2-40B4-BE49-F238E27FC236}">
                <a16:creationId xmlns:a16="http://schemas.microsoft.com/office/drawing/2014/main" id="{6E6B1B6C-6A71-4B3B-A6B5-56A8DB4074E0}"/>
              </a:ext>
            </a:extLst>
          </p:cNvPr>
          <p:cNvSpPr>
            <a:spLocks noGrp="1"/>
          </p:cNvSpPr>
          <p:nvPr>
            <p:ph type="pic" idx="15" hasCustomPrompt="1"/>
          </p:nvPr>
        </p:nvSpPr>
        <p:spPr>
          <a:xfrm>
            <a:off x="877656" y="2102271"/>
            <a:ext cx="2152765" cy="3562112"/>
          </a:xfrm>
          <a:prstGeom prst="rect">
            <a:avLst/>
          </a:prstGeom>
          <a:solidFill>
            <a:schemeClr val="bg1">
              <a:lumMod val="95000"/>
            </a:schemeClr>
          </a:solidFill>
        </p:spPr>
        <p:txBody>
          <a:bodyPr anchor="ctr"/>
          <a:lstStyle>
            <a:lvl1pPr marL="0" indent="0" algn="ctr">
              <a:buNone/>
              <a:defRPr sz="120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2" name="Text Placeholder 9">
            <a:extLst>
              <a:ext uri="{FF2B5EF4-FFF2-40B4-BE49-F238E27FC236}">
                <a16:creationId xmlns:a16="http://schemas.microsoft.com/office/drawing/2014/main" id="{7AACC8C0-0D02-450C-A4FB-05C1A86E40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92255620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2191605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892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3591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theme" Target="../theme/theme2.xml"/><Relationship Id="rId5" Type="http://schemas.openxmlformats.org/officeDocument/2006/relationships/slideLayout" Target="../slideLayouts/slideLayout27.xml"/><Relationship Id="rId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theme" Target="../theme/theme3.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5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slideLayout" Target="../slideLayouts/slideLayout68.xml"/><Relationship Id="rId3" Type="http://schemas.openxmlformats.org/officeDocument/2006/relationships/slideLayout" Target="../slideLayouts/slideLayout53.xml"/><Relationship Id="rId21" Type="http://schemas.openxmlformats.org/officeDocument/2006/relationships/theme" Target="../theme/theme5.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slideLayout" Target="../slideLayouts/slideLayout67.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20" Type="http://schemas.openxmlformats.org/officeDocument/2006/relationships/slideLayout" Target="../slideLayouts/slideLayout70.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10" Type="http://schemas.openxmlformats.org/officeDocument/2006/relationships/slideLayout" Target="../slideLayouts/slideLayout60.xml"/><Relationship Id="rId19" Type="http://schemas.openxmlformats.org/officeDocument/2006/relationships/slideLayout" Target="../slideLayouts/slideLayout69.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82889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2" r:id="rId21"/>
    <p:sldLayoutId id="2147483735" r:id="rId2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6815305"/>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712" r:id="rId4"/>
    <p:sldLayoutId id="2147483713"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13978929"/>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 id="2147483706" r:id="rId19"/>
    <p:sldLayoutId id="2147483707" r:id="rId20"/>
    <p:sldLayoutId id="2147483708" r:id="rId21"/>
    <p:sldLayoutId id="2147483709" r:id="rId2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9521662"/>
      </p:ext>
    </p:extLst>
  </p:cSld>
  <p:clrMap bg1="lt1" tx1="dk1" bg2="lt2" tx2="dk2" accent1="accent1" accent2="accent2" accent3="accent3" accent4="accent4" accent5="accent5" accent6="accent6" hlink="hlink" folHlink="folHlink"/>
  <p:sldLayoutIdLst>
    <p:sldLayoutId id="214748371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26167"/>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 id="2147483732" r:id="rId18"/>
    <p:sldLayoutId id="2147483733" r:id="rId19"/>
    <p:sldLayoutId id="2147483734" r:id="rId20"/>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25.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g"/><Relationship Id="rId1" Type="http://schemas.openxmlformats.org/officeDocument/2006/relationships/slideLayout" Target="../slideLayouts/slideLayout2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5.xml"/></Relationships>
</file>

<file path=ppt/slides/_rels/slide33.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5.xml"/></Relationships>
</file>

<file path=ppt/slides/_rels/slide37.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25.xml"/></Relationships>
</file>

<file path=ppt/slides/_rels/slide41.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27.xml"/></Relationships>
</file>

<file path=ppt/slides/_rels/slide42.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27.xml"/></Relationships>
</file>

<file path=ppt/slides/_rels/slide43.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5.xml"/></Relationships>
</file>

<file path=ppt/slides/_rels/slide4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8.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5.xml"/></Relationships>
</file>

<file path=ppt/slides/_rels/slide49.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5.xml"/></Relationships>
</file>

<file path=ppt/slides/_rels/slide52.xml.rels><?xml version="1.0" encoding="UTF-8" standalone="yes"?>
<Relationships xmlns="http://schemas.openxmlformats.org/package/2006/relationships"><Relationship Id="rId2" Type="http://schemas.openxmlformats.org/officeDocument/2006/relationships/image" Target="../media/image58.jpg"/><Relationship Id="rId1" Type="http://schemas.openxmlformats.org/officeDocument/2006/relationships/slideLayout" Target="../slideLayouts/slideLayout25.xml"/></Relationships>
</file>

<file path=ppt/slides/_rels/slide53.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5.xml"/></Relationships>
</file>

<file path=ppt/slides/_rels/slide54.xml.rels><?xml version="1.0" encoding="UTF-8" standalone="yes"?>
<Relationships xmlns="http://schemas.openxmlformats.org/package/2006/relationships"><Relationship Id="rId2" Type="http://schemas.openxmlformats.org/officeDocument/2006/relationships/image" Target="../media/image60.jpg"/><Relationship Id="rId1" Type="http://schemas.openxmlformats.org/officeDocument/2006/relationships/slideLayout" Target="../slideLayouts/slideLayout2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5.xml"/></Relationships>
</file>

<file path=ppt/slides/_rels/slide58.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25.xml"/></Relationships>
</file>

<file path=ppt/slides/_rels/slide5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0.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5.xml"/></Relationships>
</file>

<file path=ppt/slides/_rels/slide6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5.xml"/></Relationships>
</file>

<file path=ppt/slides/_rels/slide6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5.xml"/></Relationships>
</file>

<file path=ppt/slides/_rels/slide6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5.xml"/></Relationships>
</file>

<file path=ppt/slides/_rels/slide64.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5.xml"/></Relationships>
</file>

<file path=ppt/slides/_rels/slide65.xml.rels><?xml version="1.0" encoding="UTF-8" standalone="yes"?>
<Relationships xmlns="http://schemas.openxmlformats.org/package/2006/relationships"><Relationship Id="rId2" Type="http://schemas.openxmlformats.org/officeDocument/2006/relationships/image" Target="../media/image70.jpg"/><Relationship Id="rId1" Type="http://schemas.openxmlformats.org/officeDocument/2006/relationships/slideLayout" Target="../slideLayouts/slideLayout27.xml"/></Relationships>
</file>

<file path=ppt/slides/_rels/slide66.xml.rels><?xml version="1.0" encoding="UTF-8" standalone="yes"?>
<Relationships xmlns="http://schemas.openxmlformats.org/package/2006/relationships"><Relationship Id="rId2" Type="http://schemas.openxmlformats.org/officeDocument/2006/relationships/image" Target="../media/image71.jpg"/><Relationship Id="rId1" Type="http://schemas.openxmlformats.org/officeDocument/2006/relationships/slideLayout" Target="../slideLayouts/slideLayout2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5.xml"/></Relationships>
</file>

<file path=ppt/slides/_rels/slide71.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5.xml"/></Relationships>
</file>

<file path=ppt/slides/_rels/slide72.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25.xml"/></Relationships>
</file>

<file path=ppt/slides/_rels/slide73.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2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6.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8.xml.rels><?xml version="1.0" encoding="UTF-8" standalone="yes"?>
<Relationships xmlns="http://schemas.openxmlformats.org/package/2006/relationships"><Relationship Id="rId2" Type="http://schemas.openxmlformats.org/officeDocument/2006/relationships/image" Target="../media/image77.jpg"/><Relationship Id="rId1" Type="http://schemas.openxmlformats.org/officeDocument/2006/relationships/slideLayout" Target="../slideLayouts/slideLayout25.xml"/></Relationships>
</file>

<file path=ppt/slides/_rels/slide79.xml.rels><?xml version="1.0" encoding="UTF-8" standalone="yes"?>
<Relationships xmlns="http://schemas.openxmlformats.org/package/2006/relationships"><Relationship Id="rId3" Type="http://schemas.openxmlformats.org/officeDocument/2006/relationships/image" Target="../media/image79.svg"/><Relationship Id="rId2" Type="http://schemas.openxmlformats.org/officeDocument/2006/relationships/image" Target="../media/image78.png"/><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0.xml.rels><?xml version="1.0" encoding="UTF-8" standalone="yes"?>
<Relationships xmlns="http://schemas.openxmlformats.org/package/2006/relationships"><Relationship Id="rId2" Type="http://schemas.openxmlformats.org/officeDocument/2006/relationships/image" Target="../media/image79.jpg"/><Relationship Id="rId1" Type="http://schemas.openxmlformats.org/officeDocument/2006/relationships/slideLayout" Target="../slideLayouts/slideLayout2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4.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3" name="Google Shape;6795;p56"/>
          <p:cNvGrpSpPr/>
          <p:nvPr/>
        </p:nvGrpSpPr>
        <p:grpSpPr>
          <a:xfrm>
            <a:off x="1419262" y="205726"/>
            <a:ext cx="8877289" cy="4870279"/>
            <a:chOff x="2654821" y="2311071"/>
            <a:chExt cx="2279715" cy="1262120"/>
          </a:xfrm>
        </p:grpSpPr>
        <p:grpSp>
          <p:nvGrpSpPr>
            <p:cNvPr id="1074" name="Google Shape;6796;p56"/>
            <p:cNvGrpSpPr/>
            <p:nvPr/>
          </p:nvGrpSpPr>
          <p:grpSpPr>
            <a:xfrm>
              <a:off x="4034269" y="2840745"/>
              <a:ext cx="40212" cy="36437"/>
              <a:chOff x="4293400" y="2574725"/>
              <a:chExt cx="84425" cy="80100"/>
            </a:xfrm>
          </p:grpSpPr>
          <p:sp>
            <p:nvSpPr>
              <p:cNvPr id="1329" name="Google Shape;6797;p56"/>
              <p:cNvSpPr/>
              <p:nvPr/>
            </p:nvSpPr>
            <p:spPr>
              <a:xfrm>
                <a:off x="4293400" y="2574725"/>
                <a:ext cx="57150" cy="45250"/>
              </a:xfrm>
              <a:custGeom>
                <a:avLst/>
                <a:gdLst/>
                <a:ahLst/>
                <a:cxnLst/>
                <a:rect l="l" t="t" r="r" b="b"/>
                <a:pathLst>
                  <a:path w="2286" h="1810" extrusionOk="0">
                    <a:moveTo>
                      <a:pt x="2286" y="905"/>
                    </a:moveTo>
                    <a:lnTo>
                      <a:pt x="1857" y="476"/>
                    </a:lnTo>
                    <a:lnTo>
                      <a:pt x="0" y="0"/>
                    </a:lnTo>
                    <a:lnTo>
                      <a:pt x="95" y="834"/>
                    </a:lnTo>
                    <a:lnTo>
                      <a:pt x="952" y="1476"/>
                    </a:lnTo>
                    <a:lnTo>
                      <a:pt x="1952" y="1810"/>
                    </a:lnTo>
                    <a:close/>
                  </a:path>
                </a:pathLst>
              </a:custGeom>
              <a:solidFill>
                <a:srgbClr val="5F7D95"/>
              </a:solidFill>
              <a:ln>
                <a:noFill/>
              </a:ln>
            </p:spPr>
          </p:sp>
          <p:sp>
            <p:nvSpPr>
              <p:cNvPr id="1330" name="Google Shape;6798;p56"/>
              <p:cNvSpPr/>
              <p:nvPr/>
            </p:nvSpPr>
            <p:spPr>
              <a:xfrm>
                <a:off x="4299350" y="2589925"/>
                <a:ext cx="78475" cy="64900"/>
              </a:xfrm>
              <a:custGeom>
                <a:avLst/>
                <a:gdLst/>
                <a:ahLst/>
                <a:cxnLst/>
                <a:rect l="l" t="t" r="r" b="b"/>
                <a:pathLst>
                  <a:path w="3139" h="2596" extrusionOk="0">
                    <a:moveTo>
                      <a:pt x="2009" y="1"/>
                    </a:moveTo>
                    <a:lnTo>
                      <a:pt x="1820" y="252"/>
                    </a:lnTo>
                    <a:lnTo>
                      <a:pt x="1632" y="314"/>
                    </a:lnTo>
                    <a:lnTo>
                      <a:pt x="1590" y="419"/>
                    </a:lnTo>
                    <a:lnTo>
                      <a:pt x="1318" y="398"/>
                    </a:lnTo>
                    <a:lnTo>
                      <a:pt x="1255" y="273"/>
                    </a:lnTo>
                    <a:lnTo>
                      <a:pt x="983" y="63"/>
                    </a:lnTo>
                    <a:lnTo>
                      <a:pt x="837" y="42"/>
                    </a:lnTo>
                    <a:lnTo>
                      <a:pt x="795" y="63"/>
                    </a:lnTo>
                    <a:lnTo>
                      <a:pt x="753" y="252"/>
                    </a:lnTo>
                    <a:lnTo>
                      <a:pt x="900" y="314"/>
                    </a:lnTo>
                    <a:lnTo>
                      <a:pt x="983" y="461"/>
                    </a:lnTo>
                    <a:lnTo>
                      <a:pt x="963" y="670"/>
                    </a:lnTo>
                    <a:lnTo>
                      <a:pt x="753" y="566"/>
                    </a:lnTo>
                    <a:lnTo>
                      <a:pt x="544" y="524"/>
                    </a:lnTo>
                    <a:lnTo>
                      <a:pt x="209" y="356"/>
                    </a:lnTo>
                    <a:lnTo>
                      <a:pt x="0" y="419"/>
                    </a:lnTo>
                    <a:lnTo>
                      <a:pt x="0" y="524"/>
                    </a:lnTo>
                    <a:lnTo>
                      <a:pt x="105" y="628"/>
                    </a:lnTo>
                    <a:lnTo>
                      <a:pt x="314" y="670"/>
                    </a:lnTo>
                    <a:lnTo>
                      <a:pt x="419" y="796"/>
                    </a:lnTo>
                    <a:lnTo>
                      <a:pt x="377" y="921"/>
                    </a:lnTo>
                    <a:lnTo>
                      <a:pt x="377" y="1026"/>
                    </a:lnTo>
                    <a:lnTo>
                      <a:pt x="628" y="1214"/>
                    </a:lnTo>
                    <a:lnTo>
                      <a:pt x="628" y="1340"/>
                    </a:lnTo>
                    <a:lnTo>
                      <a:pt x="544" y="1423"/>
                    </a:lnTo>
                    <a:lnTo>
                      <a:pt x="628" y="1612"/>
                    </a:lnTo>
                    <a:lnTo>
                      <a:pt x="879" y="1737"/>
                    </a:lnTo>
                    <a:lnTo>
                      <a:pt x="1067" y="1737"/>
                    </a:lnTo>
                    <a:lnTo>
                      <a:pt x="1193" y="1863"/>
                    </a:lnTo>
                    <a:lnTo>
                      <a:pt x="1046" y="1884"/>
                    </a:lnTo>
                    <a:lnTo>
                      <a:pt x="1109" y="2051"/>
                    </a:lnTo>
                    <a:lnTo>
                      <a:pt x="1088" y="2093"/>
                    </a:lnTo>
                    <a:lnTo>
                      <a:pt x="1088" y="2239"/>
                    </a:lnTo>
                    <a:lnTo>
                      <a:pt x="1172" y="2260"/>
                    </a:lnTo>
                    <a:lnTo>
                      <a:pt x="1276" y="2198"/>
                    </a:lnTo>
                    <a:lnTo>
                      <a:pt x="1276" y="2156"/>
                    </a:lnTo>
                    <a:lnTo>
                      <a:pt x="1318" y="2093"/>
                    </a:lnTo>
                    <a:lnTo>
                      <a:pt x="1381" y="2072"/>
                    </a:lnTo>
                    <a:lnTo>
                      <a:pt x="1486" y="1946"/>
                    </a:lnTo>
                    <a:lnTo>
                      <a:pt x="1569" y="1926"/>
                    </a:lnTo>
                    <a:lnTo>
                      <a:pt x="1611" y="1821"/>
                    </a:lnTo>
                    <a:lnTo>
                      <a:pt x="1695" y="1821"/>
                    </a:lnTo>
                    <a:lnTo>
                      <a:pt x="1820" y="1737"/>
                    </a:lnTo>
                    <a:lnTo>
                      <a:pt x="1883" y="1737"/>
                    </a:lnTo>
                    <a:lnTo>
                      <a:pt x="1883" y="1758"/>
                    </a:lnTo>
                    <a:lnTo>
                      <a:pt x="1925" y="1758"/>
                    </a:lnTo>
                    <a:lnTo>
                      <a:pt x="1988" y="1863"/>
                    </a:lnTo>
                    <a:lnTo>
                      <a:pt x="2051" y="1946"/>
                    </a:lnTo>
                    <a:lnTo>
                      <a:pt x="2009" y="1988"/>
                    </a:lnTo>
                    <a:lnTo>
                      <a:pt x="2030" y="2051"/>
                    </a:lnTo>
                    <a:lnTo>
                      <a:pt x="2155" y="2135"/>
                    </a:lnTo>
                    <a:lnTo>
                      <a:pt x="1988" y="2260"/>
                    </a:lnTo>
                    <a:lnTo>
                      <a:pt x="2155" y="2470"/>
                    </a:lnTo>
                    <a:lnTo>
                      <a:pt x="2260" y="2511"/>
                    </a:lnTo>
                    <a:lnTo>
                      <a:pt x="2302" y="2574"/>
                    </a:lnTo>
                    <a:lnTo>
                      <a:pt x="2406" y="2595"/>
                    </a:lnTo>
                    <a:lnTo>
                      <a:pt x="2448" y="2574"/>
                    </a:lnTo>
                    <a:lnTo>
                      <a:pt x="2448" y="2365"/>
                    </a:lnTo>
                    <a:lnTo>
                      <a:pt x="2427" y="2302"/>
                    </a:lnTo>
                    <a:lnTo>
                      <a:pt x="2427" y="2198"/>
                    </a:lnTo>
                    <a:lnTo>
                      <a:pt x="2406" y="2072"/>
                    </a:lnTo>
                    <a:lnTo>
                      <a:pt x="2427" y="1967"/>
                    </a:lnTo>
                    <a:lnTo>
                      <a:pt x="2469" y="1946"/>
                    </a:lnTo>
                    <a:lnTo>
                      <a:pt x="2553" y="2030"/>
                    </a:lnTo>
                    <a:lnTo>
                      <a:pt x="2511" y="2135"/>
                    </a:lnTo>
                    <a:lnTo>
                      <a:pt x="2553" y="2198"/>
                    </a:lnTo>
                    <a:lnTo>
                      <a:pt x="2574" y="2135"/>
                    </a:lnTo>
                    <a:lnTo>
                      <a:pt x="2574" y="1946"/>
                    </a:lnTo>
                    <a:lnTo>
                      <a:pt x="2636" y="1884"/>
                    </a:lnTo>
                    <a:lnTo>
                      <a:pt x="2636" y="1779"/>
                    </a:lnTo>
                    <a:lnTo>
                      <a:pt x="2574" y="1737"/>
                    </a:lnTo>
                    <a:lnTo>
                      <a:pt x="2616" y="1633"/>
                    </a:lnTo>
                    <a:lnTo>
                      <a:pt x="2657" y="1549"/>
                    </a:lnTo>
                    <a:lnTo>
                      <a:pt x="2636" y="1444"/>
                    </a:lnTo>
                    <a:lnTo>
                      <a:pt x="2636" y="1298"/>
                    </a:lnTo>
                    <a:lnTo>
                      <a:pt x="2783" y="1151"/>
                    </a:lnTo>
                    <a:lnTo>
                      <a:pt x="2950" y="1130"/>
                    </a:lnTo>
                    <a:lnTo>
                      <a:pt x="3034" y="1089"/>
                    </a:lnTo>
                    <a:lnTo>
                      <a:pt x="3139" y="1089"/>
                    </a:lnTo>
                    <a:lnTo>
                      <a:pt x="3034" y="984"/>
                    </a:lnTo>
                    <a:lnTo>
                      <a:pt x="2888" y="900"/>
                    </a:lnTo>
                    <a:lnTo>
                      <a:pt x="2741" y="921"/>
                    </a:lnTo>
                    <a:lnTo>
                      <a:pt x="2616" y="817"/>
                    </a:lnTo>
                    <a:lnTo>
                      <a:pt x="2574" y="712"/>
                    </a:lnTo>
                    <a:lnTo>
                      <a:pt x="2406" y="586"/>
                    </a:lnTo>
                    <a:lnTo>
                      <a:pt x="2323" y="419"/>
                    </a:lnTo>
                    <a:lnTo>
                      <a:pt x="2323" y="314"/>
                    </a:lnTo>
                    <a:lnTo>
                      <a:pt x="2134" y="84"/>
                    </a:lnTo>
                    <a:lnTo>
                      <a:pt x="2009"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75" name="Google Shape;6799;p56"/>
            <p:cNvGrpSpPr/>
            <p:nvPr/>
          </p:nvGrpSpPr>
          <p:grpSpPr>
            <a:xfrm>
              <a:off x="3894606" y="2334874"/>
              <a:ext cx="913198" cy="518984"/>
              <a:chOff x="4000175" y="1462675"/>
              <a:chExt cx="1917275" cy="1140875"/>
            </a:xfrm>
          </p:grpSpPr>
          <p:sp>
            <p:nvSpPr>
              <p:cNvPr id="1321" name="Google Shape;6800;p56"/>
              <p:cNvSpPr/>
              <p:nvPr/>
            </p:nvSpPr>
            <p:spPr>
              <a:xfrm>
                <a:off x="4178050" y="2433300"/>
                <a:ext cx="60250" cy="65175"/>
              </a:xfrm>
              <a:custGeom>
                <a:avLst/>
                <a:gdLst/>
                <a:ahLst/>
                <a:cxnLst/>
                <a:rect l="l" t="t" r="r" b="b"/>
                <a:pathLst>
                  <a:path w="2410" h="2607" extrusionOk="0">
                    <a:moveTo>
                      <a:pt x="639" y="2410"/>
                    </a:moveTo>
                    <a:lnTo>
                      <a:pt x="1180" y="2607"/>
                    </a:lnTo>
                    <a:lnTo>
                      <a:pt x="2410" y="2017"/>
                    </a:lnTo>
                    <a:lnTo>
                      <a:pt x="2262" y="0"/>
                    </a:lnTo>
                    <a:lnTo>
                      <a:pt x="541" y="0"/>
                    </a:lnTo>
                    <a:lnTo>
                      <a:pt x="0" y="1771"/>
                    </a:lnTo>
                    <a:close/>
                  </a:path>
                </a:pathLst>
              </a:custGeom>
              <a:solidFill>
                <a:srgbClr val="5F7D95"/>
              </a:solidFill>
              <a:ln>
                <a:noFill/>
              </a:ln>
            </p:spPr>
          </p:sp>
          <p:grpSp>
            <p:nvGrpSpPr>
              <p:cNvPr id="1322" name="Google Shape;6801;p56"/>
              <p:cNvGrpSpPr/>
              <p:nvPr/>
            </p:nvGrpSpPr>
            <p:grpSpPr>
              <a:xfrm>
                <a:off x="4000175" y="1462675"/>
                <a:ext cx="1917275" cy="1140875"/>
                <a:chOff x="4000175" y="1462675"/>
                <a:chExt cx="1917275" cy="1140875"/>
              </a:xfrm>
            </p:grpSpPr>
            <p:sp>
              <p:nvSpPr>
                <p:cNvPr id="1323" name="Google Shape;6802;p56"/>
                <p:cNvSpPr/>
                <p:nvPr/>
              </p:nvSpPr>
              <p:spPr>
                <a:xfrm>
                  <a:off x="4000175" y="2000075"/>
                  <a:ext cx="1545875" cy="510000"/>
                </a:xfrm>
                <a:custGeom>
                  <a:avLst/>
                  <a:gdLst/>
                  <a:ahLst/>
                  <a:cxnLst/>
                  <a:rect l="l" t="t" r="r" b="b"/>
                  <a:pathLst>
                    <a:path w="61835" h="20400" extrusionOk="0">
                      <a:moveTo>
                        <a:pt x="1594" y="319"/>
                      </a:moveTo>
                      <a:lnTo>
                        <a:pt x="106" y="0"/>
                      </a:lnTo>
                      <a:lnTo>
                        <a:pt x="0" y="2444"/>
                      </a:lnTo>
                      <a:lnTo>
                        <a:pt x="1062" y="9031"/>
                      </a:lnTo>
                      <a:lnTo>
                        <a:pt x="3931" y="9775"/>
                      </a:lnTo>
                      <a:lnTo>
                        <a:pt x="2125" y="10200"/>
                      </a:lnTo>
                      <a:lnTo>
                        <a:pt x="531" y="10413"/>
                      </a:lnTo>
                      <a:lnTo>
                        <a:pt x="1487" y="13600"/>
                      </a:lnTo>
                      <a:lnTo>
                        <a:pt x="3931" y="17212"/>
                      </a:lnTo>
                      <a:lnTo>
                        <a:pt x="8393" y="18594"/>
                      </a:lnTo>
                      <a:lnTo>
                        <a:pt x="9987" y="18169"/>
                      </a:lnTo>
                      <a:lnTo>
                        <a:pt x="13281" y="20400"/>
                      </a:lnTo>
                      <a:lnTo>
                        <a:pt x="14343" y="18912"/>
                      </a:lnTo>
                      <a:lnTo>
                        <a:pt x="28793" y="17319"/>
                      </a:lnTo>
                      <a:lnTo>
                        <a:pt x="35699" y="16894"/>
                      </a:lnTo>
                      <a:lnTo>
                        <a:pt x="48342" y="16894"/>
                      </a:lnTo>
                      <a:lnTo>
                        <a:pt x="49617" y="15194"/>
                      </a:lnTo>
                      <a:lnTo>
                        <a:pt x="59285" y="20294"/>
                      </a:lnTo>
                      <a:lnTo>
                        <a:pt x="60135" y="19231"/>
                      </a:lnTo>
                      <a:lnTo>
                        <a:pt x="61835" y="18487"/>
                      </a:lnTo>
                      <a:lnTo>
                        <a:pt x="61092" y="13494"/>
                      </a:lnTo>
                      <a:lnTo>
                        <a:pt x="46323" y="3188"/>
                      </a:lnTo>
                      <a:lnTo>
                        <a:pt x="12962" y="10413"/>
                      </a:lnTo>
                      <a:lnTo>
                        <a:pt x="4569" y="7013"/>
                      </a:lnTo>
                      <a:lnTo>
                        <a:pt x="2444" y="3507"/>
                      </a:lnTo>
                      <a:lnTo>
                        <a:pt x="2019" y="1807"/>
                      </a:lnTo>
                      <a:close/>
                    </a:path>
                  </a:pathLst>
                </a:custGeom>
                <a:solidFill>
                  <a:srgbClr val="5F7D95"/>
                </a:solidFill>
                <a:ln>
                  <a:noFill/>
                </a:ln>
              </p:spPr>
            </p:sp>
            <p:sp>
              <p:nvSpPr>
                <p:cNvPr id="1324" name="Google Shape;6803;p56"/>
                <p:cNvSpPr/>
                <p:nvPr/>
              </p:nvSpPr>
              <p:spPr>
                <a:xfrm>
                  <a:off x="4624175" y="1521775"/>
                  <a:ext cx="58100" cy="73775"/>
                </a:xfrm>
                <a:custGeom>
                  <a:avLst/>
                  <a:gdLst/>
                  <a:ahLst/>
                  <a:cxnLst/>
                  <a:rect l="l" t="t" r="r" b="b"/>
                  <a:pathLst>
                    <a:path w="2324" h="2951" extrusionOk="0">
                      <a:moveTo>
                        <a:pt x="210" y="1"/>
                      </a:moveTo>
                      <a:lnTo>
                        <a:pt x="126" y="84"/>
                      </a:lnTo>
                      <a:lnTo>
                        <a:pt x="147" y="189"/>
                      </a:lnTo>
                      <a:lnTo>
                        <a:pt x="252" y="252"/>
                      </a:lnTo>
                      <a:lnTo>
                        <a:pt x="335" y="356"/>
                      </a:lnTo>
                      <a:lnTo>
                        <a:pt x="273" y="419"/>
                      </a:lnTo>
                      <a:lnTo>
                        <a:pt x="210" y="419"/>
                      </a:lnTo>
                      <a:lnTo>
                        <a:pt x="147" y="335"/>
                      </a:lnTo>
                      <a:lnTo>
                        <a:pt x="63" y="293"/>
                      </a:lnTo>
                      <a:lnTo>
                        <a:pt x="22" y="293"/>
                      </a:lnTo>
                      <a:lnTo>
                        <a:pt x="42" y="356"/>
                      </a:lnTo>
                      <a:lnTo>
                        <a:pt x="22" y="545"/>
                      </a:lnTo>
                      <a:lnTo>
                        <a:pt x="1" y="565"/>
                      </a:lnTo>
                      <a:lnTo>
                        <a:pt x="1" y="712"/>
                      </a:lnTo>
                      <a:lnTo>
                        <a:pt x="42" y="754"/>
                      </a:lnTo>
                      <a:lnTo>
                        <a:pt x="126" y="775"/>
                      </a:lnTo>
                      <a:lnTo>
                        <a:pt x="189" y="858"/>
                      </a:lnTo>
                      <a:lnTo>
                        <a:pt x="147" y="963"/>
                      </a:lnTo>
                      <a:lnTo>
                        <a:pt x="294" y="1256"/>
                      </a:lnTo>
                      <a:lnTo>
                        <a:pt x="356" y="1340"/>
                      </a:lnTo>
                      <a:lnTo>
                        <a:pt x="461" y="1340"/>
                      </a:lnTo>
                      <a:lnTo>
                        <a:pt x="398" y="1402"/>
                      </a:lnTo>
                      <a:lnTo>
                        <a:pt x="294" y="1444"/>
                      </a:lnTo>
                      <a:lnTo>
                        <a:pt x="231" y="1612"/>
                      </a:lnTo>
                      <a:lnTo>
                        <a:pt x="335" y="1821"/>
                      </a:lnTo>
                      <a:lnTo>
                        <a:pt x="398" y="1988"/>
                      </a:lnTo>
                      <a:lnTo>
                        <a:pt x="398" y="2114"/>
                      </a:lnTo>
                      <a:lnTo>
                        <a:pt x="440" y="2177"/>
                      </a:lnTo>
                      <a:lnTo>
                        <a:pt x="461" y="2281"/>
                      </a:lnTo>
                      <a:lnTo>
                        <a:pt x="419" y="2323"/>
                      </a:lnTo>
                      <a:lnTo>
                        <a:pt x="503" y="2511"/>
                      </a:lnTo>
                      <a:lnTo>
                        <a:pt x="545" y="2679"/>
                      </a:lnTo>
                      <a:lnTo>
                        <a:pt x="649" y="2762"/>
                      </a:lnTo>
                      <a:lnTo>
                        <a:pt x="649" y="2867"/>
                      </a:lnTo>
                      <a:lnTo>
                        <a:pt x="733" y="2951"/>
                      </a:lnTo>
                      <a:lnTo>
                        <a:pt x="879" y="2909"/>
                      </a:lnTo>
                      <a:lnTo>
                        <a:pt x="963" y="2742"/>
                      </a:lnTo>
                      <a:lnTo>
                        <a:pt x="1089" y="2553"/>
                      </a:lnTo>
                      <a:lnTo>
                        <a:pt x="1172" y="2511"/>
                      </a:lnTo>
                      <a:lnTo>
                        <a:pt x="1151" y="2428"/>
                      </a:lnTo>
                      <a:lnTo>
                        <a:pt x="1172" y="2323"/>
                      </a:lnTo>
                      <a:lnTo>
                        <a:pt x="1423" y="2135"/>
                      </a:lnTo>
                      <a:lnTo>
                        <a:pt x="1528" y="2114"/>
                      </a:lnTo>
                      <a:lnTo>
                        <a:pt x="1612" y="2177"/>
                      </a:lnTo>
                      <a:lnTo>
                        <a:pt x="1695" y="2177"/>
                      </a:lnTo>
                      <a:lnTo>
                        <a:pt x="1737" y="2072"/>
                      </a:lnTo>
                      <a:lnTo>
                        <a:pt x="1800" y="1988"/>
                      </a:lnTo>
                      <a:lnTo>
                        <a:pt x="1926" y="1926"/>
                      </a:lnTo>
                      <a:lnTo>
                        <a:pt x="2114" y="1779"/>
                      </a:lnTo>
                      <a:lnTo>
                        <a:pt x="2135" y="1674"/>
                      </a:lnTo>
                      <a:lnTo>
                        <a:pt x="2219" y="1612"/>
                      </a:lnTo>
                      <a:lnTo>
                        <a:pt x="2323" y="1382"/>
                      </a:lnTo>
                      <a:lnTo>
                        <a:pt x="2302" y="1256"/>
                      </a:lnTo>
                      <a:lnTo>
                        <a:pt x="2135" y="1068"/>
                      </a:lnTo>
                      <a:lnTo>
                        <a:pt x="2051" y="942"/>
                      </a:lnTo>
                      <a:lnTo>
                        <a:pt x="2051" y="837"/>
                      </a:lnTo>
                      <a:lnTo>
                        <a:pt x="1884" y="712"/>
                      </a:lnTo>
                      <a:lnTo>
                        <a:pt x="1779" y="712"/>
                      </a:lnTo>
                      <a:lnTo>
                        <a:pt x="1716" y="733"/>
                      </a:lnTo>
                      <a:lnTo>
                        <a:pt x="1633" y="670"/>
                      </a:lnTo>
                      <a:lnTo>
                        <a:pt x="1507" y="628"/>
                      </a:lnTo>
                      <a:lnTo>
                        <a:pt x="1382" y="503"/>
                      </a:lnTo>
                      <a:lnTo>
                        <a:pt x="1319" y="461"/>
                      </a:lnTo>
                      <a:lnTo>
                        <a:pt x="1298" y="524"/>
                      </a:lnTo>
                      <a:lnTo>
                        <a:pt x="1214" y="503"/>
                      </a:lnTo>
                      <a:lnTo>
                        <a:pt x="1193" y="419"/>
                      </a:lnTo>
                      <a:lnTo>
                        <a:pt x="1110" y="314"/>
                      </a:lnTo>
                      <a:lnTo>
                        <a:pt x="1047" y="314"/>
                      </a:lnTo>
                      <a:lnTo>
                        <a:pt x="1005" y="419"/>
                      </a:lnTo>
                      <a:lnTo>
                        <a:pt x="963" y="419"/>
                      </a:lnTo>
                      <a:lnTo>
                        <a:pt x="858" y="252"/>
                      </a:lnTo>
                      <a:lnTo>
                        <a:pt x="775" y="210"/>
                      </a:lnTo>
                      <a:lnTo>
                        <a:pt x="775" y="252"/>
                      </a:lnTo>
                      <a:lnTo>
                        <a:pt x="858" y="356"/>
                      </a:lnTo>
                      <a:lnTo>
                        <a:pt x="858" y="440"/>
                      </a:lnTo>
                      <a:lnTo>
                        <a:pt x="775" y="503"/>
                      </a:lnTo>
                      <a:lnTo>
                        <a:pt x="775" y="607"/>
                      </a:lnTo>
                      <a:lnTo>
                        <a:pt x="733" y="607"/>
                      </a:lnTo>
                      <a:lnTo>
                        <a:pt x="670" y="524"/>
                      </a:lnTo>
                      <a:lnTo>
                        <a:pt x="649" y="147"/>
                      </a:lnTo>
                      <a:lnTo>
                        <a:pt x="545" y="105"/>
                      </a:lnTo>
                      <a:lnTo>
                        <a:pt x="440" y="84"/>
                      </a:lnTo>
                      <a:lnTo>
                        <a:pt x="273"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6804;p56"/>
                <p:cNvSpPr/>
                <p:nvPr/>
              </p:nvSpPr>
              <p:spPr>
                <a:xfrm>
                  <a:off x="4499150" y="1462675"/>
                  <a:ext cx="117200" cy="104100"/>
                </a:xfrm>
                <a:custGeom>
                  <a:avLst/>
                  <a:gdLst/>
                  <a:ahLst/>
                  <a:cxnLst/>
                  <a:rect l="l" t="t" r="r" b="b"/>
                  <a:pathLst>
                    <a:path w="4688" h="4164" extrusionOk="0">
                      <a:moveTo>
                        <a:pt x="398" y="0"/>
                      </a:moveTo>
                      <a:lnTo>
                        <a:pt x="357" y="63"/>
                      </a:lnTo>
                      <a:lnTo>
                        <a:pt x="336" y="168"/>
                      </a:lnTo>
                      <a:lnTo>
                        <a:pt x="357" y="251"/>
                      </a:lnTo>
                      <a:lnTo>
                        <a:pt x="357" y="398"/>
                      </a:lnTo>
                      <a:lnTo>
                        <a:pt x="252" y="523"/>
                      </a:lnTo>
                      <a:lnTo>
                        <a:pt x="147" y="712"/>
                      </a:lnTo>
                      <a:lnTo>
                        <a:pt x="22" y="879"/>
                      </a:lnTo>
                      <a:lnTo>
                        <a:pt x="1" y="984"/>
                      </a:lnTo>
                      <a:lnTo>
                        <a:pt x="22" y="1423"/>
                      </a:lnTo>
                      <a:lnTo>
                        <a:pt x="105" y="1507"/>
                      </a:lnTo>
                      <a:lnTo>
                        <a:pt x="210" y="1549"/>
                      </a:lnTo>
                      <a:lnTo>
                        <a:pt x="231" y="1653"/>
                      </a:lnTo>
                      <a:lnTo>
                        <a:pt x="189" y="1967"/>
                      </a:lnTo>
                      <a:lnTo>
                        <a:pt x="126" y="2093"/>
                      </a:lnTo>
                      <a:lnTo>
                        <a:pt x="105" y="2197"/>
                      </a:lnTo>
                      <a:lnTo>
                        <a:pt x="126" y="2281"/>
                      </a:lnTo>
                      <a:lnTo>
                        <a:pt x="189" y="2260"/>
                      </a:lnTo>
                      <a:lnTo>
                        <a:pt x="273" y="2155"/>
                      </a:lnTo>
                      <a:lnTo>
                        <a:pt x="419" y="2093"/>
                      </a:lnTo>
                      <a:lnTo>
                        <a:pt x="482" y="2155"/>
                      </a:lnTo>
                      <a:lnTo>
                        <a:pt x="503" y="2260"/>
                      </a:lnTo>
                      <a:lnTo>
                        <a:pt x="650" y="2385"/>
                      </a:lnTo>
                      <a:lnTo>
                        <a:pt x="754" y="2385"/>
                      </a:lnTo>
                      <a:lnTo>
                        <a:pt x="817" y="2344"/>
                      </a:lnTo>
                      <a:lnTo>
                        <a:pt x="901" y="2365"/>
                      </a:lnTo>
                      <a:cubicBezTo>
                        <a:pt x="859" y="2448"/>
                        <a:pt x="859" y="2511"/>
                        <a:pt x="859" y="2595"/>
                      </a:cubicBezTo>
                      <a:lnTo>
                        <a:pt x="838" y="2595"/>
                      </a:lnTo>
                      <a:lnTo>
                        <a:pt x="733" y="2657"/>
                      </a:lnTo>
                      <a:lnTo>
                        <a:pt x="629" y="2595"/>
                      </a:lnTo>
                      <a:lnTo>
                        <a:pt x="545" y="2595"/>
                      </a:lnTo>
                      <a:lnTo>
                        <a:pt x="440" y="2678"/>
                      </a:lnTo>
                      <a:lnTo>
                        <a:pt x="315" y="2678"/>
                      </a:lnTo>
                      <a:lnTo>
                        <a:pt x="294" y="2699"/>
                      </a:lnTo>
                      <a:lnTo>
                        <a:pt x="336" y="2783"/>
                      </a:lnTo>
                      <a:lnTo>
                        <a:pt x="482" y="2804"/>
                      </a:lnTo>
                      <a:lnTo>
                        <a:pt x="524" y="2909"/>
                      </a:lnTo>
                      <a:lnTo>
                        <a:pt x="650" y="2971"/>
                      </a:lnTo>
                      <a:lnTo>
                        <a:pt x="733" y="3076"/>
                      </a:lnTo>
                      <a:lnTo>
                        <a:pt x="901" y="3118"/>
                      </a:lnTo>
                      <a:lnTo>
                        <a:pt x="1110" y="3118"/>
                      </a:lnTo>
                      <a:lnTo>
                        <a:pt x="1173" y="3139"/>
                      </a:lnTo>
                      <a:lnTo>
                        <a:pt x="1131" y="3181"/>
                      </a:lnTo>
                      <a:lnTo>
                        <a:pt x="963" y="3222"/>
                      </a:lnTo>
                      <a:lnTo>
                        <a:pt x="838" y="3222"/>
                      </a:lnTo>
                      <a:lnTo>
                        <a:pt x="838" y="3285"/>
                      </a:lnTo>
                      <a:lnTo>
                        <a:pt x="942" y="3327"/>
                      </a:lnTo>
                      <a:lnTo>
                        <a:pt x="1068" y="3327"/>
                      </a:lnTo>
                      <a:lnTo>
                        <a:pt x="1173" y="3243"/>
                      </a:lnTo>
                      <a:lnTo>
                        <a:pt x="1319" y="3139"/>
                      </a:lnTo>
                      <a:lnTo>
                        <a:pt x="1382" y="3097"/>
                      </a:lnTo>
                      <a:lnTo>
                        <a:pt x="1445" y="2929"/>
                      </a:lnTo>
                      <a:lnTo>
                        <a:pt x="1528" y="2762"/>
                      </a:lnTo>
                      <a:lnTo>
                        <a:pt x="1486" y="2678"/>
                      </a:lnTo>
                      <a:lnTo>
                        <a:pt x="1256" y="2532"/>
                      </a:lnTo>
                      <a:lnTo>
                        <a:pt x="1152" y="2511"/>
                      </a:lnTo>
                      <a:lnTo>
                        <a:pt x="1152" y="2385"/>
                      </a:lnTo>
                      <a:lnTo>
                        <a:pt x="1256" y="2406"/>
                      </a:lnTo>
                      <a:lnTo>
                        <a:pt x="1382" y="2385"/>
                      </a:lnTo>
                      <a:lnTo>
                        <a:pt x="1570" y="2281"/>
                      </a:lnTo>
                      <a:lnTo>
                        <a:pt x="1654" y="2176"/>
                      </a:lnTo>
                      <a:lnTo>
                        <a:pt x="1654" y="2072"/>
                      </a:lnTo>
                      <a:lnTo>
                        <a:pt x="1779" y="1946"/>
                      </a:lnTo>
                      <a:lnTo>
                        <a:pt x="1968" y="1800"/>
                      </a:lnTo>
                      <a:lnTo>
                        <a:pt x="2114" y="1967"/>
                      </a:lnTo>
                      <a:lnTo>
                        <a:pt x="2010" y="2009"/>
                      </a:lnTo>
                      <a:lnTo>
                        <a:pt x="1968" y="2093"/>
                      </a:lnTo>
                      <a:lnTo>
                        <a:pt x="1968" y="2176"/>
                      </a:lnTo>
                      <a:lnTo>
                        <a:pt x="1800" y="2197"/>
                      </a:lnTo>
                      <a:lnTo>
                        <a:pt x="1696" y="2281"/>
                      </a:lnTo>
                      <a:lnTo>
                        <a:pt x="1654" y="2469"/>
                      </a:lnTo>
                      <a:lnTo>
                        <a:pt x="1654" y="2574"/>
                      </a:lnTo>
                      <a:lnTo>
                        <a:pt x="1758" y="2637"/>
                      </a:lnTo>
                      <a:lnTo>
                        <a:pt x="1821" y="2637"/>
                      </a:lnTo>
                      <a:lnTo>
                        <a:pt x="1884" y="2720"/>
                      </a:lnTo>
                      <a:lnTo>
                        <a:pt x="1758" y="2867"/>
                      </a:lnTo>
                      <a:lnTo>
                        <a:pt x="1717" y="2971"/>
                      </a:lnTo>
                      <a:lnTo>
                        <a:pt x="1779" y="3139"/>
                      </a:lnTo>
                      <a:lnTo>
                        <a:pt x="1758" y="3222"/>
                      </a:lnTo>
                      <a:lnTo>
                        <a:pt x="1570" y="3327"/>
                      </a:lnTo>
                      <a:lnTo>
                        <a:pt x="1549" y="3390"/>
                      </a:lnTo>
                      <a:lnTo>
                        <a:pt x="1675" y="3453"/>
                      </a:lnTo>
                      <a:lnTo>
                        <a:pt x="1738" y="3515"/>
                      </a:lnTo>
                      <a:lnTo>
                        <a:pt x="1779" y="3494"/>
                      </a:lnTo>
                      <a:lnTo>
                        <a:pt x="1758" y="3411"/>
                      </a:lnTo>
                      <a:lnTo>
                        <a:pt x="1779" y="3348"/>
                      </a:lnTo>
                      <a:lnTo>
                        <a:pt x="1884" y="3411"/>
                      </a:lnTo>
                      <a:lnTo>
                        <a:pt x="1989" y="3494"/>
                      </a:lnTo>
                      <a:lnTo>
                        <a:pt x="2093" y="3432"/>
                      </a:lnTo>
                      <a:lnTo>
                        <a:pt x="2177" y="3432"/>
                      </a:lnTo>
                      <a:lnTo>
                        <a:pt x="2240" y="3536"/>
                      </a:lnTo>
                      <a:lnTo>
                        <a:pt x="2323" y="3746"/>
                      </a:lnTo>
                      <a:lnTo>
                        <a:pt x="2407" y="3829"/>
                      </a:lnTo>
                      <a:lnTo>
                        <a:pt x="2533" y="3850"/>
                      </a:lnTo>
                      <a:lnTo>
                        <a:pt x="2658" y="3934"/>
                      </a:lnTo>
                      <a:lnTo>
                        <a:pt x="2763" y="3955"/>
                      </a:lnTo>
                      <a:lnTo>
                        <a:pt x="2909" y="3871"/>
                      </a:lnTo>
                      <a:lnTo>
                        <a:pt x="3056" y="3829"/>
                      </a:lnTo>
                      <a:lnTo>
                        <a:pt x="3139" y="3871"/>
                      </a:lnTo>
                      <a:lnTo>
                        <a:pt x="3286" y="3955"/>
                      </a:lnTo>
                      <a:lnTo>
                        <a:pt x="3579" y="3976"/>
                      </a:lnTo>
                      <a:lnTo>
                        <a:pt x="3683" y="3955"/>
                      </a:lnTo>
                      <a:lnTo>
                        <a:pt x="3767" y="3976"/>
                      </a:lnTo>
                      <a:lnTo>
                        <a:pt x="3872" y="3976"/>
                      </a:lnTo>
                      <a:lnTo>
                        <a:pt x="3955" y="4059"/>
                      </a:lnTo>
                      <a:lnTo>
                        <a:pt x="4060" y="4164"/>
                      </a:lnTo>
                      <a:lnTo>
                        <a:pt x="4165" y="4164"/>
                      </a:lnTo>
                      <a:lnTo>
                        <a:pt x="4269" y="4080"/>
                      </a:lnTo>
                      <a:lnTo>
                        <a:pt x="4395" y="3955"/>
                      </a:lnTo>
                      <a:lnTo>
                        <a:pt x="4541" y="3913"/>
                      </a:lnTo>
                      <a:lnTo>
                        <a:pt x="4688" y="3725"/>
                      </a:lnTo>
                      <a:lnTo>
                        <a:pt x="4688" y="3620"/>
                      </a:lnTo>
                      <a:lnTo>
                        <a:pt x="4541" y="3453"/>
                      </a:lnTo>
                      <a:lnTo>
                        <a:pt x="4479" y="3432"/>
                      </a:lnTo>
                      <a:lnTo>
                        <a:pt x="4332" y="3285"/>
                      </a:lnTo>
                      <a:lnTo>
                        <a:pt x="4186" y="3243"/>
                      </a:lnTo>
                      <a:lnTo>
                        <a:pt x="4060" y="3181"/>
                      </a:lnTo>
                      <a:lnTo>
                        <a:pt x="4018" y="3034"/>
                      </a:lnTo>
                      <a:lnTo>
                        <a:pt x="4102" y="3034"/>
                      </a:lnTo>
                      <a:lnTo>
                        <a:pt x="4186" y="3097"/>
                      </a:lnTo>
                      <a:lnTo>
                        <a:pt x="4290" y="3097"/>
                      </a:lnTo>
                      <a:lnTo>
                        <a:pt x="4290" y="3013"/>
                      </a:lnTo>
                      <a:lnTo>
                        <a:pt x="4165" y="2825"/>
                      </a:lnTo>
                      <a:lnTo>
                        <a:pt x="3976" y="2657"/>
                      </a:lnTo>
                      <a:lnTo>
                        <a:pt x="3976" y="2490"/>
                      </a:lnTo>
                      <a:lnTo>
                        <a:pt x="3955" y="2344"/>
                      </a:lnTo>
                      <a:lnTo>
                        <a:pt x="3851" y="2281"/>
                      </a:lnTo>
                      <a:lnTo>
                        <a:pt x="3851" y="2155"/>
                      </a:lnTo>
                      <a:lnTo>
                        <a:pt x="3788" y="2093"/>
                      </a:lnTo>
                      <a:lnTo>
                        <a:pt x="3746" y="2093"/>
                      </a:lnTo>
                      <a:lnTo>
                        <a:pt x="3370" y="1821"/>
                      </a:lnTo>
                      <a:lnTo>
                        <a:pt x="3160" y="1779"/>
                      </a:lnTo>
                      <a:lnTo>
                        <a:pt x="2972" y="1821"/>
                      </a:lnTo>
                      <a:lnTo>
                        <a:pt x="2951" y="1883"/>
                      </a:lnTo>
                      <a:lnTo>
                        <a:pt x="2972" y="1967"/>
                      </a:lnTo>
                      <a:lnTo>
                        <a:pt x="3139" y="2155"/>
                      </a:lnTo>
                      <a:lnTo>
                        <a:pt x="3139" y="2239"/>
                      </a:lnTo>
                      <a:lnTo>
                        <a:pt x="3077" y="2344"/>
                      </a:lnTo>
                      <a:lnTo>
                        <a:pt x="3077" y="2448"/>
                      </a:lnTo>
                      <a:lnTo>
                        <a:pt x="3056" y="2574"/>
                      </a:lnTo>
                      <a:lnTo>
                        <a:pt x="2972" y="2720"/>
                      </a:lnTo>
                      <a:lnTo>
                        <a:pt x="2930" y="2783"/>
                      </a:lnTo>
                      <a:lnTo>
                        <a:pt x="2909" y="2699"/>
                      </a:lnTo>
                      <a:lnTo>
                        <a:pt x="2951" y="2595"/>
                      </a:lnTo>
                      <a:lnTo>
                        <a:pt x="2972" y="2490"/>
                      </a:lnTo>
                      <a:lnTo>
                        <a:pt x="2930" y="2448"/>
                      </a:lnTo>
                      <a:lnTo>
                        <a:pt x="2972" y="2260"/>
                      </a:lnTo>
                      <a:lnTo>
                        <a:pt x="2930" y="2155"/>
                      </a:lnTo>
                      <a:lnTo>
                        <a:pt x="2742" y="1883"/>
                      </a:lnTo>
                      <a:lnTo>
                        <a:pt x="2595" y="1779"/>
                      </a:lnTo>
                      <a:lnTo>
                        <a:pt x="2386" y="1758"/>
                      </a:lnTo>
                      <a:lnTo>
                        <a:pt x="2323" y="1779"/>
                      </a:lnTo>
                      <a:lnTo>
                        <a:pt x="2282" y="1925"/>
                      </a:lnTo>
                      <a:lnTo>
                        <a:pt x="2240" y="1946"/>
                      </a:lnTo>
                      <a:cubicBezTo>
                        <a:pt x="2198" y="1883"/>
                        <a:pt x="2114" y="1841"/>
                        <a:pt x="2072" y="1821"/>
                      </a:cubicBezTo>
                      <a:lnTo>
                        <a:pt x="2114" y="1779"/>
                      </a:lnTo>
                      <a:lnTo>
                        <a:pt x="2177" y="1674"/>
                      </a:lnTo>
                      <a:lnTo>
                        <a:pt x="2177" y="1549"/>
                      </a:lnTo>
                      <a:lnTo>
                        <a:pt x="1989" y="1444"/>
                      </a:lnTo>
                      <a:lnTo>
                        <a:pt x="1800" y="1297"/>
                      </a:lnTo>
                      <a:lnTo>
                        <a:pt x="1696" y="1109"/>
                      </a:lnTo>
                      <a:lnTo>
                        <a:pt x="1696" y="984"/>
                      </a:lnTo>
                      <a:lnTo>
                        <a:pt x="1758" y="837"/>
                      </a:lnTo>
                      <a:lnTo>
                        <a:pt x="1758" y="733"/>
                      </a:lnTo>
                      <a:lnTo>
                        <a:pt x="1696" y="712"/>
                      </a:lnTo>
                      <a:lnTo>
                        <a:pt x="1403" y="712"/>
                      </a:lnTo>
                      <a:lnTo>
                        <a:pt x="1194" y="628"/>
                      </a:lnTo>
                      <a:lnTo>
                        <a:pt x="1047" y="523"/>
                      </a:lnTo>
                      <a:lnTo>
                        <a:pt x="817" y="251"/>
                      </a:lnTo>
                      <a:lnTo>
                        <a:pt x="650" y="105"/>
                      </a:lnTo>
                      <a:lnTo>
                        <a:pt x="461"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6805;p56"/>
                <p:cNvSpPr/>
                <p:nvPr/>
              </p:nvSpPr>
              <p:spPr>
                <a:xfrm>
                  <a:off x="4241800" y="1706950"/>
                  <a:ext cx="130800" cy="246400"/>
                </a:xfrm>
                <a:custGeom>
                  <a:avLst/>
                  <a:gdLst/>
                  <a:ahLst/>
                  <a:cxnLst/>
                  <a:rect l="l" t="t" r="r" b="b"/>
                  <a:pathLst>
                    <a:path w="5232" h="9856" extrusionOk="0">
                      <a:moveTo>
                        <a:pt x="4750" y="1"/>
                      </a:moveTo>
                      <a:lnTo>
                        <a:pt x="4625" y="63"/>
                      </a:lnTo>
                      <a:lnTo>
                        <a:pt x="4604" y="126"/>
                      </a:lnTo>
                      <a:lnTo>
                        <a:pt x="4520" y="105"/>
                      </a:lnTo>
                      <a:lnTo>
                        <a:pt x="4436" y="42"/>
                      </a:lnTo>
                      <a:lnTo>
                        <a:pt x="4332" y="63"/>
                      </a:lnTo>
                      <a:lnTo>
                        <a:pt x="4206" y="168"/>
                      </a:lnTo>
                      <a:lnTo>
                        <a:pt x="4185" y="273"/>
                      </a:lnTo>
                      <a:lnTo>
                        <a:pt x="4101" y="335"/>
                      </a:lnTo>
                      <a:lnTo>
                        <a:pt x="4018" y="356"/>
                      </a:lnTo>
                      <a:lnTo>
                        <a:pt x="3934" y="440"/>
                      </a:lnTo>
                      <a:lnTo>
                        <a:pt x="3934" y="524"/>
                      </a:lnTo>
                      <a:lnTo>
                        <a:pt x="3871" y="628"/>
                      </a:lnTo>
                      <a:lnTo>
                        <a:pt x="3871" y="670"/>
                      </a:lnTo>
                      <a:lnTo>
                        <a:pt x="3934" y="775"/>
                      </a:lnTo>
                      <a:lnTo>
                        <a:pt x="3934" y="858"/>
                      </a:lnTo>
                      <a:lnTo>
                        <a:pt x="3829" y="858"/>
                      </a:lnTo>
                      <a:lnTo>
                        <a:pt x="3788" y="900"/>
                      </a:lnTo>
                      <a:lnTo>
                        <a:pt x="3788" y="984"/>
                      </a:lnTo>
                      <a:lnTo>
                        <a:pt x="3725" y="1047"/>
                      </a:lnTo>
                      <a:lnTo>
                        <a:pt x="3662" y="1109"/>
                      </a:lnTo>
                      <a:lnTo>
                        <a:pt x="3453" y="1256"/>
                      </a:lnTo>
                      <a:lnTo>
                        <a:pt x="3369" y="1298"/>
                      </a:lnTo>
                      <a:lnTo>
                        <a:pt x="3306" y="1277"/>
                      </a:lnTo>
                      <a:lnTo>
                        <a:pt x="3202" y="1277"/>
                      </a:lnTo>
                      <a:lnTo>
                        <a:pt x="3139" y="1319"/>
                      </a:lnTo>
                      <a:lnTo>
                        <a:pt x="3034" y="1486"/>
                      </a:lnTo>
                      <a:lnTo>
                        <a:pt x="2951" y="1528"/>
                      </a:lnTo>
                      <a:lnTo>
                        <a:pt x="2888" y="1507"/>
                      </a:lnTo>
                      <a:lnTo>
                        <a:pt x="2867" y="1423"/>
                      </a:lnTo>
                      <a:lnTo>
                        <a:pt x="2825" y="1423"/>
                      </a:lnTo>
                      <a:lnTo>
                        <a:pt x="2783" y="1507"/>
                      </a:lnTo>
                      <a:lnTo>
                        <a:pt x="2825" y="1633"/>
                      </a:lnTo>
                      <a:lnTo>
                        <a:pt x="2783" y="1695"/>
                      </a:lnTo>
                      <a:lnTo>
                        <a:pt x="2762" y="1591"/>
                      </a:lnTo>
                      <a:lnTo>
                        <a:pt x="2721" y="1486"/>
                      </a:lnTo>
                      <a:lnTo>
                        <a:pt x="2532" y="1507"/>
                      </a:lnTo>
                      <a:lnTo>
                        <a:pt x="2323" y="1570"/>
                      </a:lnTo>
                      <a:lnTo>
                        <a:pt x="2260" y="1612"/>
                      </a:lnTo>
                      <a:lnTo>
                        <a:pt x="2197" y="1633"/>
                      </a:lnTo>
                      <a:lnTo>
                        <a:pt x="2156" y="1695"/>
                      </a:lnTo>
                      <a:lnTo>
                        <a:pt x="2218" y="1842"/>
                      </a:lnTo>
                      <a:lnTo>
                        <a:pt x="2260" y="1905"/>
                      </a:lnTo>
                      <a:lnTo>
                        <a:pt x="2260" y="1946"/>
                      </a:lnTo>
                      <a:lnTo>
                        <a:pt x="2218" y="1988"/>
                      </a:lnTo>
                      <a:lnTo>
                        <a:pt x="2135" y="2093"/>
                      </a:lnTo>
                      <a:lnTo>
                        <a:pt x="2093" y="2051"/>
                      </a:lnTo>
                      <a:lnTo>
                        <a:pt x="2093" y="2009"/>
                      </a:lnTo>
                      <a:lnTo>
                        <a:pt x="2135" y="1946"/>
                      </a:lnTo>
                      <a:lnTo>
                        <a:pt x="2135" y="1884"/>
                      </a:lnTo>
                      <a:lnTo>
                        <a:pt x="2051" y="1884"/>
                      </a:lnTo>
                      <a:lnTo>
                        <a:pt x="1946" y="2009"/>
                      </a:lnTo>
                      <a:lnTo>
                        <a:pt x="1884" y="2051"/>
                      </a:lnTo>
                      <a:lnTo>
                        <a:pt x="1884" y="2135"/>
                      </a:lnTo>
                      <a:lnTo>
                        <a:pt x="1946" y="2156"/>
                      </a:lnTo>
                      <a:lnTo>
                        <a:pt x="1905" y="2218"/>
                      </a:lnTo>
                      <a:lnTo>
                        <a:pt x="1842" y="2323"/>
                      </a:lnTo>
                      <a:lnTo>
                        <a:pt x="1716" y="2323"/>
                      </a:lnTo>
                      <a:lnTo>
                        <a:pt x="1632" y="2365"/>
                      </a:lnTo>
                      <a:lnTo>
                        <a:pt x="1612" y="2449"/>
                      </a:lnTo>
                      <a:lnTo>
                        <a:pt x="1507" y="2470"/>
                      </a:lnTo>
                      <a:lnTo>
                        <a:pt x="1465" y="2553"/>
                      </a:lnTo>
                      <a:lnTo>
                        <a:pt x="1423" y="2721"/>
                      </a:lnTo>
                      <a:lnTo>
                        <a:pt x="1465" y="2742"/>
                      </a:lnTo>
                      <a:lnTo>
                        <a:pt x="1528" y="2742"/>
                      </a:lnTo>
                      <a:lnTo>
                        <a:pt x="1465" y="2825"/>
                      </a:lnTo>
                      <a:lnTo>
                        <a:pt x="1277" y="2825"/>
                      </a:lnTo>
                      <a:lnTo>
                        <a:pt x="1214" y="2867"/>
                      </a:lnTo>
                      <a:lnTo>
                        <a:pt x="1193" y="3034"/>
                      </a:lnTo>
                      <a:lnTo>
                        <a:pt x="1214" y="3097"/>
                      </a:lnTo>
                      <a:lnTo>
                        <a:pt x="1277" y="3097"/>
                      </a:lnTo>
                      <a:lnTo>
                        <a:pt x="1360" y="3076"/>
                      </a:lnTo>
                      <a:lnTo>
                        <a:pt x="1381" y="3139"/>
                      </a:lnTo>
                      <a:lnTo>
                        <a:pt x="1360" y="3181"/>
                      </a:lnTo>
                      <a:lnTo>
                        <a:pt x="1360" y="3286"/>
                      </a:lnTo>
                      <a:lnTo>
                        <a:pt x="1277" y="3348"/>
                      </a:lnTo>
                      <a:lnTo>
                        <a:pt x="1193" y="3306"/>
                      </a:lnTo>
                      <a:lnTo>
                        <a:pt x="1068" y="3286"/>
                      </a:lnTo>
                      <a:lnTo>
                        <a:pt x="942" y="3348"/>
                      </a:lnTo>
                      <a:lnTo>
                        <a:pt x="900" y="3411"/>
                      </a:lnTo>
                      <a:lnTo>
                        <a:pt x="900" y="3495"/>
                      </a:lnTo>
                      <a:lnTo>
                        <a:pt x="858" y="3599"/>
                      </a:lnTo>
                      <a:lnTo>
                        <a:pt x="754" y="3683"/>
                      </a:lnTo>
                      <a:lnTo>
                        <a:pt x="670" y="3620"/>
                      </a:lnTo>
                      <a:lnTo>
                        <a:pt x="628" y="3558"/>
                      </a:lnTo>
                      <a:lnTo>
                        <a:pt x="586" y="3474"/>
                      </a:lnTo>
                      <a:lnTo>
                        <a:pt x="544" y="3495"/>
                      </a:lnTo>
                      <a:lnTo>
                        <a:pt x="524" y="3662"/>
                      </a:lnTo>
                      <a:lnTo>
                        <a:pt x="544" y="3788"/>
                      </a:lnTo>
                      <a:lnTo>
                        <a:pt x="649" y="3871"/>
                      </a:lnTo>
                      <a:lnTo>
                        <a:pt x="733" y="3830"/>
                      </a:lnTo>
                      <a:lnTo>
                        <a:pt x="754" y="3871"/>
                      </a:lnTo>
                      <a:lnTo>
                        <a:pt x="754" y="3934"/>
                      </a:lnTo>
                      <a:lnTo>
                        <a:pt x="691" y="4081"/>
                      </a:lnTo>
                      <a:lnTo>
                        <a:pt x="733" y="4122"/>
                      </a:lnTo>
                      <a:lnTo>
                        <a:pt x="796" y="4143"/>
                      </a:lnTo>
                      <a:lnTo>
                        <a:pt x="858" y="4081"/>
                      </a:lnTo>
                      <a:lnTo>
                        <a:pt x="900" y="4081"/>
                      </a:lnTo>
                      <a:lnTo>
                        <a:pt x="963" y="4102"/>
                      </a:lnTo>
                      <a:lnTo>
                        <a:pt x="1068" y="4102"/>
                      </a:lnTo>
                      <a:lnTo>
                        <a:pt x="1151" y="4039"/>
                      </a:lnTo>
                      <a:lnTo>
                        <a:pt x="1172" y="4081"/>
                      </a:lnTo>
                      <a:lnTo>
                        <a:pt x="1109" y="4143"/>
                      </a:lnTo>
                      <a:lnTo>
                        <a:pt x="1047" y="4185"/>
                      </a:lnTo>
                      <a:lnTo>
                        <a:pt x="900" y="4185"/>
                      </a:lnTo>
                      <a:lnTo>
                        <a:pt x="858" y="4248"/>
                      </a:lnTo>
                      <a:lnTo>
                        <a:pt x="775" y="4227"/>
                      </a:lnTo>
                      <a:lnTo>
                        <a:pt x="733" y="4311"/>
                      </a:lnTo>
                      <a:lnTo>
                        <a:pt x="754" y="4436"/>
                      </a:lnTo>
                      <a:lnTo>
                        <a:pt x="837" y="4499"/>
                      </a:lnTo>
                      <a:lnTo>
                        <a:pt x="900" y="4520"/>
                      </a:lnTo>
                      <a:lnTo>
                        <a:pt x="984" y="4499"/>
                      </a:lnTo>
                      <a:lnTo>
                        <a:pt x="1005" y="4520"/>
                      </a:lnTo>
                      <a:lnTo>
                        <a:pt x="984" y="4562"/>
                      </a:lnTo>
                      <a:lnTo>
                        <a:pt x="858" y="4625"/>
                      </a:lnTo>
                      <a:lnTo>
                        <a:pt x="733" y="4625"/>
                      </a:lnTo>
                      <a:lnTo>
                        <a:pt x="649" y="4666"/>
                      </a:lnTo>
                      <a:lnTo>
                        <a:pt x="649" y="4729"/>
                      </a:lnTo>
                      <a:lnTo>
                        <a:pt x="691" y="4771"/>
                      </a:lnTo>
                      <a:lnTo>
                        <a:pt x="796" y="4750"/>
                      </a:lnTo>
                      <a:lnTo>
                        <a:pt x="900" y="4750"/>
                      </a:lnTo>
                      <a:lnTo>
                        <a:pt x="900" y="4813"/>
                      </a:lnTo>
                      <a:lnTo>
                        <a:pt x="837" y="4834"/>
                      </a:lnTo>
                      <a:lnTo>
                        <a:pt x="733" y="4855"/>
                      </a:lnTo>
                      <a:lnTo>
                        <a:pt x="733" y="4897"/>
                      </a:lnTo>
                      <a:lnTo>
                        <a:pt x="754" y="4938"/>
                      </a:lnTo>
                      <a:lnTo>
                        <a:pt x="879" y="4959"/>
                      </a:lnTo>
                      <a:lnTo>
                        <a:pt x="984" y="5043"/>
                      </a:lnTo>
                      <a:lnTo>
                        <a:pt x="984" y="5085"/>
                      </a:lnTo>
                      <a:lnTo>
                        <a:pt x="858" y="5085"/>
                      </a:lnTo>
                      <a:lnTo>
                        <a:pt x="754" y="5043"/>
                      </a:lnTo>
                      <a:lnTo>
                        <a:pt x="649" y="5043"/>
                      </a:lnTo>
                      <a:lnTo>
                        <a:pt x="565" y="5085"/>
                      </a:lnTo>
                      <a:lnTo>
                        <a:pt x="544" y="5169"/>
                      </a:lnTo>
                      <a:lnTo>
                        <a:pt x="482" y="5210"/>
                      </a:lnTo>
                      <a:lnTo>
                        <a:pt x="482" y="5273"/>
                      </a:lnTo>
                      <a:lnTo>
                        <a:pt x="544" y="5315"/>
                      </a:lnTo>
                      <a:lnTo>
                        <a:pt x="524" y="5378"/>
                      </a:lnTo>
                      <a:lnTo>
                        <a:pt x="461" y="5399"/>
                      </a:lnTo>
                      <a:lnTo>
                        <a:pt x="419" y="5399"/>
                      </a:lnTo>
                      <a:lnTo>
                        <a:pt x="335" y="5483"/>
                      </a:lnTo>
                      <a:lnTo>
                        <a:pt x="314" y="5566"/>
                      </a:lnTo>
                      <a:lnTo>
                        <a:pt x="335" y="5608"/>
                      </a:lnTo>
                      <a:lnTo>
                        <a:pt x="314" y="5671"/>
                      </a:lnTo>
                      <a:lnTo>
                        <a:pt x="210" y="5692"/>
                      </a:lnTo>
                      <a:lnTo>
                        <a:pt x="210" y="5713"/>
                      </a:lnTo>
                      <a:lnTo>
                        <a:pt x="335" y="5838"/>
                      </a:lnTo>
                      <a:lnTo>
                        <a:pt x="440" y="5901"/>
                      </a:lnTo>
                      <a:lnTo>
                        <a:pt x="482" y="5880"/>
                      </a:lnTo>
                      <a:lnTo>
                        <a:pt x="524" y="5796"/>
                      </a:lnTo>
                      <a:lnTo>
                        <a:pt x="586" y="5734"/>
                      </a:lnTo>
                      <a:lnTo>
                        <a:pt x="754" y="5629"/>
                      </a:lnTo>
                      <a:lnTo>
                        <a:pt x="858" y="5587"/>
                      </a:lnTo>
                      <a:lnTo>
                        <a:pt x="858" y="5629"/>
                      </a:lnTo>
                      <a:lnTo>
                        <a:pt x="837" y="5629"/>
                      </a:lnTo>
                      <a:lnTo>
                        <a:pt x="796" y="5713"/>
                      </a:lnTo>
                      <a:lnTo>
                        <a:pt x="649" y="5817"/>
                      </a:lnTo>
                      <a:lnTo>
                        <a:pt x="586" y="5922"/>
                      </a:lnTo>
                      <a:lnTo>
                        <a:pt x="565" y="6027"/>
                      </a:lnTo>
                      <a:lnTo>
                        <a:pt x="586" y="6131"/>
                      </a:lnTo>
                      <a:lnTo>
                        <a:pt x="565" y="6194"/>
                      </a:lnTo>
                      <a:lnTo>
                        <a:pt x="565" y="6236"/>
                      </a:lnTo>
                      <a:lnTo>
                        <a:pt x="754" y="6236"/>
                      </a:lnTo>
                      <a:lnTo>
                        <a:pt x="837" y="6194"/>
                      </a:lnTo>
                      <a:lnTo>
                        <a:pt x="837" y="6257"/>
                      </a:lnTo>
                      <a:lnTo>
                        <a:pt x="775" y="6299"/>
                      </a:lnTo>
                      <a:lnTo>
                        <a:pt x="586" y="6299"/>
                      </a:lnTo>
                      <a:lnTo>
                        <a:pt x="524" y="6340"/>
                      </a:lnTo>
                      <a:lnTo>
                        <a:pt x="356" y="6445"/>
                      </a:lnTo>
                      <a:lnTo>
                        <a:pt x="356" y="6571"/>
                      </a:lnTo>
                      <a:lnTo>
                        <a:pt x="335" y="6654"/>
                      </a:lnTo>
                      <a:lnTo>
                        <a:pt x="356" y="6759"/>
                      </a:lnTo>
                      <a:lnTo>
                        <a:pt x="461" y="6759"/>
                      </a:lnTo>
                      <a:lnTo>
                        <a:pt x="524" y="6822"/>
                      </a:lnTo>
                      <a:lnTo>
                        <a:pt x="482" y="6863"/>
                      </a:lnTo>
                      <a:lnTo>
                        <a:pt x="377" y="6863"/>
                      </a:lnTo>
                      <a:lnTo>
                        <a:pt x="252" y="6884"/>
                      </a:lnTo>
                      <a:lnTo>
                        <a:pt x="147" y="7052"/>
                      </a:lnTo>
                      <a:lnTo>
                        <a:pt x="147" y="7177"/>
                      </a:lnTo>
                      <a:lnTo>
                        <a:pt x="210" y="7240"/>
                      </a:lnTo>
                      <a:lnTo>
                        <a:pt x="272" y="7198"/>
                      </a:lnTo>
                      <a:lnTo>
                        <a:pt x="440" y="7135"/>
                      </a:lnTo>
                      <a:lnTo>
                        <a:pt x="461" y="7177"/>
                      </a:lnTo>
                      <a:lnTo>
                        <a:pt x="356" y="7261"/>
                      </a:lnTo>
                      <a:lnTo>
                        <a:pt x="335" y="7366"/>
                      </a:lnTo>
                      <a:lnTo>
                        <a:pt x="377" y="7366"/>
                      </a:lnTo>
                      <a:lnTo>
                        <a:pt x="461" y="7282"/>
                      </a:lnTo>
                      <a:lnTo>
                        <a:pt x="544" y="7261"/>
                      </a:lnTo>
                      <a:lnTo>
                        <a:pt x="565" y="7303"/>
                      </a:lnTo>
                      <a:lnTo>
                        <a:pt x="482" y="7387"/>
                      </a:lnTo>
                      <a:lnTo>
                        <a:pt x="461" y="7470"/>
                      </a:lnTo>
                      <a:lnTo>
                        <a:pt x="544" y="7554"/>
                      </a:lnTo>
                      <a:lnTo>
                        <a:pt x="649" y="7554"/>
                      </a:lnTo>
                      <a:lnTo>
                        <a:pt x="565" y="7575"/>
                      </a:lnTo>
                      <a:lnTo>
                        <a:pt x="482" y="7575"/>
                      </a:lnTo>
                      <a:lnTo>
                        <a:pt x="419" y="7659"/>
                      </a:lnTo>
                      <a:lnTo>
                        <a:pt x="419" y="7721"/>
                      </a:lnTo>
                      <a:lnTo>
                        <a:pt x="461" y="7826"/>
                      </a:lnTo>
                      <a:lnTo>
                        <a:pt x="419" y="7889"/>
                      </a:lnTo>
                      <a:lnTo>
                        <a:pt x="356" y="7868"/>
                      </a:lnTo>
                      <a:lnTo>
                        <a:pt x="252" y="7889"/>
                      </a:lnTo>
                      <a:lnTo>
                        <a:pt x="168" y="7826"/>
                      </a:lnTo>
                      <a:lnTo>
                        <a:pt x="105" y="7826"/>
                      </a:lnTo>
                      <a:lnTo>
                        <a:pt x="0" y="7972"/>
                      </a:lnTo>
                      <a:lnTo>
                        <a:pt x="0" y="8077"/>
                      </a:lnTo>
                      <a:lnTo>
                        <a:pt x="168" y="8265"/>
                      </a:lnTo>
                      <a:lnTo>
                        <a:pt x="147" y="8391"/>
                      </a:lnTo>
                      <a:lnTo>
                        <a:pt x="168" y="8496"/>
                      </a:lnTo>
                      <a:lnTo>
                        <a:pt x="335" y="8621"/>
                      </a:lnTo>
                      <a:lnTo>
                        <a:pt x="335" y="8705"/>
                      </a:lnTo>
                      <a:lnTo>
                        <a:pt x="482" y="8830"/>
                      </a:lnTo>
                      <a:lnTo>
                        <a:pt x="586" y="8872"/>
                      </a:lnTo>
                      <a:lnTo>
                        <a:pt x="649" y="8851"/>
                      </a:lnTo>
                      <a:lnTo>
                        <a:pt x="733" y="8830"/>
                      </a:lnTo>
                      <a:lnTo>
                        <a:pt x="837" y="8663"/>
                      </a:lnTo>
                      <a:lnTo>
                        <a:pt x="796" y="8516"/>
                      </a:lnTo>
                      <a:lnTo>
                        <a:pt x="837" y="8412"/>
                      </a:lnTo>
                      <a:lnTo>
                        <a:pt x="900" y="8307"/>
                      </a:lnTo>
                      <a:lnTo>
                        <a:pt x="858" y="8433"/>
                      </a:lnTo>
                      <a:lnTo>
                        <a:pt x="858" y="8516"/>
                      </a:lnTo>
                      <a:lnTo>
                        <a:pt x="900" y="8600"/>
                      </a:lnTo>
                      <a:lnTo>
                        <a:pt x="963" y="8747"/>
                      </a:lnTo>
                      <a:lnTo>
                        <a:pt x="1047" y="8788"/>
                      </a:lnTo>
                      <a:lnTo>
                        <a:pt x="1109" y="8726"/>
                      </a:lnTo>
                      <a:lnTo>
                        <a:pt x="1109" y="8642"/>
                      </a:lnTo>
                      <a:lnTo>
                        <a:pt x="1172" y="8537"/>
                      </a:lnTo>
                      <a:lnTo>
                        <a:pt x="1193" y="8600"/>
                      </a:lnTo>
                      <a:lnTo>
                        <a:pt x="1172" y="8642"/>
                      </a:lnTo>
                      <a:lnTo>
                        <a:pt x="1172" y="8747"/>
                      </a:lnTo>
                      <a:lnTo>
                        <a:pt x="1277" y="8935"/>
                      </a:lnTo>
                      <a:lnTo>
                        <a:pt x="1402" y="9019"/>
                      </a:lnTo>
                      <a:lnTo>
                        <a:pt x="1507" y="9019"/>
                      </a:lnTo>
                      <a:lnTo>
                        <a:pt x="1591" y="8956"/>
                      </a:lnTo>
                      <a:lnTo>
                        <a:pt x="1632" y="8998"/>
                      </a:lnTo>
                      <a:lnTo>
                        <a:pt x="1612" y="9040"/>
                      </a:lnTo>
                      <a:lnTo>
                        <a:pt x="1570" y="9040"/>
                      </a:lnTo>
                      <a:lnTo>
                        <a:pt x="1528" y="9123"/>
                      </a:lnTo>
                      <a:lnTo>
                        <a:pt x="1444" y="9165"/>
                      </a:lnTo>
                      <a:lnTo>
                        <a:pt x="1423" y="9249"/>
                      </a:lnTo>
                      <a:lnTo>
                        <a:pt x="1528" y="9332"/>
                      </a:lnTo>
                      <a:lnTo>
                        <a:pt x="1528" y="9416"/>
                      </a:lnTo>
                      <a:lnTo>
                        <a:pt x="1444" y="9416"/>
                      </a:lnTo>
                      <a:lnTo>
                        <a:pt x="1381" y="9374"/>
                      </a:lnTo>
                      <a:lnTo>
                        <a:pt x="1381" y="9458"/>
                      </a:lnTo>
                      <a:lnTo>
                        <a:pt x="1423" y="9521"/>
                      </a:lnTo>
                      <a:lnTo>
                        <a:pt x="1612" y="9542"/>
                      </a:lnTo>
                      <a:lnTo>
                        <a:pt x="1716" y="9584"/>
                      </a:lnTo>
                      <a:lnTo>
                        <a:pt x="1821" y="9563"/>
                      </a:lnTo>
                      <a:lnTo>
                        <a:pt x="1967" y="9604"/>
                      </a:lnTo>
                      <a:lnTo>
                        <a:pt x="1967" y="9521"/>
                      </a:lnTo>
                      <a:lnTo>
                        <a:pt x="2051" y="9542"/>
                      </a:lnTo>
                      <a:lnTo>
                        <a:pt x="2072" y="9625"/>
                      </a:lnTo>
                      <a:lnTo>
                        <a:pt x="2135" y="9772"/>
                      </a:lnTo>
                      <a:lnTo>
                        <a:pt x="2218" y="9856"/>
                      </a:lnTo>
                      <a:lnTo>
                        <a:pt x="2281" y="9856"/>
                      </a:lnTo>
                      <a:lnTo>
                        <a:pt x="2365" y="9751"/>
                      </a:lnTo>
                      <a:lnTo>
                        <a:pt x="2344" y="9625"/>
                      </a:lnTo>
                      <a:lnTo>
                        <a:pt x="2177" y="9542"/>
                      </a:lnTo>
                      <a:lnTo>
                        <a:pt x="2135" y="9521"/>
                      </a:lnTo>
                      <a:lnTo>
                        <a:pt x="2177" y="9479"/>
                      </a:lnTo>
                      <a:lnTo>
                        <a:pt x="2260" y="9521"/>
                      </a:lnTo>
                      <a:lnTo>
                        <a:pt x="2365" y="9584"/>
                      </a:lnTo>
                      <a:lnTo>
                        <a:pt x="2428" y="9667"/>
                      </a:lnTo>
                      <a:lnTo>
                        <a:pt x="2469" y="9772"/>
                      </a:lnTo>
                      <a:lnTo>
                        <a:pt x="2532" y="9772"/>
                      </a:lnTo>
                      <a:lnTo>
                        <a:pt x="2553" y="9667"/>
                      </a:lnTo>
                      <a:lnTo>
                        <a:pt x="2595" y="9646"/>
                      </a:lnTo>
                      <a:lnTo>
                        <a:pt x="2679" y="9751"/>
                      </a:lnTo>
                      <a:lnTo>
                        <a:pt x="2804" y="9793"/>
                      </a:lnTo>
                      <a:lnTo>
                        <a:pt x="2888" y="9793"/>
                      </a:lnTo>
                      <a:lnTo>
                        <a:pt x="2888" y="9730"/>
                      </a:lnTo>
                      <a:lnTo>
                        <a:pt x="2783" y="9646"/>
                      </a:lnTo>
                      <a:lnTo>
                        <a:pt x="2783" y="9584"/>
                      </a:lnTo>
                      <a:lnTo>
                        <a:pt x="2846" y="9563"/>
                      </a:lnTo>
                      <a:lnTo>
                        <a:pt x="2951" y="9604"/>
                      </a:lnTo>
                      <a:lnTo>
                        <a:pt x="2993" y="9667"/>
                      </a:lnTo>
                      <a:lnTo>
                        <a:pt x="3013" y="9667"/>
                      </a:lnTo>
                      <a:lnTo>
                        <a:pt x="3055" y="9772"/>
                      </a:lnTo>
                      <a:lnTo>
                        <a:pt x="3118" y="9814"/>
                      </a:lnTo>
                      <a:lnTo>
                        <a:pt x="3181" y="9793"/>
                      </a:lnTo>
                      <a:lnTo>
                        <a:pt x="3202" y="9688"/>
                      </a:lnTo>
                      <a:lnTo>
                        <a:pt x="3160" y="9604"/>
                      </a:lnTo>
                      <a:lnTo>
                        <a:pt x="3076" y="9604"/>
                      </a:lnTo>
                      <a:lnTo>
                        <a:pt x="3013" y="9563"/>
                      </a:lnTo>
                      <a:lnTo>
                        <a:pt x="3055" y="9500"/>
                      </a:lnTo>
                      <a:lnTo>
                        <a:pt x="3097" y="9542"/>
                      </a:lnTo>
                      <a:lnTo>
                        <a:pt x="3160" y="9542"/>
                      </a:lnTo>
                      <a:lnTo>
                        <a:pt x="3223" y="9437"/>
                      </a:lnTo>
                      <a:lnTo>
                        <a:pt x="3265" y="9353"/>
                      </a:lnTo>
                      <a:lnTo>
                        <a:pt x="3265" y="9312"/>
                      </a:lnTo>
                      <a:lnTo>
                        <a:pt x="3118" y="9207"/>
                      </a:lnTo>
                      <a:lnTo>
                        <a:pt x="3055" y="9228"/>
                      </a:lnTo>
                      <a:lnTo>
                        <a:pt x="2951" y="9207"/>
                      </a:lnTo>
                      <a:lnTo>
                        <a:pt x="2867" y="9040"/>
                      </a:lnTo>
                      <a:lnTo>
                        <a:pt x="2762" y="9040"/>
                      </a:lnTo>
                      <a:lnTo>
                        <a:pt x="2574" y="8872"/>
                      </a:lnTo>
                      <a:lnTo>
                        <a:pt x="2490" y="8788"/>
                      </a:lnTo>
                      <a:lnTo>
                        <a:pt x="2365" y="8788"/>
                      </a:lnTo>
                      <a:lnTo>
                        <a:pt x="2239" y="8516"/>
                      </a:lnTo>
                      <a:lnTo>
                        <a:pt x="2030" y="8286"/>
                      </a:lnTo>
                      <a:lnTo>
                        <a:pt x="1946" y="8014"/>
                      </a:lnTo>
                      <a:lnTo>
                        <a:pt x="1842" y="7847"/>
                      </a:lnTo>
                      <a:lnTo>
                        <a:pt x="1842" y="7554"/>
                      </a:lnTo>
                      <a:lnTo>
                        <a:pt x="1758" y="7387"/>
                      </a:lnTo>
                      <a:lnTo>
                        <a:pt x="1716" y="7073"/>
                      </a:lnTo>
                      <a:lnTo>
                        <a:pt x="1695" y="7010"/>
                      </a:lnTo>
                      <a:lnTo>
                        <a:pt x="1737" y="6905"/>
                      </a:lnTo>
                      <a:lnTo>
                        <a:pt x="1737" y="6822"/>
                      </a:lnTo>
                      <a:lnTo>
                        <a:pt x="1632" y="6801"/>
                      </a:lnTo>
                      <a:lnTo>
                        <a:pt x="1549" y="6843"/>
                      </a:lnTo>
                      <a:lnTo>
                        <a:pt x="1486" y="6801"/>
                      </a:lnTo>
                      <a:lnTo>
                        <a:pt x="1507" y="6759"/>
                      </a:lnTo>
                      <a:lnTo>
                        <a:pt x="1653" y="6759"/>
                      </a:lnTo>
                      <a:lnTo>
                        <a:pt x="1800" y="6696"/>
                      </a:lnTo>
                      <a:lnTo>
                        <a:pt x="1821" y="6487"/>
                      </a:lnTo>
                      <a:lnTo>
                        <a:pt x="1800" y="6382"/>
                      </a:lnTo>
                      <a:lnTo>
                        <a:pt x="1695" y="6403"/>
                      </a:lnTo>
                      <a:lnTo>
                        <a:pt x="1591" y="6424"/>
                      </a:lnTo>
                      <a:lnTo>
                        <a:pt x="1632" y="6382"/>
                      </a:lnTo>
                      <a:lnTo>
                        <a:pt x="1800" y="6319"/>
                      </a:lnTo>
                      <a:lnTo>
                        <a:pt x="1821" y="6236"/>
                      </a:lnTo>
                      <a:lnTo>
                        <a:pt x="1779" y="6194"/>
                      </a:lnTo>
                      <a:lnTo>
                        <a:pt x="1570" y="6194"/>
                      </a:lnTo>
                      <a:lnTo>
                        <a:pt x="1423" y="6173"/>
                      </a:lnTo>
                      <a:lnTo>
                        <a:pt x="1423" y="6110"/>
                      </a:lnTo>
                      <a:lnTo>
                        <a:pt x="1507" y="6068"/>
                      </a:lnTo>
                      <a:lnTo>
                        <a:pt x="1465" y="6006"/>
                      </a:lnTo>
                      <a:lnTo>
                        <a:pt x="1465" y="5922"/>
                      </a:lnTo>
                      <a:lnTo>
                        <a:pt x="1507" y="5964"/>
                      </a:lnTo>
                      <a:lnTo>
                        <a:pt x="1570" y="6068"/>
                      </a:lnTo>
                      <a:lnTo>
                        <a:pt x="1674" y="6110"/>
                      </a:lnTo>
                      <a:lnTo>
                        <a:pt x="1821" y="6110"/>
                      </a:lnTo>
                      <a:lnTo>
                        <a:pt x="1842" y="6068"/>
                      </a:lnTo>
                      <a:lnTo>
                        <a:pt x="1925" y="6027"/>
                      </a:lnTo>
                      <a:lnTo>
                        <a:pt x="1988" y="5901"/>
                      </a:lnTo>
                      <a:lnTo>
                        <a:pt x="1988" y="5775"/>
                      </a:lnTo>
                      <a:lnTo>
                        <a:pt x="2051" y="5650"/>
                      </a:lnTo>
                      <a:lnTo>
                        <a:pt x="2093" y="5545"/>
                      </a:lnTo>
                      <a:lnTo>
                        <a:pt x="2009" y="5462"/>
                      </a:lnTo>
                      <a:lnTo>
                        <a:pt x="1946" y="5336"/>
                      </a:lnTo>
                      <a:lnTo>
                        <a:pt x="1842" y="5294"/>
                      </a:lnTo>
                      <a:lnTo>
                        <a:pt x="1779" y="5294"/>
                      </a:lnTo>
                      <a:lnTo>
                        <a:pt x="1716" y="5252"/>
                      </a:lnTo>
                      <a:lnTo>
                        <a:pt x="1800" y="5231"/>
                      </a:lnTo>
                      <a:lnTo>
                        <a:pt x="1884" y="5252"/>
                      </a:lnTo>
                      <a:lnTo>
                        <a:pt x="1946" y="5231"/>
                      </a:lnTo>
                      <a:lnTo>
                        <a:pt x="2009" y="5294"/>
                      </a:lnTo>
                      <a:lnTo>
                        <a:pt x="2009" y="5378"/>
                      </a:lnTo>
                      <a:lnTo>
                        <a:pt x="2051" y="5399"/>
                      </a:lnTo>
                      <a:lnTo>
                        <a:pt x="2114" y="5336"/>
                      </a:lnTo>
                      <a:lnTo>
                        <a:pt x="2051" y="5148"/>
                      </a:lnTo>
                      <a:lnTo>
                        <a:pt x="1925" y="4980"/>
                      </a:lnTo>
                      <a:lnTo>
                        <a:pt x="1821" y="4834"/>
                      </a:lnTo>
                      <a:lnTo>
                        <a:pt x="1842" y="4771"/>
                      </a:lnTo>
                      <a:lnTo>
                        <a:pt x="1925" y="4855"/>
                      </a:lnTo>
                      <a:lnTo>
                        <a:pt x="1946" y="4938"/>
                      </a:lnTo>
                      <a:lnTo>
                        <a:pt x="2051" y="4980"/>
                      </a:lnTo>
                      <a:lnTo>
                        <a:pt x="2156" y="5022"/>
                      </a:lnTo>
                      <a:lnTo>
                        <a:pt x="2197" y="4938"/>
                      </a:lnTo>
                      <a:lnTo>
                        <a:pt x="2197" y="4855"/>
                      </a:lnTo>
                      <a:lnTo>
                        <a:pt x="2135" y="4813"/>
                      </a:lnTo>
                      <a:lnTo>
                        <a:pt x="2135" y="4729"/>
                      </a:lnTo>
                      <a:lnTo>
                        <a:pt x="2218" y="4625"/>
                      </a:lnTo>
                      <a:lnTo>
                        <a:pt x="2218" y="4520"/>
                      </a:lnTo>
                      <a:lnTo>
                        <a:pt x="2135" y="4415"/>
                      </a:lnTo>
                      <a:lnTo>
                        <a:pt x="2009" y="4248"/>
                      </a:lnTo>
                      <a:lnTo>
                        <a:pt x="2093" y="4248"/>
                      </a:lnTo>
                      <a:lnTo>
                        <a:pt x="2197" y="4332"/>
                      </a:lnTo>
                      <a:lnTo>
                        <a:pt x="2260" y="4311"/>
                      </a:lnTo>
                      <a:lnTo>
                        <a:pt x="2323" y="4185"/>
                      </a:lnTo>
                      <a:lnTo>
                        <a:pt x="2302" y="4143"/>
                      </a:lnTo>
                      <a:lnTo>
                        <a:pt x="2218" y="4143"/>
                      </a:lnTo>
                      <a:lnTo>
                        <a:pt x="2218" y="3997"/>
                      </a:lnTo>
                      <a:lnTo>
                        <a:pt x="2302" y="3976"/>
                      </a:lnTo>
                      <a:lnTo>
                        <a:pt x="2407" y="4039"/>
                      </a:lnTo>
                      <a:lnTo>
                        <a:pt x="2553" y="4102"/>
                      </a:lnTo>
                      <a:lnTo>
                        <a:pt x="2616" y="4018"/>
                      </a:lnTo>
                      <a:lnTo>
                        <a:pt x="2532" y="3976"/>
                      </a:lnTo>
                      <a:lnTo>
                        <a:pt x="2532" y="3913"/>
                      </a:lnTo>
                      <a:lnTo>
                        <a:pt x="2616" y="3913"/>
                      </a:lnTo>
                      <a:lnTo>
                        <a:pt x="2679" y="3934"/>
                      </a:lnTo>
                      <a:lnTo>
                        <a:pt x="2762" y="3871"/>
                      </a:lnTo>
                      <a:lnTo>
                        <a:pt x="2762" y="3767"/>
                      </a:lnTo>
                      <a:lnTo>
                        <a:pt x="2741" y="3704"/>
                      </a:lnTo>
                      <a:lnTo>
                        <a:pt x="2762" y="3662"/>
                      </a:lnTo>
                      <a:lnTo>
                        <a:pt x="2930" y="3578"/>
                      </a:lnTo>
                      <a:lnTo>
                        <a:pt x="2951" y="3495"/>
                      </a:lnTo>
                      <a:lnTo>
                        <a:pt x="2846" y="3453"/>
                      </a:lnTo>
                      <a:lnTo>
                        <a:pt x="2783" y="3369"/>
                      </a:lnTo>
                      <a:lnTo>
                        <a:pt x="2846" y="3265"/>
                      </a:lnTo>
                      <a:lnTo>
                        <a:pt x="2888" y="3369"/>
                      </a:lnTo>
                      <a:lnTo>
                        <a:pt x="2972" y="3306"/>
                      </a:lnTo>
                      <a:lnTo>
                        <a:pt x="3139" y="3097"/>
                      </a:lnTo>
                      <a:lnTo>
                        <a:pt x="3181" y="2972"/>
                      </a:lnTo>
                      <a:lnTo>
                        <a:pt x="3265" y="2930"/>
                      </a:lnTo>
                      <a:lnTo>
                        <a:pt x="3285" y="2783"/>
                      </a:lnTo>
                      <a:lnTo>
                        <a:pt x="3453" y="2679"/>
                      </a:lnTo>
                      <a:lnTo>
                        <a:pt x="3516" y="2532"/>
                      </a:lnTo>
                      <a:lnTo>
                        <a:pt x="3599" y="2323"/>
                      </a:lnTo>
                      <a:lnTo>
                        <a:pt x="3683" y="2323"/>
                      </a:lnTo>
                      <a:lnTo>
                        <a:pt x="3892" y="2156"/>
                      </a:lnTo>
                      <a:lnTo>
                        <a:pt x="4122" y="1905"/>
                      </a:lnTo>
                      <a:lnTo>
                        <a:pt x="4311" y="1737"/>
                      </a:lnTo>
                      <a:lnTo>
                        <a:pt x="4394" y="1737"/>
                      </a:lnTo>
                      <a:lnTo>
                        <a:pt x="4541" y="1612"/>
                      </a:lnTo>
                      <a:lnTo>
                        <a:pt x="4729" y="1570"/>
                      </a:lnTo>
                      <a:lnTo>
                        <a:pt x="4834" y="1486"/>
                      </a:lnTo>
                      <a:lnTo>
                        <a:pt x="4980" y="1277"/>
                      </a:lnTo>
                      <a:lnTo>
                        <a:pt x="5064" y="1214"/>
                      </a:lnTo>
                      <a:lnTo>
                        <a:pt x="5127" y="1214"/>
                      </a:lnTo>
                      <a:lnTo>
                        <a:pt x="5190" y="1193"/>
                      </a:lnTo>
                      <a:lnTo>
                        <a:pt x="5190" y="1109"/>
                      </a:lnTo>
                      <a:lnTo>
                        <a:pt x="5169" y="1068"/>
                      </a:lnTo>
                      <a:lnTo>
                        <a:pt x="5231" y="963"/>
                      </a:lnTo>
                      <a:lnTo>
                        <a:pt x="5190" y="858"/>
                      </a:lnTo>
                      <a:lnTo>
                        <a:pt x="5190" y="691"/>
                      </a:lnTo>
                      <a:lnTo>
                        <a:pt x="5169" y="670"/>
                      </a:lnTo>
                      <a:lnTo>
                        <a:pt x="5085" y="670"/>
                      </a:lnTo>
                      <a:lnTo>
                        <a:pt x="5085" y="524"/>
                      </a:lnTo>
                      <a:lnTo>
                        <a:pt x="5148" y="377"/>
                      </a:lnTo>
                      <a:lnTo>
                        <a:pt x="5127" y="335"/>
                      </a:lnTo>
                      <a:lnTo>
                        <a:pt x="5022" y="314"/>
                      </a:lnTo>
                      <a:lnTo>
                        <a:pt x="4959" y="252"/>
                      </a:lnTo>
                      <a:lnTo>
                        <a:pt x="4855" y="231"/>
                      </a:lnTo>
                      <a:lnTo>
                        <a:pt x="4813" y="147"/>
                      </a:lnTo>
                      <a:lnTo>
                        <a:pt x="4813" y="42"/>
                      </a:lnTo>
                      <a:lnTo>
                        <a:pt x="4750"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6806;p56"/>
                <p:cNvSpPr/>
                <p:nvPr/>
              </p:nvSpPr>
              <p:spPr>
                <a:xfrm>
                  <a:off x="4015475" y="1586100"/>
                  <a:ext cx="1901975" cy="1017450"/>
                </a:xfrm>
                <a:custGeom>
                  <a:avLst/>
                  <a:gdLst/>
                  <a:ahLst/>
                  <a:cxnLst/>
                  <a:rect l="l" t="t" r="r" b="b"/>
                  <a:pathLst>
                    <a:path w="76079" h="40698" extrusionOk="0">
                      <a:moveTo>
                        <a:pt x="27578" y="1"/>
                      </a:moveTo>
                      <a:lnTo>
                        <a:pt x="27431" y="126"/>
                      </a:lnTo>
                      <a:lnTo>
                        <a:pt x="27389" y="231"/>
                      </a:lnTo>
                      <a:lnTo>
                        <a:pt x="27285" y="273"/>
                      </a:lnTo>
                      <a:lnTo>
                        <a:pt x="27368" y="377"/>
                      </a:lnTo>
                      <a:lnTo>
                        <a:pt x="27264" y="482"/>
                      </a:lnTo>
                      <a:lnTo>
                        <a:pt x="27243" y="649"/>
                      </a:lnTo>
                      <a:lnTo>
                        <a:pt x="27285" y="796"/>
                      </a:lnTo>
                      <a:lnTo>
                        <a:pt x="27159" y="921"/>
                      </a:lnTo>
                      <a:lnTo>
                        <a:pt x="27138" y="1444"/>
                      </a:lnTo>
                      <a:lnTo>
                        <a:pt x="27264" y="1570"/>
                      </a:lnTo>
                      <a:lnTo>
                        <a:pt x="27264" y="1695"/>
                      </a:lnTo>
                      <a:lnTo>
                        <a:pt x="27159" y="1695"/>
                      </a:lnTo>
                      <a:lnTo>
                        <a:pt x="27180" y="1842"/>
                      </a:lnTo>
                      <a:lnTo>
                        <a:pt x="27285" y="1967"/>
                      </a:lnTo>
                      <a:lnTo>
                        <a:pt x="27389" y="1967"/>
                      </a:lnTo>
                      <a:lnTo>
                        <a:pt x="27536" y="2156"/>
                      </a:lnTo>
                      <a:lnTo>
                        <a:pt x="27682" y="2177"/>
                      </a:lnTo>
                      <a:lnTo>
                        <a:pt x="27536" y="2281"/>
                      </a:lnTo>
                      <a:lnTo>
                        <a:pt x="27578" y="2407"/>
                      </a:lnTo>
                      <a:lnTo>
                        <a:pt x="27578" y="2491"/>
                      </a:lnTo>
                      <a:lnTo>
                        <a:pt x="27787" y="2511"/>
                      </a:lnTo>
                      <a:lnTo>
                        <a:pt x="27912" y="2470"/>
                      </a:lnTo>
                      <a:lnTo>
                        <a:pt x="28101" y="2532"/>
                      </a:lnTo>
                      <a:lnTo>
                        <a:pt x="28289" y="2532"/>
                      </a:lnTo>
                      <a:lnTo>
                        <a:pt x="28331" y="2616"/>
                      </a:lnTo>
                      <a:lnTo>
                        <a:pt x="28226" y="2700"/>
                      </a:lnTo>
                      <a:lnTo>
                        <a:pt x="28122" y="2679"/>
                      </a:lnTo>
                      <a:lnTo>
                        <a:pt x="28059" y="2700"/>
                      </a:lnTo>
                      <a:lnTo>
                        <a:pt x="27933" y="2616"/>
                      </a:lnTo>
                      <a:lnTo>
                        <a:pt x="27661" y="2721"/>
                      </a:lnTo>
                      <a:lnTo>
                        <a:pt x="27578" y="2679"/>
                      </a:lnTo>
                      <a:lnTo>
                        <a:pt x="27473" y="2721"/>
                      </a:lnTo>
                      <a:lnTo>
                        <a:pt x="27368" y="2700"/>
                      </a:lnTo>
                      <a:lnTo>
                        <a:pt x="27264" y="2700"/>
                      </a:lnTo>
                      <a:lnTo>
                        <a:pt x="27201" y="2783"/>
                      </a:lnTo>
                      <a:lnTo>
                        <a:pt x="26950" y="2783"/>
                      </a:lnTo>
                      <a:lnTo>
                        <a:pt x="26887" y="2888"/>
                      </a:lnTo>
                      <a:lnTo>
                        <a:pt x="26908" y="2930"/>
                      </a:lnTo>
                      <a:lnTo>
                        <a:pt x="27034" y="2951"/>
                      </a:lnTo>
                      <a:lnTo>
                        <a:pt x="27054" y="3055"/>
                      </a:lnTo>
                      <a:lnTo>
                        <a:pt x="27201" y="3035"/>
                      </a:lnTo>
                      <a:lnTo>
                        <a:pt x="27264" y="3097"/>
                      </a:lnTo>
                      <a:lnTo>
                        <a:pt x="27410" y="3014"/>
                      </a:lnTo>
                      <a:lnTo>
                        <a:pt x="27515" y="3160"/>
                      </a:lnTo>
                      <a:lnTo>
                        <a:pt x="27661" y="3265"/>
                      </a:lnTo>
                      <a:lnTo>
                        <a:pt x="27787" y="3516"/>
                      </a:lnTo>
                      <a:lnTo>
                        <a:pt x="27682" y="3746"/>
                      </a:lnTo>
                      <a:lnTo>
                        <a:pt x="27410" y="4018"/>
                      </a:lnTo>
                      <a:lnTo>
                        <a:pt x="27515" y="3746"/>
                      </a:lnTo>
                      <a:lnTo>
                        <a:pt x="27431" y="3662"/>
                      </a:lnTo>
                      <a:lnTo>
                        <a:pt x="27431" y="3495"/>
                      </a:lnTo>
                      <a:lnTo>
                        <a:pt x="27243" y="3453"/>
                      </a:lnTo>
                      <a:lnTo>
                        <a:pt x="27180" y="3432"/>
                      </a:lnTo>
                      <a:lnTo>
                        <a:pt x="27180" y="3348"/>
                      </a:lnTo>
                      <a:lnTo>
                        <a:pt x="27117" y="3327"/>
                      </a:lnTo>
                      <a:lnTo>
                        <a:pt x="27013" y="3411"/>
                      </a:lnTo>
                      <a:lnTo>
                        <a:pt x="26845" y="3411"/>
                      </a:lnTo>
                      <a:lnTo>
                        <a:pt x="26720" y="3537"/>
                      </a:lnTo>
                      <a:lnTo>
                        <a:pt x="26845" y="3599"/>
                      </a:lnTo>
                      <a:lnTo>
                        <a:pt x="26803" y="3662"/>
                      </a:lnTo>
                      <a:lnTo>
                        <a:pt x="26657" y="3662"/>
                      </a:lnTo>
                      <a:lnTo>
                        <a:pt x="26741" y="3767"/>
                      </a:lnTo>
                      <a:lnTo>
                        <a:pt x="26720" y="3851"/>
                      </a:lnTo>
                      <a:lnTo>
                        <a:pt x="26552" y="3976"/>
                      </a:lnTo>
                      <a:lnTo>
                        <a:pt x="26531" y="3851"/>
                      </a:lnTo>
                      <a:lnTo>
                        <a:pt x="26490" y="3851"/>
                      </a:lnTo>
                      <a:lnTo>
                        <a:pt x="26406" y="3913"/>
                      </a:lnTo>
                      <a:lnTo>
                        <a:pt x="26448" y="4039"/>
                      </a:lnTo>
                      <a:lnTo>
                        <a:pt x="26406" y="4164"/>
                      </a:lnTo>
                      <a:lnTo>
                        <a:pt x="26301" y="4164"/>
                      </a:lnTo>
                      <a:lnTo>
                        <a:pt x="26280" y="3976"/>
                      </a:lnTo>
                      <a:lnTo>
                        <a:pt x="26176" y="3871"/>
                      </a:lnTo>
                      <a:lnTo>
                        <a:pt x="26134" y="3934"/>
                      </a:lnTo>
                      <a:lnTo>
                        <a:pt x="26176" y="4039"/>
                      </a:lnTo>
                      <a:lnTo>
                        <a:pt x="26071" y="4227"/>
                      </a:lnTo>
                      <a:lnTo>
                        <a:pt x="26008" y="4374"/>
                      </a:lnTo>
                      <a:lnTo>
                        <a:pt x="25883" y="4290"/>
                      </a:lnTo>
                      <a:lnTo>
                        <a:pt x="25883" y="4227"/>
                      </a:lnTo>
                      <a:lnTo>
                        <a:pt x="26008" y="3955"/>
                      </a:lnTo>
                      <a:lnTo>
                        <a:pt x="25966" y="3851"/>
                      </a:lnTo>
                      <a:lnTo>
                        <a:pt x="25820" y="3830"/>
                      </a:lnTo>
                      <a:lnTo>
                        <a:pt x="25506" y="3934"/>
                      </a:lnTo>
                      <a:lnTo>
                        <a:pt x="25401" y="3871"/>
                      </a:lnTo>
                      <a:lnTo>
                        <a:pt x="25255" y="4018"/>
                      </a:lnTo>
                      <a:lnTo>
                        <a:pt x="25150" y="3976"/>
                      </a:lnTo>
                      <a:lnTo>
                        <a:pt x="25046" y="3934"/>
                      </a:lnTo>
                      <a:lnTo>
                        <a:pt x="24878" y="3955"/>
                      </a:lnTo>
                      <a:lnTo>
                        <a:pt x="25025" y="4081"/>
                      </a:lnTo>
                      <a:lnTo>
                        <a:pt x="24941" y="4164"/>
                      </a:lnTo>
                      <a:lnTo>
                        <a:pt x="24920" y="4143"/>
                      </a:lnTo>
                      <a:lnTo>
                        <a:pt x="24878" y="4081"/>
                      </a:lnTo>
                      <a:lnTo>
                        <a:pt x="24837" y="4060"/>
                      </a:lnTo>
                      <a:lnTo>
                        <a:pt x="24774" y="4164"/>
                      </a:lnTo>
                      <a:lnTo>
                        <a:pt x="24732" y="4227"/>
                      </a:lnTo>
                      <a:lnTo>
                        <a:pt x="24732" y="4478"/>
                      </a:lnTo>
                      <a:lnTo>
                        <a:pt x="24816" y="4562"/>
                      </a:lnTo>
                      <a:lnTo>
                        <a:pt x="24941" y="4436"/>
                      </a:lnTo>
                      <a:lnTo>
                        <a:pt x="25025" y="4478"/>
                      </a:lnTo>
                      <a:lnTo>
                        <a:pt x="25192" y="4353"/>
                      </a:lnTo>
                      <a:lnTo>
                        <a:pt x="25276" y="4374"/>
                      </a:lnTo>
                      <a:lnTo>
                        <a:pt x="25255" y="4478"/>
                      </a:lnTo>
                      <a:lnTo>
                        <a:pt x="24941" y="4604"/>
                      </a:lnTo>
                      <a:lnTo>
                        <a:pt x="24878" y="4750"/>
                      </a:lnTo>
                      <a:lnTo>
                        <a:pt x="24753" y="4813"/>
                      </a:lnTo>
                      <a:lnTo>
                        <a:pt x="24502" y="4855"/>
                      </a:lnTo>
                      <a:lnTo>
                        <a:pt x="24460" y="4918"/>
                      </a:lnTo>
                      <a:lnTo>
                        <a:pt x="24523" y="5001"/>
                      </a:lnTo>
                      <a:lnTo>
                        <a:pt x="24313" y="5064"/>
                      </a:lnTo>
                      <a:lnTo>
                        <a:pt x="24209" y="5001"/>
                      </a:lnTo>
                      <a:lnTo>
                        <a:pt x="24146" y="5022"/>
                      </a:lnTo>
                      <a:lnTo>
                        <a:pt x="24125" y="5127"/>
                      </a:lnTo>
                      <a:lnTo>
                        <a:pt x="24041" y="5169"/>
                      </a:lnTo>
                      <a:lnTo>
                        <a:pt x="23895" y="5211"/>
                      </a:lnTo>
                      <a:lnTo>
                        <a:pt x="23832" y="5294"/>
                      </a:lnTo>
                      <a:lnTo>
                        <a:pt x="23916" y="5399"/>
                      </a:lnTo>
                      <a:lnTo>
                        <a:pt x="23874" y="5399"/>
                      </a:lnTo>
                      <a:lnTo>
                        <a:pt x="23832" y="5504"/>
                      </a:lnTo>
                      <a:lnTo>
                        <a:pt x="23790" y="5524"/>
                      </a:lnTo>
                      <a:lnTo>
                        <a:pt x="23728" y="5441"/>
                      </a:lnTo>
                      <a:lnTo>
                        <a:pt x="23686" y="5441"/>
                      </a:lnTo>
                      <a:lnTo>
                        <a:pt x="23581" y="5608"/>
                      </a:lnTo>
                      <a:lnTo>
                        <a:pt x="23602" y="5650"/>
                      </a:lnTo>
                      <a:lnTo>
                        <a:pt x="23560" y="5713"/>
                      </a:lnTo>
                      <a:lnTo>
                        <a:pt x="23560" y="5817"/>
                      </a:lnTo>
                      <a:lnTo>
                        <a:pt x="23456" y="5943"/>
                      </a:lnTo>
                      <a:lnTo>
                        <a:pt x="23477" y="6048"/>
                      </a:lnTo>
                      <a:lnTo>
                        <a:pt x="23309" y="6110"/>
                      </a:lnTo>
                      <a:lnTo>
                        <a:pt x="23142" y="6110"/>
                      </a:lnTo>
                      <a:lnTo>
                        <a:pt x="23037" y="6173"/>
                      </a:lnTo>
                      <a:lnTo>
                        <a:pt x="23037" y="6278"/>
                      </a:lnTo>
                      <a:lnTo>
                        <a:pt x="23100" y="6278"/>
                      </a:lnTo>
                      <a:lnTo>
                        <a:pt x="23163" y="6215"/>
                      </a:lnTo>
                      <a:lnTo>
                        <a:pt x="23414" y="6257"/>
                      </a:lnTo>
                      <a:lnTo>
                        <a:pt x="23372" y="6340"/>
                      </a:lnTo>
                      <a:lnTo>
                        <a:pt x="23246" y="6320"/>
                      </a:lnTo>
                      <a:lnTo>
                        <a:pt x="23204" y="6361"/>
                      </a:lnTo>
                      <a:lnTo>
                        <a:pt x="23288" y="6445"/>
                      </a:lnTo>
                      <a:lnTo>
                        <a:pt x="23267" y="6675"/>
                      </a:lnTo>
                      <a:lnTo>
                        <a:pt x="23163" y="6759"/>
                      </a:lnTo>
                      <a:lnTo>
                        <a:pt x="23184" y="6843"/>
                      </a:lnTo>
                      <a:lnTo>
                        <a:pt x="23163" y="6947"/>
                      </a:lnTo>
                      <a:lnTo>
                        <a:pt x="23037" y="6759"/>
                      </a:lnTo>
                      <a:lnTo>
                        <a:pt x="22932" y="6780"/>
                      </a:lnTo>
                      <a:lnTo>
                        <a:pt x="22786" y="6633"/>
                      </a:lnTo>
                      <a:lnTo>
                        <a:pt x="22723" y="6592"/>
                      </a:lnTo>
                      <a:lnTo>
                        <a:pt x="22681" y="6654"/>
                      </a:lnTo>
                      <a:lnTo>
                        <a:pt x="22765" y="6738"/>
                      </a:lnTo>
                      <a:lnTo>
                        <a:pt x="22765" y="6843"/>
                      </a:lnTo>
                      <a:lnTo>
                        <a:pt x="22723" y="6905"/>
                      </a:lnTo>
                      <a:lnTo>
                        <a:pt x="22786" y="7010"/>
                      </a:lnTo>
                      <a:lnTo>
                        <a:pt x="22891" y="6968"/>
                      </a:lnTo>
                      <a:lnTo>
                        <a:pt x="23079" y="7010"/>
                      </a:lnTo>
                      <a:lnTo>
                        <a:pt x="23204" y="7052"/>
                      </a:lnTo>
                      <a:lnTo>
                        <a:pt x="23246" y="7156"/>
                      </a:lnTo>
                      <a:lnTo>
                        <a:pt x="23351" y="7219"/>
                      </a:lnTo>
                      <a:lnTo>
                        <a:pt x="23456" y="7198"/>
                      </a:lnTo>
                      <a:lnTo>
                        <a:pt x="23497" y="7177"/>
                      </a:lnTo>
                      <a:lnTo>
                        <a:pt x="23560" y="7261"/>
                      </a:lnTo>
                      <a:lnTo>
                        <a:pt x="23414" y="7303"/>
                      </a:lnTo>
                      <a:lnTo>
                        <a:pt x="23288" y="7303"/>
                      </a:lnTo>
                      <a:lnTo>
                        <a:pt x="23184" y="7198"/>
                      </a:lnTo>
                      <a:lnTo>
                        <a:pt x="23142" y="7219"/>
                      </a:lnTo>
                      <a:lnTo>
                        <a:pt x="23100" y="7303"/>
                      </a:lnTo>
                      <a:lnTo>
                        <a:pt x="23058" y="7366"/>
                      </a:lnTo>
                      <a:lnTo>
                        <a:pt x="23184" y="7512"/>
                      </a:lnTo>
                      <a:lnTo>
                        <a:pt x="23267" y="7470"/>
                      </a:lnTo>
                      <a:lnTo>
                        <a:pt x="23456" y="7470"/>
                      </a:lnTo>
                      <a:lnTo>
                        <a:pt x="23497" y="7617"/>
                      </a:lnTo>
                      <a:lnTo>
                        <a:pt x="23581" y="7680"/>
                      </a:lnTo>
                      <a:lnTo>
                        <a:pt x="23623" y="7596"/>
                      </a:lnTo>
                      <a:lnTo>
                        <a:pt x="23811" y="7596"/>
                      </a:lnTo>
                      <a:lnTo>
                        <a:pt x="23790" y="7701"/>
                      </a:lnTo>
                      <a:lnTo>
                        <a:pt x="23937" y="7805"/>
                      </a:lnTo>
                      <a:lnTo>
                        <a:pt x="24083" y="7805"/>
                      </a:lnTo>
                      <a:lnTo>
                        <a:pt x="24146" y="7952"/>
                      </a:lnTo>
                      <a:lnTo>
                        <a:pt x="24083" y="8161"/>
                      </a:lnTo>
                      <a:lnTo>
                        <a:pt x="23832" y="8307"/>
                      </a:lnTo>
                      <a:lnTo>
                        <a:pt x="23769" y="8433"/>
                      </a:lnTo>
                      <a:lnTo>
                        <a:pt x="23769" y="8517"/>
                      </a:lnTo>
                      <a:lnTo>
                        <a:pt x="23979" y="8726"/>
                      </a:lnTo>
                      <a:lnTo>
                        <a:pt x="24104" y="8768"/>
                      </a:lnTo>
                      <a:lnTo>
                        <a:pt x="23895" y="8768"/>
                      </a:lnTo>
                      <a:lnTo>
                        <a:pt x="23665" y="8579"/>
                      </a:lnTo>
                      <a:lnTo>
                        <a:pt x="23665" y="8454"/>
                      </a:lnTo>
                      <a:lnTo>
                        <a:pt x="23769" y="8224"/>
                      </a:lnTo>
                      <a:lnTo>
                        <a:pt x="23832" y="8161"/>
                      </a:lnTo>
                      <a:lnTo>
                        <a:pt x="23832" y="8098"/>
                      </a:lnTo>
                      <a:lnTo>
                        <a:pt x="23895" y="7952"/>
                      </a:lnTo>
                      <a:lnTo>
                        <a:pt x="23832" y="7910"/>
                      </a:lnTo>
                      <a:lnTo>
                        <a:pt x="23456" y="8098"/>
                      </a:lnTo>
                      <a:lnTo>
                        <a:pt x="23246" y="8161"/>
                      </a:lnTo>
                      <a:lnTo>
                        <a:pt x="23184" y="8307"/>
                      </a:lnTo>
                      <a:lnTo>
                        <a:pt x="23058" y="8349"/>
                      </a:lnTo>
                      <a:lnTo>
                        <a:pt x="22953" y="8307"/>
                      </a:lnTo>
                      <a:lnTo>
                        <a:pt x="22828" y="8328"/>
                      </a:lnTo>
                      <a:lnTo>
                        <a:pt x="22660" y="8454"/>
                      </a:lnTo>
                      <a:lnTo>
                        <a:pt x="22221" y="8621"/>
                      </a:lnTo>
                      <a:lnTo>
                        <a:pt x="21907" y="8684"/>
                      </a:lnTo>
                      <a:lnTo>
                        <a:pt x="21782" y="8684"/>
                      </a:lnTo>
                      <a:lnTo>
                        <a:pt x="21614" y="8851"/>
                      </a:lnTo>
                      <a:lnTo>
                        <a:pt x="21468" y="8851"/>
                      </a:lnTo>
                      <a:lnTo>
                        <a:pt x="21384" y="8935"/>
                      </a:lnTo>
                      <a:lnTo>
                        <a:pt x="21510" y="9040"/>
                      </a:lnTo>
                      <a:lnTo>
                        <a:pt x="21510" y="9165"/>
                      </a:lnTo>
                      <a:lnTo>
                        <a:pt x="21489" y="9291"/>
                      </a:lnTo>
                      <a:lnTo>
                        <a:pt x="21572" y="9374"/>
                      </a:lnTo>
                      <a:lnTo>
                        <a:pt x="21677" y="9374"/>
                      </a:lnTo>
                      <a:lnTo>
                        <a:pt x="21698" y="9458"/>
                      </a:lnTo>
                      <a:lnTo>
                        <a:pt x="21635" y="9521"/>
                      </a:lnTo>
                      <a:lnTo>
                        <a:pt x="21844" y="9667"/>
                      </a:lnTo>
                      <a:lnTo>
                        <a:pt x="22012" y="9918"/>
                      </a:lnTo>
                      <a:lnTo>
                        <a:pt x="22012" y="10128"/>
                      </a:lnTo>
                      <a:lnTo>
                        <a:pt x="22054" y="10232"/>
                      </a:lnTo>
                      <a:lnTo>
                        <a:pt x="22116" y="10232"/>
                      </a:lnTo>
                      <a:lnTo>
                        <a:pt x="22137" y="10400"/>
                      </a:lnTo>
                      <a:lnTo>
                        <a:pt x="22305" y="10504"/>
                      </a:lnTo>
                      <a:lnTo>
                        <a:pt x="22430" y="10462"/>
                      </a:lnTo>
                      <a:lnTo>
                        <a:pt x="22828" y="10504"/>
                      </a:lnTo>
                      <a:lnTo>
                        <a:pt x="22953" y="10421"/>
                      </a:lnTo>
                      <a:lnTo>
                        <a:pt x="22953" y="10504"/>
                      </a:lnTo>
                      <a:lnTo>
                        <a:pt x="22995" y="10609"/>
                      </a:lnTo>
                      <a:lnTo>
                        <a:pt x="22995" y="10755"/>
                      </a:lnTo>
                      <a:lnTo>
                        <a:pt x="23184" y="10839"/>
                      </a:lnTo>
                      <a:lnTo>
                        <a:pt x="23288" y="10986"/>
                      </a:lnTo>
                      <a:lnTo>
                        <a:pt x="23581" y="10986"/>
                      </a:lnTo>
                      <a:lnTo>
                        <a:pt x="23790" y="11132"/>
                      </a:lnTo>
                      <a:lnTo>
                        <a:pt x="23874" y="11132"/>
                      </a:lnTo>
                      <a:lnTo>
                        <a:pt x="23979" y="11258"/>
                      </a:lnTo>
                      <a:lnTo>
                        <a:pt x="24000" y="11550"/>
                      </a:lnTo>
                      <a:lnTo>
                        <a:pt x="24041" y="11676"/>
                      </a:lnTo>
                      <a:lnTo>
                        <a:pt x="24000" y="11864"/>
                      </a:lnTo>
                      <a:lnTo>
                        <a:pt x="24125" y="12011"/>
                      </a:lnTo>
                      <a:lnTo>
                        <a:pt x="24230" y="12094"/>
                      </a:lnTo>
                      <a:lnTo>
                        <a:pt x="24418" y="12346"/>
                      </a:lnTo>
                      <a:lnTo>
                        <a:pt x="24502" y="12618"/>
                      </a:lnTo>
                      <a:lnTo>
                        <a:pt x="24648" y="12743"/>
                      </a:lnTo>
                      <a:lnTo>
                        <a:pt x="24711" y="12869"/>
                      </a:lnTo>
                      <a:lnTo>
                        <a:pt x="24585" y="13141"/>
                      </a:lnTo>
                      <a:lnTo>
                        <a:pt x="24502" y="13162"/>
                      </a:lnTo>
                      <a:lnTo>
                        <a:pt x="24418" y="13141"/>
                      </a:lnTo>
                      <a:lnTo>
                        <a:pt x="24418" y="13141"/>
                      </a:lnTo>
                      <a:lnTo>
                        <a:pt x="24523" y="13287"/>
                      </a:lnTo>
                      <a:lnTo>
                        <a:pt x="24732" y="13329"/>
                      </a:lnTo>
                      <a:lnTo>
                        <a:pt x="24837" y="13392"/>
                      </a:lnTo>
                      <a:lnTo>
                        <a:pt x="25046" y="13643"/>
                      </a:lnTo>
                      <a:lnTo>
                        <a:pt x="25255" y="13706"/>
                      </a:lnTo>
                      <a:lnTo>
                        <a:pt x="25276" y="13685"/>
                      </a:lnTo>
                      <a:lnTo>
                        <a:pt x="25360" y="13706"/>
                      </a:lnTo>
                      <a:lnTo>
                        <a:pt x="25548" y="13559"/>
                      </a:lnTo>
                      <a:lnTo>
                        <a:pt x="25736" y="13517"/>
                      </a:lnTo>
                      <a:lnTo>
                        <a:pt x="25945" y="13685"/>
                      </a:lnTo>
                      <a:lnTo>
                        <a:pt x="26092" y="13747"/>
                      </a:lnTo>
                      <a:lnTo>
                        <a:pt x="26197" y="13747"/>
                      </a:lnTo>
                      <a:lnTo>
                        <a:pt x="26280" y="13894"/>
                      </a:lnTo>
                      <a:lnTo>
                        <a:pt x="26301" y="14124"/>
                      </a:lnTo>
                      <a:lnTo>
                        <a:pt x="26238" y="13915"/>
                      </a:lnTo>
                      <a:lnTo>
                        <a:pt x="26176" y="13810"/>
                      </a:lnTo>
                      <a:lnTo>
                        <a:pt x="25987" y="13810"/>
                      </a:lnTo>
                      <a:lnTo>
                        <a:pt x="25757" y="13643"/>
                      </a:lnTo>
                      <a:lnTo>
                        <a:pt x="25611" y="13643"/>
                      </a:lnTo>
                      <a:lnTo>
                        <a:pt x="25443" y="13810"/>
                      </a:lnTo>
                      <a:lnTo>
                        <a:pt x="25443" y="13978"/>
                      </a:lnTo>
                      <a:lnTo>
                        <a:pt x="25464" y="14061"/>
                      </a:lnTo>
                      <a:lnTo>
                        <a:pt x="25234" y="13810"/>
                      </a:lnTo>
                      <a:lnTo>
                        <a:pt x="24983" y="13810"/>
                      </a:lnTo>
                      <a:lnTo>
                        <a:pt x="24857" y="13706"/>
                      </a:lnTo>
                      <a:lnTo>
                        <a:pt x="24857" y="13580"/>
                      </a:lnTo>
                      <a:lnTo>
                        <a:pt x="24753" y="13434"/>
                      </a:lnTo>
                      <a:lnTo>
                        <a:pt x="24565" y="13371"/>
                      </a:lnTo>
                      <a:lnTo>
                        <a:pt x="24397" y="13371"/>
                      </a:lnTo>
                      <a:lnTo>
                        <a:pt x="24188" y="13245"/>
                      </a:lnTo>
                      <a:lnTo>
                        <a:pt x="24230" y="13182"/>
                      </a:lnTo>
                      <a:lnTo>
                        <a:pt x="24230" y="13057"/>
                      </a:lnTo>
                      <a:lnTo>
                        <a:pt x="24313" y="13015"/>
                      </a:lnTo>
                      <a:lnTo>
                        <a:pt x="24272" y="12910"/>
                      </a:lnTo>
                      <a:lnTo>
                        <a:pt x="24230" y="12638"/>
                      </a:lnTo>
                      <a:lnTo>
                        <a:pt x="24167" y="12429"/>
                      </a:lnTo>
                      <a:lnTo>
                        <a:pt x="24083" y="12387"/>
                      </a:lnTo>
                      <a:lnTo>
                        <a:pt x="24021" y="12555"/>
                      </a:lnTo>
                      <a:lnTo>
                        <a:pt x="23958" y="12597"/>
                      </a:lnTo>
                      <a:lnTo>
                        <a:pt x="23979" y="12743"/>
                      </a:lnTo>
                      <a:lnTo>
                        <a:pt x="23895" y="12827"/>
                      </a:lnTo>
                      <a:lnTo>
                        <a:pt x="23916" y="12910"/>
                      </a:lnTo>
                      <a:lnTo>
                        <a:pt x="23895" y="13036"/>
                      </a:lnTo>
                      <a:lnTo>
                        <a:pt x="23811" y="13036"/>
                      </a:lnTo>
                      <a:lnTo>
                        <a:pt x="23769" y="12659"/>
                      </a:lnTo>
                      <a:lnTo>
                        <a:pt x="23853" y="12555"/>
                      </a:lnTo>
                      <a:lnTo>
                        <a:pt x="23811" y="12429"/>
                      </a:lnTo>
                      <a:lnTo>
                        <a:pt x="23644" y="12283"/>
                      </a:lnTo>
                      <a:lnTo>
                        <a:pt x="23644" y="12094"/>
                      </a:lnTo>
                      <a:lnTo>
                        <a:pt x="23560" y="11969"/>
                      </a:lnTo>
                      <a:lnTo>
                        <a:pt x="23560" y="11802"/>
                      </a:lnTo>
                      <a:lnTo>
                        <a:pt x="23707" y="11697"/>
                      </a:lnTo>
                      <a:lnTo>
                        <a:pt x="23707" y="11613"/>
                      </a:lnTo>
                      <a:lnTo>
                        <a:pt x="23686" y="11509"/>
                      </a:lnTo>
                      <a:lnTo>
                        <a:pt x="23707" y="11299"/>
                      </a:lnTo>
                      <a:lnTo>
                        <a:pt x="23581" y="11278"/>
                      </a:lnTo>
                      <a:lnTo>
                        <a:pt x="23539" y="11299"/>
                      </a:lnTo>
                      <a:lnTo>
                        <a:pt x="23456" y="11216"/>
                      </a:lnTo>
                      <a:lnTo>
                        <a:pt x="23225" y="11383"/>
                      </a:lnTo>
                      <a:lnTo>
                        <a:pt x="22912" y="11425"/>
                      </a:lnTo>
                      <a:lnTo>
                        <a:pt x="22744" y="11425"/>
                      </a:lnTo>
                      <a:lnTo>
                        <a:pt x="22514" y="11195"/>
                      </a:lnTo>
                      <a:lnTo>
                        <a:pt x="22388" y="11111"/>
                      </a:lnTo>
                      <a:lnTo>
                        <a:pt x="22347" y="11006"/>
                      </a:lnTo>
                      <a:lnTo>
                        <a:pt x="22012" y="10965"/>
                      </a:lnTo>
                      <a:lnTo>
                        <a:pt x="21886" y="10860"/>
                      </a:lnTo>
                      <a:lnTo>
                        <a:pt x="21761" y="10693"/>
                      </a:lnTo>
                      <a:lnTo>
                        <a:pt x="21363" y="10693"/>
                      </a:lnTo>
                      <a:lnTo>
                        <a:pt x="21259" y="10651"/>
                      </a:lnTo>
                      <a:lnTo>
                        <a:pt x="21133" y="10734"/>
                      </a:lnTo>
                      <a:lnTo>
                        <a:pt x="20987" y="10944"/>
                      </a:lnTo>
                      <a:lnTo>
                        <a:pt x="20966" y="11069"/>
                      </a:lnTo>
                      <a:lnTo>
                        <a:pt x="20924" y="11111"/>
                      </a:lnTo>
                      <a:lnTo>
                        <a:pt x="20861" y="11090"/>
                      </a:lnTo>
                      <a:lnTo>
                        <a:pt x="20840" y="11174"/>
                      </a:lnTo>
                      <a:lnTo>
                        <a:pt x="20924" y="11258"/>
                      </a:lnTo>
                      <a:lnTo>
                        <a:pt x="21091" y="11132"/>
                      </a:lnTo>
                      <a:lnTo>
                        <a:pt x="21300" y="11174"/>
                      </a:lnTo>
                      <a:lnTo>
                        <a:pt x="21405" y="11383"/>
                      </a:lnTo>
                      <a:lnTo>
                        <a:pt x="21280" y="11613"/>
                      </a:lnTo>
                      <a:lnTo>
                        <a:pt x="21133" y="11655"/>
                      </a:lnTo>
                      <a:lnTo>
                        <a:pt x="20861" y="11550"/>
                      </a:lnTo>
                      <a:lnTo>
                        <a:pt x="20715" y="11362"/>
                      </a:lnTo>
                      <a:lnTo>
                        <a:pt x="20610" y="11362"/>
                      </a:lnTo>
                      <a:lnTo>
                        <a:pt x="20443" y="11467"/>
                      </a:lnTo>
                      <a:lnTo>
                        <a:pt x="20401" y="11550"/>
                      </a:lnTo>
                      <a:lnTo>
                        <a:pt x="20317" y="11571"/>
                      </a:lnTo>
                      <a:lnTo>
                        <a:pt x="20505" y="11822"/>
                      </a:lnTo>
                      <a:lnTo>
                        <a:pt x="20568" y="11822"/>
                      </a:lnTo>
                      <a:lnTo>
                        <a:pt x="20631" y="11969"/>
                      </a:lnTo>
                      <a:lnTo>
                        <a:pt x="20840" y="12136"/>
                      </a:lnTo>
                      <a:lnTo>
                        <a:pt x="21028" y="12136"/>
                      </a:lnTo>
                      <a:lnTo>
                        <a:pt x="21112" y="12220"/>
                      </a:lnTo>
                      <a:lnTo>
                        <a:pt x="21405" y="12241"/>
                      </a:lnTo>
                      <a:lnTo>
                        <a:pt x="21489" y="12178"/>
                      </a:lnTo>
                      <a:lnTo>
                        <a:pt x="21531" y="12178"/>
                      </a:lnTo>
                      <a:lnTo>
                        <a:pt x="21572" y="12283"/>
                      </a:lnTo>
                      <a:lnTo>
                        <a:pt x="21782" y="12283"/>
                      </a:lnTo>
                      <a:lnTo>
                        <a:pt x="21824" y="12429"/>
                      </a:lnTo>
                      <a:lnTo>
                        <a:pt x="21907" y="12450"/>
                      </a:lnTo>
                      <a:lnTo>
                        <a:pt x="21928" y="12555"/>
                      </a:lnTo>
                      <a:lnTo>
                        <a:pt x="22158" y="12597"/>
                      </a:lnTo>
                      <a:lnTo>
                        <a:pt x="22263" y="12513"/>
                      </a:lnTo>
                      <a:lnTo>
                        <a:pt x="22200" y="12618"/>
                      </a:lnTo>
                      <a:lnTo>
                        <a:pt x="21949" y="12659"/>
                      </a:lnTo>
                      <a:lnTo>
                        <a:pt x="21803" y="12576"/>
                      </a:lnTo>
                      <a:lnTo>
                        <a:pt x="21698" y="12555"/>
                      </a:lnTo>
                      <a:lnTo>
                        <a:pt x="21531" y="12366"/>
                      </a:lnTo>
                      <a:lnTo>
                        <a:pt x="21426" y="12346"/>
                      </a:lnTo>
                      <a:lnTo>
                        <a:pt x="21321" y="12408"/>
                      </a:lnTo>
                      <a:lnTo>
                        <a:pt x="21196" y="12408"/>
                      </a:lnTo>
                      <a:lnTo>
                        <a:pt x="21091" y="12534"/>
                      </a:lnTo>
                      <a:lnTo>
                        <a:pt x="21049" y="12429"/>
                      </a:lnTo>
                      <a:lnTo>
                        <a:pt x="20945" y="12346"/>
                      </a:lnTo>
                      <a:lnTo>
                        <a:pt x="20840" y="12408"/>
                      </a:lnTo>
                      <a:lnTo>
                        <a:pt x="20631" y="12408"/>
                      </a:lnTo>
                      <a:lnTo>
                        <a:pt x="20464" y="12304"/>
                      </a:lnTo>
                      <a:lnTo>
                        <a:pt x="20338" y="12325"/>
                      </a:lnTo>
                      <a:lnTo>
                        <a:pt x="20296" y="12220"/>
                      </a:lnTo>
                      <a:lnTo>
                        <a:pt x="20401" y="12136"/>
                      </a:lnTo>
                      <a:lnTo>
                        <a:pt x="20401" y="12053"/>
                      </a:lnTo>
                      <a:lnTo>
                        <a:pt x="20296" y="11990"/>
                      </a:lnTo>
                      <a:lnTo>
                        <a:pt x="20296" y="11885"/>
                      </a:lnTo>
                      <a:lnTo>
                        <a:pt x="20108" y="11718"/>
                      </a:lnTo>
                      <a:lnTo>
                        <a:pt x="20024" y="11592"/>
                      </a:lnTo>
                      <a:lnTo>
                        <a:pt x="20087" y="11425"/>
                      </a:lnTo>
                      <a:lnTo>
                        <a:pt x="19982" y="11278"/>
                      </a:lnTo>
                      <a:lnTo>
                        <a:pt x="19982" y="11006"/>
                      </a:lnTo>
                      <a:lnTo>
                        <a:pt x="19836" y="10881"/>
                      </a:lnTo>
                      <a:lnTo>
                        <a:pt x="19836" y="10693"/>
                      </a:lnTo>
                      <a:lnTo>
                        <a:pt x="19794" y="10651"/>
                      </a:lnTo>
                      <a:lnTo>
                        <a:pt x="19710" y="10630"/>
                      </a:lnTo>
                      <a:lnTo>
                        <a:pt x="19689" y="10462"/>
                      </a:lnTo>
                      <a:lnTo>
                        <a:pt x="19522" y="10337"/>
                      </a:lnTo>
                      <a:lnTo>
                        <a:pt x="19459" y="10379"/>
                      </a:lnTo>
                      <a:lnTo>
                        <a:pt x="19689" y="10860"/>
                      </a:lnTo>
                      <a:lnTo>
                        <a:pt x="19752" y="11174"/>
                      </a:lnTo>
                      <a:lnTo>
                        <a:pt x="19710" y="11425"/>
                      </a:lnTo>
                      <a:lnTo>
                        <a:pt x="19522" y="11676"/>
                      </a:lnTo>
                      <a:lnTo>
                        <a:pt x="19396" y="11802"/>
                      </a:lnTo>
                      <a:lnTo>
                        <a:pt x="19396" y="11885"/>
                      </a:lnTo>
                      <a:lnTo>
                        <a:pt x="19480" y="11948"/>
                      </a:lnTo>
                      <a:lnTo>
                        <a:pt x="19501" y="12136"/>
                      </a:lnTo>
                      <a:lnTo>
                        <a:pt x="19417" y="12346"/>
                      </a:lnTo>
                      <a:lnTo>
                        <a:pt x="19417" y="12471"/>
                      </a:lnTo>
                      <a:lnTo>
                        <a:pt x="19627" y="12618"/>
                      </a:lnTo>
                      <a:lnTo>
                        <a:pt x="19899" y="12848"/>
                      </a:lnTo>
                      <a:lnTo>
                        <a:pt x="19940" y="12994"/>
                      </a:lnTo>
                      <a:lnTo>
                        <a:pt x="20108" y="12994"/>
                      </a:lnTo>
                      <a:lnTo>
                        <a:pt x="20233" y="13141"/>
                      </a:lnTo>
                      <a:lnTo>
                        <a:pt x="20338" y="13371"/>
                      </a:lnTo>
                      <a:lnTo>
                        <a:pt x="20317" y="13727"/>
                      </a:lnTo>
                      <a:lnTo>
                        <a:pt x="20275" y="13894"/>
                      </a:lnTo>
                      <a:lnTo>
                        <a:pt x="20422" y="14103"/>
                      </a:lnTo>
                      <a:lnTo>
                        <a:pt x="20380" y="14354"/>
                      </a:lnTo>
                      <a:lnTo>
                        <a:pt x="20464" y="14501"/>
                      </a:lnTo>
                      <a:lnTo>
                        <a:pt x="20673" y="14731"/>
                      </a:lnTo>
                      <a:lnTo>
                        <a:pt x="20715" y="14856"/>
                      </a:lnTo>
                      <a:lnTo>
                        <a:pt x="20673" y="15024"/>
                      </a:lnTo>
                      <a:lnTo>
                        <a:pt x="20736" y="15087"/>
                      </a:lnTo>
                      <a:lnTo>
                        <a:pt x="20882" y="15149"/>
                      </a:lnTo>
                      <a:lnTo>
                        <a:pt x="21070" y="15045"/>
                      </a:lnTo>
                      <a:lnTo>
                        <a:pt x="21280" y="15087"/>
                      </a:lnTo>
                      <a:lnTo>
                        <a:pt x="21363" y="15045"/>
                      </a:lnTo>
                      <a:lnTo>
                        <a:pt x="21384" y="14877"/>
                      </a:lnTo>
                      <a:lnTo>
                        <a:pt x="21510" y="14752"/>
                      </a:lnTo>
                      <a:lnTo>
                        <a:pt x="21677" y="14815"/>
                      </a:lnTo>
                      <a:lnTo>
                        <a:pt x="21782" y="14773"/>
                      </a:lnTo>
                      <a:lnTo>
                        <a:pt x="21991" y="14919"/>
                      </a:lnTo>
                      <a:lnTo>
                        <a:pt x="22116" y="14856"/>
                      </a:lnTo>
                      <a:lnTo>
                        <a:pt x="22200" y="14982"/>
                      </a:lnTo>
                      <a:lnTo>
                        <a:pt x="22451" y="15087"/>
                      </a:lnTo>
                      <a:lnTo>
                        <a:pt x="22640" y="15087"/>
                      </a:lnTo>
                      <a:lnTo>
                        <a:pt x="22765" y="15275"/>
                      </a:lnTo>
                      <a:lnTo>
                        <a:pt x="22765" y="15379"/>
                      </a:lnTo>
                      <a:lnTo>
                        <a:pt x="22953" y="15484"/>
                      </a:lnTo>
                      <a:lnTo>
                        <a:pt x="23016" y="15589"/>
                      </a:lnTo>
                      <a:lnTo>
                        <a:pt x="23037" y="15610"/>
                      </a:lnTo>
                      <a:lnTo>
                        <a:pt x="23058" y="15693"/>
                      </a:lnTo>
                      <a:lnTo>
                        <a:pt x="23142" y="15777"/>
                      </a:lnTo>
                      <a:lnTo>
                        <a:pt x="23058" y="15861"/>
                      </a:lnTo>
                      <a:lnTo>
                        <a:pt x="22953" y="15882"/>
                      </a:lnTo>
                      <a:lnTo>
                        <a:pt x="22953" y="16070"/>
                      </a:lnTo>
                      <a:lnTo>
                        <a:pt x="23037" y="16216"/>
                      </a:lnTo>
                      <a:lnTo>
                        <a:pt x="23121" y="16279"/>
                      </a:lnTo>
                      <a:lnTo>
                        <a:pt x="23079" y="16384"/>
                      </a:lnTo>
                      <a:lnTo>
                        <a:pt x="23163" y="16488"/>
                      </a:lnTo>
                      <a:lnTo>
                        <a:pt x="23288" y="16488"/>
                      </a:lnTo>
                      <a:lnTo>
                        <a:pt x="23372" y="16593"/>
                      </a:lnTo>
                      <a:lnTo>
                        <a:pt x="23518" y="16593"/>
                      </a:lnTo>
                      <a:lnTo>
                        <a:pt x="23602" y="16426"/>
                      </a:lnTo>
                      <a:lnTo>
                        <a:pt x="23665" y="16509"/>
                      </a:lnTo>
                      <a:lnTo>
                        <a:pt x="23769" y="16488"/>
                      </a:lnTo>
                      <a:lnTo>
                        <a:pt x="23832" y="16509"/>
                      </a:lnTo>
                      <a:lnTo>
                        <a:pt x="23790" y="16530"/>
                      </a:lnTo>
                      <a:lnTo>
                        <a:pt x="23728" y="16593"/>
                      </a:lnTo>
                      <a:lnTo>
                        <a:pt x="23560" y="16614"/>
                      </a:lnTo>
                      <a:lnTo>
                        <a:pt x="23456" y="16635"/>
                      </a:lnTo>
                      <a:lnTo>
                        <a:pt x="23288" y="16656"/>
                      </a:lnTo>
                      <a:lnTo>
                        <a:pt x="23142" y="16551"/>
                      </a:lnTo>
                      <a:lnTo>
                        <a:pt x="22995" y="16551"/>
                      </a:lnTo>
                      <a:lnTo>
                        <a:pt x="22932" y="16426"/>
                      </a:lnTo>
                      <a:lnTo>
                        <a:pt x="22974" y="16384"/>
                      </a:lnTo>
                      <a:lnTo>
                        <a:pt x="22953" y="16237"/>
                      </a:lnTo>
                      <a:lnTo>
                        <a:pt x="22849" y="16112"/>
                      </a:lnTo>
                      <a:lnTo>
                        <a:pt x="22828" y="15986"/>
                      </a:lnTo>
                      <a:lnTo>
                        <a:pt x="22723" y="15923"/>
                      </a:lnTo>
                      <a:lnTo>
                        <a:pt x="22744" y="15798"/>
                      </a:lnTo>
                      <a:lnTo>
                        <a:pt x="22619" y="15610"/>
                      </a:lnTo>
                      <a:lnTo>
                        <a:pt x="22556" y="15610"/>
                      </a:lnTo>
                      <a:lnTo>
                        <a:pt x="22430" y="15526"/>
                      </a:lnTo>
                      <a:lnTo>
                        <a:pt x="22242" y="15421"/>
                      </a:lnTo>
                      <a:lnTo>
                        <a:pt x="22242" y="15254"/>
                      </a:lnTo>
                      <a:lnTo>
                        <a:pt x="22054" y="15066"/>
                      </a:lnTo>
                      <a:lnTo>
                        <a:pt x="21907" y="15066"/>
                      </a:lnTo>
                      <a:lnTo>
                        <a:pt x="21677" y="15317"/>
                      </a:lnTo>
                      <a:lnTo>
                        <a:pt x="21510" y="15338"/>
                      </a:lnTo>
                      <a:lnTo>
                        <a:pt x="21405" y="15463"/>
                      </a:lnTo>
                      <a:lnTo>
                        <a:pt x="21217" y="15589"/>
                      </a:lnTo>
                      <a:lnTo>
                        <a:pt x="21259" y="15944"/>
                      </a:lnTo>
                      <a:lnTo>
                        <a:pt x="21321" y="16049"/>
                      </a:lnTo>
                      <a:lnTo>
                        <a:pt x="21572" y="16175"/>
                      </a:lnTo>
                      <a:lnTo>
                        <a:pt x="21761" y="16593"/>
                      </a:lnTo>
                      <a:lnTo>
                        <a:pt x="21719" y="16698"/>
                      </a:lnTo>
                      <a:lnTo>
                        <a:pt x="21531" y="17012"/>
                      </a:lnTo>
                      <a:lnTo>
                        <a:pt x="21510" y="17179"/>
                      </a:lnTo>
                      <a:lnTo>
                        <a:pt x="21614" y="17367"/>
                      </a:lnTo>
                      <a:lnTo>
                        <a:pt x="21510" y="17639"/>
                      </a:lnTo>
                      <a:lnTo>
                        <a:pt x="21510" y="17744"/>
                      </a:lnTo>
                      <a:lnTo>
                        <a:pt x="21363" y="17890"/>
                      </a:lnTo>
                      <a:lnTo>
                        <a:pt x="21363" y="17974"/>
                      </a:lnTo>
                      <a:lnTo>
                        <a:pt x="21259" y="18016"/>
                      </a:lnTo>
                      <a:lnTo>
                        <a:pt x="21175" y="18120"/>
                      </a:lnTo>
                      <a:lnTo>
                        <a:pt x="21175" y="18267"/>
                      </a:lnTo>
                      <a:lnTo>
                        <a:pt x="21259" y="18330"/>
                      </a:lnTo>
                      <a:lnTo>
                        <a:pt x="21259" y="18434"/>
                      </a:lnTo>
                      <a:lnTo>
                        <a:pt x="21070" y="18539"/>
                      </a:lnTo>
                      <a:lnTo>
                        <a:pt x="20840" y="18497"/>
                      </a:lnTo>
                      <a:lnTo>
                        <a:pt x="20798" y="18434"/>
                      </a:lnTo>
                      <a:lnTo>
                        <a:pt x="20589" y="18434"/>
                      </a:lnTo>
                      <a:lnTo>
                        <a:pt x="20380" y="18476"/>
                      </a:lnTo>
                      <a:lnTo>
                        <a:pt x="20212" y="18413"/>
                      </a:lnTo>
                      <a:lnTo>
                        <a:pt x="19794" y="18330"/>
                      </a:lnTo>
                      <a:lnTo>
                        <a:pt x="19627" y="18183"/>
                      </a:lnTo>
                      <a:lnTo>
                        <a:pt x="19585" y="18079"/>
                      </a:lnTo>
                      <a:lnTo>
                        <a:pt x="19396" y="18100"/>
                      </a:lnTo>
                      <a:lnTo>
                        <a:pt x="19334" y="18204"/>
                      </a:lnTo>
                      <a:lnTo>
                        <a:pt x="19313" y="18162"/>
                      </a:lnTo>
                      <a:lnTo>
                        <a:pt x="19229" y="18120"/>
                      </a:lnTo>
                      <a:lnTo>
                        <a:pt x="19313" y="17974"/>
                      </a:lnTo>
                      <a:lnTo>
                        <a:pt x="19480" y="17953"/>
                      </a:lnTo>
                      <a:lnTo>
                        <a:pt x="19794" y="17890"/>
                      </a:lnTo>
                      <a:lnTo>
                        <a:pt x="19836" y="17807"/>
                      </a:lnTo>
                      <a:lnTo>
                        <a:pt x="20108" y="17974"/>
                      </a:lnTo>
                      <a:lnTo>
                        <a:pt x="20171" y="17974"/>
                      </a:lnTo>
                      <a:lnTo>
                        <a:pt x="20212" y="17890"/>
                      </a:lnTo>
                      <a:lnTo>
                        <a:pt x="20338" y="17890"/>
                      </a:lnTo>
                      <a:lnTo>
                        <a:pt x="20338" y="17974"/>
                      </a:lnTo>
                      <a:lnTo>
                        <a:pt x="20150" y="18079"/>
                      </a:lnTo>
                      <a:lnTo>
                        <a:pt x="20254" y="18183"/>
                      </a:lnTo>
                      <a:lnTo>
                        <a:pt x="20464" y="18162"/>
                      </a:lnTo>
                      <a:lnTo>
                        <a:pt x="20547" y="18058"/>
                      </a:lnTo>
                      <a:lnTo>
                        <a:pt x="20673" y="17995"/>
                      </a:lnTo>
                      <a:lnTo>
                        <a:pt x="20673" y="17911"/>
                      </a:lnTo>
                      <a:lnTo>
                        <a:pt x="20568" y="17786"/>
                      </a:lnTo>
                      <a:lnTo>
                        <a:pt x="20568" y="17702"/>
                      </a:lnTo>
                      <a:lnTo>
                        <a:pt x="20694" y="17786"/>
                      </a:lnTo>
                      <a:lnTo>
                        <a:pt x="20756" y="17702"/>
                      </a:lnTo>
                      <a:lnTo>
                        <a:pt x="20756" y="17472"/>
                      </a:lnTo>
                      <a:lnTo>
                        <a:pt x="20882" y="17388"/>
                      </a:lnTo>
                      <a:lnTo>
                        <a:pt x="20861" y="17325"/>
                      </a:lnTo>
                      <a:lnTo>
                        <a:pt x="20777" y="17346"/>
                      </a:lnTo>
                      <a:lnTo>
                        <a:pt x="20756" y="17284"/>
                      </a:lnTo>
                      <a:lnTo>
                        <a:pt x="20882" y="17242"/>
                      </a:lnTo>
                      <a:lnTo>
                        <a:pt x="20882" y="17012"/>
                      </a:lnTo>
                      <a:lnTo>
                        <a:pt x="20840" y="16928"/>
                      </a:lnTo>
                      <a:lnTo>
                        <a:pt x="20903" y="16823"/>
                      </a:lnTo>
                      <a:lnTo>
                        <a:pt x="20903" y="16760"/>
                      </a:lnTo>
                      <a:lnTo>
                        <a:pt x="21008" y="16698"/>
                      </a:lnTo>
                      <a:lnTo>
                        <a:pt x="20987" y="16509"/>
                      </a:lnTo>
                      <a:lnTo>
                        <a:pt x="20861" y="16384"/>
                      </a:lnTo>
                      <a:lnTo>
                        <a:pt x="20777" y="16175"/>
                      </a:lnTo>
                      <a:lnTo>
                        <a:pt x="20798" y="16007"/>
                      </a:lnTo>
                      <a:lnTo>
                        <a:pt x="20798" y="15882"/>
                      </a:lnTo>
                      <a:lnTo>
                        <a:pt x="20861" y="15903"/>
                      </a:lnTo>
                      <a:lnTo>
                        <a:pt x="20861" y="15819"/>
                      </a:lnTo>
                      <a:lnTo>
                        <a:pt x="20673" y="15651"/>
                      </a:lnTo>
                      <a:lnTo>
                        <a:pt x="20589" y="15610"/>
                      </a:lnTo>
                      <a:lnTo>
                        <a:pt x="20526" y="15505"/>
                      </a:lnTo>
                      <a:lnTo>
                        <a:pt x="20338" y="15463"/>
                      </a:lnTo>
                      <a:lnTo>
                        <a:pt x="20108" y="15170"/>
                      </a:lnTo>
                      <a:lnTo>
                        <a:pt x="20045" y="14940"/>
                      </a:lnTo>
                      <a:lnTo>
                        <a:pt x="20003" y="14877"/>
                      </a:lnTo>
                      <a:lnTo>
                        <a:pt x="20045" y="14794"/>
                      </a:lnTo>
                      <a:lnTo>
                        <a:pt x="19919" y="14710"/>
                      </a:lnTo>
                      <a:lnTo>
                        <a:pt x="19836" y="14563"/>
                      </a:lnTo>
                      <a:lnTo>
                        <a:pt x="19899" y="14417"/>
                      </a:lnTo>
                      <a:lnTo>
                        <a:pt x="19710" y="14145"/>
                      </a:lnTo>
                      <a:lnTo>
                        <a:pt x="19710" y="13978"/>
                      </a:lnTo>
                      <a:lnTo>
                        <a:pt x="19585" y="13831"/>
                      </a:lnTo>
                      <a:lnTo>
                        <a:pt x="19606" y="13768"/>
                      </a:lnTo>
                      <a:lnTo>
                        <a:pt x="19606" y="13685"/>
                      </a:lnTo>
                      <a:lnTo>
                        <a:pt x="19501" y="13580"/>
                      </a:lnTo>
                      <a:lnTo>
                        <a:pt x="19438" y="13224"/>
                      </a:lnTo>
                      <a:lnTo>
                        <a:pt x="19375" y="13078"/>
                      </a:lnTo>
                      <a:lnTo>
                        <a:pt x="19229" y="12973"/>
                      </a:lnTo>
                      <a:lnTo>
                        <a:pt x="19292" y="12910"/>
                      </a:lnTo>
                      <a:lnTo>
                        <a:pt x="19250" y="12848"/>
                      </a:lnTo>
                      <a:lnTo>
                        <a:pt x="19166" y="12869"/>
                      </a:lnTo>
                      <a:lnTo>
                        <a:pt x="19166" y="12848"/>
                      </a:lnTo>
                      <a:lnTo>
                        <a:pt x="19041" y="12806"/>
                      </a:lnTo>
                      <a:lnTo>
                        <a:pt x="18957" y="12638"/>
                      </a:lnTo>
                      <a:lnTo>
                        <a:pt x="18831" y="12534"/>
                      </a:lnTo>
                      <a:lnTo>
                        <a:pt x="18769" y="12408"/>
                      </a:lnTo>
                      <a:lnTo>
                        <a:pt x="18852" y="12387"/>
                      </a:lnTo>
                      <a:lnTo>
                        <a:pt x="18873" y="12283"/>
                      </a:lnTo>
                      <a:lnTo>
                        <a:pt x="18831" y="12178"/>
                      </a:lnTo>
                      <a:lnTo>
                        <a:pt x="18852" y="12094"/>
                      </a:lnTo>
                      <a:lnTo>
                        <a:pt x="18790" y="11990"/>
                      </a:lnTo>
                      <a:lnTo>
                        <a:pt x="18852" y="11676"/>
                      </a:lnTo>
                      <a:lnTo>
                        <a:pt x="18769" y="11488"/>
                      </a:lnTo>
                      <a:lnTo>
                        <a:pt x="18769" y="11278"/>
                      </a:lnTo>
                      <a:lnTo>
                        <a:pt x="18727" y="11195"/>
                      </a:lnTo>
                      <a:lnTo>
                        <a:pt x="18727" y="11069"/>
                      </a:lnTo>
                      <a:lnTo>
                        <a:pt x="18643" y="10944"/>
                      </a:lnTo>
                      <a:lnTo>
                        <a:pt x="18748" y="10881"/>
                      </a:lnTo>
                      <a:lnTo>
                        <a:pt x="18685" y="10776"/>
                      </a:lnTo>
                      <a:lnTo>
                        <a:pt x="18559" y="10755"/>
                      </a:lnTo>
                      <a:lnTo>
                        <a:pt x="18413" y="10755"/>
                      </a:lnTo>
                      <a:lnTo>
                        <a:pt x="18057" y="10630"/>
                      </a:lnTo>
                      <a:lnTo>
                        <a:pt x="17932" y="10630"/>
                      </a:lnTo>
                      <a:lnTo>
                        <a:pt x="17890" y="10672"/>
                      </a:lnTo>
                      <a:lnTo>
                        <a:pt x="17785" y="10630"/>
                      </a:lnTo>
                      <a:lnTo>
                        <a:pt x="17681" y="10630"/>
                      </a:lnTo>
                      <a:lnTo>
                        <a:pt x="17534" y="10714"/>
                      </a:lnTo>
                      <a:lnTo>
                        <a:pt x="17388" y="10714"/>
                      </a:lnTo>
                      <a:lnTo>
                        <a:pt x="17262" y="10755"/>
                      </a:lnTo>
                      <a:lnTo>
                        <a:pt x="17220" y="10714"/>
                      </a:lnTo>
                      <a:lnTo>
                        <a:pt x="17262" y="10651"/>
                      </a:lnTo>
                      <a:lnTo>
                        <a:pt x="17158" y="10609"/>
                      </a:lnTo>
                      <a:lnTo>
                        <a:pt x="17053" y="10630"/>
                      </a:lnTo>
                      <a:lnTo>
                        <a:pt x="17074" y="10860"/>
                      </a:lnTo>
                      <a:lnTo>
                        <a:pt x="17053" y="11069"/>
                      </a:lnTo>
                      <a:lnTo>
                        <a:pt x="17158" y="11195"/>
                      </a:lnTo>
                      <a:lnTo>
                        <a:pt x="17116" y="11258"/>
                      </a:lnTo>
                      <a:lnTo>
                        <a:pt x="17074" y="11467"/>
                      </a:lnTo>
                      <a:lnTo>
                        <a:pt x="17158" y="11550"/>
                      </a:lnTo>
                      <a:lnTo>
                        <a:pt x="17158" y="11676"/>
                      </a:lnTo>
                      <a:lnTo>
                        <a:pt x="17199" y="11760"/>
                      </a:lnTo>
                      <a:lnTo>
                        <a:pt x="17158" y="11822"/>
                      </a:lnTo>
                      <a:lnTo>
                        <a:pt x="17158" y="12011"/>
                      </a:lnTo>
                      <a:lnTo>
                        <a:pt x="17220" y="12136"/>
                      </a:lnTo>
                      <a:lnTo>
                        <a:pt x="17158" y="12304"/>
                      </a:lnTo>
                      <a:lnTo>
                        <a:pt x="17158" y="12408"/>
                      </a:lnTo>
                      <a:lnTo>
                        <a:pt x="17199" y="12534"/>
                      </a:lnTo>
                      <a:lnTo>
                        <a:pt x="17178" y="12618"/>
                      </a:lnTo>
                      <a:lnTo>
                        <a:pt x="17053" y="12701"/>
                      </a:lnTo>
                      <a:lnTo>
                        <a:pt x="16844" y="13015"/>
                      </a:lnTo>
                      <a:lnTo>
                        <a:pt x="16760" y="13057"/>
                      </a:lnTo>
                      <a:lnTo>
                        <a:pt x="16781" y="13162"/>
                      </a:lnTo>
                      <a:lnTo>
                        <a:pt x="16865" y="13266"/>
                      </a:lnTo>
                      <a:lnTo>
                        <a:pt x="16802" y="13371"/>
                      </a:lnTo>
                      <a:lnTo>
                        <a:pt x="16781" y="13559"/>
                      </a:lnTo>
                      <a:lnTo>
                        <a:pt x="16906" y="13685"/>
                      </a:lnTo>
                      <a:lnTo>
                        <a:pt x="16990" y="13643"/>
                      </a:lnTo>
                      <a:lnTo>
                        <a:pt x="17074" y="13706"/>
                      </a:lnTo>
                      <a:lnTo>
                        <a:pt x="17158" y="13915"/>
                      </a:lnTo>
                      <a:lnTo>
                        <a:pt x="17283" y="13915"/>
                      </a:lnTo>
                      <a:lnTo>
                        <a:pt x="17388" y="14019"/>
                      </a:lnTo>
                      <a:lnTo>
                        <a:pt x="17304" y="13999"/>
                      </a:lnTo>
                      <a:lnTo>
                        <a:pt x="17220" y="14103"/>
                      </a:lnTo>
                      <a:lnTo>
                        <a:pt x="17220" y="14271"/>
                      </a:lnTo>
                      <a:lnTo>
                        <a:pt x="17409" y="14396"/>
                      </a:lnTo>
                      <a:lnTo>
                        <a:pt x="17409" y="14522"/>
                      </a:lnTo>
                      <a:lnTo>
                        <a:pt x="17325" y="14605"/>
                      </a:lnTo>
                      <a:lnTo>
                        <a:pt x="17262" y="14543"/>
                      </a:lnTo>
                      <a:lnTo>
                        <a:pt x="17262" y="14626"/>
                      </a:lnTo>
                      <a:lnTo>
                        <a:pt x="17367" y="14898"/>
                      </a:lnTo>
                      <a:lnTo>
                        <a:pt x="17430" y="14961"/>
                      </a:lnTo>
                      <a:lnTo>
                        <a:pt x="17492" y="15149"/>
                      </a:lnTo>
                      <a:lnTo>
                        <a:pt x="17534" y="15066"/>
                      </a:lnTo>
                      <a:lnTo>
                        <a:pt x="17639" y="15149"/>
                      </a:lnTo>
                      <a:lnTo>
                        <a:pt x="17764" y="15149"/>
                      </a:lnTo>
                      <a:lnTo>
                        <a:pt x="17911" y="15233"/>
                      </a:lnTo>
                      <a:lnTo>
                        <a:pt x="18015" y="15066"/>
                      </a:lnTo>
                      <a:lnTo>
                        <a:pt x="18057" y="15128"/>
                      </a:lnTo>
                      <a:lnTo>
                        <a:pt x="18057" y="15338"/>
                      </a:lnTo>
                      <a:lnTo>
                        <a:pt x="18141" y="15442"/>
                      </a:lnTo>
                      <a:lnTo>
                        <a:pt x="18183" y="15463"/>
                      </a:lnTo>
                      <a:lnTo>
                        <a:pt x="18434" y="15756"/>
                      </a:lnTo>
                      <a:lnTo>
                        <a:pt x="18559" y="15777"/>
                      </a:lnTo>
                      <a:lnTo>
                        <a:pt x="18643" y="15735"/>
                      </a:lnTo>
                      <a:lnTo>
                        <a:pt x="18748" y="15735"/>
                      </a:lnTo>
                      <a:lnTo>
                        <a:pt x="18769" y="15777"/>
                      </a:lnTo>
                      <a:lnTo>
                        <a:pt x="18873" y="15777"/>
                      </a:lnTo>
                      <a:lnTo>
                        <a:pt x="18769" y="15861"/>
                      </a:lnTo>
                      <a:lnTo>
                        <a:pt x="18769" y="16175"/>
                      </a:lnTo>
                      <a:lnTo>
                        <a:pt x="18748" y="16258"/>
                      </a:lnTo>
                      <a:lnTo>
                        <a:pt x="18811" y="16384"/>
                      </a:lnTo>
                      <a:lnTo>
                        <a:pt x="18790" y="16426"/>
                      </a:lnTo>
                      <a:lnTo>
                        <a:pt x="18706" y="16426"/>
                      </a:lnTo>
                      <a:lnTo>
                        <a:pt x="18748" y="16593"/>
                      </a:lnTo>
                      <a:lnTo>
                        <a:pt x="18748" y="16677"/>
                      </a:lnTo>
                      <a:lnTo>
                        <a:pt x="18601" y="16635"/>
                      </a:lnTo>
                      <a:lnTo>
                        <a:pt x="18476" y="16384"/>
                      </a:lnTo>
                      <a:lnTo>
                        <a:pt x="18329" y="16258"/>
                      </a:lnTo>
                      <a:lnTo>
                        <a:pt x="18141" y="16216"/>
                      </a:lnTo>
                      <a:lnTo>
                        <a:pt x="18057" y="16070"/>
                      </a:lnTo>
                      <a:lnTo>
                        <a:pt x="17932" y="15965"/>
                      </a:lnTo>
                      <a:lnTo>
                        <a:pt x="17618" y="15944"/>
                      </a:lnTo>
                      <a:lnTo>
                        <a:pt x="17304" y="15756"/>
                      </a:lnTo>
                      <a:lnTo>
                        <a:pt x="17116" y="15735"/>
                      </a:lnTo>
                      <a:lnTo>
                        <a:pt x="17095" y="15631"/>
                      </a:lnTo>
                      <a:lnTo>
                        <a:pt x="17011" y="15631"/>
                      </a:lnTo>
                      <a:lnTo>
                        <a:pt x="16906" y="15547"/>
                      </a:lnTo>
                      <a:lnTo>
                        <a:pt x="16760" y="15589"/>
                      </a:lnTo>
                      <a:lnTo>
                        <a:pt x="16655" y="15693"/>
                      </a:lnTo>
                      <a:lnTo>
                        <a:pt x="16593" y="15568"/>
                      </a:lnTo>
                      <a:lnTo>
                        <a:pt x="16614" y="15526"/>
                      </a:lnTo>
                      <a:lnTo>
                        <a:pt x="16593" y="15442"/>
                      </a:lnTo>
                      <a:lnTo>
                        <a:pt x="16237" y="15317"/>
                      </a:lnTo>
                      <a:lnTo>
                        <a:pt x="16070" y="15212"/>
                      </a:lnTo>
                      <a:lnTo>
                        <a:pt x="15526" y="15170"/>
                      </a:lnTo>
                      <a:lnTo>
                        <a:pt x="15086" y="15233"/>
                      </a:lnTo>
                      <a:lnTo>
                        <a:pt x="14982" y="15191"/>
                      </a:lnTo>
                      <a:lnTo>
                        <a:pt x="14877" y="15233"/>
                      </a:lnTo>
                      <a:lnTo>
                        <a:pt x="14772" y="15170"/>
                      </a:lnTo>
                      <a:lnTo>
                        <a:pt x="14710" y="15212"/>
                      </a:lnTo>
                      <a:lnTo>
                        <a:pt x="14605" y="15170"/>
                      </a:lnTo>
                      <a:lnTo>
                        <a:pt x="14521" y="15233"/>
                      </a:lnTo>
                      <a:lnTo>
                        <a:pt x="14584" y="15359"/>
                      </a:lnTo>
                      <a:lnTo>
                        <a:pt x="14584" y="15463"/>
                      </a:lnTo>
                      <a:lnTo>
                        <a:pt x="14458" y="15505"/>
                      </a:lnTo>
                      <a:lnTo>
                        <a:pt x="14458" y="15568"/>
                      </a:lnTo>
                      <a:lnTo>
                        <a:pt x="14521" y="15693"/>
                      </a:lnTo>
                      <a:lnTo>
                        <a:pt x="14605" y="15756"/>
                      </a:lnTo>
                      <a:lnTo>
                        <a:pt x="14668" y="15965"/>
                      </a:lnTo>
                      <a:lnTo>
                        <a:pt x="14710" y="16070"/>
                      </a:lnTo>
                      <a:lnTo>
                        <a:pt x="14751" y="15965"/>
                      </a:lnTo>
                      <a:lnTo>
                        <a:pt x="14814" y="15965"/>
                      </a:lnTo>
                      <a:lnTo>
                        <a:pt x="14919" y="16133"/>
                      </a:lnTo>
                      <a:lnTo>
                        <a:pt x="14919" y="16237"/>
                      </a:lnTo>
                      <a:lnTo>
                        <a:pt x="15044" y="16279"/>
                      </a:lnTo>
                      <a:lnTo>
                        <a:pt x="15212" y="16447"/>
                      </a:lnTo>
                      <a:lnTo>
                        <a:pt x="15044" y="16426"/>
                      </a:lnTo>
                      <a:lnTo>
                        <a:pt x="15002" y="16384"/>
                      </a:lnTo>
                      <a:lnTo>
                        <a:pt x="14919" y="16384"/>
                      </a:lnTo>
                      <a:lnTo>
                        <a:pt x="14877" y="16551"/>
                      </a:lnTo>
                      <a:lnTo>
                        <a:pt x="14772" y="16635"/>
                      </a:lnTo>
                      <a:lnTo>
                        <a:pt x="14605" y="16551"/>
                      </a:lnTo>
                      <a:lnTo>
                        <a:pt x="14521" y="16614"/>
                      </a:lnTo>
                      <a:lnTo>
                        <a:pt x="14521" y="16656"/>
                      </a:lnTo>
                      <a:lnTo>
                        <a:pt x="14668" y="16823"/>
                      </a:lnTo>
                      <a:lnTo>
                        <a:pt x="14710" y="16865"/>
                      </a:lnTo>
                      <a:lnTo>
                        <a:pt x="14710" y="16949"/>
                      </a:lnTo>
                      <a:lnTo>
                        <a:pt x="14668" y="17032"/>
                      </a:lnTo>
                      <a:lnTo>
                        <a:pt x="14375" y="17032"/>
                      </a:lnTo>
                      <a:lnTo>
                        <a:pt x="14291" y="16949"/>
                      </a:lnTo>
                      <a:lnTo>
                        <a:pt x="14312" y="16865"/>
                      </a:lnTo>
                      <a:lnTo>
                        <a:pt x="14270" y="16760"/>
                      </a:lnTo>
                      <a:lnTo>
                        <a:pt x="14375" y="16698"/>
                      </a:lnTo>
                      <a:lnTo>
                        <a:pt x="14375" y="16635"/>
                      </a:lnTo>
                      <a:lnTo>
                        <a:pt x="14270" y="16530"/>
                      </a:lnTo>
                      <a:lnTo>
                        <a:pt x="14186" y="16509"/>
                      </a:lnTo>
                      <a:lnTo>
                        <a:pt x="14270" y="16405"/>
                      </a:lnTo>
                      <a:lnTo>
                        <a:pt x="14249" y="16384"/>
                      </a:lnTo>
                      <a:lnTo>
                        <a:pt x="14165" y="16426"/>
                      </a:lnTo>
                      <a:lnTo>
                        <a:pt x="14103" y="16426"/>
                      </a:lnTo>
                      <a:lnTo>
                        <a:pt x="13956" y="16593"/>
                      </a:lnTo>
                      <a:lnTo>
                        <a:pt x="13873" y="16614"/>
                      </a:lnTo>
                      <a:lnTo>
                        <a:pt x="13768" y="16719"/>
                      </a:lnTo>
                      <a:lnTo>
                        <a:pt x="13768" y="16760"/>
                      </a:lnTo>
                      <a:lnTo>
                        <a:pt x="13642" y="16760"/>
                      </a:lnTo>
                      <a:lnTo>
                        <a:pt x="13580" y="16844"/>
                      </a:lnTo>
                      <a:lnTo>
                        <a:pt x="13580" y="16928"/>
                      </a:lnTo>
                      <a:lnTo>
                        <a:pt x="13517" y="16970"/>
                      </a:lnTo>
                      <a:lnTo>
                        <a:pt x="13245" y="16970"/>
                      </a:lnTo>
                      <a:lnTo>
                        <a:pt x="13161" y="16949"/>
                      </a:lnTo>
                      <a:lnTo>
                        <a:pt x="13119" y="16970"/>
                      </a:lnTo>
                      <a:lnTo>
                        <a:pt x="13036" y="16970"/>
                      </a:lnTo>
                      <a:lnTo>
                        <a:pt x="12952" y="16928"/>
                      </a:lnTo>
                      <a:lnTo>
                        <a:pt x="12805" y="17032"/>
                      </a:lnTo>
                      <a:lnTo>
                        <a:pt x="12785" y="17074"/>
                      </a:lnTo>
                      <a:lnTo>
                        <a:pt x="12680" y="17116"/>
                      </a:lnTo>
                      <a:lnTo>
                        <a:pt x="12575" y="17221"/>
                      </a:lnTo>
                      <a:lnTo>
                        <a:pt x="12575" y="17263"/>
                      </a:lnTo>
                      <a:lnTo>
                        <a:pt x="12638" y="17325"/>
                      </a:lnTo>
                      <a:lnTo>
                        <a:pt x="12617" y="17388"/>
                      </a:lnTo>
                      <a:lnTo>
                        <a:pt x="12638" y="17472"/>
                      </a:lnTo>
                      <a:lnTo>
                        <a:pt x="12617" y="17535"/>
                      </a:lnTo>
                      <a:lnTo>
                        <a:pt x="12513" y="17451"/>
                      </a:lnTo>
                      <a:lnTo>
                        <a:pt x="12471" y="17367"/>
                      </a:lnTo>
                      <a:lnTo>
                        <a:pt x="12408" y="17367"/>
                      </a:lnTo>
                      <a:lnTo>
                        <a:pt x="12282" y="17493"/>
                      </a:lnTo>
                      <a:lnTo>
                        <a:pt x="12220" y="17639"/>
                      </a:lnTo>
                      <a:lnTo>
                        <a:pt x="12220" y="17493"/>
                      </a:lnTo>
                      <a:lnTo>
                        <a:pt x="12094" y="17451"/>
                      </a:lnTo>
                      <a:lnTo>
                        <a:pt x="12010" y="17493"/>
                      </a:lnTo>
                      <a:lnTo>
                        <a:pt x="11948" y="17493"/>
                      </a:lnTo>
                      <a:lnTo>
                        <a:pt x="11864" y="17535"/>
                      </a:lnTo>
                      <a:lnTo>
                        <a:pt x="11759" y="17493"/>
                      </a:lnTo>
                      <a:lnTo>
                        <a:pt x="11738" y="17388"/>
                      </a:lnTo>
                      <a:lnTo>
                        <a:pt x="11864" y="17284"/>
                      </a:lnTo>
                      <a:lnTo>
                        <a:pt x="11969" y="17284"/>
                      </a:lnTo>
                      <a:lnTo>
                        <a:pt x="12010" y="17221"/>
                      </a:lnTo>
                      <a:lnTo>
                        <a:pt x="11948" y="17074"/>
                      </a:lnTo>
                      <a:lnTo>
                        <a:pt x="11969" y="17032"/>
                      </a:lnTo>
                      <a:lnTo>
                        <a:pt x="12052" y="16970"/>
                      </a:lnTo>
                      <a:lnTo>
                        <a:pt x="11906" y="16844"/>
                      </a:lnTo>
                      <a:lnTo>
                        <a:pt x="11864" y="16865"/>
                      </a:lnTo>
                      <a:lnTo>
                        <a:pt x="11780" y="16844"/>
                      </a:lnTo>
                      <a:lnTo>
                        <a:pt x="11759" y="16802"/>
                      </a:lnTo>
                      <a:lnTo>
                        <a:pt x="11969" y="16698"/>
                      </a:lnTo>
                      <a:lnTo>
                        <a:pt x="12052" y="16698"/>
                      </a:lnTo>
                      <a:lnTo>
                        <a:pt x="12157" y="16635"/>
                      </a:lnTo>
                      <a:lnTo>
                        <a:pt x="12115" y="16593"/>
                      </a:lnTo>
                      <a:lnTo>
                        <a:pt x="11906" y="16614"/>
                      </a:lnTo>
                      <a:lnTo>
                        <a:pt x="11592" y="16740"/>
                      </a:lnTo>
                      <a:lnTo>
                        <a:pt x="11529" y="16823"/>
                      </a:lnTo>
                      <a:lnTo>
                        <a:pt x="11571" y="16886"/>
                      </a:lnTo>
                      <a:lnTo>
                        <a:pt x="11592" y="16970"/>
                      </a:lnTo>
                      <a:lnTo>
                        <a:pt x="11655" y="17053"/>
                      </a:lnTo>
                      <a:lnTo>
                        <a:pt x="11592" y="17137"/>
                      </a:lnTo>
                      <a:lnTo>
                        <a:pt x="11529" y="17158"/>
                      </a:lnTo>
                      <a:lnTo>
                        <a:pt x="11425" y="17053"/>
                      </a:lnTo>
                      <a:lnTo>
                        <a:pt x="11445" y="17012"/>
                      </a:lnTo>
                      <a:lnTo>
                        <a:pt x="11487" y="16991"/>
                      </a:lnTo>
                      <a:lnTo>
                        <a:pt x="11466" y="16907"/>
                      </a:lnTo>
                      <a:lnTo>
                        <a:pt x="11445" y="16907"/>
                      </a:lnTo>
                      <a:lnTo>
                        <a:pt x="11236" y="17116"/>
                      </a:lnTo>
                      <a:lnTo>
                        <a:pt x="11236" y="17158"/>
                      </a:lnTo>
                      <a:lnTo>
                        <a:pt x="11320" y="17242"/>
                      </a:lnTo>
                      <a:lnTo>
                        <a:pt x="11383" y="17263"/>
                      </a:lnTo>
                      <a:lnTo>
                        <a:pt x="11383" y="17346"/>
                      </a:lnTo>
                      <a:lnTo>
                        <a:pt x="11257" y="17472"/>
                      </a:lnTo>
                      <a:lnTo>
                        <a:pt x="11215" y="17430"/>
                      </a:lnTo>
                      <a:lnTo>
                        <a:pt x="11257" y="17346"/>
                      </a:lnTo>
                      <a:lnTo>
                        <a:pt x="11236" y="17263"/>
                      </a:lnTo>
                      <a:lnTo>
                        <a:pt x="11173" y="17263"/>
                      </a:lnTo>
                      <a:lnTo>
                        <a:pt x="11173" y="17200"/>
                      </a:lnTo>
                      <a:lnTo>
                        <a:pt x="10943" y="17263"/>
                      </a:lnTo>
                      <a:lnTo>
                        <a:pt x="10922" y="17346"/>
                      </a:lnTo>
                      <a:lnTo>
                        <a:pt x="10755" y="17430"/>
                      </a:lnTo>
                      <a:lnTo>
                        <a:pt x="10629" y="17409"/>
                      </a:lnTo>
                      <a:lnTo>
                        <a:pt x="10546" y="17430"/>
                      </a:lnTo>
                      <a:lnTo>
                        <a:pt x="10546" y="17472"/>
                      </a:lnTo>
                      <a:lnTo>
                        <a:pt x="10316" y="17765"/>
                      </a:lnTo>
                      <a:lnTo>
                        <a:pt x="10274" y="17786"/>
                      </a:lnTo>
                      <a:lnTo>
                        <a:pt x="10064" y="18058"/>
                      </a:lnTo>
                      <a:lnTo>
                        <a:pt x="9960" y="18100"/>
                      </a:lnTo>
                      <a:lnTo>
                        <a:pt x="9876" y="18037"/>
                      </a:lnTo>
                      <a:lnTo>
                        <a:pt x="9813" y="18037"/>
                      </a:lnTo>
                      <a:lnTo>
                        <a:pt x="9876" y="18141"/>
                      </a:lnTo>
                      <a:lnTo>
                        <a:pt x="10023" y="18246"/>
                      </a:lnTo>
                      <a:lnTo>
                        <a:pt x="10064" y="18309"/>
                      </a:lnTo>
                      <a:lnTo>
                        <a:pt x="10064" y="18309"/>
                      </a:lnTo>
                      <a:lnTo>
                        <a:pt x="9876" y="18246"/>
                      </a:lnTo>
                      <a:lnTo>
                        <a:pt x="9813" y="18288"/>
                      </a:lnTo>
                      <a:lnTo>
                        <a:pt x="9500" y="18309"/>
                      </a:lnTo>
                      <a:lnTo>
                        <a:pt x="9458" y="18372"/>
                      </a:lnTo>
                      <a:lnTo>
                        <a:pt x="9541" y="18476"/>
                      </a:lnTo>
                      <a:lnTo>
                        <a:pt x="9541" y="18581"/>
                      </a:lnTo>
                      <a:lnTo>
                        <a:pt x="9458" y="18706"/>
                      </a:lnTo>
                      <a:lnTo>
                        <a:pt x="9500" y="18895"/>
                      </a:lnTo>
                      <a:lnTo>
                        <a:pt x="9458" y="19020"/>
                      </a:lnTo>
                      <a:lnTo>
                        <a:pt x="9248" y="19104"/>
                      </a:lnTo>
                      <a:lnTo>
                        <a:pt x="9228" y="19146"/>
                      </a:lnTo>
                      <a:lnTo>
                        <a:pt x="9081" y="19146"/>
                      </a:lnTo>
                      <a:lnTo>
                        <a:pt x="9039" y="19229"/>
                      </a:lnTo>
                      <a:lnTo>
                        <a:pt x="8956" y="19104"/>
                      </a:lnTo>
                      <a:lnTo>
                        <a:pt x="8809" y="19208"/>
                      </a:lnTo>
                      <a:lnTo>
                        <a:pt x="8579" y="19208"/>
                      </a:lnTo>
                      <a:lnTo>
                        <a:pt x="8328" y="18916"/>
                      </a:lnTo>
                      <a:lnTo>
                        <a:pt x="8098" y="18706"/>
                      </a:lnTo>
                      <a:lnTo>
                        <a:pt x="8014" y="18644"/>
                      </a:lnTo>
                      <a:lnTo>
                        <a:pt x="8014" y="18476"/>
                      </a:lnTo>
                      <a:lnTo>
                        <a:pt x="8056" y="18413"/>
                      </a:lnTo>
                      <a:lnTo>
                        <a:pt x="8098" y="18455"/>
                      </a:lnTo>
                      <a:lnTo>
                        <a:pt x="8160" y="18372"/>
                      </a:lnTo>
                      <a:lnTo>
                        <a:pt x="8119" y="18309"/>
                      </a:lnTo>
                      <a:lnTo>
                        <a:pt x="8181" y="18267"/>
                      </a:lnTo>
                      <a:lnTo>
                        <a:pt x="8370" y="18267"/>
                      </a:lnTo>
                      <a:lnTo>
                        <a:pt x="8412" y="18183"/>
                      </a:lnTo>
                      <a:lnTo>
                        <a:pt x="8621" y="18183"/>
                      </a:lnTo>
                      <a:lnTo>
                        <a:pt x="8642" y="18100"/>
                      </a:lnTo>
                      <a:lnTo>
                        <a:pt x="8495" y="17890"/>
                      </a:lnTo>
                      <a:lnTo>
                        <a:pt x="8474" y="17807"/>
                      </a:lnTo>
                      <a:lnTo>
                        <a:pt x="8328" y="17786"/>
                      </a:lnTo>
                      <a:lnTo>
                        <a:pt x="8202" y="17660"/>
                      </a:lnTo>
                      <a:lnTo>
                        <a:pt x="8202" y="17556"/>
                      </a:lnTo>
                      <a:lnTo>
                        <a:pt x="8077" y="17451"/>
                      </a:lnTo>
                      <a:lnTo>
                        <a:pt x="7763" y="17430"/>
                      </a:lnTo>
                      <a:lnTo>
                        <a:pt x="7554" y="17451"/>
                      </a:lnTo>
                      <a:lnTo>
                        <a:pt x="7449" y="17493"/>
                      </a:lnTo>
                      <a:lnTo>
                        <a:pt x="7323" y="17493"/>
                      </a:lnTo>
                      <a:lnTo>
                        <a:pt x="7072" y="17346"/>
                      </a:lnTo>
                      <a:lnTo>
                        <a:pt x="6947" y="17346"/>
                      </a:lnTo>
                      <a:lnTo>
                        <a:pt x="6947" y="17388"/>
                      </a:lnTo>
                      <a:lnTo>
                        <a:pt x="7240" y="17639"/>
                      </a:lnTo>
                      <a:lnTo>
                        <a:pt x="7386" y="17744"/>
                      </a:lnTo>
                      <a:lnTo>
                        <a:pt x="7470" y="17974"/>
                      </a:lnTo>
                      <a:lnTo>
                        <a:pt x="7470" y="18100"/>
                      </a:lnTo>
                      <a:lnTo>
                        <a:pt x="7533" y="18183"/>
                      </a:lnTo>
                      <a:lnTo>
                        <a:pt x="7470" y="18225"/>
                      </a:lnTo>
                      <a:lnTo>
                        <a:pt x="7470" y="18330"/>
                      </a:lnTo>
                      <a:lnTo>
                        <a:pt x="7491" y="18413"/>
                      </a:lnTo>
                      <a:lnTo>
                        <a:pt x="7449" y="18434"/>
                      </a:lnTo>
                      <a:lnTo>
                        <a:pt x="7449" y="18706"/>
                      </a:lnTo>
                      <a:lnTo>
                        <a:pt x="7386" y="18853"/>
                      </a:lnTo>
                      <a:lnTo>
                        <a:pt x="7449" y="18999"/>
                      </a:lnTo>
                      <a:lnTo>
                        <a:pt x="7595" y="18999"/>
                      </a:lnTo>
                      <a:lnTo>
                        <a:pt x="7742" y="19062"/>
                      </a:lnTo>
                      <a:lnTo>
                        <a:pt x="7805" y="19167"/>
                      </a:lnTo>
                      <a:lnTo>
                        <a:pt x="7784" y="19229"/>
                      </a:lnTo>
                      <a:lnTo>
                        <a:pt x="7805" y="19313"/>
                      </a:lnTo>
                      <a:lnTo>
                        <a:pt x="7784" y="19355"/>
                      </a:lnTo>
                      <a:lnTo>
                        <a:pt x="7784" y="19418"/>
                      </a:lnTo>
                      <a:lnTo>
                        <a:pt x="7847" y="19460"/>
                      </a:lnTo>
                      <a:lnTo>
                        <a:pt x="7784" y="19543"/>
                      </a:lnTo>
                      <a:lnTo>
                        <a:pt x="7784" y="19794"/>
                      </a:lnTo>
                      <a:lnTo>
                        <a:pt x="7742" y="19857"/>
                      </a:lnTo>
                      <a:lnTo>
                        <a:pt x="7805" y="20004"/>
                      </a:lnTo>
                      <a:lnTo>
                        <a:pt x="7847" y="20213"/>
                      </a:lnTo>
                      <a:lnTo>
                        <a:pt x="7763" y="20171"/>
                      </a:lnTo>
                      <a:lnTo>
                        <a:pt x="7700" y="20045"/>
                      </a:lnTo>
                      <a:lnTo>
                        <a:pt x="7575" y="19941"/>
                      </a:lnTo>
                      <a:lnTo>
                        <a:pt x="7449" y="20066"/>
                      </a:lnTo>
                      <a:lnTo>
                        <a:pt x="7470" y="19941"/>
                      </a:lnTo>
                      <a:lnTo>
                        <a:pt x="7428" y="19857"/>
                      </a:lnTo>
                      <a:lnTo>
                        <a:pt x="7240" y="19836"/>
                      </a:lnTo>
                      <a:lnTo>
                        <a:pt x="7072" y="19857"/>
                      </a:lnTo>
                      <a:lnTo>
                        <a:pt x="6968" y="19773"/>
                      </a:lnTo>
                      <a:lnTo>
                        <a:pt x="6821" y="19753"/>
                      </a:lnTo>
                      <a:lnTo>
                        <a:pt x="6738" y="19794"/>
                      </a:lnTo>
                      <a:lnTo>
                        <a:pt x="6612" y="20087"/>
                      </a:lnTo>
                      <a:lnTo>
                        <a:pt x="6424" y="20255"/>
                      </a:lnTo>
                      <a:lnTo>
                        <a:pt x="6298" y="20276"/>
                      </a:lnTo>
                      <a:lnTo>
                        <a:pt x="6194" y="20380"/>
                      </a:lnTo>
                      <a:lnTo>
                        <a:pt x="6173" y="20527"/>
                      </a:lnTo>
                      <a:lnTo>
                        <a:pt x="6026" y="20694"/>
                      </a:lnTo>
                      <a:lnTo>
                        <a:pt x="5963" y="20757"/>
                      </a:lnTo>
                      <a:lnTo>
                        <a:pt x="5963" y="20841"/>
                      </a:lnTo>
                      <a:lnTo>
                        <a:pt x="6005" y="21029"/>
                      </a:lnTo>
                      <a:lnTo>
                        <a:pt x="6277" y="21301"/>
                      </a:lnTo>
                      <a:lnTo>
                        <a:pt x="6424" y="21531"/>
                      </a:lnTo>
                      <a:lnTo>
                        <a:pt x="6340" y="21636"/>
                      </a:lnTo>
                      <a:lnTo>
                        <a:pt x="6277" y="21636"/>
                      </a:lnTo>
                      <a:lnTo>
                        <a:pt x="6277" y="21761"/>
                      </a:lnTo>
                      <a:lnTo>
                        <a:pt x="6173" y="21845"/>
                      </a:lnTo>
                      <a:lnTo>
                        <a:pt x="6110" y="21949"/>
                      </a:lnTo>
                      <a:lnTo>
                        <a:pt x="5963" y="21782"/>
                      </a:lnTo>
                      <a:lnTo>
                        <a:pt x="5587" y="21615"/>
                      </a:lnTo>
                      <a:lnTo>
                        <a:pt x="5461" y="21615"/>
                      </a:lnTo>
                      <a:lnTo>
                        <a:pt x="5398" y="21531"/>
                      </a:lnTo>
                      <a:lnTo>
                        <a:pt x="5189" y="21531"/>
                      </a:lnTo>
                      <a:lnTo>
                        <a:pt x="5085" y="21447"/>
                      </a:lnTo>
                      <a:lnTo>
                        <a:pt x="5022" y="21322"/>
                      </a:lnTo>
                      <a:lnTo>
                        <a:pt x="4854" y="21301"/>
                      </a:lnTo>
                      <a:lnTo>
                        <a:pt x="4729" y="21217"/>
                      </a:lnTo>
                      <a:lnTo>
                        <a:pt x="4603" y="21217"/>
                      </a:lnTo>
                      <a:lnTo>
                        <a:pt x="4562" y="21301"/>
                      </a:lnTo>
                      <a:lnTo>
                        <a:pt x="4603" y="21364"/>
                      </a:lnTo>
                      <a:lnTo>
                        <a:pt x="4562" y="21426"/>
                      </a:lnTo>
                      <a:lnTo>
                        <a:pt x="4603" y="21468"/>
                      </a:lnTo>
                      <a:lnTo>
                        <a:pt x="4520" y="21552"/>
                      </a:lnTo>
                      <a:lnTo>
                        <a:pt x="4415" y="21552"/>
                      </a:lnTo>
                      <a:lnTo>
                        <a:pt x="4499" y="21719"/>
                      </a:lnTo>
                      <a:lnTo>
                        <a:pt x="4520" y="21845"/>
                      </a:lnTo>
                      <a:lnTo>
                        <a:pt x="4666" y="21929"/>
                      </a:lnTo>
                      <a:lnTo>
                        <a:pt x="4771" y="22054"/>
                      </a:lnTo>
                      <a:lnTo>
                        <a:pt x="4917" y="22138"/>
                      </a:lnTo>
                      <a:lnTo>
                        <a:pt x="5022" y="22075"/>
                      </a:lnTo>
                      <a:lnTo>
                        <a:pt x="5085" y="22075"/>
                      </a:lnTo>
                      <a:lnTo>
                        <a:pt x="5168" y="22033"/>
                      </a:lnTo>
                      <a:lnTo>
                        <a:pt x="5189" y="22096"/>
                      </a:lnTo>
                      <a:lnTo>
                        <a:pt x="5336" y="22159"/>
                      </a:lnTo>
                      <a:lnTo>
                        <a:pt x="5336" y="22201"/>
                      </a:lnTo>
                      <a:lnTo>
                        <a:pt x="5273" y="22263"/>
                      </a:lnTo>
                      <a:lnTo>
                        <a:pt x="5357" y="22347"/>
                      </a:lnTo>
                      <a:lnTo>
                        <a:pt x="5357" y="22514"/>
                      </a:lnTo>
                      <a:lnTo>
                        <a:pt x="5273" y="22556"/>
                      </a:lnTo>
                      <a:lnTo>
                        <a:pt x="5168" y="22556"/>
                      </a:lnTo>
                      <a:lnTo>
                        <a:pt x="5043" y="22682"/>
                      </a:lnTo>
                      <a:lnTo>
                        <a:pt x="4980" y="22682"/>
                      </a:lnTo>
                      <a:lnTo>
                        <a:pt x="4875" y="22577"/>
                      </a:lnTo>
                      <a:lnTo>
                        <a:pt x="4729" y="22577"/>
                      </a:lnTo>
                      <a:lnTo>
                        <a:pt x="4645" y="22514"/>
                      </a:lnTo>
                      <a:lnTo>
                        <a:pt x="4457" y="22514"/>
                      </a:lnTo>
                      <a:lnTo>
                        <a:pt x="4415" y="22473"/>
                      </a:lnTo>
                      <a:lnTo>
                        <a:pt x="4415" y="22347"/>
                      </a:lnTo>
                      <a:lnTo>
                        <a:pt x="4310" y="22284"/>
                      </a:lnTo>
                      <a:lnTo>
                        <a:pt x="4227" y="22180"/>
                      </a:lnTo>
                      <a:lnTo>
                        <a:pt x="4185" y="22180"/>
                      </a:lnTo>
                      <a:lnTo>
                        <a:pt x="4080" y="22263"/>
                      </a:lnTo>
                      <a:lnTo>
                        <a:pt x="3829" y="22180"/>
                      </a:lnTo>
                      <a:lnTo>
                        <a:pt x="3787" y="22075"/>
                      </a:lnTo>
                      <a:lnTo>
                        <a:pt x="3725" y="22033"/>
                      </a:lnTo>
                      <a:lnTo>
                        <a:pt x="3787" y="21949"/>
                      </a:lnTo>
                      <a:lnTo>
                        <a:pt x="3766" y="21824"/>
                      </a:lnTo>
                      <a:lnTo>
                        <a:pt x="3766" y="21719"/>
                      </a:lnTo>
                      <a:lnTo>
                        <a:pt x="3662" y="21636"/>
                      </a:lnTo>
                      <a:lnTo>
                        <a:pt x="3662" y="21531"/>
                      </a:lnTo>
                      <a:lnTo>
                        <a:pt x="3494" y="21385"/>
                      </a:lnTo>
                      <a:lnTo>
                        <a:pt x="3494" y="21238"/>
                      </a:lnTo>
                      <a:lnTo>
                        <a:pt x="3411" y="21217"/>
                      </a:lnTo>
                      <a:lnTo>
                        <a:pt x="3453" y="21113"/>
                      </a:lnTo>
                      <a:lnTo>
                        <a:pt x="3515" y="21092"/>
                      </a:lnTo>
                      <a:lnTo>
                        <a:pt x="3557" y="20903"/>
                      </a:lnTo>
                      <a:lnTo>
                        <a:pt x="3557" y="20799"/>
                      </a:lnTo>
                      <a:lnTo>
                        <a:pt x="3515" y="20778"/>
                      </a:lnTo>
                      <a:lnTo>
                        <a:pt x="3515" y="20694"/>
                      </a:lnTo>
                      <a:lnTo>
                        <a:pt x="3578" y="20610"/>
                      </a:lnTo>
                      <a:lnTo>
                        <a:pt x="3515" y="20589"/>
                      </a:lnTo>
                      <a:lnTo>
                        <a:pt x="3390" y="20401"/>
                      </a:lnTo>
                      <a:lnTo>
                        <a:pt x="3139" y="20297"/>
                      </a:lnTo>
                      <a:lnTo>
                        <a:pt x="3055" y="20359"/>
                      </a:lnTo>
                      <a:lnTo>
                        <a:pt x="2992" y="20297"/>
                      </a:lnTo>
                      <a:lnTo>
                        <a:pt x="2930" y="20297"/>
                      </a:lnTo>
                      <a:lnTo>
                        <a:pt x="2867" y="20338"/>
                      </a:lnTo>
                      <a:lnTo>
                        <a:pt x="2741" y="20297"/>
                      </a:lnTo>
                      <a:lnTo>
                        <a:pt x="2783" y="20255"/>
                      </a:lnTo>
                      <a:lnTo>
                        <a:pt x="2888" y="20234"/>
                      </a:lnTo>
                      <a:lnTo>
                        <a:pt x="2930" y="20150"/>
                      </a:lnTo>
                      <a:lnTo>
                        <a:pt x="2783" y="20108"/>
                      </a:lnTo>
                      <a:lnTo>
                        <a:pt x="2783" y="20087"/>
                      </a:lnTo>
                      <a:lnTo>
                        <a:pt x="2867" y="20066"/>
                      </a:lnTo>
                      <a:lnTo>
                        <a:pt x="2783" y="20004"/>
                      </a:lnTo>
                      <a:lnTo>
                        <a:pt x="2720" y="20066"/>
                      </a:lnTo>
                      <a:lnTo>
                        <a:pt x="2532" y="20108"/>
                      </a:lnTo>
                      <a:lnTo>
                        <a:pt x="2511" y="20087"/>
                      </a:lnTo>
                      <a:lnTo>
                        <a:pt x="2553" y="20004"/>
                      </a:lnTo>
                      <a:lnTo>
                        <a:pt x="2658" y="19962"/>
                      </a:lnTo>
                      <a:lnTo>
                        <a:pt x="2637" y="19941"/>
                      </a:lnTo>
                      <a:lnTo>
                        <a:pt x="2448" y="19899"/>
                      </a:lnTo>
                      <a:lnTo>
                        <a:pt x="2427" y="19836"/>
                      </a:lnTo>
                      <a:lnTo>
                        <a:pt x="2302" y="19753"/>
                      </a:lnTo>
                      <a:lnTo>
                        <a:pt x="2260" y="19585"/>
                      </a:lnTo>
                      <a:lnTo>
                        <a:pt x="2134" y="19522"/>
                      </a:lnTo>
                      <a:lnTo>
                        <a:pt x="2155" y="19481"/>
                      </a:lnTo>
                      <a:lnTo>
                        <a:pt x="2260" y="19481"/>
                      </a:lnTo>
                      <a:lnTo>
                        <a:pt x="2302" y="19522"/>
                      </a:lnTo>
                      <a:lnTo>
                        <a:pt x="2448" y="19543"/>
                      </a:lnTo>
                      <a:lnTo>
                        <a:pt x="2469" y="19648"/>
                      </a:lnTo>
                      <a:lnTo>
                        <a:pt x="2720" y="19857"/>
                      </a:lnTo>
                      <a:lnTo>
                        <a:pt x="2783" y="19857"/>
                      </a:lnTo>
                      <a:lnTo>
                        <a:pt x="2825" y="19794"/>
                      </a:lnTo>
                      <a:lnTo>
                        <a:pt x="2950" y="19878"/>
                      </a:lnTo>
                      <a:lnTo>
                        <a:pt x="3139" y="19878"/>
                      </a:lnTo>
                      <a:lnTo>
                        <a:pt x="3160" y="19836"/>
                      </a:lnTo>
                      <a:lnTo>
                        <a:pt x="3243" y="19899"/>
                      </a:lnTo>
                      <a:lnTo>
                        <a:pt x="3160" y="19962"/>
                      </a:lnTo>
                      <a:lnTo>
                        <a:pt x="3202" y="19983"/>
                      </a:lnTo>
                      <a:lnTo>
                        <a:pt x="3202" y="20045"/>
                      </a:lnTo>
                      <a:lnTo>
                        <a:pt x="3306" y="20045"/>
                      </a:lnTo>
                      <a:lnTo>
                        <a:pt x="3369" y="19983"/>
                      </a:lnTo>
                      <a:lnTo>
                        <a:pt x="3557" y="19983"/>
                      </a:lnTo>
                      <a:lnTo>
                        <a:pt x="3494" y="20004"/>
                      </a:lnTo>
                      <a:lnTo>
                        <a:pt x="3599" y="20004"/>
                      </a:lnTo>
                      <a:lnTo>
                        <a:pt x="3704" y="19983"/>
                      </a:lnTo>
                      <a:lnTo>
                        <a:pt x="3704" y="20066"/>
                      </a:lnTo>
                      <a:lnTo>
                        <a:pt x="3871" y="20192"/>
                      </a:lnTo>
                      <a:lnTo>
                        <a:pt x="3934" y="20150"/>
                      </a:lnTo>
                      <a:lnTo>
                        <a:pt x="4038" y="20171"/>
                      </a:lnTo>
                      <a:lnTo>
                        <a:pt x="4080" y="20213"/>
                      </a:lnTo>
                      <a:lnTo>
                        <a:pt x="4227" y="20213"/>
                      </a:lnTo>
                      <a:lnTo>
                        <a:pt x="4331" y="20255"/>
                      </a:lnTo>
                      <a:lnTo>
                        <a:pt x="4415" y="20192"/>
                      </a:lnTo>
                      <a:lnTo>
                        <a:pt x="4541" y="20297"/>
                      </a:lnTo>
                      <a:lnTo>
                        <a:pt x="4729" y="20359"/>
                      </a:lnTo>
                      <a:lnTo>
                        <a:pt x="5064" y="20380"/>
                      </a:lnTo>
                      <a:lnTo>
                        <a:pt x="5336" y="20359"/>
                      </a:lnTo>
                      <a:lnTo>
                        <a:pt x="5357" y="20297"/>
                      </a:lnTo>
                      <a:lnTo>
                        <a:pt x="5545" y="20297"/>
                      </a:lnTo>
                      <a:lnTo>
                        <a:pt x="5608" y="20255"/>
                      </a:lnTo>
                      <a:lnTo>
                        <a:pt x="5796" y="20213"/>
                      </a:lnTo>
                      <a:lnTo>
                        <a:pt x="5963" y="20150"/>
                      </a:lnTo>
                      <a:lnTo>
                        <a:pt x="6173" y="19857"/>
                      </a:lnTo>
                      <a:lnTo>
                        <a:pt x="6194" y="19773"/>
                      </a:lnTo>
                      <a:lnTo>
                        <a:pt x="6319" y="19627"/>
                      </a:lnTo>
                      <a:lnTo>
                        <a:pt x="6319" y="19543"/>
                      </a:lnTo>
                      <a:lnTo>
                        <a:pt x="6340" y="19460"/>
                      </a:lnTo>
                      <a:lnTo>
                        <a:pt x="6382" y="19313"/>
                      </a:lnTo>
                      <a:lnTo>
                        <a:pt x="6382" y="19167"/>
                      </a:lnTo>
                      <a:lnTo>
                        <a:pt x="6382" y="19041"/>
                      </a:lnTo>
                      <a:lnTo>
                        <a:pt x="6319" y="18999"/>
                      </a:lnTo>
                      <a:lnTo>
                        <a:pt x="6277" y="18999"/>
                      </a:lnTo>
                      <a:lnTo>
                        <a:pt x="6173" y="18832"/>
                      </a:lnTo>
                      <a:lnTo>
                        <a:pt x="6089" y="18790"/>
                      </a:lnTo>
                      <a:lnTo>
                        <a:pt x="6068" y="18644"/>
                      </a:lnTo>
                      <a:lnTo>
                        <a:pt x="5963" y="18392"/>
                      </a:lnTo>
                      <a:lnTo>
                        <a:pt x="5859" y="18372"/>
                      </a:lnTo>
                      <a:lnTo>
                        <a:pt x="5817" y="18413"/>
                      </a:lnTo>
                      <a:lnTo>
                        <a:pt x="5691" y="18372"/>
                      </a:lnTo>
                      <a:lnTo>
                        <a:pt x="5691" y="18288"/>
                      </a:lnTo>
                      <a:lnTo>
                        <a:pt x="5461" y="18120"/>
                      </a:lnTo>
                      <a:lnTo>
                        <a:pt x="5461" y="18016"/>
                      </a:lnTo>
                      <a:lnTo>
                        <a:pt x="5336" y="17890"/>
                      </a:lnTo>
                      <a:lnTo>
                        <a:pt x="5273" y="17890"/>
                      </a:lnTo>
                      <a:lnTo>
                        <a:pt x="5294" y="17953"/>
                      </a:lnTo>
                      <a:lnTo>
                        <a:pt x="5378" y="18079"/>
                      </a:lnTo>
                      <a:lnTo>
                        <a:pt x="5294" y="18100"/>
                      </a:lnTo>
                      <a:lnTo>
                        <a:pt x="5168" y="17974"/>
                      </a:lnTo>
                      <a:lnTo>
                        <a:pt x="5085" y="17974"/>
                      </a:lnTo>
                      <a:lnTo>
                        <a:pt x="4938" y="17807"/>
                      </a:lnTo>
                      <a:lnTo>
                        <a:pt x="4875" y="17807"/>
                      </a:lnTo>
                      <a:lnTo>
                        <a:pt x="4875" y="17869"/>
                      </a:lnTo>
                      <a:lnTo>
                        <a:pt x="4917" y="17911"/>
                      </a:lnTo>
                      <a:lnTo>
                        <a:pt x="4834" y="17890"/>
                      </a:lnTo>
                      <a:lnTo>
                        <a:pt x="4708" y="17681"/>
                      </a:lnTo>
                      <a:lnTo>
                        <a:pt x="4603" y="17660"/>
                      </a:lnTo>
                      <a:lnTo>
                        <a:pt x="4520" y="17556"/>
                      </a:lnTo>
                      <a:lnTo>
                        <a:pt x="4122" y="17284"/>
                      </a:lnTo>
                      <a:lnTo>
                        <a:pt x="3515" y="16970"/>
                      </a:lnTo>
                      <a:lnTo>
                        <a:pt x="3390" y="16928"/>
                      </a:lnTo>
                      <a:lnTo>
                        <a:pt x="3369" y="16970"/>
                      </a:lnTo>
                      <a:lnTo>
                        <a:pt x="3243" y="16907"/>
                      </a:lnTo>
                      <a:lnTo>
                        <a:pt x="3097" y="16865"/>
                      </a:lnTo>
                      <a:lnTo>
                        <a:pt x="3097" y="16928"/>
                      </a:lnTo>
                      <a:lnTo>
                        <a:pt x="3034" y="16970"/>
                      </a:lnTo>
                      <a:lnTo>
                        <a:pt x="2930" y="16928"/>
                      </a:lnTo>
                      <a:lnTo>
                        <a:pt x="2762" y="16928"/>
                      </a:lnTo>
                      <a:lnTo>
                        <a:pt x="2678" y="16823"/>
                      </a:lnTo>
                      <a:lnTo>
                        <a:pt x="2574" y="16760"/>
                      </a:lnTo>
                      <a:lnTo>
                        <a:pt x="2574" y="16802"/>
                      </a:lnTo>
                      <a:lnTo>
                        <a:pt x="2637" y="16865"/>
                      </a:lnTo>
                      <a:lnTo>
                        <a:pt x="2616" y="16928"/>
                      </a:lnTo>
                      <a:lnTo>
                        <a:pt x="2532" y="16865"/>
                      </a:lnTo>
                      <a:lnTo>
                        <a:pt x="2406" y="16907"/>
                      </a:lnTo>
                      <a:lnTo>
                        <a:pt x="2344" y="16949"/>
                      </a:lnTo>
                      <a:lnTo>
                        <a:pt x="2365" y="17032"/>
                      </a:lnTo>
                      <a:lnTo>
                        <a:pt x="2302" y="17158"/>
                      </a:lnTo>
                      <a:lnTo>
                        <a:pt x="2155" y="17158"/>
                      </a:lnTo>
                      <a:lnTo>
                        <a:pt x="2239" y="17053"/>
                      </a:lnTo>
                      <a:lnTo>
                        <a:pt x="2323" y="17012"/>
                      </a:lnTo>
                      <a:lnTo>
                        <a:pt x="2260" y="16949"/>
                      </a:lnTo>
                      <a:lnTo>
                        <a:pt x="2197" y="16949"/>
                      </a:lnTo>
                      <a:lnTo>
                        <a:pt x="2218" y="16907"/>
                      </a:lnTo>
                      <a:lnTo>
                        <a:pt x="2239" y="16844"/>
                      </a:lnTo>
                      <a:lnTo>
                        <a:pt x="2197" y="16823"/>
                      </a:lnTo>
                      <a:lnTo>
                        <a:pt x="2134" y="16886"/>
                      </a:lnTo>
                      <a:lnTo>
                        <a:pt x="2030" y="17012"/>
                      </a:lnTo>
                      <a:lnTo>
                        <a:pt x="2030" y="16928"/>
                      </a:lnTo>
                      <a:lnTo>
                        <a:pt x="2030" y="16886"/>
                      </a:lnTo>
                      <a:lnTo>
                        <a:pt x="2009" y="16844"/>
                      </a:lnTo>
                      <a:lnTo>
                        <a:pt x="1946" y="16928"/>
                      </a:lnTo>
                      <a:lnTo>
                        <a:pt x="1925" y="16928"/>
                      </a:lnTo>
                      <a:lnTo>
                        <a:pt x="1925" y="16844"/>
                      </a:lnTo>
                      <a:lnTo>
                        <a:pt x="1821" y="16823"/>
                      </a:lnTo>
                      <a:lnTo>
                        <a:pt x="1716" y="16907"/>
                      </a:lnTo>
                      <a:lnTo>
                        <a:pt x="1695" y="16802"/>
                      </a:lnTo>
                      <a:lnTo>
                        <a:pt x="1632" y="16760"/>
                      </a:lnTo>
                      <a:lnTo>
                        <a:pt x="1569" y="16844"/>
                      </a:lnTo>
                      <a:lnTo>
                        <a:pt x="1528" y="16740"/>
                      </a:lnTo>
                      <a:lnTo>
                        <a:pt x="1528" y="16614"/>
                      </a:lnTo>
                      <a:lnTo>
                        <a:pt x="1590" y="16530"/>
                      </a:lnTo>
                      <a:lnTo>
                        <a:pt x="1590" y="16614"/>
                      </a:lnTo>
                      <a:lnTo>
                        <a:pt x="1674" y="16698"/>
                      </a:lnTo>
                      <a:lnTo>
                        <a:pt x="1800" y="16656"/>
                      </a:lnTo>
                      <a:lnTo>
                        <a:pt x="1883" y="16719"/>
                      </a:lnTo>
                      <a:lnTo>
                        <a:pt x="1988" y="16635"/>
                      </a:lnTo>
                      <a:lnTo>
                        <a:pt x="1988" y="16593"/>
                      </a:lnTo>
                      <a:lnTo>
                        <a:pt x="1904" y="16530"/>
                      </a:lnTo>
                      <a:lnTo>
                        <a:pt x="1883" y="16509"/>
                      </a:lnTo>
                      <a:lnTo>
                        <a:pt x="1800" y="16488"/>
                      </a:lnTo>
                      <a:lnTo>
                        <a:pt x="1737" y="16530"/>
                      </a:lnTo>
                      <a:lnTo>
                        <a:pt x="1695" y="16488"/>
                      </a:lnTo>
                      <a:lnTo>
                        <a:pt x="1632" y="16405"/>
                      </a:lnTo>
                      <a:lnTo>
                        <a:pt x="1528" y="16342"/>
                      </a:lnTo>
                      <a:lnTo>
                        <a:pt x="1423" y="16342"/>
                      </a:lnTo>
                      <a:lnTo>
                        <a:pt x="1402" y="16384"/>
                      </a:lnTo>
                      <a:lnTo>
                        <a:pt x="1465" y="16426"/>
                      </a:lnTo>
                      <a:lnTo>
                        <a:pt x="1486" y="16426"/>
                      </a:lnTo>
                      <a:lnTo>
                        <a:pt x="1486" y="16488"/>
                      </a:lnTo>
                      <a:lnTo>
                        <a:pt x="1402" y="16509"/>
                      </a:lnTo>
                      <a:lnTo>
                        <a:pt x="1360" y="16509"/>
                      </a:lnTo>
                      <a:lnTo>
                        <a:pt x="1360" y="16551"/>
                      </a:lnTo>
                      <a:lnTo>
                        <a:pt x="1465" y="16635"/>
                      </a:lnTo>
                      <a:lnTo>
                        <a:pt x="1402" y="16656"/>
                      </a:lnTo>
                      <a:lnTo>
                        <a:pt x="1318" y="16656"/>
                      </a:lnTo>
                      <a:lnTo>
                        <a:pt x="1277" y="16740"/>
                      </a:lnTo>
                      <a:lnTo>
                        <a:pt x="1256" y="16886"/>
                      </a:lnTo>
                      <a:lnTo>
                        <a:pt x="1193" y="16802"/>
                      </a:lnTo>
                      <a:lnTo>
                        <a:pt x="1193" y="16698"/>
                      </a:lnTo>
                      <a:lnTo>
                        <a:pt x="1151" y="16635"/>
                      </a:lnTo>
                      <a:lnTo>
                        <a:pt x="1005" y="16614"/>
                      </a:lnTo>
                      <a:lnTo>
                        <a:pt x="1005" y="16740"/>
                      </a:lnTo>
                      <a:lnTo>
                        <a:pt x="942" y="16823"/>
                      </a:lnTo>
                      <a:lnTo>
                        <a:pt x="795" y="16781"/>
                      </a:lnTo>
                      <a:lnTo>
                        <a:pt x="691" y="16781"/>
                      </a:lnTo>
                      <a:lnTo>
                        <a:pt x="691" y="16928"/>
                      </a:lnTo>
                      <a:lnTo>
                        <a:pt x="628" y="17053"/>
                      </a:lnTo>
                      <a:lnTo>
                        <a:pt x="481" y="17095"/>
                      </a:lnTo>
                      <a:lnTo>
                        <a:pt x="335" y="17242"/>
                      </a:lnTo>
                      <a:lnTo>
                        <a:pt x="335" y="17451"/>
                      </a:lnTo>
                      <a:lnTo>
                        <a:pt x="251" y="17451"/>
                      </a:lnTo>
                      <a:lnTo>
                        <a:pt x="105" y="17514"/>
                      </a:lnTo>
                      <a:lnTo>
                        <a:pt x="0" y="17556"/>
                      </a:lnTo>
                      <a:lnTo>
                        <a:pt x="105" y="17576"/>
                      </a:lnTo>
                      <a:lnTo>
                        <a:pt x="63" y="17744"/>
                      </a:lnTo>
                      <a:lnTo>
                        <a:pt x="21" y="17932"/>
                      </a:lnTo>
                      <a:lnTo>
                        <a:pt x="105" y="18037"/>
                      </a:lnTo>
                      <a:lnTo>
                        <a:pt x="209" y="18288"/>
                      </a:lnTo>
                      <a:lnTo>
                        <a:pt x="272" y="18288"/>
                      </a:lnTo>
                      <a:lnTo>
                        <a:pt x="440" y="18372"/>
                      </a:lnTo>
                      <a:lnTo>
                        <a:pt x="523" y="18497"/>
                      </a:lnTo>
                      <a:lnTo>
                        <a:pt x="565" y="18602"/>
                      </a:lnTo>
                      <a:lnTo>
                        <a:pt x="837" y="18769"/>
                      </a:lnTo>
                      <a:lnTo>
                        <a:pt x="900" y="18832"/>
                      </a:lnTo>
                      <a:lnTo>
                        <a:pt x="858" y="19020"/>
                      </a:lnTo>
                      <a:lnTo>
                        <a:pt x="753" y="19208"/>
                      </a:lnTo>
                      <a:lnTo>
                        <a:pt x="649" y="19460"/>
                      </a:lnTo>
                      <a:lnTo>
                        <a:pt x="774" y="19627"/>
                      </a:lnTo>
                      <a:lnTo>
                        <a:pt x="837" y="19773"/>
                      </a:lnTo>
                      <a:lnTo>
                        <a:pt x="1067" y="20234"/>
                      </a:lnTo>
                      <a:lnTo>
                        <a:pt x="1318" y="20820"/>
                      </a:lnTo>
                      <a:lnTo>
                        <a:pt x="1214" y="20861"/>
                      </a:lnTo>
                      <a:lnTo>
                        <a:pt x="1193" y="21217"/>
                      </a:lnTo>
                      <a:lnTo>
                        <a:pt x="1193" y="21322"/>
                      </a:lnTo>
                      <a:lnTo>
                        <a:pt x="1297" y="21343"/>
                      </a:lnTo>
                      <a:lnTo>
                        <a:pt x="1214" y="21447"/>
                      </a:lnTo>
                      <a:lnTo>
                        <a:pt x="1214" y="21636"/>
                      </a:lnTo>
                      <a:lnTo>
                        <a:pt x="1297" y="21740"/>
                      </a:lnTo>
                      <a:lnTo>
                        <a:pt x="1423" y="21761"/>
                      </a:lnTo>
                      <a:lnTo>
                        <a:pt x="1486" y="21866"/>
                      </a:lnTo>
                      <a:lnTo>
                        <a:pt x="1423" y="21929"/>
                      </a:lnTo>
                      <a:lnTo>
                        <a:pt x="1423" y="22138"/>
                      </a:lnTo>
                      <a:lnTo>
                        <a:pt x="1486" y="22263"/>
                      </a:lnTo>
                      <a:lnTo>
                        <a:pt x="1674" y="22389"/>
                      </a:lnTo>
                      <a:lnTo>
                        <a:pt x="1674" y="22577"/>
                      </a:lnTo>
                      <a:lnTo>
                        <a:pt x="1569" y="22745"/>
                      </a:lnTo>
                      <a:lnTo>
                        <a:pt x="1507" y="22912"/>
                      </a:lnTo>
                      <a:lnTo>
                        <a:pt x="1779" y="23289"/>
                      </a:lnTo>
                      <a:lnTo>
                        <a:pt x="1925" y="23330"/>
                      </a:lnTo>
                      <a:lnTo>
                        <a:pt x="2197" y="23623"/>
                      </a:lnTo>
                      <a:lnTo>
                        <a:pt x="2218" y="23812"/>
                      </a:lnTo>
                      <a:lnTo>
                        <a:pt x="2051" y="24230"/>
                      </a:lnTo>
                      <a:lnTo>
                        <a:pt x="1821" y="24628"/>
                      </a:lnTo>
                      <a:lnTo>
                        <a:pt x="1695" y="24900"/>
                      </a:lnTo>
                      <a:lnTo>
                        <a:pt x="1528" y="25151"/>
                      </a:lnTo>
                      <a:lnTo>
                        <a:pt x="1381" y="25402"/>
                      </a:lnTo>
                      <a:lnTo>
                        <a:pt x="1256" y="25486"/>
                      </a:lnTo>
                      <a:lnTo>
                        <a:pt x="984" y="25737"/>
                      </a:lnTo>
                      <a:lnTo>
                        <a:pt x="1005" y="25904"/>
                      </a:lnTo>
                      <a:cubicBezTo>
                        <a:pt x="1005" y="25883"/>
                        <a:pt x="1046" y="25883"/>
                        <a:pt x="1046" y="25883"/>
                      </a:cubicBezTo>
                      <a:cubicBezTo>
                        <a:pt x="1067" y="25883"/>
                        <a:pt x="1193" y="25799"/>
                        <a:pt x="1193" y="25799"/>
                      </a:cubicBezTo>
                      <a:lnTo>
                        <a:pt x="1318" y="25779"/>
                      </a:lnTo>
                      <a:lnTo>
                        <a:pt x="1256" y="25841"/>
                      </a:lnTo>
                      <a:lnTo>
                        <a:pt x="1297" y="25925"/>
                      </a:lnTo>
                      <a:lnTo>
                        <a:pt x="1297" y="26030"/>
                      </a:lnTo>
                      <a:lnTo>
                        <a:pt x="1172" y="25925"/>
                      </a:lnTo>
                      <a:lnTo>
                        <a:pt x="1151" y="26009"/>
                      </a:lnTo>
                      <a:lnTo>
                        <a:pt x="1277" y="26155"/>
                      </a:lnTo>
                      <a:lnTo>
                        <a:pt x="1402" y="26155"/>
                      </a:lnTo>
                      <a:lnTo>
                        <a:pt x="1486" y="26260"/>
                      </a:lnTo>
                      <a:lnTo>
                        <a:pt x="1611" y="26260"/>
                      </a:lnTo>
                      <a:lnTo>
                        <a:pt x="1674" y="26239"/>
                      </a:lnTo>
                      <a:lnTo>
                        <a:pt x="1779" y="26239"/>
                      </a:lnTo>
                      <a:lnTo>
                        <a:pt x="1883" y="26364"/>
                      </a:lnTo>
                      <a:lnTo>
                        <a:pt x="1800" y="26448"/>
                      </a:lnTo>
                      <a:lnTo>
                        <a:pt x="1611" y="26406"/>
                      </a:lnTo>
                      <a:lnTo>
                        <a:pt x="1528" y="26427"/>
                      </a:lnTo>
                      <a:lnTo>
                        <a:pt x="1507" y="26532"/>
                      </a:lnTo>
                      <a:lnTo>
                        <a:pt x="1381" y="26636"/>
                      </a:lnTo>
                      <a:lnTo>
                        <a:pt x="1277" y="26553"/>
                      </a:lnTo>
                      <a:lnTo>
                        <a:pt x="1214" y="26615"/>
                      </a:lnTo>
                      <a:lnTo>
                        <a:pt x="1214" y="26720"/>
                      </a:lnTo>
                      <a:lnTo>
                        <a:pt x="1109" y="26741"/>
                      </a:lnTo>
                      <a:lnTo>
                        <a:pt x="1067" y="26636"/>
                      </a:lnTo>
                      <a:lnTo>
                        <a:pt x="1005" y="26657"/>
                      </a:lnTo>
                      <a:lnTo>
                        <a:pt x="1005" y="26720"/>
                      </a:lnTo>
                      <a:lnTo>
                        <a:pt x="1067" y="26783"/>
                      </a:lnTo>
                      <a:lnTo>
                        <a:pt x="1046" y="26929"/>
                      </a:lnTo>
                      <a:lnTo>
                        <a:pt x="1088" y="26992"/>
                      </a:lnTo>
                      <a:lnTo>
                        <a:pt x="1088" y="27034"/>
                      </a:lnTo>
                      <a:lnTo>
                        <a:pt x="1067" y="27055"/>
                      </a:lnTo>
                      <a:lnTo>
                        <a:pt x="984" y="27159"/>
                      </a:lnTo>
                      <a:lnTo>
                        <a:pt x="942" y="27306"/>
                      </a:lnTo>
                      <a:lnTo>
                        <a:pt x="858" y="27369"/>
                      </a:lnTo>
                      <a:lnTo>
                        <a:pt x="795" y="27808"/>
                      </a:lnTo>
                      <a:lnTo>
                        <a:pt x="1067" y="28289"/>
                      </a:lnTo>
                      <a:lnTo>
                        <a:pt x="1067" y="28394"/>
                      </a:lnTo>
                      <a:lnTo>
                        <a:pt x="984" y="28457"/>
                      </a:lnTo>
                      <a:lnTo>
                        <a:pt x="1005" y="28561"/>
                      </a:lnTo>
                      <a:lnTo>
                        <a:pt x="942" y="28708"/>
                      </a:lnTo>
                      <a:lnTo>
                        <a:pt x="1046" y="28729"/>
                      </a:lnTo>
                      <a:lnTo>
                        <a:pt x="1067" y="28833"/>
                      </a:lnTo>
                      <a:lnTo>
                        <a:pt x="1046" y="28875"/>
                      </a:lnTo>
                      <a:lnTo>
                        <a:pt x="1088" y="28938"/>
                      </a:lnTo>
                      <a:lnTo>
                        <a:pt x="1109" y="29043"/>
                      </a:lnTo>
                      <a:lnTo>
                        <a:pt x="1088" y="29126"/>
                      </a:lnTo>
                      <a:lnTo>
                        <a:pt x="1172" y="29252"/>
                      </a:lnTo>
                      <a:lnTo>
                        <a:pt x="1193" y="29294"/>
                      </a:lnTo>
                      <a:lnTo>
                        <a:pt x="1256" y="29461"/>
                      </a:lnTo>
                      <a:lnTo>
                        <a:pt x="1318" y="29566"/>
                      </a:lnTo>
                      <a:lnTo>
                        <a:pt x="1360" y="29712"/>
                      </a:lnTo>
                      <a:lnTo>
                        <a:pt x="1402" y="29712"/>
                      </a:lnTo>
                      <a:lnTo>
                        <a:pt x="1507" y="29796"/>
                      </a:lnTo>
                      <a:lnTo>
                        <a:pt x="1632" y="29712"/>
                      </a:lnTo>
                      <a:lnTo>
                        <a:pt x="1737" y="29900"/>
                      </a:lnTo>
                      <a:lnTo>
                        <a:pt x="1883" y="29817"/>
                      </a:lnTo>
                      <a:lnTo>
                        <a:pt x="2009" y="29859"/>
                      </a:lnTo>
                      <a:lnTo>
                        <a:pt x="2113" y="30026"/>
                      </a:lnTo>
                      <a:lnTo>
                        <a:pt x="2260" y="29921"/>
                      </a:lnTo>
                      <a:lnTo>
                        <a:pt x="2427" y="29880"/>
                      </a:lnTo>
                      <a:lnTo>
                        <a:pt x="2511" y="29963"/>
                      </a:lnTo>
                      <a:lnTo>
                        <a:pt x="2574" y="29963"/>
                      </a:lnTo>
                      <a:lnTo>
                        <a:pt x="2846" y="30026"/>
                      </a:lnTo>
                      <a:lnTo>
                        <a:pt x="2867" y="30172"/>
                      </a:lnTo>
                      <a:lnTo>
                        <a:pt x="2825" y="30319"/>
                      </a:lnTo>
                      <a:lnTo>
                        <a:pt x="2930" y="30424"/>
                      </a:lnTo>
                      <a:lnTo>
                        <a:pt x="2930" y="30612"/>
                      </a:lnTo>
                      <a:lnTo>
                        <a:pt x="3055" y="30737"/>
                      </a:lnTo>
                      <a:lnTo>
                        <a:pt x="3139" y="30905"/>
                      </a:lnTo>
                      <a:lnTo>
                        <a:pt x="3285" y="31114"/>
                      </a:lnTo>
                      <a:lnTo>
                        <a:pt x="3390" y="31177"/>
                      </a:lnTo>
                      <a:lnTo>
                        <a:pt x="3453" y="31365"/>
                      </a:lnTo>
                      <a:lnTo>
                        <a:pt x="3620" y="31428"/>
                      </a:lnTo>
                      <a:lnTo>
                        <a:pt x="3829" y="31595"/>
                      </a:lnTo>
                      <a:lnTo>
                        <a:pt x="3871" y="31700"/>
                      </a:lnTo>
                      <a:lnTo>
                        <a:pt x="4018" y="31805"/>
                      </a:lnTo>
                      <a:lnTo>
                        <a:pt x="3934" y="31867"/>
                      </a:lnTo>
                      <a:lnTo>
                        <a:pt x="3829" y="32056"/>
                      </a:lnTo>
                      <a:lnTo>
                        <a:pt x="3557" y="32097"/>
                      </a:lnTo>
                      <a:lnTo>
                        <a:pt x="3411" y="31993"/>
                      </a:lnTo>
                      <a:lnTo>
                        <a:pt x="3369" y="32097"/>
                      </a:lnTo>
                      <a:lnTo>
                        <a:pt x="3369" y="32223"/>
                      </a:lnTo>
                      <a:lnTo>
                        <a:pt x="3474" y="32411"/>
                      </a:lnTo>
                      <a:lnTo>
                        <a:pt x="3453" y="32579"/>
                      </a:lnTo>
                      <a:lnTo>
                        <a:pt x="3578" y="32725"/>
                      </a:lnTo>
                      <a:lnTo>
                        <a:pt x="3578" y="32893"/>
                      </a:lnTo>
                      <a:lnTo>
                        <a:pt x="3683" y="32913"/>
                      </a:lnTo>
                      <a:lnTo>
                        <a:pt x="3808" y="32893"/>
                      </a:lnTo>
                      <a:lnTo>
                        <a:pt x="3808" y="32746"/>
                      </a:lnTo>
                      <a:lnTo>
                        <a:pt x="3892" y="32683"/>
                      </a:lnTo>
                      <a:lnTo>
                        <a:pt x="4185" y="32788"/>
                      </a:lnTo>
                      <a:lnTo>
                        <a:pt x="4457" y="32788"/>
                      </a:lnTo>
                      <a:lnTo>
                        <a:pt x="4624" y="32704"/>
                      </a:lnTo>
                      <a:lnTo>
                        <a:pt x="4750" y="32704"/>
                      </a:lnTo>
                      <a:lnTo>
                        <a:pt x="4834" y="32955"/>
                      </a:lnTo>
                      <a:lnTo>
                        <a:pt x="4959" y="33060"/>
                      </a:lnTo>
                      <a:lnTo>
                        <a:pt x="4875" y="33206"/>
                      </a:lnTo>
                      <a:lnTo>
                        <a:pt x="5043" y="33416"/>
                      </a:lnTo>
                      <a:lnTo>
                        <a:pt x="5357" y="33353"/>
                      </a:lnTo>
                      <a:lnTo>
                        <a:pt x="5461" y="33457"/>
                      </a:lnTo>
                      <a:lnTo>
                        <a:pt x="5482" y="33583"/>
                      </a:lnTo>
                      <a:lnTo>
                        <a:pt x="5587" y="33625"/>
                      </a:lnTo>
                      <a:lnTo>
                        <a:pt x="5587" y="33771"/>
                      </a:lnTo>
                      <a:lnTo>
                        <a:pt x="5650" y="33960"/>
                      </a:lnTo>
                      <a:lnTo>
                        <a:pt x="5901" y="34211"/>
                      </a:lnTo>
                      <a:lnTo>
                        <a:pt x="6005" y="34106"/>
                      </a:lnTo>
                      <a:lnTo>
                        <a:pt x="6173" y="34190"/>
                      </a:lnTo>
                      <a:lnTo>
                        <a:pt x="6298" y="34169"/>
                      </a:lnTo>
                      <a:lnTo>
                        <a:pt x="6424" y="34190"/>
                      </a:lnTo>
                      <a:lnTo>
                        <a:pt x="6612" y="34043"/>
                      </a:lnTo>
                      <a:lnTo>
                        <a:pt x="6696" y="34043"/>
                      </a:lnTo>
                      <a:lnTo>
                        <a:pt x="6821" y="34315"/>
                      </a:lnTo>
                      <a:lnTo>
                        <a:pt x="7010" y="34420"/>
                      </a:lnTo>
                      <a:lnTo>
                        <a:pt x="7051" y="34525"/>
                      </a:lnTo>
                      <a:lnTo>
                        <a:pt x="7135" y="34462"/>
                      </a:lnTo>
                      <a:lnTo>
                        <a:pt x="7344" y="34504"/>
                      </a:lnTo>
                      <a:lnTo>
                        <a:pt x="7491" y="34504"/>
                      </a:lnTo>
                      <a:lnTo>
                        <a:pt x="7595" y="34587"/>
                      </a:lnTo>
                      <a:lnTo>
                        <a:pt x="7742" y="34566"/>
                      </a:lnTo>
                      <a:lnTo>
                        <a:pt x="7888" y="34671"/>
                      </a:lnTo>
                      <a:lnTo>
                        <a:pt x="8077" y="34692"/>
                      </a:lnTo>
                      <a:lnTo>
                        <a:pt x="8160" y="34608"/>
                      </a:lnTo>
                      <a:lnTo>
                        <a:pt x="8202" y="34734"/>
                      </a:lnTo>
                      <a:lnTo>
                        <a:pt x="8286" y="34797"/>
                      </a:lnTo>
                      <a:lnTo>
                        <a:pt x="8286" y="34943"/>
                      </a:lnTo>
                      <a:lnTo>
                        <a:pt x="8181" y="35090"/>
                      </a:lnTo>
                      <a:lnTo>
                        <a:pt x="8056" y="35110"/>
                      </a:lnTo>
                      <a:lnTo>
                        <a:pt x="8014" y="35362"/>
                      </a:lnTo>
                      <a:lnTo>
                        <a:pt x="8181" y="35466"/>
                      </a:lnTo>
                      <a:lnTo>
                        <a:pt x="8202" y="35634"/>
                      </a:lnTo>
                      <a:lnTo>
                        <a:pt x="8119" y="35843"/>
                      </a:lnTo>
                      <a:lnTo>
                        <a:pt x="8160" y="35989"/>
                      </a:lnTo>
                      <a:lnTo>
                        <a:pt x="8056" y="36073"/>
                      </a:lnTo>
                      <a:lnTo>
                        <a:pt x="7763" y="36094"/>
                      </a:lnTo>
                      <a:lnTo>
                        <a:pt x="7637" y="36303"/>
                      </a:lnTo>
                      <a:lnTo>
                        <a:pt x="7554" y="36345"/>
                      </a:lnTo>
                      <a:lnTo>
                        <a:pt x="7533" y="36596"/>
                      </a:lnTo>
                      <a:lnTo>
                        <a:pt x="7554" y="36596"/>
                      </a:lnTo>
                      <a:lnTo>
                        <a:pt x="7658" y="36617"/>
                      </a:lnTo>
                      <a:lnTo>
                        <a:pt x="7784" y="36554"/>
                      </a:lnTo>
                      <a:lnTo>
                        <a:pt x="7951" y="36512"/>
                      </a:lnTo>
                      <a:lnTo>
                        <a:pt x="7972" y="36575"/>
                      </a:lnTo>
                      <a:lnTo>
                        <a:pt x="7951" y="36659"/>
                      </a:lnTo>
                      <a:lnTo>
                        <a:pt x="7637" y="36805"/>
                      </a:lnTo>
                      <a:lnTo>
                        <a:pt x="7491" y="36889"/>
                      </a:lnTo>
                      <a:lnTo>
                        <a:pt x="7554" y="36931"/>
                      </a:lnTo>
                      <a:lnTo>
                        <a:pt x="7637" y="36931"/>
                      </a:lnTo>
                      <a:lnTo>
                        <a:pt x="7554" y="37014"/>
                      </a:lnTo>
                      <a:lnTo>
                        <a:pt x="7428" y="36994"/>
                      </a:lnTo>
                      <a:lnTo>
                        <a:pt x="7240" y="37014"/>
                      </a:lnTo>
                      <a:lnTo>
                        <a:pt x="7323" y="37203"/>
                      </a:lnTo>
                      <a:lnTo>
                        <a:pt x="7386" y="37286"/>
                      </a:lnTo>
                      <a:lnTo>
                        <a:pt x="7449" y="37224"/>
                      </a:lnTo>
                      <a:lnTo>
                        <a:pt x="7470" y="37286"/>
                      </a:lnTo>
                      <a:lnTo>
                        <a:pt x="7575" y="37307"/>
                      </a:lnTo>
                      <a:lnTo>
                        <a:pt x="7575" y="37349"/>
                      </a:lnTo>
                      <a:lnTo>
                        <a:pt x="7491" y="37391"/>
                      </a:lnTo>
                      <a:lnTo>
                        <a:pt x="7449" y="37454"/>
                      </a:lnTo>
                      <a:lnTo>
                        <a:pt x="7365" y="37454"/>
                      </a:lnTo>
                      <a:lnTo>
                        <a:pt x="7323" y="37517"/>
                      </a:lnTo>
                      <a:lnTo>
                        <a:pt x="7323" y="37559"/>
                      </a:lnTo>
                      <a:lnTo>
                        <a:pt x="7177" y="37705"/>
                      </a:lnTo>
                      <a:lnTo>
                        <a:pt x="7177" y="37831"/>
                      </a:lnTo>
                      <a:lnTo>
                        <a:pt x="7240" y="37851"/>
                      </a:lnTo>
                      <a:lnTo>
                        <a:pt x="7219" y="38019"/>
                      </a:lnTo>
                      <a:lnTo>
                        <a:pt x="7114" y="37977"/>
                      </a:lnTo>
                      <a:lnTo>
                        <a:pt x="7072" y="38019"/>
                      </a:lnTo>
                      <a:lnTo>
                        <a:pt x="6968" y="37935"/>
                      </a:lnTo>
                      <a:lnTo>
                        <a:pt x="6842" y="37914"/>
                      </a:lnTo>
                      <a:lnTo>
                        <a:pt x="6842" y="37956"/>
                      </a:lnTo>
                      <a:lnTo>
                        <a:pt x="6905" y="38040"/>
                      </a:lnTo>
                      <a:lnTo>
                        <a:pt x="6821" y="38061"/>
                      </a:lnTo>
                      <a:lnTo>
                        <a:pt x="6738" y="38144"/>
                      </a:lnTo>
                      <a:lnTo>
                        <a:pt x="6863" y="38165"/>
                      </a:lnTo>
                      <a:lnTo>
                        <a:pt x="6947" y="38165"/>
                      </a:lnTo>
                      <a:lnTo>
                        <a:pt x="7114" y="38291"/>
                      </a:lnTo>
                      <a:lnTo>
                        <a:pt x="7114" y="38375"/>
                      </a:lnTo>
                      <a:lnTo>
                        <a:pt x="7240" y="38500"/>
                      </a:lnTo>
                      <a:lnTo>
                        <a:pt x="7449" y="38479"/>
                      </a:lnTo>
                      <a:lnTo>
                        <a:pt x="7679" y="38605"/>
                      </a:lnTo>
                      <a:lnTo>
                        <a:pt x="7847" y="38647"/>
                      </a:lnTo>
                      <a:lnTo>
                        <a:pt x="8202" y="38898"/>
                      </a:lnTo>
                      <a:lnTo>
                        <a:pt x="8286" y="39023"/>
                      </a:lnTo>
                      <a:lnTo>
                        <a:pt x="8391" y="39065"/>
                      </a:lnTo>
                      <a:lnTo>
                        <a:pt x="8412" y="39128"/>
                      </a:lnTo>
                      <a:lnTo>
                        <a:pt x="8516" y="39211"/>
                      </a:lnTo>
                      <a:lnTo>
                        <a:pt x="8600" y="39211"/>
                      </a:lnTo>
                      <a:lnTo>
                        <a:pt x="8621" y="39295"/>
                      </a:lnTo>
                      <a:lnTo>
                        <a:pt x="8725" y="39337"/>
                      </a:lnTo>
                      <a:lnTo>
                        <a:pt x="8788" y="39337"/>
                      </a:lnTo>
                      <a:lnTo>
                        <a:pt x="8893" y="39483"/>
                      </a:lnTo>
                      <a:lnTo>
                        <a:pt x="8997" y="39504"/>
                      </a:lnTo>
                      <a:lnTo>
                        <a:pt x="9039" y="39525"/>
                      </a:lnTo>
                      <a:lnTo>
                        <a:pt x="9102" y="39504"/>
                      </a:lnTo>
                      <a:lnTo>
                        <a:pt x="9248" y="39630"/>
                      </a:lnTo>
                      <a:lnTo>
                        <a:pt x="9248" y="39714"/>
                      </a:lnTo>
                      <a:lnTo>
                        <a:pt x="9374" y="39735"/>
                      </a:lnTo>
                      <a:lnTo>
                        <a:pt x="9520" y="39923"/>
                      </a:lnTo>
                      <a:lnTo>
                        <a:pt x="9583" y="40007"/>
                      </a:lnTo>
                      <a:lnTo>
                        <a:pt x="9625" y="40237"/>
                      </a:lnTo>
                      <a:lnTo>
                        <a:pt x="9730" y="40425"/>
                      </a:lnTo>
                      <a:lnTo>
                        <a:pt x="9688" y="40488"/>
                      </a:lnTo>
                      <a:lnTo>
                        <a:pt x="9730" y="40572"/>
                      </a:lnTo>
                      <a:cubicBezTo>
                        <a:pt x="9939" y="40572"/>
                        <a:pt x="10483" y="40572"/>
                        <a:pt x="10462" y="40446"/>
                      </a:cubicBezTo>
                      <a:lnTo>
                        <a:pt x="10420" y="40279"/>
                      </a:lnTo>
                      <a:lnTo>
                        <a:pt x="11090" y="40258"/>
                      </a:lnTo>
                      <a:cubicBezTo>
                        <a:pt x="11090" y="40258"/>
                        <a:pt x="11215" y="40383"/>
                        <a:pt x="11320" y="40383"/>
                      </a:cubicBezTo>
                      <a:cubicBezTo>
                        <a:pt x="11425" y="40383"/>
                        <a:pt x="11948" y="40153"/>
                        <a:pt x="11948" y="40153"/>
                      </a:cubicBezTo>
                      <a:cubicBezTo>
                        <a:pt x="11948" y="40153"/>
                        <a:pt x="12073" y="40174"/>
                        <a:pt x="12136" y="40279"/>
                      </a:cubicBezTo>
                      <a:cubicBezTo>
                        <a:pt x="12159" y="40337"/>
                        <a:pt x="12208" y="40350"/>
                        <a:pt x="12254" y="40350"/>
                      </a:cubicBezTo>
                      <a:cubicBezTo>
                        <a:pt x="12291" y="40350"/>
                        <a:pt x="12327" y="40341"/>
                        <a:pt x="12345" y="40341"/>
                      </a:cubicBezTo>
                      <a:lnTo>
                        <a:pt x="12345" y="40320"/>
                      </a:lnTo>
                      <a:lnTo>
                        <a:pt x="12492" y="40341"/>
                      </a:lnTo>
                      <a:lnTo>
                        <a:pt x="12764" y="40551"/>
                      </a:lnTo>
                      <a:lnTo>
                        <a:pt x="12826" y="40676"/>
                      </a:lnTo>
                      <a:lnTo>
                        <a:pt x="13098" y="40697"/>
                      </a:lnTo>
                      <a:lnTo>
                        <a:pt x="13140" y="40592"/>
                      </a:lnTo>
                      <a:lnTo>
                        <a:pt x="13308" y="40488"/>
                      </a:lnTo>
                      <a:lnTo>
                        <a:pt x="13496" y="40258"/>
                      </a:lnTo>
                      <a:lnTo>
                        <a:pt x="13433" y="40237"/>
                      </a:lnTo>
                      <a:lnTo>
                        <a:pt x="13119" y="39965"/>
                      </a:lnTo>
                      <a:lnTo>
                        <a:pt x="12910" y="39714"/>
                      </a:lnTo>
                      <a:lnTo>
                        <a:pt x="12889" y="39546"/>
                      </a:lnTo>
                      <a:lnTo>
                        <a:pt x="12805" y="39442"/>
                      </a:lnTo>
                      <a:lnTo>
                        <a:pt x="12805" y="39295"/>
                      </a:lnTo>
                      <a:lnTo>
                        <a:pt x="12785" y="39211"/>
                      </a:lnTo>
                      <a:lnTo>
                        <a:pt x="12764" y="39170"/>
                      </a:lnTo>
                      <a:lnTo>
                        <a:pt x="12680" y="39170"/>
                      </a:lnTo>
                      <a:lnTo>
                        <a:pt x="12680" y="39065"/>
                      </a:lnTo>
                      <a:lnTo>
                        <a:pt x="12722" y="39086"/>
                      </a:lnTo>
                      <a:lnTo>
                        <a:pt x="12764" y="38981"/>
                      </a:lnTo>
                      <a:lnTo>
                        <a:pt x="12805" y="38877"/>
                      </a:lnTo>
                      <a:lnTo>
                        <a:pt x="12722" y="38877"/>
                      </a:lnTo>
                      <a:lnTo>
                        <a:pt x="12680" y="38919"/>
                      </a:lnTo>
                      <a:lnTo>
                        <a:pt x="12554" y="38856"/>
                      </a:lnTo>
                      <a:lnTo>
                        <a:pt x="12554" y="38667"/>
                      </a:lnTo>
                      <a:lnTo>
                        <a:pt x="12450" y="38647"/>
                      </a:lnTo>
                      <a:lnTo>
                        <a:pt x="12366" y="38563"/>
                      </a:lnTo>
                      <a:lnTo>
                        <a:pt x="12282" y="38584"/>
                      </a:lnTo>
                      <a:lnTo>
                        <a:pt x="12178" y="38584"/>
                      </a:lnTo>
                      <a:lnTo>
                        <a:pt x="12136" y="38375"/>
                      </a:lnTo>
                      <a:lnTo>
                        <a:pt x="12157" y="38270"/>
                      </a:lnTo>
                      <a:lnTo>
                        <a:pt x="12199" y="38228"/>
                      </a:lnTo>
                      <a:lnTo>
                        <a:pt x="12199" y="38019"/>
                      </a:lnTo>
                      <a:lnTo>
                        <a:pt x="12261" y="37914"/>
                      </a:lnTo>
                      <a:lnTo>
                        <a:pt x="12282" y="37768"/>
                      </a:lnTo>
                      <a:lnTo>
                        <a:pt x="12345" y="37726"/>
                      </a:lnTo>
                      <a:lnTo>
                        <a:pt x="12366" y="37600"/>
                      </a:lnTo>
                      <a:lnTo>
                        <a:pt x="12408" y="37517"/>
                      </a:lnTo>
                      <a:lnTo>
                        <a:pt x="12408" y="37433"/>
                      </a:lnTo>
                      <a:lnTo>
                        <a:pt x="12471" y="37454"/>
                      </a:lnTo>
                      <a:lnTo>
                        <a:pt x="12513" y="37517"/>
                      </a:lnTo>
                      <a:lnTo>
                        <a:pt x="12575" y="37496"/>
                      </a:lnTo>
                      <a:lnTo>
                        <a:pt x="12596" y="37412"/>
                      </a:lnTo>
                      <a:lnTo>
                        <a:pt x="12659" y="37454"/>
                      </a:lnTo>
                      <a:lnTo>
                        <a:pt x="12701" y="37412"/>
                      </a:lnTo>
                      <a:lnTo>
                        <a:pt x="12785" y="37412"/>
                      </a:lnTo>
                      <a:lnTo>
                        <a:pt x="12868" y="37349"/>
                      </a:lnTo>
                      <a:lnTo>
                        <a:pt x="12826" y="37307"/>
                      </a:lnTo>
                      <a:lnTo>
                        <a:pt x="12764" y="37286"/>
                      </a:lnTo>
                      <a:lnTo>
                        <a:pt x="12805" y="37286"/>
                      </a:lnTo>
                      <a:cubicBezTo>
                        <a:pt x="12805" y="37286"/>
                        <a:pt x="12826" y="37307"/>
                        <a:pt x="12868" y="37307"/>
                      </a:cubicBezTo>
                      <a:cubicBezTo>
                        <a:pt x="12889" y="37307"/>
                        <a:pt x="12931" y="37286"/>
                        <a:pt x="12931" y="37286"/>
                      </a:cubicBezTo>
                      <a:lnTo>
                        <a:pt x="12994" y="37328"/>
                      </a:lnTo>
                      <a:lnTo>
                        <a:pt x="13036" y="37307"/>
                      </a:lnTo>
                      <a:lnTo>
                        <a:pt x="13015" y="37245"/>
                      </a:lnTo>
                      <a:lnTo>
                        <a:pt x="12847" y="37140"/>
                      </a:lnTo>
                      <a:lnTo>
                        <a:pt x="12931" y="37119"/>
                      </a:lnTo>
                      <a:lnTo>
                        <a:pt x="13036" y="37140"/>
                      </a:lnTo>
                      <a:lnTo>
                        <a:pt x="13098" y="37119"/>
                      </a:lnTo>
                      <a:lnTo>
                        <a:pt x="13161" y="37140"/>
                      </a:lnTo>
                      <a:lnTo>
                        <a:pt x="13161" y="37077"/>
                      </a:lnTo>
                      <a:lnTo>
                        <a:pt x="13119" y="37035"/>
                      </a:lnTo>
                      <a:lnTo>
                        <a:pt x="13161" y="37035"/>
                      </a:lnTo>
                      <a:lnTo>
                        <a:pt x="13161" y="36994"/>
                      </a:lnTo>
                      <a:lnTo>
                        <a:pt x="13119" y="36931"/>
                      </a:lnTo>
                      <a:lnTo>
                        <a:pt x="13203" y="36910"/>
                      </a:lnTo>
                      <a:lnTo>
                        <a:pt x="13203" y="36868"/>
                      </a:lnTo>
                      <a:lnTo>
                        <a:pt x="13203" y="36805"/>
                      </a:lnTo>
                      <a:lnTo>
                        <a:pt x="13057" y="36722"/>
                      </a:lnTo>
                      <a:lnTo>
                        <a:pt x="12910" y="36784"/>
                      </a:lnTo>
                      <a:lnTo>
                        <a:pt x="12701" y="36659"/>
                      </a:lnTo>
                      <a:lnTo>
                        <a:pt x="12701" y="36554"/>
                      </a:lnTo>
                      <a:lnTo>
                        <a:pt x="12910" y="36554"/>
                      </a:lnTo>
                      <a:lnTo>
                        <a:pt x="12680" y="36157"/>
                      </a:lnTo>
                      <a:lnTo>
                        <a:pt x="12408" y="35885"/>
                      </a:lnTo>
                      <a:lnTo>
                        <a:pt x="12052" y="35780"/>
                      </a:lnTo>
                      <a:lnTo>
                        <a:pt x="11989" y="35864"/>
                      </a:lnTo>
                      <a:lnTo>
                        <a:pt x="11822" y="35717"/>
                      </a:lnTo>
                      <a:lnTo>
                        <a:pt x="11843" y="35634"/>
                      </a:lnTo>
                      <a:lnTo>
                        <a:pt x="11738" y="35466"/>
                      </a:lnTo>
                      <a:lnTo>
                        <a:pt x="11508" y="35403"/>
                      </a:lnTo>
                      <a:lnTo>
                        <a:pt x="11571" y="35194"/>
                      </a:lnTo>
                      <a:lnTo>
                        <a:pt x="11634" y="34818"/>
                      </a:lnTo>
                      <a:lnTo>
                        <a:pt x="11550" y="34734"/>
                      </a:lnTo>
                      <a:lnTo>
                        <a:pt x="11529" y="34462"/>
                      </a:lnTo>
                      <a:lnTo>
                        <a:pt x="11634" y="34399"/>
                      </a:lnTo>
                      <a:lnTo>
                        <a:pt x="11780" y="34211"/>
                      </a:lnTo>
                      <a:lnTo>
                        <a:pt x="11780" y="34064"/>
                      </a:lnTo>
                      <a:lnTo>
                        <a:pt x="11864" y="33960"/>
                      </a:lnTo>
                      <a:lnTo>
                        <a:pt x="12178" y="34253"/>
                      </a:lnTo>
                      <a:lnTo>
                        <a:pt x="12199" y="34357"/>
                      </a:lnTo>
                      <a:lnTo>
                        <a:pt x="12387" y="34462"/>
                      </a:lnTo>
                      <a:lnTo>
                        <a:pt x="12575" y="34420"/>
                      </a:lnTo>
                      <a:lnTo>
                        <a:pt x="12554" y="34253"/>
                      </a:lnTo>
                      <a:lnTo>
                        <a:pt x="12617" y="34190"/>
                      </a:lnTo>
                      <a:lnTo>
                        <a:pt x="12492" y="33729"/>
                      </a:lnTo>
                      <a:lnTo>
                        <a:pt x="12680" y="33688"/>
                      </a:lnTo>
                      <a:lnTo>
                        <a:pt x="12868" y="33688"/>
                      </a:lnTo>
                      <a:lnTo>
                        <a:pt x="12868" y="33562"/>
                      </a:lnTo>
                      <a:lnTo>
                        <a:pt x="12785" y="33457"/>
                      </a:lnTo>
                      <a:lnTo>
                        <a:pt x="12805" y="33332"/>
                      </a:lnTo>
                      <a:lnTo>
                        <a:pt x="12994" y="33227"/>
                      </a:lnTo>
                      <a:lnTo>
                        <a:pt x="13077" y="33227"/>
                      </a:lnTo>
                      <a:lnTo>
                        <a:pt x="13119" y="33060"/>
                      </a:lnTo>
                      <a:lnTo>
                        <a:pt x="13203" y="32997"/>
                      </a:lnTo>
                      <a:lnTo>
                        <a:pt x="13329" y="33018"/>
                      </a:lnTo>
                      <a:lnTo>
                        <a:pt x="13349" y="32913"/>
                      </a:lnTo>
                      <a:lnTo>
                        <a:pt x="13329" y="32809"/>
                      </a:lnTo>
                      <a:lnTo>
                        <a:pt x="13349" y="32725"/>
                      </a:lnTo>
                      <a:lnTo>
                        <a:pt x="13538" y="32830"/>
                      </a:lnTo>
                      <a:lnTo>
                        <a:pt x="13663" y="32893"/>
                      </a:lnTo>
                      <a:lnTo>
                        <a:pt x="13642" y="32955"/>
                      </a:lnTo>
                      <a:lnTo>
                        <a:pt x="13559" y="33060"/>
                      </a:lnTo>
                      <a:lnTo>
                        <a:pt x="13621" y="33123"/>
                      </a:lnTo>
                      <a:lnTo>
                        <a:pt x="13726" y="33060"/>
                      </a:lnTo>
                      <a:lnTo>
                        <a:pt x="13747" y="32997"/>
                      </a:lnTo>
                      <a:lnTo>
                        <a:pt x="13831" y="32934"/>
                      </a:lnTo>
                      <a:lnTo>
                        <a:pt x="13831" y="33039"/>
                      </a:lnTo>
                      <a:lnTo>
                        <a:pt x="13914" y="32955"/>
                      </a:lnTo>
                      <a:lnTo>
                        <a:pt x="13935" y="32893"/>
                      </a:lnTo>
                      <a:lnTo>
                        <a:pt x="14040" y="32893"/>
                      </a:lnTo>
                      <a:lnTo>
                        <a:pt x="14165" y="32809"/>
                      </a:lnTo>
                      <a:lnTo>
                        <a:pt x="14270" y="32809"/>
                      </a:lnTo>
                      <a:lnTo>
                        <a:pt x="14312" y="32955"/>
                      </a:lnTo>
                      <a:lnTo>
                        <a:pt x="14458" y="33039"/>
                      </a:lnTo>
                      <a:lnTo>
                        <a:pt x="14668" y="32955"/>
                      </a:lnTo>
                      <a:lnTo>
                        <a:pt x="14772" y="32955"/>
                      </a:lnTo>
                      <a:lnTo>
                        <a:pt x="14814" y="33039"/>
                      </a:lnTo>
                      <a:lnTo>
                        <a:pt x="14898" y="33039"/>
                      </a:lnTo>
                      <a:lnTo>
                        <a:pt x="15002" y="33206"/>
                      </a:lnTo>
                      <a:lnTo>
                        <a:pt x="15128" y="33206"/>
                      </a:lnTo>
                      <a:lnTo>
                        <a:pt x="15233" y="33332"/>
                      </a:lnTo>
                      <a:lnTo>
                        <a:pt x="15400" y="33457"/>
                      </a:lnTo>
                      <a:lnTo>
                        <a:pt x="15463" y="33457"/>
                      </a:lnTo>
                      <a:lnTo>
                        <a:pt x="15526" y="33541"/>
                      </a:lnTo>
                      <a:lnTo>
                        <a:pt x="15526" y="33667"/>
                      </a:lnTo>
                      <a:lnTo>
                        <a:pt x="15609" y="33688"/>
                      </a:lnTo>
                      <a:lnTo>
                        <a:pt x="15672" y="33583"/>
                      </a:lnTo>
                      <a:lnTo>
                        <a:pt x="15672" y="33437"/>
                      </a:lnTo>
                      <a:lnTo>
                        <a:pt x="15777" y="33353"/>
                      </a:lnTo>
                      <a:lnTo>
                        <a:pt x="15860" y="33457"/>
                      </a:lnTo>
                      <a:lnTo>
                        <a:pt x="16070" y="33478"/>
                      </a:lnTo>
                      <a:lnTo>
                        <a:pt x="16153" y="33583"/>
                      </a:lnTo>
                      <a:lnTo>
                        <a:pt x="16258" y="33625"/>
                      </a:lnTo>
                      <a:lnTo>
                        <a:pt x="16383" y="33520"/>
                      </a:lnTo>
                      <a:lnTo>
                        <a:pt x="16383" y="33311"/>
                      </a:lnTo>
                      <a:lnTo>
                        <a:pt x="16509" y="33311"/>
                      </a:lnTo>
                      <a:lnTo>
                        <a:pt x="16509" y="33206"/>
                      </a:lnTo>
                      <a:lnTo>
                        <a:pt x="16614" y="33165"/>
                      </a:lnTo>
                      <a:lnTo>
                        <a:pt x="16697" y="33248"/>
                      </a:lnTo>
                      <a:lnTo>
                        <a:pt x="16760" y="33144"/>
                      </a:lnTo>
                      <a:lnTo>
                        <a:pt x="16886" y="33123"/>
                      </a:lnTo>
                      <a:lnTo>
                        <a:pt x="17032" y="33269"/>
                      </a:lnTo>
                      <a:lnTo>
                        <a:pt x="17074" y="33332"/>
                      </a:lnTo>
                      <a:lnTo>
                        <a:pt x="17220" y="33311"/>
                      </a:lnTo>
                      <a:lnTo>
                        <a:pt x="17199" y="33165"/>
                      </a:lnTo>
                      <a:lnTo>
                        <a:pt x="17283" y="33144"/>
                      </a:lnTo>
                      <a:lnTo>
                        <a:pt x="17409" y="33144"/>
                      </a:lnTo>
                      <a:lnTo>
                        <a:pt x="17451" y="33060"/>
                      </a:lnTo>
                      <a:lnTo>
                        <a:pt x="17597" y="33144"/>
                      </a:lnTo>
                      <a:lnTo>
                        <a:pt x="17660" y="33206"/>
                      </a:lnTo>
                      <a:lnTo>
                        <a:pt x="17639" y="33269"/>
                      </a:lnTo>
                      <a:lnTo>
                        <a:pt x="17555" y="33332"/>
                      </a:lnTo>
                      <a:lnTo>
                        <a:pt x="17660" y="33457"/>
                      </a:lnTo>
                      <a:lnTo>
                        <a:pt x="17764" y="33478"/>
                      </a:lnTo>
                      <a:lnTo>
                        <a:pt x="17827" y="33457"/>
                      </a:lnTo>
                      <a:lnTo>
                        <a:pt x="17911" y="33520"/>
                      </a:lnTo>
                      <a:lnTo>
                        <a:pt x="18078" y="33520"/>
                      </a:lnTo>
                      <a:lnTo>
                        <a:pt x="18287" y="33625"/>
                      </a:lnTo>
                      <a:lnTo>
                        <a:pt x="18434" y="33583"/>
                      </a:lnTo>
                      <a:lnTo>
                        <a:pt x="18476" y="33457"/>
                      </a:lnTo>
                      <a:lnTo>
                        <a:pt x="18476" y="33353"/>
                      </a:lnTo>
                      <a:lnTo>
                        <a:pt x="18539" y="33311"/>
                      </a:lnTo>
                      <a:lnTo>
                        <a:pt x="18706" y="33416"/>
                      </a:lnTo>
                      <a:lnTo>
                        <a:pt x="18873" y="33437"/>
                      </a:lnTo>
                      <a:lnTo>
                        <a:pt x="19062" y="33353"/>
                      </a:lnTo>
                      <a:lnTo>
                        <a:pt x="19103" y="33248"/>
                      </a:lnTo>
                      <a:lnTo>
                        <a:pt x="19083" y="32809"/>
                      </a:lnTo>
                      <a:lnTo>
                        <a:pt x="19020" y="32746"/>
                      </a:lnTo>
                      <a:lnTo>
                        <a:pt x="18852" y="32746"/>
                      </a:lnTo>
                      <a:lnTo>
                        <a:pt x="18748" y="32683"/>
                      </a:lnTo>
                      <a:lnTo>
                        <a:pt x="18706" y="32621"/>
                      </a:lnTo>
                      <a:lnTo>
                        <a:pt x="18580" y="32600"/>
                      </a:lnTo>
                      <a:lnTo>
                        <a:pt x="18497" y="32516"/>
                      </a:lnTo>
                      <a:lnTo>
                        <a:pt x="18371" y="32516"/>
                      </a:lnTo>
                      <a:lnTo>
                        <a:pt x="18371" y="32432"/>
                      </a:lnTo>
                      <a:lnTo>
                        <a:pt x="18350" y="32369"/>
                      </a:lnTo>
                      <a:lnTo>
                        <a:pt x="18371" y="32307"/>
                      </a:lnTo>
                      <a:lnTo>
                        <a:pt x="18476" y="32307"/>
                      </a:lnTo>
                      <a:lnTo>
                        <a:pt x="18497" y="32181"/>
                      </a:lnTo>
                      <a:lnTo>
                        <a:pt x="18580" y="32077"/>
                      </a:lnTo>
                      <a:lnTo>
                        <a:pt x="18559" y="31951"/>
                      </a:lnTo>
                      <a:lnTo>
                        <a:pt x="18476" y="31951"/>
                      </a:lnTo>
                      <a:lnTo>
                        <a:pt x="18476" y="31805"/>
                      </a:lnTo>
                      <a:lnTo>
                        <a:pt x="18601" y="31637"/>
                      </a:lnTo>
                      <a:lnTo>
                        <a:pt x="18748" y="31491"/>
                      </a:lnTo>
                      <a:lnTo>
                        <a:pt x="18978" y="31470"/>
                      </a:lnTo>
                      <a:lnTo>
                        <a:pt x="19083" y="31491"/>
                      </a:lnTo>
                      <a:lnTo>
                        <a:pt x="19166" y="31449"/>
                      </a:lnTo>
                      <a:lnTo>
                        <a:pt x="19166" y="31344"/>
                      </a:lnTo>
                      <a:lnTo>
                        <a:pt x="19062" y="31323"/>
                      </a:lnTo>
                      <a:lnTo>
                        <a:pt x="18978" y="31219"/>
                      </a:lnTo>
                      <a:lnTo>
                        <a:pt x="18873" y="31219"/>
                      </a:lnTo>
                      <a:lnTo>
                        <a:pt x="18790" y="31260"/>
                      </a:lnTo>
                      <a:lnTo>
                        <a:pt x="18685" y="31219"/>
                      </a:lnTo>
                      <a:lnTo>
                        <a:pt x="18539" y="31219"/>
                      </a:lnTo>
                      <a:lnTo>
                        <a:pt x="18539" y="31135"/>
                      </a:lnTo>
                      <a:lnTo>
                        <a:pt x="18580" y="31072"/>
                      </a:lnTo>
                      <a:lnTo>
                        <a:pt x="18748" y="31072"/>
                      </a:lnTo>
                      <a:lnTo>
                        <a:pt x="18685" y="30947"/>
                      </a:lnTo>
                      <a:lnTo>
                        <a:pt x="18539" y="30968"/>
                      </a:lnTo>
                      <a:lnTo>
                        <a:pt x="18434" y="30947"/>
                      </a:lnTo>
                      <a:lnTo>
                        <a:pt x="18476" y="30905"/>
                      </a:lnTo>
                      <a:lnTo>
                        <a:pt x="18434" y="30758"/>
                      </a:lnTo>
                      <a:lnTo>
                        <a:pt x="18476" y="30737"/>
                      </a:lnTo>
                      <a:lnTo>
                        <a:pt x="18601" y="30737"/>
                      </a:lnTo>
                      <a:lnTo>
                        <a:pt x="18664" y="30654"/>
                      </a:lnTo>
                      <a:lnTo>
                        <a:pt x="18748" y="30654"/>
                      </a:lnTo>
                      <a:lnTo>
                        <a:pt x="18769" y="30716"/>
                      </a:lnTo>
                      <a:lnTo>
                        <a:pt x="18894" y="30696"/>
                      </a:lnTo>
                      <a:lnTo>
                        <a:pt x="18999" y="30758"/>
                      </a:lnTo>
                      <a:lnTo>
                        <a:pt x="19062" y="30716"/>
                      </a:lnTo>
                      <a:lnTo>
                        <a:pt x="19062" y="30633"/>
                      </a:lnTo>
                      <a:lnTo>
                        <a:pt x="19166" y="30591"/>
                      </a:lnTo>
                      <a:lnTo>
                        <a:pt x="19271" y="30591"/>
                      </a:lnTo>
                      <a:lnTo>
                        <a:pt x="19334" y="30696"/>
                      </a:lnTo>
                      <a:lnTo>
                        <a:pt x="19396" y="30612"/>
                      </a:lnTo>
                      <a:lnTo>
                        <a:pt x="19396" y="30528"/>
                      </a:lnTo>
                      <a:lnTo>
                        <a:pt x="19606" y="30486"/>
                      </a:lnTo>
                      <a:lnTo>
                        <a:pt x="19731" y="30486"/>
                      </a:lnTo>
                      <a:lnTo>
                        <a:pt x="19899" y="30403"/>
                      </a:lnTo>
                      <a:lnTo>
                        <a:pt x="20045" y="30403"/>
                      </a:lnTo>
                      <a:lnTo>
                        <a:pt x="20066" y="30340"/>
                      </a:lnTo>
                      <a:lnTo>
                        <a:pt x="20233" y="30235"/>
                      </a:lnTo>
                      <a:lnTo>
                        <a:pt x="20359" y="30235"/>
                      </a:lnTo>
                      <a:lnTo>
                        <a:pt x="20443" y="30193"/>
                      </a:lnTo>
                      <a:lnTo>
                        <a:pt x="20526" y="30193"/>
                      </a:lnTo>
                      <a:lnTo>
                        <a:pt x="20589" y="30214"/>
                      </a:lnTo>
                      <a:lnTo>
                        <a:pt x="20652" y="30172"/>
                      </a:lnTo>
                      <a:lnTo>
                        <a:pt x="20652" y="30026"/>
                      </a:lnTo>
                      <a:lnTo>
                        <a:pt x="20736" y="29984"/>
                      </a:lnTo>
                      <a:lnTo>
                        <a:pt x="20861" y="29984"/>
                      </a:lnTo>
                      <a:lnTo>
                        <a:pt x="20882" y="29900"/>
                      </a:lnTo>
                      <a:lnTo>
                        <a:pt x="20966" y="29859"/>
                      </a:lnTo>
                      <a:lnTo>
                        <a:pt x="21008" y="29900"/>
                      </a:lnTo>
                      <a:lnTo>
                        <a:pt x="21091" y="29921"/>
                      </a:lnTo>
                      <a:lnTo>
                        <a:pt x="21196" y="29880"/>
                      </a:lnTo>
                      <a:lnTo>
                        <a:pt x="21321" y="29817"/>
                      </a:lnTo>
                      <a:lnTo>
                        <a:pt x="21572" y="29670"/>
                      </a:lnTo>
                      <a:lnTo>
                        <a:pt x="21614" y="29670"/>
                      </a:lnTo>
                      <a:lnTo>
                        <a:pt x="21677" y="29649"/>
                      </a:lnTo>
                      <a:lnTo>
                        <a:pt x="21803" y="29608"/>
                      </a:lnTo>
                      <a:lnTo>
                        <a:pt x="21886" y="29503"/>
                      </a:lnTo>
                      <a:lnTo>
                        <a:pt x="21949" y="29545"/>
                      </a:lnTo>
                      <a:lnTo>
                        <a:pt x="22116" y="29503"/>
                      </a:lnTo>
                      <a:lnTo>
                        <a:pt x="22116" y="29440"/>
                      </a:lnTo>
                      <a:lnTo>
                        <a:pt x="22054" y="29356"/>
                      </a:lnTo>
                      <a:lnTo>
                        <a:pt x="22116" y="29336"/>
                      </a:lnTo>
                      <a:lnTo>
                        <a:pt x="22284" y="29336"/>
                      </a:lnTo>
                      <a:lnTo>
                        <a:pt x="22305" y="29231"/>
                      </a:lnTo>
                      <a:lnTo>
                        <a:pt x="22409" y="29168"/>
                      </a:lnTo>
                      <a:lnTo>
                        <a:pt x="22472" y="29168"/>
                      </a:lnTo>
                      <a:lnTo>
                        <a:pt x="22556" y="29147"/>
                      </a:lnTo>
                      <a:lnTo>
                        <a:pt x="22681" y="29189"/>
                      </a:lnTo>
                      <a:lnTo>
                        <a:pt x="22849" y="29168"/>
                      </a:lnTo>
                      <a:lnTo>
                        <a:pt x="22974" y="29273"/>
                      </a:lnTo>
                      <a:lnTo>
                        <a:pt x="23100" y="29273"/>
                      </a:lnTo>
                      <a:lnTo>
                        <a:pt x="23246" y="29210"/>
                      </a:lnTo>
                      <a:lnTo>
                        <a:pt x="23372" y="29210"/>
                      </a:lnTo>
                      <a:lnTo>
                        <a:pt x="23414" y="29356"/>
                      </a:lnTo>
                      <a:lnTo>
                        <a:pt x="23477" y="29377"/>
                      </a:lnTo>
                      <a:lnTo>
                        <a:pt x="23539" y="29503"/>
                      </a:lnTo>
                      <a:lnTo>
                        <a:pt x="23602" y="29608"/>
                      </a:lnTo>
                      <a:lnTo>
                        <a:pt x="23686" y="29670"/>
                      </a:lnTo>
                      <a:lnTo>
                        <a:pt x="23686" y="29712"/>
                      </a:lnTo>
                      <a:lnTo>
                        <a:pt x="23665" y="29817"/>
                      </a:lnTo>
                      <a:lnTo>
                        <a:pt x="23686" y="29921"/>
                      </a:lnTo>
                      <a:lnTo>
                        <a:pt x="23686" y="29984"/>
                      </a:lnTo>
                      <a:lnTo>
                        <a:pt x="23602" y="30005"/>
                      </a:lnTo>
                      <a:lnTo>
                        <a:pt x="23665" y="30110"/>
                      </a:lnTo>
                      <a:lnTo>
                        <a:pt x="23749" y="30152"/>
                      </a:lnTo>
                      <a:lnTo>
                        <a:pt x="23874" y="30089"/>
                      </a:lnTo>
                      <a:lnTo>
                        <a:pt x="23937" y="30152"/>
                      </a:lnTo>
                      <a:lnTo>
                        <a:pt x="24000" y="30131"/>
                      </a:lnTo>
                      <a:lnTo>
                        <a:pt x="24021" y="30026"/>
                      </a:lnTo>
                      <a:lnTo>
                        <a:pt x="24104" y="30005"/>
                      </a:lnTo>
                      <a:lnTo>
                        <a:pt x="24125" y="30110"/>
                      </a:lnTo>
                      <a:lnTo>
                        <a:pt x="24209" y="30110"/>
                      </a:lnTo>
                      <a:lnTo>
                        <a:pt x="24230" y="30026"/>
                      </a:lnTo>
                      <a:lnTo>
                        <a:pt x="24188" y="29921"/>
                      </a:lnTo>
                      <a:lnTo>
                        <a:pt x="24209" y="29900"/>
                      </a:lnTo>
                      <a:lnTo>
                        <a:pt x="24418" y="30026"/>
                      </a:lnTo>
                      <a:lnTo>
                        <a:pt x="24439" y="30214"/>
                      </a:lnTo>
                      <a:lnTo>
                        <a:pt x="24523" y="30340"/>
                      </a:lnTo>
                      <a:lnTo>
                        <a:pt x="24606" y="30340"/>
                      </a:lnTo>
                      <a:lnTo>
                        <a:pt x="24669" y="30256"/>
                      </a:lnTo>
                      <a:lnTo>
                        <a:pt x="24627" y="30235"/>
                      </a:lnTo>
                      <a:lnTo>
                        <a:pt x="24606" y="30193"/>
                      </a:lnTo>
                      <a:lnTo>
                        <a:pt x="24732" y="30152"/>
                      </a:lnTo>
                      <a:lnTo>
                        <a:pt x="24941" y="30256"/>
                      </a:lnTo>
                      <a:lnTo>
                        <a:pt x="25025" y="30256"/>
                      </a:lnTo>
                      <a:lnTo>
                        <a:pt x="25088" y="30193"/>
                      </a:lnTo>
                      <a:lnTo>
                        <a:pt x="25150" y="30214"/>
                      </a:lnTo>
                      <a:lnTo>
                        <a:pt x="25088" y="30319"/>
                      </a:lnTo>
                      <a:lnTo>
                        <a:pt x="25025" y="30361"/>
                      </a:lnTo>
                      <a:lnTo>
                        <a:pt x="25025" y="30528"/>
                      </a:lnTo>
                      <a:lnTo>
                        <a:pt x="25088" y="30633"/>
                      </a:lnTo>
                      <a:lnTo>
                        <a:pt x="25171" y="30633"/>
                      </a:lnTo>
                      <a:lnTo>
                        <a:pt x="25255" y="30549"/>
                      </a:lnTo>
                      <a:lnTo>
                        <a:pt x="25381" y="30528"/>
                      </a:lnTo>
                      <a:lnTo>
                        <a:pt x="25611" y="30570"/>
                      </a:lnTo>
                      <a:lnTo>
                        <a:pt x="25673" y="30612"/>
                      </a:lnTo>
                      <a:lnTo>
                        <a:pt x="25757" y="30549"/>
                      </a:lnTo>
                      <a:lnTo>
                        <a:pt x="25715" y="30424"/>
                      </a:lnTo>
                      <a:lnTo>
                        <a:pt x="25820" y="30361"/>
                      </a:lnTo>
                      <a:lnTo>
                        <a:pt x="25987" y="30340"/>
                      </a:lnTo>
                      <a:lnTo>
                        <a:pt x="26092" y="30256"/>
                      </a:lnTo>
                      <a:lnTo>
                        <a:pt x="26134" y="30152"/>
                      </a:lnTo>
                      <a:lnTo>
                        <a:pt x="26217" y="30089"/>
                      </a:lnTo>
                      <a:lnTo>
                        <a:pt x="26217" y="30005"/>
                      </a:lnTo>
                      <a:lnTo>
                        <a:pt x="26343" y="29880"/>
                      </a:lnTo>
                      <a:lnTo>
                        <a:pt x="26448" y="29838"/>
                      </a:lnTo>
                      <a:lnTo>
                        <a:pt x="26531" y="29733"/>
                      </a:lnTo>
                      <a:lnTo>
                        <a:pt x="26657" y="29712"/>
                      </a:lnTo>
                      <a:lnTo>
                        <a:pt x="26824" y="29670"/>
                      </a:lnTo>
                      <a:lnTo>
                        <a:pt x="26866" y="29712"/>
                      </a:lnTo>
                      <a:lnTo>
                        <a:pt x="26866" y="29817"/>
                      </a:lnTo>
                      <a:lnTo>
                        <a:pt x="27138" y="29900"/>
                      </a:lnTo>
                      <a:lnTo>
                        <a:pt x="27054" y="29921"/>
                      </a:lnTo>
                      <a:lnTo>
                        <a:pt x="27117" y="30005"/>
                      </a:lnTo>
                      <a:lnTo>
                        <a:pt x="28163" y="30800"/>
                      </a:lnTo>
                      <a:lnTo>
                        <a:pt x="29565" y="32579"/>
                      </a:lnTo>
                      <a:lnTo>
                        <a:pt x="29712" y="32537"/>
                      </a:lnTo>
                      <a:lnTo>
                        <a:pt x="29816" y="32495"/>
                      </a:lnTo>
                      <a:lnTo>
                        <a:pt x="29837" y="32411"/>
                      </a:lnTo>
                      <a:lnTo>
                        <a:pt x="29816" y="32390"/>
                      </a:lnTo>
                      <a:lnTo>
                        <a:pt x="29816" y="32265"/>
                      </a:lnTo>
                      <a:lnTo>
                        <a:pt x="29879" y="32202"/>
                      </a:lnTo>
                      <a:lnTo>
                        <a:pt x="30047" y="32286"/>
                      </a:lnTo>
                      <a:lnTo>
                        <a:pt x="30026" y="32369"/>
                      </a:lnTo>
                      <a:lnTo>
                        <a:pt x="30026" y="32432"/>
                      </a:lnTo>
                      <a:lnTo>
                        <a:pt x="30151" y="32474"/>
                      </a:lnTo>
                      <a:lnTo>
                        <a:pt x="30214" y="32537"/>
                      </a:lnTo>
                      <a:lnTo>
                        <a:pt x="30319" y="32537"/>
                      </a:lnTo>
                      <a:lnTo>
                        <a:pt x="30402" y="32495"/>
                      </a:lnTo>
                      <a:lnTo>
                        <a:pt x="30507" y="32474"/>
                      </a:lnTo>
                      <a:lnTo>
                        <a:pt x="30674" y="32537"/>
                      </a:lnTo>
                      <a:lnTo>
                        <a:pt x="30800" y="32495"/>
                      </a:lnTo>
                      <a:lnTo>
                        <a:pt x="30904" y="32516"/>
                      </a:lnTo>
                      <a:lnTo>
                        <a:pt x="31009" y="32474"/>
                      </a:lnTo>
                      <a:lnTo>
                        <a:pt x="31030" y="32411"/>
                      </a:lnTo>
                      <a:lnTo>
                        <a:pt x="31009" y="32369"/>
                      </a:lnTo>
                      <a:lnTo>
                        <a:pt x="31030" y="32307"/>
                      </a:lnTo>
                      <a:lnTo>
                        <a:pt x="31218" y="32286"/>
                      </a:lnTo>
                      <a:lnTo>
                        <a:pt x="31427" y="32286"/>
                      </a:lnTo>
                      <a:lnTo>
                        <a:pt x="31616" y="32328"/>
                      </a:lnTo>
                      <a:lnTo>
                        <a:pt x="31783" y="32474"/>
                      </a:lnTo>
                      <a:lnTo>
                        <a:pt x="31888" y="32621"/>
                      </a:lnTo>
                      <a:lnTo>
                        <a:pt x="31951" y="32746"/>
                      </a:lnTo>
                      <a:lnTo>
                        <a:pt x="32013" y="32746"/>
                      </a:lnTo>
                      <a:lnTo>
                        <a:pt x="32139" y="32788"/>
                      </a:lnTo>
                      <a:lnTo>
                        <a:pt x="32264" y="32851"/>
                      </a:lnTo>
                      <a:lnTo>
                        <a:pt x="32327" y="32851"/>
                      </a:lnTo>
                      <a:lnTo>
                        <a:pt x="32390" y="32913"/>
                      </a:lnTo>
                      <a:lnTo>
                        <a:pt x="32390" y="32997"/>
                      </a:lnTo>
                      <a:lnTo>
                        <a:pt x="32369" y="33039"/>
                      </a:lnTo>
                      <a:lnTo>
                        <a:pt x="32369" y="33144"/>
                      </a:lnTo>
                      <a:lnTo>
                        <a:pt x="32390" y="33227"/>
                      </a:lnTo>
                      <a:lnTo>
                        <a:pt x="32453" y="33269"/>
                      </a:lnTo>
                      <a:lnTo>
                        <a:pt x="32474" y="33311"/>
                      </a:lnTo>
                      <a:lnTo>
                        <a:pt x="32536" y="33311"/>
                      </a:lnTo>
                      <a:lnTo>
                        <a:pt x="32641" y="33353"/>
                      </a:lnTo>
                      <a:lnTo>
                        <a:pt x="32704" y="33416"/>
                      </a:lnTo>
                      <a:lnTo>
                        <a:pt x="32746" y="33353"/>
                      </a:lnTo>
                      <a:lnTo>
                        <a:pt x="32850" y="33311"/>
                      </a:lnTo>
                      <a:lnTo>
                        <a:pt x="33101" y="33269"/>
                      </a:lnTo>
                      <a:lnTo>
                        <a:pt x="33227" y="33248"/>
                      </a:lnTo>
                      <a:lnTo>
                        <a:pt x="33290" y="33144"/>
                      </a:lnTo>
                      <a:lnTo>
                        <a:pt x="33394" y="33102"/>
                      </a:lnTo>
                      <a:lnTo>
                        <a:pt x="33436" y="33123"/>
                      </a:lnTo>
                      <a:lnTo>
                        <a:pt x="33394" y="33248"/>
                      </a:lnTo>
                      <a:lnTo>
                        <a:pt x="33415" y="33353"/>
                      </a:lnTo>
                      <a:lnTo>
                        <a:pt x="33499" y="33374"/>
                      </a:lnTo>
                      <a:lnTo>
                        <a:pt x="33624" y="33478"/>
                      </a:lnTo>
                      <a:lnTo>
                        <a:pt x="33792" y="33541"/>
                      </a:lnTo>
                      <a:lnTo>
                        <a:pt x="33813" y="33562"/>
                      </a:lnTo>
                      <a:lnTo>
                        <a:pt x="33896" y="33562"/>
                      </a:lnTo>
                      <a:lnTo>
                        <a:pt x="34001" y="33625"/>
                      </a:lnTo>
                      <a:lnTo>
                        <a:pt x="34043" y="33625"/>
                      </a:lnTo>
                      <a:lnTo>
                        <a:pt x="34043" y="33583"/>
                      </a:lnTo>
                      <a:lnTo>
                        <a:pt x="34127" y="33374"/>
                      </a:lnTo>
                      <a:lnTo>
                        <a:pt x="34231" y="33332"/>
                      </a:lnTo>
                      <a:lnTo>
                        <a:pt x="34482" y="33332"/>
                      </a:lnTo>
                      <a:lnTo>
                        <a:pt x="34524" y="33269"/>
                      </a:lnTo>
                      <a:lnTo>
                        <a:pt x="34629" y="33165"/>
                      </a:lnTo>
                      <a:lnTo>
                        <a:pt x="34796" y="33102"/>
                      </a:lnTo>
                      <a:lnTo>
                        <a:pt x="34796" y="32997"/>
                      </a:lnTo>
                      <a:lnTo>
                        <a:pt x="34859" y="32893"/>
                      </a:lnTo>
                      <a:lnTo>
                        <a:pt x="35005" y="32809"/>
                      </a:lnTo>
                      <a:lnTo>
                        <a:pt x="35005" y="32725"/>
                      </a:lnTo>
                      <a:lnTo>
                        <a:pt x="35110" y="32621"/>
                      </a:lnTo>
                      <a:lnTo>
                        <a:pt x="35215" y="32600"/>
                      </a:lnTo>
                      <a:lnTo>
                        <a:pt x="35298" y="32495"/>
                      </a:lnTo>
                      <a:lnTo>
                        <a:pt x="35361" y="32432"/>
                      </a:lnTo>
                      <a:lnTo>
                        <a:pt x="35298" y="32390"/>
                      </a:lnTo>
                      <a:lnTo>
                        <a:pt x="35298" y="32307"/>
                      </a:lnTo>
                      <a:lnTo>
                        <a:pt x="35319" y="32265"/>
                      </a:lnTo>
                      <a:lnTo>
                        <a:pt x="35508" y="32307"/>
                      </a:lnTo>
                      <a:lnTo>
                        <a:pt x="35591" y="32265"/>
                      </a:lnTo>
                      <a:lnTo>
                        <a:pt x="35633" y="32097"/>
                      </a:lnTo>
                      <a:lnTo>
                        <a:pt x="35717" y="32077"/>
                      </a:lnTo>
                      <a:lnTo>
                        <a:pt x="35926" y="32056"/>
                      </a:lnTo>
                      <a:lnTo>
                        <a:pt x="36031" y="32014"/>
                      </a:lnTo>
                      <a:lnTo>
                        <a:pt x="36261" y="32014"/>
                      </a:lnTo>
                      <a:lnTo>
                        <a:pt x="36345" y="31972"/>
                      </a:lnTo>
                      <a:lnTo>
                        <a:pt x="36365" y="31972"/>
                      </a:lnTo>
                      <a:lnTo>
                        <a:pt x="36449" y="32077"/>
                      </a:lnTo>
                      <a:lnTo>
                        <a:pt x="36449" y="32160"/>
                      </a:lnTo>
                      <a:lnTo>
                        <a:pt x="36533" y="32223"/>
                      </a:lnTo>
                      <a:lnTo>
                        <a:pt x="36658" y="32223"/>
                      </a:lnTo>
                      <a:lnTo>
                        <a:pt x="36700" y="32202"/>
                      </a:lnTo>
                      <a:lnTo>
                        <a:pt x="36805" y="32202"/>
                      </a:lnTo>
                      <a:lnTo>
                        <a:pt x="36889" y="32160"/>
                      </a:lnTo>
                      <a:lnTo>
                        <a:pt x="37077" y="32160"/>
                      </a:lnTo>
                      <a:lnTo>
                        <a:pt x="37098" y="32223"/>
                      </a:lnTo>
                      <a:lnTo>
                        <a:pt x="37119" y="32328"/>
                      </a:lnTo>
                      <a:lnTo>
                        <a:pt x="37161" y="32411"/>
                      </a:lnTo>
                      <a:lnTo>
                        <a:pt x="37453" y="32579"/>
                      </a:lnTo>
                      <a:lnTo>
                        <a:pt x="37537" y="32641"/>
                      </a:lnTo>
                      <a:lnTo>
                        <a:pt x="37746" y="32746"/>
                      </a:lnTo>
                      <a:lnTo>
                        <a:pt x="37830" y="32704"/>
                      </a:lnTo>
                      <a:lnTo>
                        <a:pt x="37935" y="32641"/>
                      </a:lnTo>
                      <a:lnTo>
                        <a:pt x="38060" y="32579"/>
                      </a:lnTo>
                      <a:lnTo>
                        <a:pt x="38165" y="32579"/>
                      </a:lnTo>
                      <a:lnTo>
                        <a:pt x="38269" y="32600"/>
                      </a:lnTo>
                      <a:lnTo>
                        <a:pt x="38353" y="32641"/>
                      </a:lnTo>
                      <a:lnTo>
                        <a:pt x="38437" y="32621"/>
                      </a:lnTo>
                      <a:lnTo>
                        <a:pt x="38688" y="32621"/>
                      </a:lnTo>
                      <a:lnTo>
                        <a:pt x="38793" y="32683"/>
                      </a:lnTo>
                      <a:lnTo>
                        <a:pt x="38897" y="32683"/>
                      </a:lnTo>
                      <a:lnTo>
                        <a:pt x="38939" y="32641"/>
                      </a:lnTo>
                      <a:lnTo>
                        <a:pt x="39044" y="32683"/>
                      </a:lnTo>
                      <a:lnTo>
                        <a:pt x="39211" y="32641"/>
                      </a:lnTo>
                      <a:lnTo>
                        <a:pt x="39316" y="32474"/>
                      </a:lnTo>
                      <a:lnTo>
                        <a:pt x="39274" y="32390"/>
                      </a:lnTo>
                      <a:lnTo>
                        <a:pt x="39169" y="32307"/>
                      </a:lnTo>
                      <a:lnTo>
                        <a:pt x="39169" y="32118"/>
                      </a:lnTo>
                      <a:lnTo>
                        <a:pt x="39190" y="31951"/>
                      </a:lnTo>
                      <a:lnTo>
                        <a:pt x="39169" y="31867"/>
                      </a:lnTo>
                      <a:lnTo>
                        <a:pt x="39065" y="31846"/>
                      </a:lnTo>
                      <a:lnTo>
                        <a:pt x="39002" y="31763"/>
                      </a:lnTo>
                      <a:lnTo>
                        <a:pt x="38834" y="31700"/>
                      </a:lnTo>
                      <a:lnTo>
                        <a:pt x="38772" y="31574"/>
                      </a:lnTo>
                      <a:lnTo>
                        <a:pt x="38772" y="31281"/>
                      </a:lnTo>
                      <a:lnTo>
                        <a:pt x="38876" y="31156"/>
                      </a:lnTo>
                      <a:lnTo>
                        <a:pt x="38876" y="31072"/>
                      </a:lnTo>
                      <a:lnTo>
                        <a:pt x="38939" y="30968"/>
                      </a:lnTo>
                      <a:lnTo>
                        <a:pt x="39044" y="30947"/>
                      </a:lnTo>
                      <a:lnTo>
                        <a:pt x="39086" y="30968"/>
                      </a:lnTo>
                      <a:lnTo>
                        <a:pt x="39148" y="30863"/>
                      </a:lnTo>
                      <a:lnTo>
                        <a:pt x="39106" y="30758"/>
                      </a:lnTo>
                      <a:lnTo>
                        <a:pt x="39148" y="30696"/>
                      </a:lnTo>
                      <a:lnTo>
                        <a:pt x="39211" y="30633"/>
                      </a:lnTo>
                      <a:lnTo>
                        <a:pt x="39316" y="30633"/>
                      </a:lnTo>
                      <a:lnTo>
                        <a:pt x="39399" y="30696"/>
                      </a:lnTo>
                      <a:lnTo>
                        <a:pt x="39567" y="30737"/>
                      </a:lnTo>
                      <a:lnTo>
                        <a:pt x="39713" y="30821"/>
                      </a:lnTo>
                      <a:lnTo>
                        <a:pt x="39734" y="30863"/>
                      </a:lnTo>
                      <a:lnTo>
                        <a:pt x="39881" y="30926"/>
                      </a:lnTo>
                      <a:lnTo>
                        <a:pt x="40236" y="30926"/>
                      </a:lnTo>
                      <a:lnTo>
                        <a:pt x="40320" y="30968"/>
                      </a:lnTo>
                      <a:lnTo>
                        <a:pt x="40362" y="31030"/>
                      </a:lnTo>
                      <a:lnTo>
                        <a:pt x="40529" y="31051"/>
                      </a:lnTo>
                      <a:lnTo>
                        <a:pt x="40613" y="31114"/>
                      </a:lnTo>
                      <a:lnTo>
                        <a:pt x="40718" y="31135"/>
                      </a:lnTo>
                      <a:lnTo>
                        <a:pt x="40948" y="31135"/>
                      </a:lnTo>
                      <a:lnTo>
                        <a:pt x="41031" y="31156"/>
                      </a:lnTo>
                      <a:lnTo>
                        <a:pt x="41073" y="31240"/>
                      </a:lnTo>
                      <a:lnTo>
                        <a:pt x="41073" y="31323"/>
                      </a:lnTo>
                      <a:lnTo>
                        <a:pt x="41136" y="31386"/>
                      </a:lnTo>
                      <a:lnTo>
                        <a:pt x="41136" y="31470"/>
                      </a:lnTo>
                      <a:lnTo>
                        <a:pt x="41178" y="31533"/>
                      </a:lnTo>
                      <a:lnTo>
                        <a:pt x="41241" y="31658"/>
                      </a:lnTo>
                      <a:lnTo>
                        <a:pt x="41241" y="31763"/>
                      </a:lnTo>
                      <a:lnTo>
                        <a:pt x="41303" y="31805"/>
                      </a:lnTo>
                      <a:lnTo>
                        <a:pt x="41387" y="31805"/>
                      </a:lnTo>
                      <a:lnTo>
                        <a:pt x="41492" y="31909"/>
                      </a:lnTo>
                      <a:lnTo>
                        <a:pt x="41513" y="31972"/>
                      </a:lnTo>
                      <a:lnTo>
                        <a:pt x="41680" y="32014"/>
                      </a:lnTo>
                      <a:lnTo>
                        <a:pt x="41868" y="32118"/>
                      </a:lnTo>
                      <a:lnTo>
                        <a:pt x="41931" y="32118"/>
                      </a:lnTo>
                      <a:lnTo>
                        <a:pt x="41994" y="32077"/>
                      </a:lnTo>
                      <a:lnTo>
                        <a:pt x="42182" y="32077"/>
                      </a:lnTo>
                      <a:lnTo>
                        <a:pt x="42245" y="32014"/>
                      </a:lnTo>
                      <a:lnTo>
                        <a:pt x="42329" y="32014"/>
                      </a:lnTo>
                      <a:lnTo>
                        <a:pt x="42412" y="32056"/>
                      </a:lnTo>
                      <a:lnTo>
                        <a:pt x="42496" y="32014"/>
                      </a:lnTo>
                      <a:lnTo>
                        <a:pt x="42601" y="31909"/>
                      </a:lnTo>
                      <a:lnTo>
                        <a:pt x="42747" y="31867"/>
                      </a:lnTo>
                      <a:lnTo>
                        <a:pt x="42977" y="31846"/>
                      </a:lnTo>
                      <a:lnTo>
                        <a:pt x="43124" y="31763"/>
                      </a:lnTo>
                      <a:lnTo>
                        <a:pt x="43270" y="31763"/>
                      </a:lnTo>
                      <a:lnTo>
                        <a:pt x="43396" y="31700"/>
                      </a:lnTo>
                      <a:lnTo>
                        <a:pt x="43542" y="31784"/>
                      </a:lnTo>
                      <a:lnTo>
                        <a:pt x="43710" y="31805"/>
                      </a:lnTo>
                      <a:lnTo>
                        <a:pt x="43961" y="31805"/>
                      </a:lnTo>
                      <a:lnTo>
                        <a:pt x="44065" y="31972"/>
                      </a:lnTo>
                      <a:lnTo>
                        <a:pt x="44275" y="32056"/>
                      </a:lnTo>
                      <a:lnTo>
                        <a:pt x="44421" y="32056"/>
                      </a:lnTo>
                      <a:lnTo>
                        <a:pt x="44547" y="32014"/>
                      </a:lnTo>
                      <a:lnTo>
                        <a:pt x="44609" y="32077"/>
                      </a:lnTo>
                      <a:lnTo>
                        <a:pt x="44651" y="32265"/>
                      </a:lnTo>
                      <a:lnTo>
                        <a:pt x="44756" y="32328"/>
                      </a:lnTo>
                      <a:lnTo>
                        <a:pt x="44840" y="32390"/>
                      </a:lnTo>
                      <a:lnTo>
                        <a:pt x="44923" y="32411"/>
                      </a:lnTo>
                      <a:lnTo>
                        <a:pt x="45028" y="32516"/>
                      </a:lnTo>
                      <a:lnTo>
                        <a:pt x="45112" y="32516"/>
                      </a:lnTo>
                      <a:lnTo>
                        <a:pt x="45363" y="32495"/>
                      </a:lnTo>
                      <a:lnTo>
                        <a:pt x="45593" y="32579"/>
                      </a:lnTo>
                      <a:lnTo>
                        <a:pt x="45948" y="32579"/>
                      </a:lnTo>
                      <a:lnTo>
                        <a:pt x="46095" y="32537"/>
                      </a:lnTo>
                      <a:lnTo>
                        <a:pt x="46158" y="32495"/>
                      </a:lnTo>
                      <a:lnTo>
                        <a:pt x="46283" y="32495"/>
                      </a:lnTo>
                      <a:lnTo>
                        <a:pt x="46388" y="32537"/>
                      </a:lnTo>
                      <a:lnTo>
                        <a:pt x="46472" y="32537"/>
                      </a:lnTo>
                      <a:lnTo>
                        <a:pt x="46534" y="32411"/>
                      </a:lnTo>
                      <a:lnTo>
                        <a:pt x="46744" y="32286"/>
                      </a:lnTo>
                      <a:lnTo>
                        <a:pt x="46890" y="32286"/>
                      </a:lnTo>
                      <a:lnTo>
                        <a:pt x="46953" y="32181"/>
                      </a:lnTo>
                      <a:lnTo>
                        <a:pt x="47329" y="32181"/>
                      </a:lnTo>
                      <a:lnTo>
                        <a:pt x="47434" y="32077"/>
                      </a:lnTo>
                      <a:lnTo>
                        <a:pt x="47455" y="31972"/>
                      </a:lnTo>
                      <a:lnTo>
                        <a:pt x="47455" y="31909"/>
                      </a:lnTo>
                      <a:lnTo>
                        <a:pt x="47539" y="31805"/>
                      </a:lnTo>
                      <a:lnTo>
                        <a:pt x="47664" y="31763"/>
                      </a:lnTo>
                      <a:lnTo>
                        <a:pt x="47748" y="31679"/>
                      </a:lnTo>
                      <a:lnTo>
                        <a:pt x="47790" y="31553"/>
                      </a:lnTo>
                      <a:lnTo>
                        <a:pt x="47873" y="31470"/>
                      </a:lnTo>
                      <a:lnTo>
                        <a:pt x="47978" y="31470"/>
                      </a:lnTo>
                      <a:lnTo>
                        <a:pt x="47999" y="31491"/>
                      </a:lnTo>
                      <a:lnTo>
                        <a:pt x="48187" y="31449"/>
                      </a:lnTo>
                      <a:lnTo>
                        <a:pt x="48292" y="31449"/>
                      </a:lnTo>
                      <a:lnTo>
                        <a:pt x="48417" y="31533"/>
                      </a:lnTo>
                      <a:lnTo>
                        <a:pt x="48501" y="31637"/>
                      </a:lnTo>
                      <a:lnTo>
                        <a:pt x="48585" y="31658"/>
                      </a:lnTo>
                      <a:lnTo>
                        <a:pt x="48689" y="31595"/>
                      </a:lnTo>
                      <a:lnTo>
                        <a:pt x="48731" y="31658"/>
                      </a:lnTo>
                      <a:lnTo>
                        <a:pt x="48836" y="31658"/>
                      </a:lnTo>
                      <a:lnTo>
                        <a:pt x="48982" y="31574"/>
                      </a:lnTo>
                      <a:lnTo>
                        <a:pt x="48982" y="31533"/>
                      </a:lnTo>
                      <a:lnTo>
                        <a:pt x="49150" y="31491"/>
                      </a:lnTo>
                      <a:lnTo>
                        <a:pt x="49359" y="31574"/>
                      </a:lnTo>
                      <a:lnTo>
                        <a:pt x="49422" y="31637"/>
                      </a:lnTo>
                      <a:lnTo>
                        <a:pt x="49464" y="31595"/>
                      </a:lnTo>
                      <a:lnTo>
                        <a:pt x="49547" y="31595"/>
                      </a:lnTo>
                      <a:lnTo>
                        <a:pt x="49568" y="31658"/>
                      </a:lnTo>
                      <a:lnTo>
                        <a:pt x="49673" y="31637"/>
                      </a:lnTo>
                      <a:lnTo>
                        <a:pt x="49840" y="31658"/>
                      </a:lnTo>
                      <a:lnTo>
                        <a:pt x="49924" y="31742"/>
                      </a:lnTo>
                      <a:lnTo>
                        <a:pt x="49966" y="31742"/>
                      </a:lnTo>
                      <a:lnTo>
                        <a:pt x="50259" y="31470"/>
                      </a:lnTo>
                      <a:lnTo>
                        <a:pt x="50384" y="31365"/>
                      </a:lnTo>
                      <a:lnTo>
                        <a:pt x="50594" y="31344"/>
                      </a:lnTo>
                      <a:lnTo>
                        <a:pt x="50677" y="31260"/>
                      </a:lnTo>
                      <a:lnTo>
                        <a:pt x="50698" y="31156"/>
                      </a:lnTo>
                      <a:lnTo>
                        <a:pt x="50677" y="31030"/>
                      </a:lnTo>
                      <a:lnTo>
                        <a:pt x="50614" y="31009"/>
                      </a:lnTo>
                      <a:lnTo>
                        <a:pt x="50573" y="31030"/>
                      </a:lnTo>
                      <a:lnTo>
                        <a:pt x="50510" y="31009"/>
                      </a:lnTo>
                      <a:lnTo>
                        <a:pt x="50468" y="31009"/>
                      </a:lnTo>
                      <a:lnTo>
                        <a:pt x="50468" y="30842"/>
                      </a:lnTo>
                      <a:lnTo>
                        <a:pt x="50489" y="30800"/>
                      </a:lnTo>
                      <a:lnTo>
                        <a:pt x="50489" y="30633"/>
                      </a:lnTo>
                      <a:lnTo>
                        <a:pt x="50447" y="30528"/>
                      </a:lnTo>
                      <a:lnTo>
                        <a:pt x="50468" y="30444"/>
                      </a:lnTo>
                      <a:lnTo>
                        <a:pt x="50552" y="30424"/>
                      </a:lnTo>
                      <a:lnTo>
                        <a:pt x="50552" y="30319"/>
                      </a:lnTo>
                      <a:lnTo>
                        <a:pt x="50468" y="30235"/>
                      </a:lnTo>
                      <a:lnTo>
                        <a:pt x="50447" y="30110"/>
                      </a:lnTo>
                      <a:lnTo>
                        <a:pt x="50468" y="30068"/>
                      </a:lnTo>
                      <a:lnTo>
                        <a:pt x="50405" y="29963"/>
                      </a:lnTo>
                      <a:lnTo>
                        <a:pt x="50405" y="29859"/>
                      </a:lnTo>
                      <a:lnTo>
                        <a:pt x="50489" y="29754"/>
                      </a:lnTo>
                      <a:lnTo>
                        <a:pt x="50573" y="29691"/>
                      </a:lnTo>
                      <a:lnTo>
                        <a:pt x="50594" y="29566"/>
                      </a:lnTo>
                      <a:lnTo>
                        <a:pt x="50677" y="29461"/>
                      </a:lnTo>
                      <a:lnTo>
                        <a:pt x="50761" y="29398"/>
                      </a:lnTo>
                      <a:lnTo>
                        <a:pt x="50761" y="29273"/>
                      </a:lnTo>
                      <a:lnTo>
                        <a:pt x="50719" y="29189"/>
                      </a:lnTo>
                      <a:lnTo>
                        <a:pt x="50719" y="29126"/>
                      </a:lnTo>
                      <a:lnTo>
                        <a:pt x="50656" y="29064"/>
                      </a:lnTo>
                      <a:lnTo>
                        <a:pt x="50594" y="28959"/>
                      </a:lnTo>
                      <a:lnTo>
                        <a:pt x="50510" y="28833"/>
                      </a:lnTo>
                      <a:lnTo>
                        <a:pt x="50447" y="28812"/>
                      </a:lnTo>
                      <a:lnTo>
                        <a:pt x="50363" y="28833"/>
                      </a:lnTo>
                      <a:lnTo>
                        <a:pt x="50238" y="28917"/>
                      </a:lnTo>
                      <a:lnTo>
                        <a:pt x="50175" y="28917"/>
                      </a:lnTo>
                      <a:lnTo>
                        <a:pt x="50154" y="28854"/>
                      </a:lnTo>
                      <a:lnTo>
                        <a:pt x="50154" y="28603"/>
                      </a:lnTo>
                      <a:lnTo>
                        <a:pt x="50175" y="28540"/>
                      </a:lnTo>
                      <a:lnTo>
                        <a:pt x="50175" y="28499"/>
                      </a:lnTo>
                      <a:lnTo>
                        <a:pt x="50238" y="28436"/>
                      </a:lnTo>
                      <a:lnTo>
                        <a:pt x="50259" y="28331"/>
                      </a:lnTo>
                      <a:lnTo>
                        <a:pt x="50342" y="28227"/>
                      </a:lnTo>
                      <a:lnTo>
                        <a:pt x="50342" y="28143"/>
                      </a:lnTo>
                      <a:lnTo>
                        <a:pt x="50384" y="28101"/>
                      </a:lnTo>
                      <a:lnTo>
                        <a:pt x="50552" y="28080"/>
                      </a:lnTo>
                      <a:lnTo>
                        <a:pt x="50614" y="28038"/>
                      </a:lnTo>
                      <a:lnTo>
                        <a:pt x="50698" y="28038"/>
                      </a:lnTo>
                      <a:lnTo>
                        <a:pt x="50719" y="28017"/>
                      </a:lnTo>
                      <a:lnTo>
                        <a:pt x="50803" y="28017"/>
                      </a:lnTo>
                      <a:lnTo>
                        <a:pt x="50886" y="27996"/>
                      </a:lnTo>
                      <a:lnTo>
                        <a:pt x="50928" y="27913"/>
                      </a:lnTo>
                      <a:lnTo>
                        <a:pt x="51033" y="27913"/>
                      </a:lnTo>
                      <a:lnTo>
                        <a:pt x="51117" y="27829"/>
                      </a:lnTo>
                      <a:lnTo>
                        <a:pt x="51242" y="27871"/>
                      </a:lnTo>
                      <a:lnTo>
                        <a:pt x="51451" y="27871"/>
                      </a:lnTo>
                      <a:lnTo>
                        <a:pt x="51514" y="27808"/>
                      </a:lnTo>
                      <a:lnTo>
                        <a:pt x="51556" y="27808"/>
                      </a:lnTo>
                      <a:lnTo>
                        <a:pt x="51598" y="27724"/>
                      </a:lnTo>
                      <a:lnTo>
                        <a:pt x="51744" y="27703"/>
                      </a:lnTo>
                      <a:lnTo>
                        <a:pt x="51765" y="27683"/>
                      </a:lnTo>
                      <a:lnTo>
                        <a:pt x="51849" y="27703"/>
                      </a:lnTo>
                      <a:lnTo>
                        <a:pt x="51933" y="27703"/>
                      </a:lnTo>
                      <a:lnTo>
                        <a:pt x="52016" y="27745"/>
                      </a:lnTo>
                      <a:lnTo>
                        <a:pt x="52184" y="27787"/>
                      </a:lnTo>
                      <a:lnTo>
                        <a:pt x="52267" y="27829"/>
                      </a:lnTo>
                      <a:lnTo>
                        <a:pt x="52288" y="27892"/>
                      </a:lnTo>
                      <a:lnTo>
                        <a:pt x="52435" y="27892"/>
                      </a:lnTo>
                      <a:lnTo>
                        <a:pt x="52498" y="27850"/>
                      </a:lnTo>
                      <a:lnTo>
                        <a:pt x="52539" y="27892"/>
                      </a:lnTo>
                      <a:lnTo>
                        <a:pt x="52644" y="27934"/>
                      </a:lnTo>
                      <a:lnTo>
                        <a:pt x="52686" y="27913"/>
                      </a:lnTo>
                      <a:lnTo>
                        <a:pt x="52686" y="27829"/>
                      </a:lnTo>
                      <a:lnTo>
                        <a:pt x="52749" y="27808"/>
                      </a:lnTo>
                      <a:lnTo>
                        <a:pt x="52790" y="27829"/>
                      </a:lnTo>
                      <a:lnTo>
                        <a:pt x="52874" y="27829"/>
                      </a:lnTo>
                      <a:lnTo>
                        <a:pt x="52916" y="27808"/>
                      </a:lnTo>
                      <a:lnTo>
                        <a:pt x="52979" y="27892"/>
                      </a:lnTo>
                      <a:lnTo>
                        <a:pt x="53021" y="27892"/>
                      </a:lnTo>
                      <a:lnTo>
                        <a:pt x="53104" y="27913"/>
                      </a:lnTo>
                      <a:lnTo>
                        <a:pt x="53125" y="27955"/>
                      </a:lnTo>
                      <a:lnTo>
                        <a:pt x="53104" y="28017"/>
                      </a:lnTo>
                      <a:lnTo>
                        <a:pt x="53125" y="28059"/>
                      </a:lnTo>
                      <a:lnTo>
                        <a:pt x="53188" y="28059"/>
                      </a:lnTo>
                      <a:lnTo>
                        <a:pt x="53209" y="28122"/>
                      </a:lnTo>
                      <a:lnTo>
                        <a:pt x="53272" y="28059"/>
                      </a:lnTo>
                      <a:lnTo>
                        <a:pt x="53335" y="28101"/>
                      </a:lnTo>
                      <a:lnTo>
                        <a:pt x="53376" y="28143"/>
                      </a:lnTo>
                      <a:lnTo>
                        <a:pt x="53335" y="28206"/>
                      </a:lnTo>
                      <a:lnTo>
                        <a:pt x="53376" y="28247"/>
                      </a:lnTo>
                      <a:lnTo>
                        <a:pt x="53481" y="28268"/>
                      </a:lnTo>
                      <a:lnTo>
                        <a:pt x="53523" y="28268"/>
                      </a:lnTo>
                      <a:lnTo>
                        <a:pt x="53586" y="28310"/>
                      </a:lnTo>
                      <a:lnTo>
                        <a:pt x="53586" y="28352"/>
                      </a:lnTo>
                      <a:lnTo>
                        <a:pt x="53627" y="28373"/>
                      </a:lnTo>
                      <a:lnTo>
                        <a:pt x="53690" y="28457"/>
                      </a:lnTo>
                      <a:lnTo>
                        <a:pt x="53690" y="28540"/>
                      </a:lnTo>
                      <a:lnTo>
                        <a:pt x="53711" y="28624"/>
                      </a:lnTo>
                      <a:lnTo>
                        <a:pt x="53711" y="28666"/>
                      </a:lnTo>
                      <a:lnTo>
                        <a:pt x="53732" y="28687"/>
                      </a:lnTo>
                      <a:lnTo>
                        <a:pt x="53899" y="28687"/>
                      </a:lnTo>
                      <a:lnTo>
                        <a:pt x="53920" y="28750"/>
                      </a:lnTo>
                      <a:lnTo>
                        <a:pt x="53899" y="28833"/>
                      </a:lnTo>
                      <a:lnTo>
                        <a:pt x="53899" y="28875"/>
                      </a:lnTo>
                      <a:lnTo>
                        <a:pt x="54025" y="28959"/>
                      </a:lnTo>
                      <a:lnTo>
                        <a:pt x="54067" y="29064"/>
                      </a:lnTo>
                      <a:lnTo>
                        <a:pt x="54151" y="29147"/>
                      </a:lnTo>
                      <a:lnTo>
                        <a:pt x="54171" y="29210"/>
                      </a:lnTo>
                      <a:lnTo>
                        <a:pt x="54234" y="29252"/>
                      </a:lnTo>
                      <a:lnTo>
                        <a:pt x="54255" y="29356"/>
                      </a:lnTo>
                      <a:lnTo>
                        <a:pt x="54339" y="29398"/>
                      </a:lnTo>
                      <a:lnTo>
                        <a:pt x="54339" y="29461"/>
                      </a:lnTo>
                      <a:lnTo>
                        <a:pt x="54318" y="29503"/>
                      </a:lnTo>
                      <a:lnTo>
                        <a:pt x="54339" y="29524"/>
                      </a:lnTo>
                      <a:lnTo>
                        <a:pt x="54381" y="29503"/>
                      </a:lnTo>
                      <a:lnTo>
                        <a:pt x="54443" y="29587"/>
                      </a:lnTo>
                      <a:lnTo>
                        <a:pt x="54464" y="29670"/>
                      </a:lnTo>
                      <a:lnTo>
                        <a:pt x="54569" y="29817"/>
                      </a:lnTo>
                      <a:lnTo>
                        <a:pt x="54778" y="29963"/>
                      </a:lnTo>
                      <a:lnTo>
                        <a:pt x="54799" y="30047"/>
                      </a:lnTo>
                      <a:lnTo>
                        <a:pt x="54841" y="30152"/>
                      </a:lnTo>
                      <a:lnTo>
                        <a:pt x="54883" y="30193"/>
                      </a:lnTo>
                      <a:lnTo>
                        <a:pt x="54883" y="30298"/>
                      </a:lnTo>
                      <a:lnTo>
                        <a:pt x="54967" y="30319"/>
                      </a:lnTo>
                      <a:lnTo>
                        <a:pt x="55008" y="30319"/>
                      </a:lnTo>
                      <a:lnTo>
                        <a:pt x="55050" y="30424"/>
                      </a:lnTo>
                      <a:lnTo>
                        <a:pt x="55050" y="30507"/>
                      </a:lnTo>
                      <a:lnTo>
                        <a:pt x="55092" y="30612"/>
                      </a:lnTo>
                      <a:lnTo>
                        <a:pt x="55218" y="30737"/>
                      </a:lnTo>
                      <a:lnTo>
                        <a:pt x="55322" y="30758"/>
                      </a:lnTo>
                      <a:lnTo>
                        <a:pt x="55385" y="30842"/>
                      </a:lnTo>
                      <a:lnTo>
                        <a:pt x="55469" y="30842"/>
                      </a:lnTo>
                      <a:lnTo>
                        <a:pt x="55511" y="30821"/>
                      </a:lnTo>
                      <a:lnTo>
                        <a:pt x="55573" y="30842"/>
                      </a:lnTo>
                      <a:lnTo>
                        <a:pt x="55615" y="30821"/>
                      </a:lnTo>
                      <a:lnTo>
                        <a:pt x="55741" y="30842"/>
                      </a:lnTo>
                      <a:lnTo>
                        <a:pt x="55803" y="30779"/>
                      </a:lnTo>
                      <a:lnTo>
                        <a:pt x="55887" y="30779"/>
                      </a:lnTo>
                      <a:lnTo>
                        <a:pt x="55887" y="30821"/>
                      </a:lnTo>
                      <a:lnTo>
                        <a:pt x="55824" y="30863"/>
                      </a:lnTo>
                      <a:lnTo>
                        <a:pt x="55845" y="30905"/>
                      </a:lnTo>
                      <a:lnTo>
                        <a:pt x="55992" y="30905"/>
                      </a:lnTo>
                      <a:lnTo>
                        <a:pt x="56034" y="30926"/>
                      </a:lnTo>
                      <a:lnTo>
                        <a:pt x="56055" y="30968"/>
                      </a:lnTo>
                      <a:lnTo>
                        <a:pt x="56138" y="31030"/>
                      </a:lnTo>
                      <a:lnTo>
                        <a:pt x="56159" y="30968"/>
                      </a:lnTo>
                      <a:lnTo>
                        <a:pt x="56222" y="30947"/>
                      </a:lnTo>
                      <a:lnTo>
                        <a:pt x="56264" y="30968"/>
                      </a:lnTo>
                      <a:lnTo>
                        <a:pt x="56306" y="30905"/>
                      </a:lnTo>
                      <a:lnTo>
                        <a:pt x="56348" y="30905"/>
                      </a:lnTo>
                      <a:lnTo>
                        <a:pt x="56410" y="30947"/>
                      </a:lnTo>
                      <a:lnTo>
                        <a:pt x="56431" y="31009"/>
                      </a:lnTo>
                      <a:lnTo>
                        <a:pt x="56473" y="31072"/>
                      </a:lnTo>
                      <a:lnTo>
                        <a:pt x="56536" y="31072"/>
                      </a:lnTo>
                      <a:lnTo>
                        <a:pt x="56557" y="31135"/>
                      </a:lnTo>
                      <a:lnTo>
                        <a:pt x="56620" y="31177"/>
                      </a:lnTo>
                      <a:lnTo>
                        <a:pt x="56640" y="31177"/>
                      </a:lnTo>
                      <a:lnTo>
                        <a:pt x="56682" y="31240"/>
                      </a:lnTo>
                      <a:lnTo>
                        <a:pt x="56724" y="31281"/>
                      </a:lnTo>
                      <a:lnTo>
                        <a:pt x="56850" y="31344"/>
                      </a:lnTo>
                      <a:lnTo>
                        <a:pt x="56871" y="31365"/>
                      </a:lnTo>
                      <a:lnTo>
                        <a:pt x="56933" y="31365"/>
                      </a:lnTo>
                      <a:lnTo>
                        <a:pt x="56975" y="31407"/>
                      </a:lnTo>
                      <a:lnTo>
                        <a:pt x="57059" y="31449"/>
                      </a:lnTo>
                      <a:lnTo>
                        <a:pt x="57122" y="31407"/>
                      </a:lnTo>
                      <a:lnTo>
                        <a:pt x="57184" y="31407"/>
                      </a:lnTo>
                      <a:lnTo>
                        <a:pt x="57247" y="31365"/>
                      </a:lnTo>
                      <a:lnTo>
                        <a:pt x="57289" y="31365"/>
                      </a:lnTo>
                      <a:lnTo>
                        <a:pt x="57352" y="31386"/>
                      </a:lnTo>
                      <a:lnTo>
                        <a:pt x="57352" y="31470"/>
                      </a:lnTo>
                      <a:lnTo>
                        <a:pt x="57289" y="31553"/>
                      </a:lnTo>
                      <a:lnTo>
                        <a:pt x="57289" y="31637"/>
                      </a:lnTo>
                      <a:lnTo>
                        <a:pt x="57289" y="31700"/>
                      </a:lnTo>
                      <a:lnTo>
                        <a:pt x="57394" y="31700"/>
                      </a:lnTo>
                      <a:lnTo>
                        <a:pt x="57436" y="31805"/>
                      </a:lnTo>
                      <a:lnTo>
                        <a:pt x="57456" y="31909"/>
                      </a:lnTo>
                      <a:lnTo>
                        <a:pt x="57436" y="32014"/>
                      </a:lnTo>
                      <a:lnTo>
                        <a:pt x="57394" y="32056"/>
                      </a:lnTo>
                      <a:lnTo>
                        <a:pt x="57394" y="32118"/>
                      </a:lnTo>
                      <a:lnTo>
                        <a:pt x="57498" y="32265"/>
                      </a:lnTo>
                      <a:lnTo>
                        <a:pt x="57561" y="32286"/>
                      </a:lnTo>
                      <a:lnTo>
                        <a:pt x="57645" y="32390"/>
                      </a:lnTo>
                      <a:lnTo>
                        <a:pt x="57666" y="32432"/>
                      </a:lnTo>
                      <a:lnTo>
                        <a:pt x="57749" y="32411"/>
                      </a:lnTo>
                      <a:lnTo>
                        <a:pt x="57812" y="32369"/>
                      </a:lnTo>
                      <a:lnTo>
                        <a:pt x="57896" y="32369"/>
                      </a:lnTo>
                      <a:lnTo>
                        <a:pt x="57938" y="32432"/>
                      </a:lnTo>
                      <a:lnTo>
                        <a:pt x="57980" y="32516"/>
                      </a:lnTo>
                      <a:lnTo>
                        <a:pt x="58042" y="32495"/>
                      </a:lnTo>
                      <a:lnTo>
                        <a:pt x="58105" y="32432"/>
                      </a:lnTo>
                      <a:lnTo>
                        <a:pt x="58189" y="32474"/>
                      </a:lnTo>
                      <a:lnTo>
                        <a:pt x="58231" y="32432"/>
                      </a:lnTo>
                      <a:lnTo>
                        <a:pt x="58398" y="32411"/>
                      </a:lnTo>
                      <a:lnTo>
                        <a:pt x="58461" y="32328"/>
                      </a:lnTo>
                      <a:lnTo>
                        <a:pt x="58524" y="32307"/>
                      </a:lnTo>
                      <a:lnTo>
                        <a:pt x="58524" y="32244"/>
                      </a:lnTo>
                      <a:lnTo>
                        <a:pt x="58544" y="32160"/>
                      </a:lnTo>
                      <a:lnTo>
                        <a:pt x="58628" y="32097"/>
                      </a:lnTo>
                      <a:lnTo>
                        <a:pt x="58628" y="31993"/>
                      </a:lnTo>
                      <a:lnTo>
                        <a:pt x="58649" y="31909"/>
                      </a:lnTo>
                      <a:lnTo>
                        <a:pt x="58837" y="31909"/>
                      </a:lnTo>
                      <a:lnTo>
                        <a:pt x="58858" y="31805"/>
                      </a:lnTo>
                      <a:lnTo>
                        <a:pt x="58921" y="31805"/>
                      </a:lnTo>
                      <a:lnTo>
                        <a:pt x="58963" y="31784"/>
                      </a:lnTo>
                      <a:lnTo>
                        <a:pt x="59005" y="31700"/>
                      </a:lnTo>
                      <a:lnTo>
                        <a:pt x="59047" y="31658"/>
                      </a:lnTo>
                      <a:lnTo>
                        <a:pt x="59151" y="31658"/>
                      </a:lnTo>
                      <a:lnTo>
                        <a:pt x="59214" y="31595"/>
                      </a:lnTo>
                      <a:lnTo>
                        <a:pt x="59319" y="31658"/>
                      </a:lnTo>
                      <a:lnTo>
                        <a:pt x="59361" y="31700"/>
                      </a:lnTo>
                      <a:lnTo>
                        <a:pt x="59465" y="31700"/>
                      </a:lnTo>
                      <a:lnTo>
                        <a:pt x="59486" y="31763"/>
                      </a:lnTo>
                      <a:lnTo>
                        <a:pt x="59549" y="31867"/>
                      </a:lnTo>
                      <a:lnTo>
                        <a:pt x="59486" y="31909"/>
                      </a:lnTo>
                      <a:lnTo>
                        <a:pt x="59528" y="31972"/>
                      </a:lnTo>
                      <a:lnTo>
                        <a:pt x="59633" y="32077"/>
                      </a:lnTo>
                      <a:lnTo>
                        <a:pt x="59633" y="32139"/>
                      </a:lnTo>
                      <a:lnTo>
                        <a:pt x="59674" y="32202"/>
                      </a:lnTo>
                      <a:lnTo>
                        <a:pt x="59758" y="32244"/>
                      </a:lnTo>
                      <a:lnTo>
                        <a:pt x="59737" y="32390"/>
                      </a:lnTo>
                      <a:lnTo>
                        <a:pt x="59737" y="32495"/>
                      </a:lnTo>
                      <a:lnTo>
                        <a:pt x="59695" y="32537"/>
                      </a:lnTo>
                      <a:lnTo>
                        <a:pt x="59633" y="32558"/>
                      </a:lnTo>
                      <a:lnTo>
                        <a:pt x="59549" y="32662"/>
                      </a:lnTo>
                      <a:lnTo>
                        <a:pt x="59549" y="32725"/>
                      </a:lnTo>
                      <a:lnTo>
                        <a:pt x="59591" y="32809"/>
                      </a:lnTo>
                      <a:lnTo>
                        <a:pt x="59633" y="32830"/>
                      </a:lnTo>
                      <a:lnTo>
                        <a:pt x="59633" y="32934"/>
                      </a:lnTo>
                      <a:lnTo>
                        <a:pt x="59591" y="33018"/>
                      </a:lnTo>
                      <a:lnTo>
                        <a:pt x="59633" y="33060"/>
                      </a:lnTo>
                      <a:lnTo>
                        <a:pt x="59674" y="33081"/>
                      </a:lnTo>
                      <a:lnTo>
                        <a:pt x="59674" y="33144"/>
                      </a:lnTo>
                      <a:lnTo>
                        <a:pt x="59695" y="33185"/>
                      </a:lnTo>
                      <a:lnTo>
                        <a:pt x="59695" y="33248"/>
                      </a:lnTo>
                      <a:lnTo>
                        <a:pt x="59674" y="33269"/>
                      </a:lnTo>
                      <a:lnTo>
                        <a:pt x="59653" y="33290"/>
                      </a:lnTo>
                      <a:lnTo>
                        <a:pt x="59653" y="33437"/>
                      </a:lnTo>
                      <a:lnTo>
                        <a:pt x="59695" y="33562"/>
                      </a:lnTo>
                      <a:lnTo>
                        <a:pt x="59737" y="33604"/>
                      </a:lnTo>
                      <a:lnTo>
                        <a:pt x="59737" y="33667"/>
                      </a:lnTo>
                      <a:lnTo>
                        <a:pt x="59674" y="33709"/>
                      </a:lnTo>
                      <a:lnTo>
                        <a:pt x="59653" y="33792"/>
                      </a:lnTo>
                      <a:lnTo>
                        <a:pt x="59674" y="33855"/>
                      </a:lnTo>
                      <a:lnTo>
                        <a:pt x="59674" y="33897"/>
                      </a:lnTo>
                      <a:lnTo>
                        <a:pt x="59695" y="33960"/>
                      </a:lnTo>
                      <a:lnTo>
                        <a:pt x="59633" y="34001"/>
                      </a:lnTo>
                      <a:lnTo>
                        <a:pt x="59591" y="34022"/>
                      </a:lnTo>
                      <a:lnTo>
                        <a:pt x="59633" y="34085"/>
                      </a:lnTo>
                      <a:lnTo>
                        <a:pt x="59653" y="34169"/>
                      </a:lnTo>
                      <a:lnTo>
                        <a:pt x="59633" y="34211"/>
                      </a:lnTo>
                      <a:lnTo>
                        <a:pt x="59570" y="34315"/>
                      </a:lnTo>
                      <a:lnTo>
                        <a:pt x="59591" y="34378"/>
                      </a:lnTo>
                      <a:lnTo>
                        <a:pt x="59633" y="34420"/>
                      </a:lnTo>
                      <a:lnTo>
                        <a:pt x="59591" y="34483"/>
                      </a:lnTo>
                      <a:lnTo>
                        <a:pt x="59591" y="34525"/>
                      </a:lnTo>
                      <a:lnTo>
                        <a:pt x="59633" y="34587"/>
                      </a:lnTo>
                      <a:lnTo>
                        <a:pt x="59653" y="34650"/>
                      </a:lnTo>
                      <a:lnTo>
                        <a:pt x="59591" y="34713"/>
                      </a:lnTo>
                      <a:lnTo>
                        <a:pt x="59549" y="34713"/>
                      </a:lnTo>
                      <a:lnTo>
                        <a:pt x="59486" y="34692"/>
                      </a:lnTo>
                      <a:lnTo>
                        <a:pt x="59130" y="34608"/>
                      </a:lnTo>
                      <a:lnTo>
                        <a:pt x="59047" y="34587"/>
                      </a:lnTo>
                      <a:lnTo>
                        <a:pt x="58942" y="34546"/>
                      </a:lnTo>
                      <a:lnTo>
                        <a:pt x="58900" y="34546"/>
                      </a:lnTo>
                      <a:lnTo>
                        <a:pt x="58796" y="34713"/>
                      </a:lnTo>
                      <a:lnTo>
                        <a:pt x="58754" y="34797"/>
                      </a:lnTo>
                      <a:lnTo>
                        <a:pt x="58712" y="34859"/>
                      </a:lnTo>
                      <a:lnTo>
                        <a:pt x="58628" y="34859"/>
                      </a:lnTo>
                      <a:lnTo>
                        <a:pt x="58544" y="34922"/>
                      </a:lnTo>
                      <a:lnTo>
                        <a:pt x="58524" y="34964"/>
                      </a:lnTo>
                      <a:lnTo>
                        <a:pt x="58586" y="35069"/>
                      </a:lnTo>
                      <a:lnTo>
                        <a:pt x="58712" y="35278"/>
                      </a:lnTo>
                      <a:lnTo>
                        <a:pt x="58733" y="35362"/>
                      </a:lnTo>
                      <a:lnTo>
                        <a:pt x="58754" y="35445"/>
                      </a:lnTo>
                      <a:lnTo>
                        <a:pt x="58837" y="35550"/>
                      </a:lnTo>
                      <a:lnTo>
                        <a:pt x="58837" y="35654"/>
                      </a:lnTo>
                      <a:lnTo>
                        <a:pt x="58837" y="35780"/>
                      </a:lnTo>
                      <a:lnTo>
                        <a:pt x="58837" y="35885"/>
                      </a:lnTo>
                      <a:lnTo>
                        <a:pt x="58837" y="36094"/>
                      </a:lnTo>
                      <a:lnTo>
                        <a:pt x="58921" y="36157"/>
                      </a:lnTo>
                      <a:lnTo>
                        <a:pt x="58921" y="36261"/>
                      </a:lnTo>
                      <a:lnTo>
                        <a:pt x="58921" y="36366"/>
                      </a:lnTo>
                      <a:lnTo>
                        <a:pt x="58900" y="36408"/>
                      </a:lnTo>
                      <a:lnTo>
                        <a:pt x="58900" y="36491"/>
                      </a:lnTo>
                      <a:lnTo>
                        <a:pt x="58921" y="36533"/>
                      </a:lnTo>
                      <a:lnTo>
                        <a:pt x="58921" y="36638"/>
                      </a:lnTo>
                      <a:lnTo>
                        <a:pt x="58858" y="36638"/>
                      </a:lnTo>
                      <a:lnTo>
                        <a:pt x="58733" y="36617"/>
                      </a:lnTo>
                      <a:lnTo>
                        <a:pt x="58649" y="36680"/>
                      </a:lnTo>
                      <a:lnTo>
                        <a:pt x="58649" y="36722"/>
                      </a:lnTo>
                      <a:lnTo>
                        <a:pt x="58691" y="36826"/>
                      </a:lnTo>
                      <a:lnTo>
                        <a:pt x="58733" y="36847"/>
                      </a:lnTo>
                      <a:lnTo>
                        <a:pt x="58733" y="36931"/>
                      </a:lnTo>
                      <a:lnTo>
                        <a:pt x="58733" y="36952"/>
                      </a:lnTo>
                      <a:lnTo>
                        <a:pt x="58837" y="37098"/>
                      </a:lnTo>
                      <a:lnTo>
                        <a:pt x="58858" y="37098"/>
                      </a:lnTo>
                      <a:lnTo>
                        <a:pt x="58921" y="36931"/>
                      </a:lnTo>
                      <a:lnTo>
                        <a:pt x="59068" y="36910"/>
                      </a:lnTo>
                      <a:lnTo>
                        <a:pt x="59130" y="36952"/>
                      </a:lnTo>
                      <a:lnTo>
                        <a:pt x="59172" y="36784"/>
                      </a:lnTo>
                      <a:lnTo>
                        <a:pt x="59256" y="36722"/>
                      </a:lnTo>
                      <a:lnTo>
                        <a:pt x="59256" y="36512"/>
                      </a:lnTo>
                      <a:lnTo>
                        <a:pt x="59361" y="36429"/>
                      </a:lnTo>
                      <a:lnTo>
                        <a:pt x="59361" y="36324"/>
                      </a:lnTo>
                      <a:lnTo>
                        <a:pt x="59381" y="36282"/>
                      </a:lnTo>
                      <a:lnTo>
                        <a:pt x="59528" y="36366"/>
                      </a:lnTo>
                      <a:lnTo>
                        <a:pt x="59653" y="36303"/>
                      </a:lnTo>
                      <a:lnTo>
                        <a:pt x="59695" y="36366"/>
                      </a:lnTo>
                      <a:lnTo>
                        <a:pt x="59695" y="36575"/>
                      </a:lnTo>
                      <a:lnTo>
                        <a:pt x="59884" y="36617"/>
                      </a:lnTo>
                      <a:lnTo>
                        <a:pt x="60072" y="36722"/>
                      </a:lnTo>
                      <a:lnTo>
                        <a:pt x="60114" y="36680"/>
                      </a:lnTo>
                      <a:lnTo>
                        <a:pt x="60197" y="36742"/>
                      </a:lnTo>
                      <a:lnTo>
                        <a:pt x="60323" y="36617"/>
                      </a:lnTo>
                      <a:lnTo>
                        <a:pt x="60490" y="36596"/>
                      </a:lnTo>
                      <a:lnTo>
                        <a:pt x="60511" y="36512"/>
                      </a:lnTo>
                      <a:lnTo>
                        <a:pt x="60595" y="36512"/>
                      </a:lnTo>
                      <a:lnTo>
                        <a:pt x="60679" y="36366"/>
                      </a:lnTo>
                      <a:lnTo>
                        <a:pt x="60846" y="36115"/>
                      </a:lnTo>
                      <a:lnTo>
                        <a:pt x="60825" y="36073"/>
                      </a:lnTo>
                      <a:lnTo>
                        <a:pt x="60951" y="36010"/>
                      </a:lnTo>
                      <a:lnTo>
                        <a:pt x="60951" y="35926"/>
                      </a:lnTo>
                      <a:lnTo>
                        <a:pt x="60909" y="35780"/>
                      </a:lnTo>
                      <a:lnTo>
                        <a:pt x="60993" y="35822"/>
                      </a:lnTo>
                      <a:lnTo>
                        <a:pt x="60993" y="35843"/>
                      </a:lnTo>
                      <a:lnTo>
                        <a:pt x="61118" y="35654"/>
                      </a:lnTo>
                      <a:lnTo>
                        <a:pt x="61055" y="35550"/>
                      </a:lnTo>
                      <a:lnTo>
                        <a:pt x="61118" y="35529"/>
                      </a:lnTo>
                      <a:lnTo>
                        <a:pt x="61118" y="35341"/>
                      </a:lnTo>
                      <a:lnTo>
                        <a:pt x="61223" y="35299"/>
                      </a:lnTo>
                      <a:lnTo>
                        <a:pt x="61223" y="35194"/>
                      </a:lnTo>
                      <a:lnTo>
                        <a:pt x="61369" y="35090"/>
                      </a:lnTo>
                      <a:lnTo>
                        <a:pt x="61411" y="35027"/>
                      </a:lnTo>
                      <a:lnTo>
                        <a:pt x="61348" y="34985"/>
                      </a:lnTo>
                      <a:lnTo>
                        <a:pt x="61369" y="34838"/>
                      </a:lnTo>
                      <a:lnTo>
                        <a:pt x="61453" y="34818"/>
                      </a:lnTo>
                      <a:lnTo>
                        <a:pt x="61557" y="34315"/>
                      </a:lnTo>
                      <a:lnTo>
                        <a:pt x="61683" y="34169"/>
                      </a:lnTo>
                      <a:lnTo>
                        <a:pt x="61683" y="34064"/>
                      </a:lnTo>
                      <a:lnTo>
                        <a:pt x="61829" y="33960"/>
                      </a:lnTo>
                      <a:lnTo>
                        <a:pt x="61850" y="33834"/>
                      </a:lnTo>
                      <a:lnTo>
                        <a:pt x="61976" y="33667"/>
                      </a:lnTo>
                      <a:lnTo>
                        <a:pt x="61976" y="33541"/>
                      </a:lnTo>
                      <a:lnTo>
                        <a:pt x="61934" y="33520"/>
                      </a:lnTo>
                      <a:lnTo>
                        <a:pt x="61892" y="33353"/>
                      </a:lnTo>
                      <a:lnTo>
                        <a:pt x="62039" y="33227"/>
                      </a:lnTo>
                      <a:lnTo>
                        <a:pt x="61976" y="32955"/>
                      </a:lnTo>
                      <a:lnTo>
                        <a:pt x="62081" y="32830"/>
                      </a:lnTo>
                      <a:lnTo>
                        <a:pt x="62081" y="32746"/>
                      </a:lnTo>
                      <a:lnTo>
                        <a:pt x="62039" y="32746"/>
                      </a:lnTo>
                      <a:lnTo>
                        <a:pt x="62101" y="32579"/>
                      </a:lnTo>
                      <a:lnTo>
                        <a:pt x="62101" y="32411"/>
                      </a:lnTo>
                      <a:lnTo>
                        <a:pt x="62206" y="32307"/>
                      </a:lnTo>
                      <a:lnTo>
                        <a:pt x="62206" y="32118"/>
                      </a:lnTo>
                      <a:lnTo>
                        <a:pt x="62185" y="32097"/>
                      </a:lnTo>
                      <a:lnTo>
                        <a:pt x="62164" y="31909"/>
                      </a:lnTo>
                      <a:lnTo>
                        <a:pt x="62248" y="31742"/>
                      </a:lnTo>
                      <a:lnTo>
                        <a:pt x="62248" y="31574"/>
                      </a:lnTo>
                      <a:lnTo>
                        <a:pt x="62394" y="31386"/>
                      </a:lnTo>
                      <a:lnTo>
                        <a:pt x="62394" y="31240"/>
                      </a:lnTo>
                      <a:lnTo>
                        <a:pt x="62353" y="31135"/>
                      </a:lnTo>
                      <a:lnTo>
                        <a:pt x="62353" y="30947"/>
                      </a:lnTo>
                      <a:lnTo>
                        <a:pt x="62394" y="30905"/>
                      </a:lnTo>
                      <a:lnTo>
                        <a:pt x="62394" y="30758"/>
                      </a:lnTo>
                      <a:lnTo>
                        <a:pt x="62311" y="30758"/>
                      </a:lnTo>
                      <a:lnTo>
                        <a:pt x="62269" y="30486"/>
                      </a:lnTo>
                      <a:lnTo>
                        <a:pt x="62269" y="30403"/>
                      </a:lnTo>
                      <a:lnTo>
                        <a:pt x="62248" y="30319"/>
                      </a:lnTo>
                      <a:lnTo>
                        <a:pt x="62248" y="30110"/>
                      </a:lnTo>
                      <a:lnTo>
                        <a:pt x="62081" y="29921"/>
                      </a:lnTo>
                      <a:lnTo>
                        <a:pt x="62039" y="29921"/>
                      </a:lnTo>
                      <a:lnTo>
                        <a:pt x="61976" y="29817"/>
                      </a:lnTo>
                      <a:lnTo>
                        <a:pt x="62039" y="29775"/>
                      </a:lnTo>
                      <a:lnTo>
                        <a:pt x="62101" y="29608"/>
                      </a:lnTo>
                      <a:lnTo>
                        <a:pt x="62101" y="29566"/>
                      </a:lnTo>
                      <a:lnTo>
                        <a:pt x="61997" y="29649"/>
                      </a:lnTo>
                      <a:lnTo>
                        <a:pt x="61892" y="29608"/>
                      </a:lnTo>
                      <a:lnTo>
                        <a:pt x="61788" y="29231"/>
                      </a:lnTo>
                      <a:lnTo>
                        <a:pt x="61788" y="29126"/>
                      </a:lnTo>
                      <a:lnTo>
                        <a:pt x="61767" y="29043"/>
                      </a:lnTo>
                      <a:lnTo>
                        <a:pt x="61746" y="28833"/>
                      </a:lnTo>
                      <a:lnTo>
                        <a:pt x="61788" y="28750"/>
                      </a:lnTo>
                      <a:lnTo>
                        <a:pt x="61683" y="28457"/>
                      </a:lnTo>
                      <a:lnTo>
                        <a:pt x="61767" y="28394"/>
                      </a:lnTo>
                      <a:lnTo>
                        <a:pt x="61725" y="28352"/>
                      </a:lnTo>
                      <a:lnTo>
                        <a:pt x="61746" y="28310"/>
                      </a:lnTo>
                      <a:lnTo>
                        <a:pt x="61746" y="28227"/>
                      </a:lnTo>
                      <a:lnTo>
                        <a:pt x="61683" y="28185"/>
                      </a:lnTo>
                      <a:lnTo>
                        <a:pt x="61746" y="28080"/>
                      </a:lnTo>
                      <a:lnTo>
                        <a:pt x="61683" y="27975"/>
                      </a:lnTo>
                      <a:lnTo>
                        <a:pt x="61683" y="27892"/>
                      </a:lnTo>
                      <a:lnTo>
                        <a:pt x="61767" y="27829"/>
                      </a:lnTo>
                      <a:lnTo>
                        <a:pt x="61662" y="27766"/>
                      </a:lnTo>
                      <a:lnTo>
                        <a:pt x="61641" y="27620"/>
                      </a:lnTo>
                      <a:lnTo>
                        <a:pt x="61683" y="27557"/>
                      </a:lnTo>
                      <a:lnTo>
                        <a:pt x="61662" y="27452"/>
                      </a:lnTo>
                      <a:lnTo>
                        <a:pt x="61578" y="27515"/>
                      </a:lnTo>
                      <a:lnTo>
                        <a:pt x="61474" y="27494"/>
                      </a:lnTo>
                      <a:lnTo>
                        <a:pt x="61348" y="27390"/>
                      </a:lnTo>
                      <a:lnTo>
                        <a:pt x="61348" y="27264"/>
                      </a:lnTo>
                      <a:lnTo>
                        <a:pt x="61411" y="27180"/>
                      </a:lnTo>
                      <a:lnTo>
                        <a:pt x="61411" y="27076"/>
                      </a:lnTo>
                      <a:lnTo>
                        <a:pt x="61244" y="26887"/>
                      </a:lnTo>
                      <a:lnTo>
                        <a:pt x="61160" y="26887"/>
                      </a:lnTo>
                      <a:lnTo>
                        <a:pt x="61055" y="26762"/>
                      </a:lnTo>
                      <a:lnTo>
                        <a:pt x="61139" y="26720"/>
                      </a:lnTo>
                      <a:lnTo>
                        <a:pt x="61139" y="26615"/>
                      </a:lnTo>
                      <a:lnTo>
                        <a:pt x="61202" y="26511"/>
                      </a:lnTo>
                      <a:lnTo>
                        <a:pt x="61097" y="26323"/>
                      </a:lnTo>
                      <a:lnTo>
                        <a:pt x="61013" y="26323"/>
                      </a:lnTo>
                      <a:lnTo>
                        <a:pt x="60930" y="26239"/>
                      </a:lnTo>
                      <a:lnTo>
                        <a:pt x="60825" y="26218"/>
                      </a:lnTo>
                      <a:lnTo>
                        <a:pt x="60804" y="26134"/>
                      </a:lnTo>
                      <a:lnTo>
                        <a:pt x="60532" y="26051"/>
                      </a:lnTo>
                      <a:lnTo>
                        <a:pt x="60490" y="25988"/>
                      </a:lnTo>
                      <a:lnTo>
                        <a:pt x="60323" y="25946"/>
                      </a:lnTo>
                      <a:lnTo>
                        <a:pt x="60260" y="25904"/>
                      </a:lnTo>
                      <a:lnTo>
                        <a:pt x="60197" y="25779"/>
                      </a:lnTo>
                      <a:lnTo>
                        <a:pt x="60114" y="25695"/>
                      </a:lnTo>
                      <a:lnTo>
                        <a:pt x="59988" y="25695"/>
                      </a:lnTo>
                      <a:lnTo>
                        <a:pt x="59863" y="25590"/>
                      </a:lnTo>
                      <a:lnTo>
                        <a:pt x="59737" y="25695"/>
                      </a:lnTo>
                      <a:lnTo>
                        <a:pt x="59633" y="25695"/>
                      </a:lnTo>
                      <a:lnTo>
                        <a:pt x="59570" y="25779"/>
                      </a:lnTo>
                      <a:lnTo>
                        <a:pt x="59486" y="25779"/>
                      </a:lnTo>
                      <a:lnTo>
                        <a:pt x="59444" y="25716"/>
                      </a:lnTo>
                      <a:lnTo>
                        <a:pt x="59444" y="25674"/>
                      </a:lnTo>
                      <a:lnTo>
                        <a:pt x="59340" y="25611"/>
                      </a:lnTo>
                      <a:lnTo>
                        <a:pt x="59235" y="25611"/>
                      </a:lnTo>
                      <a:lnTo>
                        <a:pt x="59277" y="25799"/>
                      </a:lnTo>
                      <a:lnTo>
                        <a:pt x="59381" y="25904"/>
                      </a:lnTo>
                      <a:lnTo>
                        <a:pt x="59340" y="26009"/>
                      </a:lnTo>
                      <a:lnTo>
                        <a:pt x="59381" y="26197"/>
                      </a:lnTo>
                      <a:lnTo>
                        <a:pt x="59340" y="26343"/>
                      </a:lnTo>
                      <a:lnTo>
                        <a:pt x="59256" y="26406"/>
                      </a:lnTo>
                      <a:lnTo>
                        <a:pt x="59256" y="26239"/>
                      </a:lnTo>
                      <a:lnTo>
                        <a:pt x="59277" y="26113"/>
                      </a:lnTo>
                      <a:lnTo>
                        <a:pt x="59214" y="25946"/>
                      </a:lnTo>
                      <a:lnTo>
                        <a:pt x="59151" y="26030"/>
                      </a:lnTo>
                      <a:lnTo>
                        <a:pt x="59172" y="26134"/>
                      </a:lnTo>
                      <a:lnTo>
                        <a:pt x="59130" y="26323"/>
                      </a:lnTo>
                      <a:lnTo>
                        <a:pt x="59005" y="26406"/>
                      </a:lnTo>
                      <a:lnTo>
                        <a:pt x="58733" y="26427"/>
                      </a:lnTo>
                      <a:lnTo>
                        <a:pt x="58712" y="26364"/>
                      </a:lnTo>
                      <a:lnTo>
                        <a:pt x="58816" y="26302"/>
                      </a:lnTo>
                      <a:lnTo>
                        <a:pt x="58858" y="26302"/>
                      </a:lnTo>
                      <a:lnTo>
                        <a:pt x="58858" y="26134"/>
                      </a:lnTo>
                      <a:lnTo>
                        <a:pt x="58921" y="26051"/>
                      </a:lnTo>
                      <a:lnTo>
                        <a:pt x="58963" y="26009"/>
                      </a:lnTo>
                      <a:lnTo>
                        <a:pt x="58837" y="26009"/>
                      </a:lnTo>
                      <a:lnTo>
                        <a:pt x="58796" y="26051"/>
                      </a:lnTo>
                      <a:lnTo>
                        <a:pt x="58733" y="26009"/>
                      </a:lnTo>
                      <a:lnTo>
                        <a:pt x="58649" y="26030"/>
                      </a:lnTo>
                      <a:lnTo>
                        <a:pt x="58607" y="26134"/>
                      </a:lnTo>
                      <a:lnTo>
                        <a:pt x="58524" y="26197"/>
                      </a:lnTo>
                      <a:lnTo>
                        <a:pt x="58503" y="26197"/>
                      </a:lnTo>
                      <a:lnTo>
                        <a:pt x="58419" y="26302"/>
                      </a:lnTo>
                      <a:lnTo>
                        <a:pt x="58272" y="26155"/>
                      </a:lnTo>
                      <a:lnTo>
                        <a:pt x="58293" y="26009"/>
                      </a:lnTo>
                      <a:lnTo>
                        <a:pt x="58231" y="25820"/>
                      </a:lnTo>
                      <a:lnTo>
                        <a:pt x="58105" y="25632"/>
                      </a:lnTo>
                      <a:lnTo>
                        <a:pt x="58105" y="25339"/>
                      </a:lnTo>
                      <a:lnTo>
                        <a:pt x="57980" y="25381"/>
                      </a:lnTo>
                      <a:lnTo>
                        <a:pt x="57917" y="25381"/>
                      </a:lnTo>
                      <a:lnTo>
                        <a:pt x="57812" y="25423"/>
                      </a:lnTo>
                      <a:lnTo>
                        <a:pt x="57749" y="25465"/>
                      </a:lnTo>
                      <a:lnTo>
                        <a:pt x="57603" y="25548"/>
                      </a:lnTo>
                      <a:lnTo>
                        <a:pt x="57498" y="25548"/>
                      </a:lnTo>
                      <a:lnTo>
                        <a:pt x="57394" y="25486"/>
                      </a:lnTo>
                      <a:lnTo>
                        <a:pt x="57289" y="25527"/>
                      </a:lnTo>
                      <a:lnTo>
                        <a:pt x="57184" y="25444"/>
                      </a:lnTo>
                      <a:lnTo>
                        <a:pt x="57143" y="25339"/>
                      </a:lnTo>
                      <a:lnTo>
                        <a:pt x="57184" y="25255"/>
                      </a:lnTo>
                      <a:lnTo>
                        <a:pt x="57226" y="25109"/>
                      </a:lnTo>
                      <a:lnTo>
                        <a:pt x="57331" y="24942"/>
                      </a:lnTo>
                      <a:lnTo>
                        <a:pt x="57477" y="24774"/>
                      </a:lnTo>
                      <a:lnTo>
                        <a:pt x="57477" y="24586"/>
                      </a:lnTo>
                      <a:lnTo>
                        <a:pt x="57666" y="24439"/>
                      </a:lnTo>
                      <a:lnTo>
                        <a:pt x="57666" y="24272"/>
                      </a:lnTo>
                      <a:lnTo>
                        <a:pt x="57708" y="24251"/>
                      </a:lnTo>
                      <a:lnTo>
                        <a:pt x="57708" y="24188"/>
                      </a:lnTo>
                      <a:lnTo>
                        <a:pt x="57812" y="24021"/>
                      </a:lnTo>
                      <a:lnTo>
                        <a:pt x="57854" y="23874"/>
                      </a:lnTo>
                      <a:lnTo>
                        <a:pt x="57917" y="23749"/>
                      </a:lnTo>
                      <a:lnTo>
                        <a:pt x="57875" y="23623"/>
                      </a:lnTo>
                      <a:lnTo>
                        <a:pt x="57917" y="23540"/>
                      </a:lnTo>
                      <a:lnTo>
                        <a:pt x="57917" y="23330"/>
                      </a:lnTo>
                      <a:lnTo>
                        <a:pt x="57980" y="23038"/>
                      </a:lnTo>
                      <a:lnTo>
                        <a:pt x="58021" y="23038"/>
                      </a:lnTo>
                      <a:lnTo>
                        <a:pt x="58063" y="22828"/>
                      </a:lnTo>
                      <a:lnTo>
                        <a:pt x="58168" y="22786"/>
                      </a:lnTo>
                      <a:lnTo>
                        <a:pt x="58126" y="22661"/>
                      </a:lnTo>
                      <a:lnTo>
                        <a:pt x="58293" y="22473"/>
                      </a:lnTo>
                      <a:lnTo>
                        <a:pt x="58314" y="22305"/>
                      </a:lnTo>
                      <a:lnTo>
                        <a:pt x="58419" y="22242"/>
                      </a:lnTo>
                      <a:lnTo>
                        <a:pt x="58377" y="22033"/>
                      </a:lnTo>
                      <a:lnTo>
                        <a:pt x="58419" y="21970"/>
                      </a:lnTo>
                      <a:lnTo>
                        <a:pt x="58419" y="21845"/>
                      </a:lnTo>
                      <a:lnTo>
                        <a:pt x="58503" y="21782"/>
                      </a:lnTo>
                      <a:lnTo>
                        <a:pt x="58544" y="21782"/>
                      </a:lnTo>
                      <a:lnTo>
                        <a:pt x="58544" y="21657"/>
                      </a:lnTo>
                      <a:lnTo>
                        <a:pt x="58503" y="21573"/>
                      </a:lnTo>
                      <a:lnTo>
                        <a:pt x="58503" y="21343"/>
                      </a:lnTo>
                      <a:lnTo>
                        <a:pt x="58482" y="21217"/>
                      </a:lnTo>
                      <a:lnTo>
                        <a:pt x="58544" y="21029"/>
                      </a:lnTo>
                      <a:lnTo>
                        <a:pt x="58712" y="20841"/>
                      </a:lnTo>
                      <a:lnTo>
                        <a:pt x="58754" y="20631"/>
                      </a:lnTo>
                      <a:lnTo>
                        <a:pt x="58607" y="20401"/>
                      </a:lnTo>
                      <a:lnTo>
                        <a:pt x="58628" y="20276"/>
                      </a:lnTo>
                      <a:lnTo>
                        <a:pt x="58733" y="20171"/>
                      </a:lnTo>
                      <a:lnTo>
                        <a:pt x="58754" y="20045"/>
                      </a:lnTo>
                      <a:lnTo>
                        <a:pt x="58963" y="19878"/>
                      </a:lnTo>
                      <a:lnTo>
                        <a:pt x="59005" y="19773"/>
                      </a:lnTo>
                      <a:lnTo>
                        <a:pt x="59068" y="19773"/>
                      </a:lnTo>
                      <a:lnTo>
                        <a:pt x="59151" y="19857"/>
                      </a:lnTo>
                      <a:lnTo>
                        <a:pt x="59277" y="19836"/>
                      </a:lnTo>
                      <a:lnTo>
                        <a:pt x="59486" y="19669"/>
                      </a:lnTo>
                      <a:lnTo>
                        <a:pt x="59674" y="19669"/>
                      </a:lnTo>
                      <a:lnTo>
                        <a:pt x="59842" y="19564"/>
                      </a:lnTo>
                      <a:lnTo>
                        <a:pt x="59967" y="19564"/>
                      </a:lnTo>
                      <a:lnTo>
                        <a:pt x="60072" y="19481"/>
                      </a:lnTo>
                      <a:lnTo>
                        <a:pt x="60177" y="19481"/>
                      </a:lnTo>
                      <a:lnTo>
                        <a:pt x="60281" y="19460"/>
                      </a:lnTo>
                      <a:lnTo>
                        <a:pt x="60323" y="19376"/>
                      </a:lnTo>
                      <a:lnTo>
                        <a:pt x="60428" y="19460"/>
                      </a:lnTo>
                      <a:lnTo>
                        <a:pt x="60386" y="19585"/>
                      </a:lnTo>
                      <a:lnTo>
                        <a:pt x="60469" y="19627"/>
                      </a:lnTo>
                      <a:lnTo>
                        <a:pt x="60574" y="19732"/>
                      </a:lnTo>
                      <a:lnTo>
                        <a:pt x="60616" y="19627"/>
                      </a:lnTo>
                      <a:lnTo>
                        <a:pt x="60721" y="19543"/>
                      </a:lnTo>
                      <a:lnTo>
                        <a:pt x="60574" y="19418"/>
                      </a:lnTo>
                      <a:lnTo>
                        <a:pt x="60574" y="19355"/>
                      </a:lnTo>
                      <a:lnTo>
                        <a:pt x="60700" y="19271"/>
                      </a:lnTo>
                      <a:lnTo>
                        <a:pt x="60909" y="19313"/>
                      </a:lnTo>
                      <a:lnTo>
                        <a:pt x="61013" y="19250"/>
                      </a:lnTo>
                      <a:lnTo>
                        <a:pt x="61244" y="19250"/>
                      </a:lnTo>
                      <a:lnTo>
                        <a:pt x="61306" y="19334"/>
                      </a:lnTo>
                      <a:lnTo>
                        <a:pt x="61348" y="19334"/>
                      </a:lnTo>
                      <a:lnTo>
                        <a:pt x="61432" y="19250"/>
                      </a:lnTo>
                      <a:lnTo>
                        <a:pt x="61516" y="19250"/>
                      </a:lnTo>
                      <a:lnTo>
                        <a:pt x="61474" y="19146"/>
                      </a:lnTo>
                      <a:lnTo>
                        <a:pt x="61557" y="19104"/>
                      </a:lnTo>
                      <a:lnTo>
                        <a:pt x="61746" y="19104"/>
                      </a:lnTo>
                      <a:lnTo>
                        <a:pt x="61829" y="19208"/>
                      </a:lnTo>
                      <a:lnTo>
                        <a:pt x="62039" y="19125"/>
                      </a:lnTo>
                      <a:lnTo>
                        <a:pt x="62039" y="19041"/>
                      </a:lnTo>
                      <a:lnTo>
                        <a:pt x="61955" y="18999"/>
                      </a:lnTo>
                      <a:lnTo>
                        <a:pt x="61892" y="19041"/>
                      </a:lnTo>
                      <a:lnTo>
                        <a:pt x="61767" y="18957"/>
                      </a:lnTo>
                      <a:lnTo>
                        <a:pt x="61850" y="18832"/>
                      </a:lnTo>
                      <a:lnTo>
                        <a:pt x="61871" y="18916"/>
                      </a:lnTo>
                      <a:lnTo>
                        <a:pt x="62039" y="18853"/>
                      </a:lnTo>
                      <a:lnTo>
                        <a:pt x="61871" y="18748"/>
                      </a:lnTo>
                      <a:lnTo>
                        <a:pt x="61871" y="18685"/>
                      </a:lnTo>
                      <a:lnTo>
                        <a:pt x="61955" y="18685"/>
                      </a:lnTo>
                      <a:lnTo>
                        <a:pt x="62101" y="18497"/>
                      </a:lnTo>
                      <a:lnTo>
                        <a:pt x="62269" y="18497"/>
                      </a:lnTo>
                      <a:lnTo>
                        <a:pt x="62353" y="18581"/>
                      </a:lnTo>
                      <a:lnTo>
                        <a:pt x="62457" y="18518"/>
                      </a:lnTo>
                      <a:lnTo>
                        <a:pt x="62666" y="18581"/>
                      </a:lnTo>
                      <a:lnTo>
                        <a:pt x="62813" y="18581"/>
                      </a:lnTo>
                      <a:lnTo>
                        <a:pt x="62813" y="18623"/>
                      </a:lnTo>
                      <a:lnTo>
                        <a:pt x="62897" y="18685"/>
                      </a:lnTo>
                      <a:lnTo>
                        <a:pt x="62959" y="18644"/>
                      </a:lnTo>
                      <a:lnTo>
                        <a:pt x="62918" y="18581"/>
                      </a:lnTo>
                      <a:lnTo>
                        <a:pt x="63106" y="18581"/>
                      </a:lnTo>
                      <a:lnTo>
                        <a:pt x="63252" y="18602"/>
                      </a:lnTo>
                      <a:lnTo>
                        <a:pt x="63357" y="18602"/>
                      </a:lnTo>
                      <a:lnTo>
                        <a:pt x="63462" y="18685"/>
                      </a:lnTo>
                      <a:lnTo>
                        <a:pt x="63462" y="18727"/>
                      </a:lnTo>
                      <a:lnTo>
                        <a:pt x="63629" y="18748"/>
                      </a:lnTo>
                      <a:lnTo>
                        <a:pt x="63734" y="18664"/>
                      </a:lnTo>
                      <a:lnTo>
                        <a:pt x="63796" y="18685"/>
                      </a:lnTo>
                      <a:lnTo>
                        <a:pt x="63838" y="18769"/>
                      </a:lnTo>
                      <a:lnTo>
                        <a:pt x="63629" y="18916"/>
                      </a:lnTo>
                      <a:lnTo>
                        <a:pt x="63441" y="18916"/>
                      </a:lnTo>
                      <a:lnTo>
                        <a:pt x="63378" y="18978"/>
                      </a:lnTo>
                      <a:lnTo>
                        <a:pt x="63378" y="19083"/>
                      </a:lnTo>
                      <a:lnTo>
                        <a:pt x="63273" y="19083"/>
                      </a:lnTo>
                      <a:lnTo>
                        <a:pt x="63252" y="19125"/>
                      </a:lnTo>
                      <a:lnTo>
                        <a:pt x="63315" y="19146"/>
                      </a:lnTo>
                      <a:lnTo>
                        <a:pt x="63378" y="19146"/>
                      </a:lnTo>
                      <a:lnTo>
                        <a:pt x="63545" y="19355"/>
                      </a:lnTo>
                      <a:lnTo>
                        <a:pt x="63587" y="19313"/>
                      </a:lnTo>
                      <a:lnTo>
                        <a:pt x="63775" y="19250"/>
                      </a:lnTo>
                      <a:lnTo>
                        <a:pt x="63859" y="19146"/>
                      </a:lnTo>
                      <a:lnTo>
                        <a:pt x="63838" y="19104"/>
                      </a:lnTo>
                      <a:lnTo>
                        <a:pt x="63964" y="19041"/>
                      </a:lnTo>
                      <a:lnTo>
                        <a:pt x="63880" y="18916"/>
                      </a:lnTo>
                      <a:lnTo>
                        <a:pt x="63964" y="18916"/>
                      </a:lnTo>
                      <a:lnTo>
                        <a:pt x="64089" y="19083"/>
                      </a:lnTo>
                      <a:lnTo>
                        <a:pt x="64173" y="19104"/>
                      </a:lnTo>
                      <a:lnTo>
                        <a:pt x="64215" y="19020"/>
                      </a:lnTo>
                      <a:lnTo>
                        <a:pt x="64173" y="18978"/>
                      </a:lnTo>
                      <a:lnTo>
                        <a:pt x="64257" y="18916"/>
                      </a:lnTo>
                      <a:lnTo>
                        <a:pt x="64298" y="18832"/>
                      </a:lnTo>
                      <a:lnTo>
                        <a:pt x="64319" y="18832"/>
                      </a:lnTo>
                      <a:lnTo>
                        <a:pt x="64319" y="18727"/>
                      </a:lnTo>
                      <a:lnTo>
                        <a:pt x="64298" y="18664"/>
                      </a:lnTo>
                      <a:lnTo>
                        <a:pt x="64382" y="18623"/>
                      </a:lnTo>
                      <a:lnTo>
                        <a:pt x="64466" y="18685"/>
                      </a:lnTo>
                      <a:lnTo>
                        <a:pt x="64529" y="18623"/>
                      </a:lnTo>
                      <a:lnTo>
                        <a:pt x="64591" y="18685"/>
                      </a:lnTo>
                      <a:lnTo>
                        <a:pt x="64612" y="18769"/>
                      </a:lnTo>
                      <a:lnTo>
                        <a:pt x="64696" y="18811"/>
                      </a:lnTo>
                      <a:lnTo>
                        <a:pt x="64842" y="18664"/>
                      </a:lnTo>
                      <a:lnTo>
                        <a:pt x="64780" y="18602"/>
                      </a:lnTo>
                      <a:lnTo>
                        <a:pt x="64780" y="18581"/>
                      </a:lnTo>
                      <a:lnTo>
                        <a:pt x="64842" y="18518"/>
                      </a:lnTo>
                      <a:lnTo>
                        <a:pt x="64926" y="18560"/>
                      </a:lnTo>
                      <a:lnTo>
                        <a:pt x="65010" y="18497"/>
                      </a:lnTo>
                      <a:lnTo>
                        <a:pt x="65094" y="18497"/>
                      </a:lnTo>
                      <a:lnTo>
                        <a:pt x="65114" y="18455"/>
                      </a:lnTo>
                      <a:lnTo>
                        <a:pt x="65010" y="18351"/>
                      </a:lnTo>
                      <a:lnTo>
                        <a:pt x="65031" y="18288"/>
                      </a:lnTo>
                      <a:lnTo>
                        <a:pt x="65031" y="18246"/>
                      </a:lnTo>
                      <a:lnTo>
                        <a:pt x="64926" y="18183"/>
                      </a:lnTo>
                      <a:lnTo>
                        <a:pt x="64884" y="18141"/>
                      </a:lnTo>
                      <a:lnTo>
                        <a:pt x="64884" y="18162"/>
                      </a:lnTo>
                      <a:lnTo>
                        <a:pt x="64884" y="18204"/>
                      </a:lnTo>
                      <a:lnTo>
                        <a:pt x="64822" y="18204"/>
                      </a:lnTo>
                      <a:lnTo>
                        <a:pt x="64717" y="18162"/>
                      </a:lnTo>
                      <a:lnTo>
                        <a:pt x="64696" y="18183"/>
                      </a:lnTo>
                      <a:lnTo>
                        <a:pt x="64696" y="18246"/>
                      </a:lnTo>
                      <a:lnTo>
                        <a:pt x="64591" y="18246"/>
                      </a:lnTo>
                      <a:lnTo>
                        <a:pt x="64529" y="18288"/>
                      </a:lnTo>
                      <a:lnTo>
                        <a:pt x="64466" y="18246"/>
                      </a:lnTo>
                      <a:lnTo>
                        <a:pt x="64487" y="18141"/>
                      </a:lnTo>
                      <a:lnTo>
                        <a:pt x="64529" y="18100"/>
                      </a:lnTo>
                      <a:lnTo>
                        <a:pt x="64382" y="17890"/>
                      </a:lnTo>
                      <a:lnTo>
                        <a:pt x="64487" y="17828"/>
                      </a:lnTo>
                      <a:lnTo>
                        <a:pt x="64382" y="17660"/>
                      </a:lnTo>
                      <a:lnTo>
                        <a:pt x="64424" y="17451"/>
                      </a:lnTo>
                      <a:lnTo>
                        <a:pt x="64424" y="17325"/>
                      </a:lnTo>
                      <a:lnTo>
                        <a:pt x="64508" y="17221"/>
                      </a:lnTo>
                      <a:lnTo>
                        <a:pt x="64508" y="17032"/>
                      </a:lnTo>
                      <a:lnTo>
                        <a:pt x="64612" y="16928"/>
                      </a:lnTo>
                      <a:lnTo>
                        <a:pt x="64612" y="16802"/>
                      </a:lnTo>
                      <a:lnTo>
                        <a:pt x="64591" y="16781"/>
                      </a:lnTo>
                      <a:lnTo>
                        <a:pt x="64717" y="16719"/>
                      </a:lnTo>
                      <a:lnTo>
                        <a:pt x="64591" y="16572"/>
                      </a:lnTo>
                      <a:lnTo>
                        <a:pt x="64633" y="16175"/>
                      </a:lnTo>
                      <a:lnTo>
                        <a:pt x="64738" y="16091"/>
                      </a:lnTo>
                      <a:lnTo>
                        <a:pt x="64633" y="15944"/>
                      </a:lnTo>
                      <a:lnTo>
                        <a:pt x="64612" y="15777"/>
                      </a:lnTo>
                      <a:lnTo>
                        <a:pt x="64529" y="15735"/>
                      </a:lnTo>
                      <a:lnTo>
                        <a:pt x="64529" y="15672"/>
                      </a:lnTo>
                      <a:lnTo>
                        <a:pt x="64633" y="15589"/>
                      </a:lnTo>
                      <a:lnTo>
                        <a:pt x="64612" y="15442"/>
                      </a:lnTo>
                      <a:lnTo>
                        <a:pt x="64696" y="15379"/>
                      </a:lnTo>
                      <a:lnTo>
                        <a:pt x="64822" y="15170"/>
                      </a:lnTo>
                      <a:lnTo>
                        <a:pt x="64947" y="15212"/>
                      </a:lnTo>
                      <a:lnTo>
                        <a:pt x="65031" y="15149"/>
                      </a:lnTo>
                      <a:lnTo>
                        <a:pt x="65114" y="15170"/>
                      </a:lnTo>
                      <a:lnTo>
                        <a:pt x="65156" y="15107"/>
                      </a:lnTo>
                      <a:lnTo>
                        <a:pt x="65366" y="15107"/>
                      </a:lnTo>
                      <a:lnTo>
                        <a:pt x="65407" y="15045"/>
                      </a:lnTo>
                      <a:lnTo>
                        <a:pt x="65470" y="15024"/>
                      </a:lnTo>
                      <a:lnTo>
                        <a:pt x="65512" y="14919"/>
                      </a:lnTo>
                      <a:lnTo>
                        <a:pt x="65554" y="14919"/>
                      </a:lnTo>
                      <a:lnTo>
                        <a:pt x="65617" y="14898"/>
                      </a:lnTo>
                      <a:lnTo>
                        <a:pt x="65742" y="14898"/>
                      </a:lnTo>
                      <a:lnTo>
                        <a:pt x="65763" y="15003"/>
                      </a:lnTo>
                      <a:lnTo>
                        <a:pt x="65826" y="14961"/>
                      </a:lnTo>
                      <a:lnTo>
                        <a:pt x="65868" y="14961"/>
                      </a:lnTo>
                      <a:lnTo>
                        <a:pt x="65951" y="15107"/>
                      </a:lnTo>
                      <a:lnTo>
                        <a:pt x="65993" y="15107"/>
                      </a:lnTo>
                      <a:lnTo>
                        <a:pt x="66098" y="14961"/>
                      </a:lnTo>
                      <a:lnTo>
                        <a:pt x="66098" y="14835"/>
                      </a:lnTo>
                      <a:lnTo>
                        <a:pt x="66182" y="14815"/>
                      </a:lnTo>
                      <a:lnTo>
                        <a:pt x="66203" y="14689"/>
                      </a:lnTo>
                      <a:lnTo>
                        <a:pt x="66265" y="14689"/>
                      </a:lnTo>
                      <a:lnTo>
                        <a:pt x="66286" y="14794"/>
                      </a:lnTo>
                      <a:lnTo>
                        <a:pt x="66412" y="14856"/>
                      </a:lnTo>
                      <a:lnTo>
                        <a:pt x="66412" y="15003"/>
                      </a:lnTo>
                      <a:lnTo>
                        <a:pt x="66391" y="15045"/>
                      </a:lnTo>
                      <a:lnTo>
                        <a:pt x="66454" y="15107"/>
                      </a:lnTo>
                      <a:lnTo>
                        <a:pt x="66475" y="15212"/>
                      </a:lnTo>
                      <a:lnTo>
                        <a:pt x="66391" y="15275"/>
                      </a:lnTo>
                      <a:lnTo>
                        <a:pt x="66454" y="15317"/>
                      </a:lnTo>
                      <a:lnTo>
                        <a:pt x="66475" y="15442"/>
                      </a:lnTo>
                      <a:lnTo>
                        <a:pt x="66454" y="15442"/>
                      </a:lnTo>
                      <a:lnTo>
                        <a:pt x="66454" y="15526"/>
                      </a:lnTo>
                      <a:lnTo>
                        <a:pt x="66475" y="15568"/>
                      </a:lnTo>
                      <a:lnTo>
                        <a:pt x="66412" y="15651"/>
                      </a:lnTo>
                      <a:lnTo>
                        <a:pt x="66391" y="15693"/>
                      </a:lnTo>
                      <a:lnTo>
                        <a:pt x="66412" y="15756"/>
                      </a:lnTo>
                      <a:lnTo>
                        <a:pt x="66516" y="15651"/>
                      </a:lnTo>
                      <a:lnTo>
                        <a:pt x="66558" y="15735"/>
                      </a:lnTo>
                      <a:lnTo>
                        <a:pt x="66663" y="15756"/>
                      </a:lnTo>
                      <a:lnTo>
                        <a:pt x="66684" y="15965"/>
                      </a:lnTo>
                      <a:lnTo>
                        <a:pt x="66726" y="15903"/>
                      </a:lnTo>
                      <a:lnTo>
                        <a:pt x="66726" y="15840"/>
                      </a:lnTo>
                      <a:lnTo>
                        <a:pt x="66830" y="15735"/>
                      </a:lnTo>
                      <a:lnTo>
                        <a:pt x="66914" y="15735"/>
                      </a:lnTo>
                      <a:lnTo>
                        <a:pt x="66977" y="15777"/>
                      </a:lnTo>
                      <a:lnTo>
                        <a:pt x="66872" y="15944"/>
                      </a:lnTo>
                      <a:lnTo>
                        <a:pt x="66977" y="16049"/>
                      </a:lnTo>
                      <a:lnTo>
                        <a:pt x="66998" y="16175"/>
                      </a:lnTo>
                      <a:lnTo>
                        <a:pt x="67081" y="15986"/>
                      </a:lnTo>
                      <a:lnTo>
                        <a:pt x="67144" y="15944"/>
                      </a:lnTo>
                      <a:lnTo>
                        <a:pt x="67144" y="15861"/>
                      </a:lnTo>
                      <a:lnTo>
                        <a:pt x="67207" y="15777"/>
                      </a:lnTo>
                      <a:lnTo>
                        <a:pt x="67207" y="15484"/>
                      </a:lnTo>
                      <a:lnTo>
                        <a:pt x="67291" y="15421"/>
                      </a:lnTo>
                      <a:lnTo>
                        <a:pt x="67207" y="15338"/>
                      </a:lnTo>
                      <a:lnTo>
                        <a:pt x="67311" y="15254"/>
                      </a:lnTo>
                      <a:lnTo>
                        <a:pt x="67311" y="15149"/>
                      </a:lnTo>
                      <a:lnTo>
                        <a:pt x="67249" y="15128"/>
                      </a:lnTo>
                      <a:lnTo>
                        <a:pt x="67249" y="15066"/>
                      </a:lnTo>
                      <a:lnTo>
                        <a:pt x="67311" y="15045"/>
                      </a:lnTo>
                      <a:lnTo>
                        <a:pt x="67332" y="14856"/>
                      </a:lnTo>
                      <a:lnTo>
                        <a:pt x="67249" y="14794"/>
                      </a:lnTo>
                      <a:lnTo>
                        <a:pt x="67311" y="14605"/>
                      </a:lnTo>
                      <a:lnTo>
                        <a:pt x="67395" y="14522"/>
                      </a:lnTo>
                      <a:lnTo>
                        <a:pt x="67542" y="14501"/>
                      </a:lnTo>
                      <a:lnTo>
                        <a:pt x="67604" y="14584"/>
                      </a:lnTo>
                      <a:lnTo>
                        <a:pt x="67667" y="14647"/>
                      </a:lnTo>
                      <a:lnTo>
                        <a:pt x="67730" y="14584"/>
                      </a:lnTo>
                      <a:lnTo>
                        <a:pt x="67646" y="14501"/>
                      </a:lnTo>
                      <a:lnTo>
                        <a:pt x="67688" y="14375"/>
                      </a:lnTo>
                      <a:lnTo>
                        <a:pt x="67521" y="14291"/>
                      </a:lnTo>
                      <a:lnTo>
                        <a:pt x="67479" y="14061"/>
                      </a:lnTo>
                      <a:lnTo>
                        <a:pt x="67395" y="13999"/>
                      </a:lnTo>
                      <a:lnTo>
                        <a:pt x="67395" y="13957"/>
                      </a:lnTo>
                      <a:lnTo>
                        <a:pt x="67291" y="13873"/>
                      </a:lnTo>
                      <a:lnTo>
                        <a:pt x="67270" y="13706"/>
                      </a:lnTo>
                      <a:lnTo>
                        <a:pt x="67311" y="13664"/>
                      </a:lnTo>
                      <a:lnTo>
                        <a:pt x="67291" y="13538"/>
                      </a:lnTo>
                      <a:lnTo>
                        <a:pt x="67165" y="13434"/>
                      </a:lnTo>
                      <a:lnTo>
                        <a:pt x="67186" y="13329"/>
                      </a:lnTo>
                      <a:lnTo>
                        <a:pt x="67123" y="13266"/>
                      </a:lnTo>
                      <a:lnTo>
                        <a:pt x="67291" y="13141"/>
                      </a:lnTo>
                      <a:lnTo>
                        <a:pt x="67416" y="13141"/>
                      </a:lnTo>
                      <a:lnTo>
                        <a:pt x="67521" y="13015"/>
                      </a:lnTo>
                      <a:lnTo>
                        <a:pt x="67688" y="13015"/>
                      </a:lnTo>
                      <a:lnTo>
                        <a:pt x="67730" y="12952"/>
                      </a:lnTo>
                      <a:lnTo>
                        <a:pt x="67897" y="13078"/>
                      </a:lnTo>
                      <a:lnTo>
                        <a:pt x="68044" y="13078"/>
                      </a:lnTo>
                      <a:lnTo>
                        <a:pt x="68107" y="13120"/>
                      </a:lnTo>
                      <a:lnTo>
                        <a:pt x="68211" y="13141"/>
                      </a:lnTo>
                      <a:lnTo>
                        <a:pt x="68274" y="13120"/>
                      </a:lnTo>
                      <a:lnTo>
                        <a:pt x="68127" y="13182"/>
                      </a:lnTo>
                      <a:lnTo>
                        <a:pt x="68211" y="13245"/>
                      </a:lnTo>
                      <a:lnTo>
                        <a:pt x="68065" y="13287"/>
                      </a:lnTo>
                      <a:lnTo>
                        <a:pt x="67939" y="13266"/>
                      </a:lnTo>
                      <a:lnTo>
                        <a:pt x="67793" y="13434"/>
                      </a:lnTo>
                      <a:lnTo>
                        <a:pt x="67793" y="13496"/>
                      </a:lnTo>
                      <a:lnTo>
                        <a:pt x="67835" y="13643"/>
                      </a:lnTo>
                      <a:lnTo>
                        <a:pt x="67835" y="13768"/>
                      </a:lnTo>
                      <a:lnTo>
                        <a:pt x="67918" y="13810"/>
                      </a:lnTo>
                      <a:lnTo>
                        <a:pt x="67939" y="13894"/>
                      </a:lnTo>
                      <a:lnTo>
                        <a:pt x="68065" y="14061"/>
                      </a:lnTo>
                      <a:lnTo>
                        <a:pt x="68065" y="14103"/>
                      </a:lnTo>
                      <a:lnTo>
                        <a:pt x="68107" y="14103"/>
                      </a:lnTo>
                      <a:lnTo>
                        <a:pt x="68065" y="14166"/>
                      </a:lnTo>
                      <a:lnTo>
                        <a:pt x="68211" y="14208"/>
                      </a:lnTo>
                      <a:lnTo>
                        <a:pt x="68232" y="14333"/>
                      </a:lnTo>
                      <a:lnTo>
                        <a:pt x="68232" y="14396"/>
                      </a:lnTo>
                      <a:lnTo>
                        <a:pt x="68169" y="14438"/>
                      </a:lnTo>
                      <a:lnTo>
                        <a:pt x="68211" y="14710"/>
                      </a:lnTo>
                      <a:lnTo>
                        <a:pt x="68253" y="14731"/>
                      </a:lnTo>
                      <a:lnTo>
                        <a:pt x="68316" y="14647"/>
                      </a:lnTo>
                      <a:lnTo>
                        <a:pt x="68358" y="14647"/>
                      </a:lnTo>
                      <a:lnTo>
                        <a:pt x="68441" y="14752"/>
                      </a:lnTo>
                      <a:lnTo>
                        <a:pt x="68483" y="14835"/>
                      </a:lnTo>
                      <a:lnTo>
                        <a:pt x="68420" y="15024"/>
                      </a:lnTo>
                      <a:lnTo>
                        <a:pt x="68420" y="15233"/>
                      </a:lnTo>
                      <a:lnTo>
                        <a:pt x="68483" y="15317"/>
                      </a:lnTo>
                      <a:lnTo>
                        <a:pt x="68567" y="15254"/>
                      </a:lnTo>
                      <a:lnTo>
                        <a:pt x="68672" y="15275"/>
                      </a:lnTo>
                      <a:lnTo>
                        <a:pt x="68692" y="15338"/>
                      </a:lnTo>
                      <a:lnTo>
                        <a:pt x="68672" y="15421"/>
                      </a:lnTo>
                      <a:lnTo>
                        <a:pt x="68588" y="15421"/>
                      </a:lnTo>
                      <a:lnTo>
                        <a:pt x="68483" y="15484"/>
                      </a:lnTo>
                      <a:lnTo>
                        <a:pt x="68462" y="15484"/>
                      </a:lnTo>
                      <a:lnTo>
                        <a:pt x="68337" y="15631"/>
                      </a:lnTo>
                      <a:lnTo>
                        <a:pt x="68316" y="15735"/>
                      </a:lnTo>
                      <a:lnTo>
                        <a:pt x="68169" y="15798"/>
                      </a:lnTo>
                      <a:lnTo>
                        <a:pt x="68148" y="15861"/>
                      </a:lnTo>
                      <a:lnTo>
                        <a:pt x="68065" y="15882"/>
                      </a:lnTo>
                      <a:lnTo>
                        <a:pt x="68065" y="15986"/>
                      </a:lnTo>
                      <a:lnTo>
                        <a:pt x="68023" y="16070"/>
                      </a:lnTo>
                      <a:lnTo>
                        <a:pt x="68065" y="16195"/>
                      </a:lnTo>
                      <a:lnTo>
                        <a:pt x="68148" y="16175"/>
                      </a:lnTo>
                      <a:lnTo>
                        <a:pt x="68148" y="16321"/>
                      </a:lnTo>
                      <a:lnTo>
                        <a:pt x="68044" y="16509"/>
                      </a:lnTo>
                      <a:lnTo>
                        <a:pt x="68065" y="16593"/>
                      </a:lnTo>
                      <a:lnTo>
                        <a:pt x="68127" y="16614"/>
                      </a:lnTo>
                      <a:lnTo>
                        <a:pt x="68107" y="16844"/>
                      </a:lnTo>
                      <a:lnTo>
                        <a:pt x="68127" y="17032"/>
                      </a:lnTo>
                      <a:lnTo>
                        <a:pt x="68065" y="17116"/>
                      </a:lnTo>
                      <a:lnTo>
                        <a:pt x="67939" y="17158"/>
                      </a:lnTo>
                      <a:lnTo>
                        <a:pt x="67918" y="17263"/>
                      </a:lnTo>
                      <a:lnTo>
                        <a:pt x="67960" y="17325"/>
                      </a:lnTo>
                      <a:lnTo>
                        <a:pt x="67939" y="17535"/>
                      </a:lnTo>
                      <a:lnTo>
                        <a:pt x="67918" y="17576"/>
                      </a:lnTo>
                      <a:lnTo>
                        <a:pt x="67939" y="17660"/>
                      </a:lnTo>
                      <a:lnTo>
                        <a:pt x="68044" y="17765"/>
                      </a:lnTo>
                      <a:lnTo>
                        <a:pt x="67960" y="17765"/>
                      </a:lnTo>
                      <a:lnTo>
                        <a:pt x="67939" y="17953"/>
                      </a:lnTo>
                      <a:lnTo>
                        <a:pt x="67960" y="17995"/>
                      </a:lnTo>
                      <a:lnTo>
                        <a:pt x="67960" y="18141"/>
                      </a:lnTo>
                      <a:lnTo>
                        <a:pt x="67855" y="18246"/>
                      </a:lnTo>
                      <a:lnTo>
                        <a:pt x="67939" y="18372"/>
                      </a:lnTo>
                      <a:lnTo>
                        <a:pt x="67939" y="18602"/>
                      </a:lnTo>
                      <a:lnTo>
                        <a:pt x="68023" y="18811"/>
                      </a:lnTo>
                      <a:lnTo>
                        <a:pt x="67835" y="19146"/>
                      </a:lnTo>
                      <a:lnTo>
                        <a:pt x="67939" y="19292"/>
                      </a:lnTo>
                      <a:lnTo>
                        <a:pt x="67835" y="19250"/>
                      </a:lnTo>
                      <a:lnTo>
                        <a:pt x="67625" y="19292"/>
                      </a:lnTo>
                      <a:lnTo>
                        <a:pt x="67625" y="19501"/>
                      </a:lnTo>
                      <a:lnTo>
                        <a:pt x="67646" y="19564"/>
                      </a:lnTo>
                      <a:lnTo>
                        <a:pt x="67521" y="19711"/>
                      </a:lnTo>
                      <a:lnTo>
                        <a:pt x="67291" y="19606"/>
                      </a:lnTo>
                      <a:lnTo>
                        <a:pt x="67186" y="19711"/>
                      </a:lnTo>
                      <a:lnTo>
                        <a:pt x="67186" y="19773"/>
                      </a:lnTo>
                      <a:lnTo>
                        <a:pt x="67332" y="19773"/>
                      </a:lnTo>
                      <a:lnTo>
                        <a:pt x="67542" y="20087"/>
                      </a:lnTo>
                      <a:lnTo>
                        <a:pt x="67542" y="20380"/>
                      </a:lnTo>
                      <a:lnTo>
                        <a:pt x="67500" y="20464"/>
                      </a:lnTo>
                      <a:lnTo>
                        <a:pt x="67542" y="20548"/>
                      </a:lnTo>
                      <a:lnTo>
                        <a:pt x="67437" y="20569"/>
                      </a:lnTo>
                      <a:lnTo>
                        <a:pt x="67416" y="20778"/>
                      </a:lnTo>
                      <a:lnTo>
                        <a:pt x="67291" y="20924"/>
                      </a:lnTo>
                      <a:lnTo>
                        <a:pt x="67270" y="21175"/>
                      </a:lnTo>
                      <a:lnTo>
                        <a:pt x="67374" y="21385"/>
                      </a:lnTo>
                      <a:lnTo>
                        <a:pt x="67416" y="21761"/>
                      </a:lnTo>
                      <a:lnTo>
                        <a:pt x="67583" y="22033"/>
                      </a:lnTo>
                      <a:lnTo>
                        <a:pt x="67583" y="22242"/>
                      </a:lnTo>
                      <a:lnTo>
                        <a:pt x="67835" y="22807"/>
                      </a:lnTo>
                      <a:lnTo>
                        <a:pt x="68148" y="23414"/>
                      </a:lnTo>
                      <a:lnTo>
                        <a:pt x="68462" y="23916"/>
                      </a:lnTo>
                      <a:lnTo>
                        <a:pt x="68630" y="24063"/>
                      </a:lnTo>
                      <a:lnTo>
                        <a:pt x="68630" y="24251"/>
                      </a:lnTo>
                      <a:lnTo>
                        <a:pt x="69048" y="24732"/>
                      </a:lnTo>
                      <a:lnTo>
                        <a:pt x="69488" y="25527"/>
                      </a:lnTo>
                      <a:lnTo>
                        <a:pt x="69697" y="25632"/>
                      </a:lnTo>
                      <a:lnTo>
                        <a:pt x="69843" y="25632"/>
                      </a:lnTo>
                      <a:lnTo>
                        <a:pt x="69927" y="25590"/>
                      </a:lnTo>
                      <a:lnTo>
                        <a:pt x="69927" y="25590"/>
                      </a:lnTo>
                      <a:lnTo>
                        <a:pt x="69885" y="25695"/>
                      </a:lnTo>
                      <a:lnTo>
                        <a:pt x="69780" y="25737"/>
                      </a:lnTo>
                      <a:lnTo>
                        <a:pt x="69697" y="25737"/>
                      </a:lnTo>
                      <a:lnTo>
                        <a:pt x="69843" y="25988"/>
                      </a:lnTo>
                      <a:lnTo>
                        <a:pt x="70052" y="26469"/>
                      </a:lnTo>
                      <a:lnTo>
                        <a:pt x="70094" y="26678"/>
                      </a:lnTo>
                      <a:lnTo>
                        <a:pt x="70220" y="26867"/>
                      </a:lnTo>
                      <a:lnTo>
                        <a:pt x="70450" y="26887"/>
                      </a:lnTo>
                      <a:lnTo>
                        <a:pt x="70471" y="26971"/>
                      </a:lnTo>
                      <a:lnTo>
                        <a:pt x="70471" y="27076"/>
                      </a:lnTo>
                      <a:lnTo>
                        <a:pt x="70513" y="27159"/>
                      </a:lnTo>
                      <a:lnTo>
                        <a:pt x="70471" y="27285"/>
                      </a:lnTo>
                      <a:lnTo>
                        <a:pt x="70617" y="27034"/>
                      </a:lnTo>
                      <a:lnTo>
                        <a:pt x="70659" y="26762"/>
                      </a:lnTo>
                      <a:lnTo>
                        <a:pt x="70680" y="26741"/>
                      </a:lnTo>
                      <a:lnTo>
                        <a:pt x="70680" y="26636"/>
                      </a:lnTo>
                      <a:lnTo>
                        <a:pt x="70827" y="26511"/>
                      </a:lnTo>
                      <a:lnTo>
                        <a:pt x="70848" y="26406"/>
                      </a:lnTo>
                      <a:lnTo>
                        <a:pt x="70827" y="26343"/>
                      </a:lnTo>
                      <a:lnTo>
                        <a:pt x="70868" y="26239"/>
                      </a:lnTo>
                      <a:lnTo>
                        <a:pt x="70931" y="25988"/>
                      </a:lnTo>
                      <a:lnTo>
                        <a:pt x="70868" y="25883"/>
                      </a:lnTo>
                      <a:lnTo>
                        <a:pt x="70889" y="25695"/>
                      </a:lnTo>
                      <a:lnTo>
                        <a:pt x="70994" y="25611"/>
                      </a:lnTo>
                      <a:lnTo>
                        <a:pt x="70889" y="25507"/>
                      </a:lnTo>
                      <a:lnTo>
                        <a:pt x="70848" y="25527"/>
                      </a:lnTo>
                      <a:lnTo>
                        <a:pt x="70764" y="25507"/>
                      </a:lnTo>
                      <a:lnTo>
                        <a:pt x="70827" y="25423"/>
                      </a:lnTo>
                      <a:lnTo>
                        <a:pt x="70743" y="25276"/>
                      </a:lnTo>
                      <a:lnTo>
                        <a:pt x="70785" y="25297"/>
                      </a:lnTo>
                      <a:lnTo>
                        <a:pt x="70848" y="25255"/>
                      </a:lnTo>
                      <a:lnTo>
                        <a:pt x="70743" y="25151"/>
                      </a:lnTo>
                      <a:lnTo>
                        <a:pt x="70764" y="25067"/>
                      </a:lnTo>
                      <a:lnTo>
                        <a:pt x="70785" y="24942"/>
                      </a:lnTo>
                      <a:lnTo>
                        <a:pt x="70659" y="24942"/>
                      </a:lnTo>
                      <a:lnTo>
                        <a:pt x="70576" y="24879"/>
                      </a:lnTo>
                      <a:lnTo>
                        <a:pt x="70638" y="24774"/>
                      </a:lnTo>
                      <a:lnTo>
                        <a:pt x="70743" y="24879"/>
                      </a:lnTo>
                      <a:lnTo>
                        <a:pt x="70889" y="24732"/>
                      </a:lnTo>
                      <a:lnTo>
                        <a:pt x="70973" y="24753"/>
                      </a:lnTo>
                      <a:lnTo>
                        <a:pt x="71078" y="24649"/>
                      </a:lnTo>
                      <a:lnTo>
                        <a:pt x="71182" y="24565"/>
                      </a:lnTo>
                      <a:lnTo>
                        <a:pt x="71203" y="24586"/>
                      </a:lnTo>
                      <a:lnTo>
                        <a:pt x="71350" y="24628"/>
                      </a:lnTo>
                      <a:lnTo>
                        <a:pt x="71266" y="24523"/>
                      </a:lnTo>
                      <a:lnTo>
                        <a:pt x="71099" y="24439"/>
                      </a:lnTo>
                      <a:lnTo>
                        <a:pt x="71099" y="24314"/>
                      </a:lnTo>
                      <a:lnTo>
                        <a:pt x="70952" y="24230"/>
                      </a:lnTo>
                      <a:lnTo>
                        <a:pt x="70848" y="23895"/>
                      </a:lnTo>
                      <a:lnTo>
                        <a:pt x="70931" y="23602"/>
                      </a:lnTo>
                      <a:lnTo>
                        <a:pt x="70827" y="23498"/>
                      </a:lnTo>
                      <a:lnTo>
                        <a:pt x="70889" y="23414"/>
                      </a:lnTo>
                      <a:lnTo>
                        <a:pt x="70931" y="23268"/>
                      </a:lnTo>
                      <a:lnTo>
                        <a:pt x="71036" y="23058"/>
                      </a:lnTo>
                      <a:lnTo>
                        <a:pt x="71078" y="23372"/>
                      </a:lnTo>
                      <a:lnTo>
                        <a:pt x="71161" y="23393"/>
                      </a:lnTo>
                      <a:lnTo>
                        <a:pt x="71350" y="23289"/>
                      </a:lnTo>
                      <a:lnTo>
                        <a:pt x="71371" y="23330"/>
                      </a:lnTo>
                      <a:lnTo>
                        <a:pt x="71705" y="23205"/>
                      </a:lnTo>
                      <a:lnTo>
                        <a:pt x="71705" y="23058"/>
                      </a:lnTo>
                      <a:lnTo>
                        <a:pt x="71789" y="22975"/>
                      </a:lnTo>
                      <a:lnTo>
                        <a:pt x="71664" y="22891"/>
                      </a:lnTo>
                      <a:lnTo>
                        <a:pt x="71454" y="22598"/>
                      </a:lnTo>
                      <a:lnTo>
                        <a:pt x="71371" y="22598"/>
                      </a:lnTo>
                      <a:lnTo>
                        <a:pt x="71078" y="22159"/>
                      </a:lnTo>
                      <a:lnTo>
                        <a:pt x="71078" y="22054"/>
                      </a:lnTo>
                      <a:lnTo>
                        <a:pt x="70994" y="21970"/>
                      </a:lnTo>
                      <a:lnTo>
                        <a:pt x="70973" y="21594"/>
                      </a:lnTo>
                      <a:lnTo>
                        <a:pt x="70994" y="21531"/>
                      </a:lnTo>
                      <a:lnTo>
                        <a:pt x="70952" y="21343"/>
                      </a:lnTo>
                      <a:lnTo>
                        <a:pt x="71036" y="21217"/>
                      </a:lnTo>
                      <a:lnTo>
                        <a:pt x="71036" y="21092"/>
                      </a:lnTo>
                      <a:lnTo>
                        <a:pt x="70889" y="21113"/>
                      </a:lnTo>
                      <a:lnTo>
                        <a:pt x="70868" y="21029"/>
                      </a:lnTo>
                      <a:lnTo>
                        <a:pt x="70973" y="20882"/>
                      </a:lnTo>
                      <a:lnTo>
                        <a:pt x="71078" y="20841"/>
                      </a:lnTo>
                      <a:lnTo>
                        <a:pt x="71078" y="20778"/>
                      </a:lnTo>
                      <a:lnTo>
                        <a:pt x="71078" y="20757"/>
                      </a:lnTo>
                      <a:lnTo>
                        <a:pt x="71161" y="20673"/>
                      </a:lnTo>
                      <a:lnTo>
                        <a:pt x="71182" y="20778"/>
                      </a:lnTo>
                      <a:lnTo>
                        <a:pt x="71182" y="20903"/>
                      </a:lnTo>
                      <a:lnTo>
                        <a:pt x="71140" y="21029"/>
                      </a:lnTo>
                      <a:lnTo>
                        <a:pt x="71140" y="21196"/>
                      </a:lnTo>
                      <a:lnTo>
                        <a:pt x="71308" y="21238"/>
                      </a:lnTo>
                      <a:lnTo>
                        <a:pt x="71475" y="21343"/>
                      </a:lnTo>
                      <a:lnTo>
                        <a:pt x="71559" y="21322"/>
                      </a:lnTo>
                      <a:lnTo>
                        <a:pt x="71559" y="21154"/>
                      </a:lnTo>
                      <a:lnTo>
                        <a:pt x="71601" y="21092"/>
                      </a:lnTo>
                      <a:lnTo>
                        <a:pt x="71496" y="20903"/>
                      </a:lnTo>
                      <a:lnTo>
                        <a:pt x="71245" y="20673"/>
                      </a:lnTo>
                      <a:lnTo>
                        <a:pt x="71245" y="20401"/>
                      </a:lnTo>
                      <a:lnTo>
                        <a:pt x="71099" y="20359"/>
                      </a:lnTo>
                      <a:lnTo>
                        <a:pt x="71078" y="20317"/>
                      </a:lnTo>
                      <a:lnTo>
                        <a:pt x="71057" y="20380"/>
                      </a:lnTo>
                      <a:lnTo>
                        <a:pt x="70973" y="20464"/>
                      </a:lnTo>
                      <a:lnTo>
                        <a:pt x="70973" y="20506"/>
                      </a:lnTo>
                      <a:lnTo>
                        <a:pt x="70931" y="20569"/>
                      </a:lnTo>
                      <a:lnTo>
                        <a:pt x="70785" y="20485"/>
                      </a:lnTo>
                      <a:lnTo>
                        <a:pt x="70785" y="20276"/>
                      </a:lnTo>
                      <a:lnTo>
                        <a:pt x="70722" y="20150"/>
                      </a:lnTo>
                      <a:lnTo>
                        <a:pt x="70617" y="19941"/>
                      </a:lnTo>
                      <a:lnTo>
                        <a:pt x="70680" y="19836"/>
                      </a:lnTo>
                      <a:lnTo>
                        <a:pt x="70743" y="19794"/>
                      </a:lnTo>
                      <a:lnTo>
                        <a:pt x="70722" y="19690"/>
                      </a:lnTo>
                      <a:lnTo>
                        <a:pt x="70785" y="19585"/>
                      </a:lnTo>
                      <a:lnTo>
                        <a:pt x="70722" y="19522"/>
                      </a:lnTo>
                      <a:lnTo>
                        <a:pt x="70743" y="19439"/>
                      </a:lnTo>
                      <a:lnTo>
                        <a:pt x="70743" y="19334"/>
                      </a:lnTo>
                      <a:lnTo>
                        <a:pt x="70659" y="19271"/>
                      </a:lnTo>
                      <a:lnTo>
                        <a:pt x="70555" y="19313"/>
                      </a:lnTo>
                      <a:lnTo>
                        <a:pt x="70366" y="19146"/>
                      </a:lnTo>
                      <a:lnTo>
                        <a:pt x="70241" y="19146"/>
                      </a:lnTo>
                      <a:lnTo>
                        <a:pt x="70157" y="19229"/>
                      </a:lnTo>
                      <a:lnTo>
                        <a:pt x="70157" y="19313"/>
                      </a:lnTo>
                      <a:lnTo>
                        <a:pt x="70304" y="19460"/>
                      </a:lnTo>
                      <a:lnTo>
                        <a:pt x="70262" y="19564"/>
                      </a:lnTo>
                      <a:lnTo>
                        <a:pt x="70220" y="19627"/>
                      </a:lnTo>
                      <a:lnTo>
                        <a:pt x="70094" y="19564"/>
                      </a:lnTo>
                      <a:lnTo>
                        <a:pt x="69927" y="19355"/>
                      </a:lnTo>
                      <a:lnTo>
                        <a:pt x="69822" y="19250"/>
                      </a:lnTo>
                      <a:lnTo>
                        <a:pt x="69739" y="19208"/>
                      </a:lnTo>
                      <a:lnTo>
                        <a:pt x="69801" y="19146"/>
                      </a:lnTo>
                      <a:lnTo>
                        <a:pt x="69697" y="18936"/>
                      </a:lnTo>
                      <a:lnTo>
                        <a:pt x="69697" y="18811"/>
                      </a:lnTo>
                      <a:lnTo>
                        <a:pt x="69697" y="18727"/>
                      </a:lnTo>
                      <a:lnTo>
                        <a:pt x="69634" y="18623"/>
                      </a:lnTo>
                      <a:lnTo>
                        <a:pt x="69697" y="18539"/>
                      </a:lnTo>
                      <a:lnTo>
                        <a:pt x="69634" y="18372"/>
                      </a:lnTo>
                      <a:lnTo>
                        <a:pt x="69718" y="18267"/>
                      </a:lnTo>
                      <a:lnTo>
                        <a:pt x="69718" y="18162"/>
                      </a:lnTo>
                      <a:lnTo>
                        <a:pt x="69739" y="18037"/>
                      </a:lnTo>
                      <a:lnTo>
                        <a:pt x="69739" y="17890"/>
                      </a:lnTo>
                      <a:lnTo>
                        <a:pt x="69697" y="17932"/>
                      </a:lnTo>
                      <a:lnTo>
                        <a:pt x="69592" y="17786"/>
                      </a:lnTo>
                      <a:lnTo>
                        <a:pt x="69613" y="17744"/>
                      </a:lnTo>
                      <a:lnTo>
                        <a:pt x="69697" y="17723"/>
                      </a:lnTo>
                      <a:lnTo>
                        <a:pt x="69801" y="17786"/>
                      </a:lnTo>
                      <a:lnTo>
                        <a:pt x="69801" y="17744"/>
                      </a:lnTo>
                      <a:lnTo>
                        <a:pt x="69718" y="17660"/>
                      </a:lnTo>
                      <a:lnTo>
                        <a:pt x="69634" y="17576"/>
                      </a:lnTo>
                      <a:lnTo>
                        <a:pt x="69676" y="17514"/>
                      </a:lnTo>
                      <a:lnTo>
                        <a:pt x="69718" y="17514"/>
                      </a:lnTo>
                      <a:lnTo>
                        <a:pt x="69697" y="17430"/>
                      </a:lnTo>
                      <a:lnTo>
                        <a:pt x="69613" y="17346"/>
                      </a:lnTo>
                      <a:lnTo>
                        <a:pt x="69488" y="17325"/>
                      </a:lnTo>
                      <a:lnTo>
                        <a:pt x="69467" y="17242"/>
                      </a:lnTo>
                      <a:lnTo>
                        <a:pt x="69508" y="17221"/>
                      </a:lnTo>
                      <a:lnTo>
                        <a:pt x="69488" y="17074"/>
                      </a:lnTo>
                      <a:lnTo>
                        <a:pt x="69383" y="16970"/>
                      </a:lnTo>
                      <a:lnTo>
                        <a:pt x="69404" y="16886"/>
                      </a:lnTo>
                      <a:lnTo>
                        <a:pt x="69425" y="16781"/>
                      </a:lnTo>
                      <a:lnTo>
                        <a:pt x="69488" y="16719"/>
                      </a:lnTo>
                      <a:lnTo>
                        <a:pt x="69404" y="16614"/>
                      </a:lnTo>
                      <a:lnTo>
                        <a:pt x="69425" y="16530"/>
                      </a:lnTo>
                      <a:lnTo>
                        <a:pt x="69508" y="16530"/>
                      </a:lnTo>
                      <a:lnTo>
                        <a:pt x="69613" y="16593"/>
                      </a:lnTo>
                      <a:lnTo>
                        <a:pt x="69697" y="16572"/>
                      </a:lnTo>
                      <a:lnTo>
                        <a:pt x="69739" y="16405"/>
                      </a:lnTo>
                      <a:lnTo>
                        <a:pt x="69822" y="16405"/>
                      </a:lnTo>
                      <a:lnTo>
                        <a:pt x="69885" y="16488"/>
                      </a:lnTo>
                      <a:lnTo>
                        <a:pt x="69927" y="16488"/>
                      </a:lnTo>
                      <a:lnTo>
                        <a:pt x="70011" y="16614"/>
                      </a:lnTo>
                      <a:lnTo>
                        <a:pt x="70136" y="16363"/>
                      </a:lnTo>
                      <a:lnTo>
                        <a:pt x="70011" y="16300"/>
                      </a:lnTo>
                      <a:lnTo>
                        <a:pt x="70032" y="16195"/>
                      </a:lnTo>
                      <a:lnTo>
                        <a:pt x="70115" y="16154"/>
                      </a:lnTo>
                      <a:lnTo>
                        <a:pt x="70241" y="15903"/>
                      </a:lnTo>
                      <a:lnTo>
                        <a:pt x="70241" y="15777"/>
                      </a:lnTo>
                      <a:lnTo>
                        <a:pt x="70324" y="15882"/>
                      </a:lnTo>
                      <a:lnTo>
                        <a:pt x="70429" y="15944"/>
                      </a:lnTo>
                      <a:lnTo>
                        <a:pt x="70429" y="16070"/>
                      </a:lnTo>
                      <a:lnTo>
                        <a:pt x="70555" y="16426"/>
                      </a:lnTo>
                      <a:lnTo>
                        <a:pt x="70638" y="16509"/>
                      </a:lnTo>
                      <a:lnTo>
                        <a:pt x="70680" y="16468"/>
                      </a:lnTo>
                      <a:lnTo>
                        <a:pt x="70722" y="16154"/>
                      </a:lnTo>
                      <a:lnTo>
                        <a:pt x="70743" y="16049"/>
                      </a:lnTo>
                      <a:lnTo>
                        <a:pt x="70722" y="15903"/>
                      </a:lnTo>
                      <a:lnTo>
                        <a:pt x="70785" y="15798"/>
                      </a:lnTo>
                      <a:lnTo>
                        <a:pt x="70722" y="15651"/>
                      </a:lnTo>
                      <a:lnTo>
                        <a:pt x="70827" y="15693"/>
                      </a:lnTo>
                      <a:lnTo>
                        <a:pt x="70889" y="15631"/>
                      </a:lnTo>
                      <a:lnTo>
                        <a:pt x="70952" y="15421"/>
                      </a:lnTo>
                      <a:lnTo>
                        <a:pt x="71057" y="15421"/>
                      </a:lnTo>
                      <a:lnTo>
                        <a:pt x="71182" y="15254"/>
                      </a:lnTo>
                      <a:lnTo>
                        <a:pt x="71308" y="15233"/>
                      </a:lnTo>
                      <a:lnTo>
                        <a:pt x="71371" y="15275"/>
                      </a:lnTo>
                      <a:lnTo>
                        <a:pt x="71559" y="15149"/>
                      </a:lnTo>
                      <a:lnTo>
                        <a:pt x="71705" y="15170"/>
                      </a:lnTo>
                      <a:lnTo>
                        <a:pt x="72019" y="15359"/>
                      </a:lnTo>
                      <a:lnTo>
                        <a:pt x="72040" y="15463"/>
                      </a:lnTo>
                      <a:lnTo>
                        <a:pt x="72124" y="15484"/>
                      </a:lnTo>
                      <a:lnTo>
                        <a:pt x="72229" y="15463"/>
                      </a:lnTo>
                      <a:lnTo>
                        <a:pt x="72291" y="15484"/>
                      </a:lnTo>
                      <a:lnTo>
                        <a:pt x="72229" y="15547"/>
                      </a:lnTo>
                      <a:lnTo>
                        <a:pt x="72396" y="15714"/>
                      </a:lnTo>
                      <a:lnTo>
                        <a:pt x="72438" y="15672"/>
                      </a:lnTo>
                      <a:lnTo>
                        <a:pt x="72542" y="15777"/>
                      </a:lnTo>
                      <a:lnTo>
                        <a:pt x="72668" y="15756"/>
                      </a:lnTo>
                      <a:lnTo>
                        <a:pt x="72752" y="15777"/>
                      </a:lnTo>
                      <a:lnTo>
                        <a:pt x="72752" y="15672"/>
                      </a:lnTo>
                      <a:lnTo>
                        <a:pt x="72647" y="15526"/>
                      </a:lnTo>
                      <a:lnTo>
                        <a:pt x="72710" y="15442"/>
                      </a:lnTo>
                      <a:lnTo>
                        <a:pt x="72668" y="15359"/>
                      </a:lnTo>
                      <a:lnTo>
                        <a:pt x="72605" y="15338"/>
                      </a:lnTo>
                      <a:lnTo>
                        <a:pt x="72605" y="15233"/>
                      </a:lnTo>
                      <a:lnTo>
                        <a:pt x="72668" y="15128"/>
                      </a:lnTo>
                      <a:lnTo>
                        <a:pt x="72731" y="14856"/>
                      </a:lnTo>
                      <a:lnTo>
                        <a:pt x="72814" y="14647"/>
                      </a:lnTo>
                      <a:lnTo>
                        <a:pt x="72773" y="14543"/>
                      </a:lnTo>
                      <a:lnTo>
                        <a:pt x="72919" y="14375"/>
                      </a:lnTo>
                      <a:lnTo>
                        <a:pt x="72856" y="14291"/>
                      </a:lnTo>
                      <a:lnTo>
                        <a:pt x="72940" y="14229"/>
                      </a:lnTo>
                      <a:lnTo>
                        <a:pt x="72856" y="14061"/>
                      </a:lnTo>
                      <a:lnTo>
                        <a:pt x="72773" y="13999"/>
                      </a:lnTo>
                      <a:lnTo>
                        <a:pt x="72773" y="13957"/>
                      </a:lnTo>
                      <a:lnTo>
                        <a:pt x="72940" y="13957"/>
                      </a:lnTo>
                      <a:lnTo>
                        <a:pt x="72982" y="13810"/>
                      </a:lnTo>
                      <a:lnTo>
                        <a:pt x="72814" y="13747"/>
                      </a:lnTo>
                      <a:lnTo>
                        <a:pt x="72752" y="13643"/>
                      </a:lnTo>
                      <a:lnTo>
                        <a:pt x="72835" y="13601"/>
                      </a:lnTo>
                      <a:lnTo>
                        <a:pt x="72877" y="13664"/>
                      </a:lnTo>
                      <a:lnTo>
                        <a:pt x="72961" y="13643"/>
                      </a:lnTo>
                      <a:lnTo>
                        <a:pt x="72982" y="13559"/>
                      </a:lnTo>
                      <a:lnTo>
                        <a:pt x="72940" y="13475"/>
                      </a:lnTo>
                      <a:lnTo>
                        <a:pt x="73065" y="13371"/>
                      </a:lnTo>
                      <a:lnTo>
                        <a:pt x="73065" y="13287"/>
                      </a:lnTo>
                      <a:lnTo>
                        <a:pt x="72982" y="13224"/>
                      </a:lnTo>
                      <a:lnTo>
                        <a:pt x="73065" y="13162"/>
                      </a:lnTo>
                      <a:lnTo>
                        <a:pt x="73149" y="13182"/>
                      </a:lnTo>
                      <a:lnTo>
                        <a:pt x="73191" y="13078"/>
                      </a:lnTo>
                      <a:lnTo>
                        <a:pt x="73233" y="13036"/>
                      </a:lnTo>
                      <a:lnTo>
                        <a:pt x="73170" y="12973"/>
                      </a:lnTo>
                      <a:lnTo>
                        <a:pt x="73275" y="12952"/>
                      </a:lnTo>
                      <a:lnTo>
                        <a:pt x="73400" y="12827"/>
                      </a:lnTo>
                      <a:lnTo>
                        <a:pt x="73358" y="12743"/>
                      </a:lnTo>
                      <a:lnTo>
                        <a:pt x="73379" y="12638"/>
                      </a:lnTo>
                      <a:lnTo>
                        <a:pt x="73421" y="12722"/>
                      </a:lnTo>
                      <a:lnTo>
                        <a:pt x="73526" y="12618"/>
                      </a:lnTo>
                      <a:lnTo>
                        <a:pt x="73463" y="12450"/>
                      </a:lnTo>
                      <a:lnTo>
                        <a:pt x="73463" y="12304"/>
                      </a:lnTo>
                      <a:lnTo>
                        <a:pt x="73568" y="12304"/>
                      </a:lnTo>
                      <a:lnTo>
                        <a:pt x="73589" y="12325"/>
                      </a:lnTo>
                      <a:lnTo>
                        <a:pt x="73651" y="12283"/>
                      </a:lnTo>
                      <a:lnTo>
                        <a:pt x="73819" y="12074"/>
                      </a:lnTo>
                      <a:lnTo>
                        <a:pt x="73756" y="12032"/>
                      </a:lnTo>
                      <a:lnTo>
                        <a:pt x="73756" y="11927"/>
                      </a:lnTo>
                      <a:lnTo>
                        <a:pt x="73861" y="11927"/>
                      </a:lnTo>
                      <a:lnTo>
                        <a:pt x="74070" y="11760"/>
                      </a:lnTo>
                      <a:lnTo>
                        <a:pt x="73986" y="11697"/>
                      </a:lnTo>
                      <a:lnTo>
                        <a:pt x="74028" y="11655"/>
                      </a:lnTo>
                      <a:lnTo>
                        <a:pt x="74174" y="11655"/>
                      </a:lnTo>
                      <a:lnTo>
                        <a:pt x="74342" y="11550"/>
                      </a:lnTo>
                      <a:lnTo>
                        <a:pt x="74300" y="11467"/>
                      </a:lnTo>
                      <a:lnTo>
                        <a:pt x="74321" y="11404"/>
                      </a:lnTo>
                      <a:lnTo>
                        <a:pt x="74405" y="11467"/>
                      </a:lnTo>
                      <a:lnTo>
                        <a:pt x="74426" y="11571"/>
                      </a:lnTo>
                      <a:lnTo>
                        <a:pt x="74530" y="11592"/>
                      </a:lnTo>
                      <a:lnTo>
                        <a:pt x="74614" y="11550"/>
                      </a:lnTo>
                      <a:lnTo>
                        <a:pt x="74739" y="11613"/>
                      </a:lnTo>
                      <a:lnTo>
                        <a:pt x="75158" y="11613"/>
                      </a:lnTo>
                      <a:lnTo>
                        <a:pt x="75242" y="11676"/>
                      </a:lnTo>
                      <a:lnTo>
                        <a:pt x="75283" y="11655"/>
                      </a:lnTo>
                      <a:lnTo>
                        <a:pt x="75242" y="11488"/>
                      </a:lnTo>
                      <a:lnTo>
                        <a:pt x="75137" y="11404"/>
                      </a:lnTo>
                      <a:lnTo>
                        <a:pt x="75137" y="11362"/>
                      </a:lnTo>
                      <a:lnTo>
                        <a:pt x="75221" y="11341"/>
                      </a:lnTo>
                      <a:lnTo>
                        <a:pt x="75221" y="10986"/>
                      </a:lnTo>
                      <a:lnTo>
                        <a:pt x="75053" y="10755"/>
                      </a:lnTo>
                      <a:lnTo>
                        <a:pt x="74928" y="10734"/>
                      </a:lnTo>
                      <a:lnTo>
                        <a:pt x="74760" y="10525"/>
                      </a:lnTo>
                      <a:lnTo>
                        <a:pt x="74844" y="10442"/>
                      </a:lnTo>
                      <a:lnTo>
                        <a:pt x="74677" y="10316"/>
                      </a:lnTo>
                      <a:lnTo>
                        <a:pt x="74426" y="10253"/>
                      </a:lnTo>
                      <a:lnTo>
                        <a:pt x="74153" y="10086"/>
                      </a:lnTo>
                      <a:lnTo>
                        <a:pt x="74049" y="9918"/>
                      </a:lnTo>
                      <a:lnTo>
                        <a:pt x="74028" y="10023"/>
                      </a:lnTo>
                      <a:lnTo>
                        <a:pt x="73944" y="10002"/>
                      </a:lnTo>
                      <a:lnTo>
                        <a:pt x="73902" y="10023"/>
                      </a:lnTo>
                      <a:lnTo>
                        <a:pt x="73881" y="10149"/>
                      </a:lnTo>
                      <a:lnTo>
                        <a:pt x="73735" y="10190"/>
                      </a:lnTo>
                      <a:lnTo>
                        <a:pt x="73693" y="10107"/>
                      </a:lnTo>
                      <a:lnTo>
                        <a:pt x="73693" y="9981"/>
                      </a:lnTo>
                      <a:lnTo>
                        <a:pt x="73819" y="9897"/>
                      </a:lnTo>
                      <a:lnTo>
                        <a:pt x="73735" y="9793"/>
                      </a:lnTo>
                      <a:lnTo>
                        <a:pt x="73777" y="9730"/>
                      </a:lnTo>
                      <a:lnTo>
                        <a:pt x="73840" y="9730"/>
                      </a:lnTo>
                      <a:lnTo>
                        <a:pt x="73923" y="9814"/>
                      </a:lnTo>
                      <a:lnTo>
                        <a:pt x="73693" y="9458"/>
                      </a:lnTo>
                      <a:lnTo>
                        <a:pt x="73526" y="9312"/>
                      </a:lnTo>
                      <a:lnTo>
                        <a:pt x="73526" y="9479"/>
                      </a:lnTo>
                      <a:lnTo>
                        <a:pt x="73526" y="9521"/>
                      </a:lnTo>
                      <a:lnTo>
                        <a:pt x="73463" y="9521"/>
                      </a:lnTo>
                      <a:lnTo>
                        <a:pt x="73254" y="9312"/>
                      </a:lnTo>
                      <a:lnTo>
                        <a:pt x="73254" y="9207"/>
                      </a:lnTo>
                      <a:lnTo>
                        <a:pt x="73358" y="9249"/>
                      </a:lnTo>
                      <a:lnTo>
                        <a:pt x="73296" y="9144"/>
                      </a:lnTo>
                      <a:lnTo>
                        <a:pt x="73003" y="8893"/>
                      </a:lnTo>
                      <a:lnTo>
                        <a:pt x="72961" y="8893"/>
                      </a:lnTo>
                      <a:lnTo>
                        <a:pt x="72982" y="8977"/>
                      </a:lnTo>
                      <a:lnTo>
                        <a:pt x="72940" y="9081"/>
                      </a:lnTo>
                      <a:lnTo>
                        <a:pt x="72773" y="9102"/>
                      </a:lnTo>
                      <a:lnTo>
                        <a:pt x="72647" y="8977"/>
                      </a:lnTo>
                      <a:lnTo>
                        <a:pt x="72521" y="8956"/>
                      </a:lnTo>
                      <a:lnTo>
                        <a:pt x="72375" y="8726"/>
                      </a:lnTo>
                      <a:lnTo>
                        <a:pt x="72375" y="8642"/>
                      </a:lnTo>
                      <a:lnTo>
                        <a:pt x="72312" y="8579"/>
                      </a:lnTo>
                      <a:lnTo>
                        <a:pt x="72208" y="8621"/>
                      </a:lnTo>
                      <a:lnTo>
                        <a:pt x="72019" y="8768"/>
                      </a:lnTo>
                      <a:lnTo>
                        <a:pt x="72019" y="8830"/>
                      </a:lnTo>
                      <a:lnTo>
                        <a:pt x="71915" y="8789"/>
                      </a:lnTo>
                      <a:lnTo>
                        <a:pt x="71831" y="8851"/>
                      </a:lnTo>
                      <a:lnTo>
                        <a:pt x="71831" y="9081"/>
                      </a:lnTo>
                      <a:lnTo>
                        <a:pt x="71894" y="9144"/>
                      </a:lnTo>
                      <a:lnTo>
                        <a:pt x="71894" y="9144"/>
                      </a:lnTo>
                      <a:lnTo>
                        <a:pt x="71789" y="9081"/>
                      </a:lnTo>
                      <a:lnTo>
                        <a:pt x="71705" y="8872"/>
                      </a:lnTo>
                      <a:lnTo>
                        <a:pt x="71747" y="8726"/>
                      </a:lnTo>
                      <a:lnTo>
                        <a:pt x="71580" y="8621"/>
                      </a:lnTo>
                      <a:lnTo>
                        <a:pt x="71517" y="8454"/>
                      </a:lnTo>
                      <a:lnTo>
                        <a:pt x="71475" y="8454"/>
                      </a:lnTo>
                      <a:lnTo>
                        <a:pt x="71580" y="8433"/>
                      </a:lnTo>
                      <a:lnTo>
                        <a:pt x="71685" y="8558"/>
                      </a:lnTo>
                      <a:lnTo>
                        <a:pt x="71685" y="8433"/>
                      </a:lnTo>
                      <a:lnTo>
                        <a:pt x="71810" y="8433"/>
                      </a:lnTo>
                      <a:lnTo>
                        <a:pt x="71915" y="8475"/>
                      </a:lnTo>
                      <a:lnTo>
                        <a:pt x="72061" y="8370"/>
                      </a:lnTo>
                      <a:lnTo>
                        <a:pt x="72019" y="8265"/>
                      </a:lnTo>
                      <a:lnTo>
                        <a:pt x="71705" y="8140"/>
                      </a:lnTo>
                      <a:lnTo>
                        <a:pt x="71622" y="8265"/>
                      </a:lnTo>
                      <a:lnTo>
                        <a:pt x="71475" y="8265"/>
                      </a:lnTo>
                      <a:lnTo>
                        <a:pt x="71329" y="8224"/>
                      </a:lnTo>
                      <a:lnTo>
                        <a:pt x="71475" y="8224"/>
                      </a:lnTo>
                      <a:lnTo>
                        <a:pt x="71580" y="8098"/>
                      </a:lnTo>
                      <a:lnTo>
                        <a:pt x="71685" y="8056"/>
                      </a:lnTo>
                      <a:lnTo>
                        <a:pt x="71789" y="8119"/>
                      </a:lnTo>
                      <a:lnTo>
                        <a:pt x="71936" y="8140"/>
                      </a:lnTo>
                      <a:lnTo>
                        <a:pt x="72061" y="8245"/>
                      </a:lnTo>
                      <a:lnTo>
                        <a:pt x="72229" y="8433"/>
                      </a:lnTo>
                      <a:lnTo>
                        <a:pt x="72354" y="8433"/>
                      </a:lnTo>
                      <a:lnTo>
                        <a:pt x="72417" y="8537"/>
                      </a:lnTo>
                      <a:lnTo>
                        <a:pt x="72480" y="8558"/>
                      </a:lnTo>
                      <a:lnTo>
                        <a:pt x="72626" y="8475"/>
                      </a:lnTo>
                      <a:lnTo>
                        <a:pt x="72668" y="8558"/>
                      </a:lnTo>
                      <a:lnTo>
                        <a:pt x="72940" y="8349"/>
                      </a:lnTo>
                      <a:lnTo>
                        <a:pt x="72961" y="8391"/>
                      </a:lnTo>
                      <a:lnTo>
                        <a:pt x="72940" y="8496"/>
                      </a:lnTo>
                      <a:lnTo>
                        <a:pt x="73045" y="8433"/>
                      </a:lnTo>
                      <a:lnTo>
                        <a:pt x="73045" y="8286"/>
                      </a:lnTo>
                      <a:lnTo>
                        <a:pt x="73170" y="8077"/>
                      </a:lnTo>
                      <a:lnTo>
                        <a:pt x="73149" y="8014"/>
                      </a:lnTo>
                      <a:lnTo>
                        <a:pt x="73149" y="7847"/>
                      </a:lnTo>
                      <a:lnTo>
                        <a:pt x="73086" y="7617"/>
                      </a:lnTo>
                      <a:lnTo>
                        <a:pt x="73191" y="7240"/>
                      </a:lnTo>
                      <a:lnTo>
                        <a:pt x="73191" y="7010"/>
                      </a:lnTo>
                      <a:lnTo>
                        <a:pt x="73086" y="6884"/>
                      </a:lnTo>
                      <a:lnTo>
                        <a:pt x="73045" y="6759"/>
                      </a:lnTo>
                      <a:lnTo>
                        <a:pt x="72877" y="6612"/>
                      </a:lnTo>
                      <a:lnTo>
                        <a:pt x="72793" y="6445"/>
                      </a:lnTo>
                      <a:lnTo>
                        <a:pt x="72856" y="6445"/>
                      </a:lnTo>
                      <a:lnTo>
                        <a:pt x="72961" y="6571"/>
                      </a:lnTo>
                      <a:lnTo>
                        <a:pt x="72982" y="6571"/>
                      </a:lnTo>
                      <a:lnTo>
                        <a:pt x="72940" y="6403"/>
                      </a:lnTo>
                      <a:lnTo>
                        <a:pt x="72773" y="6340"/>
                      </a:lnTo>
                      <a:lnTo>
                        <a:pt x="72647" y="6382"/>
                      </a:lnTo>
                      <a:lnTo>
                        <a:pt x="72417" y="6340"/>
                      </a:lnTo>
                      <a:lnTo>
                        <a:pt x="72103" y="5943"/>
                      </a:lnTo>
                      <a:lnTo>
                        <a:pt x="72019" y="5880"/>
                      </a:lnTo>
                      <a:lnTo>
                        <a:pt x="72040" y="5817"/>
                      </a:lnTo>
                      <a:lnTo>
                        <a:pt x="72208" y="5817"/>
                      </a:lnTo>
                      <a:lnTo>
                        <a:pt x="72249" y="5671"/>
                      </a:lnTo>
                      <a:lnTo>
                        <a:pt x="72166" y="5608"/>
                      </a:lnTo>
                      <a:lnTo>
                        <a:pt x="72040" y="5608"/>
                      </a:lnTo>
                      <a:lnTo>
                        <a:pt x="71998" y="5545"/>
                      </a:lnTo>
                      <a:lnTo>
                        <a:pt x="72061" y="5504"/>
                      </a:lnTo>
                      <a:lnTo>
                        <a:pt x="72019" y="5336"/>
                      </a:lnTo>
                      <a:lnTo>
                        <a:pt x="72040" y="5315"/>
                      </a:lnTo>
                      <a:lnTo>
                        <a:pt x="72166" y="5462"/>
                      </a:lnTo>
                      <a:lnTo>
                        <a:pt x="72354" y="5566"/>
                      </a:lnTo>
                      <a:lnTo>
                        <a:pt x="72375" y="5504"/>
                      </a:lnTo>
                      <a:lnTo>
                        <a:pt x="72312" y="5420"/>
                      </a:lnTo>
                      <a:lnTo>
                        <a:pt x="72312" y="5315"/>
                      </a:lnTo>
                      <a:lnTo>
                        <a:pt x="72270" y="5232"/>
                      </a:lnTo>
                      <a:lnTo>
                        <a:pt x="72333" y="5190"/>
                      </a:lnTo>
                      <a:lnTo>
                        <a:pt x="72375" y="5252"/>
                      </a:lnTo>
                      <a:lnTo>
                        <a:pt x="72417" y="5336"/>
                      </a:lnTo>
                      <a:lnTo>
                        <a:pt x="72521" y="5357"/>
                      </a:lnTo>
                      <a:lnTo>
                        <a:pt x="72563" y="5650"/>
                      </a:lnTo>
                      <a:lnTo>
                        <a:pt x="72542" y="5734"/>
                      </a:lnTo>
                      <a:lnTo>
                        <a:pt x="72835" y="5943"/>
                      </a:lnTo>
                      <a:lnTo>
                        <a:pt x="72940" y="5880"/>
                      </a:lnTo>
                      <a:lnTo>
                        <a:pt x="73065" y="5943"/>
                      </a:lnTo>
                      <a:lnTo>
                        <a:pt x="73065" y="6152"/>
                      </a:lnTo>
                      <a:lnTo>
                        <a:pt x="73170" y="6152"/>
                      </a:lnTo>
                      <a:lnTo>
                        <a:pt x="73379" y="5859"/>
                      </a:lnTo>
                      <a:lnTo>
                        <a:pt x="73421" y="5734"/>
                      </a:lnTo>
                      <a:lnTo>
                        <a:pt x="73379" y="5608"/>
                      </a:lnTo>
                      <a:lnTo>
                        <a:pt x="73400" y="5357"/>
                      </a:lnTo>
                      <a:lnTo>
                        <a:pt x="73379" y="5252"/>
                      </a:lnTo>
                      <a:lnTo>
                        <a:pt x="73421" y="5357"/>
                      </a:lnTo>
                      <a:lnTo>
                        <a:pt x="73421" y="5524"/>
                      </a:lnTo>
                      <a:lnTo>
                        <a:pt x="73505" y="5524"/>
                      </a:lnTo>
                      <a:lnTo>
                        <a:pt x="73609" y="5420"/>
                      </a:lnTo>
                      <a:lnTo>
                        <a:pt x="73798" y="5357"/>
                      </a:lnTo>
                      <a:lnTo>
                        <a:pt x="73819" y="5232"/>
                      </a:lnTo>
                      <a:lnTo>
                        <a:pt x="74007" y="5294"/>
                      </a:lnTo>
                      <a:lnTo>
                        <a:pt x="73986" y="5336"/>
                      </a:lnTo>
                      <a:lnTo>
                        <a:pt x="74007" y="5399"/>
                      </a:lnTo>
                      <a:lnTo>
                        <a:pt x="74300" y="5608"/>
                      </a:lnTo>
                      <a:lnTo>
                        <a:pt x="74342" y="5629"/>
                      </a:lnTo>
                      <a:lnTo>
                        <a:pt x="74405" y="5776"/>
                      </a:lnTo>
                      <a:lnTo>
                        <a:pt x="74405" y="5838"/>
                      </a:lnTo>
                      <a:lnTo>
                        <a:pt x="74446" y="5859"/>
                      </a:lnTo>
                      <a:lnTo>
                        <a:pt x="74698" y="5817"/>
                      </a:lnTo>
                      <a:lnTo>
                        <a:pt x="74739" y="5838"/>
                      </a:lnTo>
                      <a:lnTo>
                        <a:pt x="74739" y="5880"/>
                      </a:lnTo>
                      <a:lnTo>
                        <a:pt x="74760" y="5880"/>
                      </a:lnTo>
                      <a:lnTo>
                        <a:pt x="74865" y="5776"/>
                      </a:lnTo>
                      <a:lnTo>
                        <a:pt x="74823" y="5671"/>
                      </a:lnTo>
                      <a:lnTo>
                        <a:pt x="74844" y="5650"/>
                      </a:lnTo>
                      <a:lnTo>
                        <a:pt x="74928" y="5650"/>
                      </a:lnTo>
                      <a:lnTo>
                        <a:pt x="74886" y="5504"/>
                      </a:lnTo>
                      <a:lnTo>
                        <a:pt x="74970" y="5524"/>
                      </a:lnTo>
                      <a:lnTo>
                        <a:pt x="75032" y="5608"/>
                      </a:lnTo>
                      <a:lnTo>
                        <a:pt x="74990" y="5671"/>
                      </a:lnTo>
                      <a:lnTo>
                        <a:pt x="75095" y="5671"/>
                      </a:lnTo>
                      <a:lnTo>
                        <a:pt x="75200" y="5629"/>
                      </a:lnTo>
                      <a:lnTo>
                        <a:pt x="75472" y="5650"/>
                      </a:lnTo>
                      <a:lnTo>
                        <a:pt x="75555" y="5713"/>
                      </a:lnTo>
                      <a:lnTo>
                        <a:pt x="75618" y="5713"/>
                      </a:lnTo>
                      <a:lnTo>
                        <a:pt x="75660" y="5755"/>
                      </a:lnTo>
                      <a:lnTo>
                        <a:pt x="75702" y="5755"/>
                      </a:lnTo>
                      <a:lnTo>
                        <a:pt x="75786" y="5671"/>
                      </a:lnTo>
                      <a:lnTo>
                        <a:pt x="75723" y="5462"/>
                      </a:lnTo>
                      <a:lnTo>
                        <a:pt x="75786" y="5504"/>
                      </a:lnTo>
                      <a:lnTo>
                        <a:pt x="75911" y="5671"/>
                      </a:lnTo>
                      <a:lnTo>
                        <a:pt x="76078" y="5608"/>
                      </a:lnTo>
                      <a:lnTo>
                        <a:pt x="76078" y="5524"/>
                      </a:lnTo>
                      <a:lnTo>
                        <a:pt x="75995" y="5357"/>
                      </a:lnTo>
                      <a:lnTo>
                        <a:pt x="75869" y="5378"/>
                      </a:lnTo>
                      <a:lnTo>
                        <a:pt x="75744" y="5294"/>
                      </a:lnTo>
                      <a:lnTo>
                        <a:pt x="75806" y="5190"/>
                      </a:lnTo>
                      <a:lnTo>
                        <a:pt x="75911" y="5232"/>
                      </a:lnTo>
                      <a:lnTo>
                        <a:pt x="75995" y="5211"/>
                      </a:lnTo>
                      <a:lnTo>
                        <a:pt x="75995" y="5064"/>
                      </a:lnTo>
                      <a:lnTo>
                        <a:pt x="75890" y="5022"/>
                      </a:lnTo>
                      <a:lnTo>
                        <a:pt x="75806" y="4980"/>
                      </a:lnTo>
                      <a:lnTo>
                        <a:pt x="75744" y="5022"/>
                      </a:lnTo>
                      <a:lnTo>
                        <a:pt x="75744" y="5127"/>
                      </a:lnTo>
                      <a:lnTo>
                        <a:pt x="75681" y="5064"/>
                      </a:lnTo>
                      <a:lnTo>
                        <a:pt x="75555" y="5085"/>
                      </a:lnTo>
                      <a:lnTo>
                        <a:pt x="75576" y="4918"/>
                      </a:lnTo>
                      <a:lnTo>
                        <a:pt x="75493" y="4855"/>
                      </a:lnTo>
                      <a:lnTo>
                        <a:pt x="75388" y="4876"/>
                      </a:lnTo>
                      <a:lnTo>
                        <a:pt x="75388" y="4980"/>
                      </a:lnTo>
                      <a:lnTo>
                        <a:pt x="75346" y="4897"/>
                      </a:lnTo>
                      <a:lnTo>
                        <a:pt x="75346" y="4813"/>
                      </a:lnTo>
                      <a:lnTo>
                        <a:pt x="75472" y="4771"/>
                      </a:lnTo>
                      <a:lnTo>
                        <a:pt x="75451" y="4583"/>
                      </a:lnTo>
                      <a:lnTo>
                        <a:pt x="75367" y="4562"/>
                      </a:lnTo>
                      <a:lnTo>
                        <a:pt x="75493" y="4457"/>
                      </a:lnTo>
                      <a:lnTo>
                        <a:pt x="75430" y="4290"/>
                      </a:lnTo>
                      <a:lnTo>
                        <a:pt x="75451" y="4227"/>
                      </a:lnTo>
                      <a:lnTo>
                        <a:pt x="75283" y="4081"/>
                      </a:lnTo>
                      <a:lnTo>
                        <a:pt x="75158" y="4102"/>
                      </a:lnTo>
                      <a:lnTo>
                        <a:pt x="75032" y="4248"/>
                      </a:lnTo>
                      <a:lnTo>
                        <a:pt x="75053" y="4060"/>
                      </a:lnTo>
                      <a:lnTo>
                        <a:pt x="75158" y="4018"/>
                      </a:lnTo>
                      <a:lnTo>
                        <a:pt x="75053" y="3851"/>
                      </a:lnTo>
                      <a:lnTo>
                        <a:pt x="75053" y="3746"/>
                      </a:lnTo>
                      <a:lnTo>
                        <a:pt x="75011" y="3746"/>
                      </a:lnTo>
                      <a:lnTo>
                        <a:pt x="74928" y="3830"/>
                      </a:lnTo>
                      <a:lnTo>
                        <a:pt x="74865" y="3746"/>
                      </a:lnTo>
                      <a:lnTo>
                        <a:pt x="74739" y="3746"/>
                      </a:lnTo>
                      <a:lnTo>
                        <a:pt x="74593" y="3767"/>
                      </a:lnTo>
                      <a:lnTo>
                        <a:pt x="74718" y="3662"/>
                      </a:lnTo>
                      <a:lnTo>
                        <a:pt x="74865" y="3662"/>
                      </a:lnTo>
                      <a:lnTo>
                        <a:pt x="75011" y="3558"/>
                      </a:lnTo>
                      <a:lnTo>
                        <a:pt x="75053" y="3620"/>
                      </a:lnTo>
                      <a:lnTo>
                        <a:pt x="75158" y="3432"/>
                      </a:lnTo>
                      <a:lnTo>
                        <a:pt x="75283" y="3411"/>
                      </a:lnTo>
                      <a:lnTo>
                        <a:pt x="75325" y="3307"/>
                      </a:lnTo>
                      <a:lnTo>
                        <a:pt x="75242" y="3202"/>
                      </a:lnTo>
                      <a:lnTo>
                        <a:pt x="74970" y="3139"/>
                      </a:lnTo>
                      <a:lnTo>
                        <a:pt x="75158" y="3118"/>
                      </a:lnTo>
                      <a:lnTo>
                        <a:pt x="75346" y="3118"/>
                      </a:lnTo>
                      <a:lnTo>
                        <a:pt x="75388" y="3035"/>
                      </a:lnTo>
                      <a:lnTo>
                        <a:pt x="75346" y="2909"/>
                      </a:lnTo>
                      <a:lnTo>
                        <a:pt x="75221" y="2867"/>
                      </a:lnTo>
                      <a:lnTo>
                        <a:pt x="75137" y="2721"/>
                      </a:lnTo>
                      <a:lnTo>
                        <a:pt x="75032" y="2763"/>
                      </a:lnTo>
                      <a:lnTo>
                        <a:pt x="75011" y="2679"/>
                      </a:lnTo>
                      <a:lnTo>
                        <a:pt x="75053" y="2511"/>
                      </a:lnTo>
                      <a:lnTo>
                        <a:pt x="74949" y="2198"/>
                      </a:lnTo>
                      <a:lnTo>
                        <a:pt x="74970" y="2135"/>
                      </a:lnTo>
                      <a:lnTo>
                        <a:pt x="75032" y="2051"/>
                      </a:lnTo>
                      <a:lnTo>
                        <a:pt x="75032" y="1967"/>
                      </a:lnTo>
                      <a:lnTo>
                        <a:pt x="74928" y="1905"/>
                      </a:lnTo>
                      <a:lnTo>
                        <a:pt x="74823" y="2051"/>
                      </a:lnTo>
                      <a:lnTo>
                        <a:pt x="74718" y="2135"/>
                      </a:lnTo>
                      <a:lnTo>
                        <a:pt x="74718" y="1967"/>
                      </a:lnTo>
                      <a:lnTo>
                        <a:pt x="74614" y="1967"/>
                      </a:lnTo>
                      <a:lnTo>
                        <a:pt x="74614" y="2051"/>
                      </a:lnTo>
                      <a:lnTo>
                        <a:pt x="74530" y="2072"/>
                      </a:lnTo>
                      <a:lnTo>
                        <a:pt x="74509" y="2030"/>
                      </a:lnTo>
                      <a:lnTo>
                        <a:pt x="74530" y="1884"/>
                      </a:lnTo>
                      <a:lnTo>
                        <a:pt x="74174" y="1842"/>
                      </a:lnTo>
                      <a:lnTo>
                        <a:pt x="74091" y="1884"/>
                      </a:lnTo>
                      <a:lnTo>
                        <a:pt x="73923" y="1863"/>
                      </a:lnTo>
                      <a:lnTo>
                        <a:pt x="73819" y="1758"/>
                      </a:lnTo>
                      <a:lnTo>
                        <a:pt x="73798" y="1716"/>
                      </a:lnTo>
                      <a:lnTo>
                        <a:pt x="73693" y="1675"/>
                      </a:lnTo>
                      <a:lnTo>
                        <a:pt x="73651" y="1716"/>
                      </a:lnTo>
                      <a:lnTo>
                        <a:pt x="73589" y="1633"/>
                      </a:lnTo>
                      <a:lnTo>
                        <a:pt x="73484" y="1633"/>
                      </a:lnTo>
                      <a:lnTo>
                        <a:pt x="73379" y="1779"/>
                      </a:lnTo>
                      <a:lnTo>
                        <a:pt x="73275" y="1821"/>
                      </a:lnTo>
                      <a:lnTo>
                        <a:pt x="73233" y="1842"/>
                      </a:lnTo>
                      <a:lnTo>
                        <a:pt x="73170" y="1884"/>
                      </a:lnTo>
                      <a:lnTo>
                        <a:pt x="73296" y="1884"/>
                      </a:lnTo>
                      <a:lnTo>
                        <a:pt x="73254" y="1967"/>
                      </a:lnTo>
                      <a:lnTo>
                        <a:pt x="73128" y="2051"/>
                      </a:lnTo>
                      <a:lnTo>
                        <a:pt x="73065" y="2051"/>
                      </a:lnTo>
                      <a:lnTo>
                        <a:pt x="73086" y="2156"/>
                      </a:lnTo>
                      <a:lnTo>
                        <a:pt x="73191" y="2239"/>
                      </a:lnTo>
                      <a:lnTo>
                        <a:pt x="73170" y="2281"/>
                      </a:lnTo>
                      <a:lnTo>
                        <a:pt x="73065" y="2260"/>
                      </a:lnTo>
                      <a:lnTo>
                        <a:pt x="72982" y="2051"/>
                      </a:lnTo>
                      <a:lnTo>
                        <a:pt x="73024" y="1988"/>
                      </a:lnTo>
                      <a:lnTo>
                        <a:pt x="73024" y="1988"/>
                      </a:lnTo>
                      <a:lnTo>
                        <a:pt x="72940" y="2030"/>
                      </a:lnTo>
                      <a:lnTo>
                        <a:pt x="72773" y="2239"/>
                      </a:lnTo>
                      <a:lnTo>
                        <a:pt x="72710" y="2386"/>
                      </a:lnTo>
                      <a:lnTo>
                        <a:pt x="72605" y="2491"/>
                      </a:lnTo>
                      <a:lnTo>
                        <a:pt x="72626" y="2553"/>
                      </a:lnTo>
                      <a:lnTo>
                        <a:pt x="72773" y="2407"/>
                      </a:lnTo>
                      <a:lnTo>
                        <a:pt x="72856" y="2407"/>
                      </a:lnTo>
                      <a:lnTo>
                        <a:pt x="72919" y="2511"/>
                      </a:lnTo>
                      <a:lnTo>
                        <a:pt x="73024" y="2616"/>
                      </a:lnTo>
                      <a:lnTo>
                        <a:pt x="73233" y="2783"/>
                      </a:lnTo>
                      <a:lnTo>
                        <a:pt x="73254" y="2909"/>
                      </a:lnTo>
                      <a:lnTo>
                        <a:pt x="73170" y="2993"/>
                      </a:lnTo>
                      <a:lnTo>
                        <a:pt x="73191" y="3097"/>
                      </a:lnTo>
                      <a:lnTo>
                        <a:pt x="73358" y="3076"/>
                      </a:lnTo>
                      <a:lnTo>
                        <a:pt x="73505" y="2993"/>
                      </a:lnTo>
                      <a:lnTo>
                        <a:pt x="73589" y="3097"/>
                      </a:lnTo>
                      <a:lnTo>
                        <a:pt x="73589" y="3202"/>
                      </a:lnTo>
                      <a:lnTo>
                        <a:pt x="73672" y="3390"/>
                      </a:lnTo>
                      <a:lnTo>
                        <a:pt x="73672" y="3432"/>
                      </a:lnTo>
                      <a:lnTo>
                        <a:pt x="73568" y="3327"/>
                      </a:lnTo>
                      <a:lnTo>
                        <a:pt x="73484" y="3181"/>
                      </a:lnTo>
                      <a:lnTo>
                        <a:pt x="73400" y="3139"/>
                      </a:lnTo>
                      <a:lnTo>
                        <a:pt x="73358" y="3244"/>
                      </a:lnTo>
                      <a:lnTo>
                        <a:pt x="73379" y="3348"/>
                      </a:lnTo>
                      <a:lnTo>
                        <a:pt x="73442" y="3390"/>
                      </a:lnTo>
                      <a:lnTo>
                        <a:pt x="73400" y="3411"/>
                      </a:lnTo>
                      <a:lnTo>
                        <a:pt x="73296" y="3390"/>
                      </a:lnTo>
                      <a:lnTo>
                        <a:pt x="73191" y="3223"/>
                      </a:lnTo>
                      <a:lnTo>
                        <a:pt x="73045" y="3202"/>
                      </a:lnTo>
                      <a:lnTo>
                        <a:pt x="72940" y="3307"/>
                      </a:lnTo>
                      <a:lnTo>
                        <a:pt x="72856" y="3286"/>
                      </a:lnTo>
                      <a:lnTo>
                        <a:pt x="72835" y="3139"/>
                      </a:lnTo>
                      <a:lnTo>
                        <a:pt x="72877" y="3097"/>
                      </a:lnTo>
                      <a:lnTo>
                        <a:pt x="72814" y="2972"/>
                      </a:lnTo>
                      <a:lnTo>
                        <a:pt x="72710" y="2888"/>
                      </a:lnTo>
                      <a:lnTo>
                        <a:pt x="72668" y="2763"/>
                      </a:lnTo>
                      <a:lnTo>
                        <a:pt x="72459" y="2700"/>
                      </a:lnTo>
                      <a:lnTo>
                        <a:pt x="72291" y="2365"/>
                      </a:lnTo>
                      <a:lnTo>
                        <a:pt x="72187" y="2239"/>
                      </a:lnTo>
                      <a:lnTo>
                        <a:pt x="72208" y="2177"/>
                      </a:lnTo>
                      <a:lnTo>
                        <a:pt x="72124" y="2093"/>
                      </a:lnTo>
                      <a:lnTo>
                        <a:pt x="72019" y="2072"/>
                      </a:lnTo>
                      <a:lnTo>
                        <a:pt x="72019" y="2072"/>
                      </a:lnTo>
                      <a:lnTo>
                        <a:pt x="72040" y="2135"/>
                      </a:lnTo>
                      <a:lnTo>
                        <a:pt x="72019" y="2239"/>
                      </a:lnTo>
                      <a:lnTo>
                        <a:pt x="71977" y="2198"/>
                      </a:lnTo>
                      <a:lnTo>
                        <a:pt x="71915" y="2072"/>
                      </a:lnTo>
                      <a:lnTo>
                        <a:pt x="71685" y="1947"/>
                      </a:lnTo>
                      <a:lnTo>
                        <a:pt x="71559" y="1926"/>
                      </a:lnTo>
                      <a:lnTo>
                        <a:pt x="71454" y="1947"/>
                      </a:lnTo>
                      <a:lnTo>
                        <a:pt x="71475" y="2030"/>
                      </a:lnTo>
                      <a:lnTo>
                        <a:pt x="71580" y="2072"/>
                      </a:lnTo>
                      <a:lnTo>
                        <a:pt x="71789" y="2156"/>
                      </a:lnTo>
                      <a:lnTo>
                        <a:pt x="71622" y="2198"/>
                      </a:lnTo>
                      <a:lnTo>
                        <a:pt x="71413" y="2135"/>
                      </a:lnTo>
                      <a:lnTo>
                        <a:pt x="71308" y="2030"/>
                      </a:lnTo>
                      <a:lnTo>
                        <a:pt x="71350" y="1947"/>
                      </a:lnTo>
                      <a:lnTo>
                        <a:pt x="71287" y="1926"/>
                      </a:lnTo>
                      <a:lnTo>
                        <a:pt x="71099" y="1926"/>
                      </a:lnTo>
                      <a:lnTo>
                        <a:pt x="71161" y="1947"/>
                      </a:lnTo>
                      <a:lnTo>
                        <a:pt x="71161" y="1988"/>
                      </a:lnTo>
                      <a:lnTo>
                        <a:pt x="70994" y="2051"/>
                      </a:lnTo>
                      <a:lnTo>
                        <a:pt x="70931" y="1947"/>
                      </a:lnTo>
                      <a:lnTo>
                        <a:pt x="70952" y="1884"/>
                      </a:lnTo>
                      <a:lnTo>
                        <a:pt x="70764" y="1863"/>
                      </a:lnTo>
                      <a:lnTo>
                        <a:pt x="70722" y="1884"/>
                      </a:lnTo>
                      <a:lnTo>
                        <a:pt x="70743" y="1988"/>
                      </a:lnTo>
                      <a:lnTo>
                        <a:pt x="70638" y="1967"/>
                      </a:lnTo>
                      <a:lnTo>
                        <a:pt x="70576" y="1863"/>
                      </a:lnTo>
                      <a:lnTo>
                        <a:pt x="70429" y="1863"/>
                      </a:lnTo>
                      <a:lnTo>
                        <a:pt x="70471" y="1967"/>
                      </a:lnTo>
                      <a:lnTo>
                        <a:pt x="70471" y="1967"/>
                      </a:lnTo>
                      <a:lnTo>
                        <a:pt x="69990" y="1863"/>
                      </a:lnTo>
                      <a:lnTo>
                        <a:pt x="69843" y="1926"/>
                      </a:lnTo>
                      <a:lnTo>
                        <a:pt x="69676" y="1842"/>
                      </a:lnTo>
                      <a:lnTo>
                        <a:pt x="69676" y="1758"/>
                      </a:lnTo>
                      <a:lnTo>
                        <a:pt x="69508" y="1716"/>
                      </a:lnTo>
                      <a:lnTo>
                        <a:pt x="69488" y="1737"/>
                      </a:lnTo>
                      <a:lnTo>
                        <a:pt x="69488" y="1779"/>
                      </a:lnTo>
                      <a:lnTo>
                        <a:pt x="69425" y="1737"/>
                      </a:lnTo>
                      <a:lnTo>
                        <a:pt x="69320" y="1716"/>
                      </a:lnTo>
                      <a:lnTo>
                        <a:pt x="69216" y="1633"/>
                      </a:lnTo>
                      <a:lnTo>
                        <a:pt x="69153" y="1654"/>
                      </a:lnTo>
                      <a:lnTo>
                        <a:pt x="69174" y="1758"/>
                      </a:lnTo>
                      <a:lnTo>
                        <a:pt x="69006" y="1758"/>
                      </a:lnTo>
                      <a:lnTo>
                        <a:pt x="68860" y="1779"/>
                      </a:lnTo>
                      <a:lnTo>
                        <a:pt x="68839" y="1884"/>
                      </a:lnTo>
                      <a:lnTo>
                        <a:pt x="68651" y="1884"/>
                      </a:lnTo>
                      <a:lnTo>
                        <a:pt x="68316" y="1758"/>
                      </a:lnTo>
                      <a:lnTo>
                        <a:pt x="68337" y="1716"/>
                      </a:lnTo>
                      <a:lnTo>
                        <a:pt x="68546" y="1779"/>
                      </a:lnTo>
                      <a:lnTo>
                        <a:pt x="68651" y="1842"/>
                      </a:lnTo>
                      <a:lnTo>
                        <a:pt x="68672" y="1779"/>
                      </a:lnTo>
                      <a:lnTo>
                        <a:pt x="68337" y="1549"/>
                      </a:lnTo>
                      <a:lnTo>
                        <a:pt x="67939" y="1507"/>
                      </a:lnTo>
                      <a:lnTo>
                        <a:pt x="67793" y="1549"/>
                      </a:lnTo>
                      <a:lnTo>
                        <a:pt x="67730" y="1507"/>
                      </a:lnTo>
                      <a:lnTo>
                        <a:pt x="67793" y="1444"/>
                      </a:lnTo>
                      <a:lnTo>
                        <a:pt x="67688" y="1402"/>
                      </a:lnTo>
                      <a:lnTo>
                        <a:pt x="67542" y="1423"/>
                      </a:lnTo>
                      <a:lnTo>
                        <a:pt x="67604" y="1444"/>
                      </a:lnTo>
                      <a:lnTo>
                        <a:pt x="67521" y="1465"/>
                      </a:lnTo>
                      <a:lnTo>
                        <a:pt x="67395" y="1423"/>
                      </a:lnTo>
                      <a:lnTo>
                        <a:pt x="67019" y="1319"/>
                      </a:lnTo>
                      <a:lnTo>
                        <a:pt x="66851" y="1340"/>
                      </a:lnTo>
                      <a:lnTo>
                        <a:pt x="66788" y="1423"/>
                      </a:lnTo>
                      <a:lnTo>
                        <a:pt x="66705" y="1402"/>
                      </a:lnTo>
                      <a:lnTo>
                        <a:pt x="66663" y="1319"/>
                      </a:lnTo>
                      <a:lnTo>
                        <a:pt x="66558" y="1361"/>
                      </a:lnTo>
                      <a:lnTo>
                        <a:pt x="66349" y="1361"/>
                      </a:lnTo>
                      <a:lnTo>
                        <a:pt x="66244" y="1298"/>
                      </a:lnTo>
                      <a:lnTo>
                        <a:pt x="66161" y="1319"/>
                      </a:lnTo>
                      <a:lnTo>
                        <a:pt x="66014" y="1340"/>
                      </a:lnTo>
                      <a:lnTo>
                        <a:pt x="65951" y="1319"/>
                      </a:lnTo>
                      <a:lnTo>
                        <a:pt x="65847" y="1402"/>
                      </a:lnTo>
                      <a:lnTo>
                        <a:pt x="65826" y="1507"/>
                      </a:lnTo>
                      <a:lnTo>
                        <a:pt x="65763" y="1402"/>
                      </a:lnTo>
                      <a:lnTo>
                        <a:pt x="65303" y="1528"/>
                      </a:lnTo>
                      <a:lnTo>
                        <a:pt x="65303" y="1633"/>
                      </a:lnTo>
                      <a:lnTo>
                        <a:pt x="65198" y="1612"/>
                      </a:lnTo>
                      <a:lnTo>
                        <a:pt x="65135" y="1737"/>
                      </a:lnTo>
                      <a:lnTo>
                        <a:pt x="65094" y="1737"/>
                      </a:lnTo>
                      <a:lnTo>
                        <a:pt x="65031" y="1654"/>
                      </a:lnTo>
                      <a:lnTo>
                        <a:pt x="64884" y="1675"/>
                      </a:lnTo>
                      <a:lnTo>
                        <a:pt x="64884" y="1779"/>
                      </a:lnTo>
                      <a:lnTo>
                        <a:pt x="64801" y="1779"/>
                      </a:lnTo>
                      <a:lnTo>
                        <a:pt x="64696" y="1842"/>
                      </a:lnTo>
                      <a:lnTo>
                        <a:pt x="64529" y="1737"/>
                      </a:lnTo>
                      <a:lnTo>
                        <a:pt x="64403" y="1779"/>
                      </a:lnTo>
                      <a:lnTo>
                        <a:pt x="64403" y="1863"/>
                      </a:lnTo>
                      <a:lnTo>
                        <a:pt x="64152" y="1863"/>
                      </a:lnTo>
                      <a:lnTo>
                        <a:pt x="63838" y="1884"/>
                      </a:lnTo>
                      <a:lnTo>
                        <a:pt x="63754" y="1842"/>
                      </a:lnTo>
                      <a:lnTo>
                        <a:pt x="63482" y="1884"/>
                      </a:lnTo>
                      <a:lnTo>
                        <a:pt x="63462" y="1905"/>
                      </a:lnTo>
                      <a:lnTo>
                        <a:pt x="63629" y="2009"/>
                      </a:lnTo>
                      <a:lnTo>
                        <a:pt x="63692" y="2198"/>
                      </a:lnTo>
                      <a:lnTo>
                        <a:pt x="63775" y="2260"/>
                      </a:lnTo>
                      <a:lnTo>
                        <a:pt x="63796" y="2386"/>
                      </a:lnTo>
                      <a:lnTo>
                        <a:pt x="63880" y="2574"/>
                      </a:lnTo>
                      <a:lnTo>
                        <a:pt x="63838" y="2637"/>
                      </a:lnTo>
                      <a:lnTo>
                        <a:pt x="63838" y="2804"/>
                      </a:lnTo>
                      <a:lnTo>
                        <a:pt x="63880" y="2804"/>
                      </a:lnTo>
                      <a:lnTo>
                        <a:pt x="63985" y="2700"/>
                      </a:lnTo>
                      <a:lnTo>
                        <a:pt x="64194" y="2804"/>
                      </a:lnTo>
                      <a:lnTo>
                        <a:pt x="64257" y="2888"/>
                      </a:lnTo>
                      <a:lnTo>
                        <a:pt x="64319" y="2909"/>
                      </a:lnTo>
                      <a:lnTo>
                        <a:pt x="64529" y="3118"/>
                      </a:lnTo>
                      <a:lnTo>
                        <a:pt x="64570" y="3307"/>
                      </a:lnTo>
                      <a:lnTo>
                        <a:pt x="64717" y="3348"/>
                      </a:lnTo>
                      <a:lnTo>
                        <a:pt x="64822" y="3516"/>
                      </a:lnTo>
                      <a:lnTo>
                        <a:pt x="64822" y="3579"/>
                      </a:lnTo>
                      <a:lnTo>
                        <a:pt x="64842" y="3662"/>
                      </a:lnTo>
                      <a:lnTo>
                        <a:pt x="64801" y="3725"/>
                      </a:lnTo>
                      <a:lnTo>
                        <a:pt x="64884" y="3830"/>
                      </a:lnTo>
                      <a:lnTo>
                        <a:pt x="64822" y="3871"/>
                      </a:lnTo>
                      <a:lnTo>
                        <a:pt x="64738" y="3851"/>
                      </a:lnTo>
                      <a:lnTo>
                        <a:pt x="64612" y="3934"/>
                      </a:lnTo>
                      <a:lnTo>
                        <a:pt x="64633" y="4039"/>
                      </a:lnTo>
                      <a:lnTo>
                        <a:pt x="64508" y="4060"/>
                      </a:lnTo>
                      <a:lnTo>
                        <a:pt x="64403" y="4143"/>
                      </a:lnTo>
                      <a:lnTo>
                        <a:pt x="64215" y="4102"/>
                      </a:lnTo>
                      <a:lnTo>
                        <a:pt x="64152" y="4039"/>
                      </a:lnTo>
                      <a:lnTo>
                        <a:pt x="64152" y="3892"/>
                      </a:lnTo>
                      <a:lnTo>
                        <a:pt x="63964" y="3641"/>
                      </a:lnTo>
                      <a:lnTo>
                        <a:pt x="63880" y="3641"/>
                      </a:lnTo>
                      <a:lnTo>
                        <a:pt x="63838" y="3662"/>
                      </a:lnTo>
                      <a:lnTo>
                        <a:pt x="63566" y="3620"/>
                      </a:lnTo>
                      <a:lnTo>
                        <a:pt x="63378" y="3641"/>
                      </a:lnTo>
                      <a:lnTo>
                        <a:pt x="63315" y="3579"/>
                      </a:lnTo>
                      <a:lnTo>
                        <a:pt x="63148" y="3411"/>
                      </a:lnTo>
                      <a:lnTo>
                        <a:pt x="63148" y="3286"/>
                      </a:lnTo>
                      <a:lnTo>
                        <a:pt x="63043" y="3202"/>
                      </a:lnTo>
                      <a:lnTo>
                        <a:pt x="62897" y="3181"/>
                      </a:lnTo>
                      <a:lnTo>
                        <a:pt x="62855" y="3097"/>
                      </a:lnTo>
                      <a:lnTo>
                        <a:pt x="62813" y="2951"/>
                      </a:lnTo>
                      <a:lnTo>
                        <a:pt x="62625" y="2909"/>
                      </a:lnTo>
                      <a:lnTo>
                        <a:pt x="62583" y="2951"/>
                      </a:lnTo>
                      <a:lnTo>
                        <a:pt x="62583" y="3097"/>
                      </a:lnTo>
                      <a:lnTo>
                        <a:pt x="62583" y="3244"/>
                      </a:lnTo>
                      <a:lnTo>
                        <a:pt x="62604" y="3327"/>
                      </a:lnTo>
                      <a:lnTo>
                        <a:pt x="62478" y="3516"/>
                      </a:lnTo>
                      <a:lnTo>
                        <a:pt x="62415" y="3641"/>
                      </a:lnTo>
                      <a:lnTo>
                        <a:pt x="62332" y="3558"/>
                      </a:lnTo>
                      <a:lnTo>
                        <a:pt x="62311" y="3474"/>
                      </a:lnTo>
                      <a:lnTo>
                        <a:pt x="62269" y="3474"/>
                      </a:lnTo>
                      <a:lnTo>
                        <a:pt x="62164" y="3558"/>
                      </a:lnTo>
                      <a:lnTo>
                        <a:pt x="61913" y="3537"/>
                      </a:lnTo>
                      <a:lnTo>
                        <a:pt x="61704" y="3620"/>
                      </a:lnTo>
                      <a:lnTo>
                        <a:pt x="61641" y="3579"/>
                      </a:lnTo>
                      <a:lnTo>
                        <a:pt x="61474" y="3725"/>
                      </a:lnTo>
                      <a:lnTo>
                        <a:pt x="61327" y="3746"/>
                      </a:lnTo>
                      <a:lnTo>
                        <a:pt x="61223" y="3725"/>
                      </a:lnTo>
                      <a:lnTo>
                        <a:pt x="61118" y="3620"/>
                      </a:lnTo>
                      <a:lnTo>
                        <a:pt x="61034" y="3620"/>
                      </a:lnTo>
                      <a:lnTo>
                        <a:pt x="60972" y="3662"/>
                      </a:lnTo>
                      <a:lnTo>
                        <a:pt x="61013" y="3746"/>
                      </a:lnTo>
                      <a:lnTo>
                        <a:pt x="60804" y="3830"/>
                      </a:lnTo>
                      <a:lnTo>
                        <a:pt x="60700" y="3913"/>
                      </a:lnTo>
                      <a:lnTo>
                        <a:pt x="60449" y="3934"/>
                      </a:lnTo>
                      <a:lnTo>
                        <a:pt x="60323" y="4081"/>
                      </a:lnTo>
                      <a:lnTo>
                        <a:pt x="60323" y="4290"/>
                      </a:lnTo>
                      <a:lnTo>
                        <a:pt x="60323" y="4562"/>
                      </a:lnTo>
                      <a:lnTo>
                        <a:pt x="60532" y="4855"/>
                      </a:lnTo>
                      <a:lnTo>
                        <a:pt x="60553" y="5022"/>
                      </a:lnTo>
                      <a:lnTo>
                        <a:pt x="60407" y="4813"/>
                      </a:lnTo>
                      <a:lnTo>
                        <a:pt x="60281" y="4688"/>
                      </a:lnTo>
                      <a:lnTo>
                        <a:pt x="60177" y="4708"/>
                      </a:lnTo>
                      <a:lnTo>
                        <a:pt x="60030" y="4625"/>
                      </a:lnTo>
                      <a:lnTo>
                        <a:pt x="60072" y="4729"/>
                      </a:lnTo>
                      <a:lnTo>
                        <a:pt x="60177" y="4792"/>
                      </a:lnTo>
                      <a:lnTo>
                        <a:pt x="60218" y="4980"/>
                      </a:lnTo>
                      <a:lnTo>
                        <a:pt x="60218" y="5022"/>
                      </a:lnTo>
                      <a:lnTo>
                        <a:pt x="60072" y="4813"/>
                      </a:lnTo>
                      <a:lnTo>
                        <a:pt x="59967" y="4813"/>
                      </a:lnTo>
                      <a:lnTo>
                        <a:pt x="59925" y="4604"/>
                      </a:lnTo>
                      <a:lnTo>
                        <a:pt x="59758" y="4415"/>
                      </a:lnTo>
                      <a:lnTo>
                        <a:pt x="59674" y="4269"/>
                      </a:lnTo>
                      <a:lnTo>
                        <a:pt x="59570" y="4269"/>
                      </a:lnTo>
                      <a:lnTo>
                        <a:pt x="59612" y="4457"/>
                      </a:lnTo>
                      <a:lnTo>
                        <a:pt x="59591" y="4562"/>
                      </a:lnTo>
                      <a:lnTo>
                        <a:pt x="59549" y="4415"/>
                      </a:lnTo>
                      <a:lnTo>
                        <a:pt x="59402" y="4353"/>
                      </a:lnTo>
                      <a:lnTo>
                        <a:pt x="59256" y="4374"/>
                      </a:lnTo>
                      <a:lnTo>
                        <a:pt x="59256" y="4457"/>
                      </a:lnTo>
                      <a:lnTo>
                        <a:pt x="59172" y="4374"/>
                      </a:lnTo>
                      <a:lnTo>
                        <a:pt x="59026" y="4374"/>
                      </a:lnTo>
                      <a:lnTo>
                        <a:pt x="58879" y="4520"/>
                      </a:lnTo>
                      <a:lnTo>
                        <a:pt x="58754" y="4562"/>
                      </a:lnTo>
                      <a:lnTo>
                        <a:pt x="58837" y="4415"/>
                      </a:lnTo>
                      <a:lnTo>
                        <a:pt x="58837" y="4311"/>
                      </a:lnTo>
                      <a:lnTo>
                        <a:pt x="58712" y="4081"/>
                      </a:lnTo>
                      <a:lnTo>
                        <a:pt x="58712" y="3934"/>
                      </a:lnTo>
                      <a:lnTo>
                        <a:pt x="58649" y="3871"/>
                      </a:lnTo>
                      <a:lnTo>
                        <a:pt x="58649" y="3767"/>
                      </a:lnTo>
                      <a:lnTo>
                        <a:pt x="58544" y="3558"/>
                      </a:lnTo>
                      <a:lnTo>
                        <a:pt x="58335" y="3327"/>
                      </a:lnTo>
                      <a:lnTo>
                        <a:pt x="58105" y="3202"/>
                      </a:lnTo>
                      <a:lnTo>
                        <a:pt x="57875" y="2930"/>
                      </a:lnTo>
                      <a:lnTo>
                        <a:pt x="57310" y="2742"/>
                      </a:lnTo>
                      <a:lnTo>
                        <a:pt x="57038" y="2742"/>
                      </a:lnTo>
                      <a:lnTo>
                        <a:pt x="56892" y="2783"/>
                      </a:lnTo>
                      <a:lnTo>
                        <a:pt x="56661" y="2930"/>
                      </a:lnTo>
                      <a:lnTo>
                        <a:pt x="56661" y="2993"/>
                      </a:lnTo>
                      <a:lnTo>
                        <a:pt x="56536" y="2951"/>
                      </a:lnTo>
                      <a:lnTo>
                        <a:pt x="56327" y="3035"/>
                      </a:lnTo>
                      <a:lnTo>
                        <a:pt x="55887" y="3244"/>
                      </a:lnTo>
                      <a:lnTo>
                        <a:pt x="55720" y="3265"/>
                      </a:lnTo>
                      <a:lnTo>
                        <a:pt x="55531" y="3453"/>
                      </a:lnTo>
                      <a:lnTo>
                        <a:pt x="55427" y="3516"/>
                      </a:lnTo>
                      <a:lnTo>
                        <a:pt x="55197" y="3683"/>
                      </a:lnTo>
                      <a:lnTo>
                        <a:pt x="55071" y="3746"/>
                      </a:lnTo>
                      <a:lnTo>
                        <a:pt x="54946" y="3871"/>
                      </a:lnTo>
                      <a:lnTo>
                        <a:pt x="54757" y="3934"/>
                      </a:lnTo>
                      <a:lnTo>
                        <a:pt x="54590" y="3871"/>
                      </a:lnTo>
                      <a:lnTo>
                        <a:pt x="54360" y="3934"/>
                      </a:lnTo>
                      <a:lnTo>
                        <a:pt x="54213" y="3997"/>
                      </a:lnTo>
                      <a:lnTo>
                        <a:pt x="54339" y="3871"/>
                      </a:lnTo>
                      <a:lnTo>
                        <a:pt x="54527" y="3767"/>
                      </a:lnTo>
                      <a:lnTo>
                        <a:pt x="54548" y="3662"/>
                      </a:lnTo>
                      <a:lnTo>
                        <a:pt x="54381" y="3474"/>
                      </a:lnTo>
                      <a:lnTo>
                        <a:pt x="54109" y="3411"/>
                      </a:lnTo>
                      <a:lnTo>
                        <a:pt x="53837" y="3223"/>
                      </a:lnTo>
                      <a:lnTo>
                        <a:pt x="53753" y="3160"/>
                      </a:lnTo>
                      <a:lnTo>
                        <a:pt x="53711" y="3223"/>
                      </a:lnTo>
                      <a:lnTo>
                        <a:pt x="53607" y="3453"/>
                      </a:lnTo>
                      <a:lnTo>
                        <a:pt x="53607" y="3579"/>
                      </a:lnTo>
                      <a:lnTo>
                        <a:pt x="53544" y="3516"/>
                      </a:lnTo>
                      <a:lnTo>
                        <a:pt x="53502" y="3537"/>
                      </a:lnTo>
                      <a:lnTo>
                        <a:pt x="53439" y="3662"/>
                      </a:lnTo>
                      <a:lnTo>
                        <a:pt x="53376" y="3725"/>
                      </a:lnTo>
                      <a:lnTo>
                        <a:pt x="53335" y="3662"/>
                      </a:lnTo>
                      <a:lnTo>
                        <a:pt x="53397" y="3516"/>
                      </a:lnTo>
                      <a:lnTo>
                        <a:pt x="53439" y="3432"/>
                      </a:lnTo>
                      <a:lnTo>
                        <a:pt x="53397" y="3265"/>
                      </a:lnTo>
                      <a:lnTo>
                        <a:pt x="53272" y="3202"/>
                      </a:lnTo>
                      <a:lnTo>
                        <a:pt x="53125" y="3327"/>
                      </a:lnTo>
                      <a:lnTo>
                        <a:pt x="53167" y="3411"/>
                      </a:lnTo>
                      <a:lnTo>
                        <a:pt x="53083" y="3537"/>
                      </a:lnTo>
                      <a:lnTo>
                        <a:pt x="53000" y="3453"/>
                      </a:lnTo>
                      <a:lnTo>
                        <a:pt x="52979" y="3307"/>
                      </a:lnTo>
                      <a:lnTo>
                        <a:pt x="52916" y="3160"/>
                      </a:lnTo>
                      <a:lnTo>
                        <a:pt x="52874" y="3014"/>
                      </a:lnTo>
                      <a:lnTo>
                        <a:pt x="52770" y="3118"/>
                      </a:lnTo>
                      <a:lnTo>
                        <a:pt x="52560" y="3139"/>
                      </a:lnTo>
                      <a:lnTo>
                        <a:pt x="52246" y="3223"/>
                      </a:lnTo>
                      <a:lnTo>
                        <a:pt x="52163" y="3202"/>
                      </a:lnTo>
                      <a:lnTo>
                        <a:pt x="52267" y="3118"/>
                      </a:lnTo>
                      <a:lnTo>
                        <a:pt x="52246" y="3014"/>
                      </a:lnTo>
                      <a:lnTo>
                        <a:pt x="52246" y="2909"/>
                      </a:lnTo>
                      <a:lnTo>
                        <a:pt x="52226" y="2783"/>
                      </a:lnTo>
                      <a:lnTo>
                        <a:pt x="52246" y="2763"/>
                      </a:lnTo>
                      <a:lnTo>
                        <a:pt x="52456" y="2909"/>
                      </a:lnTo>
                      <a:lnTo>
                        <a:pt x="52560" y="2825"/>
                      </a:lnTo>
                      <a:lnTo>
                        <a:pt x="52581" y="2700"/>
                      </a:lnTo>
                      <a:lnTo>
                        <a:pt x="52393" y="2428"/>
                      </a:lnTo>
                      <a:lnTo>
                        <a:pt x="52016" y="2302"/>
                      </a:lnTo>
                      <a:lnTo>
                        <a:pt x="51702" y="2281"/>
                      </a:lnTo>
                      <a:lnTo>
                        <a:pt x="51347" y="2365"/>
                      </a:lnTo>
                      <a:lnTo>
                        <a:pt x="51033" y="2407"/>
                      </a:lnTo>
                      <a:lnTo>
                        <a:pt x="50824" y="2574"/>
                      </a:lnTo>
                      <a:lnTo>
                        <a:pt x="50886" y="3139"/>
                      </a:lnTo>
                      <a:lnTo>
                        <a:pt x="50866" y="3307"/>
                      </a:lnTo>
                      <a:lnTo>
                        <a:pt x="50907" y="3411"/>
                      </a:lnTo>
                      <a:lnTo>
                        <a:pt x="50803" y="3579"/>
                      </a:lnTo>
                      <a:lnTo>
                        <a:pt x="50803" y="3746"/>
                      </a:lnTo>
                      <a:lnTo>
                        <a:pt x="50656" y="3851"/>
                      </a:lnTo>
                      <a:lnTo>
                        <a:pt x="50552" y="3851"/>
                      </a:lnTo>
                      <a:lnTo>
                        <a:pt x="50489" y="3788"/>
                      </a:lnTo>
                      <a:lnTo>
                        <a:pt x="50489" y="3725"/>
                      </a:lnTo>
                      <a:lnTo>
                        <a:pt x="50363" y="3620"/>
                      </a:lnTo>
                      <a:lnTo>
                        <a:pt x="50447" y="3537"/>
                      </a:lnTo>
                      <a:lnTo>
                        <a:pt x="50510" y="3558"/>
                      </a:lnTo>
                      <a:lnTo>
                        <a:pt x="50594" y="3369"/>
                      </a:lnTo>
                      <a:lnTo>
                        <a:pt x="50552" y="3139"/>
                      </a:lnTo>
                      <a:lnTo>
                        <a:pt x="50405" y="3097"/>
                      </a:lnTo>
                      <a:lnTo>
                        <a:pt x="50342" y="2888"/>
                      </a:lnTo>
                      <a:lnTo>
                        <a:pt x="50405" y="2909"/>
                      </a:lnTo>
                      <a:lnTo>
                        <a:pt x="50510" y="2804"/>
                      </a:lnTo>
                      <a:lnTo>
                        <a:pt x="50510" y="2930"/>
                      </a:lnTo>
                      <a:lnTo>
                        <a:pt x="50614" y="3035"/>
                      </a:lnTo>
                      <a:lnTo>
                        <a:pt x="50698" y="3223"/>
                      </a:lnTo>
                      <a:lnTo>
                        <a:pt x="50719" y="3160"/>
                      </a:lnTo>
                      <a:lnTo>
                        <a:pt x="50698" y="2888"/>
                      </a:lnTo>
                      <a:lnTo>
                        <a:pt x="50656" y="2679"/>
                      </a:lnTo>
                      <a:lnTo>
                        <a:pt x="50259" y="2825"/>
                      </a:lnTo>
                      <a:lnTo>
                        <a:pt x="49945" y="3035"/>
                      </a:lnTo>
                      <a:lnTo>
                        <a:pt x="49945" y="3160"/>
                      </a:lnTo>
                      <a:lnTo>
                        <a:pt x="49757" y="3307"/>
                      </a:lnTo>
                      <a:lnTo>
                        <a:pt x="49652" y="3223"/>
                      </a:lnTo>
                      <a:lnTo>
                        <a:pt x="49673" y="3139"/>
                      </a:lnTo>
                      <a:lnTo>
                        <a:pt x="49777" y="3118"/>
                      </a:lnTo>
                      <a:lnTo>
                        <a:pt x="49673" y="2993"/>
                      </a:lnTo>
                      <a:lnTo>
                        <a:pt x="49757" y="2742"/>
                      </a:lnTo>
                      <a:lnTo>
                        <a:pt x="49882" y="2804"/>
                      </a:lnTo>
                      <a:lnTo>
                        <a:pt x="49945" y="2783"/>
                      </a:lnTo>
                      <a:lnTo>
                        <a:pt x="50070" y="2825"/>
                      </a:lnTo>
                      <a:lnTo>
                        <a:pt x="50468" y="2637"/>
                      </a:lnTo>
                      <a:lnTo>
                        <a:pt x="50614" y="2595"/>
                      </a:lnTo>
                      <a:lnTo>
                        <a:pt x="50342" y="2595"/>
                      </a:lnTo>
                      <a:lnTo>
                        <a:pt x="50175" y="2616"/>
                      </a:lnTo>
                      <a:lnTo>
                        <a:pt x="49945" y="2595"/>
                      </a:lnTo>
                      <a:lnTo>
                        <a:pt x="49443" y="2595"/>
                      </a:lnTo>
                      <a:lnTo>
                        <a:pt x="49338" y="2637"/>
                      </a:lnTo>
                      <a:lnTo>
                        <a:pt x="48669" y="2700"/>
                      </a:lnTo>
                      <a:lnTo>
                        <a:pt x="48271" y="2700"/>
                      </a:lnTo>
                      <a:lnTo>
                        <a:pt x="48041" y="2742"/>
                      </a:lnTo>
                      <a:lnTo>
                        <a:pt x="47769" y="2637"/>
                      </a:lnTo>
                      <a:lnTo>
                        <a:pt x="47539" y="2679"/>
                      </a:lnTo>
                      <a:lnTo>
                        <a:pt x="47371" y="2742"/>
                      </a:lnTo>
                      <a:lnTo>
                        <a:pt x="47518" y="2909"/>
                      </a:lnTo>
                      <a:lnTo>
                        <a:pt x="47685" y="2909"/>
                      </a:lnTo>
                      <a:lnTo>
                        <a:pt x="47790" y="2951"/>
                      </a:lnTo>
                      <a:lnTo>
                        <a:pt x="47894" y="2930"/>
                      </a:lnTo>
                      <a:lnTo>
                        <a:pt x="48041" y="3055"/>
                      </a:lnTo>
                      <a:lnTo>
                        <a:pt x="48041" y="3139"/>
                      </a:lnTo>
                      <a:lnTo>
                        <a:pt x="47832" y="3327"/>
                      </a:lnTo>
                      <a:lnTo>
                        <a:pt x="47685" y="3307"/>
                      </a:lnTo>
                      <a:lnTo>
                        <a:pt x="47518" y="3369"/>
                      </a:lnTo>
                      <a:lnTo>
                        <a:pt x="47476" y="3537"/>
                      </a:lnTo>
                      <a:lnTo>
                        <a:pt x="47434" y="3641"/>
                      </a:lnTo>
                      <a:lnTo>
                        <a:pt x="47560" y="3871"/>
                      </a:lnTo>
                      <a:lnTo>
                        <a:pt x="47769" y="3934"/>
                      </a:lnTo>
                      <a:lnTo>
                        <a:pt x="47790" y="3788"/>
                      </a:lnTo>
                      <a:lnTo>
                        <a:pt x="47936" y="3662"/>
                      </a:lnTo>
                      <a:lnTo>
                        <a:pt x="48145" y="3579"/>
                      </a:lnTo>
                      <a:lnTo>
                        <a:pt x="48104" y="3788"/>
                      </a:lnTo>
                      <a:lnTo>
                        <a:pt x="47894" y="3788"/>
                      </a:lnTo>
                      <a:lnTo>
                        <a:pt x="47999" y="3934"/>
                      </a:lnTo>
                      <a:lnTo>
                        <a:pt x="47978" y="3955"/>
                      </a:lnTo>
                      <a:lnTo>
                        <a:pt x="48041" y="4060"/>
                      </a:lnTo>
                      <a:lnTo>
                        <a:pt x="47894" y="4143"/>
                      </a:lnTo>
                      <a:lnTo>
                        <a:pt x="48041" y="4164"/>
                      </a:lnTo>
                      <a:lnTo>
                        <a:pt x="48166" y="4102"/>
                      </a:lnTo>
                      <a:lnTo>
                        <a:pt x="48208" y="4206"/>
                      </a:lnTo>
                      <a:lnTo>
                        <a:pt x="48187" y="4353"/>
                      </a:lnTo>
                      <a:lnTo>
                        <a:pt x="48313" y="4478"/>
                      </a:lnTo>
                      <a:lnTo>
                        <a:pt x="48459" y="4499"/>
                      </a:lnTo>
                      <a:lnTo>
                        <a:pt x="48627" y="4708"/>
                      </a:lnTo>
                      <a:lnTo>
                        <a:pt x="48606" y="4813"/>
                      </a:lnTo>
                      <a:lnTo>
                        <a:pt x="48522" y="4771"/>
                      </a:lnTo>
                      <a:lnTo>
                        <a:pt x="48397" y="4813"/>
                      </a:lnTo>
                      <a:lnTo>
                        <a:pt x="48459" y="4939"/>
                      </a:lnTo>
                      <a:lnTo>
                        <a:pt x="48376" y="5001"/>
                      </a:lnTo>
                      <a:lnTo>
                        <a:pt x="48313" y="4939"/>
                      </a:lnTo>
                      <a:lnTo>
                        <a:pt x="48250" y="4980"/>
                      </a:lnTo>
                      <a:lnTo>
                        <a:pt x="48187" y="4834"/>
                      </a:lnTo>
                      <a:lnTo>
                        <a:pt x="47999" y="4708"/>
                      </a:lnTo>
                      <a:lnTo>
                        <a:pt x="47936" y="4729"/>
                      </a:lnTo>
                      <a:lnTo>
                        <a:pt x="47978" y="4813"/>
                      </a:lnTo>
                      <a:lnTo>
                        <a:pt x="47873" y="4897"/>
                      </a:lnTo>
                      <a:lnTo>
                        <a:pt x="47790" y="4834"/>
                      </a:lnTo>
                      <a:lnTo>
                        <a:pt x="47727" y="4897"/>
                      </a:lnTo>
                      <a:lnTo>
                        <a:pt x="47769" y="5022"/>
                      </a:lnTo>
                      <a:lnTo>
                        <a:pt x="47790" y="5211"/>
                      </a:lnTo>
                      <a:lnTo>
                        <a:pt x="47936" y="5232"/>
                      </a:lnTo>
                      <a:lnTo>
                        <a:pt x="48083" y="5148"/>
                      </a:lnTo>
                      <a:lnTo>
                        <a:pt x="48187" y="5252"/>
                      </a:lnTo>
                      <a:lnTo>
                        <a:pt x="48104" y="5336"/>
                      </a:lnTo>
                      <a:lnTo>
                        <a:pt x="48250" y="5399"/>
                      </a:lnTo>
                      <a:lnTo>
                        <a:pt x="48145" y="5462"/>
                      </a:lnTo>
                      <a:lnTo>
                        <a:pt x="47978" y="5420"/>
                      </a:lnTo>
                      <a:lnTo>
                        <a:pt x="47978" y="5462"/>
                      </a:lnTo>
                      <a:lnTo>
                        <a:pt x="48145" y="5566"/>
                      </a:lnTo>
                      <a:lnTo>
                        <a:pt x="47873" y="5566"/>
                      </a:lnTo>
                      <a:lnTo>
                        <a:pt x="47832" y="5462"/>
                      </a:lnTo>
                      <a:lnTo>
                        <a:pt x="47643" y="5462"/>
                      </a:lnTo>
                      <a:lnTo>
                        <a:pt x="47560" y="5336"/>
                      </a:lnTo>
                      <a:lnTo>
                        <a:pt x="47434" y="5315"/>
                      </a:lnTo>
                      <a:lnTo>
                        <a:pt x="47308" y="5190"/>
                      </a:lnTo>
                      <a:lnTo>
                        <a:pt x="47120" y="5190"/>
                      </a:lnTo>
                      <a:lnTo>
                        <a:pt x="46995" y="5106"/>
                      </a:lnTo>
                      <a:lnTo>
                        <a:pt x="46890" y="5127"/>
                      </a:lnTo>
                      <a:lnTo>
                        <a:pt x="46827" y="5106"/>
                      </a:lnTo>
                      <a:lnTo>
                        <a:pt x="46430" y="5252"/>
                      </a:lnTo>
                      <a:lnTo>
                        <a:pt x="46409" y="5357"/>
                      </a:lnTo>
                      <a:lnTo>
                        <a:pt x="46367" y="5420"/>
                      </a:lnTo>
                      <a:lnTo>
                        <a:pt x="46430" y="5504"/>
                      </a:lnTo>
                      <a:lnTo>
                        <a:pt x="46409" y="5566"/>
                      </a:lnTo>
                      <a:lnTo>
                        <a:pt x="46492" y="5713"/>
                      </a:lnTo>
                      <a:lnTo>
                        <a:pt x="46472" y="5734"/>
                      </a:lnTo>
                      <a:lnTo>
                        <a:pt x="46367" y="5629"/>
                      </a:lnTo>
                      <a:lnTo>
                        <a:pt x="46283" y="5671"/>
                      </a:lnTo>
                      <a:lnTo>
                        <a:pt x="46179" y="5629"/>
                      </a:lnTo>
                      <a:lnTo>
                        <a:pt x="45739" y="5671"/>
                      </a:lnTo>
                      <a:lnTo>
                        <a:pt x="45530" y="5650"/>
                      </a:lnTo>
                      <a:lnTo>
                        <a:pt x="45384" y="5524"/>
                      </a:lnTo>
                      <a:lnTo>
                        <a:pt x="45258" y="5504"/>
                      </a:lnTo>
                      <a:lnTo>
                        <a:pt x="45132" y="5357"/>
                      </a:lnTo>
                      <a:lnTo>
                        <a:pt x="45049" y="5211"/>
                      </a:lnTo>
                      <a:lnTo>
                        <a:pt x="44944" y="5148"/>
                      </a:lnTo>
                      <a:lnTo>
                        <a:pt x="44944" y="5232"/>
                      </a:lnTo>
                      <a:lnTo>
                        <a:pt x="45028" y="5420"/>
                      </a:lnTo>
                      <a:lnTo>
                        <a:pt x="45049" y="5734"/>
                      </a:lnTo>
                      <a:lnTo>
                        <a:pt x="45216" y="6068"/>
                      </a:lnTo>
                      <a:lnTo>
                        <a:pt x="45342" y="6340"/>
                      </a:lnTo>
                      <a:lnTo>
                        <a:pt x="45446" y="6926"/>
                      </a:lnTo>
                      <a:lnTo>
                        <a:pt x="45425" y="7073"/>
                      </a:lnTo>
                      <a:lnTo>
                        <a:pt x="45342" y="7073"/>
                      </a:lnTo>
                      <a:lnTo>
                        <a:pt x="45258" y="6968"/>
                      </a:lnTo>
                      <a:lnTo>
                        <a:pt x="45237" y="6864"/>
                      </a:lnTo>
                      <a:lnTo>
                        <a:pt x="45132" y="6759"/>
                      </a:lnTo>
                      <a:lnTo>
                        <a:pt x="45070" y="6801"/>
                      </a:lnTo>
                      <a:lnTo>
                        <a:pt x="45132" y="6884"/>
                      </a:lnTo>
                      <a:lnTo>
                        <a:pt x="45112" y="6968"/>
                      </a:lnTo>
                      <a:lnTo>
                        <a:pt x="44923" y="6905"/>
                      </a:lnTo>
                      <a:lnTo>
                        <a:pt x="44756" y="6717"/>
                      </a:lnTo>
                      <a:lnTo>
                        <a:pt x="44505" y="6696"/>
                      </a:lnTo>
                      <a:lnTo>
                        <a:pt x="44379" y="6550"/>
                      </a:lnTo>
                      <a:lnTo>
                        <a:pt x="44275" y="6508"/>
                      </a:lnTo>
                      <a:lnTo>
                        <a:pt x="43898" y="6173"/>
                      </a:lnTo>
                      <a:lnTo>
                        <a:pt x="43877" y="6173"/>
                      </a:lnTo>
                      <a:lnTo>
                        <a:pt x="43793" y="6236"/>
                      </a:lnTo>
                      <a:lnTo>
                        <a:pt x="43689" y="6236"/>
                      </a:lnTo>
                      <a:lnTo>
                        <a:pt x="43647" y="6152"/>
                      </a:lnTo>
                      <a:lnTo>
                        <a:pt x="43877" y="5943"/>
                      </a:lnTo>
                      <a:lnTo>
                        <a:pt x="43982" y="5943"/>
                      </a:lnTo>
                      <a:lnTo>
                        <a:pt x="43898" y="5880"/>
                      </a:lnTo>
                      <a:lnTo>
                        <a:pt x="43772" y="5817"/>
                      </a:lnTo>
                      <a:lnTo>
                        <a:pt x="43647" y="5671"/>
                      </a:lnTo>
                      <a:lnTo>
                        <a:pt x="43626" y="5671"/>
                      </a:lnTo>
                      <a:lnTo>
                        <a:pt x="43647" y="5755"/>
                      </a:lnTo>
                      <a:lnTo>
                        <a:pt x="43751" y="5859"/>
                      </a:lnTo>
                      <a:lnTo>
                        <a:pt x="43751" y="5964"/>
                      </a:lnTo>
                      <a:lnTo>
                        <a:pt x="43626" y="6048"/>
                      </a:lnTo>
                      <a:lnTo>
                        <a:pt x="43417" y="5985"/>
                      </a:lnTo>
                      <a:lnTo>
                        <a:pt x="43207" y="5838"/>
                      </a:lnTo>
                      <a:lnTo>
                        <a:pt x="43145" y="5755"/>
                      </a:lnTo>
                      <a:lnTo>
                        <a:pt x="42935" y="5734"/>
                      </a:lnTo>
                      <a:lnTo>
                        <a:pt x="42894" y="5608"/>
                      </a:lnTo>
                      <a:lnTo>
                        <a:pt x="42789" y="5545"/>
                      </a:lnTo>
                      <a:lnTo>
                        <a:pt x="43040" y="5545"/>
                      </a:lnTo>
                      <a:lnTo>
                        <a:pt x="43270" y="5608"/>
                      </a:lnTo>
                      <a:lnTo>
                        <a:pt x="43375" y="5671"/>
                      </a:lnTo>
                      <a:lnTo>
                        <a:pt x="43521" y="5629"/>
                      </a:lnTo>
                      <a:lnTo>
                        <a:pt x="43626" y="5441"/>
                      </a:lnTo>
                      <a:lnTo>
                        <a:pt x="43626" y="5378"/>
                      </a:lnTo>
                      <a:lnTo>
                        <a:pt x="43542" y="5420"/>
                      </a:lnTo>
                      <a:lnTo>
                        <a:pt x="43521" y="5336"/>
                      </a:lnTo>
                      <a:lnTo>
                        <a:pt x="43417" y="5357"/>
                      </a:lnTo>
                      <a:lnTo>
                        <a:pt x="43459" y="5190"/>
                      </a:lnTo>
                      <a:lnTo>
                        <a:pt x="43333" y="5043"/>
                      </a:lnTo>
                      <a:lnTo>
                        <a:pt x="43249" y="5106"/>
                      </a:lnTo>
                      <a:lnTo>
                        <a:pt x="43228" y="5001"/>
                      </a:lnTo>
                      <a:lnTo>
                        <a:pt x="43145" y="4980"/>
                      </a:lnTo>
                      <a:lnTo>
                        <a:pt x="43061" y="5022"/>
                      </a:lnTo>
                      <a:lnTo>
                        <a:pt x="43019" y="5085"/>
                      </a:lnTo>
                      <a:lnTo>
                        <a:pt x="42831" y="5043"/>
                      </a:lnTo>
                      <a:lnTo>
                        <a:pt x="42810" y="4897"/>
                      </a:lnTo>
                      <a:lnTo>
                        <a:pt x="43019" y="4708"/>
                      </a:lnTo>
                      <a:lnTo>
                        <a:pt x="42998" y="4625"/>
                      </a:lnTo>
                      <a:lnTo>
                        <a:pt x="42894" y="4625"/>
                      </a:lnTo>
                      <a:lnTo>
                        <a:pt x="42726" y="4792"/>
                      </a:lnTo>
                      <a:lnTo>
                        <a:pt x="42705" y="4667"/>
                      </a:lnTo>
                      <a:lnTo>
                        <a:pt x="42768" y="4562"/>
                      </a:lnTo>
                      <a:lnTo>
                        <a:pt x="42726" y="4415"/>
                      </a:lnTo>
                      <a:lnTo>
                        <a:pt x="42663" y="4457"/>
                      </a:lnTo>
                      <a:lnTo>
                        <a:pt x="42622" y="4499"/>
                      </a:lnTo>
                      <a:lnTo>
                        <a:pt x="42601" y="4395"/>
                      </a:lnTo>
                      <a:lnTo>
                        <a:pt x="42496" y="4395"/>
                      </a:lnTo>
                      <a:lnTo>
                        <a:pt x="42454" y="4353"/>
                      </a:lnTo>
                      <a:lnTo>
                        <a:pt x="42391" y="4269"/>
                      </a:lnTo>
                      <a:lnTo>
                        <a:pt x="42433" y="4102"/>
                      </a:lnTo>
                      <a:lnTo>
                        <a:pt x="42391" y="4060"/>
                      </a:lnTo>
                      <a:lnTo>
                        <a:pt x="42308" y="4102"/>
                      </a:lnTo>
                      <a:lnTo>
                        <a:pt x="42224" y="4248"/>
                      </a:lnTo>
                      <a:lnTo>
                        <a:pt x="42203" y="4039"/>
                      </a:lnTo>
                      <a:lnTo>
                        <a:pt x="42099" y="3955"/>
                      </a:lnTo>
                      <a:lnTo>
                        <a:pt x="41994" y="4039"/>
                      </a:lnTo>
                      <a:lnTo>
                        <a:pt x="41910" y="4039"/>
                      </a:lnTo>
                      <a:lnTo>
                        <a:pt x="41868" y="3871"/>
                      </a:lnTo>
                      <a:lnTo>
                        <a:pt x="41764" y="3976"/>
                      </a:lnTo>
                      <a:lnTo>
                        <a:pt x="41701" y="3976"/>
                      </a:lnTo>
                      <a:lnTo>
                        <a:pt x="41680" y="4060"/>
                      </a:lnTo>
                      <a:lnTo>
                        <a:pt x="41659" y="3892"/>
                      </a:lnTo>
                      <a:lnTo>
                        <a:pt x="41659" y="3830"/>
                      </a:lnTo>
                      <a:lnTo>
                        <a:pt x="41492" y="3830"/>
                      </a:lnTo>
                      <a:lnTo>
                        <a:pt x="41408" y="3851"/>
                      </a:lnTo>
                      <a:lnTo>
                        <a:pt x="41366" y="3788"/>
                      </a:lnTo>
                      <a:lnTo>
                        <a:pt x="41199" y="3851"/>
                      </a:lnTo>
                      <a:lnTo>
                        <a:pt x="41094" y="3851"/>
                      </a:lnTo>
                      <a:lnTo>
                        <a:pt x="41073" y="3892"/>
                      </a:lnTo>
                      <a:lnTo>
                        <a:pt x="41136" y="3955"/>
                      </a:lnTo>
                      <a:lnTo>
                        <a:pt x="41178" y="4081"/>
                      </a:lnTo>
                      <a:lnTo>
                        <a:pt x="41115" y="4060"/>
                      </a:lnTo>
                      <a:lnTo>
                        <a:pt x="41052" y="4081"/>
                      </a:lnTo>
                      <a:lnTo>
                        <a:pt x="41052" y="4164"/>
                      </a:lnTo>
                      <a:lnTo>
                        <a:pt x="41031" y="4143"/>
                      </a:lnTo>
                      <a:lnTo>
                        <a:pt x="40885" y="4164"/>
                      </a:lnTo>
                      <a:lnTo>
                        <a:pt x="40843" y="4143"/>
                      </a:lnTo>
                      <a:lnTo>
                        <a:pt x="40885" y="4039"/>
                      </a:lnTo>
                      <a:lnTo>
                        <a:pt x="40969" y="3976"/>
                      </a:lnTo>
                      <a:lnTo>
                        <a:pt x="40927" y="3871"/>
                      </a:lnTo>
                      <a:lnTo>
                        <a:pt x="40822" y="3851"/>
                      </a:lnTo>
                      <a:lnTo>
                        <a:pt x="40822" y="3955"/>
                      </a:lnTo>
                      <a:lnTo>
                        <a:pt x="40738" y="3997"/>
                      </a:lnTo>
                      <a:lnTo>
                        <a:pt x="40655" y="3892"/>
                      </a:lnTo>
                      <a:lnTo>
                        <a:pt x="40550" y="3871"/>
                      </a:lnTo>
                      <a:lnTo>
                        <a:pt x="40446" y="3767"/>
                      </a:lnTo>
                      <a:lnTo>
                        <a:pt x="40425" y="3851"/>
                      </a:lnTo>
                      <a:lnTo>
                        <a:pt x="40341" y="3871"/>
                      </a:lnTo>
                      <a:lnTo>
                        <a:pt x="40194" y="3871"/>
                      </a:lnTo>
                      <a:lnTo>
                        <a:pt x="40132" y="3788"/>
                      </a:lnTo>
                      <a:lnTo>
                        <a:pt x="40111" y="3892"/>
                      </a:lnTo>
                      <a:lnTo>
                        <a:pt x="40027" y="3955"/>
                      </a:lnTo>
                      <a:lnTo>
                        <a:pt x="39902" y="3851"/>
                      </a:lnTo>
                      <a:lnTo>
                        <a:pt x="39818" y="3851"/>
                      </a:lnTo>
                      <a:lnTo>
                        <a:pt x="39860" y="3955"/>
                      </a:lnTo>
                      <a:lnTo>
                        <a:pt x="39881" y="3997"/>
                      </a:lnTo>
                      <a:lnTo>
                        <a:pt x="39755" y="4102"/>
                      </a:lnTo>
                      <a:lnTo>
                        <a:pt x="39692" y="4081"/>
                      </a:lnTo>
                      <a:lnTo>
                        <a:pt x="39671" y="3997"/>
                      </a:lnTo>
                      <a:lnTo>
                        <a:pt x="39609" y="4102"/>
                      </a:lnTo>
                      <a:lnTo>
                        <a:pt x="39630" y="4269"/>
                      </a:lnTo>
                      <a:lnTo>
                        <a:pt x="39713" y="4353"/>
                      </a:lnTo>
                      <a:lnTo>
                        <a:pt x="39734" y="4457"/>
                      </a:lnTo>
                      <a:lnTo>
                        <a:pt x="39797" y="4478"/>
                      </a:lnTo>
                      <a:lnTo>
                        <a:pt x="39818" y="4625"/>
                      </a:lnTo>
                      <a:lnTo>
                        <a:pt x="39964" y="4667"/>
                      </a:lnTo>
                      <a:lnTo>
                        <a:pt x="40006" y="4729"/>
                      </a:lnTo>
                      <a:lnTo>
                        <a:pt x="40006" y="4834"/>
                      </a:lnTo>
                      <a:lnTo>
                        <a:pt x="40111" y="4918"/>
                      </a:lnTo>
                      <a:lnTo>
                        <a:pt x="40132" y="5001"/>
                      </a:lnTo>
                      <a:lnTo>
                        <a:pt x="40069" y="5106"/>
                      </a:lnTo>
                      <a:lnTo>
                        <a:pt x="40006" y="5085"/>
                      </a:lnTo>
                      <a:lnTo>
                        <a:pt x="39985" y="5001"/>
                      </a:lnTo>
                      <a:lnTo>
                        <a:pt x="39818" y="5043"/>
                      </a:lnTo>
                      <a:lnTo>
                        <a:pt x="39713" y="5022"/>
                      </a:lnTo>
                      <a:lnTo>
                        <a:pt x="39609" y="5043"/>
                      </a:lnTo>
                      <a:lnTo>
                        <a:pt x="39671" y="5127"/>
                      </a:lnTo>
                      <a:lnTo>
                        <a:pt x="39588" y="5232"/>
                      </a:lnTo>
                      <a:lnTo>
                        <a:pt x="39462" y="5232"/>
                      </a:lnTo>
                      <a:lnTo>
                        <a:pt x="39378" y="5211"/>
                      </a:lnTo>
                      <a:lnTo>
                        <a:pt x="39127" y="5336"/>
                      </a:lnTo>
                      <a:lnTo>
                        <a:pt x="38751" y="5399"/>
                      </a:lnTo>
                      <a:lnTo>
                        <a:pt x="38625" y="5336"/>
                      </a:lnTo>
                      <a:lnTo>
                        <a:pt x="38437" y="5336"/>
                      </a:lnTo>
                      <a:lnTo>
                        <a:pt x="38416" y="5357"/>
                      </a:lnTo>
                      <a:lnTo>
                        <a:pt x="38311" y="5336"/>
                      </a:lnTo>
                      <a:lnTo>
                        <a:pt x="37788" y="5315"/>
                      </a:lnTo>
                      <a:lnTo>
                        <a:pt x="37621" y="5190"/>
                      </a:lnTo>
                      <a:lnTo>
                        <a:pt x="37579" y="4980"/>
                      </a:lnTo>
                      <a:lnTo>
                        <a:pt x="37663" y="4834"/>
                      </a:lnTo>
                      <a:lnTo>
                        <a:pt x="37705" y="4813"/>
                      </a:lnTo>
                      <a:lnTo>
                        <a:pt x="37705" y="4729"/>
                      </a:lnTo>
                      <a:lnTo>
                        <a:pt x="37558" y="4688"/>
                      </a:lnTo>
                      <a:lnTo>
                        <a:pt x="37370" y="4688"/>
                      </a:lnTo>
                      <a:lnTo>
                        <a:pt x="37035" y="4834"/>
                      </a:lnTo>
                      <a:lnTo>
                        <a:pt x="36554" y="4876"/>
                      </a:lnTo>
                      <a:lnTo>
                        <a:pt x="36156" y="4980"/>
                      </a:lnTo>
                      <a:lnTo>
                        <a:pt x="35926" y="5022"/>
                      </a:lnTo>
                      <a:lnTo>
                        <a:pt x="35884" y="5106"/>
                      </a:lnTo>
                      <a:lnTo>
                        <a:pt x="35801" y="5106"/>
                      </a:lnTo>
                      <a:lnTo>
                        <a:pt x="35738" y="5190"/>
                      </a:lnTo>
                      <a:lnTo>
                        <a:pt x="35612" y="5252"/>
                      </a:lnTo>
                      <a:lnTo>
                        <a:pt x="35466" y="5399"/>
                      </a:lnTo>
                      <a:lnTo>
                        <a:pt x="35529" y="5545"/>
                      </a:lnTo>
                      <a:lnTo>
                        <a:pt x="35612" y="5566"/>
                      </a:lnTo>
                      <a:lnTo>
                        <a:pt x="35717" y="5524"/>
                      </a:lnTo>
                      <a:lnTo>
                        <a:pt x="35780" y="5545"/>
                      </a:lnTo>
                      <a:lnTo>
                        <a:pt x="35717" y="5629"/>
                      </a:lnTo>
                      <a:lnTo>
                        <a:pt x="35654" y="5650"/>
                      </a:lnTo>
                      <a:lnTo>
                        <a:pt x="35549" y="5755"/>
                      </a:lnTo>
                      <a:lnTo>
                        <a:pt x="35549" y="5817"/>
                      </a:lnTo>
                      <a:lnTo>
                        <a:pt x="35508" y="5755"/>
                      </a:lnTo>
                      <a:lnTo>
                        <a:pt x="35487" y="5545"/>
                      </a:lnTo>
                      <a:lnTo>
                        <a:pt x="35319" y="5420"/>
                      </a:lnTo>
                      <a:lnTo>
                        <a:pt x="35298" y="5336"/>
                      </a:lnTo>
                      <a:lnTo>
                        <a:pt x="35319" y="5252"/>
                      </a:lnTo>
                      <a:lnTo>
                        <a:pt x="35194" y="5148"/>
                      </a:lnTo>
                      <a:lnTo>
                        <a:pt x="35110" y="5148"/>
                      </a:lnTo>
                      <a:lnTo>
                        <a:pt x="34880" y="4939"/>
                      </a:lnTo>
                      <a:lnTo>
                        <a:pt x="34817" y="4939"/>
                      </a:lnTo>
                      <a:lnTo>
                        <a:pt x="34817" y="5022"/>
                      </a:lnTo>
                      <a:lnTo>
                        <a:pt x="35005" y="5232"/>
                      </a:lnTo>
                      <a:lnTo>
                        <a:pt x="35026" y="5357"/>
                      </a:lnTo>
                      <a:lnTo>
                        <a:pt x="34922" y="5462"/>
                      </a:lnTo>
                      <a:lnTo>
                        <a:pt x="34733" y="5504"/>
                      </a:lnTo>
                      <a:lnTo>
                        <a:pt x="34650" y="5545"/>
                      </a:lnTo>
                      <a:lnTo>
                        <a:pt x="34482" y="5545"/>
                      </a:lnTo>
                      <a:lnTo>
                        <a:pt x="34168" y="5294"/>
                      </a:lnTo>
                      <a:lnTo>
                        <a:pt x="34168" y="5190"/>
                      </a:lnTo>
                      <a:lnTo>
                        <a:pt x="34231" y="5106"/>
                      </a:lnTo>
                      <a:lnTo>
                        <a:pt x="34210" y="5022"/>
                      </a:lnTo>
                      <a:lnTo>
                        <a:pt x="34043" y="5085"/>
                      </a:lnTo>
                      <a:lnTo>
                        <a:pt x="34043" y="5211"/>
                      </a:lnTo>
                      <a:lnTo>
                        <a:pt x="33959" y="5294"/>
                      </a:lnTo>
                      <a:lnTo>
                        <a:pt x="33750" y="5148"/>
                      </a:lnTo>
                      <a:lnTo>
                        <a:pt x="33604" y="5148"/>
                      </a:lnTo>
                      <a:lnTo>
                        <a:pt x="33499" y="5252"/>
                      </a:lnTo>
                      <a:lnTo>
                        <a:pt x="33520" y="5441"/>
                      </a:lnTo>
                      <a:lnTo>
                        <a:pt x="33436" y="5566"/>
                      </a:lnTo>
                      <a:lnTo>
                        <a:pt x="33520" y="5734"/>
                      </a:lnTo>
                      <a:lnTo>
                        <a:pt x="33645" y="5776"/>
                      </a:lnTo>
                      <a:lnTo>
                        <a:pt x="33813" y="5650"/>
                      </a:lnTo>
                      <a:lnTo>
                        <a:pt x="33834" y="5566"/>
                      </a:lnTo>
                      <a:lnTo>
                        <a:pt x="34043" y="5441"/>
                      </a:lnTo>
                      <a:lnTo>
                        <a:pt x="34106" y="5524"/>
                      </a:lnTo>
                      <a:lnTo>
                        <a:pt x="34064" y="5650"/>
                      </a:lnTo>
                      <a:lnTo>
                        <a:pt x="33855" y="5817"/>
                      </a:lnTo>
                      <a:lnTo>
                        <a:pt x="33938" y="5880"/>
                      </a:lnTo>
                      <a:lnTo>
                        <a:pt x="33855" y="6027"/>
                      </a:lnTo>
                      <a:lnTo>
                        <a:pt x="33729" y="6068"/>
                      </a:lnTo>
                      <a:lnTo>
                        <a:pt x="33604" y="5985"/>
                      </a:lnTo>
                      <a:lnTo>
                        <a:pt x="33604" y="6048"/>
                      </a:lnTo>
                      <a:lnTo>
                        <a:pt x="33645" y="6173"/>
                      </a:lnTo>
                      <a:lnTo>
                        <a:pt x="33583" y="6299"/>
                      </a:lnTo>
                      <a:lnTo>
                        <a:pt x="33394" y="6445"/>
                      </a:lnTo>
                      <a:lnTo>
                        <a:pt x="33436" y="6550"/>
                      </a:lnTo>
                      <a:lnTo>
                        <a:pt x="33394" y="6592"/>
                      </a:lnTo>
                      <a:lnTo>
                        <a:pt x="33311" y="6592"/>
                      </a:lnTo>
                      <a:lnTo>
                        <a:pt x="33164" y="6759"/>
                      </a:lnTo>
                      <a:lnTo>
                        <a:pt x="32955" y="6780"/>
                      </a:lnTo>
                      <a:lnTo>
                        <a:pt x="32746" y="6801"/>
                      </a:lnTo>
                      <a:lnTo>
                        <a:pt x="32683" y="6926"/>
                      </a:lnTo>
                      <a:lnTo>
                        <a:pt x="32746" y="7094"/>
                      </a:lnTo>
                      <a:lnTo>
                        <a:pt x="32913" y="7303"/>
                      </a:lnTo>
                      <a:lnTo>
                        <a:pt x="32997" y="7324"/>
                      </a:lnTo>
                      <a:lnTo>
                        <a:pt x="32913" y="7345"/>
                      </a:lnTo>
                      <a:lnTo>
                        <a:pt x="32767" y="7345"/>
                      </a:lnTo>
                      <a:lnTo>
                        <a:pt x="32746" y="7429"/>
                      </a:lnTo>
                      <a:lnTo>
                        <a:pt x="32767" y="7491"/>
                      </a:lnTo>
                      <a:lnTo>
                        <a:pt x="32704" y="7596"/>
                      </a:lnTo>
                      <a:lnTo>
                        <a:pt x="32599" y="7701"/>
                      </a:lnTo>
                      <a:lnTo>
                        <a:pt x="32495" y="7701"/>
                      </a:lnTo>
                      <a:lnTo>
                        <a:pt x="32474" y="7763"/>
                      </a:lnTo>
                      <a:lnTo>
                        <a:pt x="32495" y="7659"/>
                      </a:lnTo>
                      <a:lnTo>
                        <a:pt x="32599" y="7596"/>
                      </a:lnTo>
                      <a:lnTo>
                        <a:pt x="32683" y="7282"/>
                      </a:lnTo>
                      <a:lnTo>
                        <a:pt x="32599" y="7219"/>
                      </a:lnTo>
                      <a:lnTo>
                        <a:pt x="32599" y="7115"/>
                      </a:lnTo>
                      <a:lnTo>
                        <a:pt x="32662" y="7073"/>
                      </a:lnTo>
                      <a:lnTo>
                        <a:pt x="32662" y="6926"/>
                      </a:lnTo>
                      <a:lnTo>
                        <a:pt x="32599" y="6780"/>
                      </a:lnTo>
                      <a:lnTo>
                        <a:pt x="32662" y="6612"/>
                      </a:lnTo>
                      <a:lnTo>
                        <a:pt x="32767" y="6550"/>
                      </a:lnTo>
                      <a:lnTo>
                        <a:pt x="32808" y="6445"/>
                      </a:lnTo>
                      <a:lnTo>
                        <a:pt x="32767" y="6194"/>
                      </a:lnTo>
                      <a:lnTo>
                        <a:pt x="32746" y="6152"/>
                      </a:lnTo>
                      <a:lnTo>
                        <a:pt x="32788" y="6068"/>
                      </a:lnTo>
                      <a:lnTo>
                        <a:pt x="32871" y="6068"/>
                      </a:lnTo>
                      <a:lnTo>
                        <a:pt x="32913" y="6089"/>
                      </a:lnTo>
                      <a:lnTo>
                        <a:pt x="33080" y="6048"/>
                      </a:lnTo>
                      <a:lnTo>
                        <a:pt x="33185" y="5776"/>
                      </a:lnTo>
                      <a:lnTo>
                        <a:pt x="33164" y="5671"/>
                      </a:lnTo>
                      <a:lnTo>
                        <a:pt x="33101" y="5545"/>
                      </a:lnTo>
                      <a:lnTo>
                        <a:pt x="33185" y="5252"/>
                      </a:lnTo>
                      <a:lnTo>
                        <a:pt x="33269" y="5127"/>
                      </a:lnTo>
                      <a:lnTo>
                        <a:pt x="33373" y="4939"/>
                      </a:lnTo>
                      <a:lnTo>
                        <a:pt x="33311" y="4792"/>
                      </a:lnTo>
                      <a:lnTo>
                        <a:pt x="33290" y="4792"/>
                      </a:lnTo>
                      <a:lnTo>
                        <a:pt x="33206" y="4876"/>
                      </a:lnTo>
                      <a:lnTo>
                        <a:pt x="33122" y="4876"/>
                      </a:lnTo>
                      <a:lnTo>
                        <a:pt x="32997" y="4813"/>
                      </a:lnTo>
                      <a:lnTo>
                        <a:pt x="33122" y="4813"/>
                      </a:lnTo>
                      <a:lnTo>
                        <a:pt x="33269" y="4708"/>
                      </a:lnTo>
                      <a:lnTo>
                        <a:pt x="33373" y="4667"/>
                      </a:lnTo>
                      <a:lnTo>
                        <a:pt x="33415" y="4562"/>
                      </a:lnTo>
                      <a:lnTo>
                        <a:pt x="33394" y="4499"/>
                      </a:lnTo>
                      <a:lnTo>
                        <a:pt x="33436" y="4415"/>
                      </a:lnTo>
                      <a:lnTo>
                        <a:pt x="33520" y="4248"/>
                      </a:lnTo>
                      <a:lnTo>
                        <a:pt x="33499" y="4185"/>
                      </a:lnTo>
                      <a:lnTo>
                        <a:pt x="33541" y="4081"/>
                      </a:lnTo>
                      <a:lnTo>
                        <a:pt x="33708" y="3997"/>
                      </a:lnTo>
                      <a:lnTo>
                        <a:pt x="33708" y="3892"/>
                      </a:lnTo>
                      <a:lnTo>
                        <a:pt x="33624" y="3830"/>
                      </a:lnTo>
                      <a:lnTo>
                        <a:pt x="33624" y="3767"/>
                      </a:lnTo>
                      <a:lnTo>
                        <a:pt x="33708" y="3641"/>
                      </a:lnTo>
                      <a:lnTo>
                        <a:pt x="33687" y="3537"/>
                      </a:lnTo>
                      <a:lnTo>
                        <a:pt x="33729" y="3432"/>
                      </a:lnTo>
                      <a:lnTo>
                        <a:pt x="33792" y="3411"/>
                      </a:lnTo>
                      <a:lnTo>
                        <a:pt x="33855" y="3223"/>
                      </a:lnTo>
                      <a:lnTo>
                        <a:pt x="33855" y="3014"/>
                      </a:lnTo>
                      <a:lnTo>
                        <a:pt x="33813" y="2804"/>
                      </a:lnTo>
                      <a:lnTo>
                        <a:pt x="33708" y="2616"/>
                      </a:lnTo>
                      <a:lnTo>
                        <a:pt x="33729" y="2574"/>
                      </a:lnTo>
                      <a:lnTo>
                        <a:pt x="33708" y="2491"/>
                      </a:lnTo>
                      <a:lnTo>
                        <a:pt x="33645" y="2470"/>
                      </a:lnTo>
                      <a:lnTo>
                        <a:pt x="33604" y="2491"/>
                      </a:lnTo>
                      <a:lnTo>
                        <a:pt x="33520" y="2428"/>
                      </a:lnTo>
                      <a:lnTo>
                        <a:pt x="33478" y="2365"/>
                      </a:lnTo>
                      <a:lnTo>
                        <a:pt x="33436" y="2365"/>
                      </a:lnTo>
                      <a:lnTo>
                        <a:pt x="33394" y="2491"/>
                      </a:lnTo>
                      <a:lnTo>
                        <a:pt x="33332" y="2532"/>
                      </a:lnTo>
                      <a:lnTo>
                        <a:pt x="33290" y="2491"/>
                      </a:lnTo>
                      <a:lnTo>
                        <a:pt x="33206" y="2365"/>
                      </a:lnTo>
                      <a:lnTo>
                        <a:pt x="33227" y="2323"/>
                      </a:lnTo>
                      <a:lnTo>
                        <a:pt x="33185" y="2302"/>
                      </a:lnTo>
                      <a:lnTo>
                        <a:pt x="33018" y="2281"/>
                      </a:lnTo>
                      <a:lnTo>
                        <a:pt x="32955" y="2177"/>
                      </a:lnTo>
                      <a:lnTo>
                        <a:pt x="32976" y="2156"/>
                      </a:lnTo>
                      <a:lnTo>
                        <a:pt x="33122" y="2156"/>
                      </a:lnTo>
                      <a:lnTo>
                        <a:pt x="33332" y="2219"/>
                      </a:lnTo>
                      <a:lnTo>
                        <a:pt x="33415" y="2302"/>
                      </a:lnTo>
                      <a:lnTo>
                        <a:pt x="33478" y="2260"/>
                      </a:lnTo>
                      <a:lnTo>
                        <a:pt x="33520" y="2260"/>
                      </a:lnTo>
                      <a:lnTo>
                        <a:pt x="33583" y="2323"/>
                      </a:lnTo>
                      <a:lnTo>
                        <a:pt x="33604" y="2386"/>
                      </a:lnTo>
                      <a:lnTo>
                        <a:pt x="33645" y="2386"/>
                      </a:lnTo>
                      <a:lnTo>
                        <a:pt x="33645" y="2302"/>
                      </a:lnTo>
                      <a:lnTo>
                        <a:pt x="33541" y="2177"/>
                      </a:lnTo>
                      <a:lnTo>
                        <a:pt x="33541" y="2072"/>
                      </a:lnTo>
                      <a:lnTo>
                        <a:pt x="33478" y="1967"/>
                      </a:lnTo>
                      <a:lnTo>
                        <a:pt x="33394" y="1905"/>
                      </a:lnTo>
                      <a:lnTo>
                        <a:pt x="33332" y="1905"/>
                      </a:lnTo>
                      <a:lnTo>
                        <a:pt x="33290" y="1967"/>
                      </a:lnTo>
                      <a:lnTo>
                        <a:pt x="33206" y="1947"/>
                      </a:lnTo>
                      <a:lnTo>
                        <a:pt x="33185" y="1800"/>
                      </a:lnTo>
                      <a:lnTo>
                        <a:pt x="33018" y="1654"/>
                      </a:lnTo>
                      <a:lnTo>
                        <a:pt x="33018" y="1549"/>
                      </a:lnTo>
                      <a:lnTo>
                        <a:pt x="32955" y="1465"/>
                      </a:lnTo>
                      <a:lnTo>
                        <a:pt x="32892" y="1382"/>
                      </a:lnTo>
                      <a:lnTo>
                        <a:pt x="32808" y="1382"/>
                      </a:lnTo>
                      <a:lnTo>
                        <a:pt x="32704" y="1444"/>
                      </a:lnTo>
                      <a:lnTo>
                        <a:pt x="32704" y="1549"/>
                      </a:lnTo>
                      <a:lnTo>
                        <a:pt x="32808" y="1549"/>
                      </a:lnTo>
                      <a:lnTo>
                        <a:pt x="32892" y="1591"/>
                      </a:lnTo>
                      <a:lnTo>
                        <a:pt x="32871" y="1654"/>
                      </a:lnTo>
                      <a:lnTo>
                        <a:pt x="32788" y="1695"/>
                      </a:lnTo>
                      <a:lnTo>
                        <a:pt x="32788" y="1779"/>
                      </a:lnTo>
                      <a:lnTo>
                        <a:pt x="32746" y="1800"/>
                      </a:lnTo>
                      <a:lnTo>
                        <a:pt x="32536" y="1570"/>
                      </a:lnTo>
                      <a:lnTo>
                        <a:pt x="32536" y="1486"/>
                      </a:lnTo>
                      <a:lnTo>
                        <a:pt x="32474" y="1361"/>
                      </a:lnTo>
                      <a:lnTo>
                        <a:pt x="32369" y="1340"/>
                      </a:lnTo>
                      <a:lnTo>
                        <a:pt x="31930" y="1068"/>
                      </a:lnTo>
                      <a:lnTo>
                        <a:pt x="31825" y="1026"/>
                      </a:lnTo>
                      <a:lnTo>
                        <a:pt x="31804" y="1005"/>
                      </a:lnTo>
                      <a:lnTo>
                        <a:pt x="31532" y="1026"/>
                      </a:lnTo>
                      <a:lnTo>
                        <a:pt x="31511" y="921"/>
                      </a:lnTo>
                      <a:lnTo>
                        <a:pt x="31553" y="858"/>
                      </a:lnTo>
                      <a:lnTo>
                        <a:pt x="31532" y="796"/>
                      </a:lnTo>
                      <a:lnTo>
                        <a:pt x="31407" y="817"/>
                      </a:lnTo>
                      <a:lnTo>
                        <a:pt x="31344" y="754"/>
                      </a:lnTo>
                      <a:lnTo>
                        <a:pt x="31218" y="796"/>
                      </a:lnTo>
                      <a:lnTo>
                        <a:pt x="31135" y="858"/>
                      </a:lnTo>
                      <a:lnTo>
                        <a:pt x="31093" y="838"/>
                      </a:lnTo>
                      <a:lnTo>
                        <a:pt x="30988" y="942"/>
                      </a:lnTo>
                      <a:lnTo>
                        <a:pt x="30925" y="1047"/>
                      </a:lnTo>
                      <a:lnTo>
                        <a:pt x="30779" y="1047"/>
                      </a:lnTo>
                      <a:lnTo>
                        <a:pt x="30695" y="1026"/>
                      </a:lnTo>
                      <a:lnTo>
                        <a:pt x="30570" y="1172"/>
                      </a:lnTo>
                      <a:lnTo>
                        <a:pt x="30381" y="1235"/>
                      </a:lnTo>
                      <a:lnTo>
                        <a:pt x="30298" y="1256"/>
                      </a:lnTo>
                      <a:lnTo>
                        <a:pt x="30256" y="1214"/>
                      </a:lnTo>
                      <a:lnTo>
                        <a:pt x="30172" y="1214"/>
                      </a:lnTo>
                      <a:lnTo>
                        <a:pt x="30130" y="1256"/>
                      </a:lnTo>
                      <a:lnTo>
                        <a:pt x="30130" y="1361"/>
                      </a:lnTo>
                      <a:lnTo>
                        <a:pt x="30193" y="1382"/>
                      </a:lnTo>
                      <a:lnTo>
                        <a:pt x="30256" y="1382"/>
                      </a:lnTo>
                      <a:lnTo>
                        <a:pt x="30298" y="1549"/>
                      </a:lnTo>
                      <a:lnTo>
                        <a:pt x="30339" y="1758"/>
                      </a:lnTo>
                      <a:lnTo>
                        <a:pt x="30256" y="1905"/>
                      </a:lnTo>
                      <a:lnTo>
                        <a:pt x="30067" y="1905"/>
                      </a:lnTo>
                      <a:lnTo>
                        <a:pt x="29942" y="2051"/>
                      </a:lnTo>
                      <a:lnTo>
                        <a:pt x="29733" y="2093"/>
                      </a:lnTo>
                      <a:lnTo>
                        <a:pt x="29649" y="2072"/>
                      </a:lnTo>
                      <a:lnTo>
                        <a:pt x="29754" y="1988"/>
                      </a:lnTo>
                      <a:lnTo>
                        <a:pt x="29837" y="1967"/>
                      </a:lnTo>
                      <a:lnTo>
                        <a:pt x="29858" y="1842"/>
                      </a:lnTo>
                      <a:lnTo>
                        <a:pt x="29733" y="1591"/>
                      </a:lnTo>
                      <a:lnTo>
                        <a:pt x="29816" y="1444"/>
                      </a:lnTo>
                      <a:lnTo>
                        <a:pt x="29816" y="1340"/>
                      </a:lnTo>
                      <a:lnTo>
                        <a:pt x="29858" y="1256"/>
                      </a:lnTo>
                      <a:lnTo>
                        <a:pt x="29775" y="1068"/>
                      </a:lnTo>
                      <a:lnTo>
                        <a:pt x="29775" y="963"/>
                      </a:lnTo>
                      <a:lnTo>
                        <a:pt x="29628" y="817"/>
                      </a:lnTo>
                      <a:lnTo>
                        <a:pt x="29523" y="858"/>
                      </a:lnTo>
                      <a:lnTo>
                        <a:pt x="29440" y="817"/>
                      </a:lnTo>
                      <a:lnTo>
                        <a:pt x="29398" y="817"/>
                      </a:lnTo>
                      <a:lnTo>
                        <a:pt x="29356" y="942"/>
                      </a:lnTo>
                      <a:lnTo>
                        <a:pt x="29210" y="963"/>
                      </a:lnTo>
                      <a:lnTo>
                        <a:pt x="29147" y="921"/>
                      </a:lnTo>
                      <a:lnTo>
                        <a:pt x="29042" y="963"/>
                      </a:lnTo>
                      <a:lnTo>
                        <a:pt x="28938" y="1130"/>
                      </a:lnTo>
                      <a:lnTo>
                        <a:pt x="28707" y="1130"/>
                      </a:lnTo>
                      <a:lnTo>
                        <a:pt x="28707" y="1047"/>
                      </a:lnTo>
                      <a:lnTo>
                        <a:pt x="28791" y="921"/>
                      </a:lnTo>
                      <a:lnTo>
                        <a:pt x="28791" y="838"/>
                      </a:lnTo>
                      <a:lnTo>
                        <a:pt x="28707" y="817"/>
                      </a:lnTo>
                      <a:lnTo>
                        <a:pt x="28519" y="1110"/>
                      </a:lnTo>
                      <a:lnTo>
                        <a:pt x="28268" y="1214"/>
                      </a:lnTo>
                      <a:lnTo>
                        <a:pt x="28163" y="1172"/>
                      </a:lnTo>
                      <a:lnTo>
                        <a:pt x="28268" y="1026"/>
                      </a:lnTo>
                      <a:lnTo>
                        <a:pt x="28394" y="1005"/>
                      </a:lnTo>
                      <a:lnTo>
                        <a:pt x="28519" y="817"/>
                      </a:lnTo>
                      <a:lnTo>
                        <a:pt x="28498" y="691"/>
                      </a:lnTo>
                      <a:lnTo>
                        <a:pt x="28561" y="586"/>
                      </a:lnTo>
                      <a:lnTo>
                        <a:pt x="28561" y="524"/>
                      </a:lnTo>
                      <a:lnTo>
                        <a:pt x="28645" y="440"/>
                      </a:lnTo>
                      <a:lnTo>
                        <a:pt x="28645" y="398"/>
                      </a:lnTo>
                      <a:lnTo>
                        <a:pt x="28477" y="335"/>
                      </a:lnTo>
                      <a:lnTo>
                        <a:pt x="28414" y="294"/>
                      </a:lnTo>
                      <a:lnTo>
                        <a:pt x="28414" y="126"/>
                      </a:lnTo>
                      <a:lnTo>
                        <a:pt x="28373" y="105"/>
                      </a:lnTo>
                      <a:lnTo>
                        <a:pt x="28205" y="231"/>
                      </a:lnTo>
                      <a:lnTo>
                        <a:pt x="28059" y="210"/>
                      </a:lnTo>
                      <a:lnTo>
                        <a:pt x="27996" y="63"/>
                      </a:lnTo>
                      <a:lnTo>
                        <a:pt x="27891" y="63"/>
                      </a:lnTo>
                      <a:lnTo>
                        <a:pt x="27787" y="168"/>
                      </a:lnTo>
                      <a:lnTo>
                        <a:pt x="27661"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6CBC2"/>
                    </a:solidFill>
                  </a:endParaRPr>
                </a:p>
              </p:txBody>
            </p:sp>
            <p:sp>
              <p:nvSpPr>
                <p:cNvPr id="1328" name="Google Shape;6807;p56"/>
                <p:cNvSpPr/>
                <p:nvPr/>
              </p:nvSpPr>
              <p:spPr>
                <a:xfrm>
                  <a:off x="5538025" y="2213300"/>
                  <a:ext cx="94175" cy="208750"/>
                </a:xfrm>
                <a:custGeom>
                  <a:avLst/>
                  <a:gdLst/>
                  <a:ahLst/>
                  <a:cxnLst/>
                  <a:rect l="l" t="t" r="r" b="b"/>
                  <a:pathLst>
                    <a:path w="3767" h="8350" extrusionOk="0">
                      <a:moveTo>
                        <a:pt x="251" y="1"/>
                      </a:moveTo>
                      <a:lnTo>
                        <a:pt x="209" y="63"/>
                      </a:lnTo>
                      <a:lnTo>
                        <a:pt x="251" y="105"/>
                      </a:lnTo>
                      <a:lnTo>
                        <a:pt x="251" y="189"/>
                      </a:lnTo>
                      <a:lnTo>
                        <a:pt x="188" y="210"/>
                      </a:lnTo>
                      <a:lnTo>
                        <a:pt x="105" y="168"/>
                      </a:lnTo>
                      <a:lnTo>
                        <a:pt x="0" y="168"/>
                      </a:lnTo>
                      <a:lnTo>
                        <a:pt x="168" y="314"/>
                      </a:lnTo>
                      <a:lnTo>
                        <a:pt x="356" y="461"/>
                      </a:lnTo>
                      <a:lnTo>
                        <a:pt x="419" y="524"/>
                      </a:lnTo>
                      <a:lnTo>
                        <a:pt x="398" y="670"/>
                      </a:lnTo>
                      <a:lnTo>
                        <a:pt x="460" y="607"/>
                      </a:lnTo>
                      <a:lnTo>
                        <a:pt x="502" y="607"/>
                      </a:lnTo>
                      <a:lnTo>
                        <a:pt x="565" y="691"/>
                      </a:lnTo>
                      <a:lnTo>
                        <a:pt x="502" y="733"/>
                      </a:lnTo>
                      <a:lnTo>
                        <a:pt x="419" y="775"/>
                      </a:lnTo>
                      <a:lnTo>
                        <a:pt x="460" y="838"/>
                      </a:lnTo>
                      <a:lnTo>
                        <a:pt x="523" y="838"/>
                      </a:lnTo>
                      <a:lnTo>
                        <a:pt x="565" y="984"/>
                      </a:lnTo>
                      <a:lnTo>
                        <a:pt x="481" y="1026"/>
                      </a:lnTo>
                      <a:lnTo>
                        <a:pt x="377" y="1005"/>
                      </a:lnTo>
                      <a:lnTo>
                        <a:pt x="314" y="900"/>
                      </a:lnTo>
                      <a:lnTo>
                        <a:pt x="251" y="984"/>
                      </a:lnTo>
                      <a:lnTo>
                        <a:pt x="168" y="1130"/>
                      </a:lnTo>
                      <a:lnTo>
                        <a:pt x="272" y="1235"/>
                      </a:lnTo>
                      <a:lnTo>
                        <a:pt x="314" y="1382"/>
                      </a:lnTo>
                      <a:lnTo>
                        <a:pt x="419" y="1528"/>
                      </a:lnTo>
                      <a:lnTo>
                        <a:pt x="523" y="1716"/>
                      </a:lnTo>
                      <a:lnTo>
                        <a:pt x="523" y="1946"/>
                      </a:lnTo>
                      <a:lnTo>
                        <a:pt x="586" y="1988"/>
                      </a:lnTo>
                      <a:lnTo>
                        <a:pt x="607" y="2177"/>
                      </a:lnTo>
                      <a:lnTo>
                        <a:pt x="691" y="2470"/>
                      </a:lnTo>
                      <a:lnTo>
                        <a:pt x="774" y="2658"/>
                      </a:lnTo>
                      <a:lnTo>
                        <a:pt x="900" y="2700"/>
                      </a:lnTo>
                      <a:lnTo>
                        <a:pt x="900" y="2762"/>
                      </a:lnTo>
                      <a:lnTo>
                        <a:pt x="837" y="2804"/>
                      </a:lnTo>
                      <a:lnTo>
                        <a:pt x="1130" y="3097"/>
                      </a:lnTo>
                      <a:lnTo>
                        <a:pt x="1235" y="3118"/>
                      </a:lnTo>
                      <a:lnTo>
                        <a:pt x="1360" y="3307"/>
                      </a:lnTo>
                      <a:lnTo>
                        <a:pt x="1402" y="3516"/>
                      </a:lnTo>
                      <a:lnTo>
                        <a:pt x="1402" y="3641"/>
                      </a:lnTo>
                      <a:lnTo>
                        <a:pt x="1465" y="3809"/>
                      </a:lnTo>
                      <a:lnTo>
                        <a:pt x="1465" y="3934"/>
                      </a:lnTo>
                      <a:lnTo>
                        <a:pt x="1569" y="3976"/>
                      </a:lnTo>
                      <a:lnTo>
                        <a:pt x="1674" y="4123"/>
                      </a:lnTo>
                      <a:lnTo>
                        <a:pt x="1653" y="4143"/>
                      </a:lnTo>
                      <a:lnTo>
                        <a:pt x="1653" y="4227"/>
                      </a:lnTo>
                      <a:lnTo>
                        <a:pt x="1779" y="4436"/>
                      </a:lnTo>
                      <a:lnTo>
                        <a:pt x="1821" y="4562"/>
                      </a:lnTo>
                      <a:lnTo>
                        <a:pt x="1883" y="4708"/>
                      </a:lnTo>
                      <a:lnTo>
                        <a:pt x="1883" y="4918"/>
                      </a:lnTo>
                      <a:lnTo>
                        <a:pt x="1946" y="5001"/>
                      </a:lnTo>
                      <a:lnTo>
                        <a:pt x="1925" y="5106"/>
                      </a:lnTo>
                      <a:lnTo>
                        <a:pt x="1946" y="5315"/>
                      </a:lnTo>
                      <a:lnTo>
                        <a:pt x="2051" y="5524"/>
                      </a:lnTo>
                      <a:lnTo>
                        <a:pt x="2030" y="5608"/>
                      </a:lnTo>
                      <a:lnTo>
                        <a:pt x="2030" y="5755"/>
                      </a:lnTo>
                      <a:lnTo>
                        <a:pt x="2155" y="5859"/>
                      </a:lnTo>
                      <a:lnTo>
                        <a:pt x="2365" y="6131"/>
                      </a:lnTo>
                      <a:lnTo>
                        <a:pt x="2365" y="6257"/>
                      </a:lnTo>
                      <a:lnTo>
                        <a:pt x="2448" y="6424"/>
                      </a:lnTo>
                      <a:lnTo>
                        <a:pt x="2406" y="6654"/>
                      </a:lnTo>
                      <a:lnTo>
                        <a:pt x="2448" y="6843"/>
                      </a:lnTo>
                      <a:lnTo>
                        <a:pt x="2553" y="7010"/>
                      </a:lnTo>
                      <a:lnTo>
                        <a:pt x="2574" y="7156"/>
                      </a:lnTo>
                      <a:lnTo>
                        <a:pt x="2720" y="7324"/>
                      </a:lnTo>
                      <a:lnTo>
                        <a:pt x="2762" y="7408"/>
                      </a:lnTo>
                      <a:lnTo>
                        <a:pt x="2699" y="7596"/>
                      </a:lnTo>
                      <a:lnTo>
                        <a:pt x="2699" y="7847"/>
                      </a:lnTo>
                      <a:lnTo>
                        <a:pt x="2762" y="7993"/>
                      </a:lnTo>
                      <a:lnTo>
                        <a:pt x="2867" y="8098"/>
                      </a:lnTo>
                      <a:lnTo>
                        <a:pt x="2929" y="8244"/>
                      </a:lnTo>
                      <a:lnTo>
                        <a:pt x="3097" y="8349"/>
                      </a:lnTo>
                      <a:lnTo>
                        <a:pt x="3097" y="8349"/>
                      </a:lnTo>
                      <a:lnTo>
                        <a:pt x="3076" y="8224"/>
                      </a:lnTo>
                      <a:lnTo>
                        <a:pt x="3097" y="8098"/>
                      </a:lnTo>
                      <a:lnTo>
                        <a:pt x="3034" y="7993"/>
                      </a:lnTo>
                      <a:lnTo>
                        <a:pt x="3013" y="7847"/>
                      </a:lnTo>
                      <a:lnTo>
                        <a:pt x="3034" y="7680"/>
                      </a:lnTo>
                      <a:lnTo>
                        <a:pt x="3139" y="7575"/>
                      </a:lnTo>
                      <a:lnTo>
                        <a:pt x="3201" y="7596"/>
                      </a:lnTo>
                      <a:lnTo>
                        <a:pt x="3201" y="7680"/>
                      </a:lnTo>
                      <a:lnTo>
                        <a:pt x="3243" y="7721"/>
                      </a:lnTo>
                      <a:lnTo>
                        <a:pt x="3494" y="7700"/>
                      </a:lnTo>
                      <a:lnTo>
                        <a:pt x="3515" y="7638"/>
                      </a:lnTo>
                      <a:lnTo>
                        <a:pt x="3557" y="7638"/>
                      </a:lnTo>
                      <a:lnTo>
                        <a:pt x="3599" y="7700"/>
                      </a:lnTo>
                      <a:lnTo>
                        <a:pt x="3557" y="7721"/>
                      </a:lnTo>
                      <a:lnTo>
                        <a:pt x="3557" y="7826"/>
                      </a:lnTo>
                      <a:lnTo>
                        <a:pt x="3704" y="7952"/>
                      </a:lnTo>
                      <a:lnTo>
                        <a:pt x="3725" y="8056"/>
                      </a:lnTo>
                      <a:lnTo>
                        <a:pt x="3766" y="8119"/>
                      </a:lnTo>
                      <a:lnTo>
                        <a:pt x="3766" y="8035"/>
                      </a:lnTo>
                      <a:lnTo>
                        <a:pt x="3745" y="7993"/>
                      </a:lnTo>
                      <a:lnTo>
                        <a:pt x="3766" y="7847"/>
                      </a:lnTo>
                      <a:lnTo>
                        <a:pt x="3766" y="7721"/>
                      </a:lnTo>
                      <a:lnTo>
                        <a:pt x="3662" y="7638"/>
                      </a:lnTo>
                      <a:lnTo>
                        <a:pt x="3641" y="7491"/>
                      </a:lnTo>
                      <a:lnTo>
                        <a:pt x="3599" y="7387"/>
                      </a:lnTo>
                      <a:lnTo>
                        <a:pt x="3515" y="7428"/>
                      </a:lnTo>
                      <a:lnTo>
                        <a:pt x="3432" y="7428"/>
                      </a:lnTo>
                      <a:lnTo>
                        <a:pt x="3285" y="7324"/>
                      </a:lnTo>
                      <a:lnTo>
                        <a:pt x="3243" y="7156"/>
                      </a:lnTo>
                      <a:lnTo>
                        <a:pt x="3181" y="7010"/>
                      </a:lnTo>
                      <a:lnTo>
                        <a:pt x="3034" y="6905"/>
                      </a:lnTo>
                      <a:lnTo>
                        <a:pt x="2929" y="6884"/>
                      </a:lnTo>
                      <a:lnTo>
                        <a:pt x="2867" y="6780"/>
                      </a:lnTo>
                      <a:lnTo>
                        <a:pt x="2804" y="6571"/>
                      </a:lnTo>
                      <a:lnTo>
                        <a:pt x="2720" y="6424"/>
                      </a:lnTo>
                      <a:lnTo>
                        <a:pt x="2678" y="6278"/>
                      </a:lnTo>
                      <a:lnTo>
                        <a:pt x="2678" y="6089"/>
                      </a:lnTo>
                      <a:lnTo>
                        <a:pt x="2657" y="5859"/>
                      </a:lnTo>
                      <a:lnTo>
                        <a:pt x="2595" y="5755"/>
                      </a:lnTo>
                      <a:lnTo>
                        <a:pt x="2616" y="5545"/>
                      </a:lnTo>
                      <a:lnTo>
                        <a:pt x="2595" y="5441"/>
                      </a:lnTo>
                      <a:lnTo>
                        <a:pt x="2511" y="5294"/>
                      </a:lnTo>
                      <a:lnTo>
                        <a:pt x="2574" y="5211"/>
                      </a:lnTo>
                      <a:lnTo>
                        <a:pt x="2595" y="5127"/>
                      </a:lnTo>
                      <a:lnTo>
                        <a:pt x="2595" y="5085"/>
                      </a:lnTo>
                      <a:lnTo>
                        <a:pt x="2657" y="5043"/>
                      </a:lnTo>
                      <a:lnTo>
                        <a:pt x="2720" y="5085"/>
                      </a:lnTo>
                      <a:lnTo>
                        <a:pt x="2867" y="5043"/>
                      </a:lnTo>
                      <a:lnTo>
                        <a:pt x="2992" y="5043"/>
                      </a:lnTo>
                      <a:lnTo>
                        <a:pt x="3118" y="5127"/>
                      </a:lnTo>
                      <a:lnTo>
                        <a:pt x="3201" y="5315"/>
                      </a:lnTo>
                      <a:lnTo>
                        <a:pt x="3306" y="5336"/>
                      </a:lnTo>
                      <a:lnTo>
                        <a:pt x="3411" y="5420"/>
                      </a:lnTo>
                      <a:lnTo>
                        <a:pt x="3515" y="5566"/>
                      </a:lnTo>
                      <a:lnTo>
                        <a:pt x="3599" y="5608"/>
                      </a:lnTo>
                      <a:lnTo>
                        <a:pt x="3536" y="5483"/>
                      </a:lnTo>
                      <a:lnTo>
                        <a:pt x="3411" y="5315"/>
                      </a:lnTo>
                      <a:lnTo>
                        <a:pt x="3243" y="5211"/>
                      </a:lnTo>
                      <a:lnTo>
                        <a:pt x="3139" y="5022"/>
                      </a:lnTo>
                      <a:lnTo>
                        <a:pt x="3034" y="4897"/>
                      </a:lnTo>
                      <a:lnTo>
                        <a:pt x="3034" y="4813"/>
                      </a:lnTo>
                      <a:lnTo>
                        <a:pt x="2992" y="4771"/>
                      </a:lnTo>
                      <a:lnTo>
                        <a:pt x="2888" y="4562"/>
                      </a:lnTo>
                      <a:lnTo>
                        <a:pt x="2825" y="4436"/>
                      </a:lnTo>
                      <a:lnTo>
                        <a:pt x="2762" y="4395"/>
                      </a:lnTo>
                      <a:lnTo>
                        <a:pt x="2720" y="4269"/>
                      </a:lnTo>
                      <a:lnTo>
                        <a:pt x="2574" y="4060"/>
                      </a:lnTo>
                      <a:lnTo>
                        <a:pt x="2406" y="3809"/>
                      </a:lnTo>
                      <a:lnTo>
                        <a:pt x="2365" y="3641"/>
                      </a:lnTo>
                      <a:lnTo>
                        <a:pt x="2155" y="3390"/>
                      </a:lnTo>
                      <a:lnTo>
                        <a:pt x="2072" y="3181"/>
                      </a:lnTo>
                      <a:lnTo>
                        <a:pt x="1967" y="3118"/>
                      </a:lnTo>
                      <a:lnTo>
                        <a:pt x="1967" y="3014"/>
                      </a:lnTo>
                      <a:lnTo>
                        <a:pt x="1925" y="2888"/>
                      </a:lnTo>
                      <a:lnTo>
                        <a:pt x="1841" y="2867"/>
                      </a:lnTo>
                      <a:lnTo>
                        <a:pt x="1841" y="2909"/>
                      </a:lnTo>
                      <a:lnTo>
                        <a:pt x="1758" y="2909"/>
                      </a:lnTo>
                      <a:lnTo>
                        <a:pt x="1737" y="2867"/>
                      </a:lnTo>
                      <a:lnTo>
                        <a:pt x="1758" y="2762"/>
                      </a:lnTo>
                      <a:lnTo>
                        <a:pt x="1737" y="2679"/>
                      </a:lnTo>
                      <a:lnTo>
                        <a:pt x="1632" y="2616"/>
                      </a:lnTo>
                      <a:lnTo>
                        <a:pt x="1528" y="2490"/>
                      </a:lnTo>
                      <a:lnTo>
                        <a:pt x="1465" y="2344"/>
                      </a:lnTo>
                      <a:lnTo>
                        <a:pt x="1402" y="2260"/>
                      </a:lnTo>
                      <a:lnTo>
                        <a:pt x="1402" y="2135"/>
                      </a:lnTo>
                      <a:lnTo>
                        <a:pt x="1423" y="2030"/>
                      </a:lnTo>
                      <a:lnTo>
                        <a:pt x="1444" y="2051"/>
                      </a:lnTo>
                      <a:lnTo>
                        <a:pt x="1423" y="1884"/>
                      </a:lnTo>
                      <a:lnTo>
                        <a:pt x="1402" y="1716"/>
                      </a:lnTo>
                      <a:lnTo>
                        <a:pt x="1360" y="1570"/>
                      </a:lnTo>
                      <a:lnTo>
                        <a:pt x="1235" y="1528"/>
                      </a:lnTo>
                      <a:lnTo>
                        <a:pt x="1109" y="1382"/>
                      </a:lnTo>
                      <a:lnTo>
                        <a:pt x="1109" y="1319"/>
                      </a:lnTo>
                      <a:lnTo>
                        <a:pt x="1046" y="1256"/>
                      </a:lnTo>
                      <a:lnTo>
                        <a:pt x="1046" y="1193"/>
                      </a:lnTo>
                      <a:lnTo>
                        <a:pt x="1109" y="1193"/>
                      </a:lnTo>
                      <a:lnTo>
                        <a:pt x="1214" y="1298"/>
                      </a:lnTo>
                      <a:lnTo>
                        <a:pt x="1318" y="1444"/>
                      </a:lnTo>
                      <a:lnTo>
                        <a:pt x="1318" y="1444"/>
                      </a:lnTo>
                      <a:lnTo>
                        <a:pt x="1256" y="1298"/>
                      </a:lnTo>
                      <a:lnTo>
                        <a:pt x="1130" y="1110"/>
                      </a:lnTo>
                      <a:lnTo>
                        <a:pt x="1005" y="942"/>
                      </a:lnTo>
                      <a:lnTo>
                        <a:pt x="942" y="942"/>
                      </a:lnTo>
                      <a:lnTo>
                        <a:pt x="921" y="858"/>
                      </a:lnTo>
                      <a:lnTo>
                        <a:pt x="691" y="670"/>
                      </a:lnTo>
                      <a:lnTo>
                        <a:pt x="607" y="566"/>
                      </a:lnTo>
                      <a:lnTo>
                        <a:pt x="607" y="335"/>
                      </a:lnTo>
                      <a:lnTo>
                        <a:pt x="523" y="273"/>
                      </a:lnTo>
                      <a:lnTo>
                        <a:pt x="377" y="210"/>
                      </a:lnTo>
                      <a:lnTo>
                        <a:pt x="293" y="63"/>
                      </a:lnTo>
                      <a:lnTo>
                        <a:pt x="251"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076" name="Google Shape;6808;p56"/>
            <p:cNvGrpSpPr/>
            <p:nvPr/>
          </p:nvGrpSpPr>
          <p:grpSpPr>
            <a:xfrm>
              <a:off x="3875768" y="2846704"/>
              <a:ext cx="44796" cy="47366"/>
              <a:chOff x="3960625" y="2587825"/>
              <a:chExt cx="94050" cy="104125"/>
            </a:xfrm>
          </p:grpSpPr>
          <p:sp>
            <p:nvSpPr>
              <p:cNvPr id="1319" name="Google Shape;6809;p56"/>
              <p:cNvSpPr/>
              <p:nvPr/>
            </p:nvSpPr>
            <p:spPr>
              <a:xfrm>
                <a:off x="3960625" y="2587825"/>
                <a:ext cx="94050" cy="51200"/>
              </a:xfrm>
              <a:custGeom>
                <a:avLst/>
                <a:gdLst/>
                <a:ahLst/>
                <a:cxnLst/>
                <a:rect l="l" t="t" r="r" b="b"/>
                <a:pathLst>
                  <a:path w="3762" h="2048" extrusionOk="0">
                    <a:moveTo>
                      <a:pt x="190" y="2048"/>
                    </a:moveTo>
                    <a:lnTo>
                      <a:pt x="0" y="1762"/>
                    </a:lnTo>
                    <a:lnTo>
                      <a:pt x="309" y="1048"/>
                    </a:lnTo>
                    <a:lnTo>
                      <a:pt x="3762" y="0"/>
                    </a:lnTo>
                    <a:lnTo>
                      <a:pt x="3714" y="1072"/>
                    </a:lnTo>
                    <a:lnTo>
                      <a:pt x="2929" y="1143"/>
                    </a:lnTo>
                    <a:lnTo>
                      <a:pt x="2167" y="1000"/>
                    </a:lnTo>
                    <a:close/>
                  </a:path>
                </a:pathLst>
              </a:custGeom>
              <a:solidFill>
                <a:srgbClr val="5F7D95"/>
              </a:solidFill>
              <a:ln>
                <a:noFill/>
              </a:ln>
            </p:spPr>
          </p:sp>
          <p:sp>
            <p:nvSpPr>
              <p:cNvPr id="1320" name="Google Shape;6810;p56"/>
              <p:cNvSpPr/>
              <p:nvPr/>
            </p:nvSpPr>
            <p:spPr>
              <a:xfrm>
                <a:off x="3963000" y="2596725"/>
                <a:ext cx="86850" cy="95225"/>
              </a:xfrm>
              <a:custGeom>
                <a:avLst/>
                <a:gdLst/>
                <a:ahLst/>
                <a:cxnLst/>
                <a:rect l="l" t="t" r="r" b="b"/>
                <a:pathLst>
                  <a:path w="3474" h="3809" extrusionOk="0">
                    <a:moveTo>
                      <a:pt x="1549" y="2009"/>
                    </a:moveTo>
                    <a:lnTo>
                      <a:pt x="1632" y="2030"/>
                    </a:lnTo>
                    <a:lnTo>
                      <a:pt x="1695" y="2093"/>
                    </a:lnTo>
                    <a:lnTo>
                      <a:pt x="1674" y="2135"/>
                    </a:lnTo>
                    <a:lnTo>
                      <a:pt x="1674" y="2189"/>
                    </a:lnTo>
                    <a:lnTo>
                      <a:pt x="1674" y="2189"/>
                    </a:lnTo>
                    <a:cubicBezTo>
                      <a:pt x="1645" y="2167"/>
                      <a:pt x="1613" y="2146"/>
                      <a:pt x="1569" y="2135"/>
                    </a:cubicBezTo>
                    <a:cubicBezTo>
                      <a:pt x="1549" y="2114"/>
                      <a:pt x="1528" y="2114"/>
                      <a:pt x="1486" y="2114"/>
                    </a:cubicBezTo>
                    <a:lnTo>
                      <a:pt x="1549" y="2072"/>
                    </a:lnTo>
                    <a:lnTo>
                      <a:pt x="1549" y="2009"/>
                    </a:lnTo>
                    <a:close/>
                    <a:moveTo>
                      <a:pt x="3327" y="1"/>
                    </a:moveTo>
                    <a:lnTo>
                      <a:pt x="3201" y="105"/>
                    </a:lnTo>
                    <a:lnTo>
                      <a:pt x="3201" y="231"/>
                    </a:lnTo>
                    <a:lnTo>
                      <a:pt x="3243" y="335"/>
                    </a:lnTo>
                    <a:lnTo>
                      <a:pt x="3160" y="377"/>
                    </a:lnTo>
                    <a:lnTo>
                      <a:pt x="2929" y="356"/>
                    </a:lnTo>
                    <a:lnTo>
                      <a:pt x="2825" y="419"/>
                    </a:lnTo>
                    <a:lnTo>
                      <a:pt x="2720" y="356"/>
                    </a:lnTo>
                    <a:lnTo>
                      <a:pt x="2616" y="356"/>
                    </a:lnTo>
                    <a:lnTo>
                      <a:pt x="2532" y="419"/>
                    </a:lnTo>
                    <a:lnTo>
                      <a:pt x="2427" y="419"/>
                    </a:lnTo>
                    <a:lnTo>
                      <a:pt x="2406" y="314"/>
                    </a:lnTo>
                    <a:lnTo>
                      <a:pt x="2260" y="314"/>
                    </a:lnTo>
                    <a:lnTo>
                      <a:pt x="2113" y="273"/>
                    </a:lnTo>
                    <a:lnTo>
                      <a:pt x="2009" y="377"/>
                    </a:lnTo>
                    <a:lnTo>
                      <a:pt x="1862" y="419"/>
                    </a:lnTo>
                    <a:lnTo>
                      <a:pt x="1674" y="419"/>
                    </a:lnTo>
                    <a:lnTo>
                      <a:pt x="1632" y="377"/>
                    </a:lnTo>
                    <a:lnTo>
                      <a:pt x="1549" y="440"/>
                    </a:lnTo>
                    <a:lnTo>
                      <a:pt x="1444" y="440"/>
                    </a:lnTo>
                    <a:lnTo>
                      <a:pt x="1318" y="524"/>
                    </a:lnTo>
                    <a:lnTo>
                      <a:pt x="1025" y="524"/>
                    </a:lnTo>
                    <a:lnTo>
                      <a:pt x="900" y="586"/>
                    </a:lnTo>
                    <a:lnTo>
                      <a:pt x="900" y="649"/>
                    </a:lnTo>
                    <a:lnTo>
                      <a:pt x="732" y="691"/>
                    </a:lnTo>
                    <a:lnTo>
                      <a:pt x="502" y="838"/>
                    </a:lnTo>
                    <a:lnTo>
                      <a:pt x="481" y="984"/>
                    </a:lnTo>
                    <a:lnTo>
                      <a:pt x="398" y="1151"/>
                    </a:lnTo>
                    <a:lnTo>
                      <a:pt x="168" y="1214"/>
                    </a:lnTo>
                    <a:lnTo>
                      <a:pt x="168" y="1361"/>
                    </a:lnTo>
                    <a:lnTo>
                      <a:pt x="84" y="1507"/>
                    </a:lnTo>
                    <a:lnTo>
                      <a:pt x="0" y="1570"/>
                    </a:lnTo>
                    <a:lnTo>
                      <a:pt x="0" y="1716"/>
                    </a:lnTo>
                    <a:lnTo>
                      <a:pt x="209" y="1884"/>
                    </a:lnTo>
                    <a:lnTo>
                      <a:pt x="335" y="2072"/>
                    </a:lnTo>
                    <a:lnTo>
                      <a:pt x="398" y="2093"/>
                    </a:lnTo>
                    <a:lnTo>
                      <a:pt x="398" y="2135"/>
                    </a:lnTo>
                    <a:lnTo>
                      <a:pt x="544" y="2365"/>
                    </a:lnTo>
                    <a:lnTo>
                      <a:pt x="586" y="2532"/>
                    </a:lnTo>
                    <a:lnTo>
                      <a:pt x="649" y="2553"/>
                    </a:lnTo>
                    <a:lnTo>
                      <a:pt x="753" y="2449"/>
                    </a:lnTo>
                    <a:lnTo>
                      <a:pt x="837" y="2553"/>
                    </a:lnTo>
                    <a:lnTo>
                      <a:pt x="963" y="2595"/>
                    </a:lnTo>
                    <a:lnTo>
                      <a:pt x="1025" y="2511"/>
                    </a:lnTo>
                    <a:lnTo>
                      <a:pt x="1130" y="2511"/>
                    </a:lnTo>
                    <a:lnTo>
                      <a:pt x="1277" y="2595"/>
                    </a:lnTo>
                    <a:lnTo>
                      <a:pt x="1360" y="2532"/>
                    </a:lnTo>
                    <a:lnTo>
                      <a:pt x="1381" y="2616"/>
                    </a:lnTo>
                    <a:lnTo>
                      <a:pt x="1465" y="2616"/>
                    </a:lnTo>
                    <a:lnTo>
                      <a:pt x="1528" y="2658"/>
                    </a:lnTo>
                    <a:lnTo>
                      <a:pt x="1653" y="2700"/>
                    </a:lnTo>
                    <a:lnTo>
                      <a:pt x="1569" y="2742"/>
                    </a:lnTo>
                    <a:lnTo>
                      <a:pt x="1486" y="2825"/>
                    </a:lnTo>
                    <a:lnTo>
                      <a:pt x="1423" y="2762"/>
                    </a:lnTo>
                    <a:lnTo>
                      <a:pt x="1318" y="2742"/>
                    </a:lnTo>
                    <a:lnTo>
                      <a:pt x="1067" y="2595"/>
                    </a:lnTo>
                    <a:lnTo>
                      <a:pt x="963" y="2616"/>
                    </a:lnTo>
                    <a:lnTo>
                      <a:pt x="858" y="2658"/>
                    </a:lnTo>
                    <a:lnTo>
                      <a:pt x="753" y="2616"/>
                    </a:lnTo>
                    <a:lnTo>
                      <a:pt x="691" y="2721"/>
                    </a:lnTo>
                    <a:lnTo>
                      <a:pt x="628" y="2742"/>
                    </a:lnTo>
                    <a:lnTo>
                      <a:pt x="607" y="2846"/>
                    </a:lnTo>
                    <a:lnTo>
                      <a:pt x="732" y="2972"/>
                    </a:lnTo>
                    <a:lnTo>
                      <a:pt x="858" y="3035"/>
                    </a:lnTo>
                    <a:lnTo>
                      <a:pt x="1004" y="3139"/>
                    </a:lnTo>
                    <a:lnTo>
                      <a:pt x="1004" y="3223"/>
                    </a:lnTo>
                    <a:lnTo>
                      <a:pt x="942" y="3265"/>
                    </a:lnTo>
                    <a:lnTo>
                      <a:pt x="942" y="3369"/>
                    </a:lnTo>
                    <a:lnTo>
                      <a:pt x="1046" y="3495"/>
                    </a:lnTo>
                    <a:lnTo>
                      <a:pt x="1130" y="3579"/>
                    </a:lnTo>
                    <a:lnTo>
                      <a:pt x="1151" y="3495"/>
                    </a:lnTo>
                    <a:lnTo>
                      <a:pt x="1130" y="3453"/>
                    </a:lnTo>
                    <a:lnTo>
                      <a:pt x="1172" y="3348"/>
                    </a:lnTo>
                    <a:lnTo>
                      <a:pt x="1214" y="3474"/>
                    </a:lnTo>
                    <a:lnTo>
                      <a:pt x="1360" y="3537"/>
                    </a:lnTo>
                    <a:lnTo>
                      <a:pt x="1381" y="3599"/>
                    </a:lnTo>
                    <a:lnTo>
                      <a:pt x="1360" y="3704"/>
                    </a:lnTo>
                    <a:lnTo>
                      <a:pt x="1423" y="3788"/>
                    </a:lnTo>
                    <a:lnTo>
                      <a:pt x="1423" y="3746"/>
                    </a:lnTo>
                    <a:lnTo>
                      <a:pt x="1465" y="3599"/>
                    </a:lnTo>
                    <a:lnTo>
                      <a:pt x="1569" y="3599"/>
                    </a:lnTo>
                    <a:lnTo>
                      <a:pt x="1632" y="3704"/>
                    </a:lnTo>
                    <a:lnTo>
                      <a:pt x="1800" y="3809"/>
                    </a:lnTo>
                    <a:lnTo>
                      <a:pt x="1800" y="3809"/>
                    </a:lnTo>
                    <a:lnTo>
                      <a:pt x="1737" y="3704"/>
                    </a:lnTo>
                    <a:lnTo>
                      <a:pt x="1758" y="3641"/>
                    </a:lnTo>
                    <a:lnTo>
                      <a:pt x="1695" y="3537"/>
                    </a:lnTo>
                    <a:lnTo>
                      <a:pt x="1632" y="3348"/>
                    </a:lnTo>
                    <a:lnTo>
                      <a:pt x="1549" y="3244"/>
                    </a:lnTo>
                    <a:lnTo>
                      <a:pt x="1549" y="3181"/>
                    </a:lnTo>
                    <a:lnTo>
                      <a:pt x="1632" y="3181"/>
                    </a:lnTo>
                    <a:lnTo>
                      <a:pt x="1758" y="3265"/>
                    </a:lnTo>
                    <a:lnTo>
                      <a:pt x="1737" y="3327"/>
                    </a:lnTo>
                    <a:lnTo>
                      <a:pt x="1758" y="3369"/>
                    </a:lnTo>
                    <a:lnTo>
                      <a:pt x="1841" y="3286"/>
                    </a:lnTo>
                    <a:lnTo>
                      <a:pt x="1967" y="3348"/>
                    </a:lnTo>
                    <a:lnTo>
                      <a:pt x="1967" y="3286"/>
                    </a:lnTo>
                    <a:lnTo>
                      <a:pt x="1904" y="3244"/>
                    </a:lnTo>
                    <a:lnTo>
                      <a:pt x="1904" y="3181"/>
                    </a:lnTo>
                    <a:lnTo>
                      <a:pt x="1862" y="3181"/>
                    </a:lnTo>
                    <a:lnTo>
                      <a:pt x="1758" y="3139"/>
                    </a:lnTo>
                    <a:lnTo>
                      <a:pt x="1758" y="3076"/>
                    </a:lnTo>
                    <a:lnTo>
                      <a:pt x="1653" y="3014"/>
                    </a:lnTo>
                    <a:lnTo>
                      <a:pt x="1758" y="2951"/>
                    </a:lnTo>
                    <a:lnTo>
                      <a:pt x="1862" y="2951"/>
                    </a:lnTo>
                    <a:lnTo>
                      <a:pt x="1904" y="2909"/>
                    </a:lnTo>
                    <a:lnTo>
                      <a:pt x="2072" y="3014"/>
                    </a:lnTo>
                    <a:lnTo>
                      <a:pt x="2093" y="3055"/>
                    </a:lnTo>
                    <a:lnTo>
                      <a:pt x="2197" y="3076"/>
                    </a:lnTo>
                    <a:lnTo>
                      <a:pt x="2218" y="3035"/>
                    </a:lnTo>
                    <a:lnTo>
                      <a:pt x="2113" y="2909"/>
                    </a:lnTo>
                    <a:lnTo>
                      <a:pt x="2155" y="2762"/>
                    </a:lnTo>
                    <a:lnTo>
                      <a:pt x="2093" y="2700"/>
                    </a:lnTo>
                    <a:lnTo>
                      <a:pt x="1841" y="2532"/>
                    </a:lnTo>
                    <a:lnTo>
                      <a:pt x="1758" y="2511"/>
                    </a:lnTo>
                    <a:lnTo>
                      <a:pt x="1737" y="2490"/>
                    </a:lnTo>
                    <a:cubicBezTo>
                      <a:pt x="1758" y="2490"/>
                      <a:pt x="1779" y="2449"/>
                      <a:pt x="1800" y="2407"/>
                    </a:cubicBezTo>
                    <a:lnTo>
                      <a:pt x="1862" y="2449"/>
                    </a:lnTo>
                    <a:lnTo>
                      <a:pt x="1946" y="2490"/>
                    </a:lnTo>
                    <a:lnTo>
                      <a:pt x="1988" y="2553"/>
                    </a:lnTo>
                    <a:lnTo>
                      <a:pt x="2093" y="2616"/>
                    </a:lnTo>
                    <a:lnTo>
                      <a:pt x="2176" y="2616"/>
                    </a:lnTo>
                    <a:lnTo>
                      <a:pt x="2197" y="2658"/>
                    </a:lnTo>
                    <a:lnTo>
                      <a:pt x="2281" y="2762"/>
                    </a:lnTo>
                    <a:lnTo>
                      <a:pt x="2323" y="2825"/>
                    </a:lnTo>
                    <a:lnTo>
                      <a:pt x="2323" y="2867"/>
                    </a:lnTo>
                    <a:lnTo>
                      <a:pt x="2365" y="2930"/>
                    </a:lnTo>
                    <a:lnTo>
                      <a:pt x="2427" y="2972"/>
                    </a:lnTo>
                    <a:lnTo>
                      <a:pt x="2490" y="2951"/>
                    </a:lnTo>
                    <a:lnTo>
                      <a:pt x="2532" y="2972"/>
                    </a:lnTo>
                    <a:lnTo>
                      <a:pt x="2595" y="2867"/>
                    </a:lnTo>
                    <a:lnTo>
                      <a:pt x="2490" y="2867"/>
                    </a:lnTo>
                    <a:lnTo>
                      <a:pt x="2469" y="2888"/>
                    </a:lnTo>
                    <a:lnTo>
                      <a:pt x="2385" y="2825"/>
                    </a:lnTo>
                    <a:lnTo>
                      <a:pt x="2385" y="2742"/>
                    </a:lnTo>
                    <a:lnTo>
                      <a:pt x="2365" y="2679"/>
                    </a:lnTo>
                    <a:lnTo>
                      <a:pt x="2365" y="2637"/>
                    </a:lnTo>
                    <a:lnTo>
                      <a:pt x="2302" y="2553"/>
                    </a:lnTo>
                    <a:lnTo>
                      <a:pt x="2176" y="2428"/>
                    </a:lnTo>
                    <a:lnTo>
                      <a:pt x="2176" y="2449"/>
                    </a:lnTo>
                    <a:lnTo>
                      <a:pt x="2093" y="2449"/>
                    </a:lnTo>
                    <a:lnTo>
                      <a:pt x="2093" y="2428"/>
                    </a:lnTo>
                    <a:lnTo>
                      <a:pt x="1988" y="2365"/>
                    </a:lnTo>
                    <a:lnTo>
                      <a:pt x="1883" y="2344"/>
                    </a:lnTo>
                    <a:lnTo>
                      <a:pt x="1800" y="2239"/>
                    </a:lnTo>
                    <a:lnTo>
                      <a:pt x="1758" y="2239"/>
                    </a:lnTo>
                    <a:cubicBezTo>
                      <a:pt x="1730" y="2230"/>
                      <a:pt x="1706" y="2212"/>
                      <a:pt x="1680" y="2193"/>
                    </a:cubicBezTo>
                    <a:lnTo>
                      <a:pt x="1680" y="2193"/>
                    </a:lnTo>
                    <a:lnTo>
                      <a:pt x="1737" y="2156"/>
                    </a:lnTo>
                    <a:lnTo>
                      <a:pt x="1758" y="2030"/>
                    </a:lnTo>
                    <a:lnTo>
                      <a:pt x="1674" y="1946"/>
                    </a:lnTo>
                    <a:lnTo>
                      <a:pt x="1486" y="1737"/>
                    </a:lnTo>
                    <a:lnTo>
                      <a:pt x="1423" y="1695"/>
                    </a:lnTo>
                    <a:lnTo>
                      <a:pt x="1381" y="1612"/>
                    </a:lnTo>
                    <a:lnTo>
                      <a:pt x="1256" y="1507"/>
                    </a:lnTo>
                    <a:lnTo>
                      <a:pt x="1318" y="1465"/>
                    </a:lnTo>
                    <a:lnTo>
                      <a:pt x="1277" y="1235"/>
                    </a:lnTo>
                    <a:lnTo>
                      <a:pt x="1360" y="1130"/>
                    </a:lnTo>
                    <a:lnTo>
                      <a:pt x="1486" y="1089"/>
                    </a:lnTo>
                    <a:lnTo>
                      <a:pt x="1528" y="1193"/>
                    </a:lnTo>
                    <a:lnTo>
                      <a:pt x="1465" y="1193"/>
                    </a:lnTo>
                    <a:lnTo>
                      <a:pt x="1465" y="1256"/>
                    </a:lnTo>
                    <a:lnTo>
                      <a:pt x="1653" y="1319"/>
                    </a:lnTo>
                    <a:lnTo>
                      <a:pt x="1674" y="1465"/>
                    </a:lnTo>
                    <a:lnTo>
                      <a:pt x="1779" y="1570"/>
                    </a:lnTo>
                    <a:lnTo>
                      <a:pt x="1904" y="1570"/>
                    </a:lnTo>
                    <a:lnTo>
                      <a:pt x="1841" y="1507"/>
                    </a:lnTo>
                    <a:lnTo>
                      <a:pt x="1779" y="1423"/>
                    </a:lnTo>
                    <a:lnTo>
                      <a:pt x="1800" y="1361"/>
                    </a:lnTo>
                    <a:lnTo>
                      <a:pt x="1946" y="1402"/>
                    </a:lnTo>
                    <a:lnTo>
                      <a:pt x="2009" y="1528"/>
                    </a:lnTo>
                    <a:lnTo>
                      <a:pt x="2093" y="1570"/>
                    </a:lnTo>
                    <a:lnTo>
                      <a:pt x="2155" y="1486"/>
                    </a:lnTo>
                    <a:lnTo>
                      <a:pt x="2072" y="1423"/>
                    </a:lnTo>
                    <a:lnTo>
                      <a:pt x="1988" y="1402"/>
                    </a:lnTo>
                    <a:lnTo>
                      <a:pt x="1988" y="1361"/>
                    </a:lnTo>
                    <a:lnTo>
                      <a:pt x="2197" y="1361"/>
                    </a:lnTo>
                    <a:lnTo>
                      <a:pt x="2281" y="1423"/>
                    </a:lnTo>
                    <a:lnTo>
                      <a:pt x="2302" y="1402"/>
                    </a:lnTo>
                    <a:lnTo>
                      <a:pt x="2176" y="1298"/>
                    </a:lnTo>
                    <a:lnTo>
                      <a:pt x="2051" y="1277"/>
                    </a:lnTo>
                    <a:lnTo>
                      <a:pt x="1946" y="1151"/>
                    </a:lnTo>
                    <a:lnTo>
                      <a:pt x="1988" y="1068"/>
                    </a:lnTo>
                    <a:lnTo>
                      <a:pt x="2093" y="1089"/>
                    </a:lnTo>
                    <a:lnTo>
                      <a:pt x="2176" y="1047"/>
                    </a:lnTo>
                    <a:lnTo>
                      <a:pt x="2218" y="879"/>
                    </a:lnTo>
                    <a:lnTo>
                      <a:pt x="2302" y="858"/>
                    </a:lnTo>
                    <a:lnTo>
                      <a:pt x="2427" y="963"/>
                    </a:lnTo>
                    <a:lnTo>
                      <a:pt x="2532" y="963"/>
                    </a:lnTo>
                    <a:lnTo>
                      <a:pt x="2637" y="858"/>
                    </a:lnTo>
                    <a:lnTo>
                      <a:pt x="2637" y="796"/>
                    </a:lnTo>
                    <a:lnTo>
                      <a:pt x="2699" y="796"/>
                    </a:lnTo>
                    <a:lnTo>
                      <a:pt x="2783" y="879"/>
                    </a:lnTo>
                    <a:lnTo>
                      <a:pt x="3013" y="879"/>
                    </a:lnTo>
                    <a:lnTo>
                      <a:pt x="3201" y="942"/>
                    </a:lnTo>
                    <a:lnTo>
                      <a:pt x="3327" y="900"/>
                    </a:lnTo>
                    <a:lnTo>
                      <a:pt x="3348" y="566"/>
                    </a:lnTo>
                    <a:lnTo>
                      <a:pt x="3327" y="440"/>
                    </a:lnTo>
                    <a:lnTo>
                      <a:pt x="3473" y="335"/>
                    </a:lnTo>
                    <a:lnTo>
                      <a:pt x="3473" y="210"/>
                    </a:lnTo>
                    <a:lnTo>
                      <a:pt x="3369" y="147"/>
                    </a:lnTo>
                    <a:lnTo>
                      <a:pt x="3411"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77" name="Google Shape;6811;p56"/>
            <p:cNvGrpSpPr/>
            <p:nvPr/>
          </p:nvGrpSpPr>
          <p:grpSpPr>
            <a:xfrm>
              <a:off x="3782759" y="2807162"/>
              <a:ext cx="82686" cy="85487"/>
              <a:chOff x="3765350" y="2500900"/>
              <a:chExt cx="173600" cy="187925"/>
            </a:xfrm>
          </p:grpSpPr>
          <p:sp>
            <p:nvSpPr>
              <p:cNvPr id="1313" name="Google Shape;6812;p56"/>
              <p:cNvSpPr/>
              <p:nvPr/>
            </p:nvSpPr>
            <p:spPr>
              <a:xfrm>
                <a:off x="3765350" y="2500900"/>
                <a:ext cx="108950" cy="64300"/>
              </a:xfrm>
              <a:custGeom>
                <a:avLst/>
                <a:gdLst/>
                <a:ahLst/>
                <a:cxnLst/>
                <a:rect l="l" t="t" r="r" b="b"/>
                <a:pathLst>
                  <a:path w="4358" h="2572" extrusionOk="0">
                    <a:moveTo>
                      <a:pt x="1286" y="596"/>
                    </a:moveTo>
                    <a:lnTo>
                      <a:pt x="0" y="1072"/>
                    </a:lnTo>
                    <a:lnTo>
                      <a:pt x="429" y="2239"/>
                    </a:lnTo>
                    <a:lnTo>
                      <a:pt x="857" y="2572"/>
                    </a:lnTo>
                    <a:lnTo>
                      <a:pt x="2191" y="1215"/>
                    </a:lnTo>
                    <a:lnTo>
                      <a:pt x="4024" y="1072"/>
                    </a:lnTo>
                    <a:lnTo>
                      <a:pt x="4358" y="429"/>
                    </a:lnTo>
                    <a:lnTo>
                      <a:pt x="3120" y="0"/>
                    </a:lnTo>
                    <a:lnTo>
                      <a:pt x="2477" y="358"/>
                    </a:lnTo>
                    <a:close/>
                  </a:path>
                </a:pathLst>
              </a:custGeom>
              <a:solidFill>
                <a:srgbClr val="5F7D95"/>
              </a:solidFill>
              <a:ln>
                <a:noFill/>
              </a:ln>
            </p:spPr>
          </p:sp>
          <p:sp>
            <p:nvSpPr>
              <p:cNvPr id="1314" name="Google Shape;6813;p56"/>
              <p:cNvSpPr/>
              <p:nvPr/>
            </p:nvSpPr>
            <p:spPr>
              <a:xfrm>
                <a:off x="3797175" y="2609800"/>
                <a:ext cx="2625" cy="3700"/>
              </a:xfrm>
              <a:custGeom>
                <a:avLst/>
                <a:gdLst/>
                <a:ahLst/>
                <a:cxnLst/>
                <a:rect l="l" t="t" r="r" b="b"/>
                <a:pathLst>
                  <a:path w="105" h="148" extrusionOk="0">
                    <a:moveTo>
                      <a:pt x="42" y="1"/>
                    </a:moveTo>
                    <a:lnTo>
                      <a:pt x="21" y="43"/>
                    </a:lnTo>
                    <a:lnTo>
                      <a:pt x="0" y="84"/>
                    </a:lnTo>
                    <a:lnTo>
                      <a:pt x="0" y="147"/>
                    </a:lnTo>
                    <a:lnTo>
                      <a:pt x="21" y="147"/>
                    </a:lnTo>
                    <a:lnTo>
                      <a:pt x="42" y="105"/>
                    </a:lnTo>
                    <a:lnTo>
                      <a:pt x="105" y="22"/>
                    </a:lnTo>
                    <a:lnTo>
                      <a:pt x="42"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6814;p56"/>
              <p:cNvSpPr/>
              <p:nvPr/>
            </p:nvSpPr>
            <p:spPr>
              <a:xfrm>
                <a:off x="3796125" y="2610325"/>
                <a:ext cx="22525" cy="41875"/>
              </a:xfrm>
              <a:custGeom>
                <a:avLst/>
                <a:gdLst/>
                <a:ahLst/>
                <a:cxnLst/>
                <a:rect l="l" t="t" r="r" b="b"/>
                <a:pathLst>
                  <a:path w="901" h="1675" extrusionOk="0">
                    <a:moveTo>
                      <a:pt x="565" y="1"/>
                    </a:moveTo>
                    <a:lnTo>
                      <a:pt x="461" y="22"/>
                    </a:lnTo>
                    <a:lnTo>
                      <a:pt x="252" y="273"/>
                    </a:lnTo>
                    <a:lnTo>
                      <a:pt x="168" y="273"/>
                    </a:lnTo>
                    <a:lnTo>
                      <a:pt x="42" y="189"/>
                    </a:lnTo>
                    <a:lnTo>
                      <a:pt x="42" y="314"/>
                    </a:lnTo>
                    <a:lnTo>
                      <a:pt x="1" y="398"/>
                    </a:lnTo>
                    <a:lnTo>
                      <a:pt x="105" y="503"/>
                    </a:lnTo>
                    <a:lnTo>
                      <a:pt x="105" y="586"/>
                    </a:lnTo>
                    <a:lnTo>
                      <a:pt x="189" y="649"/>
                    </a:lnTo>
                    <a:lnTo>
                      <a:pt x="189" y="796"/>
                    </a:lnTo>
                    <a:lnTo>
                      <a:pt x="105" y="858"/>
                    </a:lnTo>
                    <a:lnTo>
                      <a:pt x="147" y="942"/>
                    </a:lnTo>
                    <a:lnTo>
                      <a:pt x="273" y="942"/>
                    </a:lnTo>
                    <a:lnTo>
                      <a:pt x="273" y="1005"/>
                    </a:lnTo>
                    <a:lnTo>
                      <a:pt x="189" y="1068"/>
                    </a:lnTo>
                    <a:lnTo>
                      <a:pt x="147" y="1277"/>
                    </a:lnTo>
                    <a:lnTo>
                      <a:pt x="189" y="1361"/>
                    </a:lnTo>
                    <a:lnTo>
                      <a:pt x="252" y="1591"/>
                    </a:lnTo>
                    <a:lnTo>
                      <a:pt x="314" y="1674"/>
                    </a:lnTo>
                    <a:lnTo>
                      <a:pt x="377" y="1654"/>
                    </a:lnTo>
                    <a:lnTo>
                      <a:pt x="419" y="1674"/>
                    </a:lnTo>
                    <a:lnTo>
                      <a:pt x="503" y="1654"/>
                    </a:lnTo>
                    <a:lnTo>
                      <a:pt x="524" y="1528"/>
                    </a:lnTo>
                    <a:lnTo>
                      <a:pt x="565" y="1444"/>
                    </a:lnTo>
                    <a:lnTo>
                      <a:pt x="670" y="1444"/>
                    </a:lnTo>
                    <a:lnTo>
                      <a:pt x="733" y="1528"/>
                    </a:lnTo>
                    <a:lnTo>
                      <a:pt x="796" y="1528"/>
                    </a:lnTo>
                    <a:lnTo>
                      <a:pt x="837" y="1444"/>
                    </a:lnTo>
                    <a:lnTo>
                      <a:pt x="837" y="1214"/>
                    </a:lnTo>
                    <a:lnTo>
                      <a:pt x="879" y="1151"/>
                    </a:lnTo>
                    <a:lnTo>
                      <a:pt x="837" y="921"/>
                    </a:lnTo>
                    <a:lnTo>
                      <a:pt x="900" y="712"/>
                    </a:lnTo>
                    <a:lnTo>
                      <a:pt x="733" y="586"/>
                    </a:lnTo>
                    <a:lnTo>
                      <a:pt x="879" y="503"/>
                    </a:lnTo>
                    <a:lnTo>
                      <a:pt x="879" y="419"/>
                    </a:lnTo>
                    <a:lnTo>
                      <a:pt x="837" y="294"/>
                    </a:lnTo>
                    <a:lnTo>
                      <a:pt x="775" y="189"/>
                    </a:lnTo>
                    <a:lnTo>
                      <a:pt x="691" y="63"/>
                    </a:lnTo>
                    <a:lnTo>
                      <a:pt x="670" y="84"/>
                    </a:lnTo>
                    <a:lnTo>
                      <a:pt x="565"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6815;p56"/>
              <p:cNvSpPr/>
              <p:nvPr/>
            </p:nvSpPr>
            <p:spPr>
              <a:xfrm>
                <a:off x="3821225" y="2579475"/>
                <a:ext cx="6300" cy="4200"/>
              </a:xfrm>
              <a:custGeom>
                <a:avLst/>
                <a:gdLst/>
                <a:ahLst/>
                <a:cxnLst/>
                <a:rect l="l" t="t" r="r" b="b"/>
                <a:pathLst>
                  <a:path w="252" h="168" extrusionOk="0">
                    <a:moveTo>
                      <a:pt x="189" y="0"/>
                    </a:moveTo>
                    <a:lnTo>
                      <a:pt x="147" y="42"/>
                    </a:lnTo>
                    <a:lnTo>
                      <a:pt x="43" y="84"/>
                    </a:lnTo>
                    <a:lnTo>
                      <a:pt x="1" y="147"/>
                    </a:lnTo>
                    <a:lnTo>
                      <a:pt x="43" y="167"/>
                    </a:lnTo>
                    <a:lnTo>
                      <a:pt x="189" y="147"/>
                    </a:lnTo>
                    <a:lnTo>
                      <a:pt x="252" y="147"/>
                    </a:lnTo>
                    <a:lnTo>
                      <a:pt x="252" y="63"/>
                    </a:lnTo>
                    <a:lnTo>
                      <a:pt x="189"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6816;p56"/>
              <p:cNvSpPr/>
              <p:nvPr/>
            </p:nvSpPr>
            <p:spPr>
              <a:xfrm>
                <a:off x="3833800" y="2589400"/>
                <a:ext cx="1575" cy="1600"/>
              </a:xfrm>
              <a:custGeom>
                <a:avLst/>
                <a:gdLst/>
                <a:ahLst/>
                <a:cxnLst/>
                <a:rect l="l" t="t" r="r" b="b"/>
                <a:pathLst>
                  <a:path w="63" h="64" extrusionOk="0">
                    <a:moveTo>
                      <a:pt x="42" y="1"/>
                    </a:moveTo>
                    <a:lnTo>
                      <a:pt x="0" y="22"/>
                    </a:lnTo>
                    <a:lnTo>
                      <a:pt x="63" y="63"/>
                    </a:lnTo>
                    <a:lnTo>
                      <a:pt x="42"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6817;p56"/>
              <p:cNvSpPr/>
              <p:nvPr/>
            </p:nvSpPr>
            <p:spPr>
              <a:xfrm>
                <a:off x="3774675" y="2506225"/>
                <a:ext cx="164275" cy="182600"/>
              </a:xfrm>
              <a:custGeom>
                <a:avLst/>
                <a:gdLst/>
                <a:ahLst/>
                <a:cxnLst/>
                <a:rect l="l" t="t" r="r" b="b"/>
                <a:pathLst>
                  <a:path w="6571" h="7304" extrusionOk="0">
                    <a:moveTo>
                      <a:pt x="2595" y="1"/>
                    </a:moveTo>
                    <a:lnTo>
                      <a:pt x="2302" y="189"/>
                    </a:lnTo>
                    <a:lnTo>
                      <a:pt x="2114" y="105"/>
                    </a:lnTo>
                    <a:lnTo>
                      <a:pt x="2009" y="252"/>
                    </a:lnTo>
                    <a:lnTo>
                      <a:pt x="2072" y="419"/>
                    </a:lnTo>
                    <a:lnTo>
                      <a:pt x="1842" y="482"/>
                    </a:lnTo>
                    <a:lnTo>
                      <a:pt x="1800" y="691"/>
                    </a:lnTo>
                    <a:lnTo>
                      <a:pt x="1695" y="608"/>
                    </a:lnTo>
                    <a:lnTo>
                      <a:pt x="1591" y="608"/>
                    </a:lnTo>
                    <a:lnTo>
                      <a:pt x="1340" y="524"/>
                    </a:lnTo>
                    <a:lnTo>
                      <a:pt x="1340" y="691"/>
                    </a:lnTo>
                    <a:lnTo>
                      <a:pt x="1235" y="901"/>
                    </a:lnTo>
                    <a:lnTo>
                      <a:pt x="1172" y="796"/>
                    </a:lnTo>
                    <a:lnTo>
                      <a:pt x="1005" y="712"/>
                    </a:lnTo>
                    <a:lnTo>
                      <a:pt x="1026" y="587"/>
                    </a:lnTo>
                    <a:lnTo>
                      <a:pt x="900" y="503"/>
                    </a:lnTo>
                    <a:lnTo>
                      <a:pt x="691" y="880"/>
                    </a:lnTo>
                    <a:lnTo>
                      <a:pt x="524" y="796"/>
                    </a:lnTo>
                    <a:lnTo>
                      <a:pt x="294" y="942"/>
                    </a:lnTo>
                    <a:lnTo>
                      <a:pt x="168" y="901"/>
                    </a:lnTo>
                    <a:lnTo>
                      <a:pt x="105" y="942"/>
                    </a:lnTo>
                    <a:lnTo>
                      <a:pt x="126" y="1089"/>
                    </a:lnTo>
                    <a:lnTo>
                      <a:pt x="231" y="1193"/>
                    </a:lnTo>
                    <a:lnTo>
                      <a:pt x="210" y="1361"/>
                    </a:lnTo>
                    <a:lnTo>
                      <a:pt x="84" y="1403"/>
                    </a:lnTo>
                    <a:lnTo>
                      <a:pt x="1" y="1465"/>
                    </a:lnTo>
                    <a:lnTo>
                      <a:pt x="126" y="1633"/>
                    </a:lnTo>
                    <a:lnTo>
                      <a:pt x="168" y="1926"/>
                    </a:lnTo>
                    <a:lnTo>
                      <a:pt x="335" y="2051"/>
                    </a:lnTo>
                    <a:lnTo>
                      <a:pt x="524" y="2051"/>
                    </a:lnTo>
                    <a:lnTo>
                      <a:pt x="440" y="2240"/>
                    </a:lnTo>
                    <a:lnTo>
                      <a:pt x="503" y="2365"/>
                    </a:lnTo>
                    <a:lnTo>
                      <a:pt x="796" y="2302"/>
                    </a:lnTo>
                    <a:lnTo>
                      <a:pt x="900" y="2177"/>
                    </a:lnTo>
                    <a:lnTo>
                      <a:pt x="900" y="2072"/>
                    </a:lnTo>
                    <a:lnTo>
                      <a:pt x="1172" y="1926"/>
                    </a:lnTo>
                    <a:lnTo>
                      <a:pt x="1570" y="2030"/>
                    </a:lnTo>
                    <a:lnTo>
                      <a:pt x="1675" y="2093"/>
                    </a:lnTo>
                    <a:lnTo>
                      <a:pt x="1842" y="2156"/>
                    </a:lnTo>
                    <a:lnTo>
                      <a:pt x="1884" y="2261"/>
                    </a:lnTo>
                    <a:lnTo>
                      <a:pt x="1905" y="2302"/>
                    </a:lnTo>
                    <a:lnTo>
                      <a:pt x="1967" y="2386"/>
                    </a:lnTo>
                    <a:lnTo>
                      <a:pt x="2072" y="2574"/>
                    </a:lnTo>
                    <a:lnTo>
                      <a:pt x="2072" y="2679"/>
                    </a:lnTo>
                    <a:lnTo>
                      <a:pt x="2156" y="2721"/>
                    </a:lnTo>
                    <a:lnTo>
                      <a:pt x="2156" y="2888"/>
                    </a:lnTo>
                    <a:lnTo>
                      <a:pt x="2281" y="2930"/>
                    </a:lnTo>
                    <a:lnTo>
                      <a:pt x="2365" y="3035"/>
                    </a:lnTo>
                    <a:lnTo>
                      <a:pt x="2511" y="3202"/>
                    </a:lnTo>
                    <a:lnTo>
                      <a:pt x="2532" y="3307"/>
                    </a:lnTo>
                    <a:lnTo>
                      <a:pt x="2700" y="3307"/>
                    </a:lnTo>
                    <a:lnTo>
                      <a:pt x="2804" y="3432"/>
                    </a:lnTo>
                    <a:lnTo>
                      <a:pt x="2825" y="3537"/>
                    </a:lnTo>
                    <a:lnTo>
                      <a:pt x="2909" y="3558"/>
                    </a:lnTo>
                    <a:lnTo>
                      <a:pt x="3139" y="3851"/>
                    </a:lnTo>
                    <a:lnTo>
                      <a:pt x="3369" y="4018"/>
                    </a:lnTo>
                    <a:lnTo>
                      <a:pt x="3474" y="4039"/>
                    </a:lnTo>
                    <a:lnTo>
                      <a:pt x="3579" y="4081"/>
                    </a:lnTo>
                    <a:lnTo>
                      <a:pt x="3620" y="4186"/>
                    </a:lnTo>
                    <a:lnTo>
                      <a:pt x="3725" y="4186"/>
                    </a:lnTo>
                    <a:lnTo>
                      <a:pt x="3788" y="4123"/>
                    </a:lnTo>
                    <a:lnTo>
                      <a:pt x="3934" y="4165"/>
                    </a:lnTo>
                    <a:lnTo>
                      <a:pt x="4039" y="4165"/>
                    </a:lnTo>
                    <a:lnTo>
                      <a:pt x="4164" y="4395"/>
                    </a:lnTo>
                    <a:lnTo>
                      <a:pt x="4248" y="4458"/>
                    </a:lnTo>
                    <a:lnTo>
                      <a:pt x="4290" y="4416"/>
                    </a:lnTo>
                    <a:lnTo>
                      <a:pt x="4395" y="4458"/>
                    </a:lnTo>
                    <a:lnTo>
                      <a:pt x="4395" y="4520"/>
                    </a:lnTo>
                    <a:lnTo>
                      <a:pt x="4604" y="4520"/>
                    </a:lnTo>
                    <a:lnTo>
                      <a:pt x="4688" y="4625"/>
                    </a:lnTo>
                    <a:lnTo>
                      <a:pt x="4688" y="4730"/>
                    </a:lnTo>
                    <a:lnTo>
                      <a:pt x="4646" y="4792"/>
                    </a:lnTo>
                    <a:lnTo>
                      <a:pt x="4708" y="4834"/>
                    </a:lnTo>
                    <a:lnTo>
                      <a:pt x="4834" y="4834"/>
                    </a:lnTo>
                    <a:lnTo>
                      <a:pt x="4897" y="4939"/>
                    </a:lnTo>
                    <a:lnTo>
                      <a:pt x="5043" y="4981"/>
                    </a:lnTo>
                    <a:lnTo>
                      <a:pt x="5106" y="4939"/>
                    </a:lnTo>
                    <a:lnTo>
                      <a:pt x="5169" y="5002"/>
                    </a:lnTo>
                    <a:lnTo>
                      <a:pt x="5232" y="5190"/>
                    </a:lnTo>
                    <a:lnTo>
                      <a:pt x="5252" y="5357"/>
                    </a:lnTo>
                    <a:lnTo>
                      <a:pt x="5315" y="5441"/>
                    </a:lnTo>
                    <a:lnTo>
                      <a:pt x="5357" y="5650"/>
                    </a:lnTo>
                    <a:lnTo>
                      <a:pt x="5420" y="5755"/>
                    </a:lnTo>
                    <a:lnTo>
                      <a:pt x="5420" y="5859"/>
                    </a:lnTo>
                    <a:lnTo>
                      <a:pt x="5357" y="5943"/>
                    </a:lnTo>
                    <a:lnTo>
                      <a:pt x="5315" y="5943"/>
                    </a:lnTo>
                    <a:lnTo>
                      <a:pt x="5273" y="5964"/>
                    </a:lnTo>
                    <a:lnTo>
                      <a:pt x="5315" y="6069"/>
                    </a:lnTo>
                    <a:lnTo>
                      <a:pt x="5273" y="6173"/>
                    </a:lnTo>
                    <a:lnTo>
                      <a:pt x="5211" y="6257"/>
                    </a:lnTo>
                    <a:lnTo>
                      <a:pt x="5127" y="6278"/>
                    </a:lnTo>
                    <a:lnTo>
                      <a:pt x="5106" y="6341"/>
                    </a:lnTo>
                    <a:lnTo>
                      <a:pt x="5106" y="6362"/>
                    </a:lnTo>
                    <a:lnTo>
                      <a:pt x="5211" y="6466"/>
                    </a:lnTo>
                    <a:lnTo>
                      <a:pt x="5357" y="6445"/>
                    </a:lnTo>
                    <a:lnTo>
                      <a:pt x="5441" y="6341"/>
                    </a:lnTo>
                    <a:lnTo>
                      <a:pt x="5462" y="6194"/>
                    </a:lnTo>
                    <a:lnTo>
                      <a:pt x="5629" y="6069"/>
                    </a:lnTo>
                    <a:lnTo>
                      <a:pt x="5650" y="5818"/>
                    </a:lnTo>
                    <a:lnTo>
                      <a:pt x="5755" y="5713"/>
                    </a:lnTo>
                    <a:lnTo>
                      <a:pt x="5859" y="5671"/>
                    </a:lnTo>
                    <a:lnTo>
                      <a:pt x="5880" y="5608"/>
                    </a:lnTo>
                    <a:lnTo>
                      <a:pt x="5859" y="5546"/>
                    </a:lnTo>
                    <a:lnTo>
                      <a:pt x="5880" y="5399"/>
                    </a:lnTo>
                    <a:lnTo>
                      <a:pt x="5859" y="5336"/>
                    </a:lnTo>
                    <a:lnTo>
                      <a:pt x="5692" y="5190"/>
                    </a:lnTo>
                    <a:lnTo>
                      <a:pt x="5587" y="5190"/>
                    </a:lnTo>
                    <a:lnTo>
                      <a:pt x="5566" y="5127"/>
                    </a:lnTo>
                    <a:lnTo>
                      <a:pt x="5566" y="5043"/>
                    </a:lnTo>
                    <a:lnTo>
                      <a:pt x="5650" y="5002"/>
                    </a:lnTo>
                    <a:lnTo>
                      <a:pt x="5671" y="4918"/>
                    </a:lnTo>
                    <a:lnTo>
                      <a:pt x="5671" y="4834"/>
                    </a:lnTo>
                    <a:lnTo>
                      <a:pt x="5734" y="4771"/>
                    </a:lnTo>
                    <a:lnTo>
                      <a:pt x="5776" y="4625"/>
                    </a:lnTo>
                    <a:lnTo>
                      <a:pt x="5838" y="4604"/>
                    </a:lnTo>
                    <a:lnTo>
                      <a:pt x="5901" y="4604"/>
                    </a:lnTo>
                    <a:lnTo>
                      <a:pt x="6006" y="4667"/>
                    </a:lnTo>
                    <a:lnTo>
                      <a:pt x="6048" y="4709"/>
                    </a:lnTo>
                    <a:lnTo>
                      <a:pt x="6215" y="4709"/>
                    </a:lnTo>
                    <a:lnTo>
                      <a:pt x="6278" y="4730"/>
                    </a:lnTo>
                    <a:lnTo>
                      <a:pt x="6257" y="4813"/>
                    </a:lnTo>
                    <a:lnTo>
                      <a:pt x="6299" y="4918"/>
                    </a:lnTo>
                    <a:lnTo>
                      <a:pt x="6382" y="5022"/>
                    </a:lnTo>
                    <a:lnTo>
                      <a:pt x="6487" y="5085"/>
                    </a:lnTo>
                    <a:lnTo>
                      <a:pt x="6487" y="5043"/>
                    </a:lnTo>
                    <a:lnTo>
                      <a:pt x="6508" y="5022"/>
                    </a:lnTo>
                    <a:lnTo>
                      <a:pt x="6487" y="5002"/>
                    </a:lnTo>
                    <a:lnTo>
                      <a:pt x="6550" y="4918"/>
                    </a:lnTo>
                    <a:lnTo>
                      <a:pt x="6571" y="4771"/>
                    </a:lnTo>
                    <a:lnTo>
                      <a:pt x="6508" y="4688"/>
                    </a:lnTo>
                    <a:lnTo>
                      <a:pt x="6403" y="4604"/>
                    </a:lnTo>
                    <a:lnTo>
                      <a:pt x="6236" y="4562"/>
                    </a:lnTo>
                    <a:lnTo>
                      <a:pt x="6131" y="4416"/>
                    </a:lnTo>
                    <a:lnTo>
                      <a:pt x="5943" y="4290"/>
                    </a:lnTo>
                    <a:lnTo>
                      <a:pt x="5504" y="4060"/>
                    </a:lnTo>
                    <a:lnTo>
                      <a:pt x="5294" y="4018"/>
                    </a:lnTo>
                    <a:lnTo>
                      <a:pt x="5148" y="4018"/>
                    </a:lnTo>
                    <a:lnTo>
                      <a:pt x="5106" y="3914"/>
                    </a:lnTo>
                    <a:lnTo>
                      <a:pt x="5106" y="3851"/>
                    </a:lnTo>
                    <a:lnTo>
                      <a:pt x="5232" y="3746"/>
                    </a:lnTo>
                    <a:lnTo>
                      <a:pt x="5252" y="3662"/>
                    </a:lnTo>
                    <a:lnTo>
                      <a:pt x="5148" y="3621"/>
                    </a:lnTo>
                    <a:lnTo>
                      <a:pt x="5022" y="3642"/>
                    </a:lnTo>
                    <a:lnTo>
                      <a:pt x="4918" y="3621"/>
                    </a:lnTo>
                    <a:lnTo>
                      <a:pt x="4708" y="3621"/>
                    </a:lnTo>
                    <a:lnTo>
                      <a:pt x="4625" y="3558"/>
                    </a:lnTo>
                    <a:lnTo>
                      <a:pt x="4520" y="3537"/>
                    </a:lnTo>
                    <a:lnTo>
                      <a:pt x="4457" y="3453"/>
                    </a:lnTo>
                    <a:lnTo>
                      <a:pt x="4290" y="3328"/>
                    </a:lnTo>
                    <a:lnTo>
                      <a:pt x="4206" y="3202"/>
                    </a:lnTo>
                    <a:lnTo>
                      <a:pt x="4102" y="3097"/>
                    </a:lnTo>
                    <a:lnTo>
                      <a:pt x="4039" y="2993"/>
                    </a:lnTo>
                    <a:lnTo>
                      <a:pt x="4039" y="2867"/>
                    </a:lnTo>
                    <a:lnTo>
                      <a:pt x="3976" y="2825"/>
                    </a:lnTo>
                    <a:lnTo>
                      <a:pt x="3976" y="2721"/>
                    </a:lnTo>
                    <a:lnTo>
                      <a:pt x="3620" y="2365"/>
                    </a:lnTo>
                    <a:lnTo>
                      <a:pt x="3537" y="2261"/>
                    </a:lnTo>
                    <a:lnTo>
                      <a:pt x="3411" y="2177"/>
                    </a:lnTo>
                    <a:lnTo>
                      <a:pt x="3139" y="2051"/>
                    </a:lnTo>
                    <a:lnTo>
                      <a:pt x="3097" y="1968"/>
                    </a:lnTo>
                    <a:lnTo>
                      <a:pt x="3056" y="1821"/>
                    </a:lnTo>
                    <a:lnTo>
                      <a:pt x="3014" y="1654"/>
                    </a:lnTo>
                    <a:lnTo>
                      <a:pt x="3056" y="1612"/>
                    </a:lnTo>
                    <a:lnTo>
                      <a:pt x="3139" y="1465"/>
                    </a:lnTo>
                    <a:lnTo>
                      <a:pt x="3056" y="1361"/>
                    </a:lnTo>
                    <a:lnTo>
                      <a:pt x="3014" y="1235"/>
                    </a:lnTo>
                    <a:lnTo>
                      <a:pt x="3056" y="1152"/>
                    </a:lnTo>
                    <a:lnTo>
                      <a:pt x="3202" y="1131"/>
                    </a:lnTo>
                    <a:lnTo>
                      <a:pt x="3307" y="1026"/>
                    </a:lnTo>
                    <a:lnTo>
                      <a:pt x="3432" y="1026"/>
                    </a:lnTo>
                    <a:lnTo>
                      <a:pt x="3516" y="942"/>
                    </a:lnTo>
                    <a:lnTo>
                      <a:pt x="3579" y="901"/>
                    </a:lnTo>
                    <a:lnTo>
                      <a:pt x="3725" y="921"/>
                    </a:lnTo>
                    <a:lnTo>
                      <a:pt x="3683" y="712"/>
                    </a:lnTo>
                    <a:lnTo>
                      <a:pt x="3725" y="691"/>
                    </a:lnTo>
                    <a:lnTo>
                      <a:pt x="3662" y="587"/>
                    </a:lnTo>
                    <a:lnTo>
                      <a:pt x="3788" y="398"/>
                    </a:lnTo>
                    <a:lnTo>
                      <a:pt x="3725" y="315"/>
                    </a:lnTo>
                    <a:lnTo>
                      <a:pt x="3537" y="356"/>
                    </a:lnTo>
                    <a:lnTo>
                      <a:pt x="3202" y="273"/>
                    </a:lnTo>
                    <a:lnTo>
                      <a:pt x="2909" y="105"/>
                    </a:lnTo>
                    <a:lnTo>
                      <a:pt x="2930" y="1"/>
                    </a:lnTo>
                    <a:lnTo>
                      <a:pt x="2721" y="43"/>
                    </a:lnTo>
                    <a:lnTo>
                      <a:pt x="2595" y="1"/>
                    </a:lnTo>
                    <a:close/>
                    <a:moveTo>
                      <a:pt x="4960" y="6236"/>
                    </a:moveTo>
                    <a:lnTo>
                      <a:pt x="4813" y="6362"/>
                    </a:lnTo>
                    <a:lnTo>
                      <a:pt x="4750" y="6362"/>
                    </a:lnTo>
                    <a:lnTo>
                      <a:pt x="4625" y="6278"/>
                    </a:lnTo>
                    <a:lnTo>
                      <a:pt x="4499" y="6403"/>
                    </a:lnTo>
                    <a:lnTo>
                      <a:pt x="4227" y="6382"/>
                    </a:lnTo>
                    <a:lnTo>
                      <a:pt x="4018" y="6445"/>
                    </a:lnTo>
                    <a:lnTo>
                      <a:pt x="3872" y="6403"/>
                    </a:lnTo>
                    <a:lnTo>
                      <a:pt x="3767" y="6341"/>
                    </a:lnTo>
                    <a:lnTo>
                      <a:pt x="3641" y="6341"/>
                    </a:lnTo>
                    <a:lnTo>
                      <a:pt x="3558" y="6382"/>
                    </a:lnTo>
                    <a:lnTo>
                      <a:pt x="3495" y="6341"/>
                    </a:lnTo>
                    <a:lnTo>
                      <a:pt x="3369" y="6382"/>
                    </a:lnTo>
                    <a:lnTo>
                      <a:pt x="3348" y="6571"/>
                    </a:lnTo>
                    <a:lnTo>
                      <a:pt x="3474" y="6675"/>
                    </a:lnTo>
                    <a:lnTo>
                      <a:pt x="3600" y="6655"/>
                    </a:lnTo>
                    <a:lnTo>
                      <a:pt x="3809" y="6801"/>
                    </a:lnTo>
                    <a:lnTo>
                      <a:pt x="3955" y="6822"/>
                    </a:lnTo>
                    <a:lnTo>
                      <a:pt x="4060" y="6927"/>
                    </a:lnTo>
                    <a:lnTo>
                      <a:pt x="4311" y="7031"/>
                    </a:lnTo>
                    <a:lnTo>
                      <a:pt x="4374" y="7010"/>
                    </a:lnTo>
                    <a:lnTo>
                      <a:pt x="4478" y="7094"/>
                    </a:lnTo>
                    <a:lnTo>
                      <a:pt x="4499" y="7199"/>
                    </a:lnTo>
                    <a:lnTo>
                      <a:pt x="4750" y="7303"/>
                    </a:lnTo>
                    <a:lnTo>
                      <a:pt x="4855" y="7282"/>
                    </a:lnTo>
                    <a:lnTo>
                      <a:pt x="4855" y="7136"/>
                    </a:lnTo>
                    <a:lnTo>
                      <a:pt x="4918" y="7073"/>
                    </a:lnTo>
                    <a:lnTo>
                      <a:pt x="4918" y="6927"/>
                    </a:lnTo>
                    <a:lnTo>
                      <a:pt x="4813" y="6801"/>
                    </a:lnTo>
                    <a:lnTo>
                      <a:pt x="4918" y="6508"/>
                    </a:lnTo>
                    <a:lnTo>
                      <a:pt x="5022" y="6403"/>
                    </a:lnTo>
                    <a:lnTo>
                      <a:pt x="5022" y="6362"/>
                    </a:lnTo>
                    <a:lnTo>
                      <a:pt x="5043" y="6362"/>
                    </a:lnTo>
                    <a:lnTo>
                      <a:pt x="5043" y="6341"/>
                    </a:lnTo>
                    <a:lnTo>
                      <a:pt x="4960" y="6236"/>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78" name="Google Shape;6818;p56"/>
            <p:cNvGrpSpPr/>
            <p:nvPr/>
          </p:nvGrpSpPr>
          <p:grpSpPr>
            <a:xfrm>
              <a:off x="3775674" y="2798496"/>
              <a:ext cx="40545" cy="23564"/>
              <a:chOff x="3750475" y="2481850"/>
              <a:chExt cx="85125" cy="51800"/>
            </a:xfrm>
          </p:grpSpPr>
          <p:sp>
            <p:nvSpPr>
              <p:cNvPr id="1311" name="Google Shape;6819;p56"/>
              <p:cNvSpPr/>
              <p:nvPr/>
            </p:nvSpPr>
            <p:spPr>
              <a:xfrm>
                <a:off x="3762125" y="2492625"/>
                <a:ext cx="64900" cy="36650"/>
              </a:xfrm>
              <a:custGeom>
                <a:avLst/>
                <a:gdLst/>
                <a:ahLst/>
                <a:cxnLst/>
                <a:rect l="l" t="t" r="r" b="b"/>
                <a:pathLst>
                  <a:path w="2596" h="1466" extrusionOk="0">
                    <a:moveTo>
                      <a:pt x="1507" y="1"/>
                    </a:moveTo>
                    <a:lnTo>
                      <a:pt x="1361" y="64"/>
                    </a:lnTo>
                    <a:lnTo>
                      <a:pt x="1402" y="105"/>
                    </a:lnTo>
                    <a:lnTo>
                      <a:pt x="1340" y="189"/>
                    </a:lnTo>
                    <a:lnTo>
                      <a:pt x="1214" y="126"/>
                    </a:lnTo>
                    <a:lnTo>
                      <a:pt x="1109" y="189"/>
                    </a:lnTo>
                    <a:lnTo>
                      <a:pt x="1005" y="168"/>
                    </a:lnTo>
                    <a:lnTo>
                      <a:pt x="817" y="210"/>
                    </a:lnTo>
                    <a:lnTo>
                      <a:pt x="712" y="210"/>
                    </a:lnTo>
                    <a:lnTo>
                      <a:pt x="691" y="126"/>
                    </a:lnTo>
                    <a:lnTo>
                      <a:pt x="565" y="126"/>
                    </a:lnTo>
                    <a:lnTo>
                      <a:pt x="482" y="231"/>
                    </a:lnTo>
                    <a:lnTo>
                      <a:pt x="607" y="294"/>
                    </a:lnTo>
                    <a:lnTo>
                      <a:pt x="607" y="398"/>
                    </a:lnTo>
                    <a:lnTo>
                      <a:pt x="503" y="440"/>
                    </a:lnTo>
                    <a:lnTo>
                      <a:pt x="398" y="608"/>
                    </a:lnTo>
                    <a:lnTo>
                      <a:pt x="314" y="628"/>
                    </a:lnTo>
                    <a:lnTo>
                      <a:pt x="168" y="859"/>
                    </a:lnTo>
                    <a:lnTo>
                      <a:pt x="147" y="1047"/>
                    </a:lnTo>
                    <a:lnTo>
                      <a:pt x="147" y="1152"/>
                    </a:lnTo>
                    <a:lnTo>
                      <a:pt x="84" y="1152"/>
                    </a:lnTo>
                    <a:lnTo>
                      <a:pt x="0" y="1173"/>
                    </a:lnTo>
                    <a:lnTo>
                      <a:pt x="42" y="1277"/>
                    </a:lnTo>
                    <a:lnTo>
                      <a:pt x="147" y="1277"/>
                    </a:lnTo>
                    <a:lnTo>
                      <a:pt x="293" y="1235"/>
                    </a:lnTo>
                    <a:lnTo>
                      <a:pt x="252" y="1068"/>
                    </a:lnTo>
                    <a:lnTo>
                      <a:pt x="314" y="1026"/>
                    </a:lnTo>
                    <a:lnTo>
                      <a:pt x="482" y="1026"/>
                    </a:lnTo>
                    <a:lnTo>
                      <a:pt x="524" y="1131"/>
                    </a:lnTo>
                    <a:lnTo>
                      <a:pt x="586" y="1277"/>
                    </a:lnTo>
                    <a:lnTo>
                      <a:pt x="670" y="1340"/>
                    </a:lnTo>
                    <a:lnTo>
                      <a:pt x="670" y="1424"/>
                    </a:lnTo>
                    <a:lnTo>
                      <a:pt x="796" y="1465"/>
                    </a:lnTo>
                    <a:lnTo>
                      <a:pt x="1026" y="1319"/>
                    </a:lnTo>
                    <a:lnTo>
                      <a:pt x="1151" y="1361"/>
                    </a:lnTo>
                    <a:lnTo>
                      <a:pt x="1361" y="1026"/>
                    </a:lnTo>
                    <a:lnTo>
                      <a:pt x="1507" y="1110"/>
                    </a:lnTo>
                    <a:lnTo>
                      <a:pt x="1507" y="1235"/>
                    </a:lnTo>
                    <a:lnTo>
                      <a:pt x="1674" y="1319"/>
                    </a:lnTo>
                    <a:lnTo>
                      <a:pt x="1737" y="1445"/>
                    </a:lnTo>
                    <a:lnTo>
                      <a:pt x="1842" y="1235"/>
                    </a:lnTo>
                    <a:lnTo>
                      <a:pt x="1842" y="1068"/>
                    </a:lnTo>
                    <a:lnTo>
                      <a:pt x="2093" y="1131"/>
                    </a:lnTo>
                    <a:lnTo>
                      <a:pt x="2197" y="1131"/>
                    </a:lnTo>
                    <a:lnTo>
                      <a:pt x="2302" y="1214"/>
                    </a:lnTo>
                    <a:lnTo>
                      <a:pt x="2302" y="1005"/>
                    </a:lnTo>
                    <a:lnTo>
                      <a:pt x="2553" y="942"/>
                    </a:lnTo>
                    <a:lnTo>
                      <a:pt x="2490" y="754"/>
                    </a:lnTo>
                    <a:lnTo>
                      <a:pt x="2595" y="628"/>
                    </a:lnTo>
                    <a:lnTo>
                      <a:pt x="2553" y="524"/>
                    </a:lnTo>
                    <a:lnTo>
                      <a:pt x="2469" y="524"/>
                    </a:lnTo>
                    <a:lnTo>
                      <a:pt x="2365" y="628"/>
                    </a:lnTo>
                    <a:lnTo>
                      <a:pt x="2260" y="503"/>
                    </a:lnTo>
                    <a:lnTo>
                      <a:pt x="2177" y="524"/>
                    </a:lnTo>
                    <a:lnTo>
                      <a:pt x="2030" y="524"/>
                    </a:lnTo>
                    <a:lnTo>
                      <a:pt x="1988" y="440"/>
                    </a:lnTo>
                    <a:lnTo>
                      <a:pt x="2030" y="398"/>
                    </a:lnTo>
                    <a:lnTo>
                      <a:pt x="2030" y="294"/>
                    </a:lnTo>
                    <a:lnTo>
                      <a:pt x="1884" y="210"/>
                    </a:lnTo>
                    <a:lnTo>
                      <a:pt x="1737" y="84"/>
                    </a:lnTo>
                    <a:lnTo>
                      <a:pt x="1653" y="84"/>
                    </a:lnTo>
                    <a:lnTo>
                      <a:pt x="1612" y="126"/>
                    </a:lnTo>
                    <a:lnTo>
                      <a:pt x="1528" y="105"/>
                    </a:lnTo>
                    <a:lnTo>
                      <a:pt x="1507"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6820;p56"/>
              <p:cNvSpPr/>
              <p:nvPr/>
            </p:nvSpPr>
            <p:spPr>
              <a:xfrm>
                <a:off x="3750475" y="2481850"/>
                <a:ext cx="85125" cy="51800"/>
              </a:xfrm>
              <a:custGeom>
                <a:avLst/>
                <a:gdLst/>
                <a:ahLst/>
                <a:cxnLst/>
                <a:rect l="l" t="t" r="r" b="b"/>
                <a:pathLst>
                  <a:path w="3405" h="2072" extrusionOk="0">
                    <a:moveTo>
                      <a:pt x="1095" y="286"/>
                    </a:moveTo>
                    <a:lnTo>
                      <a:pt x="0" y="1667"/>
                    </a:lnTo>
                    <a:lnTo>
                      <a:pt x="547" y="2072"/>
                    </a:lnTo>
                    <a:lnTo>
                      <a:pt x="1214" y="1858"/>
                    </a:lnTo>
                    <a:lnTo>
                      <a:pt x="1881" y="1262"/>
                    </a:lnTo>
                    <a:lnTo>
                      <a:pt x="2976" y="1286"/>
                    </a:lnTo>
                    <a:lnTo>
                      <a:pt x="3405" y="786"/>
                    </a:lnTo>
                    <a:lnTo>
                      <a:pt x="2167" y="0"/>
                    </a:lnTo>
                    <a:close/>
                  </a:path>
                </a:pathLst>
              </a:custGeom>
              <a:solidFill>
                <a:srgbClr val="5F7D95"/>
              </a:solidFill>
              <a:ln>
                <a:noFill/>
              </a:ln>
            </p:spPr>
          </p:sp>
        </p:grpSp>
        <p:grpSp>
          <p:nvGrpSpPr>
            <p:cNvPr id="1079" name="Google Shape;6821;p56"/>
            <p:cNvGrpSpPr/>
            <p:nvPr/>
          </p:nvGrpSpPr>
          <p:grpSpPr>
            <a:xfrm>
              <a:off x="3716946" y="2776024"/>
              <a:ext cx="81971" cy="76912"/>
              <a:chOff x="3627175" y="2432450"/>
              <a:chExt cx="172100" cy="169075"/>
            </a:xfrm>
          </p:grpSpPr>
          <p:sp>
            <p:nvSpPr>
              <p:cNvPr id="1308" name="Google Shape;6822;p56"/>
              <p:cNvSpPr/>
              <p:nvPr/>
            </p:nvSpPr>
            <p:spPr>
              <a:xfrm>
                <a:off x="3627175" y="2433000"/>
                <a:ext cx="164800" cy="156950"/>
              </a:xfrm>
              <a:custGeom>
                <a:avLst/>
                <a:gdLst/>
                <a:ahLst/>
                <a:cxnLst/>
                <a:rect l="l" t="t" r="r" b="b"/>
                <a:pathLst>
                  <a:path w="6592" h="6278" extrusionOk="0">
                    <a:moveTo>
                      <a:pt x="3829" y="0"/>
                    </a:moveTo>
                    <a:lnTo>
                      <a:pt x="3808" y="42"/>
                    </a:lnTo>
                    <a:lnTo>
                      <a:pt x="3599" y="105"/>
                    </a:lnTo>
                    <a:lnTo>
                      <a:pt x="3578" y="63"/>
                    </a:lnTo>
                    <a:lnTo>
                      <a:pt x="3390" y="168"/>
                    </a:lnTo>
                    <a:lnTo>
                      <a:pt x="3369" y="272"/>
                    </a:lnTo>
                    <a:lnTo>
                      <a:pt x="3390" y="398"/>
                    </a:lnTo>
                    <a:lnTo>
                      <a:pt x="3348" y="607"/>
                    </a:lnTo>
                    <a:lnTo>
                      <a:pt x="3181" y="796"/>
                    </a:lnTo>
                    <a:lnTo>
                      <a:pt x="3181" y="837"/>
                    </a:lnTo>
                    <a:lnTo>
                      <a:pt x="2992" y="900"/>
                    </a:lnTo>
                    <a:lnTo>
                      <a:pt x="2888" y="900"/>
                    </a:lnTo>
                    <a:lnTo>
                      <a:pt x="2783" y="879"/>
                    </a:lnTo>
                    <a:lnTo>
                      <a:pt x="2574" y="1005"/>
                    </a:lnTo>
                    <a:lnTo>
                      <a:pt x="2532" y="1089"/>
                    </a:lnTo>
                    <a:lnTo>
                      <a:pt x="2574" y="1151"/>
                    </a:lnTo>
                    <a:lnTo>
                      <a:pt x="2658" y="1193"/>
                    </a:lnTo>
                    <a:lnTo>
                      <a:pt x="2532" y="1298"/>
                    </a:lnTo>
                    <a:lnTo>
                      <a:pt x="2365" y="1319"/>
                    </a:lnTo>
                    <a:lnTo>
                      <a:pt x="2134" y="1298"/>
                    </a:lnTo>
                    <a:lnTo>
                      <a:pt x="2030" y="1235"/>
                    </a:lnTo>
                    <a:lnTo>
                      <a:pt x="1946" y="1298"/>
                    </a:lnTo>
                    <a:lnTo>
                      <a:pt x="1925" y="1214"/>
                    </a:lnTo>
                    <a:lnTo>
                      <a:pt x="1841" y="1151"/>
                    </a:lnTo>
                    <a:lnTo>
                      <a:pt x="1883" y="1047"/>
                    </a:lnTo>
                    <a:lnTo>
                      <a:pt x="1800" y="1026"/>
                    </a:lnTo>
                    <a:lnTo>
                      <a:pt x="1695" y="1047"/>
                    </a:lnTo>
                    <a:lnTo>
                      <a:pt x="1569" y="1047"/>
                    </a:lnTo>
                    <a:lnTo>
                      <a:pt x="1507" y="1026"/>
                    </a:lnTo>
                    <a:lnTo>
                      <a:pt x="1528" y="1151"/>
                    </a:lnTo>
                    <a:lnTo>
                      <a:pt x="1507" y="1214"/>
                    </a:lnTo>
                    <a:lnTo>
                      <a:pt x="1716" y="1402"/>
                    </a:lnTo>
                    <a:lnTo>
                      <a:pt x="1674" y="1444"/>
                    </a:lnTo>
                    <a:lnTo>
                      <a:pt x="1695" y="1528"/>
                    </a:lnTo>
                    <a:lnTo>
                      <a:pt x="1695" y="1633"/>
                    </a:lnTo>
                    <a:lnTo>
                      <a:pt x="1737" y="1716"/>
                    </a:lnTo>
                    <a:lnTo>
                      <a:pt x="1737" y="1821"/>
                    </a:lnTo>
                    <a:lnTo>
                      <a:pt x="1569" y="1779"/>
                    </a:lnTo>
                    <a:lnTo>
                      <a:pt x="1465" y="1821"/>
                    </a:lnTo>
                    <a:lnTo>
                      <a:pt x="1381" y="1779"/>
                    </a:lnTo>
                    <a:lnTo>
                      <a:pt x="1277" y="1821"/>
                    </a:lnTo>
                    <a:lnTo>
                      <a:pt x="1256" y="1758"/>
                    </a:lnTo>
                    <a:lnTo>
                      <a:pt x="1109" y="1863"/>
                    </a:lnTo>
                    <a:lnTo>
                      <a:pt x="963" y="1653"/>
                    </a:lnTo>
                    <a:lnTo>
                      <a:pt x="858" y="1633"/>
                    </a:lnTo>
                    <a:lnTo>
                      <a:pt x="733" y="1653"/>
                    </a:lnTo>
                    <a:lnTo>
                      <a:pt x="628" y="1758"/>
                    </a:lnTo>
                    <a:lnTo>
                      <a:pt x="565" y="1737"/>
                    </a:lnTo>
                    <a:lnTo>
                      <a:pt x="481" y="1779"/>
                    </a:lnTo>
                    <a:lnTo>
                      <a:pt x="440" y="1758"/>
                    </a:lnTo>
                    <a:lnTo>
                      <a:pt x="335" y="1758"/>
                    </a:lnTo>
                    <a:lnTo>
                      <a:pt x="251" y="1842"/>
                    </a:lnTo>
                    <a:lnTo>
                      <a:pt x="63" y="1863"/>
                    </a:lnTo>
                    <a:lnTo>
                      <a:pt x="0" y="1946"/>
                    </a:lnTo>
                    <a:lnTo>
                      <a:pt x="42" y="2030"/>
                    </a:lnTo>
                    <a:lnTo>
                      <a:pt x="147" y="1988"/>
                    </a:lnTo>
                    <a:lnTo>
                      <a:pt x="251" y="2030"/>
                    </a:lnTo>
                    <a:lnTo>
                      <a:pt x="272" y="2051"/>
                    </a:lnTo>
                    <a:lnTo>
                      <a:pt x="272" y="2051"/>
                    </a:lnTo>
                    <a:lnTo>
                      <a:pt x="147" y="2030"/>
                    </a:lnTo>
                    <a:lnTo>
                      <a:pt x="105" y="2051"/>
                    </a:lnTo>
                    <a:lnTo>
                      <a:pt x="126" y="2156"/>
                    </a:lnTo>
                    <a:lnTo>
                      <a:pt x="168" y="2072"/>
                    </a:lnTo>
                    <a:lnTo>
                      <a:pt x="230" y="2093"/>
                    </a:lnTo>
                    <a:lnTo>
                      <a:pt x="251" y="2177"/>
                    </a:lnTo>
                    <a:lnTo>
                      <a:pt x="209" y="2197"/>
                    </a:lnTo>
                    <a:lnTo>
                      <a:pt x="105" y="2239"/>
                    </a:lnTo>
                    <a:lnTo>
                      <a:pt x="105" y="2260"/>
                    </a:lnTo>
                    <a:lnTo>
                      <a:pt x="209" y="2260"/>
                    </a:lnTo>
                    <a:lnTo>
                      <a:pt x="230" y="2386"/>
                    </a:lnTo>
                    <a:lnTo>
                      <a:pt x="230" y="2469"/>
                    </a:lnTo>
                    <a:lnTo>
                      <a:pt x="335" y="2386"/>
                    </a:lnTo>
                    <a:lnTo>
                      <a:pt x="481" y="2386"/>
                    </a:lnTo>
                    <a:lnTo>
                      <a:pt x="670" y="2469"/>
                    </a:lnTo>
                    <a:lnTo>
                      <a:pt x="733" y="2511"/>
                    </a:lnTo>
                    <a:lnTo>
                      <a:pt x="774" y="2511"/>
                    </a:lnTo>
                    <a:lnTo>
                      <a:pt x="900" y="2595"/>
                    </a:lnTo>
                    <a:lnTo>
                      <a:pt x="1005" y="2511"/>
                    </a:lnTo>
                    <a:lnTo>
                      <a:pt x="1067" y="2553"/>
                    </a:lnTo>
                    <a:lnTo>
                      <a:pt x="1046" y="2595"/>
                    </a:lnTo>
                    <a:lnTo>
                      <a:pt x="1067" y="2658"/>
                    </a:lnTo>
                    <a:lnTo>
                      <a:pt x="1172" y="2595"/>
                    </a:lnTo>
                    <a:lnTo>
                      <a:pt x="1214" y="2658"/>
                    </a:lnTo>
                    <a:lnTo>
                      <a:pt x="1172" y="2762"/>
                    </a:lnTo>
                    <a:lnTo>
                      <a:pt x="1214" y="2825"/>
                    </a:lnTo>
                    <a:lnTo>
                      <a:pt x="1297" y="2825"/>
                    </a:lnTo>
                    <a:lnTo>
                      <a:pt x="1402" y="2783"/>
                    </a:lnTo>
                    <a:lnTo>
                      <a:pt x="1528" y="2783"/>
                    </a:lnTo>
                    <a:lnTo>
                      <a:pt x="1611" y="2888"/>
                    </a:lnTo>
                    <a:lnTo>
                      <a:pt x="1507" y="2825"/>
                    </a:lnTo>
                    <a:lnTo>
                      <a:pt x="1402" y="2825"/>
                    </a:lnTo>
                    <a:lnTo>
                      <a:pt x="1360" y="2930"/>
                    </a:lnTo>
                    <a:lnTo>
                      <a:pt x="1402" y="2972"/>
                    </a:lnTo>
                    <a:lnTo>
                      <a:pt x="1423" y="3076"/>
                    </a:lnTo>
                    <a:lnTo>
                      <a:pt x="1381" y="3181"/>
                    </a:lnTo>
                    <a:lnTo>
                      <a:pt x="1402" y="3244"/>
                    </a:lnTo>
                    <a:lnTo>
                      <a:pt x="1486" y="3244"/>
                    </a:lnTo>
                    <a:lnTo>
                      <a:pt x="1632" y="3432"/>
                    </a:lnTo>
                    <a:lnTo>
                      <a:pt x="1779" y="3453"/>
                    </a:lnTo>
                    <a:lnTo>
                      <a:pt x="1904" y="3537"/>
                    </a:lnTo>
                    <a:lnTo>
                      <a:pt x="1904" y="3641"/>
                    </a:lnTo>
                    <a:lnTo>
                      <a:pt x="1946" y="3725"/>
                    </a:lnTo>
                    <a:lnTo>
                      <a:pt x="1904" y="3830"/>
                    </a:lnTo>
                    <a:lnTo>
                      <a:pt x="1883" y="3850"/>
                    </a:lnTo>
                    <a:lnTo>
                      <a:pt x="1841" y="3934"/>
                    </a:lnTo>
                    <a:lnTo>
                      <a:pt x="1946" y="3955"/>
                    </a:lnTo>
                    <a:lnTo>
                      <a:pt x="2134" y="4081"/>
                    </a:lnTo>
                    <a:lnTo>
                      <a:pt x="2260" y="4436"/>
                    </a:lnTo>
                    <a:lnTo>
                      <a:pt x="2260" y="4436"/>
                    </a:lnTo>
                    <a:lnTo>
                      <a:pt x="2113" y="4269"/>
                    </a:lnTo>
                    <a:lnTo>
                      <a:pt x="2093" y="4143"/>
                    </a:lnTo>
                    <a:lnTo>
                      <a:pt x="1946" y="4081"/>
                    </a:lnTo>
                    <a:lnTo>
                      <a:pt x="1904" y="4122"/>
                    </a:lnTo>
                    <a:lnTo>
                      <a:pt x="1841" y="4394"/>
                    </a:lnTo>
                    <a:lnTo>
                      <a:pt x="1841" y="4604"/>
                    </a:lnTo>
                    <a:lnTo>
                      <a:pt x="1946" y="4687"/>
                    </a:lnTo>
                    <a:lnTo>
                      <a:pt x="1883" y="4750"/>
                    </a:lnTo>
                    <a:lnTo>
                      <a:pt x="1841" y="5127"/>
                    </a:lnTo>
                    <a:lnTo>
                      <a:pt x="1737" y="5482"/>
                    </a:lnTo>
                    <a:lnTo>
                      <a:pt x="1590" y="5545"/>
                    </a:lnTo>
                    <a:lnTo>
                      <a:pt x="1695" y="5608"/>
                    </a:lnTo>
                    <a:lnTo>
                      <a:pt x="1716" y="5629"/>
                    </a:lnTo>
                    <a:lnTo>
                      <a:pt x="1779" y="5629"/>
                    </a:lnTo>
                    <a:lnTo>
                      <a:pt x="1800" y="5754"/>
                    </a:lnTo>
                    <a:lnTo>
                      <a:pt x="1800" y="5859"/>
                    </a:lnTo>
                    <a:lnTo>
                      <a:pt x="1946" y="5838"/>
                    </a:lnTo>
                    <a:lnTo>
                      <a:pt x="2197" y="5922"/>
                    </a:lnTo>
                    <a:lnTo>
                      <a:pt x="2302" y="6047"/>
                    </a:lnTo>
                    <a:lnTo>
                      <a:pt x="2406" y="6006"/>
                    </a:lnTo>
                    <a:lnTo>
                      <a:pt x="2532" y="6131"/>
                    </a:lnTo>
                    <a:lnTo>
                      <a:pt x="2678" y="6131"/>
                    </a:lnTo>
                    <a:lnTo>
                      <a:pt x="2762" y="6152"/>
                    </a:lnTo>
                    <a:lnTo>
                      <a:pt x="2867" y="6047"/>
                    </a:lnTo>
                    <a:lnTo>
                      <a:pt x="3139" y="6047"/>
                    </a:lnTo>
                    <a:lnTo>
                      <a:pt x="3243" y="6110"/>
                    </a:lnTo>
                    <a:lnTo>
                      <a:pt x="3390" y="6068"/>
                    </a:lnTo>
                    <a:lnTo>
                      <a:pt x="3557" y="6173"/>
                    </a:lnTo>
                    <a:lnTo>
                      <a:pt x="3829" y="6152"/>
                    </a:lnTo>
                    <a:lnTo>
                      <a:pt x="4018" y="6257"/>
                    </a:lnTo>
                    <a:lnTo>
                      <a:pt x="4101" y="6278"/>
                    </a:lnTo>
                    <a:lnTo>
                      <a:pt x="4101" y="6236"/>
                    </a:lnTo>
                    <a:lnTo>
                      <a:pt x="4038" y="6068"/>
                    </a:lnTo>
                    <a:lnTo>
                      <a:pt x="4101" y="5859"/>
                    </a:lnTo>
                    <a:lnTo>
                      <a:pt x="4101" y="5796"/>
                    </a:lnTo>
                    <a:lnTo>
                      <a:pt x="4227" y="5650"/>
                    </a:lnTo>
                    <a:lnTo>
                      <a:pt x="4436" y="5441"/>
                    </a:lnTo>
                    <a:lnTo>
                      <a:pt x="4499" y="5441"/>
                    </a:lnTo>
                    <a:lnTo>
                      <a:pt x="4562" y="5503"/>
                    </a:lnTo>
                    <a:lnTo>
                      <a:pt x="4708" y="5503"/>
                    </a:lnTo>
                    <a:lnTo>
                      <a:pt x="4834" y="5587"/>
                    </a:lnTo>
                    <a:lnTo>
                      <a:pt x="4938" y="5587"/>
                    </a:lnTo>
                    <a:lnTo>
                      <a:pt x="5022" y="5524"/>
                    </a:lnTo>
                    <a:lnTo>
                      <a:pt x="5085" y="5503"/>
                    </a:lnTo>
                    <a:lnTo>
                      <a:pt x="5461" y="5734"/>
                    </a:lnTo>
                    <a:lnTo>
                      <a:pt x="5545" y="5817"/>
                    </a:lnTo>
                    <a:lnTo>
                      <a:pt x="5796" y="5817"/>
                    </a:lnTo>
                    <a:lnTo>
                      <a:pt x="5901" y="5734"/>
                    </a:lnTo>
                    <a:lnTo>
                      <a:pt x="5880" y="5692"/>
                    </a:lnTo>
                    <a:lnTo>
                      <a:pt x="5984" y="5545"/>
                    </a:lnTo>
                    <a:lnTo>
                      <a:pt x="6340" y="5294"/>
                    </a:lnTo>
                    <a:lnTo>
                      <a:pt x="6382" y="5273"/>
                    </a:lnTo>
                    <a:lnTo>
                      <a:pt x="6319" y="5169"/>
                    </a:lnTo>
                    <a:lnTo>
                      <a:pt x="6403" y="4980"/>
                    </a:lnTo>
                    <a:lnTo>
                      <a:pt x="6235" y="4980"/>
                    </a:lnTo>
                    <a:lnTo>
                      <a:pt x="6068" y="4855"/>
                    </a:lnTo>
                    <a:lnTo>
                      <a:pt x="6026" y="4562"/>
                    </a:lnTo>
                    <a:lnTo>
                      <a:pt x="5880" y="4394"/>
                    </a:lnTo>
                    <a:lnTo>
                      <a:pt x="5963" y="4332"/>
                    </a:lnTo>
                    <a:lnTo>
                      <a:pt x="6089" y="4290"/>
                    </a:lnTo>
                    <a:lnTo>
                      <a:pt x="6131" y="4122"/>
                    </a:lnTo>
                    <a:lnTo>
                      <a:pt x="6026" y="4018"/>
                    </a:lnTo>
                    <a:lnTo>
                      <a:pt x="6005" y="3850"/>
                    </a:lnTo>
                    <a:lnTo>
                      <a:pt x="6068" y="3809"/>
                    </a:lnTo>
                    <a:lnTo>
                      <a:pt x="6068" y="3725"/>
                    </a:lnTo>
                    <a:lnTo>
                      <a:pt x="5984" y="3662"/>
                    </a:lnTo>
                    <a:lnTo>
                      <a:pt x="5922" y="3516"/>
                    </a:lnTo>
                    <a:lnTo>
                      <a:pt x="5880" y="3411"/>
                    </a:lnTo>
                    <a:lnTo>
                      <a:pt x="5712" y="3411"/>
                    </a:lnTo>
                    <a:lnTo>
                      <a:pt x="5650" y="3453"/>
                    </a:lnTo>
                    <a:lnTo>
                      <a:pt x="5691" y="3620"/>
                    </a:lnTo>
                    <a:lnTo>
                      <a:pt x="5545" y="3662"/>
                    </a:lnTo>
                    <a:lnTo>
                      <a:pt x="5440" y="3662"/>
                    </a:lnTo>
                    <a:lnTo>
                      <a:pt x="5398" y="3558"/>
                    </a:lnTo>
                    <a:lnTo>
                      <a:pt x="5482" y="3537"/>
                    </a:lnTo>
                    <a:lnTo>
                      <a:pt x="5545" y="3537"/>
                    </a:lnTo>
                    <a:lnTo>
                      <a:pt x="5545" y="3432"/>
                    </a:lnTo>
                    <a:lnTo>
                      <a:pt x="5566" y="3244"/>
                    </a:lnTo>
                    <a:lnTo>
                      <a:pt x="5712" y="3013"/>
                    </a:lnTo>
                    <a:lnTo>
                      <a:pt x="5796" y="2993"/>
                    </a:lnTo>
                    <a:lnTo>
                      <a:pt x="5901" y="2825"/>
                    </a:lnTo>
                    <a:lnTo>
                      <a:pt x="6005" y="2783"/>
                    </a:lnTo>
                    <a:lnTo>
                      <a:pt x="6005" y="2679"/>
                    </a:lnTo>
                    <a:lnTo>
                      <a:pt x="5880" y="2616"/>
                    </a:lnTo>
                    <a:lnTo>
                      <a:pt x="5963" y="2511"/>
                    </a:lnTo>
                    <a:lnTo>
                      <a:pt x="6089" y="2511"/>
                    </a:lnTo>
                    <a:lnTo>
                      <a:pt x="6110" y="2595"/>
                    </a:lnTo>
                    <a:lnTo>
                      <a:pt x="6215" y="2595"/>
                    </a:lnTo>
                    <a:lnTo>
                      <a:pt x="6403" y="2553"/>
                    </a:lnTo>
                    <a:lnTo>
                      <a:pt x="6340" y="2449"/>
                    </a:lnTo>
                    <a:lnTo>
                      <a:pt x="6235" y="2365"/>
                    </a:lnTo>
                    <a:lnTo>
                      <a:pt x="6235" y="2197"/>
                    </a:lnTo>
                    <a:lnTo>
                      <a:pt x="6298" y="2030"/>
                    </a:lnTo>
                    <a:lnTo>
                      <a:pt x="6382" y="1946"/>
                    </a:lnTo>
                    <a:lnTo>
                      <a:pt x="6382" y="1842"/>
                    </a:lnTo>
                    <a:lnTo>
                      <a:pt x="6445" y="1674"/>
                    </a:lnTo>
                    <a:lnTo>
                      <a:pt x="6591" y="1549"/>
                    </a:lnTo>
                    <a:lnTo>
                      <a:pt x="6445" y="1465"/>
                    </a:lnTo>
                    <a:lnTo>
                      <a:pt x="6340" y="1465"/>
                    </a:lnTo>
                    <a:lnTo>
                      <a:pt x="6215" y="1402"/>
                    </a:lnTo>
                    <a:lnTo>
                      <a:pt x="6110" y="1444"/>
                    </a:lnTo>
                    <a:lnTo>
                      <a:pt x="6026" y="1402"/>
                    </a:lnTo>
                    <a:lnTo>
                      <a:pt x="5922" y="1402"/>
                    </a:lnTo>
                    <a:lnTo>
                      <a:pt x="5859" y="1444"/>
                    </a:lnTo>
                    <a:lnTo>
                      <a:pt x="5754" y="1361"/>
                    </a:lnTo>
                    <a:lnTo>
                      <a:pt x="5754" y="1298"/>
                    </a:lnTo>
                    <a:lnTo>
                      <a:pt x="5650" y="1214"/>
                    </a:lnTo>
                    <a:lnTo>
                      <a:pt x="5566" y="1235"/>
                    </a:lnTo>
                    <a:lnTo>
                      <a:pt x="5398" y="1193"/>
                    </a:lnTo>
                    <a:lnTo>
                      <a:pt x="5357" y="1089"/>
                    </a:lnTo>
                    <a:lnTo>
                      <a:pt x="5252" y="1089"/>
                    </a:lnTo>
                    <a:lnTo>
                      <a:pt x="5189" y="1130"/>
                    </a:lnTo>
                    <a:lnTo>
                      <a:pt x="5085" y="1047"/>
                    </a:lnTo>
                    <a:lnTo>
                      <a:pt x="4980" y="1026"/>
                    </a:lnTo>
                    <a:lnTo>
                      <a:pt x="4854" y="879"/>
                    </a:lnTo>
                    <a:lnTo>
                      <a:pt x="4771" y="837"/>
                    </a:lnTo>
                    <a:lnTo>
                      <a:pt x="4729" y="796"/>
                    </a:lnTo>
                    <a:lnTo>
                      <a:pt x="4645" y="796"/>
                    </a:lnTo>
                    <a:lnTo>
                      <a:pt x="4603" y="837"/>
                    </a:lnTo>
                    <a:lnTo>
                      <a:pt x="4457" y="775"/>
                    </a:lnTo>
                    <a:lnTo>
                      <a:pt x="4457" y="607"/>
                    </a:lnTo>
                    <a:lnTo>
                      <a:pt x="4394" y="586"/>
                    </a:lnTo>
                    <a:lnTo>
                      <a:pt x="4310" y="524"/>
                    </a:lnTo>
                    <a:lnTo>
                      <a:pt x="4227" y="524"/>
                    </a:lnTo>
                    <a:lnTo>
                      <a:pt x="4080" y="398"/>
                    </a:lnTo>
                    <a:lnTo>
                      <a:pt x="4038" y="293"/>
                    </a:lnTo>
                    <a:lnTo>
                      <a:pt x="3913" y="252"/>
                    </a:lnTo>
                    <a:lnTo>
                      <a:pt x="3892" y="63"/>
                    </a:lnTo>
                    <a:lnTo>
                      <a:pt x="3829"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6823;p56"/>
              <p:cNvSpPr/>
              <p:nvPr/>
            </p:nvSpPr>
            <p:spPr>
              <a:xfrm>
                <a:off x="3658200" y="2557475"/>
                <a:ext cx="70850" cy="44050"/>
              </a:xfrm>
              <a:custGeom>
                <a:avLst/>
                <a:gdLst/>
                <a:ahLst/>
                <a:cxnLst/>
                <a:rect l="l" t="t" r="r" b="b"/>
                <a:pathLst>
                  <a:path w="2834" h="1762" extrusionOk="0">
                    <a:moveTo>
                      <a:pt x="571" y="595"/>
                    </a:moveTo>
                    <a:lnTo>
                      <a:pt x="0" y="1119"/>
                    </a:lnTo>
                    <a:lnTo>
                      <a:pt x="1833" y="1762"/>
                    </a:lnTo>
                    <a:lnTo>
                      <a:pt x="2714" y="1476"/>
                    </a:lnTo>
                    <a:lnTo>
                      <a:pt x="2834" y="1071"/>
                    </a:lnTo>
                    <a:lnTo>
                      <a:pt x="1833" y="0"/>
                    </a:lnTo>
                    <a:close/>
                  </a:path>
                </a:pathLst>
              </a:custGeom>
              <a:solidFill>
                <a:srgbClr val="5F7D95"/>
              </a:solidFill>
              <a:ln>
                <a:noFill/>
              </a:ln>
            </p:spPr>
          </p:sp>
          <p:sp>
            <p:nvSpPr>
              <p:cNvPr id="1310" name="Google Shape;6824;p56"/>
              <p:cNvSpPr/>
              <p:nvPr/>
            </p:nvSpPr>
            <p:spPr>
              <a:xfrm>
                <a:off x="3719525" y="2432450"/>
                <a:ext cx="79750" cy="89900"/>
              </a:xfrm>
              <a:custGeom>
                <a:avLst/>
                <a:gdLst/>
                <a:ahLst/>
                <a:cxnLst/>
                <a:rect l="l" t="t" r="r" b="b"/>
                <a:pathLst>
                  <a:path w="3190" h="3596" extrusionOk="0">
                    <a:moveTo>
                      <a:pt x="0" y="167"/>
                    </a:moveTo>
                    <a:lnTo>
                      <a:pt x="261" y="0"/>
                    </a:lnTo>
                    <a:lnTo>
                      <a:pt x="1619" y="1095"/>
                    </a:lnTo>
                    <a:lnTo>
                      <a:pt x="2381" y="1286"/>
                    </a:lnTo>
                    <a:lnTo>
                      <a:pt x="3190" y="1429"/>
                    </a:lnTo>
                    <a:lnTo>
                      <a:pt x="2809" y="2595"/>
                    </a:lnTo>
                    <a:lnTo>
                      <a:pt x="2071" y="2429"/>
                    </a:lnTo>
                    <a:lnTo>
                      <a:pt x="1524" y="3596"/>
                    </a:lnTo>
                    <a:close/>
                  </a:path>
                </a:pathLst>
              </a:custGeom>
              <a:solidFill>
                <a:srgbClr val="5F7D95"/>
              </a:solidFill>
              <a:ln>
                <a:noFill/>
              </a:ln>
            </p:spPr>
          </p:sp>
        </p:grpSp>
        <p:grpSp>
          <p:nvGrpSpPr>
            <p:cNvPr id="1080" name="Google Shape;6825;p56"/>
            <p:cNvGrpSpPr/>
            <p:nvPr/>
          </p:nvGrpSpPr>
          <p:grpSpPr>
            <a:xfrm>
              <a:off x="3685682" y="2845624"/>
              <a:ext cx="29311" cy="45055"/>
              <a:chOff x="3561536" y="2585450"/>
              <a:chExt cx="61539" cy="99045"/>
            </a:xfrm>
          </p:grpSpPr>
          <p:sp>
            <p:nvSpPr>
              <p:cNvPr id="1306" name="Google Shape;6826;p56"/>
              <p:cNvSpPr/>
              <p:nvPr/>
            </p:nvSpPr>
            <p:spPr>
              <a:xfrm rot="192277">
                <a:off x="3564002" y="2593849"/>
                <a:ext cx="44498" cy="89472"/>
              </a:xfrm>
              <a:custGeom>
                <a:avLst/>
                <a:gdLst/>
                <a:ahLst/>
                <a:cxnLst/>
                <a:rect l="l" t="t" r="r" b="b"/>
                <a:pathLst>
                  <a:path w="1780" h="3579" extrusionOk="0">
                    <a:moveTo>
                      <a:pt x="628" y="1"/>
                    </a:moveTo>
                    <a:lnTo>
                      <a:pt x="356" y="22"/>
                    </a:lnTo>
                    <a:lnTo>
                      <a:pt x="377" y="147"/>
                    </a:lnTo>
                    <a:lnTo>
                      <a:pt x="461" y="357"/>
                    </a:lnTo>
                    <a:lnTo>
                      <a:pt x="440" y="712"/>
                    </a:lnTo>
                    <a:lnTo>
                      <a:pt x="440" y="775"/>
                    </a:lnTo>
                    <a:lnTo>
                      <a:pt x="419" y="943"/>
                    </a:lnTo>
                    <a:lnTo>
                      <a:pt x="482" y="1026"/>
                    </a:lnTo>
                    <a:lnTo>
                      <a:pt x="440" y="1131"/>
                    </a:lnTo>
                    <a:lnTo>
                      <a:pt x="356" y="1256"/>
                    </a:lnTo>
                    <a:lnTo>
                      <a:pt x="356" y="1445"/>
                    </a:lnTo>
                    <a:lnTo>
                      <a:pt x="231" y="1654"/>
                    </a:lnTo>
                    <a:lnTo>
                      <a:pt x="231" y="1759"/>
                    </a:lnTo>
                    <a:lnTo>
                      <a:pt x="64" y="1968"/>
                    </a:lnTo>
                    <a:lnTo>
                      <a:pt x="1" y="2303"/>
                    </a:lnTo>
                    <a:lnTo>
                      <a:pt x="1" y="2386"/>
                    </a:lnTo>
                    <a:lnTo>
                      <a:pt x="105" y="2386"/>
                    </a:lnTo>
                    <a:lnTo>
                      <a:pt x="168" y="2303"/>
                    </a:lnTo>
                    <a:lnTo>
                      <a:pt x="273" y="2219"/>
                    </a:lnTo>
                    <a:lnTo>
                      <a:pt x="252" y="2303"/>
                    </a:lnTo>
                    <a:lnTo>
                      <a:pt x="315" y="2344"/>
                    </a:lnTo>
                    <a:lnTo>
                      <a:pt x="126" y="2428"/>
                    </a:lnTo>
                    <a:lnTo>
                      <a:pt x="126" y="2554"/>
                    </a:lnTo>
                    <a:lnTo>
                      <a:pt x="168" y="2616"/>
                    </a:lnTo>
                    <a:lnTo>
                      <a:pt x="252" y="2533"/>
                    </a:lnTo>
                    <a:lnTo>
                      <a:pt x="419" y="2533"/>
                    </a:lnTo>
                    <a:lnTo>
                      <a:pt x="336" y="2616"/>
                    </a:lnTo>
                    <a:lnTo>
                      <a:pt x="377" y="2763"/>
                    </a:lnTo>
                    <a:lnTo>
                      <a:pt x="336" y="2909"/>
                    </a:lnTo>
                    <a:lnTo>
                      <a:pt x="336" y="3223"/>
                    </a:lnTo>
                    <a:lnTo>
                      <a:pt x="273" y="3432"/>
                    </a:lnTo>
                    <a:lnTo>
                      <a:pt x="231" y="3495"/>
                    </a:lnTo>
                    <a:lnTo>
                      <a:pt x="273" y="3537"/>
                    </a:lnTo>
                    <a:lnTo>
                      <a:pt x="440" y="3432"/>
                    </a:lnTo>
                    <a:lnTo>
                      <a:pt x="691" y="3495"/>
                    </a:lnTo>
                    <a:lnTo>
                      <a:pt x="796" y="3579"/>
                    </a:lnTo>
                    <a:lnTo>
                      <a:pt x="963" y="3474"/>
                    </a:lnTo>
                    <a:lnTo>
                      <a:pt x="1110" y="3474"/>
                    </a:lnTo>
                    <a:lnTo>
                      <a:pt x="1152" y="3432"/>
                    </a:lnTo>
                    <a:lnTo>
                      <a:pt x="1152" y="3286"/>
                    </a:lnTo>
                    <a:lnTo>
                      <a:pt x="1068" y="3160"/>
                    </a:lnTo>
                    <a:lnTo>
                      <a:pt x="1193" y="2909"/>
                    </a:lnTo>
                    <a:lnTo>
                      <a:pt x="1319" y="2805"/>
                    </a:lnTo>
                    <a:lnTo>
                      <a:pt x="1361" y="2658"/>
                    </a:lnTo>
                    <a:lnTo>
                      <a:pt x="1214" y="2658"/>
                    </a:lnTo>
                    <a:lnTo>
                      <a:pt x="1152" y="2512"/>
                    </a:lnTo>
                    <a:lnTo>
                      <a:pt x="1319" y="2323"/>
                    </a:lnTo>
                    <a:lnTo>
                      <a:pt x="1319" y="2093"/>
                    </a:lnTo>
                    <a:lnTo>
                      <a:pt x="1193" y="2010"/>
                    </a:lnTo>
                    <a:lnTo>
                      <a:pt x="1047" y="1717"/>
                    </a:lnTo>
                    <a:lnTo>
                      <a:pt x="1172" y="1696"/>
                    </a:lnTo>
                    <a:lnTo>
                      <a:pt x="1277" y="1696"/>
                    </a:lnTo>
                    <a:lnTo>
                      <a:pt x="1424" y="1487"/>
                    </a:lnTo>
                    <a:lnTo>
                      <a:pt x="1319" y="1382"/>
                    </a:lnTo>
                    <a:lnTo>
                      <a:pt x="1465" y="1277"/>
                    </a:lnTo>
                    <a:lnTo>
                      <a:pt x="1465" y="922"/>
                    </a:lnTo>
                    <a:lnTo>
                      <a:pt x="1424" y="754"/>
                    </a:lnTo>
                    <a:lnTo>
                      <a:pt x="1675" y="545"/>
                    </a:lnTo>
                    <a:lnTo>
                      <a:pt x="1737" y="545"/>
                    </a:lnTo>
                    <a:lnTo>
                      <a:pt x="1779" y="440"/>
                    </a:lnTo>
                    <a:lnTo>
                      <a:pt x="1675" y="252"/>
                    </a:lnTo>
                    <a:lnTo>
                      <a:pt x="1633" y="127"/>
                    </a:lnTo>
                    <a:lnTo>
                      <a:pt x="1382" y="85"/>
                    </a:lnTo>
                    <a:lnTo>
                      <a:pt x="1277" y="210"/>
                    </a:lnTo>
                    <a:lnTo>
                      <a:pt x="942" y="127"/>
                    </a:lnTo>
                    <a:lnTo>
                      <a:pt x="754" y="231"/>
                    </a:lnTo>
                    <a:lnTo>
                      <a:pt x="691" y="147"/>
                    </a:lnTo>
                    <a:lnTo>
                      <a:pt x="733" y="22"/>
                    </a:lnTo>
                    <a:lnTo>
                      <a:pt x="628"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6827;p56"/>
              <p:cNvSpPr/>
              <p:nvPr/>
            </p:nvSpPr>
            <p:spPr>
              <a:xfrm>
                <a:off x="3580800" y="2585450"/>
                <a:ext cx="42275" cy="93450"/>
              </a:xfrm>
              <a:custGeom>
                <a:avLst/>
                <a:gdLst/>
                <a:ahLst/>
                <a:cxnLst/>
                <a:rect l="l" t="t" r="r" b="b"/>
                <a:pathLst>
                  <a:path w="1691" h="3738" extrusionOk="0">
                    <a:moveTo>
                      <a:pt x="453" y="0"/>
                    </a:moveTo>
                    <a:lnTo>
                      <a:pt x="0" y="547"/>
                    </a:lnTo>
                    <a:lnTo>
                      <a:pt x="0" y="3429"/>
                    </a:lnTo>
                    <a:lnTo>
                      <a:pt x="429" y="3738"/>
                    </a:lnTo>
                    <a:lnTo>
                      <a:pt x="1691" y="2714"/>
                    </a:lnTo>
                    <a:lnTo>
                      <a:pt x="1691" y="500"/>
                    </a:lnTo>
                    <a:close/>
                  </a:path>
                </a:pathLst>
              </a:custGeom>
              <a:solidFill>
                <a:srgbClr val="5F7D95"/>
              </a:solidFill>
              <a:ln>
                <a:noFill/>
              </a:ln>
            </p:spPr>
          </p:sp>
        </p:grpSp>
        <p:grpSp>
          <p:nvGrpSpPr>
            <p:cNvPr id="1081" name="Google Shape;6828;p56"/>
            <p:cNvGrpSpPr/>
            <p:nvPr/>
          </p:nvGrpSpPr>
          <p:grpSpPr>
            <a:xfrm>
              <a:off x="3849905" y="2572252"/>
              <a:ext cx="74339" cy="119559"/>
              <a:chOff x="3906325" y="1984500"/>
              <a:chExt cx="156075" cy="262825"/>
            </a:xfrm>
          </p:grpSpPr>
          <p:sp>
            <p:nvSpPr>
              <p:cNvPr id="1304" name="Google Shape;6829;p56"/>
              <p:cNvSpPr/>
              <p:nvPr/>
            </p:nvSpPr>
            <p:spPr>
              <a:xfrm>
                <a:off x="3906325" y="1984500"/>
                <a:ext cx="100825" cy="124200"/>
              </a:xfrm>
              <a:custGeom>
                <a:avLst/>
                <a:gdLst/>
                <a:ahLst/>
                <a:cxnLst/>
                <a:rect l="l" t="t" r="r" b="b"/>
                <a:pathLst>
                  <a:path w="4033" h="4968" extrusionOk="0">
                    <a:moveTo>
                      <a:pt x="2901" y="4968"/>
                    </a:moveTo>
                    <a:lnTo>
                      <a:pt x="1524" y="4673"/>
                    </a:lnTo>
                    <a:lnTo>
                      <a:pt x="0" y="1771"/>
                    </a:lnTo>
                    <a:lnTo>
                      <a:pt x="737" y="886"/>
                    </a:lnTo>
                    <a:lnTo>
                      <a:pt x="2508" y="1181"/>
                    </a:lnTo>
                    <a:lnTo>
                      <a:pt x="2655" y="345"/>
                    </a:lnTo>
                    <a:lnTo>
                      <a:pt x="3442" y="0"/>
                    </a:lnTo>
                    <a:lnTo>
                      <a:pt x="4033" y="443"/>
                    </a:lnTo>
                    <a:close/>
                  </a:path>
                </a:pathLst>
              </a:custGeom>
              <a:solidFill>
                <a:srgbClr val="5F7D95"/>
              </a:solidFill>
              <a:ln>
                <a:noFill/>
              </a:ln>
            </p:spPr>
          </p:sp>
          <p:sp>
            <p:nvSpPr>
              <p:cNvPr id="1305" name="Google Shape;6830;p56"/>
              <p:cNvSpPr/>
              <p:nvPr/>
            </p:nvSpPr>
            <p:spPr>
              <a:xfrm>
                <a:off x="3919575" y="1989950"/>
                <a:ext cx="142825" cy="257375"/>
              </a:xfrm>
              <a:custGeom>
                <a:avLst/>
                <a:gdLst/>
                <a:ahLst/>
                <a:cxnLst/>
                <a:rect l="l" t="t" r="r" b="b"/>
                <a:pathLst>
                  <a:path w="5713" h="10295" extrusionOk="0">
                    <a:moveTo>
                      <a:pt x="2867" y="0"/>
                    </a:moveTo>
                    <a:lnTo>
                      <a:pt x="2762" y="105"/>
                    </a:lnTo>
                    <a:lnTo>
                      <a:pt x="2762" y="147"/>
                    </a:lnTo>
                    <a:lnTo>
                      <a:pt x="2679" y="189"/>
                    </a:lnTo>
                    <a:lnTo>
                      <a:pt x="2532" y="147"/>
                    </a:lnTo>
                    <a:lnTo>
                      <a:pt x="2386" y="209"/>
                    </a:lnTo>
                    <a:lnTo>
                      <a:pt x="2386" y="293"/>
                    </a:lnTo>
                    <a:lnTo>
                      <a:pt x="2323" y="419"/>
                    </a:lnTo>
                    <a:lnTo>
                      <a:pt x="2239" y="461"/>
                    </a:lnTo>
                    <a:lnTo>
                      <a:pt x="2281" y="544"/>
                    </a:lnTo>
                    <a:lnTo>
                      <a:pt x="2260" y="628"/>
                    </a:lnTo>
                    <a:lnTo>
                      <a:pt x="2239" y="921"/>
                    </a:lnTo>
                    <a:lnTo>
                      <a:pt x="2281" y="1088"/>
                    </a:lnTo>
                    <a:lnTo>
                      <a:pt x="2344" y="1193"/>
                    </a:lnTo>
                    <a:lnTo>
                      <a:pt x="2281" y="1277"/>
                    </a:lnTo>
                    <a:lnTo>
                      <a:pt x="2177" y="1360"/>
                    </a:lnTo>
                    <a:lnTo>
                      <a:pt x="2072" y="1360"/>
                    </a:lnTo>
                    <a:lnTo>
                      <a:pt x="1967" y="1444"/>
                    </a:lnTo>
                    <a:lnTo>
                      <a:pt x="1905" y="1486"/>
                    </a:lnTo>
                    <a:lnTo>
                      <a:pt x="1821" y="1611"/>
                    </a:lnTo>
                    <a:lnTo>
                      <a:pt x="1674" y="1590"/>
                    </a:lnTo>
                    <a:lnTo>
                      <a:pt x="1507" y="1465"/>
                    </a:lnTo>
                    <a:lnTo>
                      <a:pt x="1381" y="1465"/>
                    </a:lnTo>
                    <a:lnTo>
                      <a:pt x="1298" y="1549"/>
                    </a:lnTo>
                    <a:lnTo>
                      <a:pt x="1151" y="1674"/>
                    </a:lnTo>
                    <a:lnTo>
                      <a:pt x="900" y="1674"/>
                    </a:lnTo>
                    <a:lnTo>
                      <a:pt x="733" y="1590"/>
                    </a:lnTo>
                    <a:lnTo>
                      <a:pt x="670" y="1465"/>
                    </a:lnTo>
                    <a:lnTo>
                      <a:pt x="607" y="1339"/>
                    </a:lnTo>
                    <a:lnTo>
                      <a:pt x="377" y="1130"/>
                    </a:lnTo>
                    <a:lnTo>
                      <a:pt x="293" y="984"/>
                    </a:lnTo>
                    <a:lnTo>
                      <a:pt x="189" y="963"/>
                    </a:lnTo>
                    <a:lnTo>
                      <a:pt x="105" y="1046"/>
                    </a:lnTo>
                    <a:lnTo>
                      <a:pt x="84" y="1151"/>
                    </a:lnTo>
                    <a:lnTo>
                      <a:pt x="105" y="1214"/>
                    </a:lnTo>
                    <a:lnTo>
                      <a:pt x="84" y="1256"/>
                    </a:lnTo>
                    <a:lnTo>
                      <a:pt x="42" y="1214"/>
                    </a:lnTo>
                    <a:lnTo>
                      <a:pt x="1" y="1256"/>
                    </a:lnTo>
                    <a:lnTo>
                      <a:pt x="105" y="1360"/>
                    </a:lnTo>
                    <a:lnTo>
                      <a:pt x="273" y="1423"/>
                    </a:lnTo>
                    <a:lnTo>
                      <a:pt x="482" y="1674"/>
                    </a:lnTo>
                    <a:lnTo>
                      <a:pt x="628" y="1779"/>
                    </a:lnTo>
                    <a:lnTo>
                      <a:pt x="879" y="1800"/>
                    </a:lnTo>
                    <a:lnTo>
                      <a:pt x="942" y="1841"/>
                    </a:lnTo>
                    <a:lnTo>
                      <a:pt x="1026" y="1883"/>
                    </a:lnTo>
                    <a:lnTo>
                      <a:pt x="1130" y="2009"/>
                    </a:lnTo>
                    <a:lnTo>
                      <a:pt x="1193" y="2113"/>
                    </a:lnTo>
                    <a:lnTo>
                      <a:pt x="1298" y="2113"/>
                    </a:lnTo>
                    <a:lnTo>
                      <a:pt x="1402" y="2239"/>
                    </a:lnTo>
                    <a:lnTo>
                      <a:pt x="1465" y="2239"/>
                    </a:lnTo>
                    <a:lnTo>
                      <a:pt x="1528" y="2323"/>
                    </a:lnTo>
                    <a:lnTo>
                      <a:pt x="1465" y="2427"/>
                    </a:lnTo>
                    <a:lnTo>
                      <a:pt x="1507" y="2574"/>
                    </a:lnTo>
                    <a:lnTo>
                      <a:pt x="1444" y="2720"/>
                    </a:lnTo>
                    <a:lnTo>
                      <a:pt x="1444" y="2825"/>
                    </a:lnTo>
                    <a:lnTo>
                      <a:pt x="1612" y="2825"/>
                    </a:lnTo>
                    <a:lnTo>
                      <a:pt x="1633" y="2950"/>
                    </a:lnTo>
                    <a:lnTo>
                      <a:pt x="1591" y="3034"/>
                    </a:lnTo>
                    <a:lnTo>
                      <a:pt x="1612" y="3181"/>
                    </a:lnTo>
                    <a:lnTo>
                      <a:pt x="1653" y="3285"/>
                    </a:lnTo>
                    <a:lnTo>
                      <a:pt x="1695" y="3494"/>
                    </a:lnTo>
                    <a:lnTo>
                      <a:pt x="1653" y="3599"/>
                    </a:lnTo>
                    <a:lnTo>
                      <a:pt x="1695" y="3683"/>
                    </a:lnTo>
                    <a:lnTo>
                      <a:pt x="1695" y="3913"/>
                    </a:lnTo>
                    <a:lnTo>
                      <a:pt x="1653" y="3997"/>
                    </a:lnTo>
                    <a:lnTo>
                      <a:pt x="1716" y="4143"/>
                    </a:lnTo>
                    <a:lnTo>
                      <a:pt x="1821" y="4185"/>
                    </a:lnTo>
                    <a:lnTo>
                      <a:pt x="1925" y="4394"/>
                    </a:lnTo>
                    <a:lnTo>
                      <a:pt x="1967" y="4478"/>
                    </a:lnTo>
                    <a:lnTo>
                      <a:pt x="1967" y="4603"/>
                    </a:lnTo>
                    <a:lnTo>
                      <a:pt x="1988" y="4645"/>
                    </a:lnTo>
                    <a:lnTo>
                      <a:pt x="2093" y="4645"/>
                    </a:lnTo>
                    <a:lnTo>
                      <a:pt x="2197" y="4750"/>
                    </a:lnTo>
                    <a:lnTo>
                      <a:pt x="2407" y="4750"/>
                    </a:lnTo>
                    <a:lnTo>
                      <a:pt x="2574" y="4875"/>
                    </a:lnTo>
                    <a:lnTo>
                      <a:pt x="2490" y="4938"/>
                    </a:lnTo>
                    <a:lnTo>
                      <a:pt x="2553" y="5022"/>
                    </a:lnTo>
                    <a:lnTo>
                      <a:pt x="2553" y="5189"/>
                    </a:lnTo>
                    <a:lnTo>
                      <a:pt x="2490" y="5231"/>
                    </a:lnTo>
                    <a:lnTo>
                      <a:pt x="2679" y="5378"/>
                    </a:lnTo>
                    <a:lnTo>
                      <a:pt x="2553" y="5357"/>
                    </a:lnTo>
                    <a:lnTo>
                      <a:pt x="2490" y="5378"/>
                    </a:lnTo>
                    <a:lnTo>
                      <a:pt x="2658" y="5524"/>
                    </a:lnTo>
                    <a:lnTo>
                      <a:pt x="2658" y="5587"/>
                    </a:lnTo>
                    <a:lnTo>
                      <a:pt x="2469" y="5482"/>
                    </a:lnTo>
                    <a:lnTo>
                      <a:pt x="2302" y="5482"/>
                    </a:lnTo>
                    <a:lnTo>
                      <a:pt x="2156" y="5587"/>
                    </a:lnTo>
                    <a:lnTo>
                      <a:pt x="2156" y="5691"/>
                    </a:lnTo>
                    <a:lnTo>
                      <a:pt x="2051" y="5796"/>
                    </a:lnTo>
                    <a:lnTo>
                      <a:pt x="2051" y="5880"/>
                    </a:lnTo>
                    <a:lnTo>
                      <a:pt x="1988" y="5901"/>
                    </a:lnTo>
                    <a:lnTo>
                      <a:pt x="1821" y="6089"/>
                    </a:lnTo>
                    <a:lnTo>
                      <a:pt x="1779" y="6277"/>
                    </a:lnTo>
                    <a:lnTo>
                      <a:pt x="1737" y="6298"/>
                    </a:lnTo>
                    <a:lnTo>
                      <a:pt x="1716" y="6256"/>
                    </a:lnTo>
                    <a:lnTo>
                      <a:pt x="1653" y="6256"/>
                    </a:lnTo>
                    <a:lnTo>
                      <a:pt x="1716" y="6361"/>
                    </a:lnTo>
                    <a:lnTo>
                      <a:pt x="1674" y="6445"/>
                    </a:lnTo>
                    <a:lnTo>
                      <a:pt x="1549" y="6445"/>
                    </a:lnTo>
                    <a:lnTo>
                      <a:pt x="1465" y="6549"/>
                    </a:lnTo>
                    <a:lnTo>
                      <a:pt x="1507" y="6717"/>
                    </a:lnTo>
                    <a:lnTo>
                      <a:pt x="1570" y="6759"/>
                    </a:lnTo>
                    <a:lnTo>
                      <a:pt x="1444" y="6717"/>
                    </a:lnTo>
                    <a:lnTo>
                      <a:pt x="1402" y="6654"/>
                    </a:lnTo>
                    <a:lnTo>
                      <a:pt x="1319" y="6696"/>
                    </a:lnTo>
                    <a:lnTo>
                      <a:pt x="1256" y="6821"/>
                    </a:lnTo>
                    <a:lnTo>
                      <a:pt x="1298" y="6884"/>
                    </a:lnTo>
                    <a:lnTo>
                      <a:pt x="1214" y="6842"/>
                    </a:lnTo>
                    <a:lnTo>
                      <a:pt x="1193" y="6905"/>
                    </a:lnTo>
                    <a:lnTo>
                      <a:pt x="1256" y="6968"/>
                    </a:lnTo>
                    <a:lnTo>
                      <a:pt x="1256" y="7031"/>
                    </a:lnTo>
                    <a:lnTo>
                      <a:pt x="1193" y="7114"/>
                    </a:lnTo>
                    <a:lnTo>
                      <a:pt x="1151" y="7156"/>
                    </a:lnTo>
                    <a:lnTo>
                      <a:pt x="1047" y="7219"/>
                    </a:lnTo>
                    <a:lnTo>
                      <a:pt x="1005" y="7177"/>
                    </a:lnTo>
                    <a:lnTo>
                      <a:pt x="984" y="7135"/>
                    </a:lnTo>
                    <a:lnTo>
                      <a:pt x="900" y="7114"/>
                    </a:lnTo>
                    <a:lnTo>
                      <a:pt x="817" y="7135"/>
                    </a:lnTo>
                    <a:lnTo>
                      <a:pt x="837" y="7240"/>
                    </a:lnTo>
                    <a:lnTo>
                      <a:pt x="796" y="7282"/>
                    </a:lnTo>
                    <a:lnTo>
                      <a:pt x="837" y="7386"/>
                    </a:lnTo>
                    <a:lnTo>
                      <a:pt x="796" y="7491"/>
                    </a:lnTo>
                    <a:lnTo>
                      <a:pt x="733" y="7533"/>
                    </a:lnTo>
                    <a:lnTo>
                      <a:pt x="691" y="7637"/>
                    </a:lnTo>
                    <a:lnTo>
                      <a:pt x="733" y="7742"/>
                    </a:lnTo>
                    <a:lnTo>
                      <a:pt x="775" y="7763"/>
                    </a:lnTo>
                    <a:lnTo>
                      <a:pt x="733" y="7867"/>
                    </a:lnTo>
                    <a:lnTo>
                      <a:pt x="775" y="7951"/>
                    </a:lnTo>
                    <a:lnTo>
                      <a:pt x="858" y="7909"/>
                    </a:lnTo>
                    <a:lnTo>
                      <a:pt x="900" y="7972"/>
                    </a:lnTo>
                    <a:lnTo>
                      <a:pt x="879" y="8098"/>
                    </a:lnTo>
                    <a:lnTo>
                      <a:pt x="837" y="8160"/>
                    </a:lnTo>
                    <a:lnTo>
                      <a:pt x="879" y="8265"/>
                    </a:lnTo>
                    <a:lnTo>
                      <a:pt x="837" y="8307"/>
                    </a:lnTo>
                    <a:lnTo>
                      <a:pt x="942" y="8495"/>
                    </a:lnTo>
                    <a:lnTo>
                      <a:pt x="1005" y="8537"/>
                    </a:lnTo>
                    <a:lnTo>
                      <a:pt x="942" y="8621"/>
                    </a:lnTo>
                    <a:lnTo>
                      <a:pt x="1026" y="8746"/>
                    </a:lnTo>
                    <a:lnTo>
                      <a:pt x="942" y="8788"/>
                    </a:lnTo>
                    <a:lnTo>
                      <a:pt x="984" y="8955"/>
                    </a:lnTo>
                    <a:lnTo>
                      <a:pt x="942" y="9039"/>
                    </a:lnTo>
                    <a:lnTo>
                      <a:pt x="942" y="9269"/>
                    </a:lnTo>
                    <a:lnTo>
                      <a:pt x="1005" y="9353"/>
                    </a:lnTo>
                    <a:lnTo>
                      <a:pt x="942" y="9479"/>
                    </a:lnTo>
                    <a:lnTo>
                      <a:pt x="942" y="9562"/>
                    </a:lnTo>
                    <a:lnTo>
                      <a:pt x="1005" y="9625"/>
                    </a:lnTo>
                    <a:lnTo>
                      <a:pt x="1151" y="9541"/>
                    </a:lnTo>
                    <a:lnTo>
                      <a:pt x="1214" y="9583"/>
                    </a:lnTo>
                    <a:lnTo>
                      <a:pt x="1235" y="9520"/>
                    </a:lnTo>
                    <a:lnTo>
                      <a:pt x="1361" y="9646"/>
                    </a:lnTo>
                    <a:lnTo>
                      <a:pt x="1444" y="9625"/>
                    </a:lnTo>
                    <a:lnTo>
                      <a:pt x="1528" y="9688"/>
                    </a:lnTo>
                    <a:lnTo>
                      <a:pt x="1674" y="9667"/>
                    </a:lnTo>
                    <a:lnTo>
                      <a:pt x="1737" y="9688"/>
                    </a:lnTo>
                    <a:lnTo>
                      <a:pt x="1674" y="9772"/>
                    </a:lnTo>
                    <a:lnTo>
                      <a:pt x="1737" y="9772"/>
                    </a:lnTo>
                    <a:lnTo>
                      <a:pt x="1863" y="9667"/>
                    </a:lnTo>
                    <a:lnTo>
                      <a:pt x="1863" y="9751"/>
                    </a:lnTo>
                    <a:lnTo>
                      <a:pt x="1779" y="9855"/>
                    </a:lnTo>
                    <a:lnTo>
                      <a:pt x="1946" y="10064"/>
                    </a:lnTo>
                    <a:lnTo>
                      <a:pt x="1967" y="10148"/>
                    </a:lnTo>
                    <a:lnTo>
                      <a:pt x="1946" y="10274"/>
                    </a:lnTo>
                    <a:lnTo>
                      <a:pt x="1967" y="10295"/>
                    </a:lnTo>
                    <a:lnTo>
                      <a:pt x="2030" y="10148"/>
                    </a:lnTo>
                    <a:lnTo>
                      <a:pt x="2114" y="10106"/>
                    </a:lnTo>
                    <a:lnTo>
                      <a:pt x="2135" y="10190"/>
                    </a:lnTo>
                    <a:lnTo>
                      <a:pt x="2239" y="10148"/>
                    </a:lnTo>
                    <a:lnTo>
                      <a:pt x="2323" y="10148"/>
                    </a:lnTo>
                    <a:lnTo>
                      <a:pt x="2490" y="10002"/>
                    </a:lnTo>
                    <a:lnTo>
                      <a:pt x="2595" y="10002"/>
                    </a:lnTo>
                    <a:lnTo>
                      <a:pt x="2825" y="9855"/>
                    </a:lnTo>
                    <a:lnTo>
                      <a:pt x="2867" y="9792"/>
                    </a:lnTo>
                    <a:lnTo>
                      <a:pt x="3014" y="9855"/>
                    </a:lnTo>
                    <a:lnTo>
                      <a:pt x="3118" y="9834"/>
                    </a:lnTo>
                    <a:lnTo>
                      <a:pt x="3223" y="9688"/>
                    </a:lnTo>
                    <a:lnTo>
                      <a:pt x="3244" y="9751"/>
                    </a:lnTo>
                    <a:lnTo>
                      <a:pt x="3202" y="9855"/>
                    </a:lnTo>
                    <a:lnTo>
                      <a:pt x="3244" y="9876"/>
                    </a:lnTo>
                    <a:lnTo>
                      <a:pt x="3306" y="9751"/>
                    </a:lnTo>
                    <a:lnTo>
                      <a:pt x="3348" y="9772"/>
                    </a:lnTo>
                    <a:lnTo>
                      <a:pt x="3306" y="9646"/>
                    </a:lnTo>
                    <a:lnTo>
                      <a:pt x="3348" y="9583"/>
                    </a:lnTo>
                    <a:lnTo>
                      <a:pt x="3411" y="9688"/>
                    </a:lnTo>
                    <a:lnTo>
                      <a:pt x="3453" y="9688"/>
                    </a:lnTo>
                    <a:lnTo>
                      <a:pt x="3495" y="9625"/>
                    </a:lnTo>
                    <a:lnTo>
                      <a:pt x="3537" y="9751"/>
                    </a:lnTo>
                    <a:lnTo>
                      <a:pt x="3620" y="9730"/>
                    </a:lnTo>
                    <a:lnTo>
                      <a:pt x="3620" y="9646"/>
                    </a:lnTo>
                    <a:lnTo>
                      <a:pt x="3662" y="9667"/>
                    </a:lnTo>
                    <a:lnTo>
                      <a:pt x="3704" y="9730"/>
                    </a:lnTo>
                    <a:lnTo>
                      <a:pt x="3767" y="9646"/>
                    </a:lnTo>
                    <a:lnTo>
                      <a:pt x="3934" y="9625"/>
                    </a:lnTo>
                    <a:lnTo>
                      <a:pt x="4018" y="9688"/>
                    </a:lnTo>
                    <a:lnTo>
                      <a:pt x="4206" y="9667"/>
                    </a:lnTo>
                    <a:lnTo>
                      <a:pt x="4206" y="9625"/>
                    </a:lnTo>
                    <a:lnTo>
                      <a:pt x="4143" y="9562"/>
                    </a:lnTo>
                    <a:lnTo>
                      <a:pt x="4206" y="9541"/>
                    </a:lnTo>
                    <a:lnTo>
                      <a:pt x="4269" y="9562"/>
                    </a:lnTo>
                    <a:lnTo>
                      <a:pt x="4311" y="9646"/>
                    </a:lnTo>
                    <a:lnTo>
                      <a:pt x="4415" y="9667"/>
                    </a:lnTo>
                    <a:lnTo>
                      <a:pt x="4457" y="9562"/>
                    </a:lnTo>
                    <a:lnTo>
                      <a:pt x="4436" y="9416"/>
                    </a:lnTo>
                    <a:lnTo>
                      <a:pt x="4687" y="9144"/>
                    </a:lnTo>
                    <a:lnTo>
                      <a:pt x="4876" y="9123"/>
                    </a:lnTo>
                    <a:lnTo>
                      <a:pt x="5043" y="8872"/>
                    </a:lnTo>
                    <a:lnTo>
                      <a:pt x="5190" y="8621"/>
                    </a:lnTo>
                    <a:lnTo>
                      <a:pt x="5315" y="8349"/>
                    </a:lnTo>
                    <a:lnTo>
                      <a:pt x="5566" y="7951"/>
                    </a:lnTo>
                    <a:lnTo>
                      <a:pt x="5713" y="7533"/>
                    </a:lnTo>
                    <a:lnTo>
                      <a:pt x="5692" y="7344"/>
                    </a:lnTo>
                    <a:lnTo>
                      <a:pt x="5420" y="7051"/>
                    </a:lnTo>
                    <a:lnTo>
                      <a:pt x="5273" y="7010"/>
                    </a:lnTo>
                    <a:lnTo>
                      <a:pt x="5001" y="6633"/>
                    </a:lnTo>
                    <a:lnTo>
                      <a:pt x="5064" y="6466"/>
                    </a:lnTo>
                    <a:lnTo>
                      <a:pt x="5169" y="6298"/>
                    </a:lnTo>
                    <a:lnTo>
                      <a:pt x="5169" y="6110"/>
                    </a:lnTo>
                    <a:lnTo>
                      <a:pt x="4980" y="5984"/>
                    </a:lnTo>
                    <a:lnTo>
                      <a:pt x="4938" y="5859"/>
                    </a:lnTo>
                    <a:lnTo>
                      <a:pt x="4938" y="5650"/>
                    </a:lnTo>
                    <a:lnTo>
                      <a:pt x="4980" y="5587"/>
                    </a:lnTo>
                    <a:lnTo>
                      <a:pt x="4938" y="5482"/>
                    </a:lnTo>
                    <a:lnTo>
                      <a:pt x="4792" y="5461"/>
                    </a:lnTo>
                    <a:lnTo>
                      <a:pt x="4729" y="5357"/>
                    </a:lnTo>
                    <a:lnTo>
                      <a:pt x="4729" y="5168"/>
                    </a:lnTo>
                    <a:lnTo>
                      <a:pt x="4792" y="5064"/>
                    </a:lnTo>
                    <a:lnTo>
                      <a:pt x="4687" y="5043"/>
                    </a:lnTo>
                    <a:lnTo>
                      <a:pt x="4687" y="4938"/>
                    </a:lnTo>
                    <a:lnTo>
                      <a:pt x="4729" y="4582"/>
                    </a:lnTo>
                    <a:lnTo>
                      <a:pt x="4834" y="4541"/>
                    </a:lnTo>
                    <a:lnTo>
                      <a:pt x="4562" y="3955"/>
                    </a:lnTo>
                    <a:lnTo>
                      <a:pt x="4332" y="3494"/>
                    </a:lnTo>
                    <a:lnTo>
                      <a:pt x="4269" y="3348"/>
                    </a:lnTo>
                    <a:lnTo>
                      <a:pt x="4143" y="3181"/>
                    </a:lnTo>
                    <a:lnTo>
                      <a:pt x="4248" y="2929"/>
                    </a:lnTo>
                    <a:lnTo>
                      <a:pt x="4353" y="2741"/>
                    </a:lnTo>
                    <a:lnTo>
                      <a:pt x="4415" y="2553"/>
                    </a:lnTo>
                    <a:lnTo>
                      <a:pt x="4332" y="2490"/>
                    </a:lnTo>
                    <a:lnTo>
                      <a:pt x="4060" y="2323"/>
                    </a:lnTo>
                    <a:lnTo>
                      <a:pt x="4018" y="2218"/>
                    </a:lnTo>
                    <a:lnTo>
                      <a:pt x="3934" y="2093"/>
                    </a:lnTo>
                    <a:lnTo>
                      <a:pt x="3767" y="2009"/>
                    </a:lnTo>
                    <a:lnTo>
                      <a:pt x="3704" y="2009"/>
                    </a:lnTo>
                    <a:lnTo>
                      <a:pt x="3599" y="1758"/>
                    </a:lnTo>
                    <a:lnTo>
                      <a:pt x="3516" y="1653"/>
                    </a:lnTo>
                    <a:lnTo>
                      <a:pt x="3558" y="1465"/>
                    </a:lnTo>
                    <a:lnTo>
                      <a:pt x="3599" y="1297"/>
                    </a:lnTo>
                    <a:lnTo>
                      <a:pt x="3495" y="1277"/>
                    </a:lnTo>
                    <a:lnTo>
                      <a:pt x="3599" y="1235"/>
                    </a:lnTo>
                    <a:lnTo>
                      <a:pt x="3746" y="1172"/>
                    </a:lnTo>
                    <a:lnTo>
                      <a:pt x="3725" y="942"/>
                    </a:lnTo>
                    <a:lnTo>
                      <a:pt x="3830" y="774"/>
                    </a:lnTo>
                    <a:lnTo>
                      <a:pt x="3850" y="649"/>
                    </a:lnTo>
                    <a:lnTo>
                      <a:pt x="3746" y="523"/>
                    </a:lnTo>
                    <a:lnTo>
                      <a:pt x="3725" y="419"/>
                    </a:lnTo>
                    <a:lnTo>
                      <a:pt x="3537" y="398"/>
                    </a:lnTo>
                    <a:lnTo>
                      <a:pt x="3411" y="335"/>
                    </a:lnTo>
                    <a:lnTo>
                      <a:pt x="3327" y="251"/>
                    </a:lnTo>
                    <a:lnTo>
                      <a:pt x="3202" y="84"/>
                    </a:lnTo>
                    <a:lnTo>
                      <a:pt x="3097"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2" name="Google Shape;6831;p56"/>
            <p:cNvGrpSpPr/>
            <p:nvPr/>
          </p:nvGrpSpPr>
          <p:grpSpPr>
            <a:xfrm>
              <a:off x="2654821" y="2414345"/>
              <a:ext cx="667570" cy="558731"/>
              <a:chOff x="1397225" y="1637375"/>
              <a:chExt cx="1401575" cy="1228250"/>
            </a:xfrm>
          </p:grpSpPr>
          <p:sp>
            <p:nvSpPr>
              <p:cNvPr id="1300" name="Google Shape;6832;p56"/>
              <p:cNvSpPr/>
              <p:nvPr/>
            </p:nvSpPr>
            <p:spPr>
              <a:xfrm>
                <a:off x="2050925" y="2362200"/>
                <a:ext cx="747875" cy="497225"/>
              </a:xfrm>
              <a:custGeom>
                <a:avLst/>
                <a:gdLst/>
                <a:ahLst/>
                <a:cxnLst/>
                <a:rect l="l" t="t" r="r" b="b"/>
                <a:pathLst>
                  <a:path w="29915" h="19889" extrusionOk="0">
                    <a:moveTo>
                      <a:pt x="107" y="1186"/>
                    </a:moveTo>
                    <a:lnTo>
                      <a:pt x="0" y="0"/>
                    </a:lnTo>
                    <a:lnTo>
                      <a:pt x="15577" y="1563"/>
                    </a:lnTo>
                    <a:lnTo>
                      <a:pt x="26519" y="5336"/>
                    </a:lnTo>
                    <a:lnTo>
                      <a:pt x="27435" y="5444"/>
                    </a:lnTo>
                    <a:lnTo>
                      <a:pt x="28783" y="4420"/>
                    </a:lnTo>
                    <a:lnTo>
                      <a:pt x="29753" y="4527"/>
                    </a:lnTo>
                    <a:lnTo>
                      <a:pt x="29915" y="6198"/>
                    </a:lnTo>
                    <a:lnTo>
                      <a:pt x="26465" y="6899"/>
                    </a:lnTo>
                    <a:lnTo>
                      <a:pt x="11157" y="16062"/>
                    </a:lnTo>
                    <a:lnTo>
                      <a:pt x="10295" y="18649"/>
                    </a:lnTo>
                    <a:lnTo>
                      <a:pt x="10295" y="19889"/>
                    </a:lnTo>
                    <a:lnTo>
                      <a:pt x="2803" y="15846"/>
                    </a:lnTo>
                    <a:lnTo>
                      <a:pt x="1347" y="14876"/>
                    </a:lnTo>
                    <a:lnTo>
                      <a:pt x="0" y="14607"/>
                    </a:lnTo>
                    <a:lnTo>
                      <a:pt x="916" y="11642"/>
                    </a:lnTo>
                    <a:lnTo>
                      <a:pt x="1725" y="3881"/>
                    </a:lnTo>
                    <a:close/>
                  </a:path>
                </a:pathLst>
              </a:custGeom>
              <a:solidFill>
                <a:srgbClr val="5F7D95"/>
              </a:solidFill>
              <a:ln>
                <a:noFill/>
              </a:ln>
            </p:spPr>
          </p:sp>
          <p:grpSp>
            <p:nvGrpSpPr>
              <p:cNvPr id="1301" name="Google Shape;6833;p56"/>
              <p:cNvGrpSpPr/>
              <p:nvPr/>
            </p:nvGrpSpPr>
            <p:grpSpPr>
              <a:xfrm>
                <a:off x="1397225" y="1637375"/>
                <a:ext cx="1398775" cy="1228250"/>
                <a:chOff x="1397225" y="1637375"/>
                <a:chExt cx="1398775" cy="1228250"/>
              </a:xfrm>
            </p:grpSpPr>
            <p:sp>
              <p:nvSpPr>
                <p:cNvPr id="1302" name="Google Shape;6834;p56"/>
                <p:cNvSpPr/>
                <p:nvPr/>
              </p:nvSpPr>
              <p:spPr>
                <a:xfrm>
                  <a:off x="1397225" y="1637375"/>
                  <a:ext cx="692600" cy="594250"/>
                </a:xfrm>
                <a:custGeom>
                  <a:avLst/>
                  <a:gdLst/>
                  <a:ahLst/>
                  <a:cxnLst/>
                  <a:rect l="l" t="t" r="r" b="b"/>
                  <a:pathLst>
                    <a:path w="27704" h="23770" extrusionOk="0">
                      <a:moveTo>
                        <a:pt x="14864" y="15547"/>
                      </a:moveTo>
                      <a:lnTo>
                        <a:pt x="14836" y="15589"/>
                      </a:lnTo>
                      <a:lnTo>
                        <a:pt x="14836" y="15568"/>
                      </a:lnTo>
                      <a:lnTo>
                        <a:pt x="14864" y="15547"/>
                      </a:lnTo>
                      <a:close/>
                      <a:moveTo>
                        <a:pt x="19460" y="16760"/>
                      </a:moveTo>
                      <a:lnTo>
                        <a:pt x="19523" y="16823"/>
                      </a:lnTo>
                      <a:lnTo>
                        <a:pt x="19460" y="16844"/>
                      </a:lnTo>
                      <a:lnTo>
                        <a:pt x="19460" y="16760"/>
                      </a:lnTo>
                      <a:close/>
                      <a:moveTo>
                        <a:pt x="23686" y="18497"/>
                      </a:moveTo>
                      <a:lnTo>
                        <a:pt x="23624" y="18644"/>
                      </a:lnTo>
                      <a:lnTo>
                        <a:pt x="23561" y="18853"/>
                      </a:lnTo>
                      <a:lnTo>
                        <a:pt x="23582" y="19020"/>
                      </a:lnTo>
                      <a:lnTo>
                        <a:pt x="23477" y="19229"/>
                      </a:lnTo>
                      <a:lnTo>
                        <a:pt x="23477" y="19355"/>
                      </a:lnTo>
                      <a:lnTo>
                        <a:pt x="23519" y="19439"/>
                      </a:lnTo>
                      <a:lnTo>
                        <a:pt x="23393" y="19355"/>
                      </a:lnTo>
                      <a:lnTo>
                        <a:pt x="23393" y="19543"/>
                      </a:lnTo>
                      <a:lnTo>
                        <a:pt x="23393" y="19564"/>
                      </a:lnTo>
                      <a:cubicBezTo>
                        <a:pt x="23352" y="19648"/>
                        <a:pt x="23310" y="19753"/>
                        <a:pt x="23310" y="19836"/>
                      </a:cubicBezTo>
                      <a:lnTo>
                        <a:pt x="23310" y="19962"/>
                      </a:lnTo>
                      <a:lnTo>
                        <a:pt x="23289" y="19941"/>
                      </a:lnTo>
                      <a:lnTo>
                        <a:pt x="23289" y="19836"/>
                      </a:lnTo>
                      <a:lnTo>
                        <a:pt x="23258" y="19791"/>
                      </a:lnTo>
                      <a:lnTo>
                        <a:pt x="23268" y="19773"/>
                      </a:lnTo>
                      <a:lnTo>
                        <a:pt x="23268" y="19627"/>
                      </a:lnTo>
                      <a:lnTo>
                        <a:pt x="23331" y="19543"/>
                      </a:lnTo>
                      <a:lnTo>
                        <a:pt x="23352" y="19250"/>
                      </a:lnTo>
                      <a:lnTo>
                        <a:pt x="23435" y="19020"/>
                      </a:lnTo>
                      <a:lnTo>
                        <a:pt x="23435" y="18790"/>
                      </a:lnTo>
                      <a:lnTo>
                        <a:pt x="23414" y="18623"/>
                      </a:lnTo>
                      <a:lnTo>
                        <a:pt x="23352" y="18539"/>
                      </a:lnTo>
                      <a:lnTo>
                        <a:pt x="23352" y="18518"/>
                      </a:lnTo>
                      <a:lnTo>
                        <a:pt x="23414" y="18539"/>
                      </a:lnTo>
                      <a:lnTo>
                        <a:pt x="23456" y="18685"/>
                      </a:lnTo>
                      <a:lnTo>
                        <a:pt x="23519" y="18706"/>
                      </a:lnTo>
                      <a:lnTo>
                        <a:pt x="23561" y="18581"/>
                      </a:lnTo>
                      <a:lnTo>
                        <a:pt x="23686" y="18497"/>
                      </a:lnTo>
                      <a:close/>
                      <a:moveTo>
                        <a:pt x="23204" y="19889"/>
                      </a:moveTo>
                      <a:lnTo>
                        <a:pt x="23184" y="19941"/>
                      </a:lnTo>
                      <a:lnTo>
                        <a:pt x="23142" y="20297"/>
                      </a:lnTo>
                      <a:lnTo>
                        <a:pt x="23038" y="20464"/>
                      </a:lnTo>
                      <a:lnTo>
                        <a:pt x="23017" y="20631"/>
                      </a:lnTo>
                      <a:lnTo>
                        <a:pt x="23121" y="20694"/>
                      </a:lnTo>
                      <a:lnTo>
                        <a:pt x="23080" y="20778"/>
                      </a:lnTo>
                      <a:lnTo>
                        <a:pt x="23121" y="20841"/>
                      </a:lnTo>
                      <a:lnTo>
                        <a:pt x="22996" y="20841"/>
                      </a:lnTo>
                      <a:lnTo>
                        <a:pt x="22912" y="20924"/>
                      </a:lnTo>
                      <a:lnTo>
                        <a:pt x="22912" y="21050"/>
                      </a:lnTo>
                      <a:cubicBezTo>
                        <a:pt x="22891" y="21050"/>
                        <a:pt x="22870" y="21092"/>
                        <a:pt x="22870" y="21134"/>
                      </a:cubicBezTo>
                      <a:lnTo>
                        <a:pt x="22870" y="21154"/>
                      </a:lnTo>
                      <a:lnTo>
                        <a:pt x="22847" y="21178"/>
                      </a:lnTo>
                      <a:lnTo>
                        <a:pt x="22847" y="21178"/>
                      </a:lnTo>
                      <a:lnTo>
                        <a:pt x="22849" y="21154"/>
                      </a:lnTo>
                      <a:lnTo>
                        <a:pt x="22849" y="20945"/>
                      </a:lnTo>
                      <a:lnTo>
                        <a:pt x="22828" y="20882"/>
                      </a:lnTo>
                      <a:cubicBezTo>
                        <a:pt x="22828" y="20820"/>
                        <a:pt x="22849" y="20778"/>
                        <a:pt x="22849" y="20736"/>
                      </a:cubicBezTo>
                      <a:lnTo>
                        <a:pt x="22891" y="20778"/>
                      </a:lnTo>
                      <a:lnTo>
                        <a:pt x="22954" y="20778"/>
                      </a:lnTo>
                      <a:lnTo>
                        <a:pt x="22954" y="20610"/>
                      </a:lnTo>
                      <a:lnTo>
                        <a:pt x="23017" y="20569"/>
                      </a:lnTo>
                      <a:lnTo>
                        <a:pt x="22954" y="20485"/>
                      </a:lnTo>
                      <a:lnTo>
                        <a:pt x="22828" y="20464"/>
                      </a:lnTo>
                      <a:lnTo>
                        <a:pt x="22828" y="20380"/>
                      </a:lnTo>
                      <a:lnTo>
                        <a:pt x="22703" y="20150"/>
                      </a:lnTo>
                      <a:lnTo>
                        <a:pt x="22703" y="20108"/>
                      </a:lnTo>
                      <a:lnTo>
                        <a:pt x="22828" y="20255"/>
                      </a:lnTo>
                      <a:lnTo>
                        <a:pt x="22912" y="20380"/>
                      </a:lnTo>
                      <a:lnTo>
                        <a:pt x="22996" y="20401"/>
                      </a:lnTo>
                      <a:lnTo>
                        <a:pt x="23038" y="20359"/>
                      </a:lnTo>
                      <a:lnTo>
                        <a:pt x="23017" y="20276"/>
                      </a:lnTo>
                      <a:lnTo>
                        <a:pt x="23121" y="20255"/>
                      </a:lnTo>
                      <a:lnTo>
                        <a:pt x="23121" y="20171"/>
                      </a:lnTo>
                      <a:lnTo>
                        <a:pt x="23059" y="20108"/>
                      </a:lnTo>
                      <a:cubicBezTo>
                        <a:pt x="23101" y="20066"/>
                        <a:pt x="23121" y="19983"/>
                        <a:pt x="23142" y="19941"/>
                      </a:cubicBezTo>
                      <a:lnTo>
                        <a:pt x="23163" y="19962"/>
                      </a:lnTo>
                      <a:lnTo>
                        <a:pt x="23204" y="19889"/>
                      </a:lnTo>
                      <a:close/>
                      <a:moveTo>
                        <a:pt x="23519" y="19836"/>
                      </a:moveTo>
                      <a:lnTo>
                        <a:pt x="23540" y="19962"/>
                      </a:lnTo>
                      <a:lnTo>
                        <a:pt x="23582" y="19962"/>
                      </a:lnTo>
                      <a:lnTo>
                        <a:pt x="23582" y="20087"/>
                      </a:lnTo>
                      <a:lnTo>
                        <a:pt x="23665" y="20171"/>
                      </a:lnTo>
                      <a:lnTo>
                        <a:pt x="23728" y="20108"/>
                      </a:lnTo>
                      <a:lnTo>
                        <a:pt x="23770" y="20150"/>
                      </a:lnTo>
                      <a:lnTo>
                        <a:pt x="23875" y="20087"/>
                      </a:lnTo>
                      <a:lnTo>
                        <a:pt x="24021" y="20087"/>
                      </a:lnTo>
                      <a:lnTo>
                        <a:pt x="24021" y="20108"/>
                      </a:lnTo>
                      <a:lnTo>
                        <a:pt x="23854" y="20213"/>
                      </a:lnTo>
                      <a:lnTo>
                        <a:pt x="23812" y="20255"/>
                      </a:lnTo>
                      <a:lnTo>
                        <a:pt x="23812" y="20297"/>
                      </a:lnTo>
                      <a:lnTo>
                        <a:pt x="23875" y="20359"/>
                      </a:lnTo>
                      <a:lnTo>
                        <a:pt x="23854" y="20401"/>
                      </a:lnTo>
                      <a:lnTo>
                        <a:pt x="23770" y="20401"/>
                      </a:lnTo>
                      <a:lnTo>
                        <a:pt x="23770" y="20464"/>
                      </a:lnTo>
                      <a:lnTo>
                        <a:pt x="23854" y="20590"/>
                      </a:lnTo>
                      <a:lnTo>
                        <a:pt x="23854" y="20694"/>
                      </a:lnTo>
                      <a:lnTo>
                        <a:pt x="23812" y="20715"/>
                      </a:lnTo>
                      <a:lnTo>
                        <a:pt x="23728" y="20631"/>
                      </a:lnTo>
                      <a:lnTo>
                        <a:pt x="23665" y="20548"/>
                      </a:lnTo>
                      <a:lnTo>
                        <a:pt x="23645" y="20610"/>
                      </a:lnTo>
                      <a:lnTo>
                        <a:pt x="23665" y="20694"/>
                      </a:lnTo>
                      <a:lnTo>
                        <a:pt x="23624" y="20757"/>
                      </a:lnTo>
                      <a:lnTo>
                        <a:pt x="23624" y="20903"/>
                      </a:lnTo>
                      <a:lnTo>
                        <a:pt x="23645" y="20924"/>
                      </a:lnTo>
                      <a:cubicBezTo>
                        <a:pt x="23629" y="20919"/>
                        <a:pt x="23614" y="20916"/>
                        <a:pt x="23601" y="20916"/>
                      </a:cubicBezTo>
                      <a:cubicBezTo>
                        <a:pt x="23562" y="20916"/>
                        <a:pt x="23535" y="20940"/>
                        <a:pt x="23519" y="20987"/>
                      </a:cubicBezTo>
                      <a:cubicBezTo>
                        <a:pt x="23456" y="21071"/>
                        <a:pt x="23414" y="21154"/>
                        <a:pt x="23373" y="21259"/>
                      </a:cubicBezTo>
                      <a:lnTo>
                        <a:pt x="23268" y="21154"/>
                      </a:lnTo>
                      <a:lnTo>
                        <a:pt x="23121" y="21154"/>
                      </a:lnTo>
                      <a:lnTo>
                        <a:pt x="23121" y="21238"/>
                      </a:lnTo>
                      <a:lnTo>
                        <a:pt x="23163" y="21322"/>
                      </a:lnTo>
                      <a:lnTo>
                        <a:pt x="23142" y="21426"/>
                      </a:lnTo>
                      <a:lnTo>
                        <a:pt x="23247" y="21468"/>
                      </a:lnTo>
                      <a:lnTo>
                        <a:pt x="23205" y="21552"/>
                      </a:lnTo>
                      <a:lnTo>
                        <a:pt x="23121" y="21552"/>
                      </a:lnTo>
                      <a:lnTo>
                        <a:pt x="23101" y="21531"/>
                      </a:lnTo>
                      <a:lnTo>
                        <a:pt x="23038" y="21615"/>
                      </a:lnTo>
                      <a:lnTo>
                        <a:pt x="23038" y="21531"/>
                      </a:lnTo>
                      <a:lnTo>
                        <a:pt x="23101" y="21447"/>
                      </a:lnTo>
                      <a:lnTo>
                        <a:pt x="22996" y="21322"/>
                      </a:lnTo>
                      <a:cubicBezTo>
                        <a:pt x="22996" y="21259"/>
                        <a:pt x="22996" y="21196"/>
                        <a:pt x="23017" y="21134"/>
                      </a:cubicBezTo>
                      <a:lnTo>
                        <a:pt x="23163" y="21050"/>
                      </a:lnTo>
                      <a:lnTo>
                        <a:pt x="23205" y="20882"/>
                      </a:lnTo>
                      <a:lnTo>
                        <a:pt x="23268" y="20903"/>
                      </a:lnTo>
                      <a:lnTo>
                        <a:pt x="23331" y="20841"/>
                      </a:lnTo>
                      <a:lnTo>
                        <a:pt x="23331" y="20736"/>
                      </a:lnTo>
                      <a:lnTo>
                        <a:pt x="23352" y="20673"/>
                      </a:lnTo>
                      <a:lnTo>
                        <a:pt x="23352" y="20276"/>
                      </a:lnTo>
                      <a:lnTo>
                        <a:pt x="23373" y="20171"/>
                      </a:lnTo>
                      <a:lnTo>
                        <a:pt x="23435" y="20401"/>
                      </a:lnTo>
                      <a:lnTo>
                        <a:pt x="23414" y="20673"/>
                      </a:lnTo>
                      <a:lnTo>
                        <a:pt x="23456" y="20694"/>
                      </a:lnTo>
                      <a:lnTo>
                        <a:pt x="23540" y="20527"/>
                      </a:lnTo>
                      <a:lnTo>
                        <a:pt x="23519" y="20108"/>
                      </a:lnTo>
                      <a:lnTo>
                        <a:pt x="23435" y="20004"/>
                      </a:lnTo>
                      <a:cubicBezTo>
                        <a:pt x="23456" y="19983"/>
                        <a:pt x="23456" y="19941"/>
                        <a:pt x="23498" y="19899"/>
                      </a:cubicBezTo>
                      <a:cubicBezTo>
                        <a:pt x="23519" y="19878"/>
                        <a:pt x="23519" y="19857"/>
                        <a:pt x="23519" y="19836"/>
                      </a:cubicBezTo>
                      <a:close/>
                      <a:moveTo>
                        <a:pt x="22808" y="1"/>
                      </a:moveTo>
                      <a:lnTo>
                        <a:pt x="22598" y="105"/>
                      </a:lnTo>
                      <a:lnTo>
                        <a:pt x="22556" y="168"/>
                      </a:lnTo>
                      <a:lnTo>
                        <a:pt x="22389" y="168"/>
                      </a:lnTo>
                      <a:lnTo>
                        <a:pt x="22264" y="231"/>
                      </a:lnTo>
                      <a:lnTo>
                        <a:pt x="22033" y="440"/>
                      </a:lnTo>
                      <a:lnTo>
                        <a:pt x="21866" y="503"/>
                      </a:lnTo>
                      <a:lnTo>
                        <a:pt x="21615" y="503"/>
                      </a:lnTo>
                      <a:lnTo>
                        <a:pt x="21448" y="398"/>
                      </a:lnTo>
                      <a:lnTo>
                        <a:pt x="21406" y="335"/>
                      </a:lnTo>
                      <a:lnTo>
                        <a:pt x="21406" y="398"/>
                      </a:lnTo>
                      <a:lnTo>
                        <a:pt x="21322" y="398"/>
                      </a:lnTo>
                      <a:lnTo>
                        <a:pt x="21217" y="294"/>
                      </a:lnTo>
                      <a:lnTo>
                        <a:pt x="21113" y="335"/>
                      </a:lnTo>
                      <a:lnTo>
                        <a:pt x="21092" y="419"/>
                      </a:lnTo>
                      <a:lnTo>
                        <a:pt x="21029" y="419"/>
                      </a:lnTo>
                      <a:lnTo>
                        <a:pt x="21008" y="335"/>
                      </a:lnTo>
                      <a:lnTo>
                        <a:pt x="21029" y="273"/>
                      </a:lnTo>
                      <a:lnTo>
                        <a:pt x="21134" y="210"/>
                      </a:lnTo>
                      <a:lnTo>
                        <a:pt x="21092" y="168"/>
                      </a:lnTo>
                      <a:lnTo>
                        <a:pt x="20945" y="210"/>
                      </a:lnTo>
                      <a:lnTo>
                        <a:pt x="20736" y="315"/>
                      </a:lnTo>
                      <a:lnTo>
                        <a:pt x="20590" y="398"/>
                      </a:lnTo>
                      <a:lnTo>
                        <a:pt x="20527" y="524"/>
                      </a:lnTo>
                      <a:lnTo>
                        <a:pt x="20569" y="628"/>
                      </a:lnTo>
                      <a:lnTo>
                        <a:pt x="20694" y="649"/>
                      </a:lnTo>
                      <a:lnTo>
                        <a:pt x="20611" y="733"/>
                      </a:lnTo>
                      <a:lnTo>
                        <a:pt x="20255" y="733"/>
                      </a:lnTo>
                      <a:lnTo>
                        <a:pt x="20088" y="859"/>
                      </a:lnTo>
                      <a:lnTo>
                        <a:pt x="19983" y="1131"/>
                      </a:lnTo>
                      <a:lnTo>
                        <a:pt x="19941" y="1319"/>
                      </a:lnTo>
                      <a:lnTo>
                        <a:pt x="19878" y="1319"/>
                      </a:lnTo>
                      <a:lnTo>
                        <a:pt x="19857" y="1256"/>
                      </a:lnTo>
                      <a:lnTo>
                        <a:pt x="19878" y="1068"/>
                      </a:lnTo>
                      <a:lnTo>
                        <a:pt x="20025" y="817"/>
                      </a:lnTo>
                      <a:lnTo>
                        <a:pt x="20025" y="733"/>
                      </a:lnTo>
                      <a:lnTo>
                        <a:pt x="19983" y="733"/>
                      </a:lnTo>
                      <a:lnTo>
                        <a:pt x="19732" y="1047"/>
                      </a:lnTo>
                      <a:lnTo>
                        <a:pt x="19585" y="1047"/>
                      </a:lnTo>
                      <a:lnTo>
                        <a:pt x="19523" y="1026"/>
                      </a:lnTo>
                      <a:lnTo>
                        <a:pt x="19439" y="921"/>
                      </a:lnTo>
                      <a:lnTo>
                        <a:pt x="19313" y="900"/>
                      </a:lnTo>
                      <a:lnTo>
                        <a:pt x="19230" y="900"/>
                      </a:lnTo>
                      <a:lnTo>
                        <a:pt x="19230" y="942"/>
                      </a:lnTo>
                      <a:lnTo>
                        <a:pt x="19418" y="1026"/>
                      </a:lnTo>
                      <a:lnTo>
                        <a:pt x="19460" y="1110"/>
                      </a:lnTo>
                      <a:lnTo>
                        <a:pt x="19418" y="1131"/>
                      </a:lnTo>
                      <a:lnTo>
                        <a:pt x="19251" y="1068"/>
                      </a:lnTo>
                      <a:lnTo>
                        <a:pt x="19062" y="1047"/>
                      </a:lnTo>
                      <a:lnTo>
                        <a:pt x="18832" y="1151"/>
                      </a:lnTo>
                      <a:lnTo>
                        <a:pt x="18539" y="1423"/>
                      </a:lnTo>
                      <a:lnTo>
                        <a:pt x="18204" y="1570"/>
                      </a:lnTo>
                      <a:lnTo>
                        <a:pt x="17974" y="1758"/>
                      </a:lnTo>
                      <a:lnTo>
                        <a:pt x="17744" y="1967"/>
                      </a:lnTo>
                      <a:lnTo>
                        <a:pt x="17451" y="2219"/>
                      </a:lnTo>
                      <a:lnTo>
                        <a:pt x="17263" y="2302"/>
                      </a:lnTo>
                      <a:lnTo>
                        <a:pt x="17158" y="2323"/>
                      </a:lnTo>
                      <a:lnTo>
                        <a:pt x="17012" y="2428"/>
                      </a:lnTo>
                      <a:lnTo>
                        <a:pt x="16865" y="2428"/>
                      </a:lnTo>
                      <a:lnTo>
                        <a:pt x="16698" y="2574"/>
                      </a:lnTo>
                      <a:lnTo>
                        <a:pt x="16510" y="2574"/>
                      </a:lnTo>
                      <a:lnTo>
                        <a:pt x="16426" y="2491"/>
                      </a:lnTo>
                      <a:lnTo>
                        <a:pt x="16238" y="2470"/>
                      </a:lnTo>
                      <a:lnTo>
                        <a:pt x="16091" y="2365"/>
                      </a:lnTo>
                      <a:lnTo>
                        <a:pt x="15986" y="2302"/>
                      </a:lnTo>
                      <a:lnTo>
                        <a:pt x="15798" y="2219"/>
                      </a:lnTo>
                      <a:lnTo>
                        <a:pt x="15714" y="2260"/>
                      </a:lnTo>
                      <a:lnTo>
                        <a:pt x="15589" y="2386"/>
                      </a:lnTo>
                      <a:lnTo>
                        <a:pt x="15380" y="2595"/>
                      </a:lnTo>
                      <a:lnTo>
                        <a:pt x="15338" y="2721"/>
                      </a:lnTo>
                      <a:lnTo>
                        <a:pt x="15233" y="2825"/>
                      </a:lnTo>
                      <a:lnTo>
                        <a:pt x="15170" y="2951"/>
                      </a:lnTo>
                      <a:lnTo>
                        <a:pt x="15087" y="2951"/>
                      </a:lnTo>
                      <a:lnTo>
                        <a:pt x="15024" y="2909"/>
                      </a:lnTo>
                      <a:lnTo>
                        <a:pt x="14940" y="2951"/>
                      </a:lnTo>
                      <a:lnTo>
                        <a:pt x="15045" y="3202"/>
                      </a:lnTo>
                      <a:lnTo>
                        <a:pt x="15170" y="3683"/>
                      </a:lnTo>
                      <a:lnTo>
                        <a:pt x="15296" y="4081"/>
                      </a:lnTo>
                      <a:lnTo>
                        <a:pt x="15359" y="4416"/>
                      </a:lnTo>
                      <a:lnTo>
                        <a:pt x="15338" y="4729"/>
                      </a:lnTo>
                      <a:lnTo>
                        <a:pt x="15191" y="4980"/>
                      </a:lnTo>
                      <a:lnTo>
                        <a:pt x="15087" y="5127"/>
                      </a:lnTo>
                      <a:lnTo>
                        <a:pt x="15087" y="5190"/>
                      </a:lnTo>
                      <a:lnTo>
                        <a:pt x="15296" y="5441"/>
                      </a:lnTo>
                      <a:lnTo>
                        <a:pt x="15442" y="5504"/>
                      </a:lnTo>
                      <a:lnTo>
                        <a:pt x="15442" y="5357"/>
                      </a:lnTo>
                      <a:lnTo>
                        <a:pt x="15484" y="5420"/>
                      </a:lnTo>
                      <a:lnTo>
                        <a:pt x="15589" y="5357"/>
                      </a:lnTo>
                      <a:lnTo>
                        <a:pt x="15673" y="5357"/>
                      </a:lnTo>
                      <a:lnTo>
                        <a:pt x="15589" y="5441"/>
                      </a:lnTo>
                      <a:lnTo>
                        <a:pt x="15589" y="5525"/>
                      </a:lnTo>
                      <a:lnTo>
                        <a:pt x="15882" y="5755"/>
                      </a:lnTo>
                      <a:lnTo>
                        <a:pt x="15798" y="5817"/>
                      </a:lnTo>
                      <a:lnTo>
                        <a:pt x="15673" y="5776"/>
                      </a:lnTo>
                      <a:lnTo>
                        <a:pt x="15652" y="5859"/>
                      </a:lnTo>
                      <a:lnTo>
                        <a:pt x="15610" y="6152"/>
                      </a:lnTo>
                      <a:lnTo>
                        <a:pt x="15610" y="6278"/>
                      </a:lnTo>
                      <a:lnTo>
                        <a:pt x="15673" y="6341"/>
                      </a:lnTo>
                      <a:lnTo>
                        <a:pt x="15756" y="6257"/>
                      </a:lnTo>
                      <a:lnTo>
                        <a:pt x="15882" y="6236"/>
                      </a:lnTo>
                      <a:lnTo>
                        <a:pt x="15986" y="6278"/>
                      </a:lnTo>
                      <a:lnTo>
                        <a:pt x="16028" y="6361"/>
                      </a:lnTo>
                      <a:lnTo>
                        <a:pt x="16196" y="6299"/>
                      </a:lnTo>
                      <a:lnTo>
                        <a:pt x="16384" y="6361"/>
                      </a:lnTo>
                      <a:lnTo>
                        <a:pt x="16530" y="6445"/>
                      </a:lnTo>
                      <a:lnTo>
                        <a:pt x="16384" y="6508"/>
                      </a:lnTo>
                      <a:lnTo>
                        <a:pt x="16405" y="6654"/>
                      </a:lnTo>
                      <a:lnTo>
                        <a:pt x="16384" y="6759"/>
                      </a:lnTo>
                      <a:lnTo>
                        <a:pt x="16196" y="6780"/>
                      </a:lnTo>
                      <a:lnTo>
                        <a:pt x="16217" y="6696"/>
                      </a:lnTo>
                      <a:lnTo>
                        <a:pt x="16112" y="6613"/>
                      </a:lnTo>
                      <a:lnTo>
                        <a:pt x="16028" y="6675"/>
                      </a:lnTo>
                      <a:lnTo>
                        <a:pt x="15882" y="6654"/>
                      </a:lnTo>
                      <a:lnTo>
                        <a:pt x="15819" y="6592"/>
                      </a:lnTo>
                      <a:lnTo>
                        <a:pt x="15777" y="6445"/>
                      </a:lnTo>
                      <a:lnTo>
                        <a:pt x="15673" y="6403"/>
                      </a:lnTo>
                      <a:lnTo>
                        <a:pt x="15610" y="6403"/>
                      </a:lnTo>
                      <a:lnTo>
                        <a:pt x="15484" y="6299"/>
                      </a:lnTo>
                      <a:lnTo>
                        <a:pt x="15505" y="6131"/>
                      </a:lnTo>
                      <a:lnTo>
                        <a:pt x="15652" y="5776"/>
                      </a:lnTo>
                      <a:lnTo>
                        <a:pt x="15610" y="5671"/>
                      </a:lnTo>
                      <a:lnTo>
                        <a:pt x="15568" y="5671"/>
                      </a:lnTo>
                      <a:lnTo>
                        <a:pt x="15463" y="5776"/>
                      </a:lnTo>
                      <a:lnTo>
                        <a:pt x="15463" y="6131"/>
                      </a:lnTo>
                      <a:lnTo>
                        <a:pt x="15401" y="6341"/>
                      </a:lnTo>
                      <a:lnTo>
                        <a:pt x="15296" y="6445"/>
                      </a:lnTo>
                      <a:lnTo>
                        <a:pt x="15296" y="6508"/>
                      </a:lnTo>
                      <a:lnTo>
                        <a:pt x="15380" y="6382"/>
                      </a:lnTo>
                      <a:lnTo>
                        <a:pt x="15463" y="6382"/>
                      </a:lnTo>
                      <a:lnTo>
                        <a:pt x="15505" y="6445"/>
                      </a:lnTo>
                      <a:lnTo>
                        <a:pt x="15652" y="6445"/>
                      </a:lnTo>
                      <a:lnTo>
                        <a:pt x="15694" y="6571"/>
                      </a:lnTo>
                      <a:lnTo>
                        <a:pt x="15694" y="6780"/>
                      </a:lnTo>
                      <a:lnTo>
                        <a:pt x="15589" y="6905"/>
                      </a:lnTo>
                      <a:lnTo>
                        <a:pt x="15442" y="6968"/>
                      </a:lnTo>
                      <a:lnTo>
                        <a:pt x="15442" y="6968"/>
                      </a:lnTo>
                      <a:lnTo>
                        <a:pt x="15589" y="6780"/>
                      </a:lnTo>
                      <a:lnTo>
                        <a:pt x="15589" y="6696"/>
                      </a:lnTo>
                      <a:lnTo>
                        <a:pt x="15505" y="6675"/>
                      </a:lnTo>
                      <a:lnTo>
                        <a:pt x="15463" y="6613"/>
                      </a:lnTo>
                      <a:lnTo>
                        <a:pt x="15380" y="6675"/>
                      </a:lnTo>
                      <a:lnTo>
                        <a:pt x="15191" y="6801"/>
                      </a:lnTo>
                      <a:lnTo>
                        <a:pt x="15191" y="6905"/>
                      </a:lnTo>
                      <a:lnTo>
                        <a:pt x="15087" y="6926"/>
                      </a:lnTo>
                      <a:lnTo>
                        <a:pt x="14982" y="6989"/>
                      </a:lnTo>
                      <a:lnTo>
                        <a:pt x="14961" y="6885"/>
                      </a:lnTo>
                      <a:lnTo>
                        <a:pt x="14898" y="6864"/>
                      </a:lnTo>
                      <a:lnTo>
                        <a:pt x="14752" y="6864"/>
                      </a:lnTo>
                      <a:lnTo>
                        <a:pt x="14668" y="6822"/>
                      </a:lnTo>
                      <a:lnTo>
                        <a:pt x="14647" y="6696"/>
                      </a:lnTo>
                      <a:lnTo>
                        <a:pt x="14564" y="6675"/>
                      </a:lnTo>
                      <a:lnTo>
                        <a:pt x="14522" y="6696"/>
                      </a:lnTo>
                      <a:lnTo>
                        <a:pt x="14417" y="6696"/>
                      </a:lnTo>
                      <a:lnTo>
                        <a:pt x="14417" y="6613"/>
                      </a:lnTo>
                      <a:lnTo>
                        <a:pt x="14334" y="6571"/>
                      </a:lnTo>
                      <a:lnTo>
                        <a:pt x="14250" y="6613"/>
                      </a:lnTo>
                      <a:lnTo>
                        <a:pt x="14208" y="6613"/>
                      </a:lnTo>
                      <a:lnTo>
                        <a:pt x="14208" y="6487"/>
                      </a:lnTo>
                      <a:lnTo>
                        <a:pt x="14145" y="6403"/>
                      </a:lnTo>
                      <a:lnTo>
                        <a:pt x="14145" y="6341"/>
                      </a:lnTo>
                      <a:lnTo>
                        <a:pt x="14250" y="6299"/>
                      </a:lnTo>
                      <a:lnTo>
                        <a:pt x="14396" y="6131"/>
                      </a:lnTo>
                      <a:lnTo>
                        <a:pt x="14459" y="6131"/>
                      </a:lnTo>
                      <a:lnTo>
                        <a:pt x="14543" y="6048"/>
                      </a:lnTo>
                      <a:lnTo>
                        <a:pt x="14543" y="5964"/>
                      </a:lnTo>
                      <a:lnTo>
                        <a:pt x="14396" y="5817"/>
                      </a:lnTo>
                      <a:lnTo>
                        <a:pt x="14313" y="5755"/>
                      </a:lnTo>
                      <a:lnTo>
                        <a:pt x="14208" y="5755"/>
                      </a:lnTo>
                      <a:lnTo>
                        <a:pt x="14020" y="5859"/>
                      </a:lnTo>
                      <a:lnTo>
                        <a:pt x="13915" y="5859"/>
                      </a:lnTo>
                      <a:lnTo>
                        <a:pt x="13810" y="5776"/>
                      </a:lnTo>
                      <a:lnTo>
                        <a:pt x="13706" y="5776"/>
                      </a:lnTo>
                      <a:lnTo>
                        <a:pt x="13371" y="5922"/>
                      </a:lnTo>
                      <a:lnTo>
                        <a:pt x="13329" y="5964"/>
                      </a:lnTo>
                      <a:lnTo>
                        <a:pt x="13392" y="6027"/>
                      </a:lnTo>
                      <a:lnTo>
                        <a:pt x="13517" y="6131"/>
                      </a:lnTo>
                      <a:lnTo>
                        <a:pt x="13497" y="6152"/>
                      </a:lnTo>
                      <a:lnTo>
                        <a:pt x="13392" y="6131"/>
                      </a:lnTo>
                      <a:lnTo>
                        <a:pt x="13287" y="6131"/>
                      </a:lnTo>
                      <a:lnTo>
                        <a:pt x="13225" y="6069"/>
                      </a:lnTo>
                      <a:lnTo>
                        <a:pt x="13120" y="6048"/>
                      </a:lnTo>
                      <a:lnTo>
                        <a:pt x="12911" y="6027"/>
                      </a:lnTo>
                      <a:lnTo>
                        <a:pt x="12701" y="6048"/>
                      </a:lnTo>
                      <a:lnTo>
                        <a:pt x="12639" y="6089"/>
                      </a:lnTo>
                      <a:lnTo>
                        <a:pt x="12639" y="6152"/>
                      </a:lnTo>
                      <a:lnTo>
                        <a:pt x="12534" y="6152"/>
                      </a:lnTo>
                      <a:lnTo>
                        <a:pt x="12492" y="6131"/>
                      </a:lnTo>
                      <a:lnTo>
                        <a:pt x="12429" y="6131"/>
                      </a:lnTo>
                      <a:lnTo>
                        <a:pt x="12262" y="6236"/>
                      </a:lnTo>
                      <a:lnTo>
                        <a:pt x="12262" y="6278"/>
                      </a:lnTo>
                      <a:lnTo>
                        <a:pt x="12178" y="6299"/>
                      </a:lnTo>
                      <a:lnTo>
                        <a:pt x="12011" y="6382"/>
                      </a:lnTo>
                      <a:lnTo>
                        <a:pt x="11865" y="6466"/>
                      </a:lnTo>
                      <a:lnTo>
                        <a:pt x="11802" y="6466"/>
                      </a:lnTo>
                      <a:lnTo>
                        <a:pt x="11823" y="6403"/>
                      </a:lnTo>
                      <a:lnTo>
                        <a:pt x="11844" y="6341"/>
                      </a:lnTo>
                      <a:lnTo>
                        <a:pt x="11739" y="6382"/>
                      </a:lnTo>
                      <a:lnTo>
                        <a:pt x="11634" y="6508"/>
                      </a:lnTo>
                      <a:lnTo>
                        <a:pt x="11634" y="6571"/>
                      </a:lnTo>
                      <a:lnTo>
                        <a:pt x="11802" y="6759"/>
                      </a:lnTo>
                      <a:lnTo>
                        <a:pt x="11948" y="6989"/>
                      </a:lnTo>
                      <a:lnTo>
                        <a:pt x="12116" y="7031"/>
                      </a:lnTo>
                      <a:lnTo>
                        <a:pt x="12241" y="7198"/>
                      </a:lnTo>
                      <a:lnTo>
                        <a:pt x="12367" y="7282"/>
                      </a:lnTo>
                      <a:lnTo>
                        <a:pt x="12429" y="7408"/>
                      </a:lnTo>
                      <a:lnTo>
                        <a:pt x="12534" y="7429"/>
                      </a:lnTo>
                      <a:lnTo>
                        <a:pt x="12660" y="7512"/>
                      </a:lnTo>
                      <a:lnTo>
                        <a:pt x="12597" y="7533"/>
                      </a:lnTo>
                      <a:lnTo>
                        <a:pt x="12429" y="7533"/>
                      </a:lnTo>
                      <a:lnTo>
                        <a:pt x="12388" y="7429"/>
                      </a:lnTo>
                      <a:lnTo>
                        <a:pt x="12262" y="7324"/>
                      </a:lnTo>
                      <a:lnTo>
                        <a:pt x="12178" y="7282"/>
                      </a:lnTo>
                      <a:lnTo>
                        <a:pt x="12137" y="7282"/>
                      </a:lnTo>
                      <a:lnTo>
                        <a:pt x="12011" y="7408"/>
                      </a:lnTo>
                      <a:lnTo>
                        <a:pt x="11885" y="7408"/>
                      </a:lnTo>
                      <a:lnTo>
                        <a:pt x="11802" y="7303"/>
                      </a:lnTo>
                      <a:lnTo>
                        <a:pt x="11906" y="7198"/>
                      </a:lnTo>
                      <a:lnTo>
                        <a:pt x="11906" y="7136"/>
                      </a:lnTo>
                      <a:lnTo>
                        <a:pt x="11823" y="7136"/>
                      </a:lnTo>
                      <a:lnTo>
                        <a:pt x="11739" y="7282"/>
                      </a:lnTo>
                      <a:lnTo>
                        <a:pt x="11781" y="7512"/>
                      </a:lnTo>
                      <a:lnTo>
                        <a:pt x="11802" y="7554"/>
                      </a:lnTo>
                      <a:lnTo>
                        <a:pt x="11802" y="7638"/>
                      </a:lnTo>
                      <a:lnTo>
                        <a:pt x="11676" y="7742"/>
                      </a:lnTo>
                      <a:lnTo>
                        <a:pt x="11593" y="7910"/>
                      </a:lnTo>
                      <a:lnTo>
                        <a:pt x="11572" y="8056"/>
                      </a:lnTo>
                      <a:lnTo>
                        <a:pt x="11593" y="8224"/>
                      </a:lnTo>
                      <a:lnTo>
                        <a:pt x="11802" y="8454"/>
                      </a:lnTo>
                      <a:lnTo>
                        <a:pt x="11990" y="8538"/>
                      </a:lnTo>
                      <a:lnTo>
                        <a:pt x="12116" y="8663"/>
                      </a:lnTo>
                      <a:lnTo>
                        <a:pt x="12199" y="8663"/>
                      </a:lnTo>
                      <a:lnTo>
                        <a:pt x="12346" y="8558"/>
                      </a:lnTo>
                      <a:lnTo>
                        <a:pt x="12492" y="8496"/>
                      </a:lnTo>
                      <a:lnTo>
                        <a:pt x="12639" y="8579"/>
                      </a:lnTo>
                      <a:lnTo>
                        <a:pt x="12890" y="8600"/>
                      </a:lnTo>
                      <a:lnTo>
                        <a:pt x="12994" y="8684"/>
                      </a:lnTo>
                      <a:lnTo>
                        <a:pt x="13015" y="8810"/>
                      </a:lnTo>
                      <a:lnTo>
                        <a:pt x="13078" y="8851"/>
                      </a:lnTo>
                      <a:lnTo>
                        <a:pt x="13141" y="8789"/>
                      </a:lnTo>
                      <a:lnTo>
                        <a:pt x="13141" y="8642"/>
                      </a:lnTo>
                      <a:lnTo>
                        <a:pt x="13162" y="8579"/>
                      </a:lnTo>
                      <a:lnTo>
                        <a:pt x="13266" y="8642"/>
                      </a:lnTo>
                      <a:lnTo>
                        <a:pt x="13266" y="8705"/>
                      </a:lnTo>
                      <a:lnTo>
                        <a:pt x="13162" y="8851"/>
                      </a:lnTo>
                      <a:lnTo>
                        <a:pt x="13162" y="8956"/>
                      </a:lnTo>
                      <a:lnTo>
                        <a:pt x="13204" y="8956"/>
                      </a:lnTo>
                      <a:lnTo>
                        <a:pt x="13371" y="8810"/>
                      </a:lnTo>
                      <a:lnTo>
                        <a:pt x="13413" y="8747"/>
                      </a:lnTo>
                      <a:lnTo>
                        <a:pt x="13601" y="8684"/>
                      </a:lnTo>
                      <a:lnTo>
                        <a:pt x="13831" y="8538"/>
                      </a:lnTo>
                      <a:lnTo>
                        <a:pt x="13999" y="8496"/>
                      </a:lnTo>
                      <a:lnTo>
                        <a:pt x="14082" y="8391"/>
                      </a:lnTo>
                      <a:lnTo>
                        <a:pt x="14124" y="8391"/>
                      </a:lnTo>
                      <a:lnTo>
                        <a:pt x="14145" y="8475"/>
                      </a:lnTo>
                      <a:lnTo>
                        <a:pt x="14208" y="8496"/>
                      </a:lnTo>
                      <a:lnTo>
                        <a:pt x="14396" y="8370"/>
                      </a:lnTo>
                      <a:lnTo>
                        <a:pt x="14543" y="8370"/>
                      </a:lnTo>
                      <a:lnTo>
                        <a:pt x="14606" y="8328"/>
                      </a:lnTo>
                      <a:lnTo>
                        <a:pt x="14543" y="8391"/>
                      </a:lnTo>
                      <a:lnTo>
                        <a:pt x="14417" y="8475"/>
                      </a:lnTo>
                      <a:lnTo>
                        <a:pt x="14417" y="8538"/>
                      </a:lnTo>
                      <a:lnTo>
                        <a:pt x="14459" y="8558"/>
                      </a:lnTo>
                      <a:lnTo>
                        <a:pt x="14354" y="8747"/>
                      </a:lnTo>
                      <a:lnTo>
                        <a:pt x="14208" y="8768"/>
                      </a:lnTo>
                      <a:lnTo>
                        <a:pt x="14145" y="8705"/>
                      </a:lnTo>
                      <a:lnTo>
                        <a:pt x="14082" y="8705"/>
                      </a:lnTo>
                      <a:lnTo>
                        <a:pt x="13915" y="8851"/>
                      </a:lnTo>
                      <a:lnTo>
                        <a:pt x="13915" y="8872"/>
                      </a:lnTo>
                      <a:lnTo>
                        <a:pt x="14041" y="8893"/>
                      </a:lnTo>
                      <a:lnTo>
                        <a:pt x="14124" y="8977"/>
                      </a:lnTo>
                      <a:lnTo>
                        <a:pt x="14124" y="9123"/>
                      </a:lnTo>
                      <a:lnTo>
                        <a:pt x="13936" y="9333"/>
                      </a:lnTo>
                      <a:lnTo>
                        <a:pt x="13915" y="9479"/>
                      </a:lnTo>
                      <a:lnTo>
                        <a:pt x="13873" y="9542"/>
                      </a:lnTo>
                      <a:lnTo>
                        <a:pt x="13831" y="9626"/>
                      </a:lnTo>
                      <a:lnTo>
                        <a:pt x="13873" y="9688"/>
                      </a:lnTo>
                      <a:lnTo>
                        <a:pt x="13894" y="9751"/>
                      </a:lnTo>
                      <a:lnTo>
                        <a:pt x="13873" y="9856"/>
                      </a:lnTo>
                      <a:lnTo>
                        <a:pt x="13748" y="10002"/>
                      </a:lnTo>
                      <a:lnTo>
                        <a:pt x="13643" y="10065"/>
                      </a:lnTo>
                      <a:lnTo>
                        <a:pt x="13538" y="10065"/>
                      </a:lnTo>
                      <a:lnTo>
                        <a:pt x="13476" y="10128"/>
                      </a:lnTo>
                      <a:lnTo>
                        <a:pt x="13371" y="10232"/>
                      </a:lnTo>
                      <a:lnTo>
                        <a:pt x="13287" y="10253"/>
                      </a:lnTo>
                      <a:lnTo>
                        <a:pt x="13162" y="10232"/>
                      </a:lnTo>
                      <a:lnTo>
                        <a:pt x="12994" y="10128"/>
                      </a:lnTo>
                      <a:lnTo>
                        <a:pt x="12953" y="10149"/>
                      </a:lnTo>
                      <a:lnTo>
                        <a:pt x="12890" y="10107"/>
                      </a:lnTo>
                      <a:lnTo>
                        <a:pt x="12806" y="10002"/>
                      </a:lnTo>
                      <a:lnTo>
                        <a:pt x="12785" y="10023"/>
                      </a:lnTo>
                      <a:lnTo>
                        <a:pt x="12681" y="10170"/>
                      </a:lnTo>
                      <a:lnTo>
                        <a:pt x="12555" y="10253"/>
                      </a:lnTo>
                      <a:lnTo>
                        <a:pt x="12471" y="10358"/>
                      </a:lnTo>
                      <a:lnTo>
                        <a:pt x="12241" y="10442"/>
                      </a:lnTo>
                      <a:lnTo>
                        <a:pt x="12157" y="10483"/>
                      </a:lnTo>
                      <a:lnTo>
                        <a:pt x="12053" y="10483"/>
                      </a:lnTo>
                      <a:lnTo>
                        <a:pt x="11948" y="10462"/>
                      </a:lnTo>
                      <a:lnTo>
                        <a:pt x="11760" y="10462"/>
                      </a:lnTo>
                      <a:lnTo>
                        <a:pt x="11634" y="10567"/>
                      </a:lnTo>
                      <a:lnTo>
                        <a:pt x="11509" y="10567"/>
                      </a:lnTo>
                      <a:lnTo>
                        <a:pt x="11425" y="10630"/>
                      </a:lnTo>
                      <a:lnTo>
                        <a:pt x="11425" y="10755"/>
                      </a:lnTo>
                      <a:lnTo>
                        <a:pt x="11341" y="10965"/>
                      </a:lnTo>
                      <a:lnTo>
                        <a:pt x="11279" y="11048"/>
                      </a:lnTo>
                      <a:lnTo>
                        <a:pt x="11279" y="10965"/>
                      </a:lnTo>
                      <a:lnTo>
                        <a:pt x="11132" y="10839"/>
                      </a:lnTo>
                      <a:lnTo>
                        <a:pt x="10986" y="10839"/>
                      </a:lnTo>
                      <a:lnTo>
                        <a:pt x="10902" y="10860"/>
                      </a:lnTo>
                      <a:lnTo>
                        <a:pt x="10923" y="10944"/>
                      </a:lnTo>
                      <a:lnTo>
                        <a:pt x="11007" y="10986"/>
                      </a:lnTo>
                      <a:lnTo>
                        <a:pt x="10965" y="11090"/>
                      </a:lnTo>
                      <a:lnTo>
                        <a:pt x="10902" y="11090"/>
                      </a:lnTo>
                      <a:lnTo>
                        <a:pt x="10860" y="10986"/>
                      </a:lnTo>
                      <a:lnTo>
                        <a:pt x="10756" y="10881"/>
                      </a:lnTo>
                      <a:lnTo>
                        <a:pt x="10693" y="10881"/>
                      </a:lnTo>
                      <a:lnTo>
                        <a:pt x="10546" y="11048"/>
                      </a:lnTo>
                      <a:lnTo>
                        <a:pt x="10484" y="11174"/>
                      </a:lnTo>
                      <a:lnTo>
                        <a:pt x="10400" y="11195"/>
                      </a:lnTo>
                      <a:lnTo>
                        <a:pt x="10337" y="11195"/>
                      </a:lnTo>
                      <a:lnTo>
                        <a:pt x="10065" y="11425"/>
                      </a:lnTo>
                      <a:lnTo>
                        <a:pt x="10023" y="11613"/>
                      </a:lnTo>
                      <a:lnTo>
                        <a:pt x="9960" y="11634"/>
                      </a:lnTo>
                      <a:lnTo>
                        <a:pt x="9835" y="11676"/>
                      </a:lnTo>
                      <a:lnTo>
                        <a:pt x="9730" y="11613"/>
                      </a:lnTo>
                      <a:lnTo>
                        <a:pt x="9709" y="11634"/>
                      </a:lnTo>
                      <a:lnTo>
                        <a:pt x="9814" y="11781"/>
                      </a:lnTo>
                      <a:lnTo>
                        <a:pt x="9772" y="11843"/>
                      </a:lnTo>
                      <a:lnTo>
                        <a:pt x="9709" y="11843"/>
                      </a:lnTo>
                      <a:lnTo>
                        <a:pt x="9647" y="11739"/>
                      </a:lnTo>
                      <a:lnTo>
                        <a:pt x="9605" y="11739"/>
                      </a:lnTo>
                      <a:lnTo>
                        <a:pt x="9542" y="11843"/>
                      </a:lnTo>
                      <a:lnTo>
                        <a:pt x="9416" y="12011"/>
                      </a:lnTo>
                      <a:lnTo>
                        <a:pt x="9416" y="12095"/>
                      </a:lnTo>
                      <a:lnTo>
                        <a:pt x="9521" y="12241"/>
                      </a:lnTo>
                      <a:lnTo>
                        <a:pt x="9542" y="12367"/>
                      </a:lnTo>
                      <a:lnTo>
                        <a:pt x="9521" y="12471"/>
                      </a:lnTo>
                      <a:lnTo>
                        <a:pt x="9458" y="12576"/>
                      </a:lnTo>
                      <a:lnTo>
                        <a:pt x="9500" y="12680"/>
                      </a:lnTo>
                      <a:lnTo>
                        <a:pt x="9563" y="12659"/>
                      </a:lnTo>
                      <a:lnTo>
                        <a:pt x="9647" y="12576"/>
                      </a:lnTo>
                      <a:lnTo>
                        <a:pt x="9668" y="12639"/>
                      </a:lnTo>
                      <a:lnTo>
                        <a:pt x="9709" y="12785"/>
                      </a:lnTo>
                      <a:lnTo>
                        <a:pt x="9647" y="12827"/>
                      </a:lnTo>
                      <a:lnTo>
                        <a:pt x="9605" y="12869"/>
                      </a:lnTo>
                      <a:lnTo>
                        <a:pt x="9626" y="12931"/>
                      </a:lnTo>
                      <a:lnTo>
                        <a:pt x="9709" y="12931"/>
                      </a:lnTo>
                      <a:lnTo>
                        <a:pt x="9751" y="12869"/>
                      </a:lnTo>
                      <a:lnTo>
                        <a:pt x="9835" y="12869"/>
                      </a:lnTo>
                      <a:lnTo>
                        <a:pt x="9856" y="12931"/>
                      </a:lnTo>
                      <a:lnTo>
                        <a:pt x="9856" y="12973"/>
                      </a:lnTo>
                      <a:lnTo>
                        <a:pt x="9981" y="12994"/>
                      </a:lnTo>
                      <a:lnTo>
                        <a:pt x="10086" y="13057"/>
                      </a:lnTo>
                      <a:lnTo>
                        <a:pt x="10232" y="13057"/>
                      </a:lnTo>
                      <a:lnTo>
                        <a:pt x="10337" y="12973"/>
                      </a:lnTo>
                      <a:lnTo>
                        <a:pt x="10379" y="12764"/>
                      </a:lnTo>
                      <a:lnTo>
                        <a:pt x="10463" y="12680"/>
                      </a:lnTo>
                      <a:lnTo>
                        <a:pt x="10672" y="12680"/>
                      </a:lnTo>
                      <a:lnTo>
                        <a:pt x="10756" y="12639"/>
                      </a:lnTo>
                      <a:lnTo>
                        <a:pt x="10651" y="12764"/>
                      </a:lnTo>
                      <a:lnTo>
                        <a:pt x="10546" y="12764"/>
                      </a:lnTo>
                      <a:lnTo>
                        <a:pt x="10358" y="12952"/>
                      </a:lnTo>
                      <a:lnTo>
                        <a:pt x="10337" y="13057"/>
                      </a:lnTo>
                      <a:lnTo>
                        <a:pt x="10253" y="13141"/>
                      </a:lnTo>
                      <a:lnTo>
                        <a:pt x="10358" y="13266"/>
                      </a:lnTo>
                      <a:lnTo>
                        <a:pt x="10358" y="13350"/>
                      </a:lnTo>
                      <a:lnTo>
                        <a:pt x="10191" y="13392"/>
                      </a:lnTo>
                      <a:lnTo>
                        <a:pt x="10149" y="13350"/>
                      </a:lnTo>
                      <a:lnTo>
                        <a:pt x="10149" y="13266"/>
                      </a:lnTo>
                      <a:lnTo>
                        <a:pt x="10086" y="13203"/>
                      </a:lnTo>
                      <a:lnTo>
                        <a:pt x="9981" y="13203"/>
                      </a:lnTo>
                      <a:lnTo>
                        <a:pt x="9940" y="13099"/>
                      </a:lnTo>
                      <a:lnTo>
                        <a:pt x="9772" y="13078"/>
                      </a:lnTo>
                      <a:lnTo>
                        <a:pt x="9730" y="12994"/>
                      </a:lnTo>
                      <a:lnTo>
                        <a:pt x="9647" y="13078"/>
                      </a:lnTo>
                      <a:lnTo>
                        <a:pt x="9542" y="13099"/>
                      </a:lnTo>
                      <a:lnTo>
                        <a:pt x="9521" y="13203"/>
                      </a:lnTo>
                      <a:lnTo>
                        <a:pt x="9437" y="13266"/>
                      </a:lnTo>
                      <a:lnTo>
                        <a:pt x="9312" y="13245"/>
                      </a:lnTo>
                      <a:lnTo>
                        <a:pt x="9291" y="13308"/>
                      </a:lnTo>
                      <a:lnTo>
                        <a:pt x="9333" y="13413"/>
                      </a:lnTo>
                      <a:lnTo>
                        <a:pt x="9396" y="13413"/>
                      </a:lnTo>
                      <a:lnTo>
                        <a:pt x="9312" y="13496"/>
                      </a:lnTo>
                      <a:lnTo>
                        <a:pt x="9291" y="13664"/>
                      </a:lnTo>
                      <a:lnTo>
                        <a:pt x="9312" y="13768"/>
                      </a:lnTo>
                      <a:lnTo>
                        <a:pt x="9396" y="13768"/>
                      </a:lnTo>
                      <a:lnTo>
                        <a:pt x="9396" y="13936"/>
                      </a:lnTo>
                      <a:lnTo>
                        <a:pt x="9416" y="13999"/>
                      </a:lnTo>
                      <a:lnTo>
                        <a:pt x="9416" y="14082"/>
                      </a:lnTo>
                      <a:lnTo>
                        <a:pt x="9521" y="14187"/>
                      </a:lnTo>
                      <a:lnTo>
                        <a:pt x="9521" y="14229"/>
                      </a:lnTo>
                      <a:lnTo>
                        <a:pt x="9396" y="14250"/>
                      </a:lnTo>
                      <a:lnTo>
                        <a:pt x="9354" y="14312"/>
                      </a:lnTo>
                      <a:lnTo>
                        <a:pt x="9730" y="14501"/>
                      </a:lnTo>
                      <a:lnTo>
                        <a:pt x="9877" y="14501"/>
                      </a:lnTo>
                      <a:lnTo>
                        <a:pt x="10065" y="14417"/>
                      </a:lnTo>
                      <a:lnTo>
                        <a:pt x="10170" y="14396"/>
                      </a:lnTo>
                      <a:lnTo>
                        <a:pt x="10232" y="14438"/>
                      </a:lnTo>
                      <a:lnTo>
                        <a:pt x="10295" y="14438"/>
                      </a:lnTo>
                      <a:lnTo>
                        <a:pt x="10463" y="14229"/>
                      </a:lnTo>
                      <a:lnTo>
                        <a:pt x="10463" y="14124"/>
                      </a:lnTo>
                      <a:lnTo>
                        <a:pt x="10400" y="14040"/>
                      </a:lnTo>
                      <a:lnTo>
                        <a:pt x="10400" y="13999"/>
                      </a:lnTo>
                      <a:lnTo>
                        <a:pt x="10567" y="13915"/>
                      </a:lnTo>
                      <a:lnTo>
                        <a:pt x="10714" y="13789"/>
                      </a:lnTo>
                      <a:lnTo>
                        <a:pt x="10986" y="13622"/>
                      </a:lnTo>
                      <a:lnTo>
                        <a:pt x="11090" y="13664"/>
                      </a:lnTo>
                      <a:lnTo>
                        <a:pt x="10986" y="13664"/>
                      </a:lnTo>
                      <a:lnTo>
                        <a:pt x="10756" y="13894"/>
                      </a:lnTo>
                      <a:lnTo>
                        <a:pt x="10588" y="13978"/>
                      </a:lnTo>
                      <a:lnTo>
                        <a:pt x="10588" y="14019"/>
                      </a:lnTo>
                      <a:lnTo>
                        <a:pt x="10693" y="14103"/>
                      </a:lnTo>
                      <a:lnTo>
                        <a:pt x="10693" y="14187"/>
                      </a:lnTo>
                      <a:lnTo>
                        <a:pt x="10588" y="14333"/>
                      </a:lnTo>
                      <a:lnTo>
                        <a:pt x="10463" y="14417"/>
                      </a:lnTo>
                      <a:lnTo>
                        <a:pt x="10442" y="14543"/>
                      </a:lnTo>
                      <a:lnTo>
                        <a:pt x="10463" y="14710"/>
                      </a:lnTo>
                      <a:lnTo>
                        <a:pt x="10442" y="14815"/>
                      </a:lnTo>
                      <a:lnTo>
                        <a:pt x="10442" y="14856"/>
                      </a:lnTo>
                      <a:lnTo>
                        <a:pt x="10442" y="14961"/>
                      </a:lnTo>
                      <a:lnTo>
                        <a:pt x="10463" y="15087"/>
                      </a:lnTo>
                      <a:lnTo>
                        <a:pt x="10295" y="15149"/>
                      </a:lnTo>
                      <a:lnTo>
                        <a:pt x="10232" y="15191"/>
                      </a:lnTo>
                      <a:lnTo>
                        <a:pt x="10191" y="15275"/>
                      </a:lnTo>
                      <a:lnTo>
                        <a:pt x="10044" y="15442"/>
                      </a:lnTo>
                      <a:lnTo>
                        <a:pt x="10002" y="15463"/>
                      </a:lnTo>
                      <a:lnTo>
                        <a:pt x="10044" y="15568"/>
                      </a:lnTo>
                      <a:lnTo>
                        <a:pt x="10044" y="15672"/>
                      </a:lnTo>
                      <a:lnTo>
                        <a:pt x="10107" y="15693"/>
                      </a:lnTo>
                      <a:lnTo>
                        <a:pt x="10212" y="15672"/>
                      </a:lnTo>
                      <a:lnTo>
                        <a:pt x="10274" y="15672"/>
                      </a:lnTo>
                      <a:lnTo>
                        <a:pt x="10316" y="15714"/>
                      </a:lnTo>
                      <a:lnTo>
                        <a:pt x="10253" y="15798"/>
                      </a:lnTo>
                      <a:lnTo>
                        <a:pt x="10128" y="15798"/>
                      </a:lnTo>
                      <a:lnTo>
                        <a:pt x="10065" y="15840"/>
                      </a:lnTo>
                      <a:lnTo>
                        <a:pt x="10086" y="15903"/>
                      </a:lnTo>
                      <a:lnTo>
                        <a:pt x="10065" y="15944"/>
                      </a:lnTo>
                      <a:lnTo>
                        <a:pt x="10086" y="16028"/>
                      </a:lnTo>
                      <a:lnTo>
                        <a:pt x="10023" y="16091"/>
                      </a:lnTo>
                      <a:lnTo>
                        <a:pt x="9940" y="16112"/>
                      </a:lnTo>
                      <a:lnTo>
                        <a:pt x="9835" y="16154"/>
                      </a:lnTo>
                      <a:lnTo>
                        <a:pt x="9751" y="16133"/>
                      </a:lnTo>
                      <a:lnTo>
                        <a:pt x="9709" y="16154"/>
                      </a:lnTo>
                      <a:lnTo>
                        <a:pt x="9772" y="16216"/>
                      </a:lnTo>
                      <a:lnTo>
                        <a:pt x="9877" y="16237"/>
                      </a:lnTo>
                      <a:lnTo>
                        <a:pt x="9960" y="16300"/>
                      </a:lnTo>
                      <a:lnTo>
                        <a:pt x="10086" y="16154"/>
                      </a:lnTo>
                      <a:lnTo>
                        <a:pt x="10337" y="16007"/>
                      </a:lnTo>
                      <a:lnTo>
                        <a:pt x="10379" y="16007"/>
                      </a:lnTo>
                      <a:lnTo>
                        <a:pt x="10463" y="16028"/>
                      </a:lnTo>
                      <a:lnTo>
                        <a:pt x="10546" y="15944"/>
                      </a:lnTo>
                      <a:lnTo>
                        <a:pt x="10714" y="15882"/>
                      </a:lnTo>
                      <a:lnTo>
                        <a:pt x="10693" y="15944"/>
                      </a:lnTo>
                      <a:lnTo>
                        <a:pt x="10630" y="16007"/>
                      </a:lnTo>
                      <a:lnTo>
                        <a:pt x="10630" y="16049"/>
                      </a:lnTo>
                      <a:lnTo>
                        <a:pt x="10693" y="16091"/>
                      </a:lnTo>
                      <a:lnTo>
                        <a:pt x="10714" y="16196"/>
                      </a:lnTo>
                      <a:lnTo>
                        <a:pt x="10693" y="16237"/>
                      </a:lnTo>
                      <a:lnTo>
                        <a:pt x="10776" y="16300"/>
                      </a:lnTo>
                      <a:lnTo>
                        <a:pt x="10881" y="16216"/>
                      </a:lnTo>
                      <a:lnTo>
                        <a:pt x="10944" y="16133"/>
                      </a:lnTo>
                      <a:lnTo>
                        <a:pt x="10986" y="16196"/>
                      </a:lnTo>
                      <a:lnTo>
                        <a:pt x="10965" y="16237"/>
                      </a:lnTo>
                      <a:lnTo>
                        <a:pt x="11049" y="16363"/>
                      </a:lnTo>
                      <a:lnTo>
                        <a:pt x="11069" y="16551"/>
                      </a:lnTo>
                      <a:lnTo>
                        <a:pt x="11049" y="16656"/>
                      </a:lnTo>
                      <a:lnTo>
                        <a:pt x="11090" y="16823"/>
                      </a:lnTo>
                      <a:lnTo>
                        <a:pt x="11153" y="16823"/>
                      </a:lnTo>
                      <a:lnTo>
                        <a:pt x="11195" y="16677"/>
                      </a:lnTo>
                      <a:lnTo>
                        <a:pt x="11195" y="16572"/>
                      </a:lnTo>
                      <a:lnTo>
                        <a:pt x="11300" y="16426"/>
                      </a:lnTo>
                      <a:lnTo>
                        <a:pt x="11321" y="16321"/>
                      </a:lnTo>
                      <a:lnTo>
                        <a:pt x="11467" y="16216"/>
                      </a:lnTo>
                      <a:lnTo>
                        <a:pt x="11488" y="16216"/>
                      </a:lnTo>
                      <a:lnTo>
                        <a:pt x="11593" y="16133"/>
                      </a:lnTo>
                      <a:lnTo>
                        <a:pt x="11739" y="16133"/>
                      </a:lnTo>
                      <a:lnTo>
                        <a:pt x="11593" y="16216"/>
                      </a:lnTo>
                      <a:lnTo>
                        <a:pt x="11425" y="16405"/>
                      </a:lnTo>
                      <a:lnTo>
                        <a:pt x="11425" y="16447"/>
                      </a:lnTo>
                      <a:lnTo>
                        <a:pt x="11572" y="16614"/>
                      </a:lnTo>
                      <a:lnTo>
                        <a:pt x="11634" y="16635"/>
                      </a:lnTo>
                      <a:lnTo>
                        <a:pt x="11802" y="16551"/>
                      </a:lnTo>
                      <a:lnTo>
                        <a:pt x="12032" y="16530"/>
                      </a:lnTo>
                      <a:lnTo>
                        <a:pt x="12137" y="16447"/>
                      </a:lnTo>
                      <a:lnTo>
                        <a:pt x="12220" y="16447"/>
                      </a:lnTo>
                      <a:lnTo>
                        <a:pt x="12429" y="16342"/>
                      </a:lnTo>
                      <a:lnTo>
                        <a:pt x="12513" y="16342"/>
                      </a:lnTo>
                      <a:lnTo>
                        <a:pt x="12429" y="16363"/>
                      </a:lnTo>
                      <a:lnTo>
                        <a:pt x="12304" y="16530"/>
                      </a:lnTo>
                      <a:lnTo>
                        <a:pt x="12304" y="16572"/>
                      </a:lnTo>
                      <a:lnTo>
                        <a:pt x="12220" y="16656"/>
                      </a:lnTo>
                      <a:lnTo>
                        <a:pt x="11906" y="16844"/>
                      </a:lnTo>
                      <a:lnTo>
                        <a:pt x="11781" y="16970"/>
                      </a:lnTo>
                      <a:lnTo>
                        <a:pt x="11676" y="17158"/>
                      </a:lnTo>
                      <a:lnTo>
                        <a:pt x="11634" y="17263"/>
                      </a:lnTo>
                      <a:lnTo>
                        <a:pt x="11697" y="17367"/>
                      </a:lnTo>
                      <a:lnTo>
                        <a:pt x="11802" y="17451"/>
                      </a:lnTo>
                      <a:lnTo>
                        <a:pt x="11613" y="17409"/>
                      </a:lnTo>
                      <a:lnTo>
                        <a:pt x="11530" y="17451"/>
                      </a:lnTo>
                      <a:lnTo>
                        <a:pt x="11425" y="17577"/>
                      </a:lnTo>
                      <a:lnTo>
                        <a:pt x="11383" y="17702"/>
                      </a:lnTo>
                      <a:lnTo>
                        <a:pt x="11216" y="17869"/>
                      </a:lnTo>
                      <a:lnTo>
                        <a:pt x="11153" y="17974"/>
                      </a:lnTo>
                      <a:lnTo>
                        <a:pt x="11174" y="18016"/>
                      </a:lnTo>
                      <a:lnTo>
                        <a:pt x="11216" y="18079"/>
                      </a:lnTo>
                      <a:lnTo>
                        <a:pt x="11195" y="18141"/>
                      </a:lnTo>
                      <a:lnTo>
                        <a:pt x="11111" y="18121"/>
                      </a:lnTo>
                      <a:lnTo>
                        <a:pt x="11090" y="18037"/>
                      </a:lnTo>
                      <a:lnTo>
                        <a:pt x="11007" y="18016"/>
                      </a:lnTo>
                      <a:lnTo>
                        <a:pt x="10944" y="18121"/>
                      </a:lnTo>
                      <a:lnTo>
                        <a:pt x="10776" y="18204"/>
                      </a:lnTo>
                      <a:lnTo>
                        <a:pt x="10839" y="18288"/>
                      </a:lnTo>
                      <a:lnTo>
                        <a:pt x="10776" y="18351"/>
                      </a:lnTo>
                      <a:lnTo>
                        <a:pt x="10693" y="18330"/>
                      </a:lnTo>
                      <a:lnTo>
                        <a:pt x="10672" y="18288"/>
                      </a:lnTo>
                      <a:lnTo>
                        <a:pt x="10630" y="18330"/>
                      </a:lnTo>
                      <a:lnTo>
                        <a:pt x="10358" y="18539"/>
                      </a:lnTo>
                      <a:lnTo>
                        <a:pt x="10274" y="18644"/>
                      </a:lnTo>
                      <a:lnTo>
                        <a:pt x="10316" y="18727"/>
                      </a:lnTo>
                      <a:lnTo>
                        <a:pt x="10253" y="18769"/>
                      </a:lnTo>
                      <a:lnTo>
                        <a:pt x="10170" y="18748"/>
                      </a:lnTo>
                      <a:lnTo>
                        <a:pt x="10170" y="18644"/>
                      </a:lnTo>
                      <a:lnTo>
                        <a:pt x="10023" y="18727"/>
                      </a:lnTo>
                      <a:lnTo>
                        <a:pt x="9898" y="18811"/>
                      </a:lnTo>
                      <a:lnTo>
                        <a:pt x="9793" y="18853"/>
                      </a:lnTo>
                      <a:lnTo>
                        <a:pt x="9751" y="18937"/>
                      </a:lnTo>
                      <a:lnTo>
                        <a:pt x="9647" y="18978"/>
                      </a:lnTo>
                      <a:lnTo>
                        <a:pt x="9500" y="18978"/>
                      </a:lnTo>
                      <a:lnTo>
                        <a:pt x="9333" y="19146"/>
                      </a:lnTo>
                      <a:lnTo>
                        <a:pt x="9082" y="19250"/>
                      </a:lnTo>
                      <a:lnTo>
                        <a:pt x="8893" y="19397"/>
                      </a:lnTo>
                      <a:lnTo>
                        <a:pt x="8810" y="19564"/>
                      </a:lnTo>
                      <a:lnTo>
                        <a:pt x="8810" y="19606"/>
                      </a:lnTo>
                      <a:lnTo>
                        <a:pt x="8872" y="19711"/>
                      </a:lnTo>
                      <a:lnTo>
                        <a:pt x="8872" y="19794"/>
                      </a:lnTo>
                      <a:lnTo>
                        <a:pt x="8852" y="19815"/>
                      </a:lnTo>
                      <a:lnTo>
                        <a:pt x="8768" y="19711"/>
                      </a:lnTo>
                      <a:lnTo>
                        <a:pt x="8747" y="19711"/>
                      </a:lnTo>
                      <a:lnTo>
                        <a:pt x="8705" y="19773"/>
                      </a:lnTo>
                      <a:lnTo>
                        <a:pt x="8747" y="19857"/>
                      </a:lnTo>
                      <a:lnTo>
                        <a:pt x="8684" y="19878"/>
                      </a:lnTo>
                      <a:lnTo>
                        <a:pt x="8621" y="19794"/>
                      </a:lnTo>
                      <a:lnTo>
                        <a:pt x="8705" y="19711"/>
                      </a:lnTo>
                      <a:cubicBezTo>
                        <a:pt x="8761" y="19673"/>
                        <a:pt x="8717" y="19603"/>
                        <a:pt x="8677" y="19603"/>
                      </a:cubicBezTo>
                      <a:cubicBezTo>
                        <a:pt x="8673" y="19603"/>
                        <a:pt x="8668" y="19604"/>
                        <a:pt x="8663" y="19606"/>
                      </a:cubicBezTo>
                      <a:lnTo>
                        <a:pt x="8600" y="19585"/>
                      </a:lnTo>
                      <a:lnTo>
                        <a:pt x="8496" y="19585"/>
                      </a:lnTo>
                      <a:lnTo>
                        <a:pt x="8454" y="19564"/>
                      </a:lnTo>
                      <a:lnTo>
                        <a:pt x="8349" y="19585"/>
                      </a:lnTo>
                      <a:lnTo>
                        <a:pt x="8161" y="19606"/>
                      </a:lnTo>
                      <a:lnTo>
                        <a:pt x="8056" y="19669"/>
                      </a:lnTo>
                      <a:lnTo>
                        <a:pt x="7973" y="19773"/>
                      </a:lnTo>
                      <a:lnTo>
                        <a:pt x="7826" y="19815"/>
                      </a:lnTo>
                      <a:lnTo>
                        <a:pt x="7680" y="19899"/>
                      </a:lnTo>
                      <a:lnTo>
                        <a:pt x="7554" y="20066"/>
                      </a:lnTo>
                      <a:lnTo>
                        <a:pt x="7575" y="20108"/>
                      </a:lnTo>
                      <a:lnTo>
                        <a:pt x="7533" y="20171"/>
                      </a:lnTo>
                      <a:lnTo>
                        <a:pt x="7471" y="20171"/>
                      </a:lnTo>
                      <a:lnTo>
                        <a:pt x="7345" y="20213"/>
                      </a:lnTo>
                      <a:lnTo>
                        <a:pt x="7261" y="20276"/>
                      </a:lnTo>
                      <a:lnTo>
                        <a:pt x="7261" y="20338"/>
                      </a:lnTo>
                      <a:lnTo>
                        <a:pt x="7219" y="20338"/>
                      </a:lnTo>
                      <a:lnTo>
                        <a:pt x="7115" y="20318"/>
                      </a:lnTo>
                      <a:lnTo>
                        <a:pt x="7010" y="20338"/>
                      </a:lnTo>
                      <a:lnTo>
                        <a:pt x="6989" y="20422"/>
                      </a:lnTo>
                      <a:lnTo>
                        <a:pt x="6947" y="20548"/>
                      </a:lnTo>
                      <a:lnTo>
                        <a:pt x="6947" y="20590"/>
                      </a:lnTo>
                      <a:cubicBezTo>
                        <a:pt x="6927" y="20590"/>
                        <a:pt x="6906" y="20610"/>
                        <a:pt x="6885" y="20610"/>
                      </a:cubicBezTo>
                      <a:lnTo>
                        <a:pt x="6843" y="20590"/>
                      </a:lnTo>
                      <a:lnTo>
                        <a:pt x="6906" y="20485"/>
                      </a:lnTo>
                      <a:lnTo>
                        <a:pt x="6822" y="20380"/>
                      </a:lnTo>
                      <a:lnTo>
                        <a:pt x="6675" y="20380"/>
                      </a:lnTo>
                      <a:lnTo>
                        <a:pt x="6634" y="20422"/>
                      </a:lnTo>
                      <a:lnTo>
                        <a:pt x="6571" y="20485"/>
                      </a:lnTo>
                      <a:lnTo>
                        <a:pt x="6466" y="20485"/>
                      </a:lnTo>
                      <a:lnTo>
                        <a:pt x="6403" y="20527"/>
                      </a:lnTo>
                      <a:lnTo>
                        <a:pt x="6299" y="20422"/>
                      </a:lnTo>
                      <a:lnTo>
                        <a:pt x="6257" y="20422"/>
                      </a:lnTo>
                      <a:lnTo>
                        <a:pt x="6152" y="20610"/>
                      </a:lnTo>
                      <a:lnTo>
                        <a:pt x="6090" y="20631"/>
                      </a:lnTo>
                      <a:lnTo>
                        <a:pt x="5985" y="20715"/>
                      </a:lnTo>
                      <a:lnTo>
                        <a:pt x="5943" y="20694"/>
                      </a:lnTo>
                      <a:lnTo>
                        <a:pt x="5880" y="20736"/>
                      </a:lnTo>
                      <a:lnTo>
                        <a:pt x="5859" y="20841"/>
                      </a:lnTo>
                      <a:lnTo>
                        <a:pt x="5880" y="20945"/>
                      </a:lnTo>
                      <a:lnTo>
                        <a:pt x="5943" y="20966"/>
                      </a:lnTo>
                      <a:cubicBezTo>
                        <a:pt x="5776" y="21029"/>
                        <a:pt x="5629" y="21071"/>
                        <a:pt x="5462" y="21154"/>
                      </a:cubicBezTo>
                      <a:lnTo>
                        <a:pt x="5441" y="21071"/>
                      </a:lnTo>
                      <a:lnTo>
                        <a:pt x="5378" y="21050"/>
                      </a:lnTo>
                      <a:lnTo>
                        <a:pt x="5378" y="21154"/>
                      </a:lnTo>
                      <a:lnTo>
                        <a:pt x="5378" y="21217"/>
                      </a:lnTo>
                      <a:cubicBezTo>
                        <a:pt x="5357" y="21217"/>
                        <a:pt x="5336" y="21238"/>
                        <a:pt x="5274" y="21238"/>
                      </a:cubicBezTo>
                      <a:lnTo>
                        <a:pt x="5232" y="21217"/>
                      </a:lnTo>
                      <a:lnTo>
                        <a:pt x="5169" y="21134"/>
                      </a:lnTo>
                      <a:lnTo>
                        <a:pt x="5064" y="21154"/>
                      </a:lnTo>
                      <a:lnTo>
                        <a:pt x="5064" y="21238"/>
                      </a:lnTo>
                      <a:lnTo>
                        <a:pt x="5127" y="21280"/>
                      </a:lnTo>
                      <a:cubicBezTo>
                        <a:pt x="5106" y="21322"/>
                        <a:pt x="5043" y="21322"/>
                        <a:pt x="5022" y="21343"/>
                      </a:cubicBezTo>
                      <a:lnTo>
                        <a:pt x="4960" y="21280"/>
                      </a:lnTo>
                      <a:lnTo>
                        <a:pt x="4960" y="21364"/>
                      </a:lnTo>
                      <a:cubicBezTo>
                        <a:pt x="4939" y="21385"/>
                        <a:pt x="4918" y="21385"/>
                        <a:pt x="4897" y="21385"/>
                      </a:cubicBezTo>
                      <a:lnTo>
                        <a:pt x="4855" y="21343"/>
                      </a:lnTo>
                      <a:lnTo>
                        <a:pt x="4730" y="21322"/>
                      </a:lnTo>
                      <a:lnTo>
                        <a:pt x="4688" y="21238"/>
                      </a:lnTo>
                      <a:lnTo>
                        <a:pt x="4583" y="21238"/>
                      </a:lnTo>
                      <a:lnTo>
                        <a:pt x="4478" y="21343"/>
                      </a:lnTo>
                      <a:lnTo>
                        <a:pt x="4478" y="21426"/>
                      </a:lnTo>
                      <a:lnTo>
                        <a:pt x="4541" y="21489"/>
                      </a:lnTo>
                      <a:cubicBezTo>
                        <a:pt x="4520" y="21489"/>
                        <a:pt x="4499" y="21531"/>
                        <a:pt x="4499" y="21531"/>
                      </a:cubicBezTo>
                      <a:lnTo>
                        <a:pt x="4395" y="21468"/>
                      </a:lnTo>
                      <a:lnTo>
                        <a:pt x="4290" y="21552"/>
                      </a:lnTo>
                      <a:lnTo>
                        <a:pt x="4290" y="21594"/>
                      </a:lnTo>
                      <a:cubicBezTo>
                        <a:pt x="4081" y="21678"/>
                        <a:pt x="3893" y="21761"/>
                        <a:pt x="3683" y="21845"/>
                      </a:cubicBezTo>
                      <a:lnTo>
                        <a:pt x="3704" y="21782"/>
                      </a:lnTo>
                      <a:lnTo>
                        <a:pt x="3809" y="21740"/>
                      </a:lnTo>
                      <a:lnTo>
                        <a:pt x="3746" y="21698"/>
                      </a:lnTo>
                      <a:lnTo>
                        <a:pt x="3704" y="21573"/>
                      </a:lnTo>
                      <a:lnTo>
                        <a:pt x="3600" y="21636"/>
                      </a:lnTo>
                      <a:lnTo>
                        <a:pt x="3432" y="21636"/>
                      </a:lnTo>
                      <a:lnTo>
                        <a:pt x="3453" y="21698"/>
                      </a:lnTo>
                      <a:lnTo>
                        <a:pt x="3390" y="21803"/>
                      </a:lnTo>
                      <a:lnTo>
                        <a:pt x="3286" y="21845"/>
                      </a:lnTo>
                      <a:lnTo>
                        <a:pt x="3160" y="21970"/>
                      </a:lnTo>
                      <a:lnTo>
                        <a:pt x="3160" y="22012"/>
                      </a:lnTo>
                      <a:cubicBezTo>
                        <a:pt x="2951" y="22096"/>
                        <a:pt x="2742" y="22159"/>
                        <a:pt x="2533" y="22201"/>
                      </a:cubicBezTo>
                      <a:lnTo>
                        <a:pt x="2512" y="22180"/>
                      </a:lnTo>
                      <a:lnTo>
                        <a:pt x="2386" y="22222"/>
                      </a:lnTo>
                      <a:lnTo>
                        <a:pt x="2407" y="22263"/>
                      </a:lnTo>
                      <a:cubicBezTo>
                        <a:pt x="2344" y="22263"/>
                        <a:pt x="2302" y="22284"/>
                        <a:pt x="2240" y="22284"/>
                      </a:cubicBezTo>
                      <a:cubicBezTo>
                        <a:pt x="2177" y="22305"/>
                        <a:pt x="2093" y="22305"/>
                        <a:pt x="2009" y="22326"/>
                      </a:cubicBezTo>
                      <a:lnTo>
                        <a:pt x="1926" y="22263"/>
                      </a:lnTo>
                      <a:lnTo>
                        <a:pt x="1821" y="22368"/>
                      </a:lnTo>
                      <a:lnTo>
                        <a:pt x="1821" y="22389"/>
                      </a:lnTo>
                      <a:cubicBezTo>
                        <a:pt x="1758" y="22410"/>
                        <a:pt x="1654" y="22410"/>
                        <a:pt x="1570" y="22431"/>
                      </a:cubicBezTo>
                      <a:cubicBezTo>
                        <a:pt x="1264" y="22480"/>
                        <a:pt x="957" y="22500"/>
                        <a:pt x="651" y="22500"/>
                      </a:cubicBezTo>
                      <a:cubicBezTo>
                        <a:pt x="434" y="22500"/>
                        <a:pt x="218" y="22490"/>
                        <a:pt x="1" y="22473"/>
                      </a:cubicBezTo>
                      <a:lnTo>
                        <a:pt x="1" y="22473"/>
                      </a:lnTo>
                      <a:cubicBezTo>
                        <a:pt x="332" y="22512"/>
                        <a:pt x="664" y="22527"/>
                        <a:pt x="990" y="22527"/>
                      </a:cubicBezTo>
                      <a:cubicBezTo>
                        <a:pt x="1179" y="22527"/>
                        <a:pt x="1365" y="22522"/>
                        <a:pt x="1549" y="22514"/>
                      </a:cubicBezTo>
                      <a:lnTo>
                        <a:pt x="1549" y="22535"/>
                      </a:lnTo>
                      <a:lnTo>
                        <a:pt x="1654" y="22577"/>
                      </a:lnTo>
                      <a:lnTo>
                        <a:pt x="1612" y="22514"/>
                      </a:lnTo>
                      <a:cubicBezTo>
                        <a:pt x="2093" y="22473"/>
                        <a:pt x="2533" y="22389"/>
                        <a:pt x="2972" y="22263"/>
                      </a:cubicBezTo>
                      <a:lnTo>
                        <a:pt x="2972" y="22263"/>
                      </a:lnTo>
                      <a:lnTo>
                        <a:pt x="2867" y="22368"/>
                      </a:lnTo>
                      <a:lnTo>
                        <a:pt x="3077" y="22368"/>
                      </a:lnTo>
                      <a:lnTo>
                        <a:pt x="3223" y="22222"/>
                      </a:lnTo>
                      <a:lnTo>
                        <a:pt x="3370" y="22222"/>
                      </a:lnTo>
                      <a:lnTo>
                        <a:pt x="3453" y="22159"/>
                      </a:lnTo>
                      <a:cubicBezTo>
                        <a:pt x="3579" y="22096"/>
                        <a:pt x="3746" y="22075"/>
                        <a:pt x="3872" y="22012"/>
                      </a:cubicBezTo>
                      <a:lnTo>
                        <a:pt x="3893" y="22054"/>
                      </a:lnTo>
                      <a:lnTo>
                        <a:pt x="4081" y="22054"/>
                      </a:lnTo>
                      <a:lnTo>
                        <a:pt x="4227" y="21991"/>
                      </a:lnTo>
                      <a:lnTo>
                        <a:pt x="4290" y="21719"/>
                      </a:lnTo>
                      <a:lnTo>
                        <a:pt x="4311" y="21803"/>
                      </a:lnTo>
                      <a:lnTo>
                        <a:pt x="4374" y="21845"/>
                      </a:lnTo>
                      <a:lnTo>
                        <a:pt x="4416" y="21740"/>
                      </a:lnTo>
                      <a:lnTo>
                        <a:pt x="4458" y="21657"/>
                      </a:lnTo>
                      <a:lnTo>
                        <a:pt x="4520" y="21678"/>
                      </a:lnTo>
                      <a:lnTo>
                        <a:pt x="4562" y="21740"/>
                      </a:lnTo>
                      <a:lnTo>
                        <a:pt x="4604" y="21719"/>
                      </a:lnTo>
                      <a:lnTo>
                        <a:pt x="4688" y="21615"/>
                      </a:lnTo>
                      <a:lnTo>
                        <a:pt x="4834" y="21531"/>
                      </a:lnTo>
                      <a:lnTo>
                        <a:pt x="4834" y="21468"/>
                      </a:lnTo>
                      <a:cubicBezTo>
                        <a:pt x="5043" y="21406"/>
                        <a:pt x="5253" y="21301"/>
                        <a:pt x="5462" y="21217"/>
                      </a:cubicBezTo>
                      <a:lnTo>
                        <a:pt x="5462" y="21217"/>
                      </a:lnTo>
                      <a:lnTo>
                        <a:pt x="5420" y="21238"/>
                      </a:lnTo>
                      <a:lnTo>
                        <a:pt x="5546" y="21238"/>
                      </a:lnTo>
                      <a:lnTo>
                        <a:pt x="5504" y="21196"/>
                      </a:lnTo>
                      <a:cubicBezTo>
                        <a:pt x="5839" y="21050"/>
                        <a:pt x="6173" y="20903"/>
                        <a:pt x="6508" y="20778"/>
                      </a:cubicBezTo>
                      <a:lnTo>
                        <a:pt x="6571" y="20799"/>
                      </a:lnTo>
                      <a:lnTo>
                        <a:pt x="6759" y="20778"/>
                      </a:lnTo>
                      <a:lnTo>
                        <a:pt x="6822" y="20694"/>
                      </a:lnTo>
                      <a:lnTo>
                        <a:pt x="6989" y="20715"/>
                      </a:lnTo>
                      <a:lnTo>
                        <a:pt x="6989" y="20673"/>
                      </a:lnTo>
                      <a:lnTo>
                        <a:pt x="6927" y="20610"/>
                      </a:lnTo>
                      <a:cubicBezTo>
                        <a:pt x="7031" y="20569"/>
                        <a:pt x="7136" y="20527"/>
                        <a:pt x="7240" y="20485"/>
                      </a:cubicBezTo>
                      <a:lnTo>
                        <a:pt x="7282" y="20485"/>
                      </a:lnTo>
                      <a:cubicBezTo>
                        <a:pt x="7324" y="20464"/>
                        <a:pt x="7387" y="20422"/>
                        <a:pt x="7429" y="20422"/>
                      </a:cubicBezTo>
                      <a:lnTo>
                        <a:pt x="7450" y="20485"/>
                      </a:lnTo>
                      <a:lnTo>
                        <a:pt x="7554" y="20485"/>
                      </a:lnTo>
                      <a:lnTo>
                        <a:pt x="7617" y="20380"/>
                      </a:lnTo>
                      <a:lnTo>
                        <a:pt x="7638" y="20464"/>
                      </a:lnTo>
                      <a:lnTo>
                        <a:pt x="7659" y="20464"/>
                      </a:lnTo>
                      <a:lnTo>
                        <a:pt x="7701" y="20380"/>
                      </a:lnTo>
                      <a:lnTo>
                        <a:pt x="7763" y="20318"/>
                      </a:lnTo>
                      <a:lnTo>
                        <a:pt x="7868" y="20318"/>
                      </a:lnTo>
                      <a:lnTo>
                        <a:pt x="7973" y="20255"/>
                      </a:lnTo>
                      <a:lnTo>
                        <a:pt x="8015" y="20171"/>
                      </a:lnTo>
                      <a:cubicBezTo>
                        <a:pt x="8077" y="20150"/>
                        <a:pt x="8161" y="20087"/>
                        <a:pt x="8224" y="20066"/>
                      </a:cubicBezTo>
                      <a:lnTo>
                        <a:pt x="8224" y="20066"/>
                      </a:lnTo>
                      <a:lnTo>
                        <a:pt x="8182" y="20108"/>
                      </a:lnTo>
                      <a:lnTo>
                        <a:pt x="8182" y="20213"/>
                      </a:lnTo>
                      <a:lnTo>
                        <a:pt x="8224" y="20255"/>
                      </a:lnTo>
                      <a:lnTo>
                        <a:pt x="8370" y="20150"/>
                      </a:lnTo>
                      <a:lnTo>
                        <a:pt x="8391" y="20066"/>
                      </a:lnTo>
                      <a:lnTo>
                        <a:pt x="8475" y="20045"/>
                      </a:lnTo>
                      <a:lnTo>
                        <a:pt x="8496" y="20087"/>
                      </a:lnTo>
                      <a:lnTo>
                        <a:pt x="8538" y="20045"/>
                      </a:lnTo>
                      <a:lnTo>
                        <a:pt x="8580" y="20045"/>
                      </a:lnTo>
                      <a:lnTo>
                        <a:pt x="8600" y="20108"/>
                      </a:lnTo>
                      <a:lnTo>
                        <a:pt x="8580" y="20192"/>
                      </a:lnTo>
                      <a:lnTo>
                        <a:pt x="8642" y="20192"/>
                      </a:lnTo>
                      <a:lnTo>
                        <a:pt x="8705" y="20087"/>
                      </a:lnTo>
                      <a:lnTo>
                        <a:pt x="8789" y="20087"/>
                      </a:lnTo>
                      <a:lnTo>
                        <a:pt x="8872" y="20004"/>
                      </a:lnTo>
                      <a:lnTo>
                        <a:pt x="8977" y="20004"/>
                      </a:lnTo>
                      <a:lnTo>
                        <a:pt x="9082" y="19857"/>
                      </a:lnTo>
                      <a:lnTo>
                        <a:pt x="9186" y="19794"/>
                      </a:lnTo>
                      <a:lnTo>
                        <a:pt x="9270" y="19836"/>
                      </a:lnTo>
                      <a:lnTo>
                        <a:pt x="9270" y="19899"/>
                      </a:lnTo>
                      <a:lnTo>
                        <a:pt x="9186" y="20004"/>
                      </a:lnTo>
                      <a:lnTo>
                        <a:pt x="9103" y="20150"/>
                      </a:lnTo>
                      <a:lnTo>
                        <a:pt x="9103" y="20192"/>
                      </a:lnTo>
                      <a:lnTo>
                        <a:pt x="9165" y="20192"/>
                      </a:lnTo>
                      <a:lnTo>
                        <a:pt x="9312" y="20045"/>
                      </a:lnTo>
                      <a:lnTo>
                        <a:pt x="9312" y="19857"/>
                      </a:lnTo>
                      <a:lnTo>
                        <a:pt x="9333" y="19836"/>
                      </a:lnTo>
                      <a:lnTo>
                        <a:pt x="9396" y="19899"/>
                      </a:lnTo>
                      <a:lnTo>
                        <a:pt x="9479" y="19857"/>
                      </a:lnTo>
                      <a:lnTo>
                        <a:pt x="9542" y="19878"/>
                      </a:lnTo>
                      <a:lnTo>
                        <a:pt x="9647" y="19878"/>
                      </a:lnTo>
                      <a:lnTo>
                        <a:pt x="9751" y="19753"/>
                      </a:lnTo>
                      <a:lnTo>
                        <a:pt x="9793" y="19753"/>
                      </a:lnTo>
                      <a:lnTo>
                        <a:pt x="9814" y="19773"/>
                      </a:lnTo>
                      <a:lnTo>
                        <a:pt x="9856" y="19648"/>
                      </a:lnTo>
                      <a:lnTo>
                        <a:pt x="9919" y="19585"/>
                      </a:lnTo>
                      <a:lnTo>
                        <a:pt x="9940" y="19627"/>
                      </a:lnTo>
                      <a:lnTo>
                        <a:pt x="9919" y="19690"/>
                      </a:lnTo>
                      <a:lnTo>
                        <a:pt x="9919" y="19794"/>
                      </a:lnTo>
                      <a:lnTo>
                        <a:pt x="9960" y="19773"/>
                      </a:lnTo>
                      <a:lnTo>
                        <a:pt x="10044" y="19669"/>
                      </a:lnTo>
                      <a:lnTo>
                        <a:pt x="10002" y="19648"/>
                      </a:lnTo>
                      <a:lnTo>
                        <a:pt x="10065" y="19564"/>
                      </a:lnTo>
                      <a:lnTo>
                        <a:pt x="10065" y="19522"/>
                      </a:lnTo>
                      <a:lnTo>
                        <a:pt x="9898" y="19522"/>
                      </a:lnTo>
                      <a:lnTo>
                        <a:pt x="9856" y="19481"/>
                      </a:lnTo>
                      <a:lnTo>
                        <a:pt x="10023" y="19439"/>
                      </a:lnTo>
                      <a:lnTo>
                        <a:pt x="10212" y="19334"/>
                      </a:lnTo>
                      <a:lnTo>
                        <a:pt x="10442" y="19334"/>
                      </a:lnTo>
                      <a:lnTo>
                        <a:pt x="10484" y="19271"/>
                      </a:lnTo>
                      <a:lnTo>
                        <a:pt x="10484" y="19209"/>
                      </a:lnTo>
                      <a:lnTo>
                        <a:pt x="10442" y="19209"/>
                      </a:lnTo>
                      <a:lnTo>
                        <a:pt x="10484" y="19167"/>
                      </a:lnTo>
                      <a:lnTo>
                        <a:pt x="10567" y="19146"/>
                      </a:lnTo>
                      <a:lnTo>
                        <a:pt x="10651" y="19104"/>
                      </a:lnTo>
                      <a:lnTo>
                        <a:pt x="10693" y="19104"/>
                      </a:lnTo>
                      <a:lnTo>
                        <a:pt x="10735" y="19209"/>
                      </a:lnTo>
                      <a:lnTo>
                        <a:pt x="10839" y="19209"/>
                      </a:lnTo>
                      <a:lnTo>
                        <a:pt x="10881" y="19125"/>
                      </a:lnTo>
                      <a:lnTo>
                        <a:pt x="10860" y="19104"/>
                      </a:lnTo>
                      <a:lnTo>
                        <a:pt x="10944" y="19020"/>
                      </a:lnTo>
                      <a:lnTo>
                        <a:pt x="10944" y="18916"/>
                      </a:lnTo>
                      <a:lnTo>
                        <a:pt x="10986" y="18853"/>
                      </a:lnTo>
                      <a:lnTo>
                        <a:pt x="11049" y="18916"/>
                      </a:lnTo>
                      <a:lnTo>
                        <a:pt x="11049" y="18999"/>
                      </a:lnTo>
                      <a:lnTo>
                        <a:pt x="11090" y="19041"/>
                      </a:lnTo>
                      <a:lnTo>
                        <a:pt x="11216" y="18957"/>
                      </a:lnTo>
                      <a:lnTo>
                        <a:pt x="11279" y="18895"/>
                      </a:lnTo>
                      <a:lnTo>
                        <a:pt x="11362" y="18895"/>
                      </a:lnTo>
                      <a:lnTo>
                        <a:pt x="11404" y="18790"/>
                      </a:lnTo>
                      <a:lnTo>
                        <a:pt x="11425" y="18748"/>
                      </a:lnTo>
                      <a:lnTo>
                        <a:pt x="11488" y="18811"/>
                      </a:lnTo>
                      <a:lnTo>
                        <a:pt x="11593" y="18790"/>
                      </a:lnTo>
                      <a:lnTo>
                        <a:pt x="11718" y="18623"/>
                      </a:lnTo>
                      <a:lnTo>
                        <a:pt x="11718" y="18539"/>
                      </a:lnTo>
                      <a:lnTo>
                        <a:pt x="11613" y="18539"/>
                      </a:lnTo>
                      <a:lnTo>
                        <a:pt x="11593" y="18518"/>
                      </a:lnTo>
                      <a:lnTo>
                        <a:pt x="11739" y="18413"/>
                      </a:lnTo>
                      <a:lnTo>
                        <a:pt x="11844" y="18393"/>
                      </a:lnTo>
                      <a:lnTo>
                        <a:pt x="11927" y="18288"/>
                      </a:lnTo>
                      <a:lnTo>
                        <a:pt x="11990" y="18288"/>
                      </a:lnTo>
                      <a:lnTo>
                        <a:pt x="12011" y="18330"/>
                      </a:lnTo>
                      <a:lnTo>
                        <a:pt x="12137" y="18204"/>
                      </a:lnTo>
                      <a:lnTo>
                        <a:pt x="12241" y="18141"/>
                      </a:lnTo>
                      <a:lnTo>
                        <a:pt x="12262" y="18079"/>
                      </a:lnTo>
                      <a:lnTo>
                        <a:pt x="12346" y="18037"/>
                      </a:lnTo>
                      <a:lnTo>
                        <a:pt x="12367" y="17995"/>
                      </a:lnTo>
                      <a:lnTo>
                        <a:pt x="12450" y="17995"/>
                      </a:lnTo>
                      <a:lnTo>
                        <a:pt x="12471" y="18079"/>
                      </a:lnTo>
                      <a:lnTo>
                        <a:pt x="12534" y="18100"/>
                      </a:lnTo>
                      <a:lnTo>
                        <a:pt x="12555" y="18016"/>
                      </a:lnTo>
                      <a:lnTo>
                        <a:pt x="12660" y="18016"/>
                      </a:lnTo>
                      <a:lnTo>
                        <a:pt x="12722" y="17995"/>
                      </a:lnTo>
                      <a:lnTo>
                        <a:pt x="12722" y="17911"/>
                      </a:lnTo>
                      <a:lnTo>
                        <a:pt x="12827" y="17890"/>
                      </a:lnTo>
                      <a:lnTo>
                        <a:pt x="12848" y="17828"/>
                      </a:lnTo>
                      <a:lnTo>
                        <a:pt x="12869" y="17869"/>
                      </a:lnTo>
                      <a:lnTo>
                        <a:pt x="13036" y="17890"/>
                      </a:lnTo>
                      <a:lnTo>
                        <a:pt x="13057" y="17786"/>
                      </a:lnTo>
                      <a:lnTo>
                        <a:pt x="13099" y="17786"/>
                      </a:lnTo>
                      <a:lnTo>
                        <a:pt x="13099" y="17849"/>
                      </a:lnTo>
                      <a:lnTo>
                        <a:pt x="13162" y="17849"/>
                      </a:lnTo>
                      <a:lnTo>
                        <a:pt x="13204" y="17786"/>
                      </a:lnTo>
                      <a:lnTo>
                        <a:pt x="13266" y="17849"/>
                      </a:lnTo>
                      <a:lnTo>
                        <a:pt x="13308" y="17807"/>
                      </a:lnTo>
                      <a:lnTo>
                        <a:pt x="13371" y="17660"/>
                      </a:lnTo>
                      <a:lnTo>
                        <a:pt x="13308" y="17660"/>
                      </a:lnTo>
                      <a:lnTo>
                        <a:pt x="13266" y="17681"/>
                      </a:lnTo>
                      <a:lnTo>
                        <a:pt x="13287" y="17597"/>
                      </a:lnTo>
                      <a:lnTo>
                        <a:pt x="13350" y="17556"/>
                      </a:lnTo>
                      <a:cubicBezTo>
                        <a:pt x="13371" y="17618"/>
                        <a:pt x="13392" y="17702"/>
                        <a:pt x="13455" y="17765"/>
                      </a:cubicBezTo>
                      <a:cubicBezTo>
                        <a:pt x="13517" y="17849"/>
                        <a:pt x="13392" y="17995"/>
                        <a:pt x="13308" y="18079"/>
                      </a:cubicBezTo>
                      <a:lnTo>
                        <a:pt x="13245" y="18183"/>
                      </a:lnTo>
                      <a:lnTo>
                        <a:pt x="13266" y="18225"/>
                      </a:lnTo>
                      <a:lnTo>
                        <a:pt x="13371" y="18309"/>
                      </a:lnTo>
                      <a:lnTo>
                        <a:pt x="13350" y="18413"/>
                      </a:lnTo>
                      <a:lnTo>
                        <a:pt x="13266" y="18351"/>
                      </a:lnTo>
                      <a:lnTo>
                        <a:pt x="13245" y="18393"/>
                      </a:lnTo>
                      <a:lnTo>
                        <a:pt x="13266" y="18497"/>
                      </a:lnTo>
                      <a:lnTo>
                        <a:pt x="13162" y="18623"/>
                      </a:lnTo>
                      <a:lnTo>
                        <a:pt x="13099" y="18602"/>
                      </a:lnTo>
                      <a:lnTo>
                        <a:pt x="13099" y="18351"/>
                      </a:lnTo>
                      <a:lnTo>
                        <a:pt x="13057" y="18330"/>
                      </a:lnTo>
                      <a:lnTo>
                        <a:pt x="12890" y="18351"/>
                      </a:lnTo>
                      <a:lnTo>
                        <a:pt x="12639" y="18497"/>
                      </a:lnTo>
                      <a:lnTo>
                        <a:pt x="12471" y="18602"/>
                      </a:lnTo>
                      <a:lnTo>
                        <a:pt x="12450" y="18665"/>
                      </a:lnTo>
                      <a:lnTo>
                        <a:pt x="12471" y="18727"/>
                      </a:lnTo>
                      <a:lnTo>
                        <a:pt x="12471" y="18853"/>
                      </a:lnTo>
                      <a:lnTo>
                        <a:pt x="12450" y="18957"/>
                      </a:lnTo>
                      <a:lnTo>
                        <a:pt x="12409" y="19041"/>
                      </a:lnTo>
                      <a:lnTo>
                        <a:pt x="12409" y="19146"/>
                      </a:lnTo>
                      <a:lnTo>
                        <a:pt x="12471" y="19188"/>
                      </a:lnTo>
                      <a:lnTo>
                        <a:pt x="12555" y="19167"/>
                      </a:lnTo>
                      <a:lnTo>
                        <a:pt x="12576" y="19125"/>
                      </a:lnTo>
                      <a:lnTo>
                        <a:pt x="12555" y="19083"/>
                      </a:lnTo>
                      <a:lnTo>
                        <a:pt x="12513" y="19062"/>
                      </a:lnTo>
                      <a:lnTo>
                        <a:pt x="12555" y="19020"/>
                      </a:lnTo>
                      <a:lnTo>
                        <a:pt x="12681" y="19020"/>
                      </a:lnTo>
                      <a:lnTo>
                        <a:pt x="12660" y="19062"/>
                      </a:lnTo>
                      <a:lnTo>
                        <a:pt x="12722" y="19125"/>
                      </a:lnTo>
                      <a:lnTo>
                        <a:pt x="12785" y="19041"/>
                      </a:lnTo>
                      <a:lnTo>
                        <a:pt x="12848" y="19041"/>
                      </a:lnTo>
                      <a:lnTo>
                        <a:pt x="12764" y="19146"/>
                      </a:lnTo>
                      <a:lnTo>
                        <a:pt x="12764" y="19188"/>
                      </a:lnTo>
                      <a:lnTo>
                        <a:pt x="12555" y="19355"/>
                      </a:lnTo>
                      <a:lnTo>
                        <a:pt x="12534" y="19397"/>
                      </a:lnTo>
                      <a:lnTo>
                        <a:pt x="12639" y="19439"/>
                      </a:lnTo>
                      <a:lnTo>
                        <a:pt x="12681" y="19355"/>
                      </a:lnTo>
                      <a:lnTo>
                        <a:pt x="12764" y="19292"/>
                      </a:lnTo>
                      <a:lnTo>
                        <a:pt x="12764" y="19229"/>
                      </a:lnTo>
                      <a:lnTo>
                        <a:pt x="12890" y="19146"/>
                      </a:lnTo>
                      <a:lnTo>
                        <a:pt x="12869" y="19083"/>
                      </a:lnTo>
                      <a:lnTo>
                        <a:pt x="12932" y="19041"/>
                      </a:lnTo>
                      <a:lnTo>
                        <a:pt x="12973" y="19041"/>
                      </a:lnTo>
                      <a:lnTo>
                        <a:pt x="13036" y="18916"/>
                      </a:lnTo>
                      <a:lnTo>
                        <a:pt x="13078" y="18937"/>
                      </a:lnTo>
                      <a:lnTo>
                        <a:pt x="13183" y="18916"/>
                      </a:lnTo>
                      <a:lnTo>
                        <a:pt x="13287" y="18937"/>
                      </a:lnTo>
                      <a:lnTo>
                        <a:pt x="13455" y="18832"/>
                      </a:lnTo>
                      <a:lnTo>
                        <a:pt x="13413" y="18748"/>
                      </a:lnTo>
                      <a:lnTo>
                        <a:pt x="13287" y="18706"/>
                      </a:lnTo>
                      <a:lnTo>
                        <a:pt x="13371" y="18665"/>
                      </a:lnTo>
                      <a:lnTo>
                        <a:pt x="13497" y="18665"/>
                      </a:lnTo>
                      <a:lnTo>
                        <a:pt x="13580" y="18769"/>
                      </a:lnTo>
                      <a:lnTo>
                        <a:pt x="13664" y="18769"/>
                      </a:lnTo>
                      <a:lnTo>
                        <a:pt x="13727" y="18665"/>
                      </a:lnTo>
                      <a:lnTo>
                        <a:pt x="13685" y="18539"/>
                      </a:lnTo>
                      <a:lnTo>
                        <a:pt x="13580" y="18518"/>
                      </a:lnTo>
                      <a:lnTo>
                        <a:pt x="13622" y="18455"/>
                      </a:lnTo>
                      <a:lnTo>
                        <a:pt x="13706" y="18455"/>
                      </a:lnTo>
                      <a:lnTo>
                        <a:pt x="13789" y="18497"/>
                      </a:lnTo>
                      <a:lnTo>
                        <a:pt x="13852" y="18455"/>
                      </a:lnTo>
                      <a:lnTo>
                        <a:pt x="13894" y="18518"/>
                      </a:lnTo>
                      <a:lnTo>
                        <a:pt x="13957" y="18539"/>
                      </a:lnTo>
                      <a:lnTo>
                        <a:pt x="14041" y="18413"/>
                      </a:lnTo>
                      <a:lnTo>
                        <a:pt x="14020" y="18330"/>
                      </a:lnTo>
                      <a:lnTo>
                        <a:pt x="13957" y="18309"/>
                      </a:lnTo>
                      <a:lnTo>
                        <a:pt x="13957" y="18225"/>
                      </a:lnTo>
                      <a:lnTo>
                        <a:pt x="14062" y="18225"/>
                      </a:lnTo>
                      <a:lnTo>
                        <a:pt x="14166" y="18204"/>
                      </a:lnTo>
                      <a:lnTo>
                        <a:pt x="14124" y="18079"/>
                      </a:lnTo>
                      <a:lnTo>
                        <a:pt x="14041" y="18037"/>
                      </a:lnTo>
                      <a:lnTo>
                        <a:pt x="13957" y="18079"/>
                      </a:lnTo>
                      <a:lnTo>
                        <a:pt x="14041" y="17995"/>
                      </a:lnTo>
                      <a:cubicBezTo>
                        <a:pt x="14062" y="17974"/>
                        <a:pt x="14041" y="17932"/>
                        <a:pt x="14041" y="17932"/>
                      </a:cubicBezTo>
                      <a:lnTo>
                        <a:pt x="14145" y="17828"/>
                      </a:lnTo>
                      <a:lnTo>
                        <a:pt x="14166" y="17911"/>
                      </a:lnTo>
                      <a:lnTo>
                        <a:pt x="14229" y="17911"/>
                      </a:lnTo>
                      <a:lnTo>
                        <a:pt x="14313" y="17807"/>
                      </a:lnTo>
                      <a:lnTo>
                        <a:pt x="14354" y="17869"/>
                      </a:lnTo>
                      <a:lnTo>
                        <a:pt x="14438" y="17828"/>
                      </a:lnTo>
                      <a:lnTo>
                        <a:pt x="14417" y="17765"/>
                      </a:lnTo>
                      <a:lnTo>
                        <a:pt x="14334" y="17723"/>
                      </a:lnTo>
                      <a:lnTo>
                        <a:pt x="14396" y="17660"/>
                      </a:lnTo>
                      <a:lnTo>
                        <a:pt x="14438" y="17597"/>
                      </a:lnTo>
                      <a:lnTo>
                        <a:pt x="14396" y="17514"/>
                      </a:lnTo>
                      <a:lnTo>
                        <a:pt x="14313" y="17556"/>
                      </a:lnTo>
                      <a:lnTo>
                        <a:pt x="14292" y="17597"/>
                      </a:lnTo>
                      <a:lnTo>
                        <a:pt x="14229" y="17597"/>
                      </a:lnTo>
                      <a:lnTo>
                        <a:pt x="14250" y="17493"/>
                      </a:lnTo>
                      <a:lnTo>
                        <a:pt x="14208" y="17472"/>
                      </a:lnTo>
                      <a:lnTo>
                        <a:pt x="14103" y="17493"/>
                      </a:lnTo>
                      <a:lnTo>
                        <a:pt x="14041" y="17577"/>
                      </a:lnTo>
                      <a:lnTo>
                        <a:pt x="14103" y="17618"/>
                      </a:lnTo>
                      <a:lnTo>
                        <a:pt x="14041" y="17723"/>
                      </a:lnTo>
                      <a:lnTo>
                        <a:pt x="13999" y="17702"/>
                      </a:lnTo>
                      <a:lnTo>
                        <a:pt x="13978" y="17786"/>
                      </a:lnTo>
                      <a:lnTo>
                        <a:pt x="13894" y="17765"/>
                      </a:lnTo>
                      <a:lnTo>
                        <a:pt x="13831" y="17807"/>
                      </a:lnTo>
                      <a:lnTo>
                        <a:pt x="13873" y="17869"/>
                      </a:lnTo>
                      <a:lnTo>
                        <a:pt x="13999" y="17995"/>
                      </a:lnTo>
                      <a:lnTo>
                        <a:pt x="13831" y="18141"/>
                      </a:lnTo>
                      <a:lnTo>
                        <a:pt x="13831" y="18079"/>
                      </a:lnTo>
                      <a:lnTo>
                        <a:pt x="13727" y="17995"/>
                      </a:lnTo>
                      <a:lnTo>
                        <a:pt x="13685" y="18037"/>
                      </a:lnTo>
                      <a:lnTo>
                        <a:pt x="13706" y="18121"/>
                      </a:lnTo>
                      <a:lnTo>
                        <a:pt x="13685" y="18225"/>
                      </a:lnTo>
                      <a:lnTo>
                        <a:pt x="13622" y="18204"/>
                      </a:lnTo>
                      <a:lnTo>
                        <a:pt x="13580" y="18225"/>
                      </a:lnTo>
                      <a:lnTo>
                        <a:pt x="13517" y="18330"/>
                      </a:lnTo>
                      <a:lnTo>
                        <a:pt x="13434" y="18351"/>
                      </a:lnTo>
                      <a:lnTo>
                        <a:pt x="13434" y="18288"/>
                      </a:lnTo>
                      <a:lnTo>
                        <a:pt x="13497" y="18225"/>
                      </a:lnTo>
                      <a:lnTo>
                        <a:pt x="13497" y="18121"/>
                      </a:lnTo>
                      <a:lnTo>
                        <a:pt x="13413" y="18079"/>
                      </a:lnTo>
                      <a:lnTo>
                        <a:pt x="13371" y="18079"/>
                      </a:lnTo>
                      <a:cubicBezTo>
                        <a:pt x="13413" y="17995"/>
                        <a:pt x="13476" y="17911"/>
                        <a:pt x="13559" y="17849"/>
                      </a:cubicBezTo>
                      <a:lnTo>
                        <a:pt x="13559" y="17807"/>
                      </a:lnTo>
                      <a:cubicBezTo>
                        <a:pt x="13497" y="17702"/>
                        <a:pt x="13476" y="17597"/>
                        <a:pt x="13434" y="17493"/>
                      </a:cubicBezTo>
                      <a:lnTo>
                        <a:pt x="13476" y="17493"/>
                      </a:lnTo>
                      <a:lnTo>
                        <a:pt x="13517" y="17535"/>
                      </a:lnTo>
                      <a:lnTo>
                        <a:pt x="13538" y="17493"/>
                      </a:lnTo>
                      <a:lnTo>
                        <a:pt x="13497" y="17409"/>
                      </a:lnTo>
                      <a:lnTo>
                        <a:pt x="13413" y="17388"/>
                      </a:lnTo>
                      <a:lnTo>
                        <a:pt x="13476" y="17367"/>
                      </a:lnTo>
                      <a:lnTo>
                        <a:pt x="13580" y="17388"/>
                      </a:lnTo>
                      <a:lnTo>
                        <a:pt x="13706" y="17263"/>
                      </a:lnTo>
                      <a:lnTo>
                        <a:pt x="13831" y="17263"/>
                      </a:lnTo>
                      <a:lnTo>
                        <a:pt x="13936" y="17158"/>
                      </a:lnTo>
                      <a:lnTo>
                        <a:pt x="14020" y="17137"/>
                      </a:lnTo>
                      <a:lnTo>
                        <a:pt x="14145" y="16991"/>
                      </a:lnTo>
                      <a:lnTo>
                        <a:pt x="14145" y="16844"/>
                      </a:lnTo>
                      <a:lnTo>
                        <a:pt x="14103" y="16781"/>
                      </a:lnTo>
                      <a:lnTo>
                        <a:pt x="14082" y="16781"/>
                      </a:lnTo>
                      <a:lnTo>
                        <a:pt x="14020" y="16656"/>
                      </a:lnTo>
                      <a:lnTo>
                        <a:pt x="13957" y="16635"/>
                      </a:lnTo>
                      <a:lnTo>
                        <a:pt x="13810" y="16635"/>
                      </a:lnTo>
                      <a:lnTo>
                        <a:pt x="13831" y="16530"/>
                      </a:lnTo>
                      <a:lnTo>
                        <a:pt x="13831" y="16426"/>
                      </a:lnTo>
                      <a:lnTo>
                        <a:pt x="13999" y="16363"/>
                      </a:lnTo>
                      <a:lnTo>
                        <a:pt x="14020" y="16321"/>
                      </a:lnTo>
                      <a:lnTo>
                        <a:pt x="14103" y="16300"/>
                      </a:lnTo>
                      <a:lnTo>
                        <a:pt x="14124" y="16216"/>
                      </a:lnTo>
                      <a:lnTo>
                        <a:pt x="14103" y="16216"/>
                      </a:lnTo>
                      <a:lnTo>
                        <a:pt x="14145" y="16154"/>
                      </a:lnTo>
                      <a:lnTo>
                        <a:pt x="14250" y="16196"/>
                      </a:lnTo>
                      <a:lnTo>
                        <a:pt x="14417" y="16091"/>
                      </a:lnTo>
                      <a:lnTo>
                        <a:pt x="14522" y="16175"/>
                      </a:lnTo>
                      <a:lnTo>
                        <a:pt x="14647" y="16091"/>
                      </a:lnTo>
                      <a:lnTo>
                        <a:pt x="14626" y="16175"/>
                      </a:lnTo>
                      <a:lnTo>
                        <a:pt x="14647" y="16216"/>
                      </a:lnTo>
                      <a:lnTo>
                        <a:pt x="14731" y="16216"/>
                      </a:lnTo>
                      <a:lnTo>
                        <a:pt x="14857" y="16091"/>
                      </a:lnTo>
                      <a:lnTo>
                        <a:pt x="14836" y="16028"/>
                      </a:lnTo>
                      <a:lnTo>
                        <a:pt x="14773" y="16007"/>
                      </a:lnTo>
                      <a:lnTo>
                        <a:pt x="14752" y="15965"/>
                      </a:lnTo>
                      <a:lnTo>
                        <a:pt x="14794" y="15924"/>
                      </a:lnTo>
                      <a:lnTo>
                        <a:pt x="14919" y="15986"/>
                      </a:lnTo>
                      <a:lnTo>
                        <a:pt x="15129" y="15924"/>
                      </a:lnTo>
                      <a:lnTo>
                        <a:pt x="15170" y="15777"/>
                      </a:lnTo>
                      <a:lnTo>
                        <a:pt x="15129" y="15631"/>
                      </a:lnTo>
                      <a:lnTo>
                        <a:pt x="14961" y="15526"/>
                      </a:lnTo>
                      <a:lnTo>
                        <a:pt x="14891" y="15526"/>
                      </a:lnTo>
                      <a:lnTo>
                        <a:pt x="14919" y="15505"/>
                      </a:lnTo>
                      <a:lnTo>
                        <a:pt x="15066" y="15505"/>
                      </a:lnTo>
                      <a:lnTo>
                        <a:pt x="15150" y="15589"/>
                      </a:lnTo>
                      <a:lnTo>
                        <a:pt x="15296" y="15589"/>
                      </a:lnTo>
                      <a:lnTo>
                        <a:pt x="15401" y="15484"/>
                      </a:lnTo>
                      <a:lnTo>
                        <a:pt x="15401" y="15400"/>
                      </a:lnTo>
                      <a:lnTo>
                        <a:pt x="15673" y="15275"/>
                      </a:lnTo>
                      <a:lnTo>
                        <a:pt x="15798" y="15149"/>
                      </a:lnTo>
                      <a:lnTo>
                        <a:pt x="15924" y="15149"/>
                      </a:lnTo>
                      <a:lnTo>
                        <a:pt x="15986" y="15087"/>
                      </a:lnTo>
                      <a:lnTo>
                        <a:pt x="15986" y="15003"/>
                      </a:lnTo>
                      <a:lnTo>
                        <a:pt x="16217" y="14836"/>
                      </a:lnTo>
                      <a:lnTo>
                        <a:pt x="16426" y="14794"/>
                      </a:lnTo>
                      <a:lnTo>
                        <a:pt x="16656" y="14584"/>
                      </a:lnTo>
                      <a:lnTo>
                        <a:pt x="16844" y="14564"/>
                      </a:lnTo>
                      <a:lnTo>
                        <a:pt x="17033" y="14333"/>
                      </a:lnTo>
                      <a:lnTo>
                        <a:pt x="16949" y="14480"/>
                      </a:lnTo>
                      <a:lnTo>
                        <a:pt x="16949" y="14626"/>
                      </a:lnTo>
                      <a:lnTo>
                        <a:pt x="17012" y="14647"/>
                      </a:lnTo>
                      <a:lnTo>
                        <a:pt x="17075" y="14668"/>
                      </a:lnTo>
                      <a:lnTo>
                        <a:pt x="17116" y="14731"/>
                      </a:lnTo>
                      <a:lnTo>
                        <a:pt x="17263" y="14564"/>
                      </a:lnTo>
                      <a:lnTo>
                        <a:pt x="17367" y="14522"/>
                      </a:lnTo>
                      <a:lnTo>
                        <a:pt x="17598" y="14438"/>
                      </a:lnTo>
                      <a:lnTo>
                        <a:pt x="17681" y="14354"/>
                      </a:lnTo>
                      <a:lnTo>
                        <a:pt x="17681" y="14354"/>
                      </a:lnTo>
                      <a:lnTo>
                        <a:pt x="17639" y="14480"/>
                      </a:lnTo>
                      <a:lnTo>
                        <a:pt x="17451" y="14584"/>
                      </a:lnTo>
                      <a:lnTo>
                        <a:pt x="17326" y="14584"/>
                      </a:lnTo>
                      <a:lnTo>
                        <a:pt x="17054" y="14856"/>
                      </a:lnTo>
                      <a:lnTo>
                        <a:pt x="17033" y="14961"/>
                      </a:lnTo>
                      <a:lnTo>
                        <a:pt x="17158" y="15149"/>
                      </a:lnTo>
                      <a:lnTo>
                        <a:pt x="17179" y="15275"/>
                      </a:lnTo>
                      <a:lnTo>
                        <a:pt x="17054" y="15191"/>
                      </a:lnTo>
                      <a:lnTo>
                        <a:pt x="16949" y="15191"/>
                      </a:lnTo>
                      <a:lnTo>
                        <a:pt x="16886" y="15212"/>
                      </a:lnTo>
                      <a:lnTo>
                        <a:pt x="16823" y="15212"/>
                      </a:lnTo>
                      <a:lnTo>
                        <a:pt x="16719" y="15149"/>
                      </a:lnTo>
                      <a:lnTo>
                        <a:pt x="16698" y="14982"/>
                      </a:lnTo>
                      <a:lnTo>
                        <a:pt x="16510" y="15066"/>
                      </a:lnTo>
                      <a:lnTo>
                        <a:pt x="16405" y="15066"/>
                      </a:lnTo>
                      <a:lnTo>
                        <a:pt x="16238" y="15170"/>
                      </a:lnTo>
                      <a:lnTo>
                        <a:pt x="16091" y="15170"/>
                      </a:lnTo>
                      <a:lnTo>
                        <a:pt x="15986" y="15275"/>
                      </a:lnTo>
                      <a:lnTo>
                        <a:pt x="15986" y="15380"/>
                      </a:lnTo>
                      <a:lnTo>
                        <a:pt x="16007" y="15421"/>
                      </a:lnTo>
                      <a:lnTo>
                        <a:pt x="15903" y="15610"/>
                      </a:lnTo>
                      <a:lnTo>
                        <a:pt x="15777" y="15693"/>
                      </a:lnTo>
                      <a:lnTo>
                        <a:pt x="15714" y="15840"/>
                      </a:lnTo>
                      <a:lnTo>
                        <a:pt x="15380" y="16133"/>
                      </a:lnTo>
                      <a:lnTo>
                        <a:pt x="15296" y="16237"/>
                      </a:lnTo>
                      <a:lnTo>
                        <a:pt x="15296" y="16321"/>
                      </a:lnTo>
                      <a:lnTo>
                        <a:pt x="15401" y="16468"/>
                      </a:lnTo>
                      <a:lnTo>
                        <a:pt x="15463" y="16405"/>
                      </a:lnTo>
                      <a:lnTo>
                        <a:pt x="15505" y="16405"/>
                      </a:lnTo>
                      <a:lnTo>
                        <a:pt x="15610" y="16321"/>
                      </a:lnTo>
                      <a:lnTo>
                        <a:pt x="15694" y="16342"/>
                      </a:lnTo>
                      <a:lnTo>
                        <a:pt x="15694" y="16405"/>
                      </a:lnTo>
                      <a:lnTo>
                        <a:pt x="15484" y="16551"/>
                      </a:lnTo>
                      <a:lnTo>
                        <a:pt x="15401" y="16551"/>
                      </a:lnTo>
                      <a:lnTo>
                        <a:pt x="15359" y="16656"/>
                      </a:lnTo>
                      <a:lnTo>
                        <a:pt x="15254" y="16614"/>
                      </a:lnTo>
                      <a:lnTo>
                        <a:pt x="15170" y="16614"/>
                      </a:lnTo>
                      <a:lnTo>
                        <a:pt x="15087" y="16635"/>
                      </a:lnTo>
                      <a:lnTo>
                        <a:pt x="15087" y="16740"/>
                      </a:lnTo>
                      <a:lnTo>
                        <a:pt x="15024" y="16719"/>
                      </a:lnTo>
                      <a:lnTo>
                        <a:pt x="14919" y="16740"/>
                      </a:lnTo>
                      <a:lnTo>
                        <a:pt x="14919" y="16865"/>
                      </a:lnTo>
                      <a:lnTo>
                        <a:pt x="15066" y="17053"/>
                      </a:lnTo>
                      <a:lnTo>
                        <a:pt x="15129" y="17032"/>
                      </a:lnTo>
                      <a:lnTo>
                        <a:pt x="15170" y="16949"/>
                      </a:lnTo>
                      <a:lnTo>
                        <a:pt x="15233" y="17032"/>
                      </a:lnTo>
                      <a:lnTo>
                        <a:pt x="15275" y="16886"/>
                      </a:lnTo>
                      <a:lnTo>
                        <a:pt x="15359" y="16886"/>
                      </a:lnTo>
                      <a:lnTo>
                        <a:pt x="15359" y="16991"/>
                      </a:lnTo>
                      <a:lnTo>
                        <a:pt x="15442" y="16949"/>
                      </a:lnTo>
                      <a:lnTo>
                        <a:pt x="15463" y="16865"/>
                      </a:lnTo>
                      <a:lnTo>
                        <a:pt x="15526" y="16823"/>
                      </a:lnTo>
                      <a:lnTo>
                        <a:pt x="15652" y="16740"/>
                      </a:lnTo>
                      <a:lnTo>
                        <a:pt x="15652" y="16614"/>
                      </a:lnTo>
                      <a:lnTo>
                        <a:pt x="15714" y="16530"/>
                      </a:lnTo>
                      <a:lnTo>
                        <a:pt x="15714" y="16572"/>
                      </a:lnTo>
                      <a:lnTo>
                        <a:pt x="15673" y="16635"/>
                      </a:lnTo>
                      <a:lnTo>
                        <a:pt x="15714" y="16719"/>
                      </a:lnTo>
                      <a:lnTo>
                        <a:pt x="15840" y="16719"/>
                      </a:lnTo>
                      <a:lnTo>
                        <a:pt x="16028" y="16572"/>
                      </a:lnTo>
                      <a:lnTo>
                        <a:pt x="16175" y="16572"/>
                      </a:lnTo>
                      <a:lnTo>
                        <a:pt x="16196" y="16656"/>
                      </a:lnTo>
                      <a:lnTo>
                        <a:pt x="16258" y="16614"/>
                      </a:lnTo>
                      <a:lnTo>
                        <a:pt x="16321" y="16405"/>
                      </a:lnTo>
                      <a:lnTo>
                        <a:pt x="16447" y="16321"/>
                      </a:lnTo>
                      <a:lnTo>
                        <a:pt x="16510" y="16321"/>
                      </a:lnTo>
                      <a:lnTo>
                        <a:pt x="16363" y="16468"/>
                      </a:lnTo>
                      <a:lnTo>
                        <a:pt x="16363" y="16551"/>
                      </a:lnTo>
                      <a:lnTo>
                        <a:pt x="16447" y="16509"/>
                      </a:lnTo>
                      <a:lnTo>
                        <a:pt x="16572" y="16342"/>
                      </a:lnTo>
                      <a:lnTo>
                        <a:pt x="16656" y="16154"/>
                      </a:lnTo>
                      <a:lnTo>
                        <a:pt x="16740" y="16112"/>
                      </a:lnTo>
                      <a:lnTo>
                        <a:pt x="16740" y="16196"/>
                      </a:lnTo>
                      <a:lnTo>
                        <a:pt x="16656" y="16321"/>
                      </a:lnTo>
                      <a:lnTo>
                        <a:pt x="16656" y="16363"/>
                      </a:lnTo>
                      <a:lnTo>
                        <a:pt x="16782" y="16237"/>
                      </a:lnTo>
                      <a:lnTo>
                        <a:pt x="16844" y="16321"/>
                      </a:lnTo>
                      <a:lnTo>
                        <a:pt x="16844" y="16405"/>
                      </a:lnTo>
                      <a:lnTo>
                        <a:pt x="16970" y="16426"/>
                      </a:lnTo>
                      <a:lnTo>
                        <a:pt x="17033" y="16468"/>
                      </a:lnTo>
                      <a:lnTo>
                        <a:pt x="17095" y="16405"/>
                      </a:lnTo>
                      <a:lnTo>
                        <a:pt x="17158" y="16258"/>
                      </a:lnTo>
                      <a:lnTo>
                        <a:pt x="17305" y="16237"/>
                      </a:lnTo>
                      <a:lnTo>
                        <a:pt x="17409" y="16154"/>
                      </a:lnTo>
                      <a:lnTo>
                        <a:pt x="17347" y="16133"/>
                      </a:lnTo>
                      <a:lnTo>
                        <a:pt x="17367" y="16007"/>
                      </a:lnTo>
                      <a:lnTo>
                        <a:pt x="17577" y="15924"/>
                      </a:lnTo>
                      <a:lnTo>
                        <a:pt x="17598" y="15840"/>
                      </a:lnTo>
                      <a:lnTo>
                        <a:pt x="17598" y="15735"/>
                      </a:lnTo>
                      <a:lnTo>
                        <a:pt x="17493" y="15777"/>
                      </a:lnTo>
                      <a:lnTo>
                        <a:pt x="17409" y="15714"/>
                      </a:lnTo>
                      <a:lnTo>
                        <a:pt x="17284" y="15693"/>
                      </a:lnTo>
                      <a:lnTo>
                        <a:pt x="17347" y="15610"/>
                      </a:lnTo>
                      <a:lnTo>
                        <a:pt x="17451" y="15610"/>
                      </a:lnTo>
                      <a:lnTo>
                        <a:pt x="17514" y="15631"/>
                      </a:lnTo>
                      <a:lnTo>
                        <a:pt x="17577" y="15568"/>
                      </a:lnTo>
                      <a:lnTo>
                        <a:pt x="17577" y="15463"/>
                      </a:lnTo>
                      <a:lnTo>
                        <a:pt x="17472" y="15505"/>
                      </a:lnTo>
                      <a:lnTo>
                        <a:pt x="17367" y="15400"/>
                      </a:lnTo>
                      <a:lnTo>
                        <a:pt x="17367" y="15317"/>
                      </a:lnTo>
                      <a:lnTo>
                        <a:pt x="17514" y="15296"/>
                      </a:lnTo>
                      <a:lnTo>
                        <a:pt x="17598" y="15275"/>
                      </a:lnTo>
                      <a:lnTo>
                        <a:pt x="17660" y="15296"/>
                      </a:lnTo>
                      <a:lnTo>
                        <a:pt x="17681" y="15254"/>
                      </a:lnTo>
                      <a:lnTo>
                        <a:pt x="17619" y="15108"/>
                      </a:lnTo>
                      <a:lnTo>
                        <a:pt x="17807" y="15045"/>
                      </a:lnTo>
                      <a:lnTo>
                        <a:pt x="17911" y="15108"/>
                      </a:lnTo>
                      <a:lnTo>
                        <a:pt x="17995" y="15087"/>
                      </a:lnTo>
                      <a:lnTo>
                        <a:pt x="18121" y="15087"/>
                      </a:lnTo>
                      <a:lnTo>
                        <a:pt x="17911" y="15254"/>
                      </a:lnTo>
                      <a:lnTo>
                        <a:pt x="17911" y="15359"/>
                      </a:lnTo>
                      <a:lnTo>
                        <a:pt x="17932" y="15526"/>
                      </a:lnTo>
                      <a:lnTo>
                        <a:pt x="17995" y="15526"/>
                      </a:lnTo>
                      <a:lnTo>
                        <a:pt x="18079" y="15317"/>
                      </a:lnTo>
                      <a:lnTo>
                        <a:pt x="18142" y="15275"/>
                      </a:lnTo>
                      <a:lnTo>
                        <a:pt x="18204" y="15275"/>
                      </a:lnTo>
                      <a:lnTo>
                        <a:pt x="18183" y="15359"/>
                      </a:lnTo>
                      <a:lnTo>
                        <a:pt x="18121" y="15421"/>
                      </a:lnTo>
                      <a:lnTo>
                        <a:pt x="18142" y="15505"/>
                      </a:lnTo>
                      <a:lnTo>
                        <a:pt x="18288" y="15400"/>
                      </a:lnTo>
                      <a:lnTo>
                        <a:pt x="18309" y="15317"/>
                      </a:lnTo>
                      <a:lnTo>
                        <a:pt x="18393" y="15400"/>
                      </a:lnTo>
                      <a:lnTo>
                        <a:pt x="18497" y="15317"/>
                      </a:lnTo>
                      <a:lnTo>
                        <a:pt x="18539" y="15317"/>
                      </a:lnTo>
                      <a:lnTo>
                        <a:pt x="18644" y="15254"/>
                      </a:lnTo>
                      <a:lnTo>
                        <a:pt x="18769" y="15212"/>
                      </a:lnTo>
                      <a:lnTo>
                        <a:pt x="18874" y="15254"/>
                      </a:lnTo>
                      <a:lnTo>
                        <a:pt x="18853" y="15296"/>
                      </a:lnTo>
                      <a:lnTo>
                        <a:pt x="18727" y="15296"/>
                      </a:lnTo>
                      <a:lnTo>
                        <a:pt x="18602" y="15421"/>
                      </a:lnTo>
                      <a:lnTo>
                        <a:pt x="18686" y="15421"/>
                      </a:lnTo>
                      <a:lnTo>
                        <a:pt x="18623" y="15505"/>
                      </a:lnTo>
                      <a:lnTo>
                        <a:pt x="18686" y="15568"/>
                      </a:lnTo>
                      <a:lnTo>
                        <a:pt x="18895" y="15610"/>
                      </a:lnTo>
                      <a:lnTo>
                        <a:pt x="18958" y="15693"/>
                      </a:lnTo>
                      <a:lnTo>
                        <a:pt x="18958" y="15735"/>
                      </a:lnTo>
                      <a:lnTo>
                        <a:pt x="18832" y="15631"/>
                      </a:lnTo>
                      <a:lnTo>
                        <a:pt x="18686" y="15610"/>
                      </a:lnTo>
                      <a:lnTo>
                        <a:pt x="18581" y="15672"/>
                      </a:lnTo>
                      <a:lnTo>
                        <a:pt x="18581" y="15777"/>
                      </a:lnTo>
                      <a:lnTo>
                        <a:pt x="18644" y="15798"/>
                      </a:lnTo>
                      <a:lnTo>
                        <a:pt x="18748" y="15735"/>
                      </a:lnTo>
                      <a:lnTo>
                        <a:pt x="18832" y="15819"/>
                      </a:lnTo>
                      <a:lnTo>
                        <a:pt x="18790" y="15840"/>
                      </a:lnTo>
                      <a:lnTo>
                        <a:pt x="18644" y="15840"/>
                      </a:lnTo>
                      <a:lnTo>
                        <a:pt x="18644" y="15924"/>
                      </a:lnTo>
                      <a:lnTo>
                        <a:pt x="18811" y="15986"/>
                      </a:lnTo>
                      <a:lnTo>
                        <a:pt x="18853" y="16049"/>
                      </a:lnTo>
                      <a:lnTo>
                        <a:pt x="18790" y="16091"/>
                      </a:lnTo>
                      <a:lnTo>
                        <a:pt x="18707" y="16112"/>
                      </a:lnTo>
                      <a:lnTo>
                        <a:pt x="18707" y="16154"/>
                      </a:lnTo>
                      <a:lnTo>
                        <a:pt x="18811" y="16154"/>
                      </a:lnTo>
                      <a:lnTo>
                        <a:pt x="18916" y="16112"/>
                      </a:lnTo>
                      <a:lnTo>
                        <a:pt x="19020" y="16196"/>
                      </a:lnTo>
                      <a:lnTo>
                        <a:pt x="19125" y="16237"/>
                      </a:lnTo>
                      <a:lnTo>
                        <a:pt x="19271" y="16196"/>
                      </a:lnTo>
                      <a:lnTo>
                        <a:pt x="19334" y="16258"/>
                      </a:lnTo>
                      <a:lnTo>
                        <a:pt x="19334" y="16321"/>
                      </a:lnTo>
                      <a:lnTo>
                        <a:pt x="19251" y="16363"/>
                      </a:lnTo>
                      <a:lnTo>
                        <a:pt x="19271" y="16447"/>
                      </a:lnTo>
                      <a:lnTo>
                        <a:pt x="19334" y="16468"/>
                      </a:lnTo>
                      <a:lnTo>
                        <a:pt x="19355" y="16551"/>
                      </a:lnTo>
                      <a:lnTo>
                        <a:pt x="19439" y="16572"/>
                      </a:lnTo>
                      <a:lnTo>
                        <a:pt x="19523" y="16488"/>
                      </a:lnTo>
                      <a:lnTo>
                        <a:pt x="19481" y="16426"/>
                      </a:lnTo>
                      <a:lnTo>
                        <a:pt x="19523" y="16384"/>
                      </a:lnTo>
                      <a:lnTo>
                        <a:pt x="19648" y="16384"/>
                      </a:lnTo>
                      <a:lnTo>
                        <a:pt x="19564" y="16488"/>
                      </a:lnTo>
                      <a:lnTo>
                        <a:pt x="19564" y="16551"/>
                      </a:lnTo>
                      <a:lnTo>
                        <a:pt x="19418" y="16719"/>
                      </a:lnTo>
                      <a:lnTo>
                        <a:pt x="19443" y="16744"/>
                      </a:lnTo>
                      <a:lnTo>
                        <a:pt x="19376" y="16760"/>
                      </a:lnTo>
                      <a:lnTo>
                        <a:pt x="19418" y="16844"/>
                      </a:lnTo>
                      <a:lnTo>
                        <a:pt x="19690" y="16907"/>
                      </a:lnTo>
                      <a:lnTo>
                        <a:pt x="19774" y="16865"/>
                      </a:lnTo>
                      <a:lnTo>
                        <a:pt x="19857" y="16907"/>
                      </a:lnTo>
                      <a:lnTo>
                        <a:pt x="20108" y="16907"/>
                      </a:lnTo>
                      <a:lnTo>
                        <a:pt x="20234" y="16865"/>
                      </a:lnTo>
                      <a:lnTo>
                        <a:pt x="20297" y="16907"/>
                      </a:lnTo>
                      <a:lnTo>
                        <a:pt x="20297" y="16970"/>
                      </a:lnTo>
                      <a:lnTo>
                        <a:pt x="20380" y="16970"/>
                      </a:lnTo>
                      <a:lnTo>
                        <a:pt x="20443" y="17053"/>
                      </a:lnTo>
                      <a:lnTo>
                        <a:pt x="20527" y="17116"/>
                      </a:lnTo>
                      <a:lnTo>
                        <a:pt x="20548" y="17179"/>
                      </a:lnTo>
                      <a:lnTo>
                        <a:pt x="20652" y="17179"/>
                      </a:lnTo>
                      <a:lnTo>
                        <a:pt x="20820" y="17116"/>
                      </a:lnTo>
                      <a:lnTo>
                        <a:pt x="20841" y="17074"/>
                      </a:lnTo>
                      <a:lnTo>
                        <a:pt x="20904" y="17116"/>
                      </a:lnTo>
                      <a:lnTo>
                        <a:pt x="20904" y="17179"/>
                      </a:lnTo>
                      <a:lnTo>
                        <a:pt x="20820" y="17263"/>
                      </a:lnTo>
                      <a:lnTo>
                        <a:pt x="20715" y="17284"/>
                      </a:lnTo>
                      <a:lnTo>
                        <a:pt x="20736" y="17346"/>
                      </a:lnTo>
                      <a:lnTo>
                        <a:pt x="20904" y="17388"/>
                      </a:lnTo>
                      <a:lnTo>
                        <a:pt x="20924" y="17493"/>
                      </a:lnTo>
                      <a:lnTo>
                        <a:pt x="21008" y="17577"/>
                      </a:lnTo>
                      <a:lnTo>
                        <a:pt x="21176" y="17639"/>
                      </a:lnTo>
                      <a:lnTo>
                        <a:pt x="21385" y="17577"/>
                      </a:lnTo>
                      <a:lnTo>
                        <a:pt x="21468" y="17556"/>
                      </a:lnTo>
                      <a:lnTo>
                        <a:pt x="21489" y="17597"/>
                      </a:lnTo>
                      <a:lnTo>
                        <a:pt x="21573" y="17535"/>
                      </a:lnTo>
                      <a:lnTo>
                        <a:pt x="21740" y="17430"/>
                      </a:lnTo>
                      <a:lnTo>
                        <a:pt x="21782" y="17430"/>
                      </a:lnTo>
                      <a:lnTo>
                        <a:pt x="21740" y="17493"/>
                      </a:lnTo>
                      <a:lnTo>
                        <a:pt x="21636" y="17577"/>
                      </a:lnTo>
                      <a:lnTo>
                        <a:pt x="21594" y="17786"/>
                      </a:lnTo>
                      <a:lnTo>
                        <a:pt x="21552" y="17911"/>
                      </a:lnTo>
                      <a:lnTo>
                        <a:pt x="21468" y="17911"/>
                      </a:lnTo>
                      <a:lnTo>
                        <a:pt x="21343" y="17849"/>
                      </a:lnTo>
                      <a:lnTo>
                        <a:pt x="21280" y="17869"/>
                      </a:lnTo>
                      <a:lnTo>
                        <a:pt x="21364" y="17995"/>
                      </a:lnTo>
                      <a:lnTo>
                        <a:pt x="21385" y="18100"/>
                      </a:lnTo>
                      <a:lnTo>
                        <a:pt x="21468" y="18162"/>
                      </a:lnTo>
                      <a:lnTo>
                        <a:pt x="21573" y="18121"/>
                      </a:lnTo>
                      <a:lnTo>
                        <a:pt x="21657" y="18162"/>
                      </a:lnTo>
                      <a:lnTo>
                        <a:pt x="21636" y="18225"/>
                      </a:lnTo>
                      <a:lnTo>
                        <a:pt x="21552" y="18225"/>
                      </a:lnTo>
                      <a:lnTo>
                        <a:pt x="21552" y="18288"/>
                      </a:lnTo>
                      <a:lnTo>
                        <a:pt x="21720" y="18434"/>
                      </a:lnTo>
                      <a:lnTo>
                        <a:pt x="21761" y="18413"/>
                      </a:lnTo>
                      <a:lnTo>
                        <a:pt x="21887" y="18434"/>
                      </a:lnTo>
                      <a:lnTo>
                        <a:pt x="21950" y="18330"/>
                      </a:lnTo>
                      <a:lnTo>
                        <a:pt x="22075" y="18100"/>
                      </a:lnTo>
                      <a:lnTo>
                        <a:pt x="22033" y="18288"/>
                      </a:lnTo>
                      <a:lnTo>
                        <a:pt x="22033" y="18413"/>
                      </a:lnTo>
                      <a:lnTo>
                        <a:pt x="21992" y="18497"/>
                      </a:lnTo>
                      <a:lnTo>
                        <a:pt x="21950" y="18518"/>
                      </a:lnTo>
                      <a:lnTo>
                        <a:pt x="21866" y="18623"/>
                      </a:lnTo>
                      <a:lnTo>
                        <a:pt x="21887" y="18706"/>
                      </a:lnTo>
                      <a:lnTo>
                        <a:pt x="21971" y="18748"/>
                      </a:lnTo>
                      <a:lnTo>
                        <a:pt x="21929" y="18811"/>
                      </a:lnTo>
                      <a:lnTo>
                        <a:pt x="21929" y="19062"/>
                      </a:lnTo>
                      <a:lnTo>
                        <a:pt x="21971" y="19125"/>
                      </a:lnTo>
                      <a:lnTo>
                        <a:pt x="22054" y="19125"/>
                      </a:lnTo>
                      <a:lnTo>
                        <a:pt x="22033" y="19229"/>
                      </a:lnTo>
                      <a:lnTo>
                        <a:pt x="22054" y="19334"/>
                      </a:lnTo>
                      <a:lnTo>
                        <a:pt x="22243" y="19522"/>
                      </a:lnTo>
                      <a:lnTo>
                        <a:pt x="22284" y="19543"/>
                      </a:lnTo>
                      <a:lnTo>
                        <a:pt x="22284" y="19585"/>
                      </a:lnTo>
                      <a:lnTo>
                        <a:pt x="22347" y="19543"/>
                      </a:lnTo>
                      <a:lnTo>
                        <a:pt x="22389" y="19627"/>
                      </a:lnTo>
                      <a:lnTo>
                        <a:pt x="22473" y="19585"/>
                      </a:lnTo>
                      <a:lnTo>
                        <a:pt x="22452" y="19543"/>
                      </a:lnTo>
                      <a:lnTo>
                        <a:pt x="22473" y="19481"/>
                      </a:lnTo>
                      <a:lnTo>
                        <a:pt x="22515" y="19543"/>
                      </a:lnTo>
                      <a:lnTo>
                        <a:pt x="22598" y="19564"/>
                      </a:lnTo>
                      <a:lnTo>
                        <a:pt x="22661" y="19481"/>
                      </a:lnTo>
                      <a:lnTo>
                        <a:pt x="22577" y="19334"/>
                      </a:lnTo>
                      <a:lnTo>
                        <a:pt x="22515" y="19334"/>
                      </a:lnTo>
                      <a:lnTo>
                        <a:pt x="22473" y="19355"/>
                      </a:lnTo>
                      <a:lnTo>
                        <a:pt x="22452" y="19334"/>
                      </a:lnTo>
                      <a:lnTo>
                        <a:pt x="22515" y="19229"/>
                      </a:lnTo>
                      <a:lnTo>
                        <a:pt x="22515" y="19146"/>
                      </a:lnTo>
                      <a:lnTo>
                        <a:pt x="22494" y="19062"/>
                      </a:lnTo>
                      <a:lnTo>
                        <a:pt x="22410" y="19041"/>
                      </a:lnTo>
                      <a:lnTo>
                        <a:pt x="22410" y="18999"/>
                      </a:lnTo>
                      <a:lnTo>
                        <a:pt x="22473" y="18937"/>
                      </a:lnTo>
                      <a:lnTo>
                        <a:pt x="22494" y="18811"/>
                      </a:lnTo>
                      <a:lnTo>
                        <a:pt x="22577" y="18811"/>
                      </a:lnTo>
                      <a:lnTo>
                        <a:pt x="22577" y="18916"/>
                      </a:lnTo>
                      <a:lnTo>
                        <a:pt x="22598" y="18999"/>
                      </a:lnTo>
                      <a:lnTo>
                        <a:pt x="22682" y="18895"/>
                      </a:lnTo>
                      <a:lnTo>
                        <a:pt x="22703" y="18957"/>
                      </a:lnTo>
                      <a:lnTo>
                        <a:pt x="22766" y="19041"/>
                      </a:lnTo>
                      <a:lnTo>
                        <a:pt x="22703" y="19146"/>
                      </a:lnTo>
                      <a:lnTo>
                        <a:pt x="22724" y="19229"/>
                      </a:lnTo>
                      <a:lnTo>
                        <a:pt x="22787" y="19250"/>
                      </a:lnTo>
                      <a:lnTo>
                        <a:pt x="22891" y="19146"/>
                      </a:lnTo>
                      <a:lnTo>
                        <a:pt x="22933" y="19146"/>
                      </a:lnTo>
                      <a:lnTo>
                        <a:pt x="22912" y="19229"/>
                      </a:lnTo>
                      <a:lnTo>
                        <a:pt x="22828" y="19313"/>
                      </a:lnTo>
                      <a:lnTo>
                        <a:pt x="22828" y="19376"/>
                      </a:lnTo>
                      <a:lnTo>
                        <a:pt x="22870" y="19481"/>
                      </a:lnTo>
                      <a:lnTo>
                        <a:pt x="22808" y="19627"/>
                      </a:lnTo>
                      <a:lnTo>
                        <a:pt x="22828" y="19669"/>
                      </a:lnTo>
                      <a:lnTo>
                        <a:pt x="22891" y="19669"/>
                      </a:lnTo>
                      <a:lnTo>
                        <a:pt x="22891" y="19857"/>
                      </a:lnTo>
                      <a:cubicBezTo>
                        <a:pt x="22891" y="19899"/>
                        <a:pt x="22870" y="19983"/>
                        <a:pt x="22870" y="20045"/>
                      </a:cubicBezTo>
                      <a:lnTo>
                        <a:pt x="22828" y="20087"/>
                      </a:lnTo>
                      <a:lnTo>
                        <a:pt x="22808" y="20004"/>
                      </a:lnTo>
                      <a:lnTo>
                        <a:pt x="22870" y="19941"/>
                      </a:lnTo>
                      <a:lnTo>
                        <a:pt x="22870" y="19857"/>
                      </a:lnTo>
                      <a:lnTo>
                        <a:pt x="22766" y="19794"/>
                      </a:lnTo>
                      <a:lnTo>
                        <a:pt x="22598" y="19836"/>
                      </a:lnTo>
                      <a:lnTo>
                        <a:pt x="22577" y="19878"/>
                      </a:lnTo>
                      <a:lnTo>
                        <a:pt x="22515" y="19899"/>
                      </a:lnTo>
                      <a:lnTo>
                        <a:pt x="22473" y="19794"/>
                      </a:lnTo>
                      <a:lnTo>
                        <a:pt x="22410" y="19941"/>
                      </a:lnTo>
                      <a:lnTo>
                        <a:pt x="22452" y="20066"/>
                      </a:lnTo>
                      <a:lnTo>
                        <a:pt x="22515" y="20108"/>
                      </a:lnTo>
                      <a:lnTo>
                        <a:pt x="22473" y="20192"/>
                      </a:lnTo>
                      <a:lnTo>
                        <a:pt x="22410" y="20150"/>
                      </a:lnTo>
                      <a:lnTo>
                        <a:pt x="22368" y="20255"/>
                      </a:lnTo>
                      <a:lnTo>
                        <a:pt x="22452" y="20401"/>
                      </a:lnTo>
                      <a:lnTo>
                        <a:pt x="22410" y="20506"/>
                      </a:lnTo>
                      <a:lnTo>
                        <a:pt x="22494" y="20569"/>
                      </a:lnTo>
                      <a:lnTo>
                        <a:pt x="22410" y="20631"/>
                      </a:lnTo>
                      <a:lnTo>
                        <a:pt x="22515" y="20778"/>
                      </a:lnTo>
                      <a:lnTo>
                        <a:pt x="22619" y="20778"/>
                      </a:lnTo>
                      <a:lnTo>
                        <a:pt x="22703" y="20694"/>
                      </a:lnTo>
                      <a:lnTo>
                        <a:pt x="22703" y="20569"/>
                      </a:lnTo>
                      <a:lnTo>
                        <a:pt x="22619" y="20401"/>
                      </a:lnTo>
                      <a:lnTo>
                        <a:pt x="22661" y="20297"/>
                      </a:lnTo>
                      <a:lnTo>
                        <a:pt x="22787" y="20527"/>
                      </a:lnTo>
                      <a:lnTo>
                        <a:pt x="22787" y="20631"/>
                      </a:lnTo>
                      <a:lnTo>
                        <a:pt x="22787" y="20694"/>
                      </a:lnTo>
                      <a:cubicBezTo>
                        <a:pt x="22766" y="20694"/>
                        <a:pt x="22724" y="20694"/>
                        <a:pt x="22724" y="20715"/>
                      </a:cubicBezTo>
                      <a:lnTo>
                        <a:pt x="22724" y="20736"/>
                      </a:lnTo>
                      <a:lnTo>
                        <a:pt x="22682" y="20799"/>
                      </a:lnTo>
                      <a:lnTo>
                        <a:pt x="22577" y="20841"/>
                      </a:lnTo>
                      <a:lnTo>
                        <a:pt x="22598" y="20924"/>
                      </a:lnTo>
                      <a:lnTo>
                        <a:pt x="22682" y="21008"/>
                      </a:lnTo>
                      <a:lnTo>
                        <a:pt x="22598" y="21092"/>
                      </a:lnTo>
                      <a:lnTo>
                        <a:pt x="22598" y="21196"/>
                      </a:lnTo>
                      <a:lnTo>
                        <a:pt x="22536" y="21259"/>
                      </a:lnTo>
                      <a:lnTo>
                        <a:pt x="22431" y="21301"/>
                      </a:lnTo>
                      <a:lnTo>
                        <a:pt x="22431" y="21343"/>
                      </a:lnTo>
                      <a:lnTo>
                        <a:pt x="22577" y="21364"/>
                      </a:lnTo>
                      <a:lnTo>
                        <a:pt x="22536" y="21426"/>
                      </a:lnTo>
                      <a:lnTo>
                        <a:pt x="22494" y="21447"/>
                      </a:lnTo>
                      <a:lnTo>
                        <a:pt x="22494" y="21531"/>
                      </a:lnTo>
                      <a:lnTo>
                        <a:pt x="22536" y="21531"/>
                      </a:lnTo>
                      <a:lnTo>
                        <a:pt x="22619" y="21510"/>
                      </a:lnTo>
                      <a:lnTo>
                        <a:pt x="22640" y="21552"/>
                      </a:lnTo>
                      <a:lnTo>
                        <a:pt x="22598" y="21615"/>
                      </a:lnTo>
                      <a:lnTo>
                        <a:pt x="22515" y="21636"/>
                      </a:lnTo>
                      <a:lnTo>
                        <a:pt x="22473" y="21719"/>
                      </a:lnTo>
                      <a:lnTo>
                        <a:pt x="22494" y="21866"/>
                      </a:lnTo>
                      <a:lnTo>
                        <a:pt x="22536" y="21929"/>
                      </a:lnTo>
                      <a:lnTo>
                        <a:pt x="22515" y="21991"/>
                      </a:lnTo>
                      <a:lnTo>
                        <a:pt x="22536" y="22075"/>
                      </a:lnTo>
                      <a:lnTo>
                        <a:pt x="22598" y="22054"/>
                      </a:lnTo>
                      <a:lnTo>
                        <a:pt x="22619" y="21970"/>
                      </a:lnTo>
                      <a:lnTo>
                        <a:pt x="22640" y="21845"/>
                      </a:lnTo>
                      <a:lnTo>
                        <a:pt x="22703" y="21678"/>
                      </a:lnTo>
                      <a:lnTo>
                        <a:pt x="22745" y="21615"/>
                      </a:lnTo>
                      <a:lnTo>
                        <a:pt x="22787" y="21406"/>
                      </a:lnTo>
                      <a:lnTo>
                        <a:pt x="22828" y="21343"/>
                      </a:lnTo>
                      <a:lnTo>
                        <a:pt x="22844" y="21204"/>
                      </a:lnTo>
                      <a:lnTo>
                        <a:pt x="22870" y="21217"/>
                      </a:lnTo>
                      <a:cubicBezTo>
                        <a:pt x="22870" y="21301"/>
                        <a:pt x="22870" y="21364"/>
                        <a:pt x="22891" y="21447"/>
                      </a:cubicBezTo>
                      <a:lnTo>
                        <a:pt x="22870" y="21426"/>
                      </a:lnTo>
                      <a:lnTo>
                        <a:pt x="22808" y="21510"/>
                      </a:lnTo>
                      <a:lnTo>
                        <a:pt x="22808" y="21636"/>
                      </a:lnTo>
                      <a:lnTo>
                        <a:pt x="22870" y="21678"/>
                      </a:lnTo>
                      <a:lnTo>
                        <a:pt x="22787" y="21782"/>
                      </a:lnTo>
                      <a:lnTo>
                        <a:pt x="22891" y="21845"/>
                      </a:lnTo>
                      <a:lnTo>
                        <a:pt x="22891" y="21929"/>
                      </a:lnTo>
                      <a:lnTo>
                        <a:pt x="22828" y="21970"/>
                      </a:lnTo>
                      <a:lnTo>
                        <a:pt x="22766" y="21929"/>
                      </a:lnTo>
                      <a:lnTo>
                        <a:pt x="22703" y="21991"/>
                      </a:lnTo>
                      <a:lnTo>
                        <a:pt x="22703" y="22054"/>
                      </a:lnTo>
                      <a:lnTo>
                        <a:pt x="22661" y="22138"/>
                      </a:lnTo>
                      <a:lnTo>
                        <a:pt x="22619" y="22201"/>
                      </a:lnTo>
                      <a:lnTo>
                        <a:pt x="22682" y="22263"/>
                      </a:lnTo>
                      <a:lnTo>
                        <a:pt x="22766" y="22054"/>
                      </a:lnTo>
                      <a:lnTo>
                        <a:pt x="22787" y="22096"/>
                      </a:lnTo>
                      <a:lnTo>
                        <a:pt x="22724" y="22201"/>
                      </a:lnTo>
                      <a:lnTo>
                        <a:pt x="22828" y="22180"/>
                      </a:lnTo>
                      <a:lnTo>
                        <a:pt x="22891" y="22096"/>
                      </a:lnTo>
                      <a:lnTo>
                        <a:pt x="22891" y="21991"/>
                      </a:lnTo>
                      <a:lnTo>
                        <a:pt x="23017" y="21845"/>
                      </a:lnTo>
                      <a:cubicBezTo>
                        <a:pt x="23017" y="21929"/>
                        <a:pt x="23017" y="21991"/>
                        <a:pt x="23038" y="22075"/>
                      </a:cubicBezTo>
                      <a:lnTo>
                        <a:pt x="23017" y="22096"/>
                      </a:lnTo>
                      <a:lnTo>
                        <a:pt x="23080" y="22159"/>
                      </a:lnTo>
                      <a:cubicBezTo>
                        <a:pt x="23101" y="22201"/>
                        <a:pt x="23101" y="22284"/>
                        <a:pt x="23121" y="22326"/>
                      </a:cubicBezTo>
                      <a:lnTo>
                        <a:pt x="23080" y="22473"/>
                      </a:lnTo>
                      <a:lnTo>
                        <a:pt x="23080" y="22556"/>
                      </a:lnTo>
                      <a:lnTo>
                        <a:pt x="23038" y="22640"/>
                      </a:lnTo>
                      <a:lnTo>
                        <a:pt x="22933" y="22682"/>
                      </a:lnTo>
                      <a:lnTo>
                        <a:pt x="22912" y="22724"/>
                      </a:lnTo>
                      <a:lnTo>
                        <a:pt x="22933" y="22786"/>
                      </a:lnTo>
                      <a:lnTo>
                        <a:pt x="23017" y="22745"/>
                      </a:lnTo>
                      <a:lnTo>
                        <a:pt x="23101" y="22786"/>
                      </a:lnTo>
                      <a:lnTo>
                        <a:pt x="23101" y="22828"/>
                      </a:lnTo>
                      <a:lnTo>
                        <a:pt x="22996" y="22912"/>
                      </a:lnTo>
                      <a:lnTo>
                        <a:pt x="22996" y="22954"/>
                      </a:lnTo>
                      <a:lnTo>
                        <a:pt x="22975" y="23038"/>
                      </a:lnTo>
                      <a:lnTo>
                        <a:pt x="22912" y="23038"/>
                      </a:lnTo>
                      <a:lnTo>
                        <a:pt x="22870" y="23100"/>
                      </a:lnTo>
                      <a:lnTo>
                        <a:pt x="22891" y="23142"/>
                      </a:lnTo>
                      <a:lnTo>
                        <a:pt x="22975" y="23142"/>
                      </a:lnTo>
                      <a:lnTo>
                        <a:pt x="23017" y="23205"/>
                      </a:lnTo>
                      <a:lnTo>
                        <a:pt x="23038" y="23142"/>
                      </a:lnTo>
                      <a:lnTo>
                        <a:pt x="23121" y="23121"/>
                      </a:lnTo>
                      <a:lnTo>
                        <a:pt x="23184" y="23163"/>
                      </a:lnTo>
                      <a:lnTo>
                        <a:pt x="23101" y="23226"/>
                      </a:lnTo>
                      <a:lnTo>
                        <a:pt x="23080" y="23268"/>
                      </a:lnTo>
                      <a:lnTo>
                        <a:pt x="23121" y="23351"/>
                      </a:lnTo>
                      <a:lnTo>
                        <a:pt x="23038" y="23435"/>
                      </a:lnTo>
                      <a:lnTo>
                        <a:pt x="23017" y="23519"/>
                      </a:lnTo>
                      <a:lnTo>
                        <a:pt x="23121" y="23582"/>
                      </a:lnTo>
                      <a:lnTo>
                        <a:pt x="23101" y="23686"/>
                      </a:lnTo>
                      <a:lnTo>
                        <a:pt x="23142" y="23749"/>
                      </a:lnTo>
                      <a:lnTo>
                        <a:pt x="23247" y="23749"/>
                      </a:lnTo>
                      <a:lnTo>
                        <a:pt x="23310" y="23686"/>
                      </a:lnTo>
                      <a:lnTo>
                        <a:pt x="23247" y="23623"/>
                      </a:lnTo>
                      <a:lnTo>
                        <a:pt x="23310" y="23561"/>
                      </a:lnTo>
                      <a:lnTo>
                        <a:pt x="23247" y="23519"/>
                      </a:lnTo>
                      <a:lnTo>
                        <a:pt x="23205" y="23519"/>
                      </a:lnTo>
                      <a:lnTo>
                        <a:pt x="23247" y="23435"/>
                      </a:lnTo>
                      <a:lnTo>
                        <a:pt x="23331" y="23414"/>
                      </a:lnTo>
                      <a:lnTo>
                        <a:pt x="23435" y="23331"/>
                      </a:lnTo>
                      <a:lnTo>
                        <a:pt x="23435" y="23247"/>
                      </a:lnTo>
                      <a:lnTo>
                        <a:pt x="23393" y="23226"/>
                      </a:lnTo>
                      <a:lnTo>
                        <a:pt x="23310" y="23226"/>
                      </a:lnTo>
                      <a:lnTo>
                        <a:pt x="23310" y="23205"/>
                      </a:lnTo>
                      <a:lnTo>
                        <a:pt x="23414" y="23121"/>
                      </a:lnTo>
                      <a:lnTo>
                        <a:pt x="23393" y="23017"/>
                      </a:lnTo>
                      <a:lnTo>
                        <a:pt x="23247" y="22912"/>
                      </a:lnTo>
                      <a:lnTo>
                        <a:pt x="23310" y="22807"/>
                      </a:lnTo>
                      <a:lnTo>
                        <a:pt x="23331" y="22828"/>
                      </a:lnTo>
                      <a:lnTo>
                        <a:pt x="23414" y="22828"/>
                      </a:lnTo>
                      <a:lnTo>
                        <a:pt x="23414" y="22766"/>
                      </a:lnTo>
                      <a:lnTo>
                        <a:pt x="23310" y="22661"/>
                      </a:lnTo>
                      <a:lnTo>
                        <a:pt x="23373" y="22661"/>
                      </a:lnTo>
                      <a:lnTo>
                        <a:pt x="23373" y="22473"/>
                      </a:lnTo>
                      <a:lnTo>
                        <a:pt x="23247" y="22389"/>
                      </a:lnTo>
                      <a:lnTo>
                        <a:pt x="23226" y="22410"/>
                      </a:lnTo>
                      <a:lnTo>
                        <a:pt x="23142" y="22347"/>
                      </a:lnTo>
                      <a:lnTo>
                        <a:pt x="23163" y="22305"/>
                      </a:lnTo>
                      <a:lnTo>
                        <a:pt x="23163" y="22284"/>
                      </a:lnTo>
                      <a:lnTo>
                        <a:pt x="23247" y="22180"/>
                      </a:lnTo>
                      <a:lnTo>
                        <a:pt x="23205" y="22096"/>
                      </a:lnTo>
                      <a:cubicBezTo>
                        <a:pt x="23205" y="22054"/>
                        <a:pt x="23226" y="21991"/>
                        <a:pt x="23226" y="21950"/>
                      </a:cubicBezTo>
                      <a:lnTo>
                        <a:pt x="23226" y="21887"/>
                      </a:lnTo>
                      <a:lnTo>
                        <a:pt x="23268" y="21929"/>
                      </a:lnTo>
                      <a:lnTo>
                        <a:pt x="23352" y="21866"/>
                      </a:lnTo>
                      <a:lnTo>
                        <a:pt x="23310" y="21761"/>
                      </a:lnTo>
                      <a:lnTo>
                        <a:pt x="23352" y="21719"/>
                      </a:lnTo>
                      <a:lnTo>
                        <a:pt x="23352" y="21573"/>
                      </a:lnTo>
                      <a:lnTo>
                        <a:pt x="23414" y="21552"/>
                      </a:lnTo>
                      <a:lnTo>
                        <a:pt x="23435" y="21719"/>
                      </a:lnTo>
                      <a:lnTo>
                        <a:pt x="23477" y="21678"/>
                      </a:lnTo>
                      <a:lnTo>
                        <a:pt x="23519" y="21657"/>
                      </a:lnTo>
                      <a:lnTo>
                        <a:pt x="23519" y="21678"/>
                      </a:lnTo>
                      <a:lnTo>
                        <a:pt x="23519" y="21719"/>
                      </a:lnTo>
                      <a:lnTo>
                        <a:pt x="23477" y="21761"/>
                      </a:lnTo>
                      <a:lnTo>
                        <a:pt x="23477" y="21845"/>
                      </a:lnTo>
                      <a:lnTo>
                        <a:pt x="23540" y="21887"/>
                      </a:lnTo>
                      <a:lnTo>
                        <a:pt x="23665" y="21866"/>
                      </a:lnTo>
                      <a:lnTo>
                        <a:pt x="23749" y="21761"/>
                      </a:lnTo>
                      <a:lnTo>
                        <a:pt x="23728" y="21719"/>
                      </a:lnTo>
                      <a:cubicBezTo>
                        <a:pt x="23749" y="21657"/>
                        <a:pt x="23770" y="21573"/>
                        <a:pt x="23791" y="21510"/>
                      </a:cubicBezTo>
                      <a:lnTo>
                        <a:pt x="23833" y="21531"/>
                      </a:lnTo>
                      <a:lnTo>
                        <a:pt x="23854" y="21636"/>
                      </a:lnTo>
                      <a:lnTo>
                        <a:pt x="23958" y="21719"/>
                      </a:lnTo>
                      <a:lnTo>
                        <a:pt x="24000" y="21719"/>
                      </a:lnTo>
                      <a:lnTo>
                        <a:pt x="23937" y="21740"/>
                      </a:lnTo>
                      <a:lnTo>
                        <a:pt x="23854" y="21740"/>
                      </a:lnTo>
                      <a:lnTo>
                        <a:pt x="23833" y="21782"/>
                      </a:lnTo>
                      <a:cubicBezTo>
                        <a:pt x="23749" y="21824"/>
                        <a:pt x="23665" y="21866"/>
                        <a:pt x="23665" y="21970"/>
                      </a:cubicBezTo>
                      <a:cubicBezTo>
                        <a:pt x="23665" y="22054"/>
                        <a:pt x="23665" y="22096"/>
                        <a:pt x="23686" y="22180"/>
                      </a:cubicBezTo>
                      <a:lnTo>
                        <a:pt x="23665" y="22159"/>
                      </a:lnTo>
                      <a:lnTo>
                        <a:pt x="23665" y="22138"/>
                      </a:lnTo>
                      <a:lnTo>
                        <a:pt x="23645" y="22159"/>
                      </a:lnTo>
                      <a:cubicBezTo>
                        <a:pt x="23624" y="22159"/>
                        <a:pt x="23603" y="22138"/>
                        <a:pt x="23561" y="22138"/>
                      </a:cubicBezTo>
                      <a:lnTo>
                        <a:pt x="23624" y="22075"/>
                      </a:lnTo>
                      <a:lnTo>
                        <a:pt x="23645" y="21991"/>
                      </a:lnTo>
                      <a:lnTo>
                        <a:pt x="23456" y="21970"/>
                      </a:lnTo>
                      <a:lnTo>
                        <a:pt x="23352" y="22075"/>
                      </a:lnTo>
                      <a:lnTo>
                        <a:pt x="23414" y="22180"/>
                      </a:lnTo>
                      <a:lnTo>
                        <a:pt x="23435" y="22180"/>
                      </a:lnTo>
                      <a:cubicBezTo>
                        <a:pt x="23414" y="22201"/>
                        <a:pt x="23414" y="22222"/>
                        <a:pt x="23414" y="22263"/>
                      </a:cubicBezTo>
                      <a:cubicBezTo>
                        <a:pt x="23435" y="22284"/>
                        <a:pt x="23435" y="22326"/>
                        <a:pt x="23456" y="22368"/>
                      </a:cubicBezTo>
                      <a:cubicBezTo>
                        <a:pt x="23498" y="22389"/>
                        <a:pt x="23519" y="22431"/>
                        <a:pt x="23540" y="22494"/>
                      </a:cubicBezTo>
                      <a:lnTo>
                        <a:pt x="23561" y="22494"/>
                      </a:lnTo>
                      <a:cubicBezTo>
                        <a:pt x="23561" y="22494"/>
                        <a:pt x="23561" y="22514"/>
                        <a:pt x="23582" y="22514"/>
                      </a:cubicBezTo>
                      <a:cubicBezTo>
                        <a:pt x="23624" y="22577"/>
                        <a:pt x="23665" y="22577"/>
                        <a:pt x="23686" y="22598"/>
                      </a:cubicBezTo>
                      <a:lnTo>
                        <a:pt x="23665" y="22619"/>
                      </a:lnTo>
                      <a:lnTo>
                        <a:pt x="23540" y="22724"/>
                      </a:lnTo>
                      <a:lnTo>
                        <a:pt x="23540" y="22828"/>
                      </a:lnTo>
                      <a:lnTo>
                        <a:pt x="23603" y="22933"/>
                      </a:lnTo>
                      <a:lnTo>
                        <a:pt x="23728" y="22828"/>
                      </a:lnTo>
                      <a:lnTo>
                        <a:pt x="23812" y="22682"/>
                      </a:lnTo>
                      <a:lnTo>
                        <a:pt x="23812" y="22619"/>
                      </a:lnTo>
                      <a:lnTo>
                        <a:pt x="23875" y="22598"/>
                      </a:lnTo>
                      <a:lnTo>
                        <a:pt x="24021" y="22473"/>
                      </a:lnTo>
                      <a:lnTo>
                        <a:pt x="24042" y="22514"/>
                      </a:lnTo>
                      <a:lnTo>
                        <a:pt x="24251" y="22514"/>
                      </a:lnTo>
                      <a:lnTo>
                        <a:pt x="24168" y="22619"/>
                      </a:lnTo>
                      <a:lnTo>
                        <a:pt x="24189" y="22640"/>
                      </a:lnTo>
                      <a:lnTo>
                        <a:pt x="24314" y="22640"/>
                      </a:lnTo>
                      <a:lnTo>
                        <a:pt x="24314" y="22703"/>
                      </a:lnTo>
                      <a:lnTo>
                        <a:pt x="24209" y="22807"/>
                      </a:lnTo>
                      <a:cubicBezTo>
                        <a:pt x="24189" y="22807"/>
                        <a:pt x="24168" y="22828"/>
                        <a:pt x="24147" y="22828"/>
                      </a:cubicBezTo>
                      <a:lnTo>
                        <a:pt x="24168" y="22724"/>
                      </a:lnTo>
                      <a:lnTo>
                        <a:pt x="24105" y="22598"/>
                      </a:lnTo>
                      <a:lnTo>
                        <a:pt x="23979" y="22598"/>
                      </a:lnTo>
                      <a:lnTo>
                        <a:pt x="23979" y="22640"/>
                      </a:lnTo>
                      <a:lnTo>
                        <a:pt x="23875" y="22703"/>
                      </a:lnTo>
                      <a:lnTo>
                        <a:pt x="23833" y="22849"/>
                      </a:lnTo>
                      <a:lnTo>
                        <a:pt x="23833" y="22912"/>
                      </a:lnTo>
                      <a:lnTo>
                        <a:pt x="23728" y="23017"/>
                      </a:lnTo>
                      <a:lnTo>
                        <a:pt x="23749" y="23100"/>
                      </a:lnTo>
                      <a:lnTo>
                        <a:pt x="23937" y="23017"/>
                      </a:lnTo>
                      <a:cubicBezTo>
                        <a:pt x="23937" y="23038"/>
                        <a:pt x="23958" y="23038"/>
                        <a:pt x="23958" y="23038"/>
                      </a:cubicBezTo>
                      <a:lnTo>
                        <a:pt x="23854" y="23121"/>
                      </a:lnTo>
                      <a:lnTo>
                        <a:pt x="23770" y="23247"/>
                      </a:lnTo>
                      <a:lnTo>
                        <a:pt x="23833" y="23310"/>
                      </a:lnTo>
                      <a:lnTo>
                        <a:pt x="24000" y="23163"/>
                      </a:lnTo>
                      <a:lnTo>
                        <a:pt x="24063" y="23100"/>
                      </a:lnTo>
                      <a:cubicBezTo>
                        <a:pt x="24084" y="23121"/>
                        <a:pt x="24105" y="23121"/>
                        <a:pt x="24147" y="23142"/>
                      </a:cubicBezTo>
                      <a:lnTo>
                        <a:pt x="24147" y="23163"/>
                      </a:lnTo>
                      <a:lnTo>
                        <a:pt x="24168" y="23226"/>
                      </a:lnTo>
                      <a:lnTo>
                        <a:pt x="24189" y="23268"/>
                      </a:lnTo>
                      <a:lnTo>
                        <a:pt x="24000" y="23268"/>
                      </a:lnTo>
                      <a:lnTo>
                        <a:pt x="23937" y="23351"/>
                      </a:lnTo>
                      <a:lnTo>
                        <a:pt x="23937" y="23414"/>
                      </a:lnTo>
                      <a:lnTo>
                        <a:pt x="24000" y="23414"/>
                      </a:lnTo>
                      <a:lnTo>
                        <a:pt x="24063" y="23372"/>
                      </a:lnTo>
                      <a:lnTo>
                        <a:pt x="24168" y="23372"/>
                      </a:lnTo>
                      <a:lnTo>
                        <a:pt x="24168" y="23414"/>
                      </a:lnTo>
                      <a:lnTo>
                        <a:pt x="24063" y="23477"/>
                      </a:lnTo>
                      <a:lnTo>
                        <a:pt x="23937" y="23477"/>
                      </a:lnTo>
                      <a:lnTo>
                        <a:pt x="23875" y="23540"/>
                      </a:lnTo>
                      <a:lnTo>
                        <a:pt x="23854" y="23665"/>
                      </a:lnTo>
                      <a:lnTo>
                        <a:pt x="23896" y="23770"/>
                      </a:lnTo>
                      <a:lnTo>
                        <a:pt x="23979" y="23728"/>
                      </a:lnTo>
                      <a:lnTo>
                        <a:pt x="24000" y="23644"/>
                      </a:lnTo>
                      <a:lnTo>
                        <a:pt x="24084" y="23644"/>
                      </a:lnTo>
                      <a:lnTo>
                        <a:pt x="24189" y="23582"/>
                      </a:lnTo>
                      <a:lnTo>
                        <a:pt x="24314" y="23435"/>
                      </a:lnTo>
                      <a:lnTo>
                        <a:pt x="24461" y="23247"/>
                      </a:lnTo>
                      <a:lnTo>
                        <a:pt x="24502" y="23017"/>
                      </a:lnTo>
                      <a:lnTo>
                        <a:pt x="24628" y="22745"/>
                      </a:lnTo>
                      <a:lnTo>
                        <a:pt x="24691" y="22724"/>
                      </a:lnTo>
                      <a:lnTo>
                        <a:pt x="24691" y="22703"/>
                      </a:lnTo>
                      <a:lnTo>
                        <a:pt x="24691" y="22661"/>
                      </a:lnTo>
                      <a:lnTo>
                        <a:pt x="24670" y="22661"/>
                      </a:lnTo>
                      <a:lnTo>
                        <a:pt x="24712" y="22619"/>
                      </a:lnTo>
                      <a:lnTo>
                        <a:pt x="24712" y="22577"/>
                      </a:lnTo>
                      <a:lnTo>
                        <a:pt x="24753" y="22514"/>
                      </a:lnTo>
                      <a:lnTo>
                        <a:pt x="24712" y="22473"/>
                      </a:lnTo>
                      <a:lnTo>
                        <a:pt x="24670" y="22452"/>
                      </a:lnTo>
                      <a:lnTo>
                        <a:pt x="24670" y="22347"/>
                      </a:lnTo>
                      <a:lnTo>
                        <a:pt x="24607" y="22242"/>
                      </a:lnTo>
                      <a:lnTo>
                        <a:pt x="24481" y="22159"/>
                      </a:lnTo>
                      <a:lnTo>
                        <a:pt x="24398" y="22096"/>
                      </a:lnTo>
                      <a:lnTo>
                        <a:pt x="24377" y="22033"/>
                      </a:lnTo>
                      <a:lnTo>
                        <a:pt x="24272" y="21866"/>
                      </a:lnTo>
                      <a:lnTo>
                        <a:pt x="24189" y="21845"/>
                      </a:lnTo>
                      <a:lnTo>
                        <a:pt x="24084" y="21845"/>
                      </a:lnTo>
                      <a:lnTo>
                        <a:pt x="24084" y="21782"/>
                      </a:lnTo>
                      <a:lnTo>
                        <a:pt x="24126" y="21740"/>
                      </a:lnTo>
                      <a:lnTo>
                        <a:pt x="24084" y="21657"/>
                      </a:lnTo>
                      <a:lnTo>
                        <a:pt x="24042" y="21615"/>
                      </a:lnTo>
                      <a:lnTo>
                        <a:pt x="24021" y="21531"/>
                      </a:lnTo>
                      <a:lnTo>
                        <a:pt x="24063" y="21468"/>
                      </a:lnTo>
                      <a:lnTo>
                        <a:pt x="24126" y="21447"/>
                      </a:lnTo>
                      <a:lnTo>
                        <a:pt x="24084" y="21406"/>
                      </a:lnTo>
                      <a:lnTo>
                        <a:pt x="24021" y="21343"/>
                      </a:lnTo>
                      <a:lnTo>
                        <a:pt x="23958" y="21343"/>
                      </a:lnTo>
                      <a:lnTo>
                        <a:pt x="23958" y="21259"/>
                      </a:lnTo>
                      <a:lnTo>
                        <a:pt x="24063" y="21217"/>
                      </a:lnTo>
                      <a:lnTo>
                        <a:pt x="24042" y="20799"/>
                      </a:lnTo>
                      <a:lnTo>
                        <a:pt x="24042" y="20380"/>
                      </a:lnTo>
                      <a:lnTo>
                        <a:pt x="24084" y="20025"/>
                      </a:lnTo>
                      <a:lnTo>
                        <a:pt x="24063" y="19941"/>
                      </a:lnTo>
                      <a:lnTo>
                        <a:pt x="24063" y="19836"/>
                      </a:lnTo>
                      <a:lnTo>
                        <a:pt x="24126" y="19732"/>
                      </a:lnTo>
                      <a:lnTo>
                        <a:pt x="24084" y="19627"/>
                      </a:lnTo>
                      <a:lnTo>
                        <a:pt x="24042" y="19543"/>
                      </a:lnTo>
                      <a:lnTo>
                        <a:pt x="24021" y="19334"/>
                      </a:lnTo>
                      <a:lnTo>
                        <a:pt x="23875" y="19167"/>
                      </a:lnTo>
                      <a:lnTo>
                        <a:pt x="23833" y="18957"/>
                      </a:lnTo>
                      <a:lnTo>
                        <a:pt x="23854" y="18853"/>
                      </a:lnTo>
                      <a:lnTo>
                        <a:pt x="23728" y="18518"/>
                      </a:lnTo>
                      <a:lnTo>
                        <a:pt x="23749" y="18434"/>
                      </a:lnTo>
                      <a:lnTo>
                        <a:pt x="23833" y="18288"/>
                      </a:lnTo>
                      <a:lnTo>
                        <a:pt x="23812" y="18204"/>
                      </a:lnTo>
                      <a:lnTo>
                        <a:pt x="23812" y="18100"/>
                      </a:lnTo>
                      <a:lnTo>
                        <a:pt x="23665" y="17995"/>
                      </a:lnTo>
                      <a:lnTo>
                        <a:pt x="23498" y="17995"/>
                      </a:lnTo>
                      <a:lnTo>
                        <a:pt x="23289" y="18058"/>
                      </a:lnTo>
                      <a:lnTo>
                        <a:pt x="23226" y="18079"/>
                      </a:lnTo>
                      <a:lnTo>
                        <a:pt x="23017" y="18162"/>
                      </a:lnTo>
                      <a:lnTo>
                        <a:pt x="22891" y="18288"/>
                      </a:lnTo>
                      <a:lnTo>
                        <a:pt x="22724" y="18518"/>
                      </a:lnTo>
                      <a:lnTo>
                        <a:pt x="22598" y="18602"/>
                      </a:lnTo>
                      <a:lnTo>
                        <a:pt x="22410" y="18623"/>
                      </a:lnTo>
                      <a:lnTo>
                        <a:pt x="22201" y="18644"/>
                      </a:lnTo>
                      <a:lnTo>
                        <a:pt x="22159" y="18644"/>
                      </a:lnTo>
                      <a:lnTo>
                        <a:pt x="22159" y="18581"/>
                      </a:lnTo>
                      <a:lnTo>
                        <a:pt x="22264" y="18413"/>
                      </a:lnTo>
                      <a:lnTo>
                        <a:pt x="22201" y="18267"/>
                      </a:lnTo>
                      <a:lnTo>
                        <a:pt x="22054" y="17597"/>
                      </a:lnTo>
                      <a:lnTo>
                        <a:pt x="21950" y="17325"/>
                      </a:lnTo>
                      <a:lnTo>
                        <a:pt x="21887" y="17179"/>
                      </a:lnTo>
                      <a:lnTo>
                        <a:pt x="22033" y="16928"/>
                      </a:lnTo>
                      <a:lnTo>
                        <a:pt x="21740" y="16886"/>
                      </a:lnTo>
                      <a:lnTo>
                        <a:pt x="21531" y="17032"/>
                      </a:lnTo>
                      <a:lnTo>
                        <a:pt x="21406" y="16970"/>
                      </a:lnTo>
                      <a:lnTo>
                        <a:pt x="21029" y="16970"/>
                      </a:lnTo>
                      <a:lnTo>
                        <a:pt x="27704" y="4792"/>
                      </a:lnTo>
                      <a:lnTo>
                        <a:pt x="27683" y="4729"/>
                      </a:lnTo>
                      <a:lnTo>
                        <a:pt x="27536" y="4708"/>
                      </a:lnTo>
                      <a:lnTo>
                        <a:pt x="27474" y="4729"/>
                      </a:lnTo>
                      <a:lnTo>
                        <a:pt x="27411" y="4667"/>
                      </a:lnTo>
                      <a:lnTo>
                        <a:pt x="27369" y="4416"/>
                      </a:lnTo>
                      <a:lnTo>
                        <a:pt x="27306" y="4290"/>
                      </a:lnTo>
                      <a:lnTo>
                        <a:pt x="27222" y="4248"/>
                      </a:lnTo>
                      <a:lnTo>
                        <a:pt x="27202" y="4102"/>
                      </a:lnTo>
                      <a:lnTo>
                        <a:pt x="27118" y="3955"/>
                      </a:lnTo>
                      <a:lnTo>
                        <a:pt x="27076" y="3892"/>
                      </a:lnTo>
                      <a:lnTo>
                        <a:pt x="26867" y="3892"/>
                      </a:lnTo>
                      <a:lnTo>
                        <a:pt x="26846" y="3934"/>
                      </a:lnTo>
                      <a:lnTo>
                        <a:pt x="26678" y="3892"/>
                      </a:lnTo>
                      <a:lnTo>
                        <a:pt x="26532" y="3934"/>
                      </a:lnTo>
                      <a:lnTo>
                        <a:pt x="26448" y="3872"/>
                      </a:lnTo>
                      <a:lnTo>
                        <a:pt x="26386" y="3892"/>
                      </a:lnTo>
                      <a:lnTo>
                        <a:pt x="26344" y="3872"/>
                      </a:lnTo>
                      <a:lnTo>
                        <a:pt x="26323" y="3892"/>
                      </a:lnTo>
                      <a:lnTo>
                        <a:pt x="26239" y="3892"/>
                      </a:lnTo>
                      <a:lnTo>
                        <a:pt x="26239" y="3872"/>
                      </a:lnTo>
                      <a:lnTo>
                        <a:pt x="26281" y="3872"/>
                      </a:lnTo>
                      <a:lnTo>
                        <a:pt x="26281" y="3830"/>
                      </a:lnTo>
                      <a:lnTo>
                        <a:pt x="26176" y="3746"/>
                      </a:lnTo>
                      <a:lnTo>
                        <a:pt x="26114" y="3767"/>
                      </a:lnTo>
                      <a:lnTo>
                        <a:pt x="26030" y="3746"/>
                      </a:lnTo>
                      <a:lnTo>
                        <a:pt x="26051" y="3725"/>
                      </a:lnTo>
                      <a:lnTo>
                        <a:pt x="26114" y="3683"/>
                      </a:lnTo>
                      <a:lnTo>
                        <a:pt x="26051" y="3641"/>
                      </a:lnTo>
                      <a:lnTo>
                        <a:pt x="25967" y="3641"/>
                      </a:lnTo>
                      <a:lnTo>
                        <a:pt x="25904" y="3620"/>
                      </a:lnTo>
                      <a:lnTo>
                        <a:pt x="25904" y="3558"/>
                      </a:lnTo>
                      <a:lnTo>
                        <a:pt x="25821" y="3474"/>
                      </a:lnTo>
                      <a:lnTo>
                        <a:pt x="25737" y="3411"/>
                      </a:lnTo>
                      <a:lnTo>
                        <a:pt x="25716" y="3411"/>
                      </a:lnTo>
                      <a:lnTo>
                        <a:pt x="25653" y="3369"/>
                      </a:lnTo>
                      <a:lnTo>
                        <a:pt x="25611" y="3369"/>
                      </a:lnTo>
                      <a:lnTo>
                        <a:pt x="25549" y="3432"/>
                      </a:lnTo>
                      <a:lnTo>
                        <a:pt x="25549" y="3369"/>
                      </a:lnTo>
                      <a:lnTo>
                        <a:pt x="25528" y="3328"/>
                      </a:lnTo>
                      <a:lnTo>
                        <a:pt x="25444" y="3265"/>
                      </a:lnTo>
                      <a:lnTo>
                        <a:pt x="25381" y="3369"/>
                      </a:lnTo>
                      <a:lnTo>
                        <a:pt x="25318" y="3328"/>
                      </a:lnTo>
                      <a:lnTo>
                        <a:pt x="25318" y="3244"/>
                      </a:lnTo>
                      <a:lnTo>
                        <a:pt x="25381" y="3223"/>
                      </a:lnTo>
                      <a:lnTo>
                        <a:pt x="25339" y="3160"/>
                      </a:lnTo>
                      <a:lnTo>
                        <a:pt x="25277" y="3139"/>
                      </a:lnTo>
                      <a:lnTo>
                        <a:pt x="25193" y="3160"/>
                      </a:lnTo>
                      <a:lnTo>
                        <a:pt x="25193" y="3160"/>
                      </a:lnTo>
                      <a:lnTo>
                        <a:pt x="25214" y="3118"/>
                      </a:lnTo>
                      <a:lnTo>
                        <a:pt x="25214" y="3056"/>
                      </a:lnTo>
                      <a:lnTo>
                        <a:pt x="25109" y="3014"/>
                      </a:lnTo>
                      <a:lnTo>
                        <a:pt x="25025" y="2909"/>
                      </a:lnTo>
                      <a:lnTo>
                        <a:pt x="25067" y="2888"/>
                      </a:lnTo>
                      <a:lnTo>
                        <a:pt x="25025" y="2825"/>
                      </a:lnTo>
                      <a:lnTo>
                        <a:pt x="24963" y="2804"/>
                      </a:lnTo>
                      <a:lnTo>
                        <a:pt x="24900" y="2846"/>
                      </a:lnTo>
                      <a:lnTo>
                        <a:pt x="24691" y="3056"/>
                      </a:lnTo>
                      <a:lnTo>
                        <a:pt x="24461" y="3202"/>
                      </a:lnTo>
                      <a:lnTo>
                        <a:pt x="24670" y="3035"/>
                      </a:lnTo>
                      <a:lnTo>
                        <a:pt x="24795" y="2846"/>
                      </a:lnTo>
                      <a:lnTo>
                        <a:pt x="24921" y="2721"/>
                      </a:lnTo>
                      <a:lnTo>
                        <a:pt x="24963" y="2595"/>
                      </a:lnTo>
                      <a:lnTo>
                        <a:pt x="24879" y="2532"/>
                      </a:lnTo>
                      <a:lnTo>
                        <a:pt x="24712" y="2428"/>
                      </a:lnTo>
                      <a:lnTo>
                        <a:pt x="24586" y="2428"/>
                      </a:lnTo>
                      <a:lnTo>
                        <a:pt x="24440" y="2491"/>
                      </a:lnTo>
                      <a:lnTo>
                        <a:pt x="24356" y="2491"/>
                      </a:lnTo>
                      <a:lnTo>
                        <a:pt x="24293" y="2512"/>
                      </a:lnTo>
                      <a:lnTo>
                        <a:pt x="24147" y="2532"/>
                      </a:lnTo>
                      <a:lnTo>
                        <a:pt x="23979" y="2721"/>
                      </a:lnTo>
                      <a:lnTo>
                        <a:pt x="23854" y="2825"/>
                      </a:lnTo>
                      <a:lnTo>
                        <a:pt x="23854" y="2825"/>
                      </a:lnTo>
                      <a:lnTo>
                        <a:pt x="23958" y="2700"/>
                      </a:lnTo>
                      <a:lnTo>
                        <a:pt x="23937" y="2532"/>
                      </a:lnTo>
                      <a:lnTo>
                        <a:pt x="23958" y="2407"/>
                      </a:lnTo>
                      <a:lnTo>
                        <a:pt x="23958" y="2302"/>
                      </a:lnTo>
                      <a:lnTo>
                        <a:pt x="23770" y="2198"/>
                      </a:lnTo>
                      <a:lnTo>
                        <a:pt x="23770" y="2156"/>
                      </a:lnTo>
                      <a:lnTo>
                        <a:pt x="23875" y="2093"/>
                      </a:lnTo>
                      <a:lnTo>
                        <a:pt x="23979" y="2093"/>
                      </a:lnTo>
                      <a:lnTo>
                        <a:pt x="23979" y="2051"/>
                      </a:lnTo>
                      <a:lnTo>
                        <a:pt x="23707" y="1884"/>
                      </a:lnTo>
                      <a:lnTo>
                        <a:pt x="23665" y="1800"/>
                      </a:lnTo>
                      <a:lnTo>
                        <a:pt x="23728" y="1737"/>
                      </a:lnTo>
                      <a:lnTo>
                        <a:pt x="23875" y="1654"/>
                      </a:lnTo>
                      <a:lnTo>
                        <a:pt x="23958" y="1570"/>
                      </a:lnTo>
                      <a:lnTo>
                        <a:pt x="23917" y="1486"/>
                      </a:lnTo>
                      <a:lnTo>
                        <a:pt x="23854" y="1361"/>
                      </a:lnTo>
                      <a:lnTo>
                        <a:pt x="23812" y="1361"/>
                      </a:lnTo>
                      <a:lnTo>
                        <a:pt x="23749" y="1382"/>
                      </a:lnTo>
                      <a:lnTo>
                        <a:pt x="23707" y="1319"/>
                      </a:lnTo>
                      <a:lnTo>
                        <a:pt x="23624" y="1256"/>
                      </a:lnTo>
                      <a:lnTo>
                        <a:pt x="23519" y="1256"/>
                      </a:lnTo>
                      <a:lnTo>
                        <a:pt x="23393" y="1214"/>
                      </a:lnTo>
                      <a:lnTo>
                        <a:pt x="23331" y="1172"/>
                      </a:lnTo>
                      <a:lnTo>
                        <a:pt x="23247" y="1214"/>
                      </a:lnTo>
                      <a:lnTo>
                        <a:pt x="23121" y="1214"/>
                      </a:lnTo>
                      <a:lnTo>
                        <a:pt x="23080" y="1319"/>
                      </a:lnTo>
                      <a:lnTo>
                        <a:pt x="23080" y="1361"/>
                      </a:lnTo>
                      <a:lnTo>
                        <a:pt x="22996" y="1256"/>
                      </a:lnTo>
                      <a:lnTo>
                        <a:pt x="23038" y="1151"/>
                      </a:lnTo>
                      <a:lnTo>
                        <a:pt x="23101" y="1131"/>
                      </a:lnTo>
                      <a:lnTo>
                        <a:pt x="23101" y="1026"/>
                      </a:lnTo>
                      <a:lnTo>
                        <a:pt x="23142" y="942"/>
                      </a:lnTo>
                      <a:lnTo>
                        <a:pt x="23205" y="921"/>
                      </a:lnTo>
                      <a:lnTo>
                        <a:pt x="23205" y="817"/>
                      </a:lnTo>
                      <a:lnTo>
                        <a:pt x="23226" y="712"/>
                      </a:lnTo>
                      <a:lnTo>
                        <a:pt x="23205" y="649"/>
                      </a:lnTo>
                      <a:lnTo>
                        <a:pt x="23184" y="649"/>
                      </a:lnTo>
                      <a:lnTo>
                        <a:pt x="23038" y="796"/>
                      </a:lnTo>
                      <a:lnTo>
                        <a:pt x="23017" y="900"/>
                      </a:lnTo>
                      <a:lnTo>
                        <a:pt x="22996" y="900"/>
                      </a:lnTo>
                      <a:lnTo>
                        <a:pt x="22912" y="838"/>
                      </a:lnTo>
                      <a:lnTo>
                        <a:pt x="22808" y="900"/>
                      </a:lnTo>
                      <a:lnTo>
                        <a:pt x="22787" y="942"/>
                      </a:lnTo>
                      <a:lnTo>
                        <a:pt x="22808" y="1047"/>
                      </a:lnTo>
                      <a:lnTo>
                        <a:pt x="22724" y="1131"/>
                      </a:lnTo>
                      <a:lnTo>
                        <a:pt x="22682" y="1131"/>
                      </a:lnTo>
                      <a:lnTo>
                        <a:pt x="22661" y="1068"/>
                      </a:lnTo>
                      <a:lnTo>
                        <a:pt x="22598" y="1214"/>
                      </a:lnTo>
                      <a:lnTo>
                        <a:pt x="22598" y="1319"/>
                      </a:lnTo>
                      <a:lnTo>
                        <a:pt x="22556" y="1172"/>
                      </a:lnTo>
                      <a:lnTo>
                        <a:pt x="22556" y="1047"/>
                      </a:lnTo>
                      <a:lnTo>
                        <a:pt x="22598" y="942"/>
                      </a:lnTo>
                      <a:lnTo>
                        <a:pt x="22556" y="921"/>
                      </a:lnTo>
                      <a:lnTo>
                        <a:pt x="22473" y="1005"/>
                      </a:lnTo>
                      <a:lnTo>
                        <a:pt x="22452" y="1068"/>
                      </a:lnTo>
                      <a:lnTo>
                        <a:pt x="22368" y="1110"/>
                      </a:lnTo>
                      <a:lnTo>
                        <a:pt x="22410" y="921"/>
                      </a:lnTo>
                      <a:lnTo>
                        <a:pt x="22368" y="817"/>
                      </a:lnTo>
                      <a:lnTo>
                        <a:pt x="22264" y="817"/>
                      </a:lnTo>
                      <a:lnTo>
                        <a:pt x="22284" y="733"/>
                      </a:lnTo>
                      <a:lnTo>
                        <a:pt x="22410" y="628"/>
                      </a:lnTo>
                      <a:lnTo>
                        <a:pt x="22515" y="607"/>
                      </a:lnTo>
                      <a:lnTo>
                        <a:pt x="22661" y="712"/>
                      </a:lnTo>
                      <a:lnTo>
                        <a:pt x="22808" y="628"/>
                      </a:lnTo>
                      <a:lnTo>
                        <a:pt x="22912" y="607"/>
                      </a:lnTo>
                      <a:lnTo>
                        <a:pt x="23017" y="503"/>
                      </a:lnTo>
                      <a:lnTo>
                        <a:pt x="23017" y="440"/>
                      </a:lnTo>
                      <a:lnTo>
                        <a:pt x="23038" y="398"/>
                      </a:lnTo>
                      <a:lnTo>
                        <a:pt x="23017" y="335"/>
                      </a:lnTo>
                      <a:lnTo>
                        <a:pt x="22891" y="294"/>
                      </a:lnTo>
                      <a:lnTo>
                        <a:pt x="22828" y="294"/>
                      </a:lnTo>
                      <a:lnTo>
                        <a:pt x="22828" y="189"/>
                      </a:lnTo>
                      <a:lnTo>
                        <a:pt x="22787" y="126"/>
                      </a:lnTo>
                      <a:lnTo>
                        <a:pt x="22766" y="105"/>
                      </a:lnTo>
                      <a:lnTo>
                        <a:pt x="22787" y="84"/>
                      </a:lnTo>
                      <a:lnTo>
                        <a:pt x="22828" y="63"/>
                      </a:lnTo>
                      <a:lnTo>
                        <a:pt x="22870"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6835;p56"/>
                <p:cNvSpPr/>
                <p:nvPr/>
              </p:nvSpPr>
              <p:spPr>
                <a:xfrm>
                  <a:off x="1979950" y="2384350"/>
                  <a:ext cx="816050" cy="481275"/>
                </a:xfrm>
                <a:custGeom>
                  <a:avLst/>
                  <a:gdLst/>
                  <a:ahLst/>
                  <a:cxnLst/>
                  <a:rect l="l" t="t" r="r" b="b"/>
                  <a:pathLst>
                    <a:path w="32642" h="19251" extrusionOk="0">
                      <a:moveTo>
                        <a:pt x="2846" y="1"/>
                      </a:moveTo>
                      <a:lnTo>
                        <a:pt x="2909" y="210"/>
                      </a:lnTo>
                      <a:lnTo>
                        <a:pt x="3035" y="273"/>
                      </a:lnTo>
                      <a:lnTo>
                        <a:pt x="2993" y="356"/>
                      </a:lnTo>
                      <a:lnTo>
                        <a:pt x="2909" y="440"/>
                      </a:lnTo>
                      <a:lnTo>
                        <a:pt x="2930" y="545"/>
                      </a:lnTo>
                      <a:lnTo>
                        <a:pt x="2993" y="586"/>
                      </a:lnTo>
                      <a:lnTo>
                        <a:pt x="2972" y="649"/>
                      </a:lnTo>
                      <a:lnTo>
                        <a:pt x="2909" y="733"/>
                      </a:lnTo>
                      <a:lnTo>
                        <a:pt x="2951" y="775"/>
                      </a:lnTo>
                      <a:lnTo>
                        <a:pt x="2951" y="858"/>
                      </a:lnTo>
                      <a:lnTo>
                        <a:pt x="2993" y="900"/>
                      </a:lnTo>
                      <a:lnTo>
                        <a:pt x="2909" y="1047"/>
                      </a:lnTo>
                      <a:lnTo>
                        <a:pt x="2825" y="1089"/>
                      </a:lnTo>
                      <a:lnTo>
                        <a:pt x="2763" y="1256"/>
                      </a:lnTo>
                      <a:lnTo>
                        <a:pt x="2721" y="1298"/>
                      </a:lnTo>
                      <a:lnTo>
                        <a:pt x="2721" y="1423"/>
                      </a:lnTo>
                      <a:lnTo>
                        <a:pt x="2637" y="1486"/>
                      </a:lnTo>
                      <a:lnTo>
                        <a:pt x="2616" y="1591"/>
                      </a:lnTo>
                      <a:lnTo>
                        <a:pt x="2470" y="1674"/>
                      </a:lnTo>
                      <a:lnTo>
                        <a:pt x="2386" y="1633"/>
                      </a:lnTo>
                      <a:lnTo>
                        <a:pt x="2344" y="1570"/>
                      </a:lnTo>
                      <a:lnTo>
                        <a:pt x="2428" y="1465"/>
                      </a:lnTo>
                      <a:lnTo>
                        <a:pt x="2449" y="1507"/>
                      </a:lnTo>
                      <a:lnTo>
                        <a:pt x="2532" y="1465"/>
                      </a:lnTo>
                      <a:lnTo>
                        <a:pt x="2553" y="1528"/>
                      </a:lnTo>
                      <a:lnTo>
                        <a:pt x="2595" y="1486"/>
                      </a:lnTo>
                      <a:lnTo>
                        <a:pt x="2595" y="1361"/>
                      </a:lnTo>
                      <a:lnTo>
                        <a:pt x="2658" y="1214"/>
                      </a:lnTo>
                      <a:lnTo>
                        <a:pt x="2742" y="1151"/>
                      </a:lnTo>
                      <a:lnTo>
                        <a:pt x="2742" y="1047"/>
                      </a:lnTo>
                      <a:lnTo>
                        <a:pt x="2700" y="1068"/>
                      </a:lnTo>
                      <a:lnTo>
                        <a:pt x="2553" y="1172"/>
                      </a:lnTo>
                      <a:lnTo>
                        <a:pt x="2512" y="1214"/>
                      </a:lnTo>
                      <a:lnTo>
                        <a:pt x="2428" y="1214"/>
                      </a:lnTo>
                      <a:lnTo>
                        <a:pt x="2428" y="1172"/>
                      </a:lnTo>
                      <a:lnTo>
                        <a:pt x="2532" y="1068"/>
                      </a:lnTo>
                      <a:lnTo>
                        <a:pt x="2658" y="1005"/>
                      </a:lnTo>
                      <a:lnTo>
                        <a:pt x="2700" y="963"/>
                      </a:lnTo>
                      <a:lnTo>
                        <a:pt x="2658" y="879"/>
                      </a:lnTo>
                      <a:lnTo>
                        <a:pt x="2616" y="879"/>
                      </a:lnTo>
                      <a:lnTo>
                        <a:pt x="2532" y="900"/>
                      </a:lnTo>
                      <a:lnTo>
                        <a:pt x="2470" y="796"/>
                      </a:lnTo>
                      <a:lnTo>
                        <a:pt x="2407" y="754"/>
                      </a:lnTo>
                      <a:lnTo>
                        <a:pt x="2135" y="754"/>
                      </a:lnTo>
                      <a:lnTo>
                        <a:pt x="2009" y="649"/>
                      </a:lnTo>
                      <a:lnTo>
                        <a:pt x="1716" y="419"/>
                      </a:lnTo>
                      <a:lnTo>
                        <a:pt x="1696" y="440"/>
                      </a:lnTo>
                      <a:lnTo>
                        <a:pt x="1675" y="545"/>
                      </a:lnTo>
                      <a:lnTo>
                        <a:pt x="1591" y="754"/>
                      </a:lnTo>
                      <a:lnTo>
                        <a:pt x="1591" y="858"/>
                      </a:lnTo>
                      <a:lnTo>
                        <a:pt x="1654" y="1068"/>
                      </a:lnTo>
                      <a:lnTo>
                        <a:pt x="1591" y="1382"/>
                      </a:lnTo>
                      <a:lnTo>
                        <a:pt x="1612" y="1507"/>
                      </a:lnTo>
                      <a:lnTo>
                        <a:pt x="1591" y="1674"/>
                      </a:lnTo>
                      <a:lnTo>
                        <a:pt x="1612" y="1737"/>
                      </a:lnTo>
                      <a:lnTo>
                        <a:pt x="1675" y="1737"/>
                      </a:lnTo>
                      <a:lnTo>
                        <a:pt x="1696" y="1800"/>
                      </a:lnTo>
                      <a:lnTo>
                        <a:pt x="1654" y="1884"/>
                      </a:lnTo>
                      <a:lnTo>
                        <a:pt x="1591" y="1884"/>
                      </a:lnTo>
                      <a:lnTo>
                        <a:pt x="1570" y="1946"/>
                      </a:lnTo>
                      <a:lnTo>
                        <a:pt x="1591" y="2009"/>
                      </a:lnTo>
                      <a:lnTo>
                        <a:pt x="1696" y="2030"/>
                      </a:lnTo>
                      <a:lnTo>
                        <a:pt x="1654" y="2135"/>
                      </a:lnTo>
                      <a:lnTo>
                        <a:pt x="1654" y="2239"/>
                      </a:lnTo>
                      <a:lnTo>
                        <a:pt x="1591" y="2323"/>
                      </a:lnTo>
                      <a:lnTo>
                        <a:pt x="1549" y="2302"/>
                      </a:lnTo>
                      <a:lnTo>
                        <a:pt x="1507" y="2344"/>
                      </a:lnTo>
                      <a:lnTo>
                        <a:pt x="1507" y="2428"/>
                      </a:lnTo>
                      <a:lnTo>
                        <a:pt x="1675" y="2449"/>
                      </a:lnTo>
                      <a:lnTo>
                        <a:pt x="1821" y="2470"/>
                      </a:lnTo>
                      <a:lnTo>
                        <a:pt x="1926" y="2553"/>
                      </a:lnTo>
                      <a:lnTo>
                        <a:pt x="2072" y="2553"/>
                      </a:lnTo>
                      <a:lnTo>
                        <a:pt x="2114" y="2637"/>
                      </a:lnTo>
                      <a:lnTo>
                        <a:pt x="2135" y="2783"/>
                      </a:lnTo>
                      <a:lnTo>
                        <a:pt x="2093" y="2658"/>
                      </a:lnTo>
                      <a:lnTo>
                        <a:pt x="1988" y="2574"/>
                      </a:lnTo>
                      <a:lnTo>
                        <a:pt x="1905" y="2616"/>
                      </a:lnTo>
                      <a:lnTo>
                        <a:pt x="1821" y="2553"/>
                      </a:lnTo>
                      <a:lnTo>
                        <a:pt x="1612" y="2532"/>
                      </a:lnTo>
                      <a:lnTo>
                        <a:pt x="1570" y="2470"/>
                      </a:lnTo>
                      <a:lnTo>
                        <a:pt x="1507" y="2511"/>
                      </a:lnTo>
                      <a:lnTo>
                        <a:pt x="1507" y="2616"/>
                      </a:lnTo>
                      <a:lnTo>
                        <a:pt x="1403" y="2763"/>
                      </a:lnTo>
                      <a:lnTo>
                        <a:pt x="1403" y="2846"/>
                      </a:lnTo>
                      <a:lnTo>
                        <a:pt x="1403" y="2930"/>
                      </a:lnTo>
                      <a:lnTo>
                        <a:pt x="1340" y="3076"/>
                      </a:lnTo>
                      <a:lnTo>
                        <a:pt x="1277" y="3202"/>
                      </a:lnTo>
                      <a:lnTo>
                        <a:pt x="1131" y="3558"/>
                      </a:lnTo>
                      <a:lnTo>
                        <a:pt x="1089" y="3809"/>
                      </a:lnTo>
                      <a:lnTo>
                        <a:pt x="942" y="4102"/>
                      </a:lnTo>
                      <a:lnTo>
                        <a:pt x="921" y="4415"/>
                      </a:lnTo>
                      <a:lnTo>
                        <a:pt x="838" y="4541"/>
                      </a:lnTo>
                      <a:lnTo>
                        <a:pt x="733" y="4667"/>
                      </a:lnTo>
                      <a:lnTo>
                        <a:pt x="649" y="4855"/>
                      </a:lnTo>
                      <a:lnTo>
                        <a:pt x="608" y="4939"/>
                      </a:lnTo>
                      <a:lnTo>
                        <a:pt x="566" y="5043"/>
                      </a:lnTo>
                      <a:lnTo>
                        <a:pt x="419" y="5231"/>
                      </a:lnTo>
                      <a:lnTo>
                        <a:pt x="356" y="5336"/>
                      </a:lnTo>
                      <a:lnTo>
                        <a:pt x="398" y="5566"/>
                      </a:lnTo>
                      <a:lnTo>
                        <a:pt x="336" y="5776"/>
                      </a:lnTo>
                      <a:lnTo>
                        <a:pt x="336" y="5922"/>
                      </a:lnTo>
                      <a:lnTo>
                        <a:pt x="419" y="6027"/>
                      </a:lnTo>
                      <a:lnTo>
                        <a:pt x="356" y="6110"/>
                      </a:lnTo>
                      <a:lnTo>
                        <a:pt x="336" y="6194"/>
                      </a:lnTo>
                      <a:lnTo>
                        <a:pt x="398" y="6340"/>
                      </a:lnTo>
                      <a:lnTo>
                        <a:pt x="356" y="6592"/>
                      </a:lnTo>
                      <a:lnTo>
                        <a:pt x="315" y="6717"/>
                      </a:lnTo>
                      <a:lnTo>
                        <a:pt x="231" y="6759"/>
                      </a:lnTo>
                      <a:lnTo>
                        <a:pt x="252" y="6843"/>
                      </a:lnTo>
                      <a:lnTo>
                        <a:pt x="294" y="6864"/>
                      </a:lnTo>
                      <a:lnTo>
                        <a:pt x="231" y="7031"/>
                      </a:lnTo>
                      <a:lnTo>
                        <a:pt x="84" y="7136"/>
                      </a:lnTo>
                      <a:lnTo>
                        <a:pt x="1" y="7261"/>
                      </a:lnTo>
                      <a:lnTo>
                        <a:pt x="1" y="7387"/>
                      </a:lnTo>
                      <a:lnTo>
                        <a:pt x="105" y="7554"/>
                      </a:lnTo>
                      <a:lnTo>
                        <a:pt x="210" y="7763"/>
                      </a:lnTo>
                      <a:lnTo>
                        <a:pt x="210" y="7993"/>
                      </a:lnTo>
                      <a:lnTo>
                        <a:pt x="189" y="8119"/>
                      </a:lnTo>
                      <a:lnTo>
                        <a:pt x="126" y="8203"/>
                      </a:lnTo>
                      <a:lnTo>
                        <a:pt x="126" y="8286"/>
                      </a:lnTo>
                      <a:lnTo>
                        <a:pt x="147" y="8370"/>
                      </a:lnTo>
                      <a:lnTo>
                        <a:pt x="189" y="8496"/>
                      </a:lnTo>
                      <a:lnTo>
                        <a:pt x="126" y="8579"/>
                      </a:lnTo>
                      <a:lnTo>
                        <a:pt x="105" y="8642"/>
                      </a:lnTo>
                      <a:lnTo>
                        <a:pt x="126" y="8726"/>
                      </a:lnTo>
                      <a:lnTo>
                        <a:pt x="356" y="9102"/>
                      </a:lnTo>
                      <a:lnTo>
                        <a:pt x="398" y="9207"/>
                      </a:lnTo>
                      <a:lnTo>
                        <a:pt x="356" y="9270"/>
                      </a:lnTo>
                      <a:lnTo>
                        <a:pt x="398" y="9353"/>
                      </a:lnTo>
                      <a:lnTo>
                        <a:pt x="524" y="9479"/>
                      </a:lnTo>
                      <a:lnTo>
                        <a:pt x="545" y="9542"/>
                      </a:lnTo>
                      <a:lnTo>
                        <a:pt x="628" y="9542"/>
                      </a:lnTo>
                      <a:lnTo>
                        <a:pt x="628" y="9437"/>
                      </a:lnTo>
                      <a:lnTo>
                        <a:pt x="628" y="9312"/>
                      </a:lnTo>
                      <a:lnTo>
                        <a:pt x="712" y="9333"/>
                      </a:lnTo>
                      <a:lnTo>
                        <a:pt x="733" y="9312"/>
                      </a:lnTo>
                      <a:lnTo>
                        <a:pt x="733" y="9353"/>
                      </a:lnTo>
                      <a:lnTo>
                        <a:pt x="838" y="9353"/>
                      </a:lnTo>
                      <a:lnTo>
                        <a:pt x="859" y="9416"/>
                      </a:lnTo>
                      <a:lnTo>
                        <a:pt x="984" y="9437"/>
                      </a:lnTo>
                      <a:lnTo>
                        <a:pt x="880" y="9437"/>
                      </a:lnTo>
                      <a:lnTo>
                        <a:pt x="817" y="9479"/>
                      </a:lnTo>
                      <a:lnTo>
                        <a:pt x="754" y="9437"/>
                      </a:lnTo>
                      <a:lnTo>
                        <a:pt x="712" y="9437"/>
                      </a:lnTo>
                      <a:lnTo>
                        <a:pt x="712" y="9521"/>
                      </a:lnTo>
                      <a:lnTo>
                        <a:pt x="754" y="9542"/>
                      </a:lnTo>
                      <a:lnTo>
                        <a:pt x="754" y="9688"/>
                      </a:lnTo>
                      <a:lnTo>
                        <a:pt x="817" y="9793"/>
                      </a:lnTo>
                      <a:lnTo>
                        <a:pt x="838" y="9835"/>
                      </a:lnTo>
                      <a:lnTo>
                        <a:pt x="733" y="9793"/>
                      </a:lnTo>
                      <a:lnTo>
                        <a:pt x="670" y="9688"/>
                      </a:lnTo>
                      <a:lnTo>
                        <a:pt x="649" y="9646"/>
                      </a:lnTo>
                      <a:lnTo>
                        <a:pt x="608" y="9688"/>
                      </a:lnTo>
                      <a:lnTo>
                        <a:pt x="608" y="9772"/>
                      </a:lnTo>
                      <a:lnTo>
                        <a:pt x="545" y="9835"/>
                      </a:lnTo>
                      <a:lnTo>
                        <a:pt x="566" y="9877"/>
                      </a:lnTo>
                      <a:lnTo>
                        <a:pt x="545" y="9981"/>
                      </a:lnTo>
                      <a:lnTo>
                        <a:pt x="545" y="10086"/>
                      </a:lnTo>
                      <a:lnTo>
                        <a:pt x="608" y="10107"/>
                      </a:lnTo>
                      <a:lnTo>
                        <a:pt x="628" y="10211"/>
                      </a:lnTo>
                      <a:lnTo>
                        <a:pt x="733" y="10274"/>
                      </a:lnTo>
                      <a:lnTo>
                        <a:pt x="775" y="10358"/>
                      </a:lnTo>
                      <a:lnTo>
                        <a:pt x="775" y="10421"/>
                      </a:lnTo>
                      <a:lnTo>
                        <a:pt x="712" y="10504"/>
                      </a:lnTo>
                      <a:lnTo>
                        <a:pt x="649" y="10504"/>
                      </a:lnTo>
                      <a:lnTo>
                        <a:pt x="649" y="10567"/>
                      </a:lnTo>
                      <a:lnTo>
                        <a:pt x="670" y="10672"/>
                      </a:lnTo>
                      <a:lnTo>
                        <a:pt x="670" y="10797"/>
                      </a:lnTo>
                      <a:lnTo>
                        <a:pt x="712" y="10839"/>
                      </a:lnTo>
                      <a:lnTo>
                        <a:pt x="775" y="10923"/>
                      </a:lnTo>
                      <a:lnTo>
                        <a:pt x="817" y="11111"/>
                      </a:lnTo>
                      <a:lnTo>
                        <a:pt x="942" y="11362"/>
                      </a:lnTo>
                      <a:lnTo>
                        <a:pt x="1026" y="11509"/>
                      </a:lnTo>
                      <a:lnTo>
                        <a:pt x="1068" y="11530"/>
                      </a:lnTo>
                      <a:lnTo>
                        <a:pt x="1047" y="11571"/>
                      </a:lnTo>
                      <a:lnTo>
                        <a:pt x="1047" y="11613"/>
                      </a:lnTo>
                      <a:lnTo>
                        <a:pt x="1152" y="11718"/>
                      </a:lnTo>
                      <a:lnTo>
                        <a:pt x="1172" y="11843"/>
                      </a:lnTo>
                      <a:lnTo>
                        <a:pt x="1152" y="11990"/>
                      </a:lnTo>
                      <a:lnTo>
                        <a:pt x="1131" y="12094"/>
                      </a:lnTo>
                      <a:lnTo>
                        <a:pt x="1089" y="12136"/>
                      </a:lnTo>
                      <a:lnTo>
                        <a:pt x="1131" y="12199"/>
                      </a:lnTo>
                      <a:lnTo>
                        <a:pt x="1172" y="12262"/>
                      </a:lnTo>
                      <a:lnTo>
                        <a:pt x="1382" y="12262"/>
                      </a:lnTo>
                      <a:lnTo>
                        <a:pt x="1486" y="12283"/>
                      </a:lnTo>
                      <a:lnTo>
                        <a:pt x="1591" y="12346"/>
                      </a:lnTo>
                      <a:lnTo>
                        <a:pt x="1675" y="12366"/>
                      </a:lnTo>
                      <a:lnTo>
                        <a:pt x="1821" y="12366"/>
                      </a:lnTo>
                      <a:lnTo>
                        <a:pt x="1884" y="12450"/>
                      </a:lnTo>
                      <a:lnTo>
                        <a:pt x="1884" y="12555"/>
                      </a:lnTo>
                      <a:lnTo>
                        <a:pt x="2030" y="12618"/>
                      </a:lnTo>
                      <a:lnTo>
                        <a:pt x="2135" y="12618"/>
                      </a:lnTo>
                      <a:lnTo>
                        <a:pt x="2281" y="12680"/>
                      </a:lnTo>
                      <a:lnTo>
                        <a:pt x="2302" y="12722"/>
                      </a:lnTo>
                      <a:lnTo>
                        <a:pt x="2302" y="12827"/>
                      </a:lnTo>
                      <a:lnTo>
                        <a:pt x="2344" y="12869"/>
                      </a:lnTo>
                      <a:lnTo>
                        <a:pt x="2407" y="12827"/>
                      </a:lnTo>
                      <a:lnTo>
                        <a:pt x="2470" y="12827"/>
                      </a:lnTo>
                      <a:lnTo>
                        <a:pt x="2616" y="12973"/>
                      </a:lnTo>
                      <a:lnTo>
                        <a:pt x="2805" y="13245"/>
                      </a:lnTo>
                      <a:lnTo>
                        <a:pt x="2825" y="13434"/>
                      </a:lnTo>
                      <a:lnTo>
                        <a:pt x="2805" y="13559"/>
                      </a:lnTo>
                      <a:lnTo>
                        <a:pt x="2805" y="13664"/>
                      </a:lnTo>
                      <a:lnTo>
                        <a:pt x="4185" y="13643"/>
                      </a:lnTo>
                      <a:lnTo>
                        <a:pt x="4206" y="13706"/>
                      </a:lnTo>
                      <a:lnTo>
                        <a:pt x="4206" y="13747"/>
                      </a:lnTo>
                      <a:lnTo>
                        <a:pt x="6131" y="14647"/>
                      </a:lnTo>
                      <a:lnTo>
                        <a:pt x="7784" y="14689"/>
                      </a:lnTo>
                      <a:lnTo>
                        <a:pt x="7826" y="14480"/>
                      </a:lnTo>
                      <a:lnTo>
                        <a:pt x="8747" y="14501"/>
                      </a:lnTo>
                      <a:lnTo>
                        <a:pt x="8872" y="14584"/>
                      </a:lnTo>
                      <a:lnTo>
                        <a:pt x="8935" y="14710"/>
                      </a:lnTo>
                      <a:lnTo>
                        <a:pt x="8998" y="14773"/>
                      </a:lnTo>
                      <a:lnTo>
                        <a:pt x="9019" y="14815"/>
                      </a:lnTo>
                      <a:lnTo>
                        <a:pt x="9082" y="14815"/>
                      </a:lnTo>
                      <a:lnTo>
                        <a:pt x="9123" y="14898"/>
                      </a:lnTo>
                      <a:lnTo>
                        <a:pt x="9103" y="14961"/>
                      </a:lnTo>
                      <a:lnTo>
                        <a:pt x="9207" y="14982"/>
                      </a:lnTo>
                      <a:lnTo>
                        <a:pt x="9270" y="15066"/>
                      </a:lnTo>
                      <a:lnTo>
                        <a:pt x="9270" y="15107"/>
                      </a:lnTo>
                      <a:lnTo>
                        <a:pt x="9228" y="15170"/>
                      </a:lnTo>
                      <a:lnTo>
                        <a:pt x="9312" y="15191"/>
                      </a:lnTo>
                      <a:lnTo>
                        <a:pt x="9395" y="15233"/>
                      </a:lnTo>
                      <a:lnTo>
                        <a:pt x="9437" y="15317"/>
                      </a:lnTo>
                      <a:lnTo>
                        <a:pt x="9458" y="15442"/>
                      </a:lnTo>
                      <a:lnTo>
                        <a:pt x="9500" y="15484"/>
                      </a:lnTo>
                      <a:lnTo>
                        <a:pt x="9521" y="15505"/>
                      </a:lnTo>
                      <a:lnTo>
                        <a:pt x="9542" y="15526"/>
                      </a:lnTo>
                      <a:lnTo>
                        <a:pt x="9626" y="15610"/>
                      </a:lnTo>
                      <a:lnTo>
                        <a:pt x="9626" y="15693"/>
                      </a:lnTo>
                      <a:lnTo>
                        <a:pt x="9605" y="15714"/>
                      </a:lnTo>
                      <a:lnTo>
                        <a:pt x="9521" y="15735"/>
                      </a:lnTo>
                      <a:lnTo>
                        <a:pt x="9521" y="15756"/>
                      </a:lnTo>
                      <a:lnTo>
                        <a:pt x="9626" y="15903"/>
                      </a:lnTo>
                      <a:lnTo>
                        <a:pt x="9709" y="15965"/>
                      </a:lnTo>
                      <a:lnTo>
                        <a:pt x="9730" y="16070"/>
                      </a:lnTo>
                      <a:lnTo>
                        <a:pt x="9730" y="16112"/>
                      </a:lnTo>
                      <a:lnTo>
                        <a:pt x="9751" y="16112"/>
                      </a:lnTo>
                      <a:lnTo>
                        <a:pt x="9793" y="16133"/>
                      </a:lnTo>
                      <a:lnTo>
                        <a:pt x="9835" y="16133"/>
                      </a:lnTo>
                      <a:lnTo>
                        <a:pt x="9877" y="16154"/>
                      </a:lnTo>
                      <a:lnTo>
                        <a:pt x="9919" y="16216"/>
                      </a:lnTo>
                      <a:lnTo>
                        <a:pt x="9919" y="16237"/>
                      </a:lnTo>
                      <a:lnTo>
                        <a:pt x="9960" y="16279"/>
                      </a:lnTo>
                      <a:lnTo>
                        <a:pt x="10023" y="16279"/>
                      </a:lnTo>
                      <a:lnTo>
                        <a:pt x="10149" y="16342"/>
                      </a:lnTo>
                      <a:lnTo>
                        <a:pt x="10170" y="16384"/>
                      </a:lnTo>
                      <a:lnTo>
                        <a:pt x="10253" y="16426"/>
                      </a:lnTo>
                      <a:lnTo>
                        <a:pt x="10379" y="16467"/>
                      </a:lnTo>
                      <a:lnTo>
                        <a:pt x="10400" y="16530"/>
                      </a:lnTo>
                      <a:lnTo>
                        <a:pt x="10463" y="16530"/>
                      </a:lnTo>
                      <a:lnTo>
                        <a:pt x="10504" y="16488"/>
                      </a:lnTo>
                      <a:lnTo>
                        <a:pt x="10504" y="16467"/>
                      </a:lnTo>
                      <a:lnTo>
                        <a:pt x="10609" y="16384"/>
                      </a:lnTo>
                      <a:lnTo>
                        <a:pt x="10672" y="16384"/>
                      </a:lnTo>
                      <a:lnTo>
                        <a:pt x="10672" y="16342"/>
                      </a:lnTo>
                      <a:lnTo>
                        <a:pt x="10672" y="16321"/>
                      </a:lnTo>
                      <a:lnTo>
                        <a:pt x="10714" y="16237"/>
                      </a:lnTo>
                      <a:lnTo>
                        <a:pt x="10797" y="16070"/>
                      </a:lnTo>
                      <a:lnTo>
                        <a:pt x="10839" y="16028"/>
                      </a:lnTo>
                      <a:lnTo>
                        <a:pt x="10923" y="16007"/>
                      </a:lnTo>
                      <a:lnTo>
                        <a:pt x="10965" y="16007"/>
                      </a:lnTo>
                      <a:lnTo>
                        <a:pt x="10986" y="16028"/>
                      </a:lnTo>
                      <a:lnTo>
                        <a:pt x="11027" y="16028"/>
                      </a:lnTo>
                      <a:lnTo>
                        <a:pt x="11069" y="15944"/>
                      </a:lnTo>
                      <a:lnTo>
                        <a:pt x="11174" y="15944"/>
                      </a:lnTo>
                      <a:lnTo>
                        <a:pt x="11279" y="15965"/>
                      </a:lnTo>
                      <a:lnTo>
                        <a:pt x="11383" y="15944"/>
                      </a:lnTo>
                      <a:lnTo>
                        <a:pt x="11404" y="15965"/>
                      </a:lnTo>
                      <a:lnTo>
                        <a:pt x="11425" y="16007"/>
                      </a:lnTo>
                      <a:lnTo>
                        <a:pt x="11509" y="16007"/>
                      </a:lnTo>
                      <a:lnTo>
                        <a:pt x="11592" y="16028"/>
                      </a:lnTo>
                      <a:lnTo>
                        <a:pt x="11634" y="16133"/>
                      </a:lnTo>
                      <a:lnTo>
                        <a:pt x="11739" y="16216"/>
                      </a:lnTo>
                      <a:lnTo>
                        <a:pt x="11844" y="16363"/>
                      </a:lnTo>
                      <a:lnTo>
                        <a:pt x="11864" y="16467"/>
                      </a:lnTo>
                      <a:lnTo>
                        <a:pt x="11927" y="16530"/>
                      </a:lnTo>
                      <a:lnTo>
                        <a:pt x="11927" y="16593"/>
                      </a:lnTo>
                      <a:lnTo>
                        <a:pt x="11927" y="16760"/>
                      </a:lnTo>
                      <a:lnTo>
                        <a:pt x="12011" y="16781"/>
                      </a:lnTo>
                      <a:lnTo>
                        <a:pt x="12032" y="16865"/>
                      </a:lnTo>
                      <a:lnTo>
                        <a:pt x="12116" y="17074"/>
                      </a:lnTo>
                      <a:lnTo>
                        <a:pt x="12157" y="17095"/>
                      </a:lnTo>
                      <a:lnTo>
                        <a:pt x="12178" y="17179"/>
                      </a:lnTo>
                      <a:lnTo>
                        <a:pt x="12262" y="17221"/>
                      </a:lnTo>
                      <a:lnTo>
                        <a:pt x="12283" y="17325"/>
                      </a:lnTo>
                      <a:lnTo>
                        <a:pt x="12346" y="17430"/>
                      </a:lnTo>
                      <a:lnTo>
                        <a:pt x="12450" y="17514"/>
                      </a:lnTo>
                      <a:lnTo>
                        <a:pt x="12429" y="17618"/>
                      </a:lnTo>
                      <a:lnTo>
                        <a:pt x="12429" y="17723"/>
                      </a:lnTo>
                      <a:lnTo>
                        <a:pt x="12429" y="17786"/>
                      </a:lnTo>
                      <a:lnTo>
                        <a:pt x="12429" y="17807"/>
                      </a:lnTo>
                      <a:lnTo>
                        <a:pt x="12555" y="18141"/>
                      </a:lnTo>
                      <a:lnTo>
                        <a:pt x="12534" y="18309"/>
                      </a:lnTo>
                      <a:lnTo>
                        <a:pt x="12576" y="18351"/>
                      </a:lnTo>
                      <a:lnTo>
                        <a:pt x="12597" y="18351"/>
                      </a:lnTo>
                      <a:lnTo>
                        <a:pt x="12660" y="18372"/>
                      </a:lnTo>
                      <a:lnTo>
                        <a:pt x="12743" y="18372"/>
                      </a:lnTo>
                      <a:lnTo>
                        <a:pt x="12806" y="18413"/>
                      </a:lnTo>
                      <a:lnTo>
                        <a:pt x="12911" y="18518"/>
                      </a:lnTo>
                      <a:lnTo>
                        <a:pt x="13099" y="18560"/>
                      </a:lnTo>
                      <a:lnTo>
                        <a:pt x="13204" y="18644"/>
                      </a:lnTo>
                      <a:lnTo>
                        <a:pt x="13308" y="18644"/>
                      </a:lnTo>
                      <a:lnTo>
                        <a:pt x="13329" y="18727"/>
                      </a:lnTo>
                      <a:lnTo>
                        <a:pt x="13392" y="18748"/>
                      </a:lnTo>
                      <a:lnTo>
                        <a:pt x="13476" y="18581"/>
                      </a:lnTo>
                      <a:lnTo>
                        <a:pt x="13496" y="18455"/>
                      </a:lnTo>
                      <a:lnTo>
                        <a:pt x="13476" y="18372"/>
                      </a:lnTo>
                      <a:lnTo>
                        <a:pt x="13476" y="18120"/>
                      </a:lnTo>
                      <a:lnTo>
                        <a:pt x="13413" y="18037"/>
                      </a:lnTo>
                      <a:lnTo>
                        <a:pt x="13496" y="17911"/>
                      </a:lnTo>
                      <a:lnTo>
                        <a:pt x="13538" y="17723"/>
                      </a:lnTo>
                      <a:lnTo>
                        <a:pt x="13622" y="17618"/>
                      </a:lnTo>
                      <a:lnTo>
                        <a:pt x="13580" y="17409"/>
                      </a:lnTo>
                      <a:lnTo>
                        <a:pt x="13685" y="17367"/>
                      </a:lnTo>
                      <a:lnTo>
                        <a:pt x="13789" y="17284"/>
                      </a:lnTo>
                      <a:lnTo>
                        <a:pt x="13727" y="17200"/>
                      </a:lnTo>
                      <a:lnTo>
                        <a:pt x="13831" y="17074"/>
                      </a:lnTo>
                      <a:lnTo>
                        <a:pt x="13894" y="17095"/>
                      </a:lnTo>
                      <a:lnTo>
                        <a:pt x="13999" y="17053"/>
                      </a:lnTo>
                      <a:lnTo>
                        <a:pt x="13957" y="16907"/>
                      </a:lnTo>
                      <a:lnTo>
                        <a:pt x="13957" y="16907"/>
                      </a:lnTo>
                      <a:lnTo>
                        <a:pt x="14040" y="16970"/>
                      </a:lnTo>
                      <a:lnTo>
                        <a:pt x="14145" y="16907"/>
                      </a:lnTo>
                      <a:lnTo>
                        <a:pt x="14103" y="16865"/>
                      </a:lnTo>
                      <a:lnTo>
                        <a:pt x="14208" y="16781"/>
                      </a:lnTo>
                      <a:lnTo>
                        <a:pt x="14250" y="16802"/>
                      </a:lnTo>
                      <a:lnTo>
                        <a:pt x="14312" y="16781"/>
                      </a:lnTo>
                      <a:lnTo>
                        <a:pt x="14375" y="16865"/>
                      </a:lnTo>
                      <a:lnTo>
                        <a:pt x="14271" y="16949"/>
                      </a:lnTo>
                      <a:lnTo>
                        <a:pt x="14354" y="16949"/>
                      </a:lnTo>
                      <a:lnTo>
                        <a:pt x="14459" y="16844"/>
                      </a:lnTo>
                      <a:lnTo>
                        <a:pt x="14543" y="16844"/>
                      </a:lnTo>
                      <a:lnTo>
                        <a:pt x="14794" y="16739"/>
                      </a:lnTo>
                      <a:lnTo>
                        <a:pt x="14982" y="16551"/>
                      </a:lnTo>
                      <a:lnTo>
                        <a:pt x="15066" y="16551"/>
                      </a:lnTo>
                      <a:lnTo>
                        <a:pt x="15108" y="16488"/>
                      </a:lnTo>
                      <a:lnTo>
                        <a:pt x="15087" y="16384"/>
                      </a:lnTo>
                      <a:lnTo>
                        <a:pt x="15108" y="16258"/>
                      </a:lnTo>
                      <a:lnTo>
                        <a:pt x="15045" y="16112"/>
                      </a:lnTo>
                      <a:lnTo>
                        <a:pt x="15087" y="16175"/>
                      </a:lnTo>
                      <a:lnTo>
                        <a:pt x="15170" y="16175"/>
                      </a:lnTo>
                      <a:lnTo>
                        <a:pt x="15275" y="16070"/>
                      </a:lnTo>
                      <a:lnTo>
                        <a:pt x="15275" y="16028"/>
                      </a:lnTo>
                      <a:lnTo>
                        <a:pt x="15317" y="16133"/>
                      </a:lnTo>
                      <a:lnTo>
                        <a:pt x="15254" y="16237"/>
                      </a:lnTo>
                      <a:lnTo>
                        <a:pt x="15275" y="16321"/>
                      </a:lnTo>
                      <a:lnTo>
                        <a:pt x="15275" y="16426"/>
                      </a:lnTo>
                      <a:lnTo>
                        <a:pt x="15401" y="16384"/>
                      </a:lnTo>
                      <a:lnTo>
                        <a:pt x="15484" y="16258"/>
                      </a:lnTo>
                      <a:lnTo>
                        <a:pt x="15568" y="16258"/>
                      </a:lnTo>
                      <a:lnTo>
                        <a:pt x="15631" y="16216"/>
                      </a:lnTo>
                      <a:lnTo>
                        <a:pt x="15840" y="16154"/>
                      </a:lnTo>
                      <a:lnTo>
                        <a:pt x="16007" y="16154"/>
                      </a:lnTo>
                      <a:lnTo>
                        <a:pt x="16258" y="16237"/>
                      </a:lnTo>
                      <a:lnTo>
                        <a:pt x="16321" y="16279"/>
                      </a:lnTo>
                      <a:lnTo>
                        <a:pt x="16635" y="16321"/>
                      </a:lnTo>
                      <a:lnTo>
                        <a:pt x="16740" y="16279"/>
                      </a:lnTo>
                      <a:lnTo>
                        <a:pt x="16740" y="16237"/>
                      </a:lnTo>
                      <a:lnTo>
                        <a:pt x="16740" y="16154"/>
                      </a:lnTo>
                      <a:lnTo>
                        <a:pt x="16844" y="16133"/>
                      </a:lnTo>
                      <a:lnTo>
                        <a:pt x="16928" y="16154"/>
                      </a:lnTo>
                      <a:lnTo>
                        <a:pt x="16865" y="16216"/>
                      </a:lnTo>
                      <a:lnTo>
                        <a:pt x="16928" y="16237"/>
                      </a:lnTo>
                      <a:lnTo>
                        <a:pt x="16991" y="16216"/>
                      </a:lnTo>
                      <a:lnTo>
                        <a:pt x="17053" y="16258"/>
                      </a:lnTo>
                      <a:lnTo>
                        <a:pt x="17053" y="16342"/>
                      </a:lnTo>
                      <a:lnTo>
                        <a:pt x="17074" y="16384"/>
                      </a:lnTo>
                      <a:lnTo>
                        <a:pt x="17200" y="16363"/>
                      </a:lnTo>
                      <a:lnTo>
                        <a:pt x="17242" y="16426"/>
                      </a:lnTo>
                      <a:lnTo>
                        <a:pt x="17158" y="16488"/>
                      </a:lnTo>
                      <a:lnTo>
                        <a:pt x="17095" y="16551"/>
                      </a:lnTo>
                      <a:lnTo>
                        <a:pt x="17179" y="16572"/>
                      </a:lnTo>
                      <a:lnTo>
                        <a:pt x="17263" y="16551"/>
                      </a:lnTo>
                      <a:lnTo>
                        <a:pt x="17346" y="16593"/>
                      </a:lnTo>
                      <a:lnTo>
                        <a:pt x="17493" y="16656"/>
                      </a:lnTo>
                      <a:lnTo>
                        <a:pt x="17556" y="16572"/>
                      </a:lnTo>
                      <a:lnTo>
                        <a:pt x="17618" y="16530"/>
                      </a:lnTo>
                      <a:lnTo>
                        <a:pt x="17723" y="16593"/>
                      </a:lnTo>
                      <a:lnTo>
                        <a:pt x="17786" y="16656"/>
                      </a:lnTo>
                      <a:lnTo>
                        <a:pt x="17870" y="16635"/>
                      </a:lnTo>
                      <a:lnTo>
                        <a:pt x="17870" y="16467"/>
                      </a:lnTo>
                      <a:lnTo>
                        <a:pt x="17807" y="16363"/>
                      </a:lnTo>
                      <a:lnTo>
                        <a:pt x="17911" y="16363"/>
                      </a:lnTo>
                      <a:lnTo>
                        <a:pt x="18016" y="16488"/>
                      </a:lnTo>
                      <a:lnTo>
                        <a:pt x="18100" y="16530"/>
                      </a:lnTo>
                      <a:lnTo>
                        <a:pt x="18142" y="16593"/>
                      </a:lnTo>
                      <a:lnTo>
                        <a:pt x="18204" y="16593"/>
                      </a:lnTo>
                      <a:lnTo>
                        <a:pt x="18288" y="16635"/>
                      </a:lnTo>
                      <a:lnTo>
                        <a:pt x="18288" y="16760"/>
                      </a:lnTo>
                      <a:lnTo>
                        <a:pt x="18309" y="16677"/>
                      </a:lnTo>
                      <a:lnTo>
                        <a:pt x="18414" y="16656"/>
                      </a:lnTo>
                      <a:lnTo>
                        <a:pt x="18414" y="16635"/>
                      </a:lnTo>
                      <a:lnTo>
                        <a:pt x="18288" y="16530"/>
                      </a:lnTo>
                      <a:lnTo>
                        <a:pt x="18100" y="16447"/>
                      </a:lnTo>
                      <a:lnTo>
                        <a:pt x="18037" y="16363"/>
                      </a:lnTo>
                      <a:lnTo>
                        <a:pt x="18037" y="16258"/>
                      </a:lnTo>
                      <a:lnTo>
                        <a:pt x="18225" y="16175"/>
                      </a:lnTo>
                      <a:lnTo>
                        <a:pt x="18288" y="16154"/>
                      </a:lnTo>
                      <a:lnTo>
                        <a:pt x="18183" y="16112"/>
                      </a:lnTo>
                      <a:lnTo>
                        <a:pt x="18121" y="16049"/>
                      </a:lnTo>
                      <a:lnTo>
                        <a:pt x="18100" y="16049"/>
                      </a:lnTo>
                      <a:lnTo>
                        <a:pt x="18016" y="16112"/>
                      </a:lnTo>
                      <a:lnTo>
                        <a:pt x="17932" y="16154"/>
                      </a:lnTo>
                      <a:lnTo>
                        <a:pt x="17932" y="16070"/>
                      </a:lnTo>
                      <a:lnTo>
                        <a:pt x="18037" y="15944"/>
                      </a:lnTo>
                      <a:lnTo>
                        <a:pt x="18246" y="15861"/>
                      </a:lnTo>
                      <a:lnTo>
                        <a:pt x="18330" y="15798"/>
                      </a:lnTo>
                      <a:lnTo>
                        <a:pt x="18665" y="15735"/>
                      </a:lnTo>
                      <a:lnTo>
                        <a:pt x="18811" y="15756"/>
                      </a:lnTo>
                      <a:lnTo>
                        <a:pt x="18874" y="15735"/>
                      </a:lnTo>
                      <a:lnTo>
                        <a:pt x="18958" y="15735"/>
                      </a:lnTo>
                      <a:lnTo>
                        <a:pt x="19020" y="15651"/>
                      </a:lnTo>
                      <a:lnTo>
                        <a:pt x="19062" y="15547"/>
                      </a:lnTo>
                      <a:lnTo>
                        <a:pt x="19146" y="15547"/>
                      </a:lnTo>
                      <a:lnTo>
                        <a:pt x="19125" y="15631"/>
                      </a:lnTo>
                      <a:lnTo>
                        <a:pt x="19125" y="15714"/>
                      </a:lnTo>
                      <a:lnTo>
                        <a:pt x="19250" y="15819"/>
                      </a:lnTo>
                      <a:lnTo>
                        <a:pt x="19334" y="15756"/>
                      </a:lnTo>
                      <a:lnTo>
                        <a:pt x="19481" y="15756"/>
                      </a:lnTo>
                      <a:lnTo>
                        <a:pt x="19585" y="15735"/>
                      </a:lnTo>
                      <a:lnTo>
                        <a:pt x="19648" y="15798"/>
                      </a:lnTo>
                      <a:lnTo>
                        <a:pt x="19815" y="15756"/>
                      </a:lnTo>
                      <a:lnTo>
                        <a:pt x="19878" y="15798"/>
                      </a:lnTo>
                      <a:lnTo>
                        <a:pt x="20004" y="15714"/>
                      </a:lnTo>
                      <a:lnTo>
                        <a:pt x="20108" y="15714"/>
                      </a:lnTo>
                      <a:lnTo>
                        <a:pt x="20129" y="15735"/>
                      </a:lnTo>
                      <a:lnTo>
                        <a:pt x="20087" y="15756"/>
                      </a:lnTo>
                      <a:lnTo>
                        <a:pt x="19962" y="15756"/>
                      </a:lnTo>
                      <a:lnTo>
                        <a:pt x="19920" y="15798"/>
                      </a:lnTo>
                      <a:lnTo>
                        <a:pt x="20087" y="15819"/>
                      </a:lnTo>
                      <a:lnTo>
                        <a:pt x="20213" y="15819"/>
                      </a:lnTo>
                      <a:lnTo>
                        <a:pt x="20318" y="15903"/>
                      </a:lnTo>
                      <a:lnTo>
                        <a:pt x="20401" y="15944"/>
                      </a:lnTo>
                      <a:lnTo>
                        <a:pt x="20338" y="15861"/>
                      </a:lnTo>
                      <a:lnTo>
                        <a:pt x="20338" y="15819"/>
                      </a:lnTo>
                      <a:lnTo>
                        <a:pt x="20401" y="15819"/>
                      </a:lnTo>
                      <a:lnTo>
                        <a:pt x="20422" y="15861"/>
                      </a:lnTo>
                      <a:lnTo>
                        <a:pt x="20527" y="15944"/>
                      </a:lnTo>
                      <a:lnTo>
                        <a:pt x="20506" y="16007"/>
                      </a:lnTo>
                      <a:lnTo>
                        <a:pt x="20443" y="15944"/>
                      </a:lnTo>
                      <a:lnTo>
                        <a:pt x="20422" y="15965"/>
                      </a:lnTo>
                      <a:lnTo>
                        <a:pt x="20548" y="16049"/>
                      </a:lnTo>
                      <a:lnTo>
                        <a:pt x="20610" y="16133"/>
                      </a:lnTo>
                      <a:lnTo>
                        <a:pt x="20652" y="16175"/>
                      </a:lnTo>
                      <a:lnTo>
                        <a:pt x="20631" y="16216"/>
                      </a:lnTo>
                      <a:lnTo>
                        <a:pt x="20610" y="16154"/>
                      </a:lnTo>
                      <a:lnTo>
                        <a:pt x="20590" y="16216"/>
                      </a:lnTo>
                      <a:lnTo>
                        <a:pt x="20610" y="16258"/>
                      </a:lnTo>
                      <a:lnTo>
                        <a:pt x="20799" y="16237"/>
                      </a:lnTo>
                      <a:lnTo>
                        <a:pt x="20903" y="16216"/>
                      </a:lnTo>
                      <a:lnTo>
                        <a:pt x="21029" y="16070"/>
                      </a:lnTo>
                      <a:lnTo>
                        <a:pt x="21113" y="16070"/>
                      </a:lnTo>
                      <a:lnTo>
                        <a:pt x="21113" y="16049"/>
                      </a:lnTo>
                      <a:lnTo>
                        <a:pt x="21175" y="15965"/>
                      </a:lnTo>
                      <a:lnTo>
                        <a:pt x="21280" y="15965"/>
                      </a:lnTo>
                      <a:lnTo>
                        <a:pt x="21364" y="16007"/>
                      </a:lnTo>
                      <a:lnTo>
                        <a:pt x="21489" y="16049"/>
                      </a:lnTo>
                      <a:lnTo>
                        <a:pt x="21552" y="16258"/>
                      </a:lnTo>
                      <a:lnTo>
                        <a:pt x="21636" y="16321"/>
                      </a:lnTo>
                      <a:lnTo>
                        <a:pt x="21657" y="16321"/>
                      </a:lnTo>
                      <a:lnTo>
                        <a:pt x="21678" y="16447"/>
                      </a:lnTo>
                      <a:lnTo>
                        <a:pt x="21761" y="16488"/>
                      </a:lnTo>
                      <a:lnTo>
                        <a:pt x="21803" y="16488"/>
                      </a:lnTo>
                      <a:lnTo>
                        <a:pt x="21803" y="16551"/>
                      </a:lnTo>
                      <a:lnTo>
                        <a:pt x="21866" y="16635"/>
                      </a:lnTo>
                      <a:lnTo>
                        <a:pt x="21950" y="16656"/>
                      </a:lnTo>
                      <a:lnTo>
                        <a:pt x="22012" y="16781"/>
                      </a:lnTo>
                      <a:lnTo>
                        <a:pt x="21991" y="16907"/>
                      </a:lnTo>
                      <a:lnTo>
                        <a:pt x="21908" y="17179"/>
                      </a:lnTo>
                      <a:lnTo>
                        <a:pt x="21803" y="17409"/>
                      </a:lnTo>
                      <a:lnTo>
                        <a:pt x="21803" y="17493"/>
                      </a:lnTo>
                      <a:lnTo>
                        <a:pt x="21887" y="17597"/>
                      </a:lnTo>
                      <a:lnTo>
                        <a:pt x="21908" y="17576"/>
                      </a:lnTo>
                      <a:lnTo>
                        <a:pt x="21971" y="17493"/>
                      </a:lnTo>
                      <a:lnTo>
                        <a:pt x="21971" y="17430"/>
                      </a:lnTo>
                      <a:lnTo>
                        <a:pt x="21991" y="17388"/>
                      </a:lnTo>
                      <a:lnTo>
                        <a:pt x="22075" y="17430"/>
                      </a:lnTo>
                      <a:lnTo>
                        <a:pt x="22096" y="17535"/>
                      </a:lnTo>
                      <a:lnTo>
                        <a:pt x="21950" y="17744"/>
                      </a:lnTo>
                      <a:lnTo>
                        <a:pt x="21971" y="17807"/>
                      </a:lnTo>
                      <a:lnTo>
                        <a:pt x="21991" y="17911"/>
                      </a:lnTo>
                      <a:lnTo>
                        <a:pt x="22054" y="18016"/>
                      </a:lnTo>
                      <a:lnTo>
                        <a:pt x="22075" y="18058"/>
                      </a:lnTo>
                      <a:lnTo>
                        <a:pt x="22117" y="18037"/>
                      </a:lnTo>
                      <a:lnTo>
                        <a:pt x="22159" y="18141"/>
                      </a:lnTo>
                      <a:lnTo>
                        <a:pt x="22201" y="18100"/>
                      </a:lnTo>
                      <a:lnTo>
                        <a:pt x="22201" y="18058"/>
                      </a:lnTo>
                      <a:lnTo>
                        <a:pt x="22222" y="18100"/>
                      </a:lnTo>
                      <a:lnTo>
                        <a:pt x="22368" y="18058"/>
                      </a:lnTo>
                      <a:lnTo>
                        <a:pt x="22368" y="18058"/>
                      </a:lnTo>
                      <a:lnTo>
                        <a:pt x="22263" y="18141"/>
                      </a:lnTo>
                      <a:lnTo>
                        <a:pt x="22222" y="18246"/>
                      </a:lnTo>
                      <a:lnTo>
                        <a:pt x="22201" y="18309"/>
                      </a:lnTo>
                      <a:lnTo>
                        <a:pt x="22201" y="18351"/>
                      </a:lnTo>
                      <a:lnTo>
                        <a:pt x="22368" y="18455"/>
                      </a:lnTo>
                      <a:lnTo>
                        <a:pt x="22368" y="18581"/>
                      </a:lnTo>
                      <a:lnTo>
                        <a:pt x="22368" y="18748"/>
                      </a:lnTo>
                      <a:lnTo>
                        <a:pt x="22410" y="18769"/>
                      </a:lnTo>
                      <a:lnTo>
                        <a:pt x="22494" y="18769"/>
                      </a:lnTo>
                      <a:lnTo>
                        <a:pt x="22535" y="18853"/>
                      </a:lnTo>
                      <a:lnTo>
                        <a:pt x="22515" y="18957"/>
                      </a:lnTo>
                      <a:lnTo>
                        <a:pt x="22682" y="19062"/>
                      </a:lnTo>
                      <a:lnTo>
                        <a:pt x="22598" y="19083"/>
                      </a:lnTo>
                      <a:lnTo>
                        <a:pt x="22724" y="19146"/>
                      </a:lnTo>
                      <a:lnTo>
                        <a:pt x="22787" y="19188"/>
                      </a:lnTo>
                      <a:lnTo>
                        <a:pt x="22891" y="19250"/>
                      </a:lnTo>
                      <a:lnTo>
                        <a:pt x="22996" y="19188"/>
                      </a:lnTo>
                      <a:lnTo>
                        <a:pt x="23100" y="19167"/>
                      </a:lnTo>
                      <a:lnTo>
                        <a:pt x="23100" y="18999"/>
                      </a:lnTo>
                      <a:lnTo>
                        <a:pt x="23163" y="18895"/>
                      </a:lnTo>
                      <a:lnTo>
                        <a:pt x="23226" y="18769"/>
                      </a:lnTo>
                      <a:lnTo>
                        <a:pt x="23331" y="18560"/>
                      </a:lnTo>
                      <a:lnTo>
                        <a:pt x="23310" y="18455"/>
                      </a:lnTo>
                      <a:lnTo>
                        <a:pt x="23351" y="18413"/>
                      </a:lnTo>
                      <a:lnTo>
                        <a:pt x="23351" y="18225"/>
                      </a:lnTo>
                      <a:lnTo>
                        <a:pt x="23331" y="18162"/>
                      </a:lnTo>
                      <a:lnTo>
                        <a:pt x="23414" y="18120"/>
                      </a:lnTo>
                      <a:lnTo>
                        <a:pt x="23351" y="17932"/>
                      </a:lnTo>
                      <a:lnTo>
                        <a:pt x="23247" y="17848"/>
                      </a:lnTo>
                      <a:lnTo>
                        <a:pt x="23205" y="17493"/>
                      </a:lnTo>
                      <a:lnTo>
                        <a:pt x="23142" y="17430"/>
                      </a:lnTo>
                      <a:lnTo>
                        <a:pt x="23163" y="17263"/>
                      </a:lnTo>
                      <a:lnTo>
                        <a:pt x="23205" y="17116"/>
                      </a:lnTo>
                      <a:lnTo>
                        <a:pt x="23163" y="17011"/>
                      </a:lnTo>
                      <a:lnTo>
                        <a:pt x="23100" y="16907"/>
                      </a:lnTo>
                      <a:lnTo>
                        <a:pt x="23038" y="16656"/>
                      </a:lnTo>
                      <a:lnTo>
                        <a:pt x="22996" y="16551"/>
                      </a:lnTo>
                      <a:lnTo>
                        <a:pt x="22954" y="16279"/>
                      </a:lnTo>
                      <a:lnTo>
                        <a:pt x="22912" y="16133"/>
                      </a:lnTo>
                      <a:lnTo>
                        <a:pt x="22933" y="15903"/>
                      </a:lnTo>
                      <a:lnTo>
                        <a:pt x="22912" y="15714"/>
                      </a:lnTo>
                      <a:lnTo>
                        <a:pt x="22933" y="15379"/>
                      </a:lnTo>
                      <a:lnTo>
                        <a:pt x="22933" y="15170"/>
                      </a:lnTo>
                      <a:lnTo>
                        <a:pt x="23038" y="15003"/>
                      </a:lnTo>
                      <a:lnTo>
                        <a:pt x="23121" y="14856"/>
                      </a:lnTo>
                      <a:lnTo>
                        <a:pt x="23226" y="14815"/>
                      </a:lnTo>
                      <a:lnTo>
                        <a:pt x="23268" y="14752"/>
                      </a:lnTo>
                      <a:lnTo>
                        <a:pt x="23331" y="14752"/>
                      </a:lnTo>
                      <a:lnTo>
                        <a:pt x="23414" y="14605"/>
                      </a:lnTo>
                      <a:lnTo>
                        <a:pt x="23414" y="14543"/>
                      </a:lnTo>
                      <a:lnTo>
                        <a:pt x="23372" y="14501"/>
                      </a:lnTo>
                      <a:lnTo>
                        <a:pt x="23414" y="14480"/>
                      </a:lnTo>
                      <a:lnTo>
                        <a:pt x="23540" y="14480"/>
                      </a:lnTo>
                      <a:lnTo>
                        <a:pt x="23561" y="14396"/>
                      </a:lnTo>
                      <a:lnTo>
                        <a:pt x="23665" y="14396"/>
                      </a:lnTo>
                      <a:lnTo>
                        <a:pt x="23686" y="14354"/>
                      </a:lnTo>
                      <a:lnTo>
                        <a:pt x="23875" y="14333"/>
                      </a:lnTo>
                      <a:lnTo>
                        <a:pt x="23937" y="14250"/>
                      </a:lnTo>
                      <a:lnTo>
                        <a:pt x="24063" y="14250"/>
                      </a:lnTo>
                      <a:lnTo>
                        <a:pt x="24084" y="14187"/>
                      </a:lnTo>
                      <a:lnTo>
                        <a:pt x="24168" y="14187"/>
                      </a:lnTo>
                      <a:lnTo>
                        <a:pt x="24209" y="14229"/>
                      </a:lnTo>
                      <a:lnTo>
                        <a:pt x="24314" y="14082"/>
                      </a:lnTo>
                      <a:lnTo>
                        <a:pt x="24314" y="14040"/>
                      </a:lnTo>
                      <a:lnTo>
                        <a:pt x="24377" y="14040"/>
                      </a:lnTo>
                      <a:lnTo>
                        <a:pt x="24481" y="13957"/>
                      </a:lnTo>
                      <a:lnTo>
                        <a:pt x="24481" y="13873"/>
                      </a:lnTo>
                      <a:lnTo>
                        <a:pt x="24691" y="13601"/>
                      </a:lnTo>
                      <a:lnTo>
                        <a:pt x="24795" y="13496"/>
                      </a:lnTo>
                      <a:lnTo>
                        <a:pt x="24984" y="13496"/>
                      </a:lnTo>
                      <a:lnTo>
                        <a:pt x="25025" y="13517"/>
                      </a:lnTo>
                      <a:lnTo>
                        <a:pt x="25088" y="13517"/>
                      </a:lnTo>
                      <a:lnTo>
                        <a:pt x="25193" y="13329"/>
                      </a:lnTo>
                      <a:lnTo>
                        <a:pt x="25465" y="13099"/>
                      </a:lnTo>
                      <a:lnTo>
                        <a:pt x="25737" y="12931"/>
                      </a:lnTo>
                      <a:lnTo>
                        <a:pt x="25862" y="12910"/>
                      </a:lnTo>
                      <a:lnTo>
                        <a:pt x="25925" y="12890"/>
                      </a:lnTo>
                      <a:lnTo>
                        <a:pt x="25988" y="12890"/>
                      </a:lnTo>
                      <a:lnTo>
                        <a:pt x="25988" y="12910"/>
                      </a:lnTo>
                      <a:lnTo>
                        <a:pt x="26092" y="12910"/>
                      </a:lnTo>
                      <a:lnTo>
                        <a:pt x="26197" y="12785"/>
                      </a:lnTo>
                      <a:lnTo>
                        <a:pt x="26155" y="12785"/>
                      </a:lnTo>
                      <a:lnTo>
                        <a:pt x="26134" y="12722"/>
                      </a:lnTo>
                      <a:lnTo>
                        <a:pt x="26030" y="12827"/>
                      </a:lnTo>
                      <a:lnTo>
                        <a:pt x="25883" y="12806"/>
                      </a:lnTo>
                      <a:lnTo>
                        <a:pt x="25820" y="12722"/>
                      </a:lnTo>
                      <a:lnTo>
                        <a:pt x="25925" y="12785"/>
                      </a:lnTo>
                      <a:lnTo>
                        <a:pt x="26051" y="12701"/>
                      </a:lnTo>
                      <a:lnTo>
                        <a:pt x="26030" y="12680"/>
                      </a:lnTo>
                      <a:lnTo>
                        <a:pt x="26092" y="12618"/>
                      </a:lnTo>
                      <a:lnTo>
                        <a:pt x="26051" y="12555"/>
                      </a:lnTo>
                      <a:lnTo>
                        <a:pt x="25925" y="12513"/>
                      </a:lnTo>
                      <a:lnTo>
                        <a:pt x="25862" y="12471"/>
                      </a:lnTo>
                      <a:lnTo>
                        <a:pt x="25946" y="12471"/>
                      </a:lnTo>
                      <a:lnTo>
                        <a:pt x="26030" y="12492"/>
                      </a:lnTo>
                      <a:lnTo>
                        <a:pt x="26092" y="12471"/>
                      </a:lnTo>
                      <a:lnTo>
                        <a:pt x="26092" y="12387"/>
                      </a:lnTo>
                      <a:lnTo>
                        <a:pt x="26155" y="12513"/>
                      </a:lnTo>
                      <a:lnTo>
                        <a:pt x="26239" y="12492"/>
                      </a:lnTo>
                      <a:lnTo>
                        <a:pt x="26302" y="12555"/>
                      </a:lnTo>
                      <a:lnTo>
                        <a:pt x="26364" y="12513"/>
                      </a:lnTo>
                      <a:lnTo>
                        <a:pt x="26385" y="12408"/>
                      </a:lnTo>
                      <a:lnTo>
                        <a:pt x="26511" y="12304"/>
                      </a:lnTo>
                      <a:lnTo>
                        <a:pt x="26553" y="12304"/>
                      </a:lnTo>
                      <a:lnTo>
                        <a:pt x="26574" y="12199"/>
                      </a:lnTo>
                      <a:lnTo>
                        <a:pt x="26553" y="12094"/>
                      </a:lnTo>
                      <a:lnTo>
                        <a:pt x="26511" y="12094"/>
                      </a:lnTo>
                      <a:lnTo>
                        <a:pt x="26448" y="12241"/>
                      </a:lnTo>
                      <a:lnTo>
                        <a:pt x="26448" y="12283"/>
                      </a:lnTo>
                      <a:lnTo>
                        <a:pt x="26385" y="12262"/>
                      </a:lnTo>
                      <a:lnTo>
                        <a:pt x="26364" y="12094"/>
                      </a:lnTo>
                      <a:lnTo>
                        <a:pt x="26344" y="12074"/>
                      </a:lnTo>
                      <a:lnTo>
                        <a:pt x="26092" y="12094"/>
                      </a:lnTo>
                      <a:lnTo>
                        <a:pt x="25967" y="12157"/>
                      </a:lnTo>
                      <a:lnTo>
                        <a:pt x="25988" y="12074"/>
                      </a:lnTo>
                      <a:lnTo>
                        <a:pt x="25988" y="11927"/>
                      </a:lnTo>
                      <a:lnTo>
                        <a:pt x="26051" y="11885"/>
                      </a:lnTo>
                      <a:lnTo>
                        <a:pt x="26092" y="11990"/>
                      </a:lnTo>
                      <a:lnTo>
                        <a:pt x="26176" y="12032"/>
                      </a:lnTo>
                      <a:lnTo>
                        <a:pt x="26239" y="11969"/>
                      </a:lnTo>
                      <a:lnTo>
                        <a:pt x="26385" y="11948"/>
                      </a:lnTo>
                      <a:lnTo>
                        <a:pt x="26406" y="11885"/>
                      </a:lnTo>
                      <a:lnTo>
                        <a:pt x="26490" y="11885"/>
                      </a:lnTo>
                      <a:lnTo>
                        <a:pt x="26511" y="11843"/>
                      </a:lnTo>
                      <a:lnTo>
                        <a:pt x="26490" y="11718"/>
                      </a:lnTo>
                      <a:lnTo>
                        <a:pt x="26448" y="11655"/>
                      </a:lnTo>
                      <a:lnTo>
                        <a:pt x="26469" y="11613"/>
                      </a:lnTo>
                      <a:lnTo>
                        <a:pt x="26511" y="11634"/>
                      </a:lnTo>
                      <a:lnTo>
                        <a:pt x="26574" y="11530"/>
                      </a:lnTo>
                      <a:lnTo>
                        <a:pt x="26511" y="11425"/>
                      </a:lnTo>
                      <a:lnTo>
                        <a:pt x="26469" y="11362"/>
                      </a:lnTo>
                      <a:lnTo>
                        <a:pt x="26385" y="11404"/>
                      </a:lnTo>
                      <a:lnTo>
                        <a:pt x="26302" y="11362"/>
                      </a:lnTo>
                      <a:lnTo>
                        <a:pt x="26260" y="11237"/>
                      </a:lnTo>
                      <a:lnTo>
                        <a:pt x="26176" y="11237"/>
                      </a:lnTo>
                      <a:lnTo>
                        <a:pt x="26092" y="11195"/>
                      </a:lnTo>
                      <a:lnTo>
                        <a:pt x="26030" y="11111"/>
                      </a:lnTo>
                      <a:lnTo>
                        <a:pt x="26030" y="11111"/>
                      </a:lnTo>
                      <a:lnTo>
                        <a:pt x="26092" y="11153"/>
                      </a:lnTo>
                      <a:lnTo>
                        <a:pt x="26260" y="11153"/>
                      </a:lnTo>
                      <a:lnTo>
                        <a:pt x="26302" y="11257"/>
                      </a:lnTo>
                      <a:lnTo>
                        <a:pt x="26385" y="11299"/>
                      </a:lnTo>
                      <a:lnTo>
                        <a:pt x="26406" y="11216"/>
                      </a:lnTo>
                      <a:lnTo>
                        <a:pt x="26281" y="11090"/>
                      </a:lnTo>
                      <a:lnTo>
                        <a:pt x="26385" y="11111"/>
                      </a:lnTo>
                      <a:lnTo>
                        <a:pt x="26406" y="11048"/>
                      </a:lnTo>
                      <a:lnTo>
                        <a:pt x="26448" y="11027"/>
                      </a:lnTo>
                      <a:lnTo>
                        <a:pt x="26406" y="10944"/>
                      </a:lnTo>
                      <a:lnTo>
                        <a:pt x="26281" y="10881"/>
                      </a:lnTo>
                      <a:lnTo>
                        <a:pt x="26239" y="10713"/>
                      </a:lnTo>
                      <a:lnTo>
                        <a:pt x="26281" y="10734"/>
                      </a:lnTo>
                      <a:lnTo>
                        <a:pt x="26344" y="10839"/>
                      </a:lnTo>
                      <a:lnTo>
                        <a:pt x="26406" y="10839"/>
                      </a:lnTo>
                      <a:lnTo>
                        <a:pt x="26448" y="10734"/>
                      </a:lnTo>
                      <a:lnTo>
                        <a:pt x="26448" y="10630"/>
                      </a:lnTo>
                      <a:lnTo>
                        <a:pt x="26344" y="10588"/>
                      </a:lnTo>
                      <a:lnTo>
                        <a:pt x="26197" y="10421"/>
                      </a:lnTo>
                      <a:lnTo>
                        <a:pt x="26092" y="10379"/>
                      </a:lnTo>
                      <a:lnTo>
                        <a:pt x="26030" y="10274"/>
                      </a:lnTo>
                      <a:lnTo>
                        <a:pt x="25946" y="10253"/>
                      </a:lnTo>
                      <a:lnTo>
                        <a:pt x="25946" y="10149"/>
                      </a:lnTo>
                      <a:lnTo>
                        <a:pt x="26030" y="10044"/>
                      </a:lnTo>
                      <a:lnTo>
                        <a:pt x="25967" y="10149"/>
                      </a:lnTo>
                      <a:lnTo>
                        <a:pt x="25988" y="10190"/>
                      </a:lnTo>
                      <a:lnTo>
                        <a:pt x="26051" y="10211"/>
                      </a:lnTo>
                      <a:lnTo>
                        <a:pt x="26134" y="10316"/>
                      </a:lnTo>
                      <a:lnTo>
                        <a:pt x="26239" y="10358"/>
                      </a:lnTo>
                      <a:lnTo>
                        <a:pt x="26364" y="10504"/>
                      </a:lnTo>
                      <a:lnTo>
                        <a:pt x="26385" y="10504"/>
                      </a:lnTo>
                      <a:lnTo>
                        <a:pt x="26406" y="10274"/>
                      </a:lnTo>
                      <a:lnTo>
                        <a:pt x="26406" y="10169"/>
                      </a:lnTo>
                      <a:lnTo>
                        <a:pt x="26406" y="10086"/>
                      </a:lnTo>
                      <a:lnTo>
                        <a:pt x="26385" y="10044"/>
                      </a:lnTo>
                      <a:lnTo>
                        <a:pt x="26406" y="9856"/>
                      </a:lnTo>
                      <a:lnTo>
                        <a:pt x="26448" y="9793"/>
                      </a:lnTo>
                      <a:lnTo>
                        <a:pt x="26409" y="9728"/>
                      </a:lnTo>
                      <a:lnTo>
                        <a:pt x="26409" y="9728"/>
                      </a:lnTo>
                      <a:lnTo>
                        <a:pt x="26490" y="9667"/>
                      </a:lnTo>
                      <a:lnTo>
                        <a:pt x="26616" y="9563"/>
                      </a:lnTo>
                      <a:lnTo>
                        <a:pt x="26657" y="9458"/>
                      </a:lnTo>
                      <a:lnTo>
                        <a:pt x="26657" y="9437"/>
                      </a:lnTo>
                      <a:lnTo>
                        <a:pt x="26678" y="9458"/>
                      </a:lnTo>
                      <a:lnTo>
                        <a:pt x="26657" y="9584"/>
                      </a:lnTo>
                      <a:lnTo>
                        <a:pt x="26678" y="9625"/>
                      </a:lnTo>
                      <a:lnTo>
                        <a:pt x="26574" y="9667"/>
                      </a:lnTo>
                      <a:lnTo>
                        <a:pt x="26511" y="9793"/>
                      </a:lnTo>
                      <a:lnTo>
                        <a:pt x="26595" y="9960"/>
                      </a:lnTo>
                      <a:lnTo>
                        <a:pt x="26574" y="10107"/>
                      </a:lnTo>
                      <a:lnTo>
                        <a:pt x="26490" y="10253"/>
                      </a:lnTo>
                      <a:lnTo>
                        <a:pt x="26490" y="10358"/>
                      </a:lnTo>
                      <a:lnTo>
                        <a:pt x="26595" y="10462"/>
                      </a:lnTo>
                      <a:lnTo>
                        <a:pt x="26616" y="10400"/>
                      </a:lnTo>
                      <a:lnTo>
                        <a:pt x="26657" y="10462"/>
                      </a:lnTo>
                      <a:lnTo>
                        <a:pt x="26699" y="10462"/>
                      </a:lnTo>
                      <a:lnTo>
                        <a:pt x="26699" y="10483"/>
                      </a:lnTo>
                      <a:lnTo>
                        <a:pt x="26678" y="10525"/>
                      </a:lnTo>
                      <a:lnTo>
                        <a:pt x="26699" y="10609"/>
                      </a:lnTo>
                      <a:lnTo>
                        <a:pt x="26825" y="10609"/>
                      </a:lnTo>
                      <a:lnTo>
                        <a:pt x="26762" y="10672"/>
                      </a:lnTo>
                      <a:lnTo>
                        <a:pt x="26762" y="10693"/>
                      </a:lnTo>
                      <a:lnTo>
                        <a:pt x="26699" y="10797"/>
                      </a:lnTo>
                      <a:lnTo>
                        <a:pt x="26699" y="10881"/>
                      </a:lnTo>
                      <a:lnTo>
                        <a:pt x="26657" y="10985"/>
                      </a:lnTo>
                      <a:lnTo>
                        <a:pt x="26616" y="11111"/>
                      </a:lnTo>
                      <a:lnTo>
                        <a:pt x="26616" y="11216"/>
                      </a:lnTo>
                      <a:lnTo>
                        <a:pt x="26657" y="11153"/>
                      </a:lnTo>
                      <a:lnTo>
                        <a:pt x="26678" y="11111"/>
                      </a:lnTo>
                      <a:lnTo>
                        <a:pt x="26783" y="10902"/>
                      </a:lnTo>
                      <a:lnTo>
                        <a:pt x="26804" y="10944"/>
                      </a:lnTo>
                      <a:lnTo>
                        <a:pt x="26804" y="11006"/>
                      </a:lnTo>
                      <a:lnTo>
                        <a:pt x="26825" y="10944"/>
                      </a:lnTo>
                      <a:lnTo>
                        <a:pt x="26825" y="10881"/>
                      </a:lnTo>
                      <a:lnTo>
                        <a:pt x="26909" y="10776"/>
                      </a:lnTo>
                      <a:lnTo>
                        <a:pt x="26992" y="10525"/>
                      </a:lnTo>
                      <a:lnTo>
                        <a:pt x="27118" y="10462"/>
                      </a:lnTo>
                      <a:lnTo>
                        <a:pt x="27222" y="10253"/>
                      </a:lnTo>
                      <a:lnTo>
                        <a:pt x="27222" y="10086"/>
                      </a:lnTo>
                      <a:lnTo>
                        <a:pt x="27139" y="9897"/>
                      </a:lnTo>
                      <a:lnTo>
                        <a:pt x="27097" y="9856"/>
                      </a:lnTo>
                      <a:lnTo>
                        <a:pt x="27076" y="9688"/>
                      </a:lnTo>
                      <a:lnTo>
                        <a:pt x="27013" y="9625"/>
                      </a:lnTo>
                      <a:lnTo>
                        <a:pt x="27013" y="9521"/>
                      </a:lnTo>
                      <a:lnTo>
                        <a:pt x="27076" y="9416"/>
                      </a:lnTo>
                      <a:lnTo>
                        <a:pt x="27181" y="9312"/>
                      </a:lnTo>
                      <a:lnTo>
                        <a:pt x="27306" y="9249"/>
                      </a:lnTo>
                      <a:lnTo>
                        <a:pt x="27118" y="9458"/>
                      </a:lnTo>
                      <a:lnTo>
                        <a:pt x="27076" y="9542"/>
                      </a:lnTo>
                      <a:lnTo>
                        <a:pt x="27118" y="9625"/>
                      </a:lnTo>
                      <a:lnTo>
                        <a:pt x="27243" y="9751"/>
                      </a:lnTo>
                      <a:lnTo>
                        <a:pt x="27327" y="9730"/>
                      </a:lnTo>
                      <a:lnTo>
                        <a:pt x="27390" y="9772"/>
                      </a:lnTo>
                      <a:lnTo>
                        <a:pt x="27327" y="9939"/>
                      </a:lnTo>
                      <a:lnTo>
                        <a:pt x="27327" y="9939"/>
                      </a:lnTo>
                      <a:lnTo>
                        <a:pt x="27411" y="9877"/>
                      </a:lnTo>
                      <a:lnTo>
                        <a:pt x="27432" y="9897"/>
                      </a:lnTo>
                      <a:lnTo>
                        <a:pt x="27515" y="9793"/>
                      </a:lnTo>
                      <a:lnTo>
                        <a:pt x="27515" y="9730"/>
                      </a:lnTo>
                      <a:lnTo>
                        <a:pt x="27557" y="9730"/>
                      </a:lnTo>
                      <a:lnTo>
                        <a:pt x="27620" y="9646"/>
                      </a:lnTo>
                      <a:lnTo>
                        <a:pt x="27704" y="9625"/>
                      </a:lnTo>
                      <a:lnTo>
                        <a:pt x="27745" y="9458"/>
                      </a:lnTo>
                      <a:lnTo>
                        <a:pt x="27808" y="9374"/>
                      </a:lnTo>
                      <a:lnTo>
                        <a:pt x="27850" y="9374"/>
                      </a:lnTo>
                      <a:lnTo>
                        <a:pt x="27913" y="9270"/>
                      </a:lnTo>
                      <a:lnTo>
                        <a:pt x="27934" y="9207"/>
                      </a:lnTo>
                      <a:lnTo>
                        <a:pt x="27934" y="9144"/>
                      </a:lnTo>
                      <a:lnTo>
                        <a:pt x="27976" y="9040"/>
                      </a:lnTo>
                      <a:lnTo>
                        <a:pt x="27976" y="8998"/>
                      </a:lnTo>
                      <a:lnTo>
                        <a:pt x="28038" y="8914"/>
                      </a:lnTo>
                      <a:lnTo>
                        <a:pt x="28017" y="8830"/>
                      </a:lnTo>
                      <a:lnTo>
                        <a:pt x="27955" y="8789"/>
                      </a:lnTo>
                      <a:lnTo>
                        <a:pt x="27913" y="8705"/>
                      </a:lnTo>
                      <a:lnTo>
                        <a:pt x="28059" y="8621"/>
                      </a:lnTo>
                      <a:lnTo>
                        <a:pt x="28059" y="8537"/>
                      </a:lnTo>
                      <a:lnTo>
                        <a:pt x="28164" y="8475"/>
                      </a:lnTo>
                      <a:lnTo>
                        <a:pt x="28248" y="8433"/>
                      </a:lnTo>
                      <a:lnTo>
                        <a:pt x="28436" y="8328"/>
                      </a:lnTo>
                      <a:lnTo>
                        <a:pt x="28561" y="8328"/>
                      </a:lnTo>
                      <a:lnTo>
                        <a:pt x="28750" y="8203"/>
                      </a:lnTo>
                      <a:lnTo>
                        <a:pt x="28813" y="8203"/>
                      </a:lnTo>
                      <a:lnTo>
                        <a:pt x="28854" y="8224"/>
                      </a:lnTo>
                      <a:lnTo>
                        <a:pt x="29085" y="8203"/>
                      </a:lnTo>
                      <a:lnTo>
                        <a:pt x="29189" y="8265"/>
                      </a:lnTo>
                      <a:lnTo>
                        <a:pt x="29336" y="8203"/>
                      </a:lnTo>
                      <a:lnTo>
                        <a:pt x="29587" y="8203"/>
                      </a:lnTo>
                      <a:lnTo>
                        <a:pt x="29629" y="8182"/>
                      </a:lnTo>
                      <a:lnTo>
                        <a:pt x="29608" y="8119"/>
                      </a:lnTo>
                      <a:lnTo>
                        <a:pt x="29608" y="7972"/>
                      </a:lnTo>
                      <a:lnTo>
                        <a:pt x="29608" y="7847"/>
                      </a:lnTo>
                      <a:lnTo>
                        <a:pt x="29733" y="7952"/>
                      </a:lnTo>
                      <a:lnTo>
                        <a:pt x="29733" y="8077"/>
                      </a:lnTo>
                      <a:lnTo>
                        <a:pt x="29712" y="8161"/>
                      </a:lnTo>
                      <a:lnTo>
                        <a:pt x="29796" y="8161"/>
                      </a:lnTo>
                      <a:lnTo>
                        <a:pt x="29901" y="8056"/>
                      </a:lnTo>
                      <a:lnTo>
                        <a:pt x="30005" y="7868"/>
                      </a:lnTo>
                      <a:lnTo>
                        <a:pt x="30047" y="7972"/>
                      </a:lnTo>
                      <a:lnTo>
                        <a:pt x="30047" y="8056"/>
                      </a:lnTo>
                      <a:lnTo>
                        <a:pt x="30131" y="8077"/>
                      </a:lnTo>
                      <a:lnTo>
                        <a:pt x="30382" y="7952"/>
                      </a:lnTo>
                      <a:lnTo>
                        <a:pt x="30466" y="7805"/>
                      </a:lnTo>
                      <a:lnTo>
                        <a:pt x="30424" y="7596"/>
                      </a:lnTo>
                      <a:lnTo>
                        <a:pt x="30361" y="7638"/>
                      </a:lnTo>
                      <a:lnTo>
                        <a:pt x="30361" y="7742"/>
                      </a:lnTo>
                      <a:lnTo>
                        <a:pt x="30319" y="7868"/>
                      </a:lnTo>
                      <a:lnTo>
                        <a:pt x="30152" y="7868"/>
                      </a:lnTo>
                      <a:lnTo>
                        <a:pt x="30131" y="7763"/>
                      </a:lnTo>
                      <a:lnTo>
                        <a:pt x="30068" y="7575"/>
                      </a:lnTo>
                      <a:lnTo>
                        <a:pt x="29922" y="7491"/>
                      </a:lnTo>
                      <a:lnTo>
                        <a:pt x="29922" y="7449"/>
                      </a:lnTo>
                      <a:lnTo>
                        <a:pt x="30131" y="7261"/>
                      </a:lnTo>
                      <a:lnTo>
                        <a:pt x="30131" y="7177"/>
                      </a:lnTo>
                      <a:lnTo>
                        <a:pt x="30047" y="7177"/>
                      </a:lnTo>
                      <a:lnTo>
                        <a:pt x="30047" y="7115"/>
                      </a:lnTo>
                      <a:lnTo>
                        <a:pt x="30131" y="7052"/>
                      </a:lnTo>
                      <a:lnTo>
                        <a:pt x="30152" y="6968"/>
                      </a:lnTo>
                      <a:lnTo>
                        <a:pt x="30214" y="6905"/>
                      </a:lnTo>
                      <a:lnTo>
                        <a:pt x="30277" y="6696"/>
                      </a:lnTo>
                      <a:lnTo>
                        <a:pt x="30486" y="6529"/>
                      </a:lnTo>
                      <a:lnTo>
                        <a:pt x="30570" y="6382"/>
                      </a:lnTo>
                      <a:lnTo>
                        <a:pt x="30633" y="6382"/>
                      </a:lnTo>
                      <a:lnTo>
                        <a:pt x="30696" y="6278"/>
                      </a:lnTo>
                      <a:lnTo>
                        <a:pt x="30696" y="6340"/>
                      </a:lnTo>
                      <a:lnTo>
                        <a:pt x="30779" y="6382"/>
                      </a:lnTo>
                      <a:lnTo>
                        <a:pt x="30842" y="6299"/>
                      </a:lnTo>
                      <a:lnTo>
                        <a:pt x="30905" y="6173"/>
                      </a:lnTo>
                      <a:lnTo>
                        <a:pt x="30905" y="6299"/>
                      </a:lnTo>
                      <a:lnTo>
                        <a:pt x="30989" y="6299"/>
                      </a:lnTo>
                      <a:lnTo>
                        <a:pt x="31051" y="6173"/>
                      </a:lnTo>
                      <a:lnTo>
                        <a:pt x="31093" y="6215"/>
                      </a:lnTo>
                      <a:lnTo>
                        <a:pt x="31156" y="6173"/>
                      </a:lnTo>
                      <a:lnTo>
                        <a:pt x="31261" y="6006"/>
                      </a:lnTo>
                      <a:lnTo>
                        <a:pt x="31407" y="5796"/>
                      </a:lnTo>
                      <a:lnTo>
                        <a:pt x="31386" y="5922"/>
                      </a:lnTo>
                      <a:lnTo>
                        <a:pt x="31407" y="6006"/>
                      </a:lnTo>
                      <a:lnTo>
                        <a:pt x="31512" y="6006"/>
                      </a:lnTo>
                      <a:lnTo>
                        <a:pt x="31616" y="5880"/>
                      </a:lnTo>
                      <a:lnTo>
                        <a:pt x="31742" y="5880"/>
                      </a:lnTo>
                      <a:lnTo>
                        <a:pt x="31784" y="6006"/>
                      </a:lnTo>
                      <a:lnTo>
                        <a:pt x="31846" y="6006"/>
                      </a:lnTo>
                      <a:lnTo>
                        <a:pt x="31951" y="5880"/>
                      </a:lnTo>
                      <a:lnTo>
                        <a:pt x="32035" y="5922"/>
                      </a:lnTo>
                      <a:lnTo>
                        <a:pt x="32098" y="5901"/>
                      </a:lnTo>
                      <a:lnTo>
                        <a:pt x="32202" y="5817"/>
                      </a:lnTo>
                      <a:lnTo>
                        <a:pt x="32307" y="5817"/>
                      </a:lnTo>
                      <a:lnTo>
                        <a:pt x="32432" y="5755"/>
                      </a:lnTo>
                      <a:lnTo>
                        <a:pt x="32474" y="5817"/>
                      </a:lnTo>
                      <a:lnTo>
                        <a:pt x="32558" y="5796"/>
                      </a:lnTo>
                      <a:lnTo>
                        <a:pt x="32642" y="5713"/>
                      </a:lnTo>
                      <a:lnTo>
                        <a:pt x="32537" y="5650"/>
                      </a:lnTo>
                      <a:lnTo>
                        <a:pt x="32474" y="5713"/>
                      </a:lnTo>
                      <a:lnTo>
                        <a:pt x="32411" y="5650"/>
                      </a:lnTo>
                      <a:lnTo>
                        <a:pt x="32453" y="5504"/>
                      </a:lnTo>
                      <a:lnTo>
                        <a:pt x="32223" y="5378"/>
                      </a:lnTo>
                      <a:lnTo>
                        <a:pt x="32202" y="5357"/>
                      </a:lnTo>
                      <a:lnTo>
                        <a:pt x="32223" y="5294"/>
                      </a:lnTo>
                      <a:lnTo>
                        <a:pt x="32223" y="5252"/>
                      </a:lnTo>
                      <a:lnTo>
                        <a:pt x="32223" y="5169"/>
                      </a:lnTo>
                      <a:lnTo>
                        <a:pt x="32244" y="5085"/>
                      </a:lnTo>
                      <a:lnTo>
                        <a:pt x="32202" y="5022"/>
                      </a:lnTo>
                      <a:lnTo>
                        <a:pt x="32139" y="4959"/>
                      </a:lnTo>
                      <a:lnTo>
                        <a:pt x="32098" y="4939"/>
                      </a:lnTo>
                      <a:lnTo>
                        <a:pt x="32118" y="4855"/>
                      </a:lnTo>
                      <a:lnTo>
                        <a:pt x="32244" y="4123"/>
                      </a:lnTo>
                      <a:lnTo>
                        <a:pt x="32244" y="3934"/>
                      </a:lnTo>
                      <a:lnTo>
                        <a:pt x="32014" y="3725"/>
                      </a:lnTo>
                      <a:lnTo>
                        <a:pt x="31951" y="3788"/>
                      </a:lnTo>
                      <a:lnTo>
                        <a:pt x="31805" y="3725"/>
                      </a:lnTo>
                      <a:lnTo>
                        <a:pt x="31700" y="3767"/>
                      </a:lnTo>
                      <a:lnTo>
                        <a:pt x="31616" y="3683"/>
                      </a:lnTo>
                      <a:lnTo>
                        <a:pt x="31533" y="3662"/>
                      </a:lnTo>
                      <a:lnTo>
                        <a:pt x="31512" y="3662"/>
                      </a:lnTo>
                      <a:lnTo>
                        <a:pt x="31407" y="3767"/>
                      </a:lnTo>
                      <a:lnTo>
                        <a:pt x="31365" y="3830"/>
                      </a:lnTo>
                      <a:lnTo>
                        <a:pt x="31156" y="4081"/>
                      </a:lnTo>
                      <a:lnTo>
                        <a:pt x="31072" y="4206"/>
                      </a:lnTo>
                      <a:lnTo>
                        <a:pt x="31072" y="4311"/>
                      </a:lnTo>
                      <a:lnTo>
                        <a:pt x="30905" y="4395"/>
                      </a:lnTo>
                      <a:lnTo>
                        <a:pt x="30905" y="4520"/>
                      </a:lnTo>
                      <a:lnTo>
                        <a:pt x="30863" y="4625"/>
                      </a:lnTo>
                      <a:lnTo>
                        <a:pt x="30696" y="4813"/>
                      </a:lnTo>
                      <a:lnTo>
                        <a:pt x="30633" y="4834"/>
                      </a:lnTo>
                      <a:lnTo>
                        <a:pt x="30445" y="5043"/>
                      </a:lnTo>
                      <a:lnTo>
                        <a:pt x="30424" y="5127"/>
                      </a:lnTo>
                      <a:lnTo>
                        <a:pt x="30340" y="5169"/>
                      </a:lnTo>
                      <a:lnTo>
                        <a:pt x="30235" y="5148"/>
                      </a:lnTo>
                      <a:lnTo>
                        <a:pt x="30173" y="5148"/>
                      </a:lnTo>
                      <a:lnTo>
                        <a:pt x="30131" y="5190"/>
                      </a:lnTo>
                      <a:lnTo>
                        <a:pt x="30068" y="5190"/>
                      </a:lnTo>
                      <a:lnTo>
                        <a:pt x="29942" y="5336"/>
                      </a:lnTo>
                      <a:lnTo>
                        <a:pt x="28269" y="5294"/>
                      </a:lnTo>
                      <a:lnTo>
                        <a:pt x="28059" y="5336"/>
                      </a:lnTo>
                      <a:lnTo>
                        <a:pt x="27955" y="5441"/>
                      </a:lnTo>
                      <a:lnTo>
                        <a:pt x="27829" y="5483"/>
                      </a:lnTo>
                      <a:lnTo>
                        <a:pt x="27704" y="5566"/>
                      </a:lnTo>
                      <a:lnTo>
                        <a:pt x="27453" y="5817"/>
                      </a:lnTo>
                      <a:lnTo>
                        <a:pt x="27285" y="5859"/>
                      </a:lnTo>
                      <a:lnTo>
                        <a:pt x="27181" y="5922"/>
                      </a:lnTo>
                      <a:lnTo>
                        <a:pt x="26699" y="6299"/>
                      </a:lnTo>
                      <a:lnTo>
                        <a:pt x="25611" y="6612"/>
                      </a:lnTo>
                      <a:lnTo>
                        <a:pt x="25569" y="6864"/>
                      </a:lnTo>
                      <a:lnTo>
                        <a:pt x="25318" y="6968"/>
                      </a:lnTo>
                      <a:lnTo>
                        <a:pt x="23331" y="7491"/>
                      </a:lnTo>
                      <a:lnTo>
                        <a:pt x="23247" y="7324"/>
                      </a:lnTo>
                      <a:lnTo>
                        <a:pt x="23351" y="7177"/>
                      </a:lnTo>
                      <a:lnTo>
                        <a:pt x="23561" y="7073"/>
                      </a:lnTo>
                      <a:lnTo>
                        <a:pt x="23665" y="6947"/>
                      </a:lnTo>
                      <a:lnTo>
                        <a:pt x="23728" y="6822"/>
                      </a:lnTo>
                      <a:lnTo>
                        <a:pt x="23770" y="6696"/>
                      </a:lnTo>
                      <a:lnTo>
                        <a:pt x="23833" y="5922"/>
                      </a:lnTo>
                      <a:lnTo>
                        <a:pt x="23456" y="4143"/>
                      </a:lnTo>
                      <a:lnTo>
                        <a:pt x="23100" y="3871"/>
                      </a:lnTo>
                      <a:lnTo>
                        <a:pt x="22954" y="3683"/>
                      </a:lnTo>
                      <a:lnTo>
                        <a:pt x="20652" y="2616"/>
                      </a:lnTo>
                      <a:lnTo>
                        <a:pt x="20548" y="2553"/>
                      </a:lnTo>
                      <a:lnTo>
                        <a:pt x="20422" y="2511"/>
                      </a:lnTo>
                      <a:lnTo>
                        <a:pt x="20380" y="2449"/>
                      </a:lnTo>
                      <a:lnTo>
                        <a:pt x="20087" y="2449"/>
                      </a:lnTo>
                      <a:lnTo>
                        <a:pt x="20066" y="2344"/>
                      </a:lnTo>
                      <a:lnTo>
                        <a:pt x="19983" y="2302"/>
                      </a:lnTo>
                      <a:lnTo>
                        <a:pt x="19899" y="2344"/>
                      </a:lnTo>
                      <a:lnTo>
                        <a:pt x="19711" y="2344"/>
                      </a:lnTo>
                      <a:lnTo>
                        <a:pt x="19606" y="2323"/>
                      </a:lnTo>
                      <a:lnTo>
                        <a:pt x="19543" y="2239"/>
                      </a:lnTo>
                      <a:lnTo>
                        <a:pt x="19439" y="2198"/>
                      </a:lnTo>
                      <a:lnTo>
                        <a:pt x="19230" y="2135"/>
                      </a:lnTo>
                      <a:lnTo>
                        <a:pt x="19167" y="2009"/>
                      </a:lnTo>
                      <a:lnTo>
                        <a:pt x="19083" y="2009"/>
                      </a:lnTo>
                      <a:lnTo>
                        <a:pt x="18958" y="1905"/>
                      </a:lnTo>
                      <a:lnTo>
                        <a:pt x="18853" y="1905"/>
                      </a:lnTo>
                      <a:lnTo>
                        <a:pt x="18769" y="1884"/>
                      </a:lnTo>
                      <a:lnTo>
                        <a:pt x="18644" y="1905"/>
                      </a:lnTo>
                      <a:lnTo>
                        <a:pt x="18623" y="1926"/>
                      </a:lnTo>
                      <a:lnTo>
                        <a:pt x="18560" y="1842"/>
                      </a:lnTo>
                      <a:lnTo>
                        <a:pt x="18434" y="1821"/>
                      </a:lnTo>
                      <a:lnTo>
                        <a:pt x="18414" y="1800"/>
                      </a:lnTo>
                      <a:lnTo>
                        <a:pt x="18309" y="1737"/>
                      </a:lnTo>
                      <a:lnTo>
                        <a:pt x="18288" y="1716"/>
                      </a:lnTo>
                      <a:lnTo>
                        <a:pt x="18204" y="1633"/>
                      </a:lnTo>
                      <a:lnTo>
                        <a:pt x="18204" y="1612"/>
                      </a:lnTo>
                      <a:lnTo>
                        <a:pt x="18079" y="1507"/>
                      </a:lnTo>
                      <a:lnTo>
                        <a:pt x="17932" y="1507"/>
                      </a:lnTo>
                      <a:lnTo>
                        <a:pt x="17807" y="1486"/>
                      </a:lnTo>
                      <a:lnTo>
                        <a:pt x="2846"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083" name="Google Shape;6836;p56"/>
            <p:cNvGrpSpPr/>
            <p:nvPr/>
          </p:nvGrpSpPr>
          <p:grpSpPr>
            <a:xfrm>
              <a:off x="3230417" y="3103734"/>
              <a:ext cx="282982" cy="280332"/>
              <a:chOff x="2605700" y="3152850"/>
              <a:chExt cx="594125" cy="616250"/>
            </a:xfrm>
          </p:grpSpPr>
          <p:sp>
            <p:nvSpPr>
              <p:cNvPr id="1298" name="Google Shape;6837;p56"/>
              <p:cNvSpPr/>
              <p:nvPr/>
            </p:nvSpPr>
            <p:spPr>
              <a:xfrm>
                <a:off x="2605700" y="3152850"/>
                <a:ext cx="379825" cy="616250"/>
              </a:xfrm>
              <a:custGeom>
                <a:avLst/>
                <a:gdLst/>
                <a:ahLst/>
                <a:cxnLst/>
                <a:rect l="l" t="t" r="r" b="b"/>
                <a:pathLst>
                  <a:path w="15193" h="24650" extrusionOk="0">
                    <a:moveTo>
                      <a:pt x="14024" y="2338"/>
                    </a:moveTo>
                    <a:lnTo>
                      <a:pt x="8818" y="0"/>
                    </a:lnTo>
                    <a:lnTo>
                      <a:pt x="4037" y="1594"/>
                    </a:lnTo>
                    <a:lnTo>
                      <a:pt x="0" y="7225"/>
                    </a:lnTo>
                    <a:lnTo>
                      <a:pt x="2018" y="11156"/>
                    </a:lnTo>
                    <a:lnTo>
                      <a:pt x="7331" y="12325"/>
                    </a:lnTo>
                    <a:lnTo>
                      <a:pt x="10518" y="17531"/>
                    </a:lnTo>
                    <a:lnTo>
                      <a:pt x="11049" y="22843"/>
                    </a:lnTo>
                    <a:lnTo>
                      <a:pt x="13705" y="24650"/>
                    </a:lnTo>
                    <a:lnTo>
                      <a:pt x="15193" y="18700"/>
                    </a:lnTo>
                    <a:lnTo>
                      <a:pt x="12218" y="5844"/>
                    </a:lnTo>
                    <a:close/>
                  </a:path>
                </a:pathLst>
              </a:custGeom>
              <a:solidFill>
                <a:srgbClr val="5F7D95"/>
              </a:solidFill>
              <a:ln>
                <a:noFill/>
              </a:ln>
            </p:spPr>
          </p:sp>
          <p:sp>
            <p:nvSpPr>
              <p:cNvPr id="1299" name="Google Shape;6838;p56"/>
              <p:cNvSpPr/>
              <p:nvPr/>
            </p:nvSpPr>
            <p:spPr>
              <a:xfrm>
                <a:off x="2632775" y="3168475"/>
                <a:ext cx="567050" cy="590050"/>
              </a:xfrm>
              <a:custGeom>
                <a:avLst/>
                <a:gdLst/>
                <a:ahLst/>
                <a:cxnLst/>
                <a:rect l="l" t="t" r="r" b="b"/>
                <a:pathLst>
                  <a:path w="22682" h="23602" extrusionOk="0">
                    <a:moveTo>
                      <a:pt x="13852" y="21070"/>
                    </a:moveTo>
                    <a:lnTo>
                      <a:pt x="13894" y="21091"/>
                    </a:lnTo>
                    <a:lnTo>
                      <a:pt x="13977" y="21217"/>
                    </a:lnTo>
                    <a:lnTo>
                      <a:pt x="14103" y="21384"/>
                    </a:lnTo>
                    <a:lnTo>
                      <a:pt x="14166" y="21384"/>
                    </a:lnTo>
                    <a:lnTo>
                      <a:pt x="14208" y="21342"/>
                    </a:lnTo>
                    <a:lnTo>
                      <a:pt x="14228" y="21384"/>
                    </a:lnTo>
                    <a:lnTo>
                      <a:pt x="14228" y="21489"/>
                    </a:lnTo>
                    <a:lnTo>
                      <a:pt x="14187" y="21489"/>
                    </a:lnTo>
                    <a:lnTo>
                      <a:pt x="14124" y="21698"/>
                    </a:lnTo>
                    <a:lnTo>
                      <a:pt x="13998" y="21928"/>
                    </a:lnTo>
                    <a:lnTo>
                      <a:pt x="13873" y="21928"/>
                    </a:lnTo>
                    <a:lnTo>
                      <a:pt x="13852" y="22075"/>
                    </a:lnTo>
                    <a:lnTo>
                      <a:pt x="13789" y="22158"/>
                    </a:lnTo>
                    <a:lnTo>
                      <a:pt x="13768" y="22158"/>
                    </a:lnTo>
                    <a:lnTo>
                      <a:pt x="13643" y="22242"/>
                    </a:lnTo>
                    <a:lnTo>
                      <a:pt x="13559" y="22326"/>
                    </a:lnTo>
                    <a:lnTo>
                      <a:pt x="13559" y="22367"/>
                    </a:lnTo>
                    <a:lnTo>
                      <a:pt x="13454" y="22388"/>
                    </a:lnTo>
                    <a:lnTo>
                      <a:pt x="13392" y="22451"/>
                    </a:lnTo>
                    <a:lnTo>
                      <a:pt x="13392" y="22472"/>
                    </a:lnTo>
                    <a:lnTo>
                      <a:pt x="13329" y="22347"/>
                    </a:lnTo>
                    <a:lnTo>
                      <a:pt x="13371" y="22242"/>
                    </a:lnTo>
                    <a:lnTo>
                      <a:pt x="13454" y="22179"/>
                    </a:lnTo>
                    <a:lnTo>
                      <a:pt x="13454" y="22116"/>
                    </a:lnTo>
                    <a:lnTo>
                      <a:pt x="13559" y="22012"/>
                    </a:lnTo>
                    <a:lnTo>
                      <a:pt x="13559" y="21928"/>
                    </a:lnTo>
                    <a:lnTo>
                      <a:pt x="13601" y="21970"/>
                    </a:lnTo>
                    <a:lnTo>
                      <a:pt x="13684" y="21970"/>
                    </a:lnTo>
                    <a:lnTo>
                      <a:pt x="13789" y="21865"/>
                    </a:lnTo>
                    <a:lnTo>
                      <a:pt x="13789" y="21761"/>
                    </a:lnTo>
                    <a:lnTo>
                      <a:pt x="13810" y="21740"/>
                    </a:lnTo>
                    <a:lnTo>
                      <a:pt x="13810" y="21614"/>
                    </a:lnTo>
                    <a:lnTo>
                      <a:pt x="13873" y="21551"/>
                    </a:lnTo>
                    <a:lnTo>
                      <a:pt x="13915" y="21551"/>
                    </a:lnTo>
                    <a:lnTo>
                      <a:pt x="13977" y="21447"/>
                    </a:lnTo>
                    <a:lnTo>
                      <a:pt x="13956" y="21384"/>
                    </a:lnTo>
                    <a:lnTo>
                      <a:pt x="13894" y="21300"/>
                    </a:lnTo>
                    <a:lnTo>
                      <a:pt x="13894" y="21112"/>
                    </a:lnTo>
                    <a:lnTo>
                      <a:pt x="13852" y="21070"/>
                    </a:lnTo>
                    <a:close/>
                    <a:moveTo>
                      <a:pt x="7617" y="0"/>
                    </a:moveTo>
                    <a:lnTo>
                      <a:pt x="7617" y="147"/>
                    </a:lnTo>
                    <a:lnTo>
                      <a:pt x="7575" y="272"/>
                    </a:lnTo>
                    <a:lnTo>
                      <a:pt x="7282" y="481"/>
                    </a:lnTo>
                    <a:lnTo>
                      <a:pt x="7094" y="502"/>
                    </a:lnTo>
                    <a:lnTo>
                      <a:pt x="6842" y="607"/>
                    </a:lnTo>
                    <a:lnTo>
                      <a:pt x="6738" y="565"/>
                    </a:lnTo>
                    <a:lnTo>
                      <a:pt x="6570" y="586"/>
                    </a:lnTo>
                    <a:lnTo>
                      <a:pt x="6382" y="732"/>
                    </a:lnTo>
                    <a:lnTo>
                      <a:pt x="6215" y="795"/>
                    </a:lnTo>
                    <a:lnTo>
                      <a:pt x="6152" y="732"/>
                    </a:lnTo>
                    <a:lnTo>
                      <a:pt x="5901" y="774"/>
                    </a:lnTo>
                    <a:lnTo>
                      <a:pt x="5692" y="774"/>
                    </a:lnTo>
                    <a:lnTo>
                      <a:pt x="5503" y="670"/>
                    </a:lnTo>
                    <a:lnTo>
                      <a:pt x="5315" y="628"/>
                    </a:lnTo>
                    <a:lnTo>
                      <a:pt x="5169" y="586"/>
                    </a:lnTo>
                    <a:lnTo>
                      <a:pt x="5169" y="586"/>
                    </a:lnTo>
                    <a:lnTo>
                      <a:pt x="5231" y="711"/>
                    </a:lnTo>
                    <a:lnTo>
                      <a:pt x="5378" y="774"/>
                    </a:lnTo>
                    <a:lnTo>
                      <a:pt x="5503" y="879"/>
                    </a:lnTo>
                    <a:lnTo>
                      <a:pt x="5545" y="984"/>
                    </a:lnTo>
                    <a:lnTo>
                      <a:pt x="5399" y="1235"/>
                    </a:lnTo>
                    <a:lnTo>
                      <a:pt x="5420" y="1297"/>
                    </a:lnTo>
                    <a:lnTo>
                      <a:pt x="5441" y="1339"/>
                    </a:lnTo>
                    <a:lnTo>
                      <a:pt x="5420" y="1528"/>
                    </a:lnTo>
                    <a:lnTo>
                      <a:pt x="5692" y="1611"/>
                    </a:lnTo>
                    <a:lnTo>
                      <a:pt x="5859" y="1569"/>
                    </a:lnTo>
                    <a:lnTo>
                      <a:pt x="6047" y="1611"/>
                    </a:lnTo>
                    <a:lnTo>
                      <a:pt x="6047" y="1716"/>
                    </a:lnTo>
                    <a:lnTo>
                      <a:pt x="5922" y="1758"/>
                    </a:lnTo>
                    <a:lnTo>
                      <a:pt x="5650" y="1820"/>
                    </a:lnTo>
                    <a:lnTo>
                      <a:pt x="5608" y="1862"/>
                    </a:lnTo>
                    <a:lnTo>
                      <a:pt x="5545" y="1925"/>
                    </a:lnTo>
                    <a:lnTo>
                      <a:pt x="5503" y="2072"/>
                    </a:lnTo>
                    <a:lnTo>
                      <a:pt x="5210" y="2239"/>
                    </a:lnTo>
                    <a:lnTo>
                      <a:pt x="5106" y="2344"/>
                    </a:lnTo>
                    <a:lnTo>
                      <a:pt x="4897" y="2469"/>
                    </a:lnTo>
                    <a:lnTo>
                      <a:pt x="4771" y="2616"/>
                    </a:lnTo>
                    <a:lnTo>
                      <a:pt x="4541" y="2616"/>
                    </a:lnTo>
                    <a:lnTo>
                      <a:pt x="4394" y="2595"/>
                    </a:lnTo>
                    <a:lnTo>
                      <a:pt x="4164" y="2406"/>
                    </a:lnTo>
                    <a:lnTo>
                      <a:pt x="3955" y="2260"/>
                    </a:lnTo>
                    <a:lnTo>
                      <a:pt x="3809" y="2281"/>
                    </a:lnTo>
                    <a:lnTo>
                      <a:pt x="3809" y="2134"/>
                    </a:lnTo>
                    <a:lnTo>
                      <a:pt x="3767" y="1988"/>
                    </a:lnTo>
                    <a:lnTo>
                      <a:pt x="3662" y="1883"/>
                    </a:lnTo>
                    <a:lnTo>
                      <a:pt x="3641" y="1820"/>
                    </a:lnTo>
                    <a:lnTo>
                      <a:pt x="3495" y="1862"/>
                    </a:lnTo>
                    <a:lnTo>
                      <a:pt x="3390" y="1988"/>
                    </a:lnTo>
                    <a:lnTo>
                      <a:pt x="3306" y="1988"/>
                    </a:lnTo>
                    <a:lnTo>
                      <a:pt x="3244" y="1946"/>
                    </a:lnTo>
                    <a:lnTo>
                      <a:pt x="3139" y="1946"/>
                    </a:lnTo>
                    <a:lnTo>
                      <a:pt x="3076" y="2030"/>
                    </a:lnTo>
                    <a:lnTo>
                      <a:pt x="2407" y="2030"/>
                    </a:lnTo>
                    <a:lnTo>
                      <a:pt x="2386" y="2197"/>
                    </a:lnTo>
                    <a:lnTo>
                      <a:pt x="2448" y="2344"/>
                    </a:lnTo>
                    <a:lnTo>
                      <a:pt x="2658" y="2385"/>
                    </a:lnTo>
                    <a:lnTo>
                      <a:pt x="2720" y="2553"/>
                    </a:lnTo>
                    <a:lnTo>
                      <a:pt x="2679" y="2616"/>
                    </a:lnTo>
                    <a:lnTo>
                      <a:pt x="2762" y="2699"/>
                    </a:lnTo>
                    <a:lnTo>
                      <a:pt x="2720" y="2804"/>
                    </a:lnTo>
                    <a:lnTo>
                      <a:pt x="2595" y="2720"/>
                    </a:lnTo>
                    <a:lnTo>
                      <a:pt x="2197" y="2867"/>
                    </a:lnTo>
                    <a:lnTo>
                      <a:pt x="2239" y="3180"/>
                    </a:lnTo>
                    <a:lnTo>
                      <a:pt x="2344" y="3306"/>
                    </a:lnTo>
                    <a:lnTo>
                      <a:pt x="2553" y="3452"/>
                    </a:lnTo>
                    <a:lnTo>
                      <a:pt x="2679" y="3724"/>
                    </a:lnTo>
                    <a:lnTo>
                      <a:pt x="2679" y="3913"/>
                    </a:lnTo>
                    <a:lnTo>
                      <a:pt x="2679" y="3976"/>
                    </a:lnTo>
                    <a:lnTo>
                      <a:pt x="2365" y="5189"/>
                    </a:lnTo>
                    <a:lnTo>
                      <a:pt x="2260" y="5503"/>
                    </a:lnTo>
                    <a:lnTo>
                      <a:pt x="2281" y="5545"/>
                    </a:lnTo>
                    <a:lnTo>
                      <a:pt x="2239" y="5629"/>
                    </a:lnTo>
                    <a:lnTo>
                      <a:pt x="2093" y="5608"/>
                    </a:lnTo>
                    <a:lnTo>
                      <a:pt x="2093" y="5587"/>
                    </a:lnTo>
                    <a:lnTo>
                      <a:pt x="1967" y="5503"/>
                    </a:lnTo>
                    <a:lnTo>
                      <a:pt x="1821" y="5503"/>
                    </a:lnTo>
                    <a:lnTo>
                      <a:pt x="1758" y="5482"/>
                    </a:lnTo>
                    <a:lnTo>
                      <a:pt x="1716" y="5545"/>
                    </a:lnTo>
                    <a:lnTo>
                      <a:pt x="1319" y="5691"/>
                    </a:lnTo>
                    <a:lnTo>
                      <a:pt x="1026" y="5733"/>
                    </a:lnTo>
                    <a:lnTo>
                      <a:pt x="942" y="5817"/>
                    </a:lnTo>
                    <a:lnTo>
                      <a:pt x="879" y="5838"/>
                    </a:lnTo>
                    <a:lnTo>
                      <a:pt x="733" y="5963"/>
                    </a:lnTo>
                    <a:lnTo>
                      <a:pt x="607" y="6026"/>
                    </a:lnTo>
                    <a:lnTo>
                      <a:pt x="503" y="6110"/>
                    </a:lnTo>
                    <a:lnTo>
                      <a:pt x="523" y="6256"/>
                    </a:lnTo>
                    <a:lnTo>
                      <a:pt x="482" y="6340"/>
                    </a:lnTo>
                    <a:lnTo>
                      <a:pt x="503" y="6424"/>
                    </a:lnTo>
                    <a:lnTo>
                      <a:pt x="356" y="6570"/>
                    </a:lnTo>
                    <a:lnTo>
                      <a:pt x="398" y="6779"/>
                    </a:lnTo>
                    <a:lnTo>
                      <a:pt x="461" y="6884"/>
                    </a:lnTo>
                    <a:lnTo>
                      <a:pt x="356" y="6968"/>
                    </a:lnTo>
                    <a:lnTo>
                      <a:pt x="272" y="6947"/>
                    </a:lnTo>
                    <a:lnTo>
                      <a:pt x="105" y="7051"/>
                    </a:lnTo>
                    <a:lnTo>
                      <a:pt x="105" y="7156"/>
                    </a:lnTo>
                    <a:lnTo>
                      <a:pt x="63" y="7198"/>
                    </a:lnTo>
                    <a:lnTo>
                      <a:pt x="84" y="7282"/>
                    </a:lnTo>
                    <a:lnTo>
                      <a:pt x="63" y="7407"/>
                    </a:lnTo>
                    <a:lnTo>
                      <a:pt x="0" y="7512"/>
                    </a:lnTo>
                    <a:lnTo>
                      <a:pt x="63" y="7616"/>
                    </a:lnTo>
                    <a:lnTo>
                      <a:pt x="42" y="7700"/>
                    </a:lnTo>
                    <a:lnTo>
                      <a:pt x="189" y="7846"/>
                    </a:lnTo>
                    <a:lnTo>
                      <a:pt x="482" y="8307"/>
                    </a:lnTo>
                    <a:lnTo>
                      <a:pt x="314" y="8474"/>
                    </a:lnTo>
                    <a:lnTo>
                      <a:pt x="691" y="8453"/>
                    </a:lnTo>
                    <a:lnTo>
                      <a:pt x="879" y="8474"/>
                    </a:lnTo>
                    <a:lnTo>
                      <a:pt x="1005" y="8662"/>
                    </a:lnTo>
                    <a:lnTo>
                      <a:pt x="1026" y="8830"/>
                    </a:lnTo>
                    <a:lnTo>
                      <a:pt x="1256" y="8830"/>
                    </a:lnTo>
                    <a:lnTo>
                      <a:pt x="1549" y="8851"/>
                    </a:lnTo>
                    <a:lnTo>
                      <a:pt x="1779" y="8621"/>
                    </a:lnTo>
                    <a:lnTo>
                      <a:pt x="1988" y="8474"/>
                    </a:lnTo>
                    <a:lnTo>
                      <a:pt x="2051" y="8537"/>
                    </a:lnTo>
                    <a:lnTo>
                      <a:pt x="2030" y="8662"/>
                    </a:lnTo>
                    <a:lnTo>
                      <a:pt x="1967" y="8725"/>
                    </a:lnTo>
                    <a:lnTo>
                      <a:pt x="1967" y="8934"/>
                    </a:lnTo>
                    <a:lnTo>
                      <a:pt x="1988" y="9269"/>
                    </a:lnTo>
                    <a:lnTo>
                      <a:pt x="1988" y="9395"/>
                    </a:lnTo>
                    <a:lnTo>
                      <a:pt x="2072" y="9478"/>
                    </a:lnTo>
                    <a:lnTo>
                      <a:pt x="2176" y="9458"/>
                    </a:lnTo>
                    <a:lnTo>
                      <a:pt x="2281" y="9416"/>
                    </a:lnTo>
                    <a:lnTo>
                      <a:pt x="2469" y="9416"/>
                    </a:lnTo>
                    <a:lnTo>
                      <a:pt x="2511" y="9458"/>
                    </a:lnTo>
                    <a:lnTo>
                      <a:pt x="3076" y="9458"/>
                    </a:lnTo>
                    <a:lnTo>
                      <a:pt x="3223" y="9353"/>
                    </a:lnTo>
                    <a:lnTo>
                      <a:pt x="3306" y="9353"/>
                    </a:lnTo>
                    <a:lnTo>
                      <a:pt x="3432" y="9248"/>
                    </a:lnTo>
                    <a:lnTo>
                      <a:pt x="3557" y="9248"/>
                    </a:lnTo>
                    <a:lnTo>
                      <a:pt x="3725" y="9186"/>
                    </a:lnTo>
                    <a:lnTo>
                      <a:pt x="3829" y="8934"/>
                    </a:lnTo>
                    <a:lnTo>
                      <a:pt x="4081" y="8746"/>
                    </a:lnTo>
                    <a:lnTo>
                      <a:pt x="4269" y="8725"/>
                    </a:lnTo>
                    <a:lnTo>
                      <a:pt x="4457" y="8621"/>
                    </a:lnTo>
                    <a:lnTo>
                      <a:pt x="4583" y="8621"/>
                    </a:lnTo>
                    <a:lnTo>
                      <a:pt x="4687" y="8683"/>
                    </a:lnTo>
                    <a:lnTo>
                      <a:pt x="4813" y="8621"/>
                    </a:lnTo>
                    <a:lnTo>
                      <a:pt x="4897" y="8662"/>
                    </a:lnTo>
                    <a:lnTo>
                      <a:pt x="4876" y="8788"/>
                    </a:lnTo>
                    <a:lnTo>
                      <a:pt x="4959" y="8997"/>
                    </a:lnTo>
                    <a:lnTo>
                      <a:pt x="5085" y="9374"/>
                    </a:lnTo>
                    <a:lnTo>
                      <a:pt x="5169" y="9646"/>
                    </a:lnTo>
                    <a:lnTo>
                      <a:pt x="5106" y="9751"/>
                    </a:lnTo>
                    <a:lnTo>
                      <a:pt x="5210" y="9960"/>
                    </a:lnTo>
                    <a:lnTo>
                      <a:pt x="5357" y="10002"/>
                    </a:lnTo>
                    <a:lnTo>
                      <a:pt x="5399" y="10190"/>
                    </a:lnTo>
                    <a:lnTo>
                      <a:pt x="5524" y="10274"/>
                    </a:lnTo>
                    <a:lnTo>
                      <a:pt x="5713" y="10357"/>
                    </a:lnTo>
                    <a:lnTo>
                      <a:pt x="5838" y="10462"/>
                    </a:lnTo>
                    <a:lnTo>
                      <a:pt x="5901" y="10420"/>
                    </a:lnTo>
                    <a:lnTo>
                      <a:pt x="6131" y="10357"/>
                    </a:lnTo>
                    <a:lnTo>
                      <a:pt x="6340" y="10587"/>
                    </a:lnTo>
                    <a:lnTo>
                      <a:pt x="6508" y="10525"/>
                    </a:lnTo>
                    <a:lnTo>
                      <a:pt x="6717" y="10755"/>
                    </a:lnTo>
                    <a:lnTo>
                      <a:pt x="6822" y="10755"/>
                    </a:lnTo>
                    <a:lnTo>
                      <a:pt x="7073" y="10839"/>
                    </a:lnTo>
                    <a:lnTo>
                      <a:pt x="7240" y="10880"/>
                    </a:lnTo>
                    <a:lnTo>
                      <a:pt x="7261" y="11048"/>
                    </a:lnTo>
                    <a:lnTo>
                      <a:pt x="7366" y="11069"/>
                    </a:lnTo>
                    <a:lnTo>
                      <a:pt x="7512" y="11152"/>
                    </a:lnTo>
                    <a:lnTo>
                      <a:pt x="7868" y="11131"/>
                    </a:lnTo>
                    <a:lnTo>
                      <a:pt x="8098" y="11257"/>
                    </a:lnTo>
                    <a:lnTo>
                      <a:pt x="8140" y="11362"/>
                    </a:lnTo>
                    <a:lnTo>
                      <a:pt x="8119" y="11634"/>
                    </a:lnTo>
                    <a:lnTo>
                      <a:pt x="8182" y="11843"/>
                    </a:lnTo>
                    <a:lnTo>
                      <a:pt x="8098" y="11968"/>
                    </a:lnTo>
                    <a:lnTo>
                      <a:pt x="8307" y="12324"/>
                    </a:lnTo>
                    <a:lnTo>
                      <a:pt x="8286" y="12596"/>
                    </a:lnTo>
                    <a:lnTo>
                      <a:pt x="9290" y="12617"/>
                    </a:lnTo>
                    <a:lnTo>
                      <a:pt x="9353" y="12973"/>
                    </a:lnTo>
                    <a:lnTo>
                      <a:pt x="9332" y="13224"/>
                    </a:lnTo>
                    <a:lnTo>
                      <a:pt x="9604" y="13287"/>
                    </a:lnTo>
                    <a:lnTo>
                      <a:pt x="9897" y="13810"/>
                    </a:lnTo>
                    <a:lnTo>
                      <a:pt x="9918" y="14103"/>
                    </a:lnTo>
                    <a:lnTo>
                      <a:pt x="9646" y="14688"/>
                    </a:lnTo>
                    <a:lnTo>
                      <a:pt x="9667" y="14772"/>
                    </a:lnTo>
                    <a:lnTo>
                      <a:pt x="9583" y="14856"/>
                    </a:lnTo>
                    <a:lnTo>
                      <a:pt x="9646" y="14919"/>
                    </a:lnTo>
                    <a:lnTo>
                      <a:pt x="9604" y="15044"/>
                    </a:lnTo>
                    <a:lnTo>
                      <a:pt x="9751" y="15149"/>
                    </a:lnTo>
                    <a:lnTo>
                      <a:pt x="9751" y="15337"/>
                    </a:lnTo>
                    <a:lnTo>
                      <a:pt x="9855" y="15525"/>
                    </a:lnTo>
                    <a:lnTo>
                      <a:pt x="9793" y="15860"/>
                    </a:lnTo>
                    <a:lnTo>
                      <a:pt x="9814" y="15986"/>
                    </a:lnTo>
                    <a:lnTo>
                      <a:pt x="9772" y="16111"/>
                    </a:lnTo>
                    <a:lnTo>
                      <a:pt x="9814" y="16258"/>
                    </a:lnTo>
                    <a:lnTo>
                      <a:pt x="10023" y="16216"/>
                    </a:lnTo>
                    <a:lnTo>
                      <a:pt x="10107" y="16279"/>
                    </a:lnTo>
                    <a:lnTo>
                      <a:pt x="10379" y="16258"/>
                    </a:lnTo>
                    <a:lnTo>
                      <a:pt x="10525" y="16300"/>
                    </a:lnTo>
                    <a:lnTo>
                      <a:pt x="10797" y="16195"/>
                    </a:lnTo>
                    <a:lnTo>
                      <a:pt x="10923" y="16300"/>
                    </a:lnTo>
                    <a:lnTo>
                      <a:pt x="11027" y="16321"/>
                    </a:lnTo>
                    <a:lnTo>
                      <a:pt x="11069" y="16467"/>
                    </a:lnTo>
                    <a:lnTo>
                      <a:pt x="11236" y="17095"/>
                    </a:lnTo>
                    <a:lnTo>
                      <a:pt x="11341" y="17304"/>
                    </a:lnTo>
                    <a:lnTo>
                      <a:pt x="11446" y="17325"/>
                    </a:lnTo>
                    <a:lnTo>
                      <a:pt x="11676" y="17199"/>
                    </a:lnTo>
                    <a:lnTo>
                      <a:pt x="11801" y="17241"/>
                    </a:lnTo>
                    <a:lnTo>
                      <a:pt x="11885" y="17325"/>
                    </a:lnTo>
                    <a:lnTo>
                      <a:pt x="11969" y="17346"/>
                    </a:lnTo>
                    <a:lnTo>
                      <a:pt x="11906" y="17450"/>
                    </a:lnTo>
                    <a:lnTo>
                      <a:pt x="11885" y="17994"/>
                    </a:lnTo>
                    <a:lnTo>
                      <a:pt x="11864" y="18057"/>
                    </a:lnTo>
                    <a:lnTo>
                      <a:pt x="11822" y="18078"/>
                    </a:lnTo>
                    <a:lnTo>
                      <a:pt x="11822" y="18162"/>
                    </a:lnTo>
                    <a:lnTo>
                      <a:pt x="11801" y="18204"/>
                    </a:lnTo>
                    <a:lnTo>
                      <a:pt x="11801" y="18287"/>
                    </a:lnTo>
                    <a:lnTo>
                      <a:pt x="11906" y="18204"/>
                    </a:lnTo>
                    <a:lnTo>
                      <a:pt x="12178" y="18245"/>
                    </a:lnTo>
                    <a:lnTo>
                      <a:pt x="12178" y="18350"/>
                    </a:lnTo>
                    <a:lnTo>
                      <a:pt x="12283" y="18580"/>
                    </a:lnTo>
                    <a:lnTo>
                      <a:pt x="12283" y="18769"/>
                    </a:lnTo>
                    <a:lnTo>
                      <a:pt x="12303" y="18999"/>
                    </a:lnTo>
                    <a:lnTo>
                      <a:pt x="12324" y="19208"/>
                    </a:lnTo>
                    <a:lnTo>
                      <a:pt x="12303" y="19292"/>
                    </a:lnTo>
                    <a:lnTo>
                      <a:pt x="12199" y="19292"/>
                    </a:lnTo>
                    <a:lnTo>
                      <a:pt x="12073" y="19354"/>
                    </a:lnTo>
                    <a:lnTo>
                      <a:pt x="12031" y="19417"/>
                    </a:lnTo>
                    <a:lnTo>
                      <a:pt x="11969" y="19501"/>
                    </a:lnTo>
                    <a:lnTo>
                      <a:pt x="11927" y="19459"/>
                    </a:lnTo>
                    <a:lnTo>
                      <a:pt x="11697" y="19626"/>
                    </a:lnTo>
                    <a:lnTo>
                      <a:pt x="11655" y="19710"/>
                    </a:lnTo>
                    <a:lnTo>
                      <a:pt x="11571" y="19731"/>
                    </a:lnTo>
                    <a:lnTo>
                      <a:pt x="11362" y="19919"/>
                    </a:lnTo>
                    <a:lnTo>
                      <a:pt x="11278" y="19940"/>
                    </a:lnTo>
                    <a:lnTo>
                      <a:pt x="11278" y="20066"/>
                    </a:lnTo>
                    <a:lnTo>
                      <a:pt x="11195" y="20087"/>
                    </a:lnTo>
                    <a:lnTo>
                      <a:pt x="11132" y="20087"/>
                    </a:lnTo>
                    <a:lnTo>
                      <a:pt x="10943" y="20338"/>
                    </a:lnTo>
                    <a:lnTo>
                      <a:pt x="10923" y="20401"/>
                    </a:lnTo>
                    <a:lnTo>
                      <a:pt x="10923" y="20547"/>
                    </a:lnTo>
                    <a:lnTo>
                      <a:pt x="10839" y="20568"/>
                    </a:lnTo>
                    <a:lnTo>
                      <a:pt x="10776" y="20652"/>
                    </a:lnTo>
                    <a:lnTo>
                      <a:pt x="10671" y="20861"/>
                    </a:lnTo>
                    <a:lnTo>
                      <a:pt x="10609" y="20924"/>
                    </a:lnTo>
                    <a:lnTo>
                      <a:pt x="10504" y="21091"/>
                    </a:lnTo>
                    <a:lnTo>
                      <a:pt x="10504" y="21133"/>
                    </a:lnTo>
                    <a:lnTo>
                      <a:pt x="10399" y="21217"/>
                    </a:lnTo>
                    <a:lnTo>
                      <a:pt x="10358" y="21279"/>
                    </a:lnTo>
                    <a:lnTo>
                      <a:pt x="10441" y="21279"/>
                    </a:lnTo>
                    <a:lnTo>
                      <a:pt x="10504" y="21300"/>
                    </a:lnTo>
                    <a:lnTo>
                      <a:pt x="10776" y="21217"/>
                    </a:lnTo>
                    <a:lnTo>
                      <a:pt x="10923" y="21300"/>
                    </a:lnTo>
                    <a:lnTo>
                      <a:pt x="11048" y="21489"/>
                    </a:lnTo>
                    <a:lnTo>
                      <a:pt x="11153" y="21530"/>
                    </a:lnTo>
                    <a:lnTo>
                      <a:pt x="11236" y="21698"/>
                    </a:lnTo>
                    <a:lnTo>
                      <a:pt x="11362" y="21928"/>
                    </a:lnTo>
                    <a:lnTo>
                      <a:pt x="11446" y="21928"/>
                    </a:lnTo>
                    <a:lnTo>
                      <a:pt x="11550" y="21803"/>
                    </a:lnTo>
                    <a:lnTo>
                      <a:pt x="11592" y="21803"/>
                    </a:lnTo>
                    <a:lnTo>
                      <a:pt x="11718" y="22012"/>
                    </a:lnTo>
                    <a:lnTo>
                      <a:pt x="11885" y="22075"/>
                    </a:lnTo>
                    <a:lnTo>
                      <a:pt x="12011" y="22116"/>
                    </a:lnTo>
                    <a:lnTo>
                      <a:pt x="12136" y="22242"/>
                    </a:lnTo>
                    <a:lnTo>
                      <a:pt x="12136" y="22388"/>
                    </a:lnTo>
                    <a:lnTo>
                      <a:pt x="12241" y="22367"/>
                    </a:lnTo>
                    <a:lnTo>
                      <a:pt x="12492" y="22472"/>
                    </a:lnTo>
                    <a:lnTo>
                      <a:pt x="12617" y="22639"/>
                    </a:lnTo>
                    <a:lnTo>
                      <a:pt x="12743" y="22849"/>
                    </a:lnTo>
                    <a:lnTo>
                      <a:pt x="12868" y="22911"/>
                    </a:lnTo>
                    <a:lnTo>
                      <a:pt x="12848" y="23079"/>
                    </a:lnTo>
                    <a:lnTo>
                      <a:pt x="12743" y="23225"/>
                    </a:lnTo>
                    <a:lnTo>
                      <a:pt x="12806" y="23414"/>
                    </a:lnTo>
                    <a:lnTo>
                      <a:pt x="12827" y="23476"/>
                    </a:lnTo>
                    <a:lnTo>
                      <a:pt x="12848" y="23497"/>
                    </a:lnTo>
                    <a:lnTo>
                      <a:pt x="12931" y="23581"/>
                    </a:lnTo>
                    <a:lnTo>
                      <a:pt x="12952" y="23602"/>
                    </a:lnTo>
                    <a:lnTo>
                      <a:pt x="13161" y="23414"/>
                    </a:lnTo>
                    <a:lnTo>
                      <a:pt x="13245" y="23225"/>
                    </a:lnTo>
                    <a:lnTo>
                      <a:pt x="13350" y="22849"/>
                    </a:lnTo>
                    <a:lnTo>
                      <a:pt x="13433" y="22577"/>
                    </a:lnTo>
                    <a:lnTo>
                      <a:pt x="13454" y="22535"/>
                    </a:lnTo>
                    <a:lnTo>
                      <a:pt x="13426" y="22507"/>
                    </a:lnTo>
                    <a:lnTo>
                      <a:pt x="13426" y="22507"/>
                    </a:lnTo>
                    <a:lnTo>
                      <a:pt x="13496" y="22535"/>
                    </a:lnTo>
                    <a:lnTo>
                      <a:pt x="13873" y="22242"/>
                    </a:lnTo>
                    <a:lnTo>
                      <a:pt x="14061" y="22033"/>
                    </a:lnTo>
                    <a:lnTo>
                      <a:pt x="14312" y="21551"/>
                    </a:lnTo>
                    <a:lnTo>
                      <a:pt x="14417" y="21321"/>
                    </a:lnTo>
                    <a:lnTo>
                      <a:pt x="14521" y="21028"/>
                    </a:lnTo>
                    <a:lnTo>
                      <a:pt x="14793" y="20547"/>
                    </a:lnTo>
                    <a:lnTo>
                      <a:pt x="15044" y="20233"/>
                    </a:lnTo>
                    <a:lnTo>
                      <a:pt x="15107" y="20129"/>
                    </a:lnTo>
                    <a:lnTo>
                      <a:pt x="15065" y="20087"/>
                    </a:lnTo>
                    <a:lnTo>
                      <a:pt x="15065" y="20024"/>
                    </a:lnTo>
                    <a:lnTo>
                      <a:pt x="15128" y="19982"/>
                    </a:lnTo>
                    <a:lnTo>
                      <a:pt x="15170" y="19857"/>
                    </a:lnTo>
                    <a:lnTo>
                      <a:pt x="15254" y="19815"/>
                    </a:lnTo>
                    <a:lnTo>
                      <a:pt x="15233" y="19710"/>
                    </a:lnTo>
                    <a:lnTo>
                      <a:pt x="15254" y="19626"/>
                    </a:lnTo>
                    <a:lnTo>
                      <a:pt x="15233" y="19606"/>
                    </a:lnTo>
                    <a:lnTo>
                      <a:pt x="15296" y="19585"/>
                    </a:lnTo>
                    <a:lnTo>
                      <a:pt x="15296" y="19480"/>
                    </a:lnTo>
                    <a:lnTo>
                      <a:pt x="15191" y="19313"/>
                    </a:lnTo>
                    <a:lnTo>
                      <a:pt x="15191" y="19229"/>
                    </a:lnTo>
                    <a:lnTo>
                      <a:pt x="15212" y="19166"/>
                    </a:lnTo>
                    <a:lnTo>
                      <a:pt x="15191" y="19082"/>
                    </a:lnTo>
                    <a:lnTo>
                      <a:pt x="15149" y="18915"/>
                    </a:lnTo>
                    <a:lnTo>
                      <a:pt x="15107" y="18748"/>
                    </a:lnTo>
                    <a:lnTo>
                      <a:pt x="15149" y="18685"/>
                    </a:lnTo>
                    <a:lnTo>
                      <a:pt x="15316" y="18664"/>
                    </a:lnTo>
                    <a:lnTo>
                      <a:pt x="15296" y="18559"/>
                    </a:lnTo>
                    <a:lnTo>
                      <a:pt x="15212" y="18497"/>
                    </a:lnTo>
                    <a:lnTo>
                      <a:pt x="15337" y="18476"/>
                    </a:lnTo>
                    <a:lnTo>
                      <a:pt x="15337" y="18371"/>
                    </a:lnTo>
                    <a:lnTo>
                      <a:pt x="15212" y="18308"/>
                    </a:lnTo>
                    <a:lnTo>
                      <a:pt x="15316" y="18287"/>
                    </a:lnTo>
                    <a:lnTo>
                      <a:pt x="15379" y="18183"/>
                    </a:lnTo>
                    <a:lnTo>
                      <a:pt x="15442" y="18245"/>
                    </a:lnTo>
                    <a:lnTo>
                      <a:pt x="15630" y="18057"/>
                    </a:lnTo>
                    <a:lnTo>
                      <a:pt x="15735" y="17973"/>
                    </a:lnTo>
                    <a:lnTo>
                      <a:pt x="15735" y="17932"/>
                    </a:lnTo>
                    <a:lnTo>
                      <a:pt x="15881" y="17785"/>
                    </a:lnTo>
                    <a:lnTo>
                      <a:pt x="16070" y="17681"/>
                    </a:lnTo>
                    <a:lnTo>
                      <a:pt x="16300" y="17429"/>
                    </a:lnTo>
                    <a:lnTo>
                      <a:pt x="16509" y="17409"/>
                    </a:lnTo>
                    <a:lnTo>
                      <a:pt x="16614" y="17304"/>
                    </a:lnTo>
                    <a:lnTo>
                      <a:pt x="16739" y="17199"/>
                    </a:lnTo>
                    <a:lnTo>
                      <a:pt x="16844" y="17199"/>
                    </a:lnTo>
                    <a:lnTo>
                      <a:pt x="16928" y="17241"/>
                    </a:lnTo>
                    <a:lnTo>
                      <a:pt x="17011" y="17283"/>
                    </a:lnTo>
                    <a:lnTo>
                      <a:pt x="17011" y="17199"/>
                    </a:lnTo>
                    <a:lnTo>
                      <a:pt x="17095" y="17032"/>
                    </a:lnTo>
                    <a:lnTo>
                      <a:pt x="17325" y="16885"/>
                    </a:lnTo>
                    <a:lnTo>
                      <a:pt x="17430" y="16865"/>
                    </a:lnTo>
                    <a:lnTo>
                      <a:pt x="17430" y="16802"/>
                    </a:lnTo>
                    <a:lnTo>
                      <a:pt x="17367" y="16781"/>
                    </a:lnTo>
                    <a:lnTo>
                      <a:pt x="17304" y="16739"/>
                    </a:lnTo>
                    <a:lnTo>
                      <a:pt x="17262" y="16676"/>
                    </a:lnTo>
                    <a:lnTo>
                      <a:pt x="17346" y="16634"/>
                    </a:lnTo>
                    <a:lnTo>
                      <a:pt x="17513" y="16572"/>
                    </a:lnTo>
                    <a:lnTo>
                      <a:pt x="17576" y="16593"/>
                    </a:lnTo>
                    <a:lnTo>
                      <a:pt x="17681" y="16593"/>
                    </a:lnTo>
                    <a:lnTo>
                      <a:pt x="17765" y="16530"/>
                    </a:lnTo>
                    <a:lnTo>
                      <a:pt x="17869" y="16530"/>
                    </a:lnTo>
                    <a:lnTo>
                      <a:pt x="17869" y="16593"/>
                    </a:lnTo>
                    <a:lnTo>
                      <a:pt x="17744" y="16676"/>
                    </a:lnTo>
                    <a:lnTo>
                      <a:pt x="17576" y="16697"/>
                    </a:lnTo>
                    <a:lnTo>
                      <a:pt x="17555" y="16718"/>
                    </a:lnTo>
                    <a:lnTo>
                      <a:pt x="17618" y="16739"/>
                    </a:lnTo>
                    <a:lnTo>
                      <a:pt x="17848" y="16676"/>
                    </a:lnTo>
                    <a:lnTo>
                      <a:pt x="18099" y="16572"/>
                    </a:lnTo>
                    <a:lnTo>
                      <a:pt x="18078" y="16509"/>
                    </a:lnTo>
                    <a:lnTo>
                      <a:pt x="18162" y="16467"/>
                    </a:lnTo>
                    <a:lnTo>
                      <a:pt x="18246" y="16467"/>
                    </a:lnTo>
                    <a:lnTo>
                      <a:pt x="18204" y="16509"/>
                    </a:lnTo>
                    <a:cubicBezTo>
                      <a:pt x="18204" y="16509"/>
                      <a:pt x="18204" y="16613"/>
                      <a:pt x="18246" y="16613"/>
                    </a:cubicBezTo>
                    <a:lnTo>
                      <a:pt x="18392" y="16634"/>
                    </a:lnTo>
                    <a:lnTo>
                      <a:pt x="18497" y="16593"/>
                    </a:lnTo>
                    <a:lnTo>
                      <a:pt x="18664" y="16593"/>
                    </a:lnTo>
                    <a:lnTo>
                      <a:pt x="18832" y="16613"/>
                    </a:lnTo>
                    <a:lnTo>
                      <a:pt x="18936" y="16551"/>
                    </a:lnTo>
                    <a:lnTo>
                      <a:pt x="18936" y="16488"/>
                    </a:lnTo>
                    <a:lnTo>
                      <a:pt x="18915" y="16467"/>
                    </a:lnTo>
                    <a:lnTo>
                      <a:pt x="18936" y="16404"/>
                    </a:lnTo>
                    <a:lnTo>
                      <a:pt x="19208" y="16237"/>
                    </a:lnTo>
                    <a:lnTo>
                      <a:pt x="19418" y="16153"/>
                    </a:lnTo>
                    <a:lnTo>
                      <a:pt x="19522" y="16069"/>
                    </a:lnTo>
                    <a:lnTo>
                      <a:pt x="19543" y="15986"/>
                    </a:lnTo>
                    <a:lnTo>
                      <a:pt x="19522" y="15944"/>
                    </a:lnTo>
                    <a:lnTo>
                      <a:pt x="19418" y="15735"/>
                    </a:lnTo>
                    <a:lnTo>
                      <a:pt x="19501" y="15567"/>
                    </a:lnTo>
                    <a:lnTo>
                      <a:pt x="19564" y="15463"/>
                    </a:lnTo>
                    <a:lnTo>
                      <a:pt x="19564" y="15358"/>
                    </a:lnTo>
                    <a:lnTo>
                      <a:pt x="19627" y="15316"/>
                    </a:lnTo>
                    <a:lnTo>
                      <a:pt x="19731" y="15232"/>
                    </a:lnTo>
                    <a:lnTo>
                      <a:pt x="19752" y="15128"/>
                    </a:lnTo>
                    <a:lnTo>
                      <a:pt x="19731" y="15107"/>
                    </a:lnTo>
                    <a:lnTo>
                      <a:pt x="19878" y="14835"/>
                    </a:lnTo>
                    <a:lnTo>
                      <a:pt x="20087" y="14584"/>
                    </a:lnTo>
                    <a:lnTo>
                      <a:pt x="20087" y="14479"/>
                    </a:lnTo>
                    <a:lnTo>
                      <a:pt x="20045" y="14103"/>
                    </a:lnTo>
                    <a:lnTo>
                      <a:pt x="20003" y="14082"/>
                    </a:lnTo>
                    <a:lnTo>
                      <a:pt x="20066" y="13872"/>
                    </a:lnTo>
                    <a:lnTo>
                      <a:pt x="20129" y="13789"/>
                    </a:lnTo>
                    <a:lnTo>
                      <a:pt x="20129" y="13726"/>
                    </a:lnTo>
                    <a:lnTo>
                      <a:pt x="20317" y="13580"/>
                    </a:lnTo>
                    <a:lnTo>
                      <a:pt x="20338" y="13496"/>
                    </a:lnTo>
                    <a:lnTo>
                      <a:pt x="20275" y="13287"/>
                    </a:lnTo>
                    <a:lnTo>
                      <a:pt x="20359" y="13036"/>
                    </a:lnTo>
                    <a:lnTo>
                      <a:pt x="20338" y="12826"/>
                    </a:lnTo>
                    <a:lnTo>
                      <a:pt x="20359" y="12659"/>
                    </a:lnTo>
                    <a:lnTo>
                      <a:pt x="20359" y="12596"/>
                    </a:lnTo>
                    <a:lnTo>
                      <a:pt x="20422" y="12387"/>
                    </a:lnTo>
                    <a:lnTo>
                      <a:pt x="20359" y="11592"/>
                    </a:lnTo>
                    <a:lnTo>
                      <a:pt x="20359" y="11445"/>
                    </a:lnTo>
                    <a:lnTo>
                      <a:pt x="20422" y="11341"/>
                    </a:lnTo>
                    <a:lnTo>
                      <a:pt x="20422" y="11236"/>
                    </a:lnTo>
                    <a:lnTo>
                      <a:pt x="20359" y="11278"/>
                    </a:lnTo>
                    <a:lnTo>
                      <a:pt x="20275" y="11194"/>
                    </a:lnTo>
                    <a:lnTo>
                      <a:pt x="20275" y="11131"/>
                    </a:lnTo>
                    <a:lnTo>
                      <a:pt x="20359" y="10985"/>
                    </a:lnTo>
                    <a:lnTo>
                      <a:pt x="20338" y="10859"/>
                    </a:lnTo>
                    <a:lnTo>
                      <a:pt x="20359" y="10776"/>
                    </a:lnTo>
                    <a:lnTo>
                      <a:pt x="20443" y="10755"/>
                    </a:lnTo>
                    <a:lnTo>
                      <a:pt x="20464" y="10629"/>
                    </a:lnTo>
                    <a:lnTo>
                      <a:pt x="20380" y="10504"/>
                    </a:lnTo>
                    <a:lnTo>
                      <a:pt x="20234" y="10420"/>
                    </a:lnTo>
                    <a:lnTo>
                      <a:pt x="20275" y="10399"/>
                    </a:lnTo>
                    <a:lnTo>
                      <a:pt x="20317" y="10336"/>
                    </a:lnTo>
                    <a:lnTo>
                      <a:pt x="20338" y="10399"/>
                    </a:lnTo>
                    <a:lnTo>
                      <a:pt x="20422" y="10441"/>
                    </a:lnTo>
                    <a:lnTo>
                      <a:pt x="20485" y="10462"/>
                    </a:lnTo>
                    <a:lnTo>
                      <a:pt x="20526" y="10336"/>
                    </a:lnTo>
                    <a:lnTo>
                      <a:pt x="20589" y="10336"/>
                    </a:lnTo>
                    <a:lnTo>
                      <a:pt x="20631" y="10420"/>
                    </a:lnTo>
                    <a:lnTo>
                      <a:pt x="20673" y="10441"/>
                    </a:lnTo>
                    <a:lnTo>
                      <a:pt x="20631" y="10525"/>
                    </a:lnTo>
                    <a:lnTo>
                      <a:pt x="20547" y="10567"/>
                    </a:lnTo>
                    <a:lnTo>
                      <a:pt x="20526" y="10650"/>
                    </a:lnTo>
                    <a:lnTo>
                      <a:pt x="20568" y="10650"/>
                    </a:lnTo>
                    <a:lnTo>
                      <a:pt x="20673" y="10546"/>
                    </a:lnTo>
                    <a:lnTo>
                      <a:pt x="20840" y="10462"/>
                    </a:lnTo>
                    <a:lnTo>
                      <a:pt x="21008" y="10190"/>
                    </a:lnTo>
                    <a:lnTo>
                      <a:pt x="21091" y="9981"/>
                    </a:lnTo>
                    <a:lnTo>
                      <a:pt x="21112" y="9834"/>
                    </a:lnTo>
                    <a:lnTo>
                      <a:pt x="21196" y="9771"/>
                    </a:lnTo>
                    <a:lnTo>
                      <a:pt x="21280" y="9562"/>
                    </a:lnTo>
                    <a:lnTo>
                      <a:pt x="21363" y="9374"/>
                    </a:lnTo>
                    <a:lnTo>
                      <a:pt x="21677" y="9165"/>
                    </a:lnTo>
                    <a:lnTo>
                      <a:pt x="21698" y="9060"/>
                    </a:lnTo>
                    <a:lnTo>
                      <a:pt x="21803" y="9039"/>
                    </a:lnTo>
                    <a:lnTo>
                      <a:pt x="21887" y="8934"/>
                    </a:lnTo>
                    <a:lnTo>
                      <a:pt x="22138" y="8683"/>
                    </a:lnTo>
                    <a:lnTo>
                      <a:pt x="22368" y="8370"/>
                    </a:lnTo>
                    <a:lnTo>
                      <a:pt x="22431" y="8307"/>
                    </a:lnTo>
                    <a:lnTo>
                      <a:pt x="22556" y="7993"/>
                    </a:lnTo>
                    <a:lnTo>
                      <a:pt x="22577" y="7846"/>
                    </a:lnTo>
                    <a:lnTo>
                      <a:pt x="22661" y="7742"/>
                    </a:lnTo>
                    <a:lnTo>
                      <a:pt x="22661" y="7637"/>
                    </a:lnTo>
                    <a:lnTo>
                      <a:pt x="22577" y="7533"/>
                    </a:lnTo>
                    <a:lnTo>
                      <a:pt x="22619" y="7449"/>
                    </a:lnTo>
                    <a:lnTo>
                      <a:pt x="22682" y="7449"/>
                    </a:lnTo>
                    <a:lnTo>
                      <a:pt x="22661" y="7156"/>
                    </a:lnTo>
                    <a:lnTo>
                      <a:pt x="22577" y="7093"/>
                    </a:lnTo>
                    <a:lnTo>
                      <a:pt x="22556" y="6968"/>
                    </a:lnTo>
                    <a:lnTo>
                      <a:pt x="22347" y="6528"/>
                    </a:lnTo>
                    <a:lnTo>
                      <a:pt x="22347" y="6361"/>
                    </a:lnTo>
                    <a:lnTo>
                      <a:pt x="22326" y="6193"/>
                    </a:lnTo>
                    <a:lnTo>
                      <a:pt x="21949" y="6026"/>
                    </a:lnTo>
                    <a:lnTo>
                      <a:pt x="21740" y="6026"/>
                    </a:lnTo>
                    <a:lnTo>
                      <a:pt x="21594" y="6110"/>
                    </a:lnTo>
                    <a:lnTo>
                      <a:pt x="21489" y="5942"/>
                    </a:lnTo>
                    <a:lnTo>
                      <a:pt x="21342" y="5921"/>
                    </a:lnTo>
                    <a:lnTo>
                      <a:pt x="21217" y="5796"/>
                    </a:lnTo>
                    <a:lnTo>
                      <a:pt x="21070" y="5712"/>
                    </a:lnTo>
                    <a:lnTo>
                      <a:pt x="20966" y="5691"/>
                    </a:lnTo>
                    <a:lnTo>
                      <a:pt x="20694" y="5398"/>
                    </a:lnTo>
                    <a:lnTo>
                      <a:pt x="20485" y="5105"/>
                    </a:lnTo>
                    <a:lnTo>
                      <a:pt x="20380" y="5085"/>
                    </a:lnTo>
                    <a:lnTo>
                      <a:pt x="20254" y="4959"/>
                    </a:lnTo>
                    <a:lnTo>
                      <a:pt x="20129" y="4959"/>
                    </a:lnTo>
                    <a:lnTo>
                      <a:pt x="19773" y="4687"/>
                    </a:lnTo>
                    <a:lnTo>
                      <a:pt x="19627" y="4687"/>
                    </a:lnTo>
                    <a:lnTo>
                      <a:pt x="19438" y="4603"/>
                    </a:lnTo>
                    <a:lnTo>
                      <a:pt x="19334" y="4666"/>
                    </a:lnTo>
                    <a:lnTo>
                      <a:pt x="19187" y="4666"/>
                    </a:lnTo>
                    <a:lnTo>
                      <a:pt x="19083" y="4603"/>
                    </a:lnTo>
                    <a:lnTo>
                      <a:pt x="18978" y="4666"/>
                    </a:lnTo>
                    <a:lnTo>
                      <a:pt x="18915" y="4750"/>
                    </a:lnTo>
                    <a:lnTo>
                      <a:pt x="18832" y="4666"/>
                    </a:lnTo>
                    <a:lnTo>
                      <a:pt x="18685" y="4561"/>
                    </a:lnTo>
                    <a:lnTo>
                      <a:pt x="18685" y="4666"/>
                    </a:lnTo>
                    <a:lnTo>
                      <a:pt x="18602" y="4624"/>
                    </a:lnTo>
                    <a:lnTo>
                      <a:pt x="18581" y="4687"/>
                    </a:lnTo>
                    <a:lnTo>
                      <a:pt x="18581" y="4750"/>
                    </a:lnTo>
                    <a:lnTo>
                      <a:pt x="18476" y="4666"/>
                    </a:lnTo>
                    <a:lnTo>
                      <a:pt x="18455" y="4624"/>
                    </a:lnTo>
                    <a:lnTo>
                      <a:pt x="18371" y="4582"/>
                    </a:lnTo>
                    <a:lnTo>
                      <a:pt x="18371" y="4582"/>
                    </a:lnTo>
                    <a:lnTo>
                      <a:pt x="18392" y="4645"/>
                    </a:lnTo>
                    <a:lnTo>
                      <a:pt x="18371" y="4666"/>
                    </a:lnTo>
                    <a:lnTo>
                      <a:pt x="18183" y="4582"/>
                    </a:lnTo>
                    <a:lnTo>
                      <a:pt x="18141" y="4582"/>
                    </a:lnTo>
                    <a:lnTo>
                      <a:pt x="17995" y="4561"/>
                    </a:lnTo>
                    <a:lnTo>
                      <a:pt x="17702" y="4394"/>
                    </a:lnTo>
                    <a:lnTo>
                      <a:pt x="17555" y="4394"/>
                    </a:lnTo>
                    <a:lnTo>
                      <a:pt x="17555" y="4436"/>
                    </a:lnTo>
                    <a:lnTo>
                      <a:pt x="17597" y="4478"/>
                    </a:lnTo>
                    <a:lnTo>
                      <a:pt x="17555" y="4520"/>
                    </a:lnTo>
                    <a:lnTo>
                      <a:pt x="17472" y="4478"/>
                    </a:lnTo>
                    <a:lnTo>
                      <a:pt x="17451" y="4520"/>
                    </a:lnTo>
                    <a:lnTo>
                      <a:pt x="17430" y="4561"/>
                    </a:lnTo>
                    <a:lnTo>
                      <a:pt x="17325" y="4603"/>
                    </a:lnTo>
                    <a:lnTo>
                      <a:pt x="17262" y="4666"/>
                    </a:lnTo>
                    <a:lnTo>
                      <a:pt x="17241" y="4792"/>
                    </a:lnTo>
                    <a:lnTo>
                      <a:pt x="17200" y="4687"/>
                    </a:lnTo>
                    <a:lnTo>
                      <a:pt x="17158" y="4603"/>
                    </a:lnTo>
                    <a:lnTo>
                      <a:pt x="17116" y="4645"/>
                    </a:lnTo>
                    <a:lnTo>
                      <a:pt x="17116" y="4750"/>
                    </a:lnTo>
                    <a:lnTo>
                      <a:pt x="17011" y="4917"/>
                    </a:lnTo>
                    <a:lnTo>
                      <a:pt x="17011" y="5085"/>
                    </a:lnTo>
                    <a:lnTo>
                      <a:pt x="16990" y="4917"/>
                    </a:lnTo>
                    <a:lnTo>
                      <a:pt x="17011" y="4771"/>
                    </a:lnTo>
                    <a:lnTo>
                      <a:pt x="16990" y="4645"/>
                    </a:lnTo>
                    <a:lnTo>
                      <a:pt x="17032" y="4457"/>
                    </a:lnTo>
                    <a:lnTo>
                      <a:pt x="17095" y="4394"/>
                    </a:lnTo>
                    <a:lnTo>
                      <a:pt x="17032" y="4373"/>
                    </a:lnTo>
                    <a:lnTo>
                      <a:pt x="16928" y="4373"/>
                    </a:lnTo>
                    <a:lnTo>
                      <a:pt x="17053" y="4248"/>
                    </a:lnTo>
                    <a:lnTo>
                      <a:pt x="16907" y="4059"/>
                    </a:lnTo>
                    <a:lnTo>
                      <a:pt x="16823" y="3913"/>
                    </a:lnTo>
                    <a:lnTo>
                      <a:pt x="16739" y="3913"/>
                    </a:lnTo>
                    <a:lnTo>
                      <a:pt x="16614" y="3871"/>
                    </a:lnTo>
                    <a:lnTo>
                      <a:pt x="16530" y="3976"/>
                    </a:lnTo>
                    <a:lnTo>
                      <a:pt x="16467" y="4017"/>
                    </a:lnTo>
                    <a:lnTo>
                      <a:pt x="16425" y="3934"/>
                    </a:lnTo>
                    <a:lnTo>
                      <a:pt x="16384" y="3913"/>
                    </a:lnTo>
                    <a:lnTo>
                      <a:pt x="16363" y="3829"/>
                    </a:lnTo>
                    <a:lnTo>
                      <a:pt x="16279" y="3766"/>
                    </a:lnTo>
                    <a:lnTo>
                      <a:pt x="16195" y="3766"/>
                    </a:lnTo>
                    <a:lnTo>
                      <a:pt x="16153" y="3724"/>
                    </a:lnTo>
                    <a:lnTo>
                      <a:pt x="16070" y="3704"/>
                    </a:lnTo>
                    <a:lnTo>
                      <a:pt x="16007" y="3745"/>
                    </a:lnTo>
                    <a:lnTo>
                      <a:pt x="16007" y="3704"/>
                    </a:lnTo>
                    <a:lnTo>
                      <a:pt x="15965" y="3662"/>
                    </a:lnTo>
                    <a:lnTo>
                      <a:pt x="15902" y="3599"/>
                    </a:lnTo>
                    <a:lnTo>
                      <a:pt x="15840" y="3620"/>
                    </a:lnTo>
                    <a:lnTo>
                      <a:pt x="15693" y="3599"/>
                    </a:lnTo>
                    <a:lnTo>
                      <a:pt x="15526" y="3494"/>
                    </a:lnTo>
                    <a:lnTo>
                      <a:pt x="15463" y="3494"/>
                    </a:lnTo>
                    <a:lnTo>
                      <a:pt x="15442" y="3536"/>
                    </a:lnTo>
                    <a:lnTo>
                      <a:pt x="15337" y="3452"/>
                    </a:lnTo>
                    <a:lnTo>
                      <a:pt x="15254" y="3452"/>
                    </a:lnTo>
                    <a:lnTo>
                      <a:pt x="15233" y="3536"/>
                    </a:lnTo>
                    <a:lnTo>
                      <a:pt x="15170" y="3536"/>
                    </a:lnTo>
                    <a:lnTo>
                      <a:pt x="15149" y="3452"/>
                    </a:lnTo>
                    <a:lnTo>
                      <a:pt x="15024" y="3452"/>
                    </a:lnTo>
                    <a:lnTo>
                      <a:pt x="14919" y="3515"/>
                    </a:lnTo>
                    <a:lnTo>
                      <a:pt x="14856" y="3620"/>
                    </a:lnTo>
                    <a:lnTo>
                      <a:pt x="14856" y="3704"/>
                    </a:lnTo>
                    <a:lnTo>
                      <a:pt x="14731" y="3829"/>
                    </a:lnTo>
                    <a:lnTo>
                      <a:pt x="14584" y="3934"/>
                    </a:lnTo>
                    <a:lnTo>
                      <a:pt x="14375" y="4059"/>
                    </a:lnTo>
                    <a:lnTo>
                      <a:pt x="14270" y="4185"/>
                    </a:lnTo>
                    <a:lnTo>
                      <a:pt x="14208" y="4352"/>
                    </a:lnTo>
                    <a:lnTo>
                      <a:pt x="14187" y="4499"/>
                    </a:lnTo>
                    <a:lnTo>
                      <a:pt x="14124" y="4582"/>
                    </a:lnTo>
                    <a:lnTo>
                      <a:pt x="14019" y="4687"/>
                    </a:lnTo>
                    <a:lnTo>
                      <a:pt x="14019" y="4771"/>
                    </a:lnTo>
                    <a:lnTo>
                      <a:pt x="14061" y="4896"/>
                    </a:lnTo>
                    <a:lnTo>
                      <a:pt x="14019" y="5105"/>
                    </a:lnTo>
                    <a:lnTo>
                      <a:pt x="13998" y="4980"/>
                    </a:lnTo>
                    <a:lnTo>
                      <a:pt x="13915" y="4854"/>
                    </a:lnTo>
                    <a:lnTo>
                      <a:pt x="13915" y="4750"/>
                    </a:lnTo>
                    <a:lnTo>
                      <a:pt x="13998" y="4645"/>
                    </a:lnTo>
                    <a:lnTo>
                      <a:pt x="14103" y="4561"/>
                    </a:lnTo>
                    <a:lnTo>
                      <a:pt x="14082" y="4394"/>
                    </a:lnTo>
                    <a:lnTo>
                      <a:pt x="14124" y="4269"/>
                    </a:lnTo>
                    <a:lnTo>
                      <a:pt x="14124" y="4185"/>
                    </a:lnTo>
                    <a:lnTo>
                      <a:pt x="14061" y="4185"/>
                    </a:lnTo>
                    <a:lnTo>
                      <a:pt x="13915" y="4248"/>
                    </a:lnTo>
                    <a:lnTo>
                      <a:pt x="13768" y="4185"/>
                    </a:lnTo>
                    <a:lnTo>
                      <a:pt x="13643" y="4185"/>
                    </a:lnTo>
                    <a:lnTo>
                      <a:pt x="13538" y="4227"/>
                    </a:lnTo>
                    <a:lnTo>
                      <a:pt x="13454" y="4164"/>
                    </a:lnTo>
                    <a:lnTo>
                      <a:pt x="13538" y="4164"/>
                    </a:lnTo>
                    <a:lnTo>
                      <a:pt x="13643" y="4080"/>
                    </a:lnTo>
                    <a:lnTo>
                      <a:pt x="13747" y="4059"/>
                    </a:lnTo>
                    <a:lnTo>
                      <a:pt x="13915" y="4080"/>
                    </a:lnTo>
                    <a:lnTo>
                      <a:pt x="14019" y="4059"/>
                    </a:lnTo>
                    <a:lnTo>
                      <a:pt x="14103" y="3955"/>
                    </a:lnTo>
                    <a:lnTo>
                      <a:pt x="14166" y="3955"/>
                    </a:lnTo>
                    <a:lnTo>
                      <a:pt x="14208" y="4017"/>
                    </a:lnTo>
                    <a:lnTo>
                      <a:pt x="14270" y="3976"/>
                    </a:lnTo>
                    <a:lnTo>
                      <a:pt x="14375" y="3934"/>
                    </a:lnTo>
                    <a:lnTo>
                      <a:pt x="14521" y="3871"/>
                    </a:lnTo>
                    <a:lnTo>
                      <a:pt x="14521" y="3745"/>
                    </a:lnTo>
                    <a:lnTo>
                      <a:pt x="14689" y="3557"/>
                    </a:lnTo>
                    <a:lnTo>
                      <a:pt x="14689" y="3432"/>
                    </a:lnTo>
                    <a:lnTo>
                      <a:pt x="14731" y="3348"/>
                    </a:lnTo>
                    <a:lnTo>
                      <a:pt x="14731" y="3243"/>
                    </a:lnTo>
                    <a:lnTo>
                      <a:pt x="14584" y="3222"/>
                    </a:lnTo>
                    <a:lnTo>
                      <a:pt x="14438" y="3118"/>
                    </a:lnTo>
                    <a:lnTo>
                      <a:pt x="14333" y="3118"/>
                    </a:lnTo>
                    <a:lnTo>
                      <a:pt x="14187" y="3222"/>
                    </a:lnTo>
                    <a:lnTo>
                      <a:pt x="14061" y="3222"/>
                    </a:lnTo>
                    <a:lnTo>
                      <a:pt x="13852" y="3139"/>
                    </a:lnTo>
                    <a:lnTo>
                      <a:pt x="13643" y="3118"/>
                    </a:lnTo>
                    <a:lnTo>
                      <a:pt x="13475" y="3285"/>
                    </a:lnTo>
                    <a:lnTo>
                      <a:pt x="13475" y="3348"/>
                    </a:lnTo>
                    <a:lnTo>
                      <a:pt x="13538" y="3390"/>
                    </a:lnTo>
                    <a:lnTo>
                      <a:pt x="13559" y="3432"/>
                    </a:lnTo>
                    <a:lnTo>
                      <a:pt x="13475" y="3432"/>
                    </a:lnTo>
                    <a:lnTo>
                      <a:pt x="13433" y="3452"/>
                    </a:lnTo>
                    <a:lnTo>
                      <a:pt x="13371" y="3557"/>
                    </a:lnTo>
                    <a:lnTo>
                      <a:pt x="13350" y="3494"/>
                    </a:lnTo>
                    <a:lnTo>
                      <a:pt x="13287" y="3452"/>
                    </a:lnTo>
                    <a:lnTo>
                      <a:pt x="13161" y="3515"/>
                    </a:lnTo>
                    <a:lnTo>
                      <a:pt x="13036" y="3704"/>
                    </a:lnTo>
                    <a:lnTo>
                      <a:pt x="12848" y="3913"/>
                    </a:lnTo>
                    <a:lnTo>
                      <a:pt x="12973" y="3724"/>
                    </a:lnTo>
                    <a:lnTo>
                      <a:pt x="12973" y="3599"/>
                    </a:lnTo>
                    <a:lnTo>
                      <a:pt x="13015" y="3515"/>
                    </a:lnTo>
                    <a:lnTo>
                      <a:pt x="13015" y="3432"/>
                    </a:lnTo>
                    <a:lnTo>
                      <a:pt x="12952" y="3432"/>
                    </a:lnTo>
                    <a:lnTo>
                      <a:pt x="12848" y="3536"/>
                    </a:lnTo>
                    <a:lnTo>
                      <a:pt x="12806" y="3662"/>
                    </a:lnTo>
                    <a:lnTo>
                      <a:pt x="12743" y="3829"/>
                    </a:lnTo>
                    <a:lnTo>
                      <a:pt x="12638" y="3871"/>
                    </a:lnTo>
                    <a:lnTo>
                      <a:pt x="12722" y="3704"/>
                    </a:lnTo>
                    <a:lnTo>
                      <a:pt x="12743" y="3557"/>
                    </a:lnTo>
                    <a:lnTo>
                      <a:pt x="12952" y="3306"/>
                    </a:lnTo>
                    <a:lnTo>
                      <a:pt x="13015" y="3118"/>
                    </a:lnTo>
                    <a:lnTo>
                      <a:pt x="13078" y="3013"/>
                    </a:lnTo>
                    <a:lnTo>
                      <a:pt x="13182" y="2971"/>
                    </a:lnTo>
                    <a:lnTo>
                      <a:pt x="13329" y="2888"/>
                    </a:lnTo>
                    <a:lnTo>
                      <a:pt x="13392" y="2867"/>
                    </a:lnTo>
                    <a:lnTo>
                      <a:pt x="13496" y="2699"/>
                    </a:lnTo>
                    <a:lnTo>
                      <a:pt x="13768" y="2448"/>
                    </a:lnTo>
                    <a:lnTo>
                      <a:pt x="13789" y="2364"/>
                    </a:lnTo>
                    <a:lnTo>
                      <a:pt x="13852" y="2302"/>
                    </a:lnTo>
                    <a:lnTo>
                      <a:pt x="13789" y="2239"/>
                    </a:lnTo>
                    <a:lnTo>
                      <a:pt x="13810" y="2155"/>
                    </a:lnTo>
                    <a:lnTo>
                      <a:pt x="13852" y="2134"/>
                    </a:lnTo>
                    <a:lnTo>
                      <a:pt x="13852" y="2030"/>
                    </a:lnTo>
                    <a:lnTo>
                      <a:pt x="13747" y="1946"/>
                    </a:lnTo>
                    <a:lnTo>
                      <a:pt x="13601" y="1946"/>
                    </a:lnTo>
                    <a:lnTo>
                      <a:pt x="13580" y="1988"/>
                    </a:lnTo>
                    <a:lnTo>
                      <a:pt x="13538" y="1883"/>
                    </a:lnTo>
                    <a:lnTo>
                      <a:pt x="13454" y="1674"/>
                    </a:lnTo>
                    <a:lnTo>
                      <a:pt x="13329" y="1360"/>
                    </a:lnTo>
                    <a:lnTo>
                      <a:pt x="13224" y="1214"/>
                    </a:lnTo>
                    <a:lnTo>
                      <a:pt x="13140" y="1004"/>
                    </a:lnTo>
                    <a:lnTo>
                      <a:pt x="13140" y="879"/>
                    </a:lnTo>
                    <a:lnTo>
                      <a:pt x="13120" y="732"/>
                    </a:lnTo>
                    <a:lnTo>
                      <a:pt x="13057" y="691"/>
                    </a:lnTo>
                    <a:lnTo>
                      <a:pt x="13036" y="586"/>
                    </a:lnTo>
                    <a:lnTo>
                      <a:pt x="12952" y="460"/>
                    </a:lnTo>
                    <a:lnTo>
                      <a:pt x="12931" y="481"/>
                    </a:lnTo>
                    <a:lnTo>
                      <a:pt x="12931" y="565"/>
                    </a:lnTo>
                    <a:lnTo>
                      <a:pt x="12868" y="628"/>
                    </a:lnTo>
                    <a:lnTo>
                      <a:pt x="12743" y="711"/>
                    </a:lnTo>
                    <a:lnTo>
                      <a:pt x="12701" y="795"/>
                    </a:lnTo>
                    <a:lnTo>
                      <a:pt x="12555" y="984"/>
                    </a:lnTo>
                    <a:lnTo>
                      <a:pt x="12408" y="1151"/>
                    </a:lnTo>
                    <a:lnTo>
                      <a:pt x="12408" y="1256"/>
                    </a:lnTo>
                    <a:lnTo>
                      <a:pt x="12303" y="1507"/>
                    </a:lnTo>
                    <a:lnTo>
                      <a:pt x="12199" y="1653"/>
                    </a:lnTo>
                    <a:lnTo>
                      <a:pt x="12115" y="1779"/>
                    </a:lnTo>
                    <a:lnTo>
                      <a:pt x="12011" y="1820"/>
                    </a:lnTo>
                    <a:lnTo>
                      <a:pt x="11969" y="1862"/>
                    </a:lnTo>
                    <a:lnTo>
                      <a:pt x="11927" y="1967"/>
                    </a:lnTo>
                    <a:lnTo>
                      <a:pt x="11822" y="2051"/>
                    </a:lnTo>
                    <a:lnTo>
                      <a:pt x="11759" y="2030"/>
                    </a:lnTo>
                    <a:lnTo>
                      <a:pt x="11759" y="1862"/>
                    </a:lnTo>
                    <a:lnTo>
                      <a:pt x="11697" y="1841"/>
                    </a:lnTo>
                    <a:lnTo>
                      <a:pt x="11676" y="1779"/>
                    </a:lnTo>
                    <a:lnTo>
                      <a:pt x="11613" y="1779"/>
                    </a:lnTo>
                    <a:lnTo>
                      <a:pt x="11550" y="1820"/>
                    </a:lnTo>
                    <a:lnTo>
                      <a:pt x="11487" y="1883"/>
                    </a:lnTo>
                    <a:lnTo>
                      <a:pt x="11383" y="1862"/>
                    </a:lnTo>
                    <a:lnTo>
                      <a:pt x="11299" y="1779"/>
                    </a:lnTo>
                    <a:lnTo>
                      <a:pt x="11299" y="1737"/>
                    </a:lnTo>
                    <a:lnTo>
                      <a:pt x="11278" y="1716"/>
                    </a:lnTo>
                    <a:lnTo>
                      <a:pt x="11257" y="1611"/>
                    </a:lnTo>
                    <a:lnTo>
                      <a:pt x="11236" y="1548"/>
                    </a:lnTo>
                    <a:lnTo>
                      <a:pt x="11153" y="1528"/>
                    </a:lnTo>
                    <a:lnTo>
                      <a:pt x="11048" y="1423"/>
                    </a:lnTo>
                    <a:lnTo>
                      <a:pt x="10881" y="1423"/>
                    </a:lnTo>
                    <a:lnTo>
                      <a:pt x="10776" y="1465"/>
                    </a:lnTo>
                    <a:lnTo>
                      <a:pt x="10546" y="1465"/>
                    </a:lnTo>
                    <a:lnTo>
                      <a:pt x="10420" y="1444"/>
                    </a:lnTo>
                    <a:lnTo>
                      <a:pt x="10316" y="1528"/>
                    </a:lnTo>
                    <a:lnTo>
                      <a:pt x="10295" y="1632"/>
                    </a:lnTo>
                    <a:lnTo>
                      <a:pt x="10399" y="1737"/>
                    </a:lnTo>
                    <a:lnTo>
                      <a:pt x="10420" y="1820"/>
                    </a:lnTo>
                    <a:lnTo>
                      <a:pt x="10462" y="1946"/>
                    </a:lnTo>
                    <a:lnTo>
                      <a:pt x="10441" y="1988"/>
                    </a:lnTo>
                    <a:lnTo>
                      <a:pt x="10337" y="1988"/>
                    </a:lnTo>
                    <a:lnTo>
                      <a:pt x="10190" y="1946"/>
                    </a:lnTo>
                    <a:lnTo>
                      <a:pt x="10148" y="1925"/>
                    </a:lnTo>
                    <a:lnTo>
                      <a:pt x="9918" y="1925"/>
                    </a:lnTo>
                    <a:lnTo>
                      <a:pt x="9814" y="1946"/>
                    </a:lnTo>
                    <a:lnTo>
                      <a:pt x="9772" y="1883"/>
                    </a:lnTo>
                    <a:lnTo>
                      <a:pt x="9604" y="1883"/>
                    </a:lnTo>
                    <a:lnTo>
                      <a:pt x="9479" y="1946"/>
                    </a:lnTo>
                    <a:lnTo>
                      <a:pt x="9395" y="2134"/>
                    </a:lnTo>
                    <a:lnTo>
                      <a:pt x="9165" y="2134"/>
                    </a:lnTo>
                    <a:lnTo>
                      <a:pt x="9039" y="2155"/>
                    </a:lnTo>
                    <a:lnTo>
                      <a:pt x="8998" y="2197"/>
                    </a:lnTo>
                    <a:lnTo>
                      <a:pt x="8935" y="2302"/>
                    </a:lnTo>
                    <a:lnTo>
                      <a:pt x="8788" y="2302"/>
                    </a:lnTo>
                    <a:lnTo>
                      <a:pt x="8767" y="2281"/>
                    </a:lnTo>
                    <a:lnTo>
                      <a:pt x="8684" y="2302"/>
                    </a:lnTo>
                    <a:lnTo>
                      <a:pt x="8621" y="2385"/>
                    </a:lnTo>
                    <a:lnTo>
                      <a:pt x="8537" y="2364"/>
                    </a:lnTo>
                    <a:lnTo>
                      <a:pt x="8307" y="2176"/>
                    </a:lnTo>
                    <a:lnTo>
                      <a:pt x="8223" y="2072"/>
                    </a:lnTo>
                    <a:lnTo>
                      <a:pt x="8223" y="1988"/>
                    </a:lnTo>
                    <a:lnTo>
                      <a:pt x="8098" y="1862"/>
                    </a:lnTo>
                    <a:lnTo>
                      <a:pt x="7993" y="1758"/>
                    </a:lnTo>
                    <a:lnTo>
                      <a:pt x="7993" y="1653"/>
                    </a:lnTo>
                    <a:lnTo>
                      <a:pt x="8014" y="1569"/>
                    </a:lnTo>
                    <a:lnTo>
                      <a:pt x="7993" y="1528"/>
                    </a:lnTo>
                    <a:lnTo>
                      <a:pt x="8014" y="1423"/>
                    </a:lnTo>
                    <a:lnTo>
                      <a:pt x="8056" y="1339"/>
                    </a:lnTo>
                    <a:lnTo>
                      <a:pt x="8056" y="1214"/>
                    </a:lnTo>
                    <a:lnTo>
                      <a:pt x="8161" y="1025"/>
                    </a:lnTo>
                    <a:lnTo>
                      <a:pt x="8202" y="879"/>
                    </a:lnTo>
                    <a:lnTo>
                      <a:pt x="8307" y="732"/>
                    </a:lnTo>
                    <a:lnTo>
                      <a:pt x="8307" y="691"/>
                    </a:lnTo>
                    <a:lnTo>
                      <a:pt x="8202" y="691"/>
                    </a:lnTo>
                    <a:lnTo>
                      <a:pt x="8140" y="607"/>
                    </a:lnTo>
                    <a:lnTo>
                      <a:pt x="8119" y="523"/>
                    </a:lnTo>
                    <a:lnTo>
                      <a:pt x="7993" y="523"/>
                    </a:lnTo>
                    <a:lnTo>
                      <a:pt x="7889" y="481"/>
                    </a:lnTo>
                    <a:lnTo>
                      <a:pt x="7930" y="398"/>
                    </a:lnTo>
                    <a:lnTo>
                      <a:pt x="8014" y="293"/>
                    </a:lnTo>
                    <a:lnTo>
                      <a:pt x="8014" y="147"/>
                    </a:lnTo>
                    <a:lnTo>
                      <a:pt x="7910" y="0"/>
                    </a:lnTo>
                    <a:lnTo>
                      <a:pt x="7784" y="0"/>
                    </a:lnTo>
                    <a:lnTo>
                      <a:pt x="7721" y="63"/>
                    </a:lnTo>
                    <a:lnTo>
                      <a:pt x="7679"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6B65"/>
                  </a:solidFill>
                </a:endParaRPr>
              </a:p>
            </p:txBody>
          </p:sp>
        </p:grpSp>
        <p:grpSp>
          <p:nvGrpSpPr>
            <p:cNvPr id="1084" name="Google Shape;6839;p56"/>
            <p:cNvGrpSpPr/>
            <p:nvPr/>
          </p:nvGrpSpPr>
          <p:grpSpPr>
            <a:xfrm>
              <a:off x="3265985" y="3226989"/>
              <a:ext cx="87151" cy="346202"/>
              <a:chOff x="2680375" y="3423800"/>
              <a:chExt cx="182975" cy="761050"/>
            </a:xfrm>
          </p:grpSpPr>
          <p:sp>
            <p:nvSpPr>
              <p:cNvPr id="1296" name="Google Shape;6840;p56"/>
              <p:cNvSpPr/>
              <p:nvPr/>
            </p:nvSpPr>
            <p:spPr>
              <a:xfrm>
                <a:off x="2698650" y="3423800"/>
                <a:ext cx="164700" cy="703875"/>
              </a:xfrm>
              <a:custGeom>
                <a:avLst/>
                <a:gdLst/>
                <a:ahLst/>
                <a:cxnLst/>
                <a:rect l="l" t="t" r="r" b="b"/>
                <a:pathLst>
                  <a:path w="6588" h="28155" extrusionOk="0">
                    <a:moveTo>
                      <a:pt x="319" y="4568"/>
                    </a:moveTo>
                    <a:lnTo>
                      <a:pt x="107" y="1274"/>
                    </a:lnTo>
                    <a:lnTo>
                      <a:pt x="319" y="0"/>
                    </a:lnTo>
                    <a:lnTo>
                      <a:pt x="6588" y="4356"/>
                    </a:lnTo>
                    <a:lnTo>
                      <a:pt x="4994" y="7331"/>
                    </a:lnTo>
                    <a:lnTo>
                      <a:pt x="1913" y="16149"/>
                    </a:lnTo>
                    <a:lnTo>
                      <a:pt x="2656" y="24330"/>
                    </a:lnTo>
                    <a:lnTo>
                      <a:pt x="4144" y="28155"/>
                    </a:lnTo>
                    <a:lnTo>
                      <a:pt x="1700" y="27836"/>
                    </a:lnTo>
                    <a:lnTo>
                      <a:pt x="532" y="25605"/>
                    </a:lnTo>
                    <a:lnTo>
                      <a:pt x="1063" y="22736"/>
                    </a:lnTo>
                    <a:lnTo>
                      <a:pt x="0" y="17530"/>
                    </a:lnTo>
                    <a:lnTo>
                      <a:pt x="638" y="14024"/>
                    </a:lnTo>
                    <a:lnTo>
                      <a:pt x="213" y="11793"/>
                    </a:lnTo>
                    <a:lnTo>
                      <a:pt x="744" y="7756"/>
                    </a:lnTo>
                    <a:close/>
                  </a:path>
                </a:pathLst>
              </a:custGeom>
              <a:solidFill>
                <a:srgbClr val="5F7D95"/>
              </a:solidFill>
              <a:ln>
                <a:noFill/>
              </a:ln>
            </p:spPr>
          </p:sp>
          <p:sp>
            <p:nvSpPr>
              <p:cNvPr id="1297" name="Google Shape;6841;p56"/>
              <p:cNvSpPr/>
              <p:nvPr/>
            </p:nvSpPr>
            <p:spPr>
              <a:xfrm>
                <a:off x="2680375" y="3510050"/>
                <a:ext cx="137075" cy="674800"/>
              </a:xfrm>
              <a:custGeom>
                <a:avLst/>
                <a:gdLst/>
                <a:ahLst/>
                <a:cxnLst/>
                <a:rect l="l" t="t" r="r" b="b"/>
                <a:pathLst>
                  <a:path w="5483" h="26992" extrusionOk="0">
                    <a:moveTo>
                      <a:pt x="984" y="23016"/>
                    </a:moveTo>
                    <a:lnTo>
                      <a:pt x="984" y="23121"/>
                    </a:lnTo>
                    <a:lnTo>
                      <a:pt x="1026" y="23058"/>
                    </a:lnTo>
                    <a:lnTo>
                      <a:pt x="1088" y="23016"/>
                    </a:lnTo>
                    <a:close/>
                    <a:moveTo>
                      <a:pt x="1047" y="0"/>
                    </a:moveTo>
                    <a:lnTo>
                      <a:pt x="984" y="105"/>
                    </a:lnTo>
                    <a:lnTo>
                      <a:pt x="963" y="209"/>
                    </a:lnTo>
                    <a:lnTo>
                      <a:pt x="1068" y="314"/>
                    </a:lnTo>
                    <a:lnTo>
                      <a:pt x="1005" y="419"/>
                    </a:lnTo>
                    <a:lnTo>
                      <a:pt x="900" y="502"/>
                    </a:lnTo>
                    <a:lnTo>
                      <a:pt x="837" y="461"/>
                    </a:lnTo>
                    <a:lnTo>
                      <a:pt x="691" y="544"/>
                    </a:lnTo>
                    <a:lnTo>
                      <a:pt x="565" y="628"/>
                    </a:lnTo>
                    <a:lnTo>
                      <a:pt x="628" y="670"/>
                    </a:lnTo>
                    <a:lnTo>
                      <a:pt x="628" y="837"/>
                    </a:lnTo>
                    <a:lnTo>
                      <a:pt x="586" y="963"/>
                    </a:lnTo>
                    <a:lnTo>
                      <a:pt x="628" y="1130"/>
                    </a:lnTo>
                    <a:lnTo>
                      <a:pt x="733" y="1549"/>
                    </a:lnTo>
                    <a:lnTo>
                      <a:pt x="733" y="1695"/>
                    </a:lnTo>
                    <a:lnTo>
                      <a:pt x="691" y="1800"/>
                    </a:lnTo>
                    <a:lnTo>
                      <a:pt x="649" y="1883"/>
                    </a:lnTo>
                    <a:lnTo>
                      <a:pt x="691" y="2093"/>
                    </a:lnTo>
                    <a:lnTo>
                      <a:pt x="775" y="2302"/>
                    </a:lnTo>
                    <a:lnTo>
                      <a:pt x="858" y="2490"/>
                    </a:lnTo>
                    <a:lnTo>
                      <a:pt x="858" y="2762"/>
                    </a:lnTo>
                    <a:lnTo>
                      <a:pt x="837" y="2846"/>
                    </a:lnTo>
                    <a:lnTo>
                      <a:pt x="796" y="2909"/>
                    </a:lnTo>
                    <a:lnTo>
                      <a:pt x="837" y="3327"/>
                    </a:lnTo>
                    <a:lnTo>
                      <a:pt x="837" y="3432"/>
                    </a:lnTo>
                    <a:lnTo>
                      <a:pt x="754" y="3474"/>
                    </a:lnTo>
                    <a:lnTo>
                      <a:pt x="670" y="3536"/>
                    </a:lnTo>
                    <a:lnTo>
                      <a:pt x="670" y="3766"/>
                    </a:lnTo>
                    <a:lnTo>
                      <a:pt x="691" y="3829"/>
                    </a:lnTo>
                    <a:lnTo>
                      <a:pt x="775" y="3766"/>
                    </a:lnTo>
                    <a:lnTo>
                      <a:pt x="837" y="3829"/>
                    </a:lnTo>
                    <a:lnTo>
                      <a:pt x="754" y="3892"/>
                    </a:lnTo>
                    <a:lnTo>
                      <a:pt x="754" y="4499"/>
                    </a:lnTo>
                    <a:lnTo>
                      <a:pt x="837" y="4729"/>
                    </a:lnTo>
                    <a:lnTo>
                      <a:pt x="858" y="4917"/>
                    </a:lnTo>
                    <a:lnTo>
                      <a:pt x="837" y="5064"/>
                    </a:lnTo>
                    <a:lnTo>
                      <a:pt x="733" y="5231"/>
                    </a:lnTo>
                    <a:lnTo>
                      <a:pt x="733" y="5399"/>
                    </a:lnTo>
                    <a:lnTo>
                      <a:pt x="837" y="5566"/>
                    </a:lnTo>
                    <a:lnTo>
                      <a:pt x="796" y="5712"/>
                    </a:lnTo>
                    <a:lnTo>
                      <a:pt x="796" y="5984"/>
                    </a:lnTo>
                    <a:lnTo>
                      <a:pt x="754" y="6089"/>
                    </a:lnTo>
                    <a:lnTo>
                      <a:pt x="754" y="6256"/>
                    </a:lnTo>
                    <a:lnTo>
                      <a:pt x="775" y="6340"/>
                    </a:lnTo>
                    <a:lnTo>
                      <a:pt x="775" y="6403"/>
                    </a:lnTo>
                    <a:lnTo>
                      <a:pt x="670" y="6570"/>
                    </a:lnTo>
                    <a:lnTo>
                      <a:pt x="670" y="6717"/>
                    </a:lnTo>
                    <a:lnTo>
                      <a:pt x="628" y="6821"/>
                    </a:lnTo>
                    <a:lnTo>
                      <a:pt x="649" y="7010"/>
                    </a:lnTo>
                    <a:lnTo>
                      <a:pt x="628" y="7093"/>
                    </a:lnTo>
                    <a:lnTo>
                      <a:pt x="524" y="7303"/>
                    </a:lnTo>
                    <a:lnTo>
                      <a:pt x="524" y="7407"/>
                    </a:lnTo>
                    <a:lnTo>
                      <a:pt x="628" y="7554"/>
                    </a:lnTo>
                    <a:lnTo>
                      <a:pt x="649" y="7721"/>
                    </a:lnTo>
                    <a:lnTo>
                      <a:pt x="733" y="7826"/>
                    </a:lnTo>
                    <a:lnTo>
                      <a:pt x="649" y="7867"/>
                    </a:lnTo>
                    <a:lnTo>
                      <a:pt x="586" y="8014"/>
                    </a:lnTo>
                    <a:lnTo>
                      <a:pt x="670" y="8119"/>
                    </a:lnTo>
                    <a:lnTo>
                      <a:pt x="586" y="8202"/>
                    </a:lnTo>
                    <a:lnTo>
                      <a:pt x="524" y="8244"/>
                    </a:lnTo>
                    <a:lnTo>
                      <a:pt x="524" y="8391"/>
                    </a:lnTo>
                    <a:lnTo>
                      <a:pt x="544" y="8537"/>
                    </a:lnTo>
                    <a:lnTo>
                      <a:pt x="544" y="8663"/>
                    </a:lnTo>
                    <a:lnTo>
                      <a:pt x="670" y="8997"/>
                    </a:lnTo>
                    <a:lnTo>
                      <a:pt x="670" y="9186"/>
                    </a:lnTo>
                    <a:lnTo>
                      <a:pt x="628" y="9228"/>
                    </a:lnTo>
                    <a:lnTo>
                      <a:pt x="628" y="9332"/>
                    </a:lnTo>
                    <a:lnTo>
                      <a:pt x="754" y="9520"/>
                    </a:lnTo>
                    <a:lnTo>
                      <a:pt x="754" y="9730"/>
                    </a:lnTo>
                    <a:lnTo>
                      <a:pt x="733" y="9855"/>
                    </a:lnTo>
                    <a:lnTo>
                      <a:pt x="733" y="9918"/>
                    </a:lnTo>
                    <a:lnTo>
                      <a:pt x="754" y="10023"/>
                    </a:lnTo>
                    <a:lnTo>
                      <a:pt x="733" y="10106"/>
                    </a:lnTo>
                    <a:lnTo>
                      <a:pt x="691" y="10211"/>
                    </a:lnTo>
                    <a:lnTo>
                      <a:pt x="733" y="10253"/>
                    </a:lnTo>
                    <a:lnTo>
                      <a:pt x="858" y="10441"/>
                    </a:lnTo>
                    <a:lnTo>
                      <a:pt x="879" y="10546"/>
                    </a:lnTo>
                    <a:lnTo>
                      <a:pt x="837" y="10650"/>
                    </a:lnTo>
                    <a:lnTo>
                      <a:pt x="754" y="10692"/>
                    </a:lnTo>
                    <a:lnTo>
                      <a:pt x="670" y="10860"/>
                    </a:lnTo>
                    <a:lnTo>
                      <a:pt x="670" y="10901"/>
                    </a:lnTo>
                    <a:lnTo>
                      <a:pt x="733" y="10964"/>
                    </a:lnTo>
                    <a:lnTo>
                      <a:pt x="670" y="11090"/>
                    </a:lnTo>
                    <a:lnTo>
                      <a:pt x="586" y="11173"/>
                    </a:lnTo>
                    <a:lnTo>
                      <a:pt x="586" y="11278"/>
                    </a:lnTo>
                    <a:lnTo>
                      <a:pt x="565" y="11466"/>
                    </a:lnTo>
                    <a:lnTo>
                      <a:pt x="524" y="11571"/>
                    </a:lnTo>
                    <a:lnTo>
                      <a:pt x="524" y="11676"/>
                    </a:lnTo>
                    <a:lnTo>
                      <a:pt x="482" y="11717"/>
                    </a:lnTo>
                    <a:lnTo>
                      <a:pt x="482" y="11843"/>
                    </a:lnTo>
                    <a:lnTo>
                      <a:pt x="419" y="11927"/>
                    </a:lnTo>
                    <a:lnTo>
                      <a:pt x="419" y="11989"/>
                    </a:lnTo>
                    <a:lnTo>
                      <a:pt x="461" y="12052"/>
                    </a:lnTo>
                    <a:lnTo>
                      <a:pt x="377" y="12157"/>
                    </a:lnTo>
                    <a:lnTo>
                      <a:pt x="377" y="12324"/>
                    </a:lnTo>
                    <a:lnTo>
                      <a:pt x="377" y="12429"/>
                    </a:lnTo>
                    <a:lnTo>
                      <a:pt x="314" y="12471"/>
                    </a:lnTo>
                    <a:lnTo>
                      <a:pt x="314" y="12575"/>
                    </a:lnTo>
                    <a:lnTo>
                      <a:pt x="272" y="12659"/>
                    </a:lnTo>
                    <a:lnTo>
                      <a:pt x="272" y="12743"/>
                    </a:lnTo>
                    <a:lnTo>
                      <a:pt x="314" y="12847"/>
                    </a:lnTo>
                    <a:lnTo>
                      <a:pt x="314" y="12952"/>
                    </a:lnTo>
                    <a:lnTo>
                      <a:pt x="231" y="13057"/>
                    </a:lnTo>
                    <a:lnTo>
                      <a:pt x="147" y="13057"/>
                    </a:lnTo>
                    <a:lnTo>
                      <a:pt x="63" y="12994"/>
                    </a:lnTo>
                    <a:lnTo>
                      <a:pt x="0" y="13015"/>
                    </a:lnTo>
                    <a:lnTo>
                      <a:pt x="0" y="13098"/>
                    </a:lnTo>
                    <a:lnTo>
                      <a:pt x="21" y="13224"/>
                    </a:lnTo>
                    <a:lnTo>
                      <a:pt x="21" y="13412"/>
                    </a:lnTo>
                    <a:lnTo>
                      <a:pt x="105" y="13517"/>
                    </a:lnTo>
                    <a:lnTo>
                      <a:pt x="231" y="13621"/>
                    </a:lnTo>
                    <a:lnTo>
                      <a:pt x="252" y="13747"/>
                    </a:lnTo>
                    <a:lnTo>
                      <a:pt x="231" y="13914"/>
                    </a:lnTo>
                    <a:lnTo>
                      <a:pt x="398" y="14228"/>
                    </a:lnTo>
                    <a:lnTo>
                      <a:pt x="440" y="14312"/>
                    </a:lnTo>
                    <a:lnTo>
                      <a:pt x="524" y="14375"/>
                    </a:lnTo>
                    <a:lnTo>
                      <a:pt x="524" y="14563"/>
                    </a:lnTo>
                    <a:lnTo>
                      <a:pt x="461" y="14835"/>
                    </a:lnTo>
                    <a:lnTo>
                      <a:pt x="419" y="14856"/>
                    </a:lnTo>
                    <a:lnTo>
                      <a:pt x="440" y="14940"/>
                    </a:lnTo>
                    <a:lnTo>
                      <a:pt x="419" y="15002"/>
                    </a:lnTo>
                    <a:lnTo>
                      <a:pt x="356" y="14982"/>
                    </a:lnTo>
                    <a:lnTo>
                      <a:pt x="314" y="14982"/>
                    </a:lnTo>
                    <a:lnTo>
                      <a:pt x="272" y="15086"/>
                    </a:lnTo>
                    <a:lnTo>
                      <a:pt x="314" y="15191"/>
                    </a:lnTo>
                    <a:lnTo>
                      <a:pt x="377" y="15254"/>
                    </a:lnTo>
                    <a:lnTo>
                      <a:pt x="335" y="15484"/>
                    </a:lnTo>
                    <a:lnTo>
                      <a:pt x="356" y="15588"/>
                    </a:lnTo>
                    <a:lnTo>
                      <a:pt x="314" y="15672"/>
                    </a:lnTo>
                    <a:lnTo>
                      <a:pt x="356" y="15714"/>
                    </a:lnTo>
                    <a:lnTo>
                      <a:pt x="335" y="15798"/>
                    </a:lnTo>
                    <a:lnTo>
                      <a:pt x="314" y="15818"/>
                    </a:lnTo>
                    <a:lnTo>
                      <a:pt x="335" y="15881"/>
                    </a:lnTo>
                    <a:lnTo>
                      <a:pt x="524" y="16153"/>
                    </a:lnTo>
                    <a:lnTo>
                      <a:pt x="565" y="16216"/>
                    </a:lnTo>
                    <a:lnTo>
                      <a:pt x="565" y="16362"/>
                    </a:lnTo>
                    <a:lnTo>
                      <a:pt x="524" y="16342"/>
                    </a:lnTo>
                    <a:lnTo>
                      <a:pt x="377" y="16342"/>
                    </a:lnTo>
                    <a:lnTo>
                      <a:pt x="314" y="16425"/>
                    </a:lnTo>
                    <a:lnTo>
                      <a:pt x="314" y="16467"/>
                    </a:lnTo>
                    <a:lnTo>
                      <a:pt x="356" y="16530"/>
                    </a:lnTo>
                    <a:lnTo>
                      <a:pt x="356" y="16614"/>
                    </a:lnTo>
                    <a:lnTo>
                      <a:pt x="314" y="16655"/>
                    </a:lnTo>
                    <a:lnTo>
                      <a:pt x="272" y="16739"/>
                    </a:lnTo>
                    <a:lnTo>
                      <a:pt x="314" y="16823"/>
                    </a:lnTo>
                    <a:lnTo>
                      <a:pt x="335" y="16844"/>
                    </a:lnTo>
                    <a:lnTo>
                      <a:pt x="377" y="16969"/>
                    </a:lnTo>
                    <a:lnTo>
                      <a:pt x="419" y="17304"/>
                    </a:lnTo>
                    <a:lnTo>
                      <a:pt x="356" y="17451"/>
                    </a:lnTo>
                    <a:lnTo>
                      <a:pt x="482" y="17492"/>
                    </a:lnTo>
                    <a:lnTo>
                      <a:pt x="670" y="17471"/>
                    </a:lnTo>
                    <a:lnTo>
                      <a:pt x="670" y="17409"/>
                    </a:lnTo>
                    <a:lnTo>
                      <a:pt x="670" y="17283"/>
                    </a:lnTo>
                    <a:lnTo>
                      <a:pt x="733" y="17199"/>
                    </a:lnTo>
                    <a:lnTo>
                      <a:pt x="837" y="17241"/>
                    </a:lnTo>
                    <a:lnTo>
                      <a:pt x="858" y="17199"/>
                    </a:lnTo>
                    <a:lnTo>
                      <a:pt x="733" y="17095"/>
                    </a:lnTo>
                    <a:lnTo>
                      <a:pt x="775" y="17053"/>
                    </a:lnTo>
                    <a:lnTo>
                      <a:pt x="649" y="16927"/>
                    </a:lnTo>
                    <a:lnTo>
                      <a:pt x="649" y="16844"/>
                    </a:lnTo>
                    <a:lnTo>
                      <a:pt x="733" y="16844"/>
                    </a:lnTo>
                    <a:lnTo>
                      <a:pt x="837" y="16886"/>
                    </a:lnTo>
                    <a:lnTo>
                      <a:pt x="837" y="16865"/>
                    </a:lnTo>
                    <a:lnTo>
                      <a:pt x="775" y="16823"/>
                    </a:lnTo>
                    <a:lnTo>
                      <a:pt x="649" y="16718"/>
                    </a:lnTo>
                    <a:lnTo>
                      <a:pt x="775" y="16739"/>
                    </a:lnTo>
                    <a:lnTo>
                      <a:pt x="775" y="16634"/>
                    </a:lnTo>
                    <a:lnTo>
                      <a:pt x="754" y="16572"/>
                    </a:lnTo>
                    <a:lnTo>
                      <a:pt x="754" y="16425"/>
                    </a:lnTo>
                    <a:lnTo>
                      <a:pt x="733" y="16362"/>
                    </a:lnTo>
                    <a:cubicBezTo>
                      <a:pt x="733" y="16321"/>
                      <a:pt x="754" y="16258"/>
                      <a:pt x="775" y="16237"/>
                    </a:cubicBezTo>
                    <a:lnTo>
                      <a:pt x="837" y="16258"/>
                    </a:lnTo>
                    <a:lnTo>
                      <a:pt x="879" y="16237"/>
                    </a:lnTo>
                    <a:cubicBezTo>
                      <a:pt x="879" y="16342"/>
                      <a:pt x="900" y="16467"/>
                      <a:pt x="900" y="16572"/>
                    </a:cubicBezTo>
                    <a:lnTo>
                      <a:pt x="1068" y="17764"/>
                    </a:lnTo>
                    <a:lnTo>
                      <a:pt x="1047" y="17785"/>
                    </a:lnTo>
                    <a:lnTo>
                      <a:pt x="1068" y="17869"/>
                    </a:lnTo>
                    <a:lnTo>
                      <a:pt x="1068" y="18036"/>
                    </a:lnTo>
                    <a:lnTo>
                      <a:pt x="1005" y="18078"/>
                    </a:lnTo>
                    <a:lnTo>
                      <a:pt x="1047" y="18120"/>
                    </a:lnTo>
                    <a:lnTo>
                      <a:pt x="1047" y="18287"/>
                    </a:lnTo>
                    <a:lnTo>
                      <a:pt x="1005" y="18350"/>
                    </a:lnTo>
                    <a:lnTo>
                      <a:pt x="1047" y="18434"/>
                    </a:lnTo>
                    <a:lnTo>
                      <a:pt x="1047" y="18455"/>
                    </a:lnTo>
                    <a:cubicBezTo>
                      <a:pt x="1047" y="18643"/>
                      <a:pt x="1005" y="18852"/>
                      <a:pt x="963" y="19041"/>
                    </a:cubicBezTo>
                    <a:cubicBezTo>
                      <a:pt x="921" y="19187"/>
                      <a:pt x="900" y="19334"/>
                      <a:pt x="858" y="19459"/>
                    </a:cubicBezTo>
                    <a:lnTo>
                      <a:pt x="796" y="19480"/>
                    </a:lnTo>
                    <a:lnTo>
                      <a:pt x="691" y="19564"/>
                    </a:lnTo>
                    <a:lnTo>
                      <a:pt x="649" y="19564"/>
                    </a:lnTo>
                    <a:lnTo>
                      <a:pt x="649" y="19501"/>
                    </a:lnTo>
                    <a:lnTo>
                      <a:pt x="754" y="19480"/>
                    </a:lnTo>
                    <a:lnTo>
                      <a:pt x="837" y="19438"/>
                    </a:lnTo>
                    <a:lnTo>
                      <a:pt x="837" y="19271"/>
                    </a:lnTo>
                    <a:lnTo>
                      <a:pt x="775" y="19250"/>
                    </a:lnTo>
                    <a:lnTo>
                      <a:pt x="670" y="19292"/>
                    </a:lnTo>
                    <a:lnTo>
                      <a:pt x="461" y="19292"/>
                    </a:lnTo>
                    <a:lnTo>
                      <a:pt x="377" y="19271"/>
                    </a:lnTo>
                    <a:lnTo>
                      <a:pt x="293" y="19292"/>
                    </a:lnTo>
                    <a:lnTo>
                      <a:pt x="293" y="19375"/>
                    </a:lnTo>
                    <a:lnTo>
                      <a:pt x="356" y="19501"/>
                    </a:lnTo>
                    <a:lnTo>
                      <a:pt x="398" y="19501"/>
                    </a:lnTo>
                    <a:lnTo>
                      <a:pt x="440" y="19585"/>
                    </a:lnTo>
                    <a:lnTo>
                      <a:pt x="356" y="19585"/>
                    </a:lnTo>
                    <a:lnTo>
                      <a:pt x="335" y="19689"/>
                    </a:lnTo>
                    <a:lnTo>
                      <a:pt x="252" y="19752"/>
                    </a:lnTo>
                    <a:lnTo>
                      <a:pt x="189" y="19857"/>
                    </a:lnTo>
                    <a:lnTo>
                      <a:pt x="42" y="19919"/>
                    </a:lnTo>
                    <a:lnTo>
                      <a:pt x="42" y="20003"/>
                    </a:lnTo>
                    <a:lnTo>
                      <a:pt x="189" y="20192"/>
                    </a:lnTo>
                    <a:lnTo>
                      <a:pt x="272" y="20192"/>
                    </a:lnTo>
                    <a:lnTo>
                      <a:pt x="335" y="20129"/>
                    </a:lnTo>
                    <a:lnTo>
                      <a:pt x="335" y="20066"/>
                    </a:lnTo>
                    <a:lnTo>
                      <a:pt x="231" y="20024"/>
                    </a:lnTo>
                    <a:lnTo>
                      <a:pt x="231" y="19982"/>
                    </a:lnTo>
                    <a:lnTo>
                      <a:pt x="272" y="19878"/>
                    </a:lnTo>
                    <a:lnTo>
                      <a:pt x="440" y="19878"/>
                    </a:lnTo>
                    <a:lnTo>
                      <a:pt x="461" y="19857"/>
                    </a:lnTo>
                    <a:lnTo>
                      <a:pt x="482" y="19982"/>
                    </a:lnTo>
                    <a:lnTo>
                      <a:pt x="586" y="20066"/>
                    </a:lnTo>
                    <a:lnTo>
                      <a:pt x="712" y="20066"/>
                    </a:lnTo>
                    <a:lnTo>
                      <a:pt x="754" y="20003"/>
                    </a:lnTo>
                    <a:lnTo>
                      <a:pt x="754" y="20003"/>
                    </a:lnTo>
                    <a:cubicBezTo>
                      <a:pt x="670" y="20317"/>
                      <a:pt x="649" y="20631"/>
                      <a:pt x="649" y="20924"/>
                    </a:cubicBezTo>
                    <a:lnTo>
                      <a:pt x="586" y="20966"/>
                    </a:lnTo>
                    <a:lnTo>
                      <a:pt x="649" y="21008"/>
                    </a:lnTo>
                    <a:lnTo>
                      <a:pt x="649" y="21154"/>
                    </a:lnTo>
                    <a:lnTo>
                      <a:pt x="565" y="21028"/>
                    </a:lnTo>
                    <a:lnTo>
                      <a:pt x="461" y="21008"/>
                    </a:lnTo>
                    <a:lnTo>
                      <a:pt x="440" y="21049"/>
                    </a:lnTo>
                    <a:lnTo>
                      <a:pt x="440" y="21133"/>
                    </a:lnTo>
                    <a:lnTo>
                      <a:pt x="461" y="21259"/>
                    </a:lnTo>
                    <a:lnTo>
                      <a:pt x="565" y="21280"/>
                    </a:lnTo>
                    <a:lnTo>
                      <a:pt x="649" y="21342"/>
                    </a:lnTo>
                    <a:lnTo>
                      <a:pt x="649" y="21384"/>
                    </a:lnTo>
                    <a:lnTo>
                      <a:pt x="691" y="21552"/>
                    </a:lnTo>
                    <a:lnTo>
                      <a:pt x="754" y="21572"/>
                    </a:lnTo>
                    <a:cubicBezTo>
                      <a:pt x="754" y="21635"/>
                      <a:pt x="775" y="21656"/>
                      <a:pt x="796" y="21698"/>
                    </a:cubicBezTo>
                    <a:lnTo>
                      <a:pt x="670" y="21656"/>
                    </a:lnTo>
                    <a:lnTo>
                      <a:pt x="649" y="21635"/>
                    </a:lnTo>
                    <a:lnTo>
                      <a:pt x="586" y="21677"/>
                    </a:lnTo>
                    <a:lnTo>
                      <a:pt x="649" y="21865"/>
                    </a:lnTo>
                    <a:lnTo>
                      <a:pt x="649" y="21949"/>
                    </a:lnTo>
                    <a:lnTo>
                      <a:pt x="691" y="21970"/>
                    </a:lnTo>
                    <a:lnTo>
                      <a:pt x="796" y="21803"/>
                    </a:lnTo>
                    <a:lnTo>
                      <a:pt x="858" y="21782"/>
                    </a:lnTo>
                    <a:cubicBezTo>
                      <a:pt x="879" y="21844"/>
                      <a:pt x="900" y="21886"/>
                      <a:pt x="921" y="21970"/>
                    </a:cubicBezTo>
                    <a:lnTo>
                      <a:pt x="921" y="22012"/>
                    </a:lnTo>
                    <a:lnTo>
                      <a:pt x="816" y="22054"/>
                    </a:lnTo>
                    <a:lnTo>
                      <a:pt x="921" y="22284"/>
                    </a:lnTo>
                    <a:lnTo>
                      <a:pt x="963" y="22409"/>
                    </a:lnTo>
                    <a:cubicBezTo>
                      <a:pt x="963" y="22493"/>
                      <a:pt x="984" y="22577"/>
                      <a:pt x="1005" y="22640"/>
                    </a:cubicBezTo>
                    <a:lnTo>
                      <a:pt x="984" y="22681"/>
                    </a:lnTo>
                    <a:lnTo>
                      <a:pt x="984" y="22744"/>
                    </a:lnTo>
                    <a:lnTo>
                      <a:pt x="921" y="22807"/>
                    </a:lnTo>
                    <a:lnTo>
                      <a:pt x="1005" y="22849"/>
                    </a:lnTo>
                    <a:lnTo>
                      <a:pt x="1026" y="22932"/>
                    </a:lnTo>
                    <a:lnTo>
                      <a:pt x="1068" y="22932"/>
                    </a:lnTo>
                    <a:cubicBezTo>
                      <a:pt x="1068" y="22953"/>
                      <a:pt x="1068" y="22995"/>
                      <a:pt x="1088" y="23016"/>
                    </a:cubicBezTo>
                    <a:cubicBezTo>
                      <a:pt x="1130" y="23163"/>
                      <a:pt x="1193" y="23330"/>
                      <a:pt x="1235" y="23456"/>
                    </a:cubicBezTo>
                    <a:lnTo>
                      <a:pt x="1277" y="23518"/>
                    </a:lnTo>
                    <a:cubicBezTo>
                      <a:pt x="1277" y="23539"/>
                      <a:pt x="1277" y="23539"/>
                      <a:pt x="1298" y="23560"/>
                    </a:cubicBezTo>
                    <a:lnTo>
                      <a:pt x="1235" y="23665"/>
                    </a:lnTo>
                    <a:lnTo>
                      <a:pt x="1193" y="23728"/>
                    </a:lnTo>
                    <a:lnTo>
                      <a:pt x="1235" y="23749"/>
                    </a:lnTo>
                    <a:lnTo>
                      <a:pt x="1381" y="23728"/>
                    </a:lnTo>
                    <a:lnTo>
                      <a:pt x="1444" y="23874"/>
                    </a:lnTo>
                    <a:lnTo>
                      <a:pt x="1423" y="23874"/>
                    </a:lnTo>
                    <a:lnTo>
                      <a:pt x="1444" y="23937"/>
                    </a:lnTo>
                    <a:lnTo>
                      <a:pt x="1486" y="23958"/>
                    </a:lnTo>
                    <a:lnTo>
                      <a:pt x="1423" y="24000"/>
                    </a:lnTo>
                    <a:lnTo>
                      <a:pt x="1402" y="24062"/>
                    </a:lnTo>
                    <a:lnTo>
                      <a:pt x="1423" y="24146"/>
                    </a:lnTo>
                    <a:lnTo>
                      <a:pt x="1486" y="24167"/>
                    </a:lnTo>
                    <a:lnTo>
                      <a:pt x="1549" y="24188"/>
                    </a:lnTo>
                    <a:lnTo>
                      <a:pt x="1507" y="24104"/>
                    </a:lnTo>
                    <a:lnTo>
                      <a:pt x="1549" y="24083"/>
                    </a:lnTo>
                    <a:cubicBezTo>
                      <a:pt x="1612" y="24167"/>
                      <a:pt x="1653" y="24272"/>
                      <a:pt x="1716" y="24355"/>
                    </a:cubicBezTo>
                    <a:lnTo>
                      <a:pt x="1716" y="24397"/>
                    </a:lnTo>
                    <a:lnTo>
                      <a:pt x="1653" y="24460"/>
                    </a:lnTo>
                    <a:lnTo>
                      <a:pt x="1695" y="24481"/>
                    </a:lnTo>
                    <a:lnTo>
                      <a:pt x="1737" y="24460"/>
                    </a:lnTo>
                    <a:lnTo>
                      <a:pt x="1758" y="24418"/>
                    </a:lnTo>
                    <a:cubicBezTo>
                      <a:pt x="1967" y="24753"/>
                      <a:pt x="2218" y="25004"/>
                      <a:pt x="2469" y="25234"/>
                    </a:cubicBezTo>
                    <a:lnTo>
                      <a:pt x="2449" y="25234"/>
                    </a:lnTo>
                    <a:lnTo>
                      <a:pt x="2365" y="25192"/>
                    </a:lnTo>
                    <a:lnTo>
                      <a:pt x="2260" y="25150"/>
                    </a:lnTo>
                    <a:lnTo>
                      <a:pt x="2156" y="25150"/>
                    </a:lnTo>
                    <a:lnTo>
                      <a:pt x="2072" y="25109"/>
                    </a:lnTo>
                    <a:lnTo>
                      <a:pt x="1946" y="24983"/>
                    </a:lnTo>
                    <a:lnTo>
                      <a:pt x="1863" y="24920"/>
                    </a:lnTo>
                    <a:lnTo>
                      <a:pt x="1842" y="24983"/>
                    </a:lnTo>
                    <a:lnTo>
                      <a:pt x="1863" y="25088"/>
                    </a:lnTo>
                    <a:lnTo>
                      <a:pt x="1946" y="25213"/>
                    </a:lnTo>
                    <a:lnTo>
                      <a:pt x="2072" y="25234"/>
                    </a:lnTo>
                    <a:lnTo>
                      <a:pt x="2239" y="25318"/>
                    </a:lnTo>
                    <a:lnTo>
                      <a:pt x="2281" y="25401"/>
                    </a:lnTo>
                    <a:lnTo>
                      <a:pt x="2365" y="25401"/>
                    </a:lnTo>
                    <a:lnTo>
                      <a:pt x="2428" y="25360"/>
                    </a:lnTo>
                    <a:lnTo>
                      <a:pt x="2574" y="25422"/>
                    </a:lnTo>
                    <a:lnTo>
                      <a:pt x="2679" y="25464"/>
                    </a:lnTo>
                    <a:lnTo>
                      <a:pt x="2783" y="25464"/>
                    </a:lnTo>
                    <a:cubicBezTo>
                      <a:pt x="2804" y="25464"/>
                      <a:pt x="2846" y="25506"/>
                      <a:pt x="2846" y="25527"/>
                    </a:cubicBezTo>
                    <a:lnTo>
                      <a:pt x="2804" y="25527"/>
                    </a:lnTo>
                    <a:lnTo>
                      <a:pt x="2700" y="25569"/>
                    </a:lnTo>
                    <a:lnTo>
                      <a:pt x="2658" y="25548"/>
                    </a:lnTo>
                    <a:lnTo>
                      <a:pt x="2595" y="25506"/>
                    </a:lnTo>
                    <a:lnTo>
                      <a:pt x="2532" y="25506"/>
                    </a:lnTo>
                    <a:lnTo>
                      <a:pt x="2490" y="25548"/>
                    </a:lnTo>
                    <a:lnTo>
                      <a:pt x="2490" y="25611"/>
                    </a:lnTo>
                    <a:lnTo>
                      <a:pt x="2595" y="25653"/>
                    </a:lnTo>
                    <a:lnTo>
                      <a:pt x="2658" y="25757"/>
                    </a:lnTo>
                    <a:lnTo>
                      <a:pt x="2762" y="25799"/>
                    </a:lnTo>
                    <a:lnTo>
                      <a:pt x="2867" y="25925"/>
                    </a:lnTo>
                    <a:lnTo>
                      <a:pt x="2951" y="25945"/>
                    </a:lnTo>
                    <a:lnTo>
                      <a:pt x="3076" y="25925"/>
                    </a:lnTo>
                    <a:lnTo>
                      <a:pt x="3118" y="25945"/>
                    </a:lnTo>
                    <a:lnTo>
                      <a:pt x="3118" y="26029"/>
                    </a:lnTo>
                    <a:lnTo>
                      <a:pt x="3202" y="26092"/>
                    </a:lnTo>
                    <a:lnTo>
                      <a:pt x="3285" y="26071"/>
                    </a:lnTo>
                    <a:lnTo>
                      <a:pt x="3265" y="26029"/>
                    </a:lnTo>
                    <a:lnTo>
                      <a:pt x="3327" y="25945"/>
                    </a:lnTo>
                    <a:lnTo>
                      <a:pt x="3327" y="25883"/>
                    </a:lnTo>
                    <a:lnTo>
                      <a:pt x="3285" y="25862"/>
                    </a:lnTo>
                    <a:lnTo>
                      <a:pt x="3327" y="25841"/>
                    </a:lnTo>
                    <a:lnTo>
                      <a:pt x="3411" y="25841"/>
                    </a:lnTo>
                    <a:lnTo>
                      <a:pt x="3369" y="25757"/>
                    </a:lnTo>
                    <a:lnTo>
                      <a:pt x="3285" y="25736"/>
                    </a:lnTo>
                    <a:lnTo>
                      <a:pt x="3160" y="25757"/>
                    </a:lnTo>
                    <a:lnTo>
                      <a:pt x="3118" y="25715"/>
                    </a:lnTo>
                    <a:lnTo>
                      <a:pt x="3118" y="25715"/>
                    </a:lnTo>
                    <a:cubicBezTo>
                      <a:pt x="3141" y="25721"/>
                      <a:pt x="3164" y="25724"/>
                      <a:pt x="3189" y="25724"/>
                    </a:cubicBezTo>
                    <a:cubicBezTo>
                      <a:pt x="3256" y="25724"/>
                      <a:pt x="3329" y="25704"/>
                      <a:pt x="3390" y="25673"/>
                    </a:cubicBezTo>
                    <a:lnTo>
                      <a:pt x="3411" y="25715"/>
                    </a:lnTo>
                    <a:lnTo>
                      <a:pt x="3578" y="25736"/>
                    </a:lnTo>
                    <a:lnTo>
                      <a:pt x="3683" y="25778"/>
                    </a:lnTo>
                    <a:lnTo>
                      <a:pt x="3746" y="25778"/>
                    </a:lnTo>
                    <a:lnTo>
                      <a:pt x="3829" y="25841"/>
                    </a:lnTo>
                    <a:lnTo>
                      <a:pt x="3892" y="25778"/>
                    </a:lnTo>
                    <a:lnTo>
                      <a:pt x="3955" y="25653"/>
                    </a:lnTo>
                    <a:lnTo>
                      <a:pt x="3913" y="25464"/>
                    </a:lnTo>
                    <a:lnTo>
                      <a:pt x="3934" y="25401"/>
                    </a:lnTo>
                    <a:lnTo>
                      <a:pt x="3934" y="25318"/>
                    </a:lnTo>
                    <a:lnTo>
                      <a:pt x="3955" y="25150"/>
                    </a:lnTo>
                    <a:lnTo>
                      <a:pt x="3955" y="25109"/>
                    </a:lnTo>
                    <a:cubicBezTo>
                      <a:pt x="4018" y="25213"/>
                      <a:pt x="4060" y="25318"/>
                      <a:pt x="4143" y="25422"/>
                    </a:cubicBezTo>
                    <a:lnTo>
                      <a:pt x="4122" y="25527"/>
                    </a:lnTo>
                    <a:lnTo>
                      <a:pt x="4060" y="25632"/>
                    </a:lnTo>
                    <a:lnTo>
                      <a:pt x="4122" y="25736"/>
                    </a:lnTo>
                    <a:lnTo>
                      <a:pt x="4060" y="25820"/>
                    </a:lnTo>
                    <a:lnTo>
                      <a:pt x="4060" y="25883"/>
                    </a:lnTo>
                    <a:lnTo>
                      <a:pt x="4164" y="25945"/>
                    </a:lnTo>
                    <a:lnTo>
                      <a:pt x="4269" y="25966"/>
                    </a:lnTo>
                    <a:lnTo>
                      <a:pt x="4332" y="25987"/>
                    </a:lnTo>
                    <a:lnTo>
                      <a:pt x="4373" y="25945"/>
                    </a:lnTo>
                    <a:lnTo>
                      <a:pt x="4248" y="25841"/>
                    </a:lnTo>
                    <a:lnTo>
                      <a:pt x="4332" y="25757"/>
                    </a:lnTo>
                    <a:lnTo>
                      <a:pt x="4562" y="26155"/>
                    </a:lnTo>
                    <a:lnTo>
                      <a:pt x="4562" y="26155"/>
                    </a:lnTo>
                    <a:lnTo>
                      <a:pt x="4520" y="26134"/>
                    </a:lnTo>
                    <a:lnTo>
                      <a:pt x="4332" y="26050"/>
                    </a:lnTo>
                    <a:lnTo>
                      <a:pt x="4227" y="25987"/>
                    </a:lnTo>
                    <a:lnTo>
                      <a:pt x="4206" y="26029"/>
                    </a:lnTo>
                    <a:lnTo>
                      <a:pt x="4248" y="26071"/>
                    </a:lnTo>
                    <a:lnTo>
                      <a:pt x="4520" y="26197"/>
                    </a:lnTo>
                    <a:lnTo>
                      <a:pt x="4541" y="26259"/>
                    </a:lnTo>
                    <a:lnTo>
                      <a:pt x="4436" y="26259"/>
                    </a:lnTo>
                    <a:lnTo>
                      <a:pt x="4436" y="26322"/>
                    </a:lnTo>
                    <a:lnTo>
                      <a:pt x="4373" y="26322"/>
                    </a:lnTo>
                    <a:lnTo>
                      <a:pt x="4353" y="26238"/>
                    </a:lnTo>
                    <a:lnTo>
                      <a:pt x="4227" y="26155"/>
                    </a:lnTo>
                    <a:lnTo>
                      <a:pt x="4206" y="26176"/>
                    </a:lnTo>
                    <a:lnTo>
                      <a:pt x="4206" y="26259"/>
                    </a:lnTo>
                    <a:lnTo>
                      <a:pt x="4122" y="26259"/>
                    </a:lnTo>
                    <a:lnTo>
                      <a:pt x="3934" y="26280"/>
                    </a:lnTo>
                    <a:lnTo>
                      <a:pt x="3892" y="26322"/>
                    </a:lnTo>
                    <a:lnTo>
                      <a:pt x="3934" y="26364"/>
                    </a:lnTo>
                    <a:lnTo>
                      <a:pt x="3913" y="26385"/>
                    </a:lnTo>
                    <a:lnTo>
                      <a:pt x="3809" y="26364"/>
                    </a:lnTo>
                    <a:lnTo>
                      <a:pt x="3704" y="26385"/>
                    </a:lnTo>
                    <a:lnTo>
                      <a:pt x="3725" y="26448"/>
                    </a:lnTo>
                    <a:lnTo>
                      <a:pt x="3850" y="26469"/>
                    </a:lnTo>
                    <a:lnTo>
                      <a:pt x="3955" y="26469"/>
                    </a:lnTo>
                    <a:lnTo>
                      <a:pt x="3997" y="26427"/>
                    </a:lnTo>
                    <a:lnTo>
                      <a:pt x="4018" y="26385"/>
                    </a:lnTo>
                    <a:lnTo>
                      <a:pt x="4101" y="26427"/>
                    </a:lnTo>
                    <a:lnTo>
                      <a:pt x="4206" y="26490"/>
                    </a:lnTo>
                    <a:lnTo>
                      <a:pt x="4248" y="26469"/>
                    </a:lnTo>
                    <a:lnTo>
                      <a:pt x="4269" y="26531"/>
                    </a:lnTo>
                    <a:lnTo>
                      <a:pt x="4269" y="26573"/>
                    </a:lnTo>
                    <a:lnTo>
                      <a:pt x="4353" y="26636"/>
                    </a:lnTo>
                    <a:lnTo>
                      <a:pt x="4269" y="26678"/>
                    </a:lnTo>
                    <a:lnTo>
                      <a:pt x="4227" y="26782"/>
                    </a:lnTo>
                    <a:lnTo>
                      <a:pt x="4269" y="26866"/>
                    </a:lnTo>
                    <a:lnTo>
                      <a:pt x="4353" y="26866"/>
                    </a:lnTo>
                    <a:lnTo>
                      <a:pt x="4436" y="26887"/>
                    </a:lnTo>
                    <a:lnTo>
                      <a:pt x="4541" y="26992"/>
                    </a:lnTo>
                    <a:lnTo>
                      <a:pt x="4625" y="26992"/>
                    </a:lnTo>
                    <a:lnTo>
                      <a:pt x="4646" y="26971"/>
                    </a:lnTo>
                    <a:lnTo>
                      <a:pt x="4562" y="26908"/>
                    </a:lnTo>
                    <a:lnTo>
                      <a:pt x="4457" y="26845"/>
                    </a:lnTo>
                    <a:lnTo>
                      <a:pt x="4436" y="26782"/>
                    </a:lnTo>
                    <a:lnTo>
                      <a:pt x="4457" y="26782"/>
                    </a:lnTo>
                    <a:lnTo>
                      <a:pt x="4541" y="26803"/>
                    </a:lnTo>
                    <a:lnTo>
                      <a:pt x="4625" y="26762"/>
                    </a:lnTo>
                    <a:lnTo>
                      <a:pt x="4646" y="26699"/>
                    </a:lnTo>
                    <a:lnTo>
                      <a:pt x="4562" y="26678"/>
                    </a:lnTo>
                    <a:lnTo>
                      <a:pt x="4520" y="26636"/>
                    </a:lnTo>
                    <a:lnTo>
                      <a:pt x="4750" y="26531"/>
                    </a:lnTo>
                    <a:lnTo>
                      <a:pt x="4855" y="26469"/>
                    </a:lnTo>
                    <a:lnTo>
                      <a:pt x="4938" y="26490"/>
                    </a:lnTo>
                    <a:cubicBezTo>
                      <a:pt x="4959" y="26531"/>
                      <a:pt x="4959" y="26552"/>
                      <a:pt x="4980" y="26552"/>
                    </a:cubicBezTo>
                    <a:lnTo>
                      <a:pt x="5001" y="26552"/>
                    </a:lnTo>
                    <a:lnTo>
                      <a:pt x="5001" y="26531"/>
                    </a:lnTo>
                    <a:lnTo>
                      <a:pt x="5294" y="26594"/>
                    </a:lnTo>
                    <a:lnTo>
                      <a:pt x="5357" y="26573"/>
                    </a:lnTo>
                    <a:lnTo>
                      <a:pt x="5357" y="26510"/>
                    </a:lnTo>
                    <a:lnTo>
                      <a:pt x="5482" y="26510"/>
                    </a:lnTo>
                    <a:lnTo>
                      <a:pt x="5420" y="26322"/>
                    </a:lnTo>
                    <a:lnTo>
                      <a:pt x="5357" y="26322"/>
                    </a:lnTo>
                    <a:lnTo>
                      <a:pt x="5252" y="26238"/>
                    </a:lnTo>
                    <a:lnTo>
                      <a:pt x="5106" y="26176"/>
                    </a:lnTo>
                    <a:lnTo>
                      <a:pt x="5106" y="26113"/>
                    </a:lnTo>
                    <a:lnTo>
                      <a:pt x="5273" y="26218"/>
                    </a:lnTo>
                    <a:lnTo>
                      <a:pt x="5399" y="26238"/>
                    </a:lnTo>
                    <a:lnTo>
                      <a:pt x="5148" y="25171"/>
                    </a:lnTo>
                    <a:lnTo>
                      <a:pt x="5106" y="25171"/>
                    </a:lnTo>
                    <a:lnTo>
                      <a:pt x="5106" y="25129"/>
                    </a:lnTo>
                    <a:lnTo>
                      <a:pt x="4959" y="24481"/>
                    </a:lnTo>
                    <a:lnTo>
                      <a:pt x="4792" y="24544"/>
                    </a:lnTo>
                    <a:lnTo>
                      <a:pt x="4750" y="24585"/>
                    </a:lnTo>
                    <a:lnTo>
                      <a:pt x="4666" y="24502"/>
                    </a:lnTo>
                    <a:lnTo>
                      <a:pt x="4583" y="24481"/>
                    </a:lnTo>
                    <a:lnTo>
                      <a:pt x="4562" y="24544"/>
                    </a:lnTo>
                    <a:cubicBezTo>
                      <a:pt x="4562" y="24502"/>
                      <a:pt x="4541" y="24502"/>
                      <a:pt x="4541" y="24481"/>
                    </a:cubicBezTo>
                    <a:lnTo>
                      <a:pt x="4541" y="24334"/>
                    </a:lnTo>
                    <a:lnTo>
                      <a:pt x="4625" y="24272"/>
                    </a:lnTo>
                    <a:lnTo>
                      <a:pt x="4750" y="24251"/>
                    </a:lnTo>
                    <a:lnTo>
                      <a:pt x="4897" y="24334"/>
                    </a:lnTo>
                    <a:lnTo>
                      <a:pt x="4980" y="24272"/>
                    </a:lnTo>
                    <a:lnTo>
                      <a:pt x="5001" y="24272"/>
                    </a:lnTo>
                    <a:lnTo>
                      <a:pt x="4855" y="24146"/>
                    </a:lnTo>
                    <a:lnTo>
                      <a:pt x="4520" y="23937"/>
                    </a:lnTo>
                    <a:lnTo>
                      <a:pt x="4457" y="23874"/>
                    </a:lnTo>
                    <a:lnTo>
                      <a:pt x="3725" y="23874"/>
                    </a:lnTo>
                    <a:lnTo>
                      <a:pt x="3306" y="23958"/>
                    </a:lnTo>
                    <a:lnTo>
                      <a:pt x="3202" y="23895"/>
                    </a:lnTo>
                    <a:lnTo>
                      <a:pt x="2930" y="23874"/>
                    </a:lnTo>
                    <a:lnTo>
                      <a:pt x="2846" y="23644"/>
                    </a:lnTo>
                    <a:lnTo>
                      <a:pt x="2783" y="23435"/>
                    </a:lnTo>
                    <a:lnTo>
                      <a:pt x="2658" y="23330"/>
                    </a:lnTo>
                    <a:lnTo>
                      <a:pt x="2637" y="22995"/>
                    </a:lnTo>
                    <a:lnTo>
                      <a:pt x="2637" y="22828"/>
                    </a:lnTo>
                    <a:lnTo>
                      <a:pt x="2511" y="22828"/>
                    </a:lnTo>
                    <a:lnTo>
                      <a:pt x="2323" y="22912"/>
                    </a:lnTo>
                    <a:lnTo>
                      <a:pt x="2218" y="23016"/>
                    </a:lnTo>
                    <a:lnTo>
                      <a:pt x="2093" y="23016"/>
                    </a:lnTo>
                    <a:lnTo>
                      <a:pt x="1842" y="22577"/>
                    </a:lnTo>
                    <a:cubicBezTo>
                      <a:pt x="1821" y="22493"/>
                      <a:pt x="1800" y="22409"/>
                      <a:pt x="1800" y="22326"/>
                    </a:cubicBezTo>
                    <a:lnTo>
                      <a:pt x="1884" y="21844"/>
                    </a:lnTo>
                    <a:lnTo>
                      <a:pt x="2009" y="21656"/>
                    </a:lnTo>
                    <a:lnTo>
                      <a:pt x="2218" y="21447"/>
                    </a:lnTo>
                    <a:lnTo>
                      <a:pt x="2260" y="21154"/>
                    </a:lnTo>
                    <a:lnTo>
                      <a:pt x="2218" y="20840"/>
                    </a:lnTo>
                    <a:lnTo>
                      <a:pt x="2135" y="20610"/>
                    </a:lnTo>
                    <a:lnTo>
                      <a:pt x="2197" y="20338"/>
                    </a:lnTo>
                    <a:lnTo>
                      <a:pt x="2302" y="20212"/>
                    </a:lnTo>
                    <a:lnTo>
                      <a:pt x="2197" y="19961"/>
                    </a:lnTo>
                    <a:lnTo>
                      <a:pt x="2218" y="19815"/>
                    </a:lnTo>
                    <a:lnTo>
                      <a:pt x="2323" y="19710"/>
                    </a:lnTo>
                    <a:lnTo>
                      <a:pt x="2239" y="19480"/>
                    </a:lnTo>
                    <a:lnTo>
                      <a:pt x="2197" y="19166"/>
                    </a:lnTo>
                    <a:lnTo>
                      <a:pt x="2114" y="19020"/>
                    </a:lnTo>
                    <a:lnTo>
                      <a:pt x="2114" y="18915"/>
                    </a:lnTo>
                    <a:lnTo>
                      <a:pt x="2260" y="18769"/>
                    </a:lnTo>
                    <a:lnTo>
                      <a:pt x="2260" y="18643"/>
                    </a:lnTo>
                    <a:lnTo>
                      <a:pt x="2135" y="18434"/>
                    </a:lnTo>
                    <a:lnTo>
                      <a:pt x="1946" y="18308"/>
                    </a:lnTo>
                    <a:lnTo>
                      <a:pt x="1821" y="18308"/>
                    </a:lnTo>
                    <a:lnTo>
                      <a:pt x="1800" y="18329"/>
                    </a:lnTo>
                    <a:lnTo>
                      <a:pt x="1716" y="18246"/>
                    </a:lnTo>
                    <a:lnTo>
                      <a:pt x="1779" y="18141"/>
                    </a:lnTo>
                    <a:lnTo>
                      <a:pt x="2030" y="18141"/>
                    </a:lnTo>
                    <a:lnTo>
                      <a:pt x="2156" y="17995"/>
                    </a:lnTo>
                    <a:lnTo>
                      <a:pt x="2156" y="17869"/>
                    </a:lnTo>
                    <a:lnTo>
                      <a:pt x="2093" y="17827"/>
                    </a:lnTo>
                    <a:lnTo>
                      <a:pt x="2009" y="17890"/>
                    </a:lnTo>
                    <a:lnTo>
                      <a:pt x="1905" y="17869"/>
                    </a:lnTo>
                    <a:lnTo>
                      <a:pt x="1842" y="17597"/>
                    </a:lnTo>
                    <a:lnTo>
                      <a:pt x="1737" y="17367"/>
                    </a:lnTo>
                    <a:lnTo>
                      <a:pt x="1737" y="17199"/>
                    </a:lnTo>
                    <a:lnTo>
                      <a:pt x="1737" y="17032"/>
                    </a:lnTo>
                    <a:lnTo>
                      <a:pt x="1570" y="16969"/>
                    </a:lnTo>
                    <a:lnTo>
                      <a:pt x="1570" y="16948"/>
                    </a:lnTo>
                    <a:cubicBezTo>
                      <a:pt x="1528" y="16865"/>
                      <a:pt x="1528" y="16760"/>
                      <a:pt x="1507" y="16676"/>
                    </a:cubicBezTo>
                    <a:lnTo>
                      <a:pt x="1486" y="16362"/>
                    </a:lnTo>
                    <a:lnTo>
                      <a:pt x="1612" y="16300"/>
                    </a:lnTo>
                    <a:lnTo>
                      <a:pt x="1633" y="16132"/>
                    </a:lnTo>
                    <a:lnTo>
                      <a:pt x="1591" y="16028"/>
                    </a:lnTo>
                    <a:lnTo>
                      <a:pt x="1486" y="15986"/>
                    </a:lnTo>
                    <a:lnTo>
                      <a:pt x="1423" y="15714"/>
                    </a:lnTo>
                    <a:lnTo>
                      <a:pt x="1402" y="15358"/>
                    </a:lnTo>
                    <a:lnTo>
                      <a:pt x="1423" y="14940"/>
                    </a:lnTo>
                    <a:lnTo>
                      <a:pt x="1319" y="14751"/>
                    </a:lnTo>
                    <a:lnTo>
                      <a:pt x="1298" y="14542"/>
                    </a:lnTo>
                    <a:lnTo>
                      <a:pt x="1507" y="14249"/>
                    </a:lnTo>
                    <a:lnTo>
                      <a:pt x="1528" y="13935"/>
                    </a:lnTo>
                    <a:lnTo>
                      <a:pt x="1695" y="13852"/>
                    </a:lnTo>
                    <a:lnTo>
                      <a:pt x="1779" y="13747"/>
                    </a:lnTo>
                    <a:lnTo>
                      <a:pt x="1423" y="13077"/>
                    </a:lnTo>
                    <a:lnTo>
                      <a:pt x="1486" y="12847"/>
                    </a:lnTo>
                    <a:lnTo>
                      <a:pt x="1486" y="12680"/>
                    </a:lnTo>
                    <a:lnTo>
                      <a:pt x="1486" y="12282"/>
                    </a:lnTo>
                    <a:lnTo>
                      <a:pt x="1612" y="12052"/>
                    </a:lnTo>
                    <a:lnTo>
                      <a:pt x="1737" y="11927"/>
                    </a:lnTo>
                    <a:lnTo>
                      <a:pt x="1716" y="11717"/>
                    </a:lnTo>
                    <a:lnTo>
                      <a:pt x="1612" y="11529"/>
                    </a:lnTo>
                    <a:lnTo>
                      <a:pt x="1528" y="11445"/>
                    </a:lnTo>
                    <a:lnTo>
                      <a:pt x="1674" y="11278"/>
                    </a:lnTo>
                    <a:lnTo>
                      <a:pt x="1633" y="11027"/>
                    </a:lnTo>
                    <a:lnTo>
                      <a:pt x="1737" y="10797"/>
                    </a:lnTo>
                    <a:lnTo>
                      <a:pt x="1842" y="10776"/>
                    </a:lnTo>
                    <a:lnTo>
                      <a:pt x="1884" y="10504"/>
                    </a:lnTo>
                    <a:lnTo>
                      <a:pt x="1821" y="10064"/>
                    </a:lnTo>
                    <a:lnTo>
                      <a:pt x="1737" y="9981"/>
                    </a:lnTo>
                    <a:lnTo>
                      <a:pt x="1674" y="9646"/>
                    </a:lnTo>
                    <a:lnTo>
                      <a:pt x="1591" y="9458"/>
                    </a:lnTo>
                    <a:lnTo>
                      <a:pt x="1444" y="9248"/>
                    </a:lnTo>
                    <a:lnTo>
                      <a:pt x="1423" y="9144"/>
                    </a:lnTo>
                    <a:lnTo>
                      <a:pt x="1319" y="9018"/>
                    </a:lnTo>
                    <a:lnTo>
                      <a:pt x="1277" y="8725"/>
                    </a:lnTo>
                    <a:lnTo>
                      <a:pt x="1298" y="8516"/>
                    </a:lnTo>
                    <a:lnTo>
                      <a:pt x="1444" y="8453"/>
                    </a:lnTo>
                    <a:lnTo>
                      <a:pt x="1444" y="8160"/>
                    </a:lnTo>
                    <a:lnTo>
                      <a:pt x="1528" y="8056"/>
                    </a:lnTo>
                    <a:lnTo>
                      <a:pt x="1528" y="7784"/>
                    </a:lnTo>
                    <a:lnTo>
                      <a:pt x="1423" y="7616"/>
                    </a:lnTo>
                    <a:lnTo>
                      <a:pt x="1402" y="7240"/>
                    </a:lnTo>
                    <a:lnTo>
                      <a:pt x="1486" y="7156"/>
                    </a:lnTo>
                    <a:lnTo>
                      <a:pt x="1528" y="6738"/>
                    </a:lnTo>
                    <a:lnTo>
                      <a:pt x="1633" y="6591"/>
                    </a:lnTo>
                    <a:lnTo>
                      <a:pt x="1800" y="6194"/>
                    </a:lnTo>
                    <a:lnTo>
                      <a:pt x="1946" y="6047"/>
                    </a:lnTo>
                    <a:lnTo>
                      <a:pt x="2051" y="5984"/>
                    </a:lnTo>
                    <a:lnTo>
                      <a:pt x="2135" y="5880"/>
                    </a:lnTo>
                    <a:lnTo>
                      <a:pt x="2093" y="5838"/>
                    </a:lnTo>
                    <a:lnTo>
                      <a:pt x="2093" y="5671"/>
                    </a:lnTo>
                    <a:lnTo>
                      <a:pt x="2030" y="5587"/>
                    </a:lnTo>
                    <a:lnTo>
                      <a:pt x="1946" y="5545"/>
                    </a:lnTo>
                    <a:lnTo>
                      <a:pt x="1988" y="5440"/>
                    </a:lnTo>
                    <a:lnTo>
                      <a:pt x="2093" y="5357"/>
                    </a:lnTo>
                    <a:lnTo>
                      <a:pt x="2093" y="5210"/>
                    </a:lnTo>
                    <a:lnTo>
                      <a:pt x="1946" y="5043"/>
                    </a:lnTo>
                    <a:lnTo>
                      <a:pt x="1925" y="4854"/>
                    </a:lnTo>
                    <a:lnTo>
                      <a:pt x="2009" y="4729"/>
                    </a:lnTo>
                    <a:lnTo>
                      <a:pt x="1988" y="4624"/>
                    </a:lnTo>
                    <a:lnTo>
                      <a:pt x="1842" y="4520"/>
                    </a:lnTo>
                    <a:lnTo>
                      <a:pt x="1905" y="4373"/>
                    </a:lnTo>
                    <a:lnTo>
                      <a:pt x="2574" y="3997"/>
                    </a:lnTo>
                    <a:lnTo>
                      <a:pt x="2741" y="3348"/>
                    </a:lnTo>
                    <a:lnTo>
                      <a:pt x="2658" y="3181"/>
                    </a:lnTo>
                    <a:lnTo>
                      <a:pt x="2553" y="3222"/>
                    </a:lnTo>
                    <a:lnTo>
                      <a:pt x="2511" y="3285"/>
                    </a:lnTo>
                    <a:lnTo>
                      <a:pt x="2344" y="3285"/>
                    </a:lnTo>
                    <a:lnTo>
                      <a:pt x="1925" y="2134"/>
                    </a:lnTo>
                    <a:lnTo>
                      <a:pt x="1633" y="1883"/>
                    </a:lnTo>
                    <a:lnTo>
                      <a:pt x="1570" y="1779"/>
                    </a:lnTo>
                    <a:lnTo>
                      <a:pt x="1695" y="1465"/>
                    </a:lnTo>
                    <a:lnTo>
                      <a:pt x="1633" y="1360"/>
                    </a:lnTo>
                    <a:lnTo>
                      <a:pt x="1716" y="1193"/>
                    </a:lnTo>
                    <a:lnTo>
                      <a:pt x="1695" y="1130"/>
                    </a:lnTo>
                    <a:lnTo>
                      <a:pt x="1423" y="921"/>
                    </a:lnTo>
                    <a:lnTo>
                      <a:pt x="1360" y="774"/>
                    </a:lnTo>
                    <a:lnTo>
                      <a:pt x="1319" y="607"/>
                    </a:lnTo>
                    <a:lnTo>
                      <a:pt x="1298" y="544"/>
                    </a:lnTo>
                    <a:lnTo>
                      <a:pt x="1319" y="440"/>
                    </a:lnTo>
                    <a:lnTo>
                      <a:pt x="1298" y="335"/>
                    </a:lnTo>
                    <a:lnTo>
                      <a:pt x="1256" y="293"/>
                    </a:lnTo>
                    <a:lnTo>
                      <a:pt x="1151" y="189"/>
                    </a:lnTo>
                    <a:lnTo>
                      <a:pt x="1151" y="21"/>
                    </a:lnTo>
                    <a:lnTo>
                      <a:pt x="1109" y="21"/>
                    </a:lnTo>
                    <a:lnTo>
                      <a:pt x="1047"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5" name="Google Shape;6842;p56"/>
            <p:cNvGrpSpPr/>
            <p:nvPr/>
          </p:nvGrpSpPr>
          <p:grpSpPr>
            <a:xfrm>
              <a:off x="3855466" y="3289811"/>
              <a:ext cx="112514" cy="94210"/>
              <a:chOff x="3918000" y="3561900"/>
              <a:chExt cx="236225" cy="207100"/>
            </a:xfrm>
          </p:grpSpPr>
          <p:sp>
            <p:nvSpPr>
              <p:cNvPr id="1294" name="Google Shape;6843;p56"/>
              <p:cNvSpPr/>
              <p:nvPr/>
            </p:nvSpPr>
            <p:spPr>
              <a:xfrm>
                <a:off x="3925800" y="3561900"/>
                <a:ext cx="228425" cy="170000"/>
              </a:xfrm>
              <a:custGeom>
                <a:avLst/>
                <a:gdLst/>
                <a:ahLst/>
                <a:cxnLst/>
                <a:rect l="l" t="t" r="r" b="b"/>
                <a:pathLst>
                  <a:path w="9137" h="6800" extrusionOk="0">
                    <a:moveTo>
                      <a:pt x="0" y="4356"/>
                    </a:moveTo>
                    <a:lnTo>
                      <a:pt x="1381" y="1594"/>
                    </a:lnTo>
                    <a:lnTo>
                      <a:pt x="7012" y="0"/>
                    </a:lnTo>
                    <a:lnTo>
                      <a:pt x="9137" y="532"/>
                    </a:lnTo>
                    <a:lnTo>
                      <a:pt x="8500" y="2444"/>
                    </a:lnTo>
                    <a:lnTo>
                      <a:pt x="6906" y="5206"/>
                    </a:lnTo>
                    <a:lnTo>
                      <a:pt x="3719" y="6800"/>
                    </a:lnTo>
                    <a:close/>
                  </a:path>
                </a:pathLst>
              </a:custGeom>
              <a:solidFill>
                <a:srgbClr val="5F7D95"/>
              </a:solidFill>
              <a:ln>
                <a:noFill/>
              </a:ln>
            </p:spPr>
          </p:sp>
          <p:sp>
            <p:nvSpPr>
              <p:cNvPr id="1295" name="Google Shape;6844;p56"/>
              <p:cNvSpPr/>
              <p:nvPr/>
            </p:nvSpPr>
            <p:spPr>
              <a:xfrm>
                <a:off x="3918000" y="3569675"/>
                <a:ext cx="229150" cy="199325"/>
              </a:xfrm>
              <a:custGeom>
                <a:avLst/>
                <a:gdLst/>
                <a:ahLst/>
                <a:cxnLst/>
                <a:rect l="l" t="t" r="r" b="b"/>
                <a:pathLst>
                  <a:path w="9166" h="7973" extrusionOk="0">
                    <a:moveTo>
                      <a:pt x="6696" y="3976"/>
                    </a:moveTo>
                    <a:lnTo>
                      <a:pt x="6738" y="4018"/>
                    </a:lnTo>
                    <a:lnTo>
                      <a:pt x="6780" y="3997"/>
                    </a:lnTo>
                    <a:lnTo>
                      <a:pt x="6843" y="4039"/>
                    </a:lnTo>
                    <a:lnTo>
                      <a:pt x="6926" y="4018"/>
                    </a:lnTo>
                    <a:lnTo>
                      <a:pt x="7052" y="4122"/>
                    </a:lnTo>
                    <a:lnTo>
                      <a:pt x="7136" y="4353"/>
                    </a:lnTo>
                    <a:lnTo>
                      <a:pt x="7136" y="4499"/>
                    </a:lnTo>
                    <a:lnTo>
                      <a:pt x="7094" y="4583"/>
                    </a:lnTo>
                    <a:lnTo>
                      <a:pt x="6989" y="4625"/>
                    </a:lnTo>
                    <a:lnTo>
                      <a:pt x="6989" y="4708"/>
                    </a:lnTo>
                    <a:lnTo>
                      <a:pt x="7031" y="4750"/>
                    </a:lnTo>
                    <a:lnTo>
                      <a:pt x="7031" y="4834"/>
                    </a:lnTo>
                    <a:lnTo>
                      <a:pt x="6926" y="4918"/>
                    </a:lnTo>
                    <a:lnTo>
                      <a:pt x="6843" y="4876"/>
                    </a:lnTo>
                    <a:lnTo>
                      <a:pt x="6738" y="4918"/>
                    </a:lnTo>
                    <a:lnTo>
                      <a:pt x="6675" y="4959"/>
                    </a:lnTo>
                    <a:lnTo>
                      <a:pt x="6571" y="5001"/>
                    </a:lnTo>
                    <a:lnTo>
                      <a:pt x="6508" y="5127"/>
                    </a:lnTo>
                    <a:lnTo>
                      <a:pt x="6466" y="5169"/>
                    </a:lnTo>
                    <a:lnTo>
                      <a:pt x="6424" y="5231"/>
                    </a:lnTo>
                    <a:lnTo>
                      <a:pt x="6320" y="5231"/>
                    </a:lnTo>
                    <a:lnTo>
                      <a:pt x="6194" y="5169"/>
                    </a:lnTo>
                    <a:lnTo>
                      <a:pt x="6152" y="5106"/>
                    </a:lnTo>
                    <a:lnTo>
                      <a:pt x="6069" y="5022"/>
                    </a:lnTo>
                    <a:lnTo>
                      <a:pt x="6069" y="4918"/>
                    </a:lnTo>
                    <a:lnTo>
                      <a:pt x="5985" y="4834"/>
                    </a:lnTo>
                    <a:lnTo>
                      <a:pt x="5964" y="4771"/>
                    </a:lnTo>
                    <a:lnTo>
                      <a:pt x="5880" y="4708"/>
                    </a:lnTo>
                    <a:lnTo>
                      <a:pt x="5838" y="4604"/>
                    </a:lnTo>
                    <a:lnTo>
                      <a:pt x="5901" y="4541"/>
                    </a:lnTo>
                    <a:lnTo>
                      <a:pt x="6069" y="4415"/>
                    </a:lnTo>
                    <a:lnTo>
                      <a:pt x="6110" y="4248"/>
                    </a:lnTo>
                    <a:lnTo>
                      <a:pt x="6257" y="4164"/>
                    </a:lnTo>
                    <a:lnTo>
                      <a:pt x="6466" y="4122"/>
                    </a:lnTo>
                    <a:lnTo>
                      <a:pt x="6508" y="4081"/>
                    </a:lnTo>
                    <a:lnTo>
                      <a:pt x="6592" y="4018"/>
                    </a:lnTo>
                    <a:lnTo>
                      <a:pt x="6613" y="3976"/>
                    </a:lnTo>
                    <a:close/>
                    <a:moveTo>
                      <a:pt x="7659" y="1"/>
                    </a:moveTo>
                    <a:lnTo>
                      <a:pt x="7470" y="21"/>
                    </a:lnTo>
                    <a:lnTo>
                      <a:pt x="7387" y="21"/>
                    </a:lnTo>
                    <a:lnTo>
                      <a:pt x="7345" y="63"/>
                    </a:lnTo>
                    <a:lnTo>
                      <a:pt x="7240" y="63"/>
                    </a:lnTo>
                    <a:lnTo>
                      <a:pt x="7178" y="126"/>
                    </a:lnTo>
                    <a:lnTo>
                      <a:pt x="7178" y="168"/>
                    </a:lnTo>
                    <a:lnTo>
                      <a:pt x="7157" y="252"/>
                    </a:lnTo>
                    <a:lnTo>
                      <a:pt x="7073" y="273"/>
                    </a:lnTo>
                    <a:lnTo>
                      <a:pt x="7010" y="356"/>
                    </a:lnTo>
                    <a:lnTo>
                      <a:pt x="6843" y="356"/>
                    </a:lnTo>
                    <a:lnTo>
                      <a:pt x="6822" y="335"/>
                    </a:lnTo>
                    <a:lnTo>
                      <a:pt x="6717" y="356"/>
                    </a:lnTo>
                    <a:lnTo>
                      <a:pt x="6592" y="461"/>
                    </a:lnTo>
                    <a:lnTo>
                      <a:pt x="6529" y="524"/>
                    </a:lnTo>
                    <a:lnTo>
                      <a:pt x="6445" y="565"/>
                    </a:lnTo>
                    <a:lnTo>
                      <a:pt x="6424" y="628"/>
                    </a:lnTo>
                    <a:lnTo>
                      <a:pt x="6341" y="649"/>
                    </a:lnTo>
                    <a:lnTo>
                      <a:pt x="6299" y="691"/>
                    </a:lnTo>
                    <a:lnTo>
                      <a:pt x="6236" y="733"/>
                    </a:lnTo>
                    <a:lnTo>
                      <a:pt x="6173" y="754"/>
                    </a:lnTo>
                    <a:lnTo>
                      <a:pt x="6006" y="963"/>
                    </a:lnTo>
                    <a:lnTo>
                      <a:pt x="5985" y="1089"/>
                    </a:lnTo>
                    <a:lnTo>
                      <a:pt x="6006" y="1151"/>
                    </a:lnTo>
                    <a:lnTo>
                      <a:pt x="6006" y="1214"/>
                    </a:lnTo>
                    <a:lnTo>
                      <a:pt x="5922" y="1256"/>
                    </a:lnTo>
                    <a:lnTo>
                      <a:pt x="5901" y="1298"/>
                    </a:lnTo>
                    <a:lnTo>
                      <a:pt x="5859" y="1319"/>
                    </a:lnTo>
                    <a:lnTo>
                      <a:pt x="5776" y="1402"/>
                    </a:lnTo>
                    <a:lnTo>
                      <a:pt x="5755" y="1486"/>
                    </a:lnTo>
                    <a:lnTo>
                      <a:pt x="5713" y="1507"/>
                    </a:lnTo>
                    <a:lnTo>
                      <a:pt x="5692" y="1570"/>
                    </a:lnTo>
                    <a:lnTo>
                      <a:pt x="5608" y="1570"/>
                    </a:lnTo>
                    <a:lnTo>
                      <a:pt x="5545" y="1612"/>
                    </a:lnTo>
                    <a:lnTo>
                      <a:pt x="5399" y="1633"/>
                    </a:lnTo>
                    <a:lnTo>
                      <a:pt x="5357" y="1737"/>
                    </a:lnTo>
                    <a:lnTo>
                      <a:pt x="5357" y="1905"/>
                    </a:lnTo>
                    <a:lnTo>
                      <a:pt x="5294" y="1967"/>
                    </a:lnTo>
                    <a:lnTo>
                      <a:pt x="5294" y="2030"/>
                    </a:lnTo>
                    <a:lnTo>
                      <a:pt x="5273" y="2135"/>
                    </a:lnTo>
                    <a:lnTo>
                      <a:pt x="5294" y="2197"/>
                    </a:lnTo>
                    <a:lnTo>
                      <a:pt x="5169" y="2260"/>
                    </a:lnTo>
                    <a:lnTo>
                      <a:pt x="5085" y="2239"/>
                    </a:lnTo>
                    <a:lnTo>
                      <a:pt x="5043" y="2197"/>
                    </a:lnTo>
                    <a:lnTo>
                      <a:pt x="4834" y="2197"/>
                    </a:lnTo>
                    <a:lnTo>
                      <a:pt x="4709" y="2218"/>
                    </a:lnTo>
                    <a:lnTo>
                      <a:pt x="4604" y="2197"/>
                    </a:lnTo>
                    <a:lnTo>
                      <a:pt x="4520" y="2218"/>
                    </a:lnTo>
                    <a:lnTo>
                      <a:pt x="4311" y="2093"/>
                    </a:lnTo>
                    <a:lnTo>
                      <a:pt x="4227" y="2093"/>
                    </a:lnTo>
                    <a:lnTo>
                      <a:pt x="4185" y="2009"/>
                    </a:lnTo>
                    <a:lnTo>
                      <a:pt x="3997" y="1988"/>
                    </a:lnTo>
                    <a:lnTo>
                      <a:pt x="3872" y="2009"/>
                    </a:lnTo>
                    <a:lnTo>
                      <a:pt x="3704" y="2135"/>
                    </a:lnTo>
                    <a:lnTo>
                      <a:pt x="3621" y="2365"/>
                    </a:lnTo>
                    <a:lnTo>
                      <a:pt x="3516" y="2469"/>
                    </a:lnTo>
                    <a:lnTo>
                      <a:pt x="3349" y="2553"/>
                    </a:lnTo>
                    <a:lnTo>
                      <a:pt x="3286" y="2637"/>
                    </a:lnTo>
                    <a:lnTo>
                      <a:pt x="3181" y="2721"/>
                    </a:lnTo>
                    <a:lnTo>
                      <a:pt x="3056" y="2742"/>
                    </a:lnTo>
                    <a:lnTo>
                      <a:pt x="2972" y="2783"/>
                    </a:lnTo>
                    <a:lnTo>
                      <a:pt x="2846" y="2762"/>
                    </a:lnTo>
                    <a:lnTo>
                      <a:pt x="2763" y="2825"/>
                    </a:lnTo>
                    <a:lnTo>
                      <a:pt x="2616" y="2783"/>
                    </a:lnTo>
                    <a:lnTo>
                      <a:pt x="2449" y="2825"/>
                    </a:lnTo>
                    <a:lnTo>
                      <a:pt x="2449" y="2721"/>
                    </a:lnTo>
                    <a:lnTo>
                      <a:pt x="2532" y="2532"/>
                    </a:lnTo>
                    <a:lnTo>
                      <a:pt x="2532" y="2365"/>
                    </a:lnTo>
                    <a:lnTo>
                      <a:pt x="2365" y="2051"/>
                    </a:lnTo>
                    <a:lnTo>
                      <a:pt x="2323" y="1905"/>
                    </a:lnTo>
                    <a:lnTo>
                      <a:pt x="2135" y="1779"/>
                    </a:lnTo>
                    <a:lnTo>
                      <a:pt x="2051" y="3871"/>
                    </a:lnTo>
                    <a:lnTo>
                      <a:pt x="1821" y="3871"/>
                    </a:lnTo>
                    <a:lnTo>
                      <a:pt x="1675" y="3934"/>
                    </a:lnTo>
                    <a:lnTo>
                      <a:pt x="1612" y="4039"/>
                    </a:lnTo>
                    <a:lnTo>
                      <a:pt x="1528" y="4081"/>
                    </a:lnTo>
                    <a:lnTo>
                      <a:pt x="1486" y="4122"/>
                    </a:lnTo>
                    <a:lnTo>
                      <a:pt x="1486" y="4248"/>
                    </a:lnTo>
                    <a:lnTo>
                      <a:pt x="1403" y="4227"/>
                    </a:lnTo>
                    <a:lnTo>
                      <a:pt x="1319" y="4227"/>
                    </a:lnTo>
                    <a:lnTo>
                      <a:pt x="1277" y="4143"/>
                    </a:lnTo>
                    <a:lnTo>
                      <a:pt x="1193" y="4143"/>
                    </a:lnTo>
                    <a:lnTo>
                      <a:pt x="1152" y="4206"/>
                    </a:lnTo>
                    <a:lnTo>
                      <a:pt x="1047" y="4185"/>
                    </a:lnTo>
                    <a:lnTo>
                      <a:pt x="984" y="4143"/>
                    </a:lnTo>
                    <a:lnTo>
                      <a:pt x="880" y="4185"/>
                    </a:lnTo>
                    <a:lnTo>
                      <a:pt x="754" y="4102"/>
                    </a:lnTo>
                    <a:lnTo>
                      <a:pt x="566" y="4039"/>
                    </a:lnTo>
                    <a:lnTo>
                      <a:pt x="482" y="3871"/>
                    </a:lnTo>
                    <a:lnTo>
                      <a:pt x="545" y="3725"/>
                    </a:lnTo>
                    <a:lnTo>
                      <a:pt x="440" y="3725"/>
                    </a:lnTo>
                    <a:lnTo>
                      <a:pt x="356" y="3599"/>
                    </a:lnTo>
                    <a:lnTo>
                      <a:pt x="231" y="3662"/>
                    </a:lnTo>
                    <a:lnTo>
                      <a:pt x="168" y="3767"/>
                    </a:lnTo>
                    <a:lnTo>
                      <a:pt x="210" y="3788"/>
                    </a:lnTo>
                    <a:lnTo>
                      <a:pt x="210" y="3871"/>
                    </a:lnTo>
                    <a:lnTo>
                      <a:pt x="64" y="3892"/>
                    </a:lnTo>
                    <a:lnTo>
                      <a:pt x="1" y="3934"/>
                    </a:lnTo>
                    <a:lnTo>
                      <a:pt x="22" y="4122"/>
                    </a:lnTo>
                    <a:lnTo>
                      <a:pt x="210" y="4248"/>
                    </a:lnTo>
                    <a:lnTo>
                      <a:pt x="336" y="4625"/>
                    </a:lnTo>
                    <a:lnTo>
                      <a:pt x="336" y="4771"/>
                    </a:lnTo>
                    <a:lnTo>
                      <a:pt x="461" y="5085"/>
                    </a:lnTo>
                    <a:lnTo>
                      <a:pt x="545" y="5441"/>
                    </a:lnTo>
                    <a:lnTo>
                      <a:pt x="691" y="5650"/>
                    </a:lnTo>
                    <a:lnTo>
                      <a:pt x="691" y="5775"/>
                    </a:lnTo>
                    <a:lnTo>
                      <a:pt x="859" y="6027"/>
                    </a:lnTo>
                    <a:lnTo>
                      <a:pt x="859" y="6110"/>
                    </a:lnTo>
                    <a:lnTo>
                      <a:pt x="900" y="6299"/>
                    </a:lnTo>
                    <a:lnTo>
                      <a:pt x="880" y="6487"/>
                    </a:lnTo>
                    <a:lnTo>
                      <a:pt x="796" y="6550"/>
                    </a:lnTo>
                    <a:lnTo>
                      <a:pt x="754" y="6550"/>
                    </a:lnTo>
                    <a:lnTo>
                      <a:pt x="691" y="6508"/>
                    </a:lnTo>
                    <a:lnTo>
                      <a:pt x="649" y="6550"/>
                    </a:lnTo>
                    <a:lnTo>
                      <a:pt x="649" y="6717"/>
                    </a:lnTo>
                    <a:lnTo>
                      <a:pt x="733" y="6863"/>
                    </a:lnTo>
                    <a:lnTo>
                      <a:pt x="838" y="6968"/>
                    </a:lnTo>
                    <a:lnTo>
                      <a:pt x="942" y="7156"/>
                    </a:lnTo>
                    <a:lnTo>
                      <a:pt x="859" y="7282"/>
                    </a:lnTo>
                    <a:lnTo>
                      <a:pt x="880" y="7449"/>
                    </a:lnTo>
                    <a:lnTo>
                      <a:pt x="838" y="7554"/>
                    </a:lnTo>
                    <a:lnTo>
                      <a:pt x="838" y="7659"/>
                    </a:lnTo>
                    <a:lnTo>
                      <a:pt x="900" y="7700"/>
                    </a:lnTo>
                    <a:lnTo>
                      <a:pt x="900" y="7596"/>
                    </a:lnTo>
                    <a:lnTo>
                      <a:pt x="1005" y="7533"/>
                    </a:lnTo>
                    <a:lnTo>
                      <a:pt x="1152" y="7554"/>
                    </a:lnTo>
                    <a:lnTo>
                      <a:pt x="1172" y="7679"/>
                    </a:lnTo>
                    <a:lnTo>
                      <a:pt x="1110" y="7721"/>
                    </a:lnTo>
                    <a:lnTo>
                      <a:pt x="1172" y="7742"/>
                    </a:lnTo>
                    <a:lnTo>
                      <a:pt x="1256" y="7679"/>
                    </a:lnTo>
                    <a:lnTo>
                      <a:pt x="1361" y="7742"/>
                    </a:lnTo>
                    <a:lnTo>
                      <a:pt x="1361" y="7868"/>
                    </a:lnTo>
                    <a:lnTo>
                      <a:pt x="1403" y="7847"/>
                    </a:lnTo>
                    <a:lnTo>
                      <a:pt x="1696" y="7972"/>
                    </a:lnTo>
                    <a:lnTo>
                      <a:pt x="1737" y="7951"/>
                    </a:lnTo>
                    <a:lnTo>
                      <a:pt x="1800" y="7972"/>
                    </a:lnTo>
                    <a:lnTo>
                      <a:pt x="1821" y="7889"/>
                    </a:lnTo>
                    <a:lnTo>
                      <a:pt x="1926" y="7868"/>
                    </a:lnTo>
                    <a:lnTo>
                      <a:pt x="2051" y="7742"/>
                    </a:lnTo>
                    <a:lnTo>
                      <a:pt x="2198" y="7763"/>
                    </a:lnTo>
                    <a:lnTo>
                      <a:pt x="2219" y="7721"/>
                    </a:lnTo>
                    <a:lnTo>
                      <a:pt x="2344" y="7721"/>
                    </a:lnTo>
                    <a:lnTo>
                      <a:pt x="2512" y="7763"/>
                    </a:lnTo>
                    <a:lnTo>
                      <a:pt x="2574" y="7742"/>
                    </a:lnTo>
                    <a:lnTo>
                      <a:pt x="2721" y="7742"/>
                    </a:lnTo>
                    <a:lnTo>
                      <a:pt x="2742" y="7679"/>
                    </a:lnTo>
                    <a:lnTo>
                      <a:pt x="2784" y="7638"/>
                    </a:lnTo>
                    <a:lnTo>
                      <a:pt x="2867" y="7596"/>
                    </a:lnTo>
                    <a:lnTo>
                      <a:pt x="2930" y="7638"/>
                    </a:lnTo>
                    <a:lnTo>
                      <a:pt x="2951" y="7533"/>
                    </a:lnTo>
                    <a:lnTo>
                      <a:pt x="3035" y="7470"/>
                    </a:lnTo>
                    <a:lnTo>
                      <a:pt x="3349" y="7470"/>
                    </a:lnTo>
                    <a:lnTo>
                      <a:pt x="3474" y="7554"/>
                    </a:lnTo>
                    <a:lnTo>
                      <a:pt x="3558" y="7533"/>
                    </a:lnTo>
                    <a:lnTo>
                      <a:pt x="3558" y="7470"/>
                    </a:lnTo>
                    <a:lnTo>
                      <a:pt x="3725" y="7449"/>
                    </a:lnTo>
                    <a:lnTo>
                      <a:pt x="3997" y="7533"/>
                    </a:lnTo>
                    <a:lnTo>
                      <a:pt x="4081" y="7575"/>
                    </a:lnTo>
                    <a:lnTo>
                      <a:pt x="4353" y="7638"/>
                    </a:lnTo>
                    <a:lnTo>
                      <a:pt x="4395" y="7596"/>
                    </a:lnTo>
                    <a:lnTo>
                      <a:pt x="4353" y="7533"/>
                    </a:lnTo>
                    <a:lnTo>
                      <a:pt x="4437" y="7449"/>
                    </a:lnTo>
                    <a:lnTo>
                      <a:pt x="4541" y="7449"/>
                    </a:lnTo>
                    <a:lnTo>
                      <a:pt x="4667" y="7491"/>
                    </a:lnTo>
                    <a:lnTo>
                      <a:pt x="4876" y="7491"/>
                    </a:lnTo>
                    <a:lnTo>
                      <a:pt x="4876" y="7470"/>
                    </a:lnTo>
                    <a:lnTo>
                      <a:pt x="4813" y="7387"/>
                    </a:lnTo>
                    <a:lnTo>
                      <a:pt x="4855" y="7303"/>
                    </a:lnTo>
                    <a:lnTo>
                      <a:pt x="5022" y="7240"/>
                    </a:lnTo>
                    <a:lnTo>
                      <a:pt x="5190" y="7240"/>
                    </a:lnTo>
                    <a:lnTo>
                      <a:pt x="5253" y="7303"/>
                    </a:lnTo>
                    <a:lnTo>
                      <a:pt x="5378" y="7303"/>
                    </a:lnTo>
                    <a:lnTo>
                      <a:pt x="5504" y="7219"/>
                    </a:lnTo>
                    <a:lnTo>
                      <a:pt x="5713" y="7156"/>
                    </a:lnTo>
                    <a:lnTo>
                      <a:pt x="5713" y="7135"/>
                    </a:lnTo>
                    <a:lnTo>
                      <a:pt x="5859" y="7073"/>
                    </a:lnTo>
                    <a:lnTo>
                      <a:pt x="5922" y="6968"/>
                    </a:lnTo>
                    <a:lnTo>
                      <a:pt x="6320" y="6717"/>
                    </a:lnTo>
                    <a:lnTo>
                      <a:pt x="6424" y="6612"/>
                    </a:lnTo>
                    <a:lnTo>
                      <a:pt x="6424" y="6591"/>
                    </a:lnTo>
                    <a:lnTo>
                      <a:pt x="6508" y="6591"/>
                    </a:lnTo>
                    <a:lnTo>
                      <a:pt x="7115" y="5985"/>
                    </a:lnTo>
                    <a:lnTo>
                      <a:pt x="7136" y="5922"/>
                    </a:lnTo>
                    <a:lnTo>
                      <a:pt x="7198" y="5922"/>
                    </a:lnTo>
                    <a:lnTo>
                      <a:pt x="7282" y="5796"/>
                    </a:lnTo>
                    <a:lnTo>
                      <a:pt x="7387" y="5755"/>
                    </a:lnTo>
                    <a:lnTo>
                      <a:pt x="7429" y="5587"/>
                    </a:lnTo>
                    <a:lnTo>
                      <a:pt x="7596" y="5399"/>
                    </a:lnTo>
                    <a:lnTo>
                      <a:pt x="7847" y="5022"/>
                    </a:lnTo>
                    <a:lnTo>
                      <a:pt x="7910" y="4834"/>
                    </a:lnTo>
                    <a:lnTo>
                      <a:pt x="8014" y="4834"/>
                    </a:lnTo>
                    <a:lnTo>
                      <a:pt x="8077" y="4708"/>
                    </a:lnTo>
                    <a:lnTo>
                      <a:pt x="8077" y="4646"/>
                    </a:lnTo>
                    <a:lnTo>
                      <a:pt x="8182" y="4520"/>
                    </a:lnTo>
                    <a:lnTo>
                      <a:pt x="8266" y="4394"/>
                    </a:lnTo>
                    <a:lnTo>
                      <a:pt x="8391" y="4311"/>
                    </a:lnTo>
                    <a:lnTo>
                      <a:pt x="8433" y="4227"/>
                    </a:lnTo>
                    <a:lnTo>
                      <a:pt x="8538" y="4185"/>
                    </a:lnTo>
                    <a:lnTo>
                      <a:pt x="8579" y="4122"/>
                    </a:lnTo>
                    <a:lnTo>
                      <a:pt x="8621" y="4122"/>
                    </a:lnTo>
                    <a:lnTo>
                      <a:pt x="8789" y="3934"/>
                    </a:lnTo>
                    <a:lnTo>
                      <a:pt x="8810" y="3830"/>
                    </a:lnTo>
                    <a:lnTo>
                      <a:pt x="8893" y="3725"/>
                    </a:lnTo>
                    <a:lnTo>
                      <a:pt x="8935" y="3516"/>
                    </a:lnTo>
                    <a:lnTo>
                      <a:pt x="9019" y="3348"/>
                    </a:lnTo>
                    <a:lnTo>
                      <a:pt x="9040" y="3160"/>
                    </a:lnTo>
                    <a:lnTo>
                      <a:pt x="9123" y="2951"/>
                    </a:lnTo>
                    <a:lnTo>
                      <a:pt x="9103" y="2951"/>
                    </a:lnTo>
                    <a:lnTo>
                      <a:pt x="9165" y="2846"/>
                    </a:lnTo>
                    <a:lnTo>
                      <a:pt x="9165" y="2825"/>
                    </a:lnTo>
                    <a:lnTo>
                      <a:pt x="9061" y="2825"/>
                    </a:lnTo>
                    <a:lnTo>
                      <a:pt x="8935" y="2762"/>
                    </a:lnTo>
                    <a:lnTo>
                      <a:pt x="8830" y="2762"/>
                    </a:lnTo>
                    <a:lnTo>
                      <a:pt x="8768" y="2825"/>
                    </a:lnTo>
                    <a:lnTo>
                      <a:pt x="8768" y="2909"/>
                    </a:lnTo>
                    <a:lnTo>
                      <a:pt x="8726" y="3014"/>
                    </a:lnTo>
                    <a:lnTo>
                      <a:pt x="8663" y="3034"/>
                    </a:lnTo>
                    <a:lnTo>
                      <a:pt x="8454" y="3034"/>
                    </a:lnTo>
                    <a:lnTo>
                      <a:pt x="8266" y="2930"/>
                    </a:lnTo>
                    <a:lnTo>
                      <a:pt x="8182" y="2804"/>
                    </a:lnTo>
                    <a:lnTo>
                      <a:pt x="8140" y="2742"/>
                    </a:lnTo>
                    <a:lnTo>
                      <a:pt x="8098" y="2658"/>
                    </a:lnTo>
                    <a:lnTo>
                      <a:pt x="8161" y="2532"/>
                    </a:lnTo>
                    <a:lnTo>
                      <a:pt x="8286" y="2281"/>
                    </a:lnTo>
                    <a:lnTo>
                      <a:pt x="8307" y="2177"/>
                    </a:lnTo>
                    <a:lnTo>
                      <a:pt x="8412" y="2114"/>
                    </a:lnTo>
                    <a:lnTo>
                      <a:pt x="8579" y="2197"/>
                    </a:lnTo>
                    <a:lnTo>
                      <a:pt x="8663" y="2260"/>
                    </a:lnTo>
                    <a:lnTo>
                      <a:pt x="8768" y="2323"/>
                    </a:lnTo>
                    <a:lnTo>
                      <a:pt x="8768" y="2135"/>
                    </a:lnTo>
                    <a:lnTo>
                      <a:pt x="8768" y="1988"/>
                    </a:lnTo>
                    <a:lnTo>
                      <a:pt x="8810" y="1800"/>
                    </a:lnTo>
                    <a:lnTo>
                      <a:pt x="8810" y="1361"/>
                    </a:lnTo>
                    <a:lnTo>
                      <a:pt x="8789" y="1214"/>
                    </a:lnTo>
                    <a:lnTo>
                      <a:pt x="8747" y="1109"/>
                    </a:lnTo>
                    <a:lnTo>
                      <a:pt x="8747" y="1005"/>
                    </a:lnTo>
                    <a:lnTo>
                      <a:pt x="8747" y="984"/>
                    </a:lnTo>
                    <a:lnTo>
                      <a:pt x="8747" y="733"/>
                    </a:lnTo>
                    <a:lnTo>
                      <a:pt x="8684" y="586"/>
                    </a:lnTo>
                    <a:lnTo>
                      <a:pt x="8642" y="440"/>
                    </a:lnTo>
                    <a:lnTo>
                      <a:pt x="8621" y="273"/>
                    </a:lnTo>
                    <a:lnTo>
                      <a:pt x="8517" y="168"/>
                    </a:lnTo>
                    <a:lnTo>
                      <a:pt x="8328" y="126"/>
                    </a:lnTo>
                    <a:lnTo>
                      <a:pt x="8182" y="147"/>
                    </a:lnTo>
                    <a:lnTo>
                      <a:pt x="8098" y="168"/>
                    </a:lnTo>
                    <a:lnTo>
                      <a:pt x="8056" y="147"/>
                    </a:lnTo>
                    <a:lnTo>
                      <a:pt x="7910" y="105"/>
                    </a:lnTo>
                    <a:lnTo>
                      <a:pt x="7847" y="105"/>
                    </a:lnTo>
                    <a:lnTo>
                      <a:pt x="7784" y="21"/>
                    </a:lnTo>
                    <a:lnTo>
                      <a:pt x="7659"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86" name="Google Shape;6845;p56"/>
            <p:cNvSpPr/>
            <p:nvPr/>
          </p:nvSpPr>
          <p:spPr>
            <a:xfrm>
              <a:off x="3292646" y="3020419"/>
              <a:ext cx="18695" cy="5482"/>
            </a:xfrm>
            <a:custGeom>
              <a:avLst/>
              <a:gdLst/>
              <a:ahLst/>
              <a:cxnLst/>
              <a:rect l="l" t="t" r="r" b="b"/>
              <a:pathLst>
                <a:path w="1570" h="482" extrusionOk="0">
                  <a:moveTo>
                    <a:pt x="189" y="0"/>
                  </a:moveTo>
                  <a:lnTo>
                    <a:pt x="126" y="84"/>
                  </a:lnTo>
                  <a:lnTo>
                    <a:pt x="21" y="147"/>
                  </a:lnTo>
                  <a:lnTo>
                    <a:pt x="21" y="209"/>
                  </a:lnTo>
                  <a:lnTo>
                    <a:pt x="0" y="272"/>
                  </a:lnTo>
                  <a:lnTo>
                    <a:pt x="42" y="377"/>
                  </a:lnTo>
                  <a:lnTo>
                    <a:pt x="314" y="377"/>
                  </a:lnTo>
                  <a:lnTo>
                    <a:pt x="398" y="398"/>
                  </a:lnTo>
                  <a:lnTo>
                    <a:pt x="607" y="356"/>
                  </a:lnTo>
                  <a:lnTo>
                    <a:pt x="691" y="377"/>
                  </a:lnTo>
                  <a:lnTo>
                    <a:pt x="837" y="293"/>
                  </a:lnTo>
                  <a:cubicBezTo>
                    <a:pt x="1026" y="398"/>
                    <a:pt x="1235" y="356"/>
                    <a:pt x="1423" y="481"/>
                  </a:cubicBezTo>
                  <a:lnTo>
                    <a:pt x="1570" y="460"/>
                  </a:lnTo>
                  <a:lnTo>
                    <a:pt x="1528" y="398"/>
                  </a:lnTo>
                  <a:lnTo>
                    <a:pt x="1444" y="460"/>
                  </a:lnTo>
                  <a:lnTo>
                    <a:pt x="1444" y="440"/>
                  </a:lnTo>
                  <a:cubicBezTo>
                    <a:pt x="1360" y="377"/>
                    <a:pt x="1318" y="356"/>
                    <a:pt x="1235" y="335"/>
                  </a:cubicBezTo>
                  <a:lnTo>
                    <a:pt x="1277" y="293"/>
                  </a:lnTo>
                  <a:lnTo>
                    <a:pt x="1130" y="251"/>
                  </a:lnTo>
                  <a:lnTo>
                    <a:pt x="1046" y="335"/>
                  </a:lnTo>
                  <a:cubicBezTo>
                    <a:pt x="1005" y="335"/>
                    <a:pt x="942" y="335"/>
                    <a:pt x="921" y="293"/>
                  </a:cubicBezTo>
                  <a:lnTo>
                    <a:pt x="921" y="272"/>
                  </a:lnTo>
                  <a:lnTo>
                    <a:pt x="1046" y="147"/>
                  </a:lnTo>
                  <a:lnTo>
                    <a:pt x="942" y="105"/>
                  </a:lnTo>
                  <a:lnTo>
                    <a:pt x="921" y="42"/>
                  </a:lnTo>
                  <a:lnTo>
                    <a:pt x="837" y="0"/>
                  </a:lnTo>
                  <a:lnTo>
                    <a:pt x="607" y="42"/>
                  </a:lnTo>
                  <a:lnTo>
                    <a:pt x="189"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6846;p56"/>
            <p:cNvSpPr/>
            <p:nvPr/>
          </p:nvSpPr>
          <p:spPr>
            <a:xfrm>
              <a:off x="3260258" y="3010662"/>
              <a:ext cx="26423" cy="16661"/>
            </a:xfrm>
            <a:custGeom>
              <a:avLst/>
              <a:gdLst/>
              <a:ahLst/>
              <a:cxnLst/>
              <a:rect l="l" t="t" r="r" b="b"/>
              <a:pathLst>
                <a:path w="2219" h="1465" extrusionOk="0">
                  <a:moveTo>
                    <a:pt x="481" y="0"/>
                  </a:moveTo>
                  <a:lnTo>
                    <a:pt x="293" y="42"/>
                  </a:lnTo>
                  <a:lnTo>
                    <a:pt x="230" y="147"/>
                  </a:lnTo>
                  <a:lnTo>
                    <a:pt x="230" y="209"/>
                  </a:lnTo>
                  <a:lnTo>
                    <a:pt x="189" y="314"/>
                  </a:lnTo>
                  <a:lnTo>
                    <a:pt x="230" y="398"/>
                  </a:lnTo>
                  <a:lnTo>
                    <a:pt x="189" y="523"/>
                  </a:lnTo>
                  <a:lnTo>
                    <a:pt x="105" y="586"/>
                  </a:lnTo>
                  <a:lnTo>
                    <a:pt x="84" y="607"/>
                  </a:lnTo>
                  <a:lnTo>
                    <a:pt x="126" y="733"/>
                  </a:lnTo>
                  <a:lnTo>
                    <a:pt x="126" y="837"/>
                  </a:lnTo>
                  <a:lnTo>
                    <a:pt x="126" y="900"/>
                  </a:lnTo>
                  <a:lnTo>
                    <a:pt x="0" y="1046"/>
                  </a:lnTo>
                  <a:lnTo>
                    <a:pt x="0" y="1109"/>
                  </a:lnTo>
                  <a:lnTo>
                    <a:pt x="63" y="1130"/>
                  </a:lnTo>
                  <a:lnTo>
                    <a:pt x="126" y="1256"/>
                  </a:lnTo>
                  <a:lnTo>
                    <a:pt x="84" y="1339"/>
                  </a:lnTo>
                  <a:lnTo>
                    <a:pt x="189" y="1402"/>
                  </a:lnTo>
                  <a:lnTo>
                    <a:pt x="230" y="1444"/>
                  </a:lnTo>
                  <a:lnTo>
                    <a:pt x="293" y="1465"/>
                  </a:lnTo>
                  <a:lnTo>
                    <a:pt x="377" y="1318"/>
                  </a:lnTo>
                  <a:lnTo>
                    <a:pt x="502" y="1130"/>
                  </a:lnTo>
                  <a:lnTo>
                    <a:pt x="502" y="1088"/>
                  </a:lnTo>
                  <a:lnTo>
                    <a:pt x="544" y="984"/>
                  </a:lnTo>
                  <a:lnTo>
                    <a:pt x="607" y="1046"/>
                  </a:lnTo>
                  <a:lnTo>
                    <a:pt x="691" y="1046"/>
                  </a:lnTo>
                  <a:lnTo>
                    <a:pt x="753" y="921"/>
                  </a:lnTo>
                  <a:lnTo>
                    <a:pt x="837" y="984"/>
                  </a:lnTo>
                  <a:lnTo>
                    <a:pt x="837" y="1088"/>
                  </a:lnTo>
                  <a:lnTo>
                    <a:pt x="921" y="1130"/>
                  </a:lnTo>
                  <a:lnTo>
                    <a:pt x="1067" y="1088"/>
                  </a:lnTo>
                  <a:lnTo>
                    <a:pt x="1235" y="942"/>
                  </a:lnTo>
                  <a:lnTo>
                    <a:pt x="1381" y="900"/>
                  </a:lnTo>
                  <a:lnTo>
                    <a:pt x="1569" y="921"/>
                  </a:lnTo>
                  <a:lnTo>
                    <a:pt x="1674" y="900"/>
                  </a:lnTo>
                  <a:lnTo>
                    <a:pt x="1758" y="942"/>
                  </a:lnTo>
                  <a:lnTo>
                    <a:pt x="1883" y="984"/>
                  </a:lnTo>
                  <a:lnTo>
                    <a:pt x="2072" y="1005"/>
                  </a:lnTo>
                  <a:lnTo>
                    <a:pt x="2093" y="921"/>
                  </a:lnTo>
                  <a:lnTo>
                    <a:pt x="2176" y="921"/>
                  </a:lnTo>
                  <a:lnTo>
                    <a:pt x="2218" y="816"/>
                  </a:lnTo>
                  <a:lnTo>
                    <a:pt x="2176" y="733"/>
                  </a:lnTo>
                  <a:lnTo>
                    <a:pt x="1946" y="607"/>
                  </a:lnTo>
                  <a:lnTo>
                    <a:pt x="1862" y="607"/>
                  </a:lnTo>
                  <a:lnTo>
                    <a:pt x="1695" y="565"/>
                  </a:lnTo>
                  <a:lnTo>
                    <a:pt x="1632" y="565"/>
                  </a:lnTo>
                  <a:lnTo>
                    <a:pt x="1465" y="502"/>
                  </a:lnTo>
                  <a:lnTo>
                    <a:pt x="1277" y="398"/>
                  </a:lnTo>
                  <a:lnTo>
                    <a:pt x="1172" y="398"/>
                  </a:lnTo>
                  <a:lnTo>
                    <a:pt x="1256" y="377"/>
                  </a:lnTo>
                  <a:lnTo>
                    <a:pt x="1423" y="419"/>
                  </a:lnTo>
                  <a:lnTo>
                    <a:pt x="1674" y="419"/>
                  </a:lnTo>
                  <a:lnTo>
                    <a:pt x="1779" y="398"/>
                  </a:lnTo>
                  <a:lnTo>
                    <a:pt x="1695" y="356"/>
                  </a:lnTo>
                  <a:lnTo>
                    <a:pt x="1632" y="356"/>
                  </a:lnTo>
                  <a:lnTo>
                    <a:pt x="1444" y="314"/>
                  </a:lnTo>
                  <a:lnTo>
                    <a:pt x="1360" y="147"/>
                  </a:lnTo>
                  <a:lnTo>
                    <a:pt x="1256" y="147"/>
                  </a:lnTo>
                  <a:lnTo>
                    <a:pt x="1214" y="168"/>
                  </a:lnTo>
                  <a:lnTo>
                    <a:pt x="1130" y="105"/>
                  </a:lnTo>
                  <a:lnTo>
                    <a:pt x="649" y="0"/>
                  </a:lnTo>
                  <a:lnTo>
                    <a:pt x="586" y="42"/>
                  </a:lnTo>
                  <a:lnTo>
                    <a:pt x="481"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6847;p56"/>
            <p:cNvSpPr/>
            <p:nvPr/>
          </p:nvSpPr>
          <p:spPr>
            <a:xfrm>
              <a:off x="3408744" y="2329870"/>
              <a:ext cx="289769" cy="354333"/>
            </a:xfrm>
            <a:custGeom>
              <a:avLst/>
              <a:gdLst/>
              <a:ahLst/>
              <a:cxnLst/>
              <a:rect l="l" t="t" r="r" b="b"/>
              <a:pathLst>
                <a:path w="24335" h="31157" extrusionOk="0">
                  <a:moveTo>
                    <a:pt x="19167" y="16300"/>
                  </a:moveTo>
                  <a:lnTo>
                    <a:pt x="19161" y="16311"/>
                  </a:lnTo>
                  <a:lnTo>
                    <a:pt x="19167" y="16321"/>
                  </a:lnTo>
                  <a:lnTo>
                    <a:pt x="19167" y="16300"/>
                  </a:lnTo>
                  <a:close/>
                  <a:moveTo>
                    <a:pt x="16572" y="17849"/>
                  </a:moveTo>
                  <a:lnTo>
                    <a:pt x="16593" y="17870"/>
                  </a:lnTo>
                  <a:lnTo>
                    <a:pt x="16509" y="17870"/>
                  </a:lnTo>
                  <a:lnTo>
                    <a:pt x="16509" y="17849"/>
                  </a:lnTo>
                  <a:close/>
                  <a:moveTo>
                    <a:pt x="4771" y="22933"/>
                  </a:moveTo>
                  <a:lnTo>
                    <a:pt x="4813" y="22996"/>
                  </a:lnTo>
                  <a:lnTo>
                    <a:pt x="4792" y="23038"/>
                  </a:lnTo>
                  <a:lnTo>
                    <a:pt x="4750" y="23038"/>
                  </a:lnTo>
                  <a:lnTo>
                    <a:pt x="4688" y="23059"/>
                  </a:lnTo>
                  <a:lnTo>
                    <a:pt x="4709" y="23142"/>
                  </a:lnTo>
                  <a:lnTo>
                    <a:pt x="4792" y="23205"/>
                  </a:lnTo>
                  <a:lnTo>
                    <a:pt x="4960" y="23205"/>
                  </a:lnTo>
                  <a:lnTo>
                    <a:pt x="4981" y="23163"/>
                  </a:lnTo>
                  <a:lnTo>
                    <a:pt x="4960" y="23121"/>
                  </a:lnTo>
                  <a:lnTo>
                    <a:pt x="4960" y="23059"/>
                  </a:lnTo>
                  <a:lnTo>
                    <a:pt x="5001" y="23038"/>
                  </a:lnTo>
                  <a:lnTo>
                    <a:pt x="5127" y="23059"/>
                  </a:lnTo>
                  <a:lnTo>
                    <a:pt x="5169" y="23121"/>
                  </a:lnTo>
                  <a:lnTo>
                    <a:pt x="5106" y="23163"/>
                  </a:lnTo>
                  <a:lnTo>
                    <a:pt x="4960" y="23226"/>
                  </a:lnTo>
                  <a:lnTo>
                    <a:pt x="4750" y="23226"/>
                  </a:lnTo>
                  <a:lnTo>
                    <a:pt x="4750" y="23268"/>
                  </a:lnTo>
                  <a:lnTo>
                    <a:pt x="4855" y="23435"/>
                  </a:lnTo>
                  <a:lnTo>
                    <a:pt x="4981" y="23519"/>
                  </a:lnTo>
                  <a:lnTo>
                    <a:pt x="5064" y="23540"/>
                  </a:lnTo>
                  <a:lnTo>
                    <a:pt x="5085" y="23519"/>
                  </a:lnTo>
                  <a:lnTo>
                    <a:pt x="5190" y="23477"/>
                  </a:lnTo>
                  <a:lnTo>
                    <a:pt x="5211" y="23540"/>
                  </a:lnTo>
                  <a:lnTo>
                    <a:pt x="5190" y="23561"/>
                  </a:lnTo>
                  <a:lnTo>
                    <a:pt x="5127" y="23561"/>
                  </a:lnTo>
                  <a:lnTo>
                    <a:pt x="5064" y="23582"/>
                  </a:lnTo>
                  <a:lnTo>
                    <a:pt x="4897" y="23540"/>
                  </a:lnTo>
                  <a:lnTo>
                    <a:pt x="4771" y="23477"/>
                  </a:lnTo>
                  <a:lnTo>
                    <a:pt x="4646" y="23352"/>
                  </a:lnTo>
                  <a:lnTo>
                    <a:pt x="4541" y="23310"/>
                  </a:lnTo>
                  <a:lnTo>
                    <a:pt x="4436" y="23310"/>
                  </a:lnTo>
                  <a:lnTo>
                    <a:pt x="4332" y="23205"/>
                  </a:lnTo>
                  <a:lnTo>
                    <a:pt x="4185" y="23142"/>
                  </a:lnTo>
                  <a:lnTo>
                    <a:pt x="4164" y="23121"/>
                  </a:lnTo>
                  <a:lnTo>
                    <a:pt x="4081" y="23121"/>
                  </a:lnTo>
                  <a:lnTo>
                    <a:pt x="4018" y="23142"/>
                  </a:lnTo>
                  <a:lnTo>
                    <a:pt x="3913" y="23142"/>
                  </a:lnTo>
                  <a:lnTo>
                    <a:pt x="3892" y="23132"/>
                  </a:lnTo>
                  <a:lnTo>
                    <a:pt x="3892" y="23132"/>
                  </a:lnTo>
                  <a:lnTo>
                    <a:pt x="3913" y="23121"/>
                  </a:lnTo>
                  <a:lnTo>
                    <a:pt x="3976" y="23121"/>
                  </a:lnTo>
                  <a:lnTo>
                    <a:pt x="4123" y="23100"/>
                  </a:lnTo>
                  <a:lnTo>
                    <a:pt x="4164" y="23038"/>
                  </a:lnTo>
                  <a:lnTo>
                    <a:pt x="4185" y="23038"/>
                  </a:lnTo>
                  <a:lnTo>
                    <a:pt x="4185" y="23100"/>
                  </a:lnTo>
                  <a:lnTo>
                    <a:pt x="4248" y="23121"/>
                  </a:lnTo>
                  <a:lnTo>
                    <a:pt x="4332" y="23121"/>
                  </a:lnTo>
                  <a:lnTo>
                    <a:pt x="4436" y="23247"/>
                  </a:lnTo>
                  <a:lnTo>
                    <a:pt x="4478" y="23268"/>
                  </a:lnTo>
                  <a:lnTo>
                    <a:pt x="4562" y="23226"/>
                  </a:lnTo>
                  <a:lnTo>
                    <a:pt x="4604" y="23142"/>
                  </a:lnTo>
                  <a:lnTo>
                    <a:pt x="4604" y="23059"/>
                  </a:lnTo>
                  <a:lnTo>
                    <a:pt x="4583" y="23017"/>
                  </a:lnTo>
                  <a:lnTo>
                    <a:pt x="4583" y="22954"/>
                  </a:lnTo>
                  <a:lnTo>
                    <a:pt x="4688" y="22954"/>
                  </a:lnTo>
                  <a:lnTo>
                    <a:pt x="4709" y="22933"/>
                  </a:lnTo>
                  <a:close/>
                  <a:moveTo>
                    <a:pt x="4269" y="25193"/>
                  </a:moveTo>
                  <a:lnTo>
                    <a:pt x="4290" y="25277"/>
                  </a:lnTo>
                  <a:lnTo>
                    <a:pt x="4395" y="25297"/>
                  </a:lnTo>
                  <a:lnTo>
                    <a:pt x="4436" y="25339"/>
                  </a:lnTo>
                  <a:lnTo>
                    <a:pt x="4353" y="25339"/>
                  </a:lnTo>
                  <a:lnTo>
                    <a:pt x="4290" y="25318"/>
                  </a:lnTo>
                  <a:lnTo>
                    <a:pt x="4123" y="25318"/>
                  </a:lnTo>
                  <a:lnTo>
                    <a:pt x="4060" y="25381"/>
                  </a:lnTo>
                  <a:lnTo>
                    <a:pt x="4039" y="25318"/>
                  </a:lnTo>
                  <a:lnTo>
                    <a:pt x="3976" y="25339"/>
                  </a:lnTo>
                  <a:lnTo>
                    <a:pt x="3955" y="25444"/>
                  </a:lnTo>
                  <a:lnTo>
                    <a:pt x="3913" y="25486"/>
                  </a:lnTo>
                  <a:lnTo>
                    <a:pt x="3851" y="25528"/>
                  </a:lnTo>
                  <a:lnTo>
                    <a:pt x="3725" y="25549"/>
                  </a:lnTo>
                  <a:lnTo>
                    <a:pt x="3641" y="25611"/>
                  </a:lnTo>
                  <a:lnTo>
                    <a:pt x="3725" y="25528"/>
                  </a:lnTo>
                  <a:lnTo>
                    <a:pt x="3830" y="25507"/>
                  </a:lnTo>
                  <a:lnTo>
                    <a:pt x="3872" y="25444"/>
                  </a:lnTo>
                  <a:lnTo>
                    <a:pt x="3913" y="25381"/>
                  </a:lnTo>
                  <a:lnTo>
                    <a:pt x="3955" y="25318"/>
                  </a:lnTo>
                  <a:lnTo>
                    <a:pt x="4018" y="25318"/>
                  </a:lnTo>
                  <a:lnTo>
                    <a:pt x="4227" y="25193"/>
                  </a:lnTo>
                  <a:close/>
                  <a:moveTo>
                    <a:pt x="16614" y="1"/>
                  </a:moveTo>
                  <a:lnTo>
                    <a:pt x="16530" y="22"/>
                  </a:lnTo>
                  <a:lnTo>
                    <a:pt x="16489" y="84"/>
                  </a:lnTo>
                  <a:lnTo>
                    <a:pt x="16489" y="168"/>
                  </a:lnTo>
                  <a:lnTo>
                    <a:pt x="16509" y="273"/>
                  </a:lnTo>
                  <a:lnTo>
                    <a:pt x="16509" y="336"/>
                  </a:lnTo>
                  <a:lnTo>
                    <a:pt x="16468" y="398"/>
                  </a:lnTo>
                  <a:lnTo>
                    <a:pt x="16405" y="336"/>
                  </a:lnTo>
                  <a:lnTo>
                    <a:pt x="16384" y="210"/>
                  </a:lnTo>
                  <a:lnTo>
                    <a:pt x="16321" y="126"/>
                  </a:lnTo>
                  <a:lnTo>
                    <a:pt x="16279" y="126"/>
                  </a:lnTo>
                  <a:lnTo>
                    <a:pt x="16216" y="84"/>
                  </a:lnTo>
                  <a:lnTo>
                    <a:pt x="16175" y="64"/>
                  </a:lnTo>
                  <a:lnTo>
                    <a:pt x="16154" y="105"/>
                  </a:lnTo>
                  <a:lnTo>
                    <a:pt x="16112" y="210"/>
                  </a:lnTo>
                  <a:lnTo>
                    <a:pt x="16070" y="273"/>
                  </a:lnTo>
                  <a:lnTo>
                    <a:pt x="15986" y="231"/>
                  </a:lnTo>
                  <a:lnTo>
                    <a:pt x="15903" y="273"/>
                  </a:lnTo>
                  <a:lnTo>
                    <a:pt x="15882" y="377"/>
                  </a:lnTo>
                  <a:lnTo>
                    <a:pt x="15924" y="440"/>
                  </a:lnTo>
                  <a:lnTo>
                    <a:pt x="15965" y="503"/>
                  </a:lnTo>
                  <a:lnTo>
                    <a:pt x="15882" y="587"/>
                  </a:lnTo>
                  <a:lnTo>
                    <a:pt x="15777" y="712"/>
                  </a:lnTo>
                  <a:lnTo>
                    <a:pt x="15777" y="754"/>
                  </a:lnTo>
                  <a:lnTo>
                    <a:pt x="15861" y="796"/>
                  </a:lnTo>
                  <a:lnTo>
                    <a:pt x="15882" y="838"/>
                  </a:lnTo>
                  <a:lnTo>
                    <a:pt x="15840" y="901"/>
                  </a:lnTo>
                  <a:lnTo>
                    <a:pt x="15777" y="901"/>
                  </a:lnTo>
                  <a:lnTo>
                    <a:pt x="15631" y="817"/>
                  </a:lnTo>
                  <a:lnTo>
                    <a:pt x="15421" y="817"/>
                  </a:lnTo>
                  <a:lnTo>
                    <a:pt x="15380" y="963"/>
                  </a:lnTo>
                  <a:lnTo>
                    <a:pt x="15421" y="1131"/>
                  </a:lnTo>
                  <a:lnTo>
                    <a:pt x="15484" y="1277"/>
                  </a:lnTo>
                  <a:lnTo>
                    <a:pt x="15631" y="1340"/>
                  </a:lnTo>
                  <a:lnTo>
                    <a:pt x="15672" y="1382"/>
                  </a:lnTo>
                  <a:lnTo>
                    <a:pt x="15672" y="1445"/>
                  </a:lnTo>
                  <a:lnTo>
                    <a:pt x="15547" y="1403"/>
                  </a:lnTo>
                  <a:lnTo>
                    <a:pt x="15421" y="1340"/>
                  </a:lnTo>
                  <a:lnTo>
                    <a:pt x="15317" y="1152"/>
                  </a:lnTo>
                  <a:lnTo>
                    <a:pt x="15128" y="1026"/>
                  </a:lnTo>
                  <a:lnTo>
                    <a:pt x="15045" y="963"/>
                  </a:lnTo>
                  <a:lnTo>
                    <a:pt x="15024" y="1026"/>
                  </a:lnTo>
                  <a:lnTo>
                    <a:pt x="15045" y="1068"/>
                  </a:lnTo>
                  <a:lnTo>
                    <a:pt x="15045" y="1173"/>
                  </a:lnTo>
                  <a:lnTo>
                    <a:pt x="15066" y="1256"/>
                  </a:lnTo>
                  <a:lnTo>
                    <a:pt x="15128" y="1340"/>
                  </a:lnTo>
                  <a:lnTo>
                    <a:pt x="15128" y="1465"/>
                  </a:lnTo>
                  <a:lnTo>
                    <a:pt x="15045" y="1549"/>
                  </a:lnTo>
                  <a:lnTo>
                    <a:pt x="15045" y="1382"/>
                  </a:lnTo>
                  <a:lnTo>
                    <a:pt x="15003" y="1256"/>
                  </a:lnTo>
                  <a:lnTo>
                    <a:pt x="14919" y="1110"/>
                  </a:lnTo>
                  <a:lnTo>
                    <a:pt x="14919" y="1026"/>
                  </a:lnTo>
                  <a:lnTo>
                    <a:pt x="14836" y="921"/>
                  </a:lnTo>
                  <a:lnTo>
                    <a:pt x="14731" y="859"/>
                  </a:lnTo>
                  <a:lnTo>
                    <a:pt x="14647" y="984"/>
                  </a:lnTo>
                  <a:lnTo>
                    <a:pt x="14605" y="1068"/>
                  </a:lnTo>
                  <a:lnTo>
                    <a:pt x="14543" y="984"/>
                  </a:lnTo>
                  <a:lnTo>
                    <a:pt x="14605" y="921"/>
                  </a:lnTo>
                  <a:lnTo>
                    <a:pt x="14605" y="859"/>
                  </a:lnTo>
                  <a:lnTo>
                    <a:pt x="14522" y="817"/>
                  </a:lnTo>
                  <a:lnTo>
                    <a:pt x="14501" y="733"/>
                  </a:lnTo>
                  <a:lnTo>
                    <a:pt x="14480" y="691"/>
                  </a:lnTo>
                  <a:lnTo>
                    <a:pt x="14375" y="691"/>
                  </a:lnTo>
                  <a:lnTo>
                    <a:pt x="14292" y="733"/>
                  </a:lnTo>
                  <a:lnTo>
                    <a:pt x="14271" y="712"/>
                  </a:lnTo>
                  <a:lnTo>
                    <a:pt x="14292" y="628"/>
                  </a:lnTo>
                  <a:lnTo>
                    <a:pt x="14375" y="545"/>
                  </a:lnTo>
                  <a:lnTo>
                    <a:pt x="14271" y="566"/>
                  </a:lnTo>
                  <a:lnTo>
                    <a:pt x="14166" y="670"/>
                  </a:lnTo>
                  <a:lnTo>
                    <a:pt x="14124" y="754"/>
                  </a:lnTo>
                  <a:lnTo>
                    <a:pt x="14020" y="817"/>
                  </a:lnTo>
                  <a:lnTo>
                    <a:pt x="13957" y="838"/>
                  </a:lnTo>
                  <a:lnTo>
                    <a:pt x="13852" y="984"/>
                  </a:lnTo>
                  <a:lnTo>
                    <a:pt x="13810" y="984"/>
                  </a:lnTo>
                  <a:lnTo>
                    <a:pt x="13768" y="880"/>
                  </a:lnTo>
                  <a:lnTo>
                    <a:pt x="13685" y="817"/>
                  </a:lnTo>
                  <a:lnTo>
                    <a:pt x="13643" y="817"/>
                  </a:lnTo>
                  <a:lnTo>
                    <a:pt x="13601" y="880"/>
                  </a:lnTo>
                  <a:lnTo>
                    <a:pt x="13580" y="963"/>
                  </a:lnTo>
                  <a:lnTo>
                    <a:pt x="13601" y="1089"/>
                  </a:lnTo>
                  <a:lnTo>
                    <a:pt x="13768" y="1193"/>
                  </a:lnTo>
                  <a:lnTo>
                    <a:pt x="13768" y="1256"/>
                  </a:lnTo>
                  <a:lnTo>
                    <a:pt x="13685" y="1256"/>
                  </a:lnTo>
                  <a:lnTo>
                    <a:pt x="13643" y="1382"/>
                  </a:lnTo>
                  <a:lnTo>
                    <a:pt x="13643" y="1507"/>
                  </a:lnTo>
                  <a:lnTo>
                    <a:pt x="13768" y="1591"/>
                  </a:lnTo>
                  <a:lnTo>
                    <a:pt x="13852" y="1570"/>
                  </a:lnTo>
                  <a:lnTo>
                    <a:pt x="13915" y="1507"/>
                  </a:lnTo>
                  <a:lnTo>
                    <a:pt x="14103" y="1507"/>
                  </a:lnTo>
                  <a:lnTo>
                    <a:pt x="14229" y="1675"/>
                  </a:lnTo>
                  <a:lnTo>
                    <a:pt x="14333" y="1717"/>
                  </a:lnTo>
                  <a:lnTo>
                    <a:pt x="14396" y="1800"/>
                  </a:lnTo>
                  <a:lnTo>
                    <a:pt x="14375" y="1863"/>
                  </a:lnTo>
                  <a:lnTo>
                    <a:pt x="14375" y="1926"/>
                  </a:lnTo>
                  <a:lnTo>
                    <a:pt x="14396" y="2072"/>
                  </a:lnTo>
                  <a:lnTo>
                    <a:pt x="14333" y="2219"/>
                  </a:lnTo>
                  <a:lnTo>
                    <a:pt x="14333" y="2302"/>
                  </a:lnTo>
                  <a:lnTo>
                    <a:pt x="14417" y="2407"/>
                  </a:lnTo>
                  <a:lnTo>
                    <a:pt x="14417" y="2533"/>
                  </a:lnTo>
                  <a:lnTo>
                    <a:pt x="14438" y="2616"/>
                  </a:lnTo>
                  <a:lnTo>
                    <a:pt x="14543" y="2700"/>
                  </a:lnTo>
                  <a:lnTo>
                    <a:pt x="14626" y="2700"/>
                  </a:lnTo>
                  <a:lnTo>
                    <a:pt x="14710" y="2784"/>
                  </a:lnTo>
                  <a:lnTo>
                    <a:pt x="14836" y="2846"/>
                  </a:lnTo>
                  <a:lnTo>
                    <a:pt x="14836" y="2909"/>
                  </a:lnTo>
                  <a:lnTo>
                    <a:pt x="14856" y="2993"/>
                  </a:lnTo>
                  <a:lnTo>
                    <a:pt x="14731" y="2888"/>
                  </a:lnTo>
                  <a:lnTo>
                    <a:pt x="14584" y="2805"/>
                  </a:lnTo>
                  <a:lnTo>
                    <a:pt x="14417" y="2805"/>
                  </a:lnTo>
                  <a:lnTo>
                    <a:pt x="14333" y="2742"/>
                  </a:lnTo>
                  <a:lnTo>
                    <a:pt x="14312" y="2679"/>
                  </a:lnTo>
                  <a:lnTo>
                    <a:pt x="14312" y="2533"/>
                  </a:lnTo>
                  <a:lnTo>
                    <a:pt x="14271" y="2323"/>
                  </a:lnTo>
                  <a:lnTo>
                    <a:pt x="14312" y="2219"/>
                  </a:lnTo>
                  <a:lnTo>
                    <a:pt x="14312" y="2114"/>
                  </a:lnTo>
                  <a:lnTo>
                    <a:pt x="14208" y="2009"/>
                  </a:lnTo>
                  <a:lnTo>
                    <a:pt x="14208" y="1926"/>
                  </a:lnTo>
                  <a:lnTo>
                    <a:pt x="14166" y="1779"/>
                  </a:lnTo>
                  <a:lnTo>
                    <a:pt x="14103" y="1737"/>
                  </a:lnTo>
                  <a:lnTo>
                    <a:pt x="14020" y="1696"/>
                  </a:lnTo>
                  <a:lnTo>
                    <a:pt x="13957" y="1654"/>
                  </a:lnTo>
                  <a:lnTo>
                    <a:pt x="13852" y="1633"/>
                  </a:lnTo>
                  <a:lnTo>
                    <a:pt x="13748" y="1675"/>
                  </a:lnTo>
                  <a:lnTo>
                    <a:pt x="13601" y="1696"/>
                  </a:lnTo>
                  <a:lnTo>
                    <a:pt x="13538" y="1675"/>
                  </a:lnTo>
                  <a:lnTo>
                    <a:pt x="13476" y="1675"/>
                  </a:lnTo>
                  <a:lnTo>
                    <a:pt x="13434" y="1863"/>
                  </a:lnTo>
                  <a:lnTo>
                    <a:pt x="13476" y="1905"/>
                  </a:lnTo>
                  <a:lnTo>
                    <a:pt x="13476" y="2009"/>
                  </a:lnTo>
                  <a:lnTo>
                    <a:pt x="13434" y="2072"/>
                  </a:lnTo>
                  <a:lnTo>
                    <a:pt x="13266" y="1989"/>
                  </a:lnTo>
                  <a:lnTo>
                    <a:pt x="13078" y="1779"/>
                  </a:lnTo>
                  <a:lnTo>
                    <a:pt x="13036" y="1779"/>
                  </a:lnTo>
                  <a:lnTo>
                    <a:pt x="12973" y="1821"/>
                  </a:lnTo>
                  <a:lnTo>
                    <a:pt x="12931" y="1821"/>
                  </a:lnTo>
                  <a:lnTo>
                    <a:pt x="12869" y="1758"/>
                  </a:lnTo>
                  <a:lnTo>
                    <a:pt x="12701" y="1717"/>
                  </a:lnTo>
                  <a:lnTo>
                    <a:pt x="12639" y="1779"/>
                  </a:lnTo>
                  <a:lnTo>
                    <a:pt x="12639" y="1884"/>
                  </a:lnTo>
                  <a:lnTo>
                    <a:pt x="12701" y="2009"/>
                  </a:lnTo>
                  <a:lnTo>
                    <a:pt x="12639" y="2093"/>
                  </a:lnTo>
                  <a:lnTo>
                    <a:pt x="12701" y="2198"/>
                  </a:lnTo>
                  <a:lnTo>
                    <a:pt x="12743" y="2344"/>
                  </a:lnTo>
                  <a:lnTo>
                    <a:pt x="12722" y="2491"/>
                  </a:lnTo>
                  <a:lnTo>
                    <a:pt x="12743" y="2533"/>
                  </a:lnTo>
                  <a:lnTo>
                    <a:pt x="12764" y="2700"/>
                  </a:lnTo>
                  <a:lnTo>
                    <a:pt x="12743" y="2742"/>
                  </a:lnTo>
                  <a:lnTo>
                    <a:pt x="12743" y="2846"/>
                  </a:lnTo>
                  <a:lnTo>
                    <a:pt x="12827" y="3014"/>
                  </a:lnTo>
                  <a:lnTo>
                    <a:pt x="12848" y="3118"/>
                  </a:lnTo>
                  <a:lnTo>
                    <a:pt x="12827" y="3265"/>
                  </a:lnTo>
                  <a:lnTo>
                    <a:pt x="12827" y="3349"/>
                  </a:lnTo>
                  <a:lnTo>
                    <a:pt x="12911" y="3453"/>
                  </a:lnTo>
                  <a:lnTo>
                    <a:pt x="12931" y="3579"/>
                  </a:lnTo>
                  <a:lnTo>
                    <a:pt x="12931" y="3662"/>
                  </a:lnTo>
                  <a:lnTo>
                    <a:pt x="13057" y="3767"/>
                  </a:lnTo>
                  <a:lnTo>
                    <a:pt x="13120" y="3851"/>
                  </a:lnTo>
                  <a:lnTo>
                    <a:pt x="13120" y="3955"/>
                  </a:lnTo>
                  <a:lnTo>
                    <a:pt x="13162" y="3997"/>
                  </a:lnTo>
                  <a:lnTo>
                    <a:pt x="13245" y="3997"/>
                  </a:lnTo>
                  <a:lnTo>
                    <a:pt x="13245" y="4060"/>
                  </a:lnTo>
                  <a:lnTo>
                    <a:pt x="13266" y="4123"/>
                  </a:lnTo>
                  <a:lnTo>
                    <a:pt x="13371" y="4186"/>
                  </a:lnTo>
                  <a:lnTo>
                    <a:pt x="13392" y="4206"/>
                  </a:lnTo>
                  <a:lnTo>
                    <a:pt x="13371" y="4227"/>
                  </a:lnTo>
                  <a:lnTo>
                    <a:pt x="13266" y="4227"/>
                  </a:lnTo>
                  <a:lnTo>
                    <a:pt x="13224" y="4206"/>
                  </a:lnTo>
                  <a:lnTo>
                    <a:pt x="13141" y="4206"/>
                  </a:lnTo>
                  <a:lnTo>
                    <a:pt x="13078" y="4165"/>
                  </a:lnTo>
                  <a:lnTo>
                    <a:pt x="13078" y="4081"/>
                  </a:lnTo>
                  <a:lnTo>
                    <a:pt x="13057" y="4018"/>
                  </a:lnTo>
                  <a:lnTo>
                    <a:pt x="12973" y="3997"/>
                  </a:lnTo>
                  <a:lnTo>
                    <a:pt x="12911" y="4018"/>
                  </a:lnTo>
                  <a:lnTo>
                    <a:pt x="12848" y="4018"/>
                  </a:lnTo>
                  <a:lnTo>
                    <a:pt x="12827" y="3976"/>
                  </a:lnTo>
                  <a:lnTo>
                    <a:pt x="12827" y="3872"/>
                  </a:lnTo>
                  <a:lnTo>
                    <a:pt x="12806" y="3851"/>
                  </a:lnTo>
                  <a:lnTo>
                    <a:pt x="12743" y="3893"/>
                  </a:lnTo>
                  <a:lnTo>
                    <a:pt x="12659" y="4060"/>
                  </a:lnTo>
                  <a:lnTo>
                    <a:pt x="12534" y="4102"/>
                  </a:lnTo>
                  <a:lnTo>
                    <a:pt x="12450" y="4102"/>
                  </a:lnTo>
                  <a:lnTo>
                    <a:pt x="12325" y="3997"/>
                  </a:lnTo>
                  <a:lnTo>
                    <a:pt x="12220" y="3997"/>
                  </a:lnTo>
                  <a:lnTo>
                    <a:pt x="12178" y="3914"/>
                  </a:lnTo>
                  <a:lnTo>
                    <a:pt x="12178" y="3809"/>
                  </a:lnTo>
                  <a:lnTo>
                    <a:pt x="12199" y="3683"/>
                  </a:lnTo>
                  <a:lnTo>
                    <a:pt x="12115" y="3495"/>
                  </a:lnTo>
                  <a:lnTo>
                    <a:pt x="12074" y="3453"/>
                  </a:lnTo>
                  <a:lnTo>
                    <a:pt x="12032" y="3328"/>
                  </a:lnTo>
                  <a:lnTo>
                    <a:pt x="12032" y="3244"/>
                  </a:lnTo>
                  <a:lnTo>
                    <a:pt x="12095" y="3181"/>
                  </a:lnTo>
                  <a:lnTo>
                    <a:pt x="12115" y="3139"/>
                  </a:lnTo>
                  <a:lnTo>
                    <a:pt x="12095" y="2867"/>
                  </a:lnTo>
                  <a:lnTo>
                    <a:pt x="12011" y="2742"/>
                  </a:lnTo>
                  <a:lnTo>
                    <a:pt x="11906" y="2595"/>
                  </a:lnTo>
                  <a:lnTo>
                    <a:pt x="11906" y="2491"/>
                  </a:lnTo>
                  <a:lnTo>
                    <a:pt x="11802" y="2240"/>
                  </a:lnTo>
                  <a:lnTo>
                    <a:pt x="11760" y="2135"/>
                  </a:lnTo>
                  <a:lnTo>
                    <a:pt x="11676" y="2093"/>
                  </a:lnTo>
                  <a:lnTo>
                    <a:pt x="11655" y="2009"/>
                  </a:lnTo>
                  <a:lnTo>
                    <a:pt x="11571" y="1989"/>
                  </a:lnTo>
                  <a:lnTo>
                    <a:pt x="11467" y="1968"/>
                  </a:lnTo>
                  <a:lnTo>
                    <a:pt x="11383" y="1905"/>
                  </a:lnTo>
                  <a:lnTo>
                    <a:pt x="11279" y="1926"/>
                  </a:lnTo>
                  <a:lnTo>
                    <a:pt x="11237" y="1989"/>
                  </a:lnTo>
                  <a:lnTo>
                    <a:pt x="11237" y="2114"/>
                  </a:lnTo>
                  <a:lnTo>
                    <a:pt x="11195" y="2177"/>
                  </a:lnTo>
                  <a:lnTo>
                    <a:pt x="11237" y="2240"/>
                  </a:lnTo>
                  <a:lnTo>
                    <a:pt x="11195" y="2323"/>
                  </a:lnTo>
                  <a:lnTo>
                    <a:pt x="11132" y="2533"/>
                  </a:lnTo>
                  <a:lnTo>
                    <a:pt x="11132" y="2658"/>
                  </a:lnTo>
                  <a:lnTo>
                    <a:pt x="11153" y="2825"/>
                  </a:lnTo>
                  <a:lnTo>
                    <a:pt x="11195" y="2867"/>
                  </a:lnTo>
                  <a:lnTo>
                    <a:pt x="11174" y="3035"/>
                  </a:lnTo>
                  <a:lnTo>
                    <a:pt x="11132" y="3181"/>
                  </a:lnTo>
                  <a:lnTo>
                    <a:pt x="11153" y="3286"/>
                  </a:lnTo>
                  <a:lnTo>
                    <a:pt x="11153" y="3495"/>
                  </a:lnTo>
                  <a:lnTo>
                    <a:pt x="11090" y="3537"/>
                  </a:lnTo>
                  <a:lnTo>
                    <a:pt x="11048" y="3474"/>
                  </a:lnTo>
                  <a:lnTo>
                    <a:pt x="10986" y="3453"/>
                  </a:lnTo>
                  <a:lnTo>
                    <a:pt x="10944" y="3495"/>
                  </a:lnTo>
                  <a:lnTo>
                    <a:pt x="10860" y="3474"/>
                  </a:lnTo>
                  <a:lnTo>
                    <a:pt x="10839" y="3453"/>
                  </a:lnTo>
                  <a:lnTo>
                    <a:pt x="10755" y="3432"/>
                  </a:lnTo>
                  <a:lnTo>
                    <a:pt x="10630" y="3390"/>
                  </a:lnTo>
                  <a:lnTo>
                    <a:pt x="10546" y="3328"/>
                  </a:lnTo>
                  <a:lnTo>
                    <a:pt x="10504" y="3328"/>
                  </a:lnTo>
                  <a:lnTo>
                    <a:pt x="10462" y="3349"/>
                  </a:lnTo>
                  <a:lnTo>
                    <a:pt x="10504" y="3432"/>
                  </a:lnTo>
                  <a:lnTo>
                    <a:pt x="10567" y="3495"/>
                  </a:lnTo>
                  <a:lnTo>
                    <a:pt x="10567" y="3558"/>
                  </a:lnTo>
                  <a:lnTo>
                    <a:pt x="10546" y="3600"/>
                  </a:lnTo>
                  <a:lnTo>
                    <a:pt x="10525" y="3662"/>
                  </a:lnTo>
                  <a:lnTo>
                    <a:pt x="10462" y="3662"/>
                  </a:lnTo>
                  <a:lnTo>
                    <a:pt x="10442" y="3641"/>
                  </a:lnTo>
                  <a:lnTo>
                    <a:pt x="10358" y="3641"/>
                  </a:lnTo>
                  <a:lnTo>
                    <a:pt x="10316" y="3579"/>
                  </a:lnTo>
                  <a:lnTo>
                    <a:pt x="10316" y="3432"/>
                  </a:lnTo>
                  <a:lnTo>
                    <a:pt x="10232" y="3286"/>
                  </a:lnTo>
                  <a:lnTo>
                    <a:pt x="10211" y="3160"/>
                  </a:lnTo>
                  <a:lnTo>
                    <a:pt x="10190" y="3056"/>
                  </a:lnTo>
                  <a:lnTo>
                    <a:pt x="10107" y="2972"/>
                  </a:lnTo>
                  <a:lnTo>
                    <a:pt x="10107" y="2909"/>
                  </a:lnTo>
                  <a:lnTo>
                    <a:pt x="10044" y="2825"/>
                  </a:lnTo>
                  <a:lnTo>
                    <a:pt x="9981" y="2909"/>
                  </a:lnTo>
                  <a:lnTo>
                    <a:pt x="10023" y="2993"/>
                  </a:lnTo>
                  <a:lnTo>
                    <a:pt x="9981" y="3035"/>
                  </a:lnTo>
                  <a:lnTo>
                    <a:pt x="9981" y="3118"/>
                  </a:lnTo>
                  <a:lnTo>
                    <a:pt x="9939" y="3202"/>
                  </a:lnTo>
                  <a:lnTo>
                    <a:pt x="9898" y="3244"/>
                  </a:lnTo>
                  <a:lnTo>
                    <a:pt x="9814" y="3265"/>
                  </a:lnTo>
                  <a:lnTo>
                    <a:pt x="9772" y="3369"/>
                  </a:lnTo>
                  <a:lnTo>
                    <a:pt x="9667" y="3537"/>
                  </a:lnTo>
                  <a:lnTo>
                    <a:pt x="9584" y="3621"/>
                  </a:lnTo>
                  <a:lnTo>
                    <a:pt x="9584" y="3662"/>
                  </a:lnTo>
                  <a:lnTo>
                    <a:pt x="9521" y="3725"/>
                  </a:lnTo>
                  <a:lnTo>
                    <a:pt x="9458" y="3851"/>
                  </a:lnTo>
                  <a:lnTo>
                    <a:pt x="9395" y="3851"/>
                  </a:lnTo>
                  <a:lnTo>
                    <a:pt x="9374" y="3788"/>
                  </a:lnTo>
                  <a:lnTo>
                    <a:pt x="9395" y="3683"/>
                  </a:lnTo>
                  <a:lnTo>
                    <a:pt x="9479" y="3579"/>
                  </a:lnTo>
                  <a:lnTo>
                    <a:pt x="9500" y="3474"/>
                  </a:lnTo>
                  <a:lnTo>
                    <a:pt x="9563" y="3432"/>
                  </a:lnTo>
                  <a:lnTo>
                    <a:pt x="9667" y="3369"/>
                  </a:lnTo>
                  <a:lnTo>
                    <a:pt x="9709" y="3244"/>
                  </a:lnTo>
                  <a:lnTo>
                    <a:pt x="9793" y="3160"/>
                  </a:lnTo>
                  <a:lnTo>
                    <a:pt x="9814" y="3077"/>
                  </a:lnTo>
                  <a:lnTo>
                    <a:pt x="9814" y="3035"/>
                  </a:lnTo>
                  <a:lnTo>
                    <a:pt x="9772" y="2993"/>
                  </a:lnTo>
                  <a:lnTo>
                    <a:pt x="9793" y="2930"/>
                  </a:lnTo>
                  <a:lnTo>
                    <a:pt x="9877" y="2909"/>
                  </a:lnTo>
                  <a:lnTo>
                    <a:pt x="9898" y="2825"/>
                  </a:lnTo>
                  <a:lnTo>
                    <a:pt x="9898" y="2742"/>
                  </a:lnTo>
                  <a:lnTo>
                    <a:pt x="9939" y="2637"/>
                  </a:lnTo>
                  <a:lnTo>
                    <a:pt x="10023" y="2470"/>
                  </a:lnTo>
                  <a:lnTo>
                    <a:pt x="10023" y="2365"/>
                  </a:lnTo>
                  <a:lnTo>
                    <a:pt x="10086" y="2198"/>
                  </a:lnTo>
                  <a:lnTo>
                    <a:pt x="10107" y="1947"/>
                  </a:lnTo>
                  <a:lnTo>
                    <a:pt x="10086" y="1863"/>
                  </a:lnTo>
                  <a:lnTo>
                    <a:pt x="9918" y="1842"/>
                  </a:lnTo>
                  <a:lnTo>
                    <a:pt x="9814" y="1863"/>
                  </a:lnTo>
                  <a:lnTo>
                    <a:pt x="9709" y="1947"/>
                  </a:lnTo>
                  <a:lnTo>
                    <a:pt x="9605" y="1884"/>
                  </a:lnTo>
                  <a:lnTo>
                    <a:pt x="9521" y="1863"/>
                  </a:lnTo>
                  <a:lnTo>
                    <a:pt x="9479" y="1884"/>
                  </a:lnTo>
                  <a:lnTo>
                    <a:pt x="9500" y="1968"/>
                  </a:lnTo>
                  <a:lnTo>
                    <a:pt x="9584" y="2051"/>
                  </a:lnTo>
                  <a:lnTo>
                    <a:pt x="9584" y="2198"/>
                  </a:lnTo>
                  <a:lnTo>
                    <a:pt x="9563" y="2281"/>
                  </a:lnTo>
                  <a:lnTo>
                    <a:pt x="9500" y="2219"/>
                  </a:lnTo>
                  <a:lnTo>
                    <a:pt x="9479" y="2093"/>
                  </a:lnTo>
                  <a:lnTo>
                    <a:pt x="9395" y="2009"/>
                  </a:lnTo>
                  <a:lnTo>
                    <a:pt x="9312" y="1989"/>
                  </a:lnTo>
                  <a:lnTo>
                    <a:pt x="9165" y="2114"/>
                  </a:lnTo>
                  <a:lnTo>
                    <a:pt x="9165" y="2219"/>
                  </a:lnTo>
                  <a:lnTo>
                    <a:pt x="9207" y="2302"/>
                  </a:lnTo>
                  <a:lnTo>
                    <a:pt x="9165" y="2386"/>
                  </a:lnTo>
                  <a:lnTo>
                    <a:pt x="9061" y="2386"/>
                  </a:lnTo>
                  <a:lnTo>
                    <a:pt x="9061" y="2323"/>
                  </a:lnTo>
                  <a:lnTo>
                    <a:pt x="9061" y="2219"/>
                  </a:lnTo>
                  <a:lnTo>
                    <a:pt x="9040" y="2114"/>
                  </a:lnTo>
                  <a:lnTo>
                    <a:pt x="8956" y="2072"/>
                  </a:lnTo>
                  <a:lnTo>
                    <a:pt x="8747" y="2072"/>
                  </a:lnTo>
                  <a:lnTo>
                    <a:pt x="8538" y="2156"/>
                  </a:lnTo>
                  <a:lnTo>
                    <a:pt x="8307" y="2156"/>
                  </a:lnTo>
                  <a:lnTo>
                    <a:pt x="8140" y="2093"/>
                  </a:lnTo>
                  <a:lnTo>
                    <a:pt x="8056" y="2093"/>
                  </a:lnTo>
                  <a:lnTo>
                    <a:pt x="7994" y="2114"/>
                  </a:lnTo>
                  <a:lnTo>
                    <a:pt x="7910" y="2093"/>
                  </a:lnTo>
                  <a:lnTo>
                    <a:pt x="7805" y="2093"/>
                  </a:lnTo>
                  <a:lnTo>
                    <a:pt x="7701" y="2177"/>
                  </a:lnTo>
                  <a:lnTo>
                    <a:pt x="7680" y="2219"/>
                  </a:lnTo>
                  <a:lnTo>
                    <a:pt x="7722" y="2302"/>
                  </a:lnTo>
                  <a:lnTo>
                    <a:pt x="7722" y="2386"/>
                  </a:lnTo>
                  <a:lnTo>
                    <a:pt x="7784" y="2491"/>
                  </a:lnTo>
                  <a:lnTo>
                    <a:pt x="7805" y="2533"/>
                  </a:lnTo>
                  <a:lnTo>
                    <a:pt x="7784" y="2616"/>
                  </a:lnTo>
                  <a:lnTo>
                    <a:pt x="7722" y="2784"/>
                  </a:lnTo>
                  <a:lnTo>
                    <a:pt x="7742" y="2930"/>
                  </a:lnTo>
                  <a:lnTo>
                    <a:pt x="7889" y="3118"/>
                  </a:lnTo>
                  <a:lnTo>
                    <a:pt x="7889" y="3223"/>
                  </a:lnTo>
                  <a:lnTo>
                    <a:pt x="7910" y="3432"/>
                  </a:lnTo>
                  <a:lnTo>
                    <a:pt x="7889" y="3453"/>
                  </a:lnTo>
                  <a:lnTo>
                    <a:pt x="7826" y="3411"/>
                  </a:lnTo>
                  <a:lnTo>
                    <a:pt x="7784" y="3307"/>
                  </a:lnTo>
                  <a:lnTo>
                    <a:pt x="7638" y="3160"/>
                  </a:lnTo>
                  <a:lnTo>
                    <a:pt x="7596" y="3118"/>
                  </a:lnTo>
                  <a:lnTo>
                    <a:pt x="7596" y="2909"/>
                  </a:lnTo>
                  <a:lnTo>
                    <a:pt x="7617" y="2700"/>
                  </a:lnTo>
                  <a:lnTo>
                    <a:pt x="7617" y="2595"/>
                  </a:lnTo>
                  <a:lnTo>
                    <a:pt x="7512" y="2428"/>
                  </a:lnTo>
                  <a:lnTo>
                    <a:pt x="7512" y="2323"/>
                  </a:lnTo>
                  <a:lnTo>
                    <a:pt x="7491" y="2281"/>
                  </a:lnTo>
                  <a:lnTo>
                    <a:pt x="7429" y="2261"/>
                  </a:lnTo>
                  <a:lnTo>
                    <a:pt x="7303" y="2302"/>
                  </a:lnTo>
                  <a:lnTo>
                    <a:pt x="7177" y="2386"/>
                  </a:lnTo>
                  <a:lnTo>
                    <a:pt x="7010" y="2407"/>
                  </a:lnTo>
                  <a:lnTo>
                    <a:pt x="6947" y="2470"/>
                  </a:lnTo>
                  <a:lnTo>
                    <a:pt x="6905" y="2595"/>
                  </a:lnTo>
                  <a:lnTo>
                    <a:pt x="6947" y="2700"/>
                  </a:lnTo>
                  <a:lnTo>
                    <a:pt x="6905" y="2825"/>
                  </a:lnTo>
                  <a:lnTo>
                    <a:pt x="6843" y="2930"/>
                  </a:lnTo>
                  <a:lnTo>
                    <a:pt x="6801" y="2993"/>
                  </a:lnTo>
                  <a:lnTo>
                    <a:pt x="6843" y="3035"/>
                  </a:lnTo>
                  <a:lnTo>
                    <a:pt x="6885" y="3035"/>
                  </a:lnTo>
                  <a:lnTo>
                    <a:pt x="6947" y="3056"/>
                  </a:lnTo>
                  <a:lnTo>
                    <a:pt x="6947" y="3202"/>
                  </a:lnTo>
                  <a:lnTo>
                    <a:pt x="6885" y="3307"/>
                  </a:lnTo>
                  <a:lnTo>
                    <a:pt x="6738" y="3411"/>
                  </a:lnTo>
                  <a:lnTo>
                    <a:pt x="6633" y="3411"/>
                  </a:lnTo>
                  <a:lnTo>
                    <a:pt x="6592" y="3453"/>
                  </a:lnTo>
                  <a:lnTo>
                    <a:pt x="6571" y="3558"/>
                  </a:lnTo>
                  <a:lnTo>
                    <a:pt x="6529" y="3621"/>
                  </a:lnTo>
                  <a:lnTo>
                    <a:pt x="6487" y="3683"/>
                  </a:lnTo>
                  <a:lnTo>
                    <a:pt x="6529" y="3767"/>
                  </a:lnTo>
                  <a:lnTo>
                    <a:pt x="6487" y="3830"/>
                  </a:lnTo>
                  <a:lnTo>
                    <a:pt x="6424" y="3830"/>
                  </a:lnTo>
                  <a:lnTo>
                    <a:pt x="6382" y="3851"/>
                  </a:lnTo>
                  <a:lnTo>
                    <a:pt x="6236" y="3872"/>
                  </a:lnTo>
                  <a:lnTo>
                    <a:pt x="6131" y="3830"/>
                  </a:lnTo>
                  <a:lnTo>
                    <a:pt x="6089" y="3767"/>
                  </a:lnTo>
                  <a:lnTo>
                    <a:pt x="6089" y="3683"/>
                  </a:lnTo>
                  <a:lnTo>
                    <a:pt x="6048" y="3662"/>
                  </a:lnTo>
                  <a:lnTo>
                    <a:pt x="5985" y="3662"/>
                  </a:lnTo>
                  <a:lnTo>
                    <a:pt x="5964" y="3621"/>
                  </a:lnTo>
                  <a:lnTo>
                    <a:pt x="5943" y="3537"/>
                  </a:lnTo>
                  <a:lnTo>
                    <a:pt x="5838" y="3537"/>
                  </a:lnTo>
                  <a:lnTo>
                    <a:pt x="5797" y="3579"/>
                  </a:lnTo>
                  <a:lnTo>
                    <a:pt x="5755" y="3641"/>
                  </a:lnTo>
                  <a:lnTo>
                    <a:pt x="5671" y="3641"/>
                  </a:lnTo>
                  <a:lnTo>
                    <a:pt x="5629" y="3662"/>
                  </a:lnTo>
                  <a:lnTo>
                    <a:pt x="5629" y="3830"/>
                  </a:lnTo>
                  <a:lnTo>
                    <a:pt x="5608" y="3893"/>
                  </a:lnTo>
                  <a:lnTo>
                    <a:pt x="5608" y="3997"/>
                  </a:lnTo>
                  <a:lnTo>
                    <a:pt x="5650" y="4165"/>
                  </a:lnTo>
                  <a:lnTo>
                    <a:pt x="5629" y="4353"/>
                  </a:lnTo>
                  <a:lnTo>
                    <a:pt x="5566" y="4416"/>
                  </a:lnTo>
                  <a:lnTo>
                    <a:pt x="5525" y="4416"/>
                  </a:lnTo>
                  <a:lnTo>
                    <a:pt x="5545" y="4206"/>
                  </a:lnTo>
                  <a:lnTo>
                    <a:pt x="5545" y="4060"/>
                  </a:lnTo>
                  <a:lnTo>
                    <a:pt x="5525" y="3976"/>
                  </a:lnTo>
                  <a:lnTo>
                    <a:pt x="5525" y="3767"/>
                  </a:lnTo>
                  <a:lnTo>
                    <a:pt x="5504" y="3662"/>
                  </a:lnTo>
                  <a:lnTo>
                    <a:pt x="5462" y="3641"/>
                  </a:lnTo>
                  <a:lnTo>
                    <a:pt x="5420" y="3662"/>
                  </a:lnTo>
                  <a:lnTo>
                    <a:pt x="5336" y="3662"/>
                  </a:lnTo>
                  <a:lnTo>
                    <a:pt x="5253" y="3767"/>
                  </a:lnTo>
                  <a:lnTo>
                    <a:pt x="5190" y="3788"/>
                  </a:lnTo>
                  <a:lnTo>
                    <a:pt x="5085" y="3872"/>
                  </a:lnTo>
                  <a:lnTo>
                    <a:pt x="5043" y="3955"/>
                  </a:lnTo>
                  <a:lnTo>
                    <a:pt x="5043" y="4039"/>
                  </a:lnTo>
                  <a:lnTo>
                    <a:pt x="4918" y="4186"/>
                  </a:lnTo>
                  <a:lnTo>
                    <a:pt x="4876" y="4206"/>
                  </a:lnTo>
                  <a:lnTo>
                    <a:pt x="4834" y="4165"/>
                  </a:lnTo>
                  <a:lnTo>
                    <a:pt x="4729" y="4165"/>
                  </a:lnTo>
                  <a:lnTo>
                    <a:pt x="4688" y="4186"/>
                  </a:lnTo>
                  <a:lnTo>
                    <a:pt x="4688" y="4248"/>
                  </a:lnTo>
                  <a:lnTo>
                    <a:pt x="4771" y="4269"/>
                  </a:lnTo>
                  <a:lnTo>
                    <a:pt x="4792" y="4290"/>
                  </a:lnTo>
                  <a:lnTo>
                    <a:pt x="4709" y="4311"/>
                  </a:lnTo>
                  <a:lnTo>
                    <a:pt x="4562" y="4311"/>
                  </a:lnTo>
                  <a:lnTo>
                    <a:pt x="4478" y="4353"/>
                  </a:lnTo>
                  <a:lnTo>
                    <a:pt x="4416" y="4416"/>
                  </a:lnTo>
                  <a:lnTo>
                    <a:pt x="4248" y="4478"/>
                  </a:lnTo>
                  <a:lnTo>
                    <a:pt x="4248" y="4520"/>
                  </a:lnTo>
                  <a:lnTo>
                    <a:pt x="4185" y="4583"/>
                  </a:lnTo>
                  <a:lnTo>
                    <a:pt x="4081" y="4625"/>
                  </a:lnTo>
                  <a:lnTo>
                    <a:pt x="3997" y="4625"/>
                  </a:lnTo>
                  <a:lnTo>
                    <a:pt x="3976" y="4688"/>
                  </a:lnTo>
                  <a:lnTo>
                    <a:pt x="3976" y="4771"/>
                  </a:lnTo>
                  <a:lnTo>
                    <a:pt x="4039" y="4813"/>
                  </a:lnTo>
                  <a:lnTo>
                    <a:pt x="3997" y="4876"/>
                  </a:lnTo>
                  <a:lnTo>
                    <a:pt x="3955" y="4897"/>
                  </a:lnTo>
                  <a:lnTo>
                    <a:pt x="3892" y="4939"/>
                  </a:lnTo>
                  <a:lnTo>
                    <a:pt x="3851" y="5022"/>
                  </a:lnTo>
                  <a:lnTo>
                    <a:pt x="3767" y="5043"/>
                  </a:lnTo>
                  <a:lnTo>
                    <a:pt x="3746" y="5127"/>
                  </a:lnTo>
                  <a:lnTo>
                    <a:pt x="3746" y="5169"/>
                  </a:lnTo>
                  <a:lnTo>
                    <a:pt x="3767" y="5211"/>
                  </a:lnTo>
                  <a:lnTo>
                    <a:pt x="3767" y="5294"/>
                  </a:lnTo>
                  <a:lnTo>
                    <a:pt x="3767" y="5336"/>
                  </a:lnTo>
                  <a:lnTo>
                    <a:pt x="3830" y="5357"/>
                  </a:lnTo>
                  <a:lnTo>
                    <a:pt x="3892" y="5357"/>
                  </a:lnTo>
                  <a:lnTo>
                    <a:pt x="3976" y="5420"/>
                  </a:lnTo>
                  <a:lnTo>
                    <a:pt x="4039" y="5420"/>
                  </a:lnTo>
                  <a:lnTo>
                    <a:pt x="4081" y="5357"/>
                  </a:lnTo>
                  <a:lnTo>
                    <a:pt x="4144" y="5357"/>
                  </a:lnTo>
                  <a:lnTo>
                    <a:pt x="4248" y="5441"/>
                  </a:lnTo>
                  <a:lnTo>
                    <a:pt x="4269" y="5525"/>
                  </a:lnTo>
                  <a:lnTo>
                    <a:pt x="4353" y="5525"/>
                  </a:lnTo>
                  <a:lnTo>
                    <a:pt x="4457" y="5441"/>
                  </a:lnTo>
                  <a:lnTo>
                    <a:pt x="4499" y="5441"/>
                  </a:lnTo>
                  <a:lnTo>
                    <a:pt x="4604" y="5462"/>
                  </a:lnTo>
                  <a:lnTo>
                    <a:pt x="4792" y="5462"/>
                  </a:lnTo>
                  <a:lnTo>
                    <a:pt x="4834" y="5441"/>
                  </a:lnTo>
                  <a:lnTo>
                    <a:pt x="4834" y="5336"/>
                  </a:lnTo>
                  <a:lnTo>
                    <a:pt x="4918" y="5253"/>
                  </a:lnTo>
                  <a:lnTo>
                    <a:pt x="4939" y="5253"/>
                  </a:lnTo>
                  <a:lnTo>
                    <a:pt x="4939" y="5357"/>
                  </a:lnTo>
                  <a:lnTo>
                    <a:pt x="4981" y="5378"/>
                  </a:lnTo>
                  <a:lnTo>
                    <a:pt x="4939" y="5441"/>
                  </a:lnTo>
                  <a:lnTo>
                    <a:pt x="4813" y="5483"/>
                  </a:lnTo>
                  <a:lnTo>
                    <a:pt x="4709" y="5566"/>
                  </a:lnTo>
                  <a:lnTo>
                    <a:pt x="4562" y="5546"/>
                  </a:lnTo>
                  <a:lnTo>
                    <a:pt x="4457" y="5566"/>
                  </a:lnTo>
                  <a:lnTo>
                    <a:pt x="4416" y="5629"/>
                  </a:lnTo>
                  <a:lnTo>
                    <a:pt x="4416" y="5671"/>
                  </a:lnTo>
                  <a:lnTo>
                    <a:pt x="4520" y="5755"/>
                  </a:lnTo>
                  <a:lnTo>
                    <a:pt x="4667" y="5755"/>
                  </a:lnTo>
                  <a:lnTo>
                    <a:pt x="4688" y="5776"/>
                  </a:lnTo>
                  <a:lnTo>
                    <a:pt x="4667" y="5859"/>
                  </a:lnTo>
                  <a:lnTo>
                    <a:pt x="4520" y="5943"/>
                  </a:lnTo>
                  <a:lnTo>
                    <a:pt x="4290" y="5943"/>
                  </a:lnTo>
                  <a:lnTo>
                    <a:pt x="4206" y="6048"/>
                  </a:lnTo>
                  <a:lnTo>
                    <a:pt x="4206" y="6152"/>
                  </a:lnTo>
                  <a:lnTo>
                    <a:pt x="4290" y="6194"/>
                  </a:lnTo>
                  <a:lnTo>
                    <a:pt x="4269" y="6299"/>
                  </a:lnTo>
                  <a:lnTo>
                    <a:pt x="4185" y="6320"/>
                  </a:lnTo>
                  <a:lnTo>
                    <a:pt x="4081" y="6487"/>
                  </a:lnTo>
                  <a:lnTo>
                    <a:pt x="4039" y="6571"/>
                  </a:lnTo>
                  <a:lnTo>
                    <a:pt x="3892" y="6613"/>
                  </a:lnTo>
                  <a:lnTo>
                    <a:pt x="3788" y="6738"/>
                  </a:lnTo>
                  <a:lnTo>
                    <a:pt x="3725" y="6843"/>
                  </a:lnTo>
                  <a:lnTo>
                    <a:pt x="3620" y="6947"/>
                  </a:lnTo>
                  <a:lnTo>
                    <a:pt x="3620" y="7010"/>
                  </a:lnTo>
                  <a:lnTo>
                    <a:pt x="3537" y="7031"/>
                  </a:lnTo>
                  <a:lnTo>
                    <a:pt x="3453" y="7031"/>
                  </a:lnTo>
                  <a:lnTo>
                    <a:pt x="3348" y="6947"/>
                  </a:lnTo>
                  <a:lnTo>
                    <a:pt x="3307" y="6906"/>
                  </a:lnTo>
                  <a:lnTo>
                    <a:pt x="3202" y="6885"/>
                  </a:lnTo>
                  <a:lnTo>
                    <a:pt x="3139" y="6822"/>
                  </a:lnTo>
                  <a:lnTo>
                    <a:pt x="3014" y="6801"/>
                  </a:lnTo>
                  <a:lnTo>
                    <a:pt x="2888" y="6822"/>
                  </a:lnTo>
                  <a:lnTo>
                    <a:pt x="2784" y="6885"/>
                  </a:lnTo>
                  <a:lnTo>
                    <a:pt x="2679" y="6843"/>
                  </a:lnTo>
                  <a:lnTo>
                    <a:pt x="2616" y="6822"/>
                  </a:lnTo>
                  <a:lnTo>
                    <a:pt x="2512" y="6843"/>
                  </a:lnTo>
                  <a:lnTo>
                    <a:pt x="2344" y="6843"/>
                  </a:lnTo>
                  <a:lnTo>
                    <a:pt x="2177" y="6927"/>
                  </a:lnTo>
                  <a:lnTo>
                    <a:pt x="2156" y="7010"/>
                  </a:lnTo>
                  <a:lnTo>
                    <a:pt x="2198" y="7052"/>
                  </a:lnTo>
                  <a:lnTo>
                    <a:pt x="2177" y="7115"/>
                  </a:lnTo>
                  <a:lnTo>
                    <a:pt x="2156" y="7052"/>
                  </a:lnTo>
                  <a:lnTo>
                    <a:pt x="2072" y="7052"/>
                  </a:lnTo>
                  <a:lnTo>
                    <a:pt x="1654" y="7157"/>
                  </a:lnTo>
                  <a:lnTo>
                    <a:pt x="1549" y="7157"/>
                  </a:lnTo>
                  <a:lnTo>
                    <a:pt x="1486" y="7199"/>
                  </a:lnTo>
                  <a:lnTo>
                    <a:pt x="1465" y="7199"/>
                  </a:lnTo>
                  <a:lnTo>
                    <a:pt x="1382" y="7157"/>
                  </a:lnTo>
                  <a:lnTo>
                    <a:pt x="1319" y="7219"/>
                  </a:lnTo>
                  <a:lnTo>
                    <a:pt x="1277" y="7261"/>
                  </a:lnTo>
                  <a:lnTo>
                    <a:pt x="1214" y="7303"/>
                  </a:lnTo>
                  <a:lnTo>
                    <a:pt x="1172" y="7261"/>
                  </a:lnTo>
                  <a:lnTo>
                    <a:pt x="1172" y="7240"/>
                  </a:lnTo>
                  <a:lnTo>
                    <a:pt x="1110" y="7219"/>
                  </a:lnTo>
                  <a:lnTo>
                    <a:pt x="1026" y="7219"/>
                  </a:lnTo>
                  <a:lnTo>
                    <a:pt x="942" y="7261"/>
                  </a:lnTo>
                  <a:lnTo>
                    <a:pt x="859" y="7261"/>
                  </a:lnTo>
                  <a:lnTo>
                    <a:pt x="817" y="7240"/>
                  </a:lnTo>
                  <a:lnTo>
                    <a:pt x="733" y="7240"/>
                  </a:lnTo>
                  <a:lnTo>
                    <a:pt x="691" y="7303"/>
                  </a:lnTo>
                  <a:lnTo>
                    <a:pt x="607" y="7324"/>
                  </a:lnTo>
                  <a:lnTo>
                    <a:pt x="607" y="7366"/>
                  </a:lnTo>
                  <a:lnTo>
                    <a:pt x="607" y="7429"/>
                  </a:lnTo>
                  <a:lnTo>
                    <a:pt x="419" y="7512"/>
                  </a:lnTo>
                  <a:lnTo>
                    <a:pt x="315" y="7512"/>
                  </a:lnTo>
                  <a:lnTo>
                    <a:pt x="294" y="7554"/>
                  </a:lnTo>
                  <a:lnTo>
                    <a:pt x="335" y="7638"/>
                  </a:lnTo>
                  <a:lnTo>
                    <a:pt x="419" y="7638"/>
                  </a:lnTo>
                  <a:lnTo>
                    <a:pt x="482" y="7659"/>
                  </a:lnTo>
                  <a:lnTo>
                    <a:pt x="482" y="7722"/>
                  </a:lnTo>
                  <a:lnTo>
                    <a:pt x="398" y="7722"/>
                  </a:lnTo>
                  <a:lnTo>
                    <a:pt x="377" y="7680"/>
                  </a:lnTo>
                  <a:lnTo>
                    <a:pt x="335" y="7722"/>
                  </a:lnTo>
                  <a:lnTo>
                    <a:pt x="294" y="7784"/>
                  </a:lnTo>
                  <a:lnTo>
                    <a:pt x="189" y="7847"/>
                  </a:lnTo>
                  <a:lnTo>
                    <a:pt x="105" y="7868"/>
                  </a:lnTo>
                  <a:lnTo>
                    <a:pt x="168" y="7931"/>
                  </a:lnTo>
                  <a:lnTo>
                    <a:pt x="273" y="7973"/>
                  </a:lnTo>
                  <a:lnTo>
                    <a:pt x="315" y="8035"/>
                  </a:lnTo>
                  <a:lnTo>
                    <a:pt x="419" y="8266"/>
                  </a:lnTo>
                  <a:lnTo>
                    <a:pt x="482" y="8307"/>
                  </a:lnTo>
                  <a:lnTo>
                    <a:pt x="587" y="8307"/>
                  </a:lnTo>
                  <a:lnTo>
                    <a:pt x="628" y="8349"/>
                  </a:lnTo>
                  <a:lnTo>
                    <a:pt x="649" y="8391"/>
                  </a:lnTo>
                  <a:lnTo>
                    <a:pt x="607" y="8454"/>
                  </a:lnTo>
                  <a:lnTo>
                    <a:pt x="545" y="8496"/>
                  </a:lnTo>
                  <a:lnTo>
                    <a:pt x="524" y="8559"/>
                  </a:lnTo>
                  <a:lnTo>
                    <a:pt x="587" y="8621"/>
                  </a:lnTo>
                  <a:lnTo>
                    <a:pt x="691" y="8663"/>
                  </a:lnTo>
                  <a:lnTo>
                    <a:pt x="817" y="8621"/>
                  </a:lnTo>
                  <a:lnTo>
                    <a:pt x="921" y="8559"/>
                  </a:lnTo>
                  <a:lnTo>
                    <a:pt x="963" y="8496"/>
                  </a:lnTo>
                  <a:lnTo>
                    <a:pt x="1005" y="8475"/>
                  </a:lnTo>
                  <a:lnTo>
                    <a:pt x="1047" y="8496"/>
                  </a:lnTo>
                  <a:lnTo>
                    <a:pt x="1068" y="8559"/>
                  </a:lnTo>
                  <a:lnTo>
                    <a:pt x="1005" y="8684"/>
                  </a:lnTo>
                  <a:lnTo>
                    <a:pt x="900" y="8726"/>
                  </a:lnTo>
                  <a:lnTo>
                    <a:pt x="796" y="8768"/>
                  </a:lnTo>
                  <a:lnTo>
                    <a:pt x="754" y="8810"/>
                  </a:lnTo>
                  <a:lnTo>
                    <a:pt x="796" y="8893"/>
                  </a:lnTo>
                  <a:lnTo>
                    <a:pt x="900" y="8914"/>
                  </a:lnTo>
                  <a:lnTo>
                    <a:pt x="963" y="8872"/>
                  </a:lnTo>
                  <a:lnTo>
                    <a:pt x="1110" y="8810"/>
                  </a:lnTo>
                  <a:lnTo>
                    <a:pt x="1151" y="8831"/>
                  </a:lnTo>
                  <a:lnTo>
                    <a:pt x="1151" y="8872"/>
                  </a:lnTo>
                  <a:lnTo>
                    <a:pt x="963" y="8935"/>
                  </a:lnTo>
                  <a:lnTo>
                    <a:pt x="838" y="8998"/>
                  </a:lnTo>
                  <a:lnTo>
                    <a:pt x="817" y="9040"/>
                  </a:lnTo>
                  <a:lnTo>
                    <a:pt x="1005" y="9228"/>
                  </a:lnTo>
                  <a:lnTo>
                    <a:pt x="1131" y="9291"/>
                  </a:lnTo>
                  <a:lnTo>
                    <a:pt x="1277" y="9291"/>
                  </a:lnTo>
                  <a:lnTo>
                    <a:pt x="1340" y="9228"/>
                  </a:lnTo>
                  <a:lnTo>
                    <a:pt x="1361" y="9103"/>
                  </a:lnTo>
                  <a:lnTo>
                    <a:pt x="1319" y="9040"/>
                  </a:lnTo>
                  <a:lnTo>
                    <a:pt x="1277" y="8998"/>
                  </a:lnTo>
                  <a:lnTo>
                    <a:pt x="1319" y="8977"/>
                  </a:lnTo>
                  <a:lnTo>
                    <a:pt x="1361" y="8977"/>
                  </a:lnTo>
                  <a:lnTo>
                    <a:pt x="1444" y="9082"/>
                  </a:lnTo>
                  <a:lnTo>
                    <a:pt x="1465" y="9103"/>
                  </a:lnTo>
                  <a:lnTo>
                    <a:pt x="1465" y="9144"/>
                  </a:lnTo>
                  <a:lnTo>
                    <a:pt x="1570" y="9207"/>
                  </a:lnTo>
                  <a:lnTo>
                    <a:pt x="1758" y="9228"/>
                  </a:lnTo>
                  <a:lnTo>
                    <a:pt x="1884" y="9228"/>
                  </a:lnTo>
                  <a:lnTo>
                    <a:pt x="1988" y="9144"/>
                  </a:lnTo>
                  <a:lnTo>
                    <a:pt x="2051" y="9123"/>
                  </a:lnTo>
                  <a:lnTo>
                    <a:pt x="2114" y="9144"/>
                  </a:lnTo>
                  <a:lnTo>
                    <a:pt x="2114" y="9228"/>
                  </a:lnTo>
                  <a:lnTo>
                    <a:pt x="2177" y="9291"/>
                  </a:lnTo>
                  <a:lnTo>
                    <a:pt x="2219" y="9291"/>
                  </a:lnTo>
                  <a:lnTo>
                    <a:pt x="2281" y="9312"/>
                  </a:lnTo>
                  <a:lnTo>
                    <a:pt x="2302" y="9458"/>
                  </a:lnTo>
                  <a:lnTo>
                    <a:pt x="2260" y="9458"/>
                  </a:lnTo>
                  <a:lnTo>
                    <a:pt x="2114" y="9542"/>
                  </a:lnTo>
                  <a:lnTo>
                    <a:pt x="2114" y="9626"/>
                  </a:lnTo>
                  <a:lnTo>
                    <a:pt x="2156" y="9667"/>
                  </a:lnTo>
                  <a:lnTo>
                    <a:pt x="2156" y="9730"/>
                  </a:lnTo>
                  <a:lnTo>
                    <a:pt x="2072" y="9667"/>
                  </a:lnTo>
                  <a:lnTo>
                    <a:pt x="2051" y="9647"/>
                  </a:lnTo>
                  <a:lnTo>
                    <a:pt x="1968" y="9626"/>
                  </a:lnTo>
                  <a:lnTo>
                    <a:pt x="1884" y="9542"/>
                  </a:lnTo>
                  <a:lnTo>
                    <a:pt x="1696" y="9458"/>
                  </a:lnTo>
                  <a:lnTo>
                    <a:pt x="1465" y="9458"/>
                  </a:lnTo>
                  <a:lnTo>
                    <a:pt x="1319" y="9437"/>
                  </a:lnTo>
                  <a:lnTo>
                    <a:pt x="1110" y="9500"/>
                  </a:lnTo>
                  <a:lnTo>
                    <a:pt x="1110" y="9542"/>
                  </a:lnTo>
                  <a:lnTo>
                    <a:pt x="1214" y="9626"/>
                  </a:lnTo>
                  <a:lnTo>
                    <a:pt x="1361" y="9647"/>
                  </a:lnTo>
                  <a:lnTo>
                    <a:pt x="1486" y="9667"/>
                  </a:lnTo>
                  <a:lnTo>
                    <a:pt x="1654" y="9772"/>
                  </a:lnTo>
                  <a:lnTo>
                    <a:pt x="1842" y="9856"/>
                  </a:lnTo>
                  <a:lnTo>
                    <a:pt x="1947" y="9856"/>
                  </a:lnTo>
                  <a:lnTo>
                    <a:pt x="2009" y="9877"/>
                  </a:lnTo>
                  <a:lnTo>
                    <a:pt x="1884" y="9940"/>
                  </a:lnTo>
                  <a:lnTo>
                    <a:pt x="1654" y="9940"/>
                  </a:lnTo>
                  <a:lnTo>
                    <a:pt x="1444" y="9814"/>
                  </a:lnTo>
                  <a:lnTo>
                    <a:pt x="1361" y="9751"/>
                  </a:lnTo>
                  <a:lnTo>
                    <a:pt x="1214" y="9751"/>
                  </a:lnTo>
                  <a:lnTo>
                    <a:pt x="1005" y="9647"/>
                  </a:lnTo>
                  <a:lnTo>
                    <a:pt x="796" y="9647"/>
                  </a:lnTo>
                  <a:lnTo>
                    <a:pt x="649" y="9563"/>
                  </a:lnTo>
                  <a:lnTo>
                    <a:pt x="482" y="9521"/>
                  </a:lnTo>
                  <a:lnTo>
                    <a:pt x="294" y="9605"/>
                  </a:lnTo>
                  <a:lnTo>
                    <a:pt x="294" y="9730"/>
                  </a:lnTo>
                  <a:lnTo>
                    <a:pt x="231" y="9667"/>
                  </a:lnTo>
                  <a:lnTo>
                    <a:pt x="168" y="9667"/>
                  </a:lnTo>
                  <a:lnTo>
                    <a:pt x="105" y="9730"/>
                  </a:lnTo>
                  <a:lnTo>
                    <a:pt x="63" y="9730"/>
                  </a:lnTo>
                  <a:lnTo>
                    <a:pt x="1" y="9814"/>
                  </a:lnTo>
                  <a:lnTo>
                    <a:pt x="1" y="9877"/>
                  </a:lnTo>
                  <a:lnTo>
                    <a:pt x="1" y="9960"/>
                  </a:lnTo>
                  <a:lnTo>
                    <a:pt x="63" y="9940"/>
                  </a:lnTo>
                  <a:lnTo>
                    <a:pt x="105" y="9940"/>
                  </a:lnTo>
                  <a:lnTo>
                    <a:pt x="147" y="9960"/>
                  </a:lnTo>
                  <a:lnTo>
                    <a:pt x="63" y="10023"/>
                  </a:lnTo>
                  <a:lnTo>
                    <a:pt x="22" y="10086"/>
                  </a:lnTo>
                  <a:lnTo>
                    <a:pt x="63" y="10191"/>
                  </a:lnTo>
                  <a:lnTo>
                    <a:pt x="189" y="10253"/>
                  </a:lnTo>
                  <a:lnTo>
                    <a:pt x="273" y="10170"/>
                  </a:lnTo>
                  <a:lnTo>
                    <a:pt x="315" y="10149"/>
                  </a:lnTo>
                  <a:lnTo>
                    <a:pt x="377" y="10149"/>
                  </a:lnTo>
                  <a:lnTo>
                    <a:pt x="440" y="10023"/>
                  </a:lnTo>
                  <a:lnTo>
                    <a:pt x="503" y="9981"/>
                  </a:lnTo>
                  <a:lnTo>
                    <a:pt x="587" y="9981"/>
                  </a:lnTo>
                  <a:lnTo>
                    <a:pt x="524" y="10044"/>
                  </a:lnTo>
                  <a:lnTo>
                    <a:pt x="482" y="10170"/>
                  </a:lnTo>
                  <a:lnTo>
                    <a:pt x="398" y="10232"/>
                  </a:lnTo>
                  <a:lnTo>
                    <a:pt x="315" y="10274"/>
                  </a:lnTo>
                  <a:lnTo>
                    <a:pt x="356" y="10442"/>
                  </a:lnTo>
                  <a:lnTo>
                    <a:pt x="503" y="10588"/>
                  </a:lnTo>
                  <a:lnTo>
                    <a:pt x="566" y="10546"/>
                  </a:lnTo>
                  <a:lnTo>
                    <a:pt x="607" y="10546"/>
                  </a:lnTo>
                  <a:lnTo>
                    <a:pt x="775" y="10609"/>
                  </a:lnTo>
                  <a:lnTo>
                    <a:pt x="879" y="10609"/>
                  </a:lnTo>
                  <a:lnTo>
                    <a:pt x="879" y="10672"/>
                  </a:lnTo>
                  <a:lnTo>
                    <a:pt x="817" y="10756"/>
                  </a:lnTo>
                  <a:lnTo>
                    <a:pt x="733" y="10797"/>
                  </a:lnTo>
                  <a:lnTo>
                    <a:pt x="712" y="10776"/>
                  </a:lnTo>
                  <a:lnTo>
                    <a:pt x="545" y="10776"/>
                  </a:lnTo>
                  <a:lnTo>
                    <a:pt x="482" y="10797"/>
                  </a:lnTo>
                  <a:lnTo>
                    <a:pt x="419" y="10881"/>
                  </a:lnTo>
                  <a:lnTo>
                    <a:pt x="273" y="10881"/>
                  </a:lnTo>
                  <a:lnTo>
                    <a:pt x="210" y="10923"/>
                  </a:lnTo>
                  <a:lnTo>
                    <a:pt x="210" y="11069"/>
                  </a:lnTo>
                  <a:lnTo>
                    <a:pt x="294" y="11174"/>
                  </a:lnTo>
                  <a:lnTo>
                    <a:pt x="335" y="11237"/>
                  </a:lnTo>
                  <a:lnTo>
                    <a:pt x="419" y="11425"/>
                  </a:lnTo>
                  <a:lnTo>
                    <a:pt x="545" y="11488"/>
                  </a:lnTo>
                  <a:lnTo>
                    <a:pt x="503" y="11509"/>
                  </a:lnTo>
                  <a:lnTo>
                    <a:pt x="503" y="11530"/>
                  </a:lnTo>
                  <a:lnTo>
                    <a:pt x="587" y="11592"/>
                  </a:lnTo>
                  <a:lnTo>
                    <a:pt x="670" y="11697"/>
                  </a:lnTo>
                  <a:lnTo>
                    <a:pt x="754" y="11760"/>
                  </a:lnTo>
                  <a:lnTo>
                    <a:pt x="859" y="11823"/>
                  </a:lnTo>
                  <a:lnTo>
                    <a:pt x="963" y="11927"/>
                  </a:lnTo>
                  <a:lnTo>
                    <a:pt x="1047" y="11969"/>
                  </a:lnTo>
                  <a:lnTo>
                    <a:pt x="1068" y="11948"/>
                  </a:lnTo>
                  <a:lnTo>
                    <a:pt x="1068" y="11864"/>
                  </a:lnTo>
                  <a:lnTo>
                    <a:pt x="1047" y="11718"/>
                  </a:lnTo>
                  <a:lnTo>
                    <a:pt x="1047" y="11634"/>
                  </a:lnTo>
                  <a:lnTo>
                    <a:pt x="1110" y="11592"/>
                  </a:lnTo>
                  <a:lnTo>
                    <a:pt x="1131" y="11488"/>
                  </a:lnTo>
                  <a:lnTo>
                    <a:pt x="1131" y="11404"/>
                  </a:lnTo>
                  <a:lnTo>
                    <a:pt x="1172" y="11383"/>
                  </a:lnTo>
                  <a:lnTo>
                    <a:pt x="1214" y="11383"/>
                  </a:lnTo>
                  <a:lnTo>
                    <a:pt x="1235" y="11488"/>
                  </a:lnTo>
                  <a:lnTo>
                    <a:pt x="1277" y="11592"/>
                  </a:lnTo>
                  <a:lnTo>
                    <a:pt x="1277" y="11655"/>
                  </a:lnTo>
                  <a:lnTo>
                    <a:pt x="1319" y="11718"/>
                  </a:lnTo>
                  <a:lnTo>
                    <a:pt x="1340" y="11697"/>
                  </a:lnTo>
                  <a:lnTo>
                    <a:pt x="1361" y="11634"/>
                  </a:lnTo>
                  <a:lnTo>
                    <a:pt x="1444" y="11634"/>
                  </a:lnTo>
                  <a:lnTo>
                    <a:pt x="1549" y="11551"/>
                  </a:lnTo>
                  <a:lnTo>
                    <a:pt x="1570" y="11592"/>
                  </a:lnTo>
                  <a:lnTo>
                    <a:pt x="1654" y="11592"/>
                  </a:lnTo>
                  <a:lnTo>
                    <a:pt x="1675" y="11634"/>
                  </a:lnTo>
                  <a:lnTo>
                    <a:pt x="1612" y="11718"/>
                  </a:lnTo>
                  <a:lnTo>
                    <a:pt x="1549" y="11823"/>
                  </a:lnTo>
                  <a:lnTo>
                    <a:pt x="1549" y="11927"/>
                  </a:lnTo>
                  <a:lnTo>
                    <a:pt x="1633" y="11948"/>
                  </a:lnTo>
                  <a:lnTo>
                    <a:pt x="1675" y="11927"/>
                  </a:lnTo>
                  <a:lnTo>
                    <a:pt x="1737" y="11739"/>
                  </a:lnTo>
                  <a:lnTo>
                    <a:pt x="1758" y="11655"/>
                  </a:lnTo>
                  <a:lnTo>
                    <a:pt x="1842" y="11697"/>
                  </a:lnTo>
                  <a:lnTo>
                    <a:pt x="1926" y="11823"/>
                  </a:lnTo>
                  <a:lnTo>
                    <a:pt x="1968" y="11844"/>
                  </a:lnTo>
                  <a:lnTo>
                    <a:pt x="2051" y="11802"/>
                  </a:lnTo>
                  <a:lnTo>
                    <a:pt x="2051" y="11718"/>
                  </a:lnTo>
                  <a:lnTo>
                    <a:pt x="2093" y="11634"/>
                  </a:lnTo>
                  <a:lnTo>
                    <a:pt x="2198" y="11634"/>
                  </a:lnTo>
                  <a:lnTo>
                    <a:pt x="2240" y="11655"/>
                  </a:lnTo>
                  <a:lnTo>
                    <a:pt x="2240" y="11760"/>
                  </a:lnTo>
                  <a:lnTo>
                    <a:pt x="2177" y="11864"/>
                  </a:lnTo>
                  <a:lnTo>
                    <a:pt x="2177" y="11969"/>
                  </a:lnTo>
                  <a:lnTo>
                    <a:pt x="2240" y="11927"/>
                  </a:lnTo>
                  <a:lnTo>
                    <a:pt x="2344" y="11844"/>
                  </a:lnTo>
                  <a:lnTo>
                    <a:pt x="2386" y="11739"/>
                  </a:lnTo>
                  <a:lnTo>
                    <a:pt x="2470" y="11655"/>
                  </a:lnTo>
                  <a:lnTo>
                    <a:pt x="2595" y="11634"/>
                  </a:lnTo>
                  <a:lnTo>
                    <a:pt x="2700" y="11655"/>
                  </a:lnTo>
                  <a:lnTo>
                    <a:pt x="2784" y="11739"/>
                  </a:lnTo>
                  <a:lnTo>
                    <a:pt x="2909" y="11802"/>
                  </a:lnTo>
                  <a:lnTo>
                    <a:pt x="3076" y="11927"/>
                  </a:lnTo>
                  <a:lnTo>
                    <a:pt x="3181" y="11948"/>
                  </a:lnTo>
                  <a:lnTo>
                    <a:pt x="3223" y="11906"/>
                  </a:lnTo>
                  <a:lnTo>
                    <a:pt x="3286" y="11906"/>
                  </a:lnTo>
                  <a:lnTo>
                    <a:pt x="3390" y="12011"/>
                  </a:lnTo>
                  <a:lnTo>
                    <a:pt x="3516" y="12116"/>
                  </a:lnTo>
                  <a:lnTo>
                    <a:pt x="3495" y="12220"/>
                  </a:lnTo>
                  <a:lnTo>
                    <a:pt x="3495" y="12241"/>
                  </a:lnTo>
                  <a:lnTo>
                    <a:pt x="3537" y="12241"/>
                  </a:lnTo>
                  <a:lnTo>
                    <a:pt x="3558" y="12220"/>
                  </a:lnTo>
                  <a:lnTo>
                    <a:pt x="3620" y="12241"/>
                  </a:lnTo>
                  <a:lnTo>
                    <a:pt x="3662" y="12325"/>
                  </a:lnTo>
                  <a:lnTo>
                    <a:pt x="3746" y="12367"/>
                  </a:lnTo>
                  <a:lnTo>
                    <a:pt x="3809" y="12429"/>
                  </a:lnTo>
                  <a:lnTo>
                    <a:pt x="3830" y="12492"/>
                  </a:lnTo>
                  <a:lnTo>
                    <a:pt x="3851" y="12534"/>
                  </a:lnTo>
                  <a:lnTo>
                    <a:pt x="3913" y="12534"/>
                  </a:lnTo>
                  <a:lnTo>
                    <a:pt x="3913" y="12471"/>
                  </a:lnTo>
                  <a:lnTo>
                    <a:pt x="3955" y="12471"/>
                  </a:lnTo>
                  <a:lnTo>
                    <a:pt x="4018" y="12492"/>
                  </a:lnTo>
                  <a:lnTo>
                    <a:pt x="4039" y="12576"/>
                  </a:lnTo>
                  <a:lnTo>
                    <a:pt x="4164" y="12681"/>
                  </a:lnTo>
                  <a:lnTo>
                    <a:pt x="4248" y="12785"/>
                  </a:lnTo>
                  <a:lnTo>
                    <a:pt x="4290" y="12806"/>
                  </a:lnTo>
                  <a:lnTo>
                    <a:pt x="4353" y="12869"/>
                  </a:lnTo>
                  <a:lnTo>
                    <a:pt x="4332" y="12953"/>
                  </a:lnTo>
                  <a:lnTo>
                    <a:pt x="4353" y="12973"/>
                  </a:lnTo>
                  <a:lnTo>
                    <a:pt x="4353" y="13015"/>
                  </a:lnTo>
                  <a:lnTo>
                    <a:pt x="4290" y="13078"/>
                  </a:lnTo>
                  <a:lnTo>
                    <a:pt x="4248" y="13183"/>
                  </a:lnTo>
                  <a:lnTo>
                    <a:pt x="4164" y="13225"/>
                  </a:lnTo>
                  <a:lnTo>
                    <a:pt x="4164" y="13266"/>
                  </a:lnTo>
                  <a:lnTo>
                    <a:pt x="4269" y="13266"/>
                  </a:lnTo>
                  <a:lnTo>
                    <a:pt x="4290" y="13287"/>
                  </a:lnTo>
                  <a:lnTo>
                    <a:pt x="4269" y="13329"/>
                  </a:lnTo>
                  <a:lnTo>
                    <a:pt x="4227" y="13371"/>
                  </a:lnTo>
                  <a:lnTo>
                    <a:pt x="4123" y="13476"/>
                  </a:lnTo>
                  <a:lnTo>
                    <a:pt x="4081" y="13497"/>
                  </a:lnTo>
                  <a:lnTo>
                    <a:pt x="4081" y="13538"/>
                  </a:lnTo>
                  <a:lnTo>
                    <a:pt x="4144" y="13601"/>
                  </a:lnTo>
                  <a:lnTo>
                    <a:pt x="4185" y="13685"/>
                  </a:lnTo>
                  <a:lnTo>
                    <a:pt x="4185" y="13727"/>
                  </a:lnTo>
                  <a:lnTo>
                    <a:pt x="4374" y="13894"/>
                  </a:lnTo>
                  <a:lnTo>
                    <a:pt x="4416" y="13957"/>
                  </a:lnTo>
                  <a:lnTo>
                    <a:pt x="4416" y="14061"/>
                  </a:lnTo>
                  <a:lnTo>
                    <a:pt x="4457" y="14124"/>
                  </a:lnTo>
                  <a:lnTo>
                    <a:pt x="4416" y="14166"/>
                  </a:lnTo>
                  <a:lnTo>
                    <a:pt x="4416" y="14250"/>
                  </a:lnTo>
                  <a:lnTo>
                    <a:pt x="4478" y="14333"/>
                  </a:lnTo>
                  <a:lnTo>
                    <a:pt x="4520" y="14333"/>
                  </a:lnTo>
                  <a:lnTo>
                    <a:pt x="4562" y="14354"/>
                  </a:lnTo>
                  <a:lnTo>
                    <a:pt x="4583" y="14438"/>
                  </a:lnTo>
                  <a:lnTo>
                    <a:pt x="4667" y="14543"/>
                  </a:lnTo>
                  <a:lnTo>
                    <a:pt x="4709" y="14585"/>
                  </a:lnTo>
                  <a:lnTo>
                    <a:pt x="4709" y="14668"/>
                  </a:lnTo>
                  <a:lnTo>
                    <a:pt x="4688" y="14752"/>
                  </a:lnTo>
                  <a:lnTo>
                    <a:pt x="4604" y="14773"/>
                  </a:lnTo>
                  <a:lnTo>
                    <a:pt x="4520" y="14857"/>
                  </a:lnTo>
                  <a:lnTo>
                    <a:pt x="4499" y="14940"/>
                  </a:lnTo>
                  <a:lnTo>
                    <a:pt x="4457" y="15003"/>
                  </a:lnTo>
                  <a:lnTo>
                    <a:pt x="4395" y="15003"/>
                  </a:lnTo>
                  <a:lnTo>
                    <a:pt x="4290" y="15087"/>
                  </a:lnTo>
                  <a:lnTo>
                    <a:pt x="4269" y="15149"/>
                  </a:lnTo>
                  <a:lnTo>
                    <a:pt x="4311" y="15170"/>
                  </a:lnTo>
                  <a:lnTo>
                    <a:pt x="4374" y="15149"/>
                  </a:lnTo>
                  <a:lnTo>
                    <a:pt x="4416" y="15087"/>
                  </a:lnTo>
                  <a:lnTo>
                    <a:pt x="4478" y="15087"/>
                  </a:lnTo>
                  <a:lnTo>
                    <a:pt x="4583" y="14982"/>
                  </a:lnTo>
                  <a:lnTo>
                    <a:pt x="4688" y="14982"/>
                  </a:lnTo>
                  <a:lnTo>
                    <a:pt x="4667" y="15108"/>
                  </a:lnTo>
                  <a:lnTo>
                    <a:pt x="4625" y="15170"/>
                  </a:lnTo>
                  <a:lnTo>
                    <a:pt x="4667" y="15254"/>
                  </a:lnTo>
                  <a:lnTo>
                    <a:pt x="4667" y="15317"/>
                  </a:lnTo>
                  <a:lnTo>
                    <a:pt x="4709" y="15421"/>
                  </a:lnTo>
                  <a:lnTo>
                    <a:pt x="4729" y="15526"/>
                  </a:lnTo>
                  <a:lnTo>
                    <a:pt x="4688" y="15631"/>
                  </a:lnTo>
                  <a:lnTo>
                    <a:pt x="4688" y="15694"/>
                  </a:lnTo>
                  <a:lnTo>
                    <a:pt x="4709" y="15777"/>
                  </a:lnTo>
                  <a:lnTo>
                    <a:pt x="4709" y="15798"/>
                  </a:lnTo>
                  <a:lnTo>
                    <a:pt x="4667" y="15735"/>
                  </a:lnTo>
                  <a:lnTo>
                    <a:pt x="4604" y="15777"/>
                  </a:lnTo>
                  <a:lnTo>
                    <a:pt x="4625" y="15903"/>
                  </a:lnTo>
                  <a:lnTo>
                    <a:pt x="4688" y="16007"/>
                  </a:lnTo>
                  <a:lnTo>
                    <a:pt x="4688" y="16049"/>
                  </a:lnTo>
                  <a:lnTo>
                    <a:pt x="4667" y="16049"/>
                  </a:lnTo>
                  <a:lnTo>
                    <a:pt x="4604" y="16112"/>
                  </a:lnTo>
                  <a:lnTo>
                    <a:pt x="4625" y="16196"/>
                  </a:lnTo>
                  <a:lnTo>
                    <a:pt x="4667" y="16238"/>
                  </a:lnTo>
                  <a:lnTo>
                    <a:pt x="4729" y="16238"/>
                  </a:lnTo>
                  <a:lnTo>
                    <a:pt x="4792" y="16300"/>
                  </a:lnTo>
                  <a:lnTo>
                    <a:pt x="4792" y="16342"/>
                  </a:lnTo>
                  <a:lnTo>
                    <a:pt x="4729" y="16405"/>
                  </a:lnTo>
                  <a:lnTo>
                    <a:pt x="4729" y="16468"/>
                  </a:lnTo>
                  <a:lnTo>
                    <a:pt x="4667" y="16551"/>
                  </a:lnTo>
                  <a:lnTo>
                    <a:pt x="4604" y="16572"/>
                  </a:lnTo>
                  <a:lnTo>
                    <a:pt x="4520" y="16551"/>
                  </a:lnTo>
                  <a:lnTo>
                    <a:pt x="4478" y="16572"/>
                  </a:lnTo>
                  <a:lnTo>
                    <a:pt x="4478" y="16635"/>
                  </a:lnTo>
                  <a:lnTo>
                    <a:pt x="4562" y="16656"/>
                  </a:lnTo>
                  <a:lnTo>
                    <a:pt x="4625" y="16656"/>
                  </a:lnTo>
                  <a:lnTo>
                    <a:pt x="4688" y="16719"/>
                  </a:lnTo>
                  <a:lnTo>
                    <a:pt x="4729" y="16719"/>
                  </a:lnTo>
                  <a:lnTo>
                    <a:pt x="4813" y="16740"/>
                  </a:lnTo>
                  <a:lnTo>
                    <a:pt x="4855" y="16782"/>
                  </a:lnTo>
                  <a:lnTo>
                    <a:pt x="4855" y="16886"/>
                  </a:lnTo>
                  <a:lnTo>
                    <a:pt x="4876" y="17033"/>
                  </a:lnTo>
                  <a:lnTo>
                    <a:pt x="4771" y="17137"/>
                  </a:lnTo>
                  <a:lnTo>
                    <a:pt x="4750" y="17200"/>
                  </a:lnTo>
                  <a:lnTo>
                    <a:pt x="4792" y="17263"/>
                  </a:lnTo>
                  <a:lnTo>
                    <a:pt x="4709" y="17409"/>
                  </a:lnTo>
                  <a:lnTo>
                    <a:pt x="4604" y="17472"/>
                  </a:lnTo>
                  <a:lnTo>
                    <a:pt x="4541" y="17472"/>
                  </a:lnTo>
                  <a:lnTo>
                    <a:pt x="4478" y="17409"/>
                  </a:lnTo>
                  <a:lnTo>
                    <a:pt x="4436" y="17409"/>
                  </a:lnTo>
                  <a:lnTo>
                    <a:pt x="4332" y="17493"/>
                  </a:lnTo>
                  <a:lnTo>
                    <a:pt x="4290" y="17577"/>
                  </a:lnTo>
                  <a:lnTo>
                    <a:pt x="4332" y="17598"/>
                  </a:lnTo>
                  <a:lnTo>
                    <a:pt x="4374" y="17598"/>
                  </a:lnTo>
                  <a:lnTo>
                    <a:pt x="4541" y="17618"/>
                  </a:lnTo>
                  <a:lnTo>
                    <a:pt x="4583" y="17577"/>
                  </a:lnTo>
                  <a:lnTo>
                    <a:pt x="4604" y="17556"/>
                  </a:lnTo>
                  <a:lnTo>
                    <a:pt x="4646" y="17577"/>
                  </a:lnTo>
                  <a:lnTo>
                    <a:pt x="4646" y="17618"/>
                  </a:lnTo>
                  <a:lnTo>
                    <a:pt x="4667" y="17660"/>
                  </a:lnTo>
                  <a:lnTo>
                    <a:pt x="4604" y="17702"/>
                  </a:lnTo>
                  <a:lnTo>
                    <a:pt x="4562" y="17702"/>
                  </a:lnTo>
                  <a:lnTo>
                    <a:pt x="4541" y="17723"/>
                  </a:lnTo>
                  <a:lnTo>
                    <a:pt x="4541" y="17807"/>
                  </a:lnTo>
                  <a:lnTo>
                    <a:pt x="4499" y="17828"/>
                  </a:lnTo>
                  <a:lnTo>
                    <a:pt x="4436" y="17828"/>
                  </a:lnTo>
                  <a:lnTo>
                    <a:pt x="4290" y="17932"/>
                  </a:lnTo>
                  <a:lnTo>
                    <a:pt x="4185" y="17995"/>
                  </a:lnTo>
                  <a:lnTo>
                    <a:pt x="4185" y="18037"/>
                  </a:lnTo>
                  <a:lnTo>
                    <a:pt x="4269" y="18121"/>
                  </a:lnTo>
                  <a:lnTo>
                    <a:pt x="4395" y="18142"/>
                  </a:lnTo>
                  <a:lnTo>
                    <a:pt x="4499" y="18121"/>
                  </a:lnTo>
                  <a:lnTo>
                    <a:pt x="4583" y="18016"/>
                  </a:lnTo>
                  <a:lnTo>
                    <a:pt x="4646" y="17911"/>
                  </a:lnTo>
                  <a:lnTo>
                    <a:pt x="4688" y="17870"/>
                  </a:lnTo>
                  <a:lnTo>
                    <a:pt x="4709" y="17870"/>
                  </a:lnTo>
                  <a:lnTo>
                    <a:pt x="4709" y="17911"/>
                  </a:lnTo>
                  <a:lnTo>
                    <a:pt x="4604" y="18079"/>
                  </a:lnTo>
                  <a:lnTo>
                    <a:pt x="4478" y="18204"/>
                  </a:lnTo>
                  <a:lnTo>
                    <a:pt x="4436" y="18183"/>
                  </a:lnTo>
                  <a:lnTo>
                    <a:pt x="4269" y="18204"/>
                  </a:lnTo>
                  <a:lnTo>
                    <a:pt x="4227" y="18225"/>
                  </a:lnTo>
                  <a:lnTo>
                    <a:pt x="4164" y="18309"/>
                  </a:lnTo>
                  <a:lnTo>
                    <a:pt x="4144" y="18288"/>
                  </a:lnTo>
                  <a:lnTo>
                    <a:pt x="4039" y="18288"/>
                  </a:lnTo>
                  <a:lnTo>
                    <a:pt x="3934" y="18330"/>
                  </a:lnTo>
                  <a:lnTo>
                    <a:pt x="3934" y="18393"/>
                  </a:lnTo>
                  <a:lnTo>
                    <a:pt x="3955" y="18414"/>
                  </a:lnTo>
                  <a:lnTo>
                    <a:pt x="3976" y="18455"/>
                  </a:lnTo>
                  <a:lnTo>
                    <a:pt x="3955" y="18539"/>
                  </a:lnTo>
                  <a:lnTo>
                    <a:pt x="4018" y="18665"/>
                  </a:lnTo>
                  <a:lnTo>
                    <a:pt x="4039" y="18665"/>
                  </a:lnTo>
                  <a:lnTo>
                    <a:pt x="4060" y="18602"/>
                  </a:lnTo>
                  <a:lnTo>
                    <a:pt x="4123" y="18602"/>
                  </a:lnTo>
                  <a:lnTo>
                    <a:pt x="4164" y="18644"/>
                  </a:lnTo>
                  <a:lnTo>
                    <a:pt x="4185" y="18707"/>
                  </a:lnTo>
                  <a:lnTo>
                    <a:pt x="4185" y="18769"/>
                  </a:lnTo>
                  <a:lnTo>
                    <a:pt x="4248" y="18832"/>
                  </a:lnTo>
                  <a:lnTo>
                    <a:pt x="4374" y="18832"/>
                  </a:lnTo>
                  <a:lnTo>
                    <a:pt x="4457" y="18769"/>
                  </a:lnTo>
                  <a:lnTo>
                    <a:pt x="4478" y="18748"/>
                  </a:lnTo>
                  <a:lnTo>
                    <a:pt x="4541" y="18748"/>
                  </a:lnTo>
                  <a:lnTo>
                    <a:pt x="4646" y="18727"/>
                  </a:lnTo>
                  <a:lnTo>
                    <a:pt x="4688" y="18665"/>
                  </a:lnTo>
                  <a:lnTo>
                    <a:pt x="4709" y="18560"/>
                  </a:lnTo>
                  <a:lnTo>
                    <a:pt x="4688" y="18497"/>
                  </a:lnTo>
                  <a:lnTo>
                    <a:pt x="4646" y="18434"/>
                  </a:lnTo>
                  <a:lnTo>
                    <a:pt x="4750" y="18434"/>
                  </a:lnTo>
                  <a:lnTo>
                    <a:pt x="4750" y="18393"/>
                  </a:lnTo>
                  <a:lnTo>
                    <a:pt x="4771" y="18225"/>
                  </a:lnTo>
                  <a:lnTo>
                    <a:pt x="4813" y="18309"/>
                  </a:lnTo>
                  <a:lnTo>
                    <a:pt x="4876" y="18351"/>
                  </a:lnTo>
                  <a:lnTo>
                    <a:pt x="4918" y="18351"/>
                  </a:lnTo>
                  <a:lnTo>
                    <a:pt x="4981" y="18288"/>
                  </a:lnTo>
                  <a:lnTo>
                    <a:pt x="4981" y="18121"/>
                  </a:lnTo>
                  <a:lnTo>
                    <a:pt x="4981" y="18016"/>
                  </a:lnTo>
                  <a:lnTo>
                    <a:pt x="4918" y="17911"/>
                  </a:lnTo>
                  <a:lnTo>
                    <a:pt x="4897" y="17828"/>
                  </a:lnTo>
                  <a:lnTo>
                    <a:pt x="4918" y="17618"/>
                  </a:lnTo>
                  <a:lnTo>
                    <a:pt x="4960" y="17577"/>
                  </a:lnTo>
                  <a:lnTo>
                    <a:pt x="4981" y="17577"/>
                  </a:lnTo>
                  <a:lnTo>
                    <a:pt x="4981" y="17660"/>
                  </a:lnTo>
                  <a:lnTo>
                    <a:pt x="4960" y="17723"/>
                  </a:lnTo>
                  <a:lnTo>
                    <a:pt x="4981" y="17828"/>
                  </a:lnTo>
                  <a:lnTo>
                    <a:pt x="5022" y="17932"/>
                  </a:lnTo>
                  <a:lnTo>
                    <a:pt x="5022" y="18079"/>
                  </a:lnTo>
                  <a:lnTo>
                    <a:pt x="5001" y="18204"/>
                  </a:lnTo>
                  <a:lnTo>
                    <a:pt x="5001" y="18309"/>
                  </a:lnTo>
                  <a:lnTo>
                    <a:pt x="5064" y="18309"/>
                  </a:lnTo>
                  <a:lnTo>
                    <a:pt x="5085" y="18288"/>
                  </a:lnTo>
                  <a:lnTo>
                    <a:pt x="5169" y="18225"/>
                  </a:lnTo>
                  <a:lnTo>
                    <a:pt x="5169" y="18183"/>
                  </a:lnTo>
                  <a:lnTo>
                    <a:pt x="5273" y="18037"/>
                  </a:lnTo>
                  <a:lnTo>
                    <a:pt x="5378" y="17995"/>
                  </a:lnTo>
                  <a:lnTo>
                    <a:pt x="5420" y="17995"/>
                  </a:lnTo>
                  <a:lnTo>
                    <a:pt x="5420" y="18016"/>
                  </a:lnTo>
                  <a:lnTo>
                    <a:pt x="5336" y="18079"/>
                  </a:lnTo>
                  <a:lnTo>
                    <a:pt x="5294" y="18121"/>
                  </a:lnTo>
                  <a:lnTo>
                    <a:pt x="5232" y="18246"/>
                  </a:lnTo>
                  <a:lnTo>
                    <a:pt x="5169" y="18330"/>
                  </a:lnTo>
                  <a:lnTo>
                    <a:pt x="5169" y="18393"/>
                  </a:lnTo>
                  <a:lnTo>
                    <a:pt x="5211" y="18414"/>
                  </a:lnTo>
                  <a:lnTo>
                    <a:pt x="5294" y="18414"/>
                  </a:lnTo>
                  <a:lnTo>
                    <a:pt x="5336" y="18434"/>
                  </a:lnTo>
                  <a:lnTo>
                    <a:pt x="5399" y="18518"/>
                  </a:lnTo>
                  <a:lnTo>
                    <a:pt x="5483" y="18539"/>
                  </a:lnTo>
                  <a:lnTo>
                    <a:pt x="5587" y="18518"/>
                  </a:lnTo>
                  <a:lnTo>
                    <a:pt x="5650" y="18455"/>
                  </a:lnTo>
                  <a:lnTo>
                    <a:pt x="5713" y="18455"/>
                  </a:lnTo>
                  <a:lnTo>
                    <a:pt x="5734" y="18497"/>
                  </a:lnTo>
                  <a:lnTo>
                    <a:pt x="5734" y="18539"/>
                  </a:lnTo>
                  <a:lnTo>
                    <a:pt x="5608" y="18623"/>
                  </a:lnTo>
                  <a:lnTo>
                    <a:pt x="5420" y="18665"/>
                  </a:lnTo>
                  <a:lnTo>
                    <a:pt x="5294" y="18665"/>
                  </a:lnTo>
                  <a:lnTo>
                    <a:pt x="5211" y="18727"/>
                  </a:lnTo>
                  <a:lnTo>
                    <a:pt x="5169" y="18769"/>
                  </a:lnTo>
                  <a:lnTo>
                    <a:pt x="5169" y="18832"/>
                  </a:lnTo>
                  <a:lnTo>
                    <a:pt x="5190" y="18853"/>
                  </a:lnTo>
                  <a:lnTo>
                    <a:pt x="5315" y="18832"/>
                  </a:lnTo>
                  <a:lnTo>
                    <a:pt x="5378" y="18853"/>
                  </a:lnTo>
                  <a:lnTo>
                    <a:pt x="5420" y="18832"/>
                  </a:lnTo>
                  <a:lnTo>
                    <a:pt x="5504" y="18769"/>
                  </a:lnTo>
                  <a:lnTo>
                    <a:pt x="5629" y="18769"/>
                  </a:lnTo>
                  <a:lnTo>
                    <a:pt x="5650" y="18811"/>
                  </a:lnTo>
                  <a:lnTo>
                    <a:pt x="5629" y="18853"/>
                  </a:lnTo>
                  <a:lnTo>
                    <a:pt x="5545" y="18874"/>
                  </a:lnTo>
                  <a:lnTo>
                    <a:pt x="5483" y="18937"/>
                  </a:lnTo>
                  <a:lnTo>
                    <a:pt x="5336" y="18937"/>
                  </a:lnTo>
                  <a:lnTo>
                    <a:pt x="5294" y="19020"/>
                  </a:lnTo>
                  <a:lnTo>
                    <a:pt x="5273" y="19083"/>
                  </a:lnTo>
                  <a:lnTo>
                    <a:pt x="5211" y="19146"/>
                  </a:lnTo>
                  <a:lnTo>
                    <a:pt x="5211" y="19188"/>
                  </a:lnTo>
                  <a:lnTo>
                    <a:pt x="5273" y="19188"/>
                  </a:lnTo>
                  <a:lnTo>
                    <a:pt x="5420" y="19062"/>
                  </a:lnTo>
                  <a:lnTo>
                    <a:pt x="5483" y="19041"/>
                  </a:lnTo>
                  <a:lnTo>
                    <a:pt x="5545" y="19041"/>
                  </a:lnTo>
                  <a:lnTo>
                    <a:pt x="5587" y="19020"/>
                  </a:lnTo>
                  <a:lnTo>
                    <a:pt x="5629" y="19020"/>
                  </a:lnTo>
                  <a:lnTo>
                    <a:pt x="5692" y="19083"/>
                  </a:lnTo>
                  <a:lnTo>
                    <a:pt x="5692" y="19146"/>
                  </a:lnTo>
                  <a:lnTo>
                    <a:pt x="5650" y="19188"/>
                  </a:lnTo>
                  <a:lnTo>
                    <a:pt x="5587" y="19146"/>
                  </a:lnTo>
                  <a:lnTo>
                    <a:pt x="5525" y="19125"/>
                  </a:lnTo>
                  <a:lnTo>
                    <a:pt x="5399" y="19167"/>
                  </a:lnTo>
                  <a:lnTo>
                    <a:pt x="5378" y="19230"/>
                  </a:lnTo>
                  <a:lnTo>
                    <a:pt x="5399" y="19271"/>
                  </a:lnTo>
                  <a:lnTo>
                    <a:pt x="5587" y="19271"/>
                  </a:lnTo>
                  <a:lnTo>
                    <a:pt x="5650" y="19230"/>
                  </a:lnTo>
                  <a:lnTo>
                    <a:pt x="5713" y="19230"/>
                  </a:lnTo>
                  <a:lnTo>
                    <a:pt x="5797" y="19334"/>
                  </a:lnTo>
                  <a:lnTo>
                    <a:pt x="5797" y="19397"/>
                  </a:lnTo>
                  <a:lnTo>
                    <a:pt x="5734" y="19439"/>
                  </a:lnTo>
                  <a:lnTo>
                    <a:pt x="5525" y="19355"/>
                  </a:lnTo>
                  <a:lnTo>
                    <a:pt x="5420" y="19292"/>
                  </a:lnTo>
                  <a:lnTo>
                    <a:pt x="5399" y="19355"/>
                  </a:lnTo>
                  <a:lnTo>
                    <a:pt x="5420" y="19439"/>
                  </a:lnTo>
                  <a:lnTo>
                    <a:pt x="5525" y="19502"/>
                  </a:lnTo>
                  <a:lnTo>
                    <a:pt x="5629" y="19648"/>
                  </a:lnTo>
                  <a:lnTo>
                    <a:pt x="5692" y="19753"/>
                  </a:lnTo>
                  <a:lnTo>
                    <a:pt x="5629" y="19753"/>
                  </a:lnTo>
                  <a:lnTo>
                    <a:pt x="5545" y="19648"/>
                  </a:lnTo>
                  <a:lnTo>
                    <a:pt x="5525" y="19648"/>
                  </a:lnTo>
                  <a:lnTo>
                    <a:pt x="5504" y="19690"/>
                  </a:lnTo>
                  <a:lnTo>
                    <a:pt x="5525" y="19774"/>
                  </a:lnTo>
                  <a:lnTo>
                    <a:pt x="5650" y="19878"/>
                  </a:lnTo>
                  <a:lnTo>
                    <a:pt x="5797" y="19983"/>
                  </a:lnTo>
                  <a:lnTo>
                    <a:pt x="5797" y="20025"/>
                  </a:lnTo>
                  <a:lnTo>
                    <a:pt x="5734" y="20025"/>
                  </a:lnTo>
                  <a:lnTo>
                    <a:pt x="5734" y="20087"/>
                  </a:lnTo>
                  <a:lnTo>
                    <a:pt x="5692" y="20087"/>
                  </a:lnTo>
                  <a:lnTo>
                    <a:pt x="5587" y="19983"/>
                  </a:lnTo>
                  <a:lnTo>
                    <a:pt x="5545" y="19983"/>
                  </a:lnTo>
                  <a:lnTo>
                    <a:pt x="5545" y="20025"/>
                  </a:lnTo>
                  <a:lnTo>
                    <a:pt x="5650" y="20171"/>
                  </a:lnTo>
                  <a:lnTo>
                    <a:pt x="5713" y="20213"/>
                  </a:lnTo>
                  <a:lnTo>
                    <a:pt x="5755" y="20213"/>
                  </a:lnTo>
                  <a:lnTo>
                    <a:pt x="5817" y="20192"/>
                  </a:lnTo>
                  <a:lnTo>
                    <a:pt x="5838" y="20213"/>
                  </a:lnTo>
                  <a:lnTo>
                    <a:pt x="5797" y="20297"/>
                  </a:lnTo>
                  <a:lnTo>
                    <a:pt x="5734" y="20318"/>
                  </a:lnTo>
                  <a:lnTo>
                    <a:pt x="5629" y="20276"/>
                  </a:lnTo>
                  <a:lnTo>
                    <a:pt x="5545" y="20192"/>
                  </a:lnTo>
                  <a:lnTo>
                    <a:pt x="5441" y="20108"/>
                  </a:lnTo>
                  <a:lnTo>
                    <a:pt x="5378" y="20004"/>
                  </a:lnTo>
                  <a:lnTo>
                    <a:pt x="5294" y="19795"/>
                  </a:lnTo>
                  <a:lnTo>
                    <a:pt x="5232" y="19711"/>
                  </a:lnTo>
                  <a:lnTo>
                    <a:pt x="5169" y="19690"/>
                  </a:lnTo>
                  <a:lnTo>
                    <a:pt x="5085" y="19648"/>
                  </a:lnTo>
                  <a:lnTo>
                    <a:pt x="4981" y="19606"/>
                  </a:lnTo>
                  <a:lnTo>
                    <a:pt x="4876" y="19606"/>
                  </a:lnTo>
                  <a:lnTo>
                    <a:pt x="4813" y="19585"/>
                  </a:lnTo>
                  <a:lnTo>
                    <a:pt x="4750" y="19585"/>
                  </a:lnTo>
                  <a:lnTo>
                    <a:pt x="4646" y="19564"/>
                  </a:lnTo>
                  <a:lnTo>
                    <a:pt x="4541" y="19460"/>
                  </a:lnTo>
                  <a:lnTo>
                    <a:pt x="4436" y="19460"/>
                  </a:lnTo>
                  <a:lnTo>
                    <a:pt x="4353" y="19439"/>
                  </a:lnTo>
                  <a:lnTo>
                    <a:pt x="4290" y="19460"/>
                  </a:lnTo>
                  <a:lnTo>
                    <a:pt x="4185" y="19460"/>
                  </a:lnTo>
                  <a:lnTo>
                    <a:pt x="4060" y="19564"/>
                  </a:lnTo>
                  <a:lnTo>
                    <a:pt x="4060" y="19606"/>
                  </a:lnTo>
                  <a:lnTo>
                    <a:pt x="4123" y="19669"/>
                  </a:lnTo>
                  <a:lnTo>
                    <a:pt x="4185" y="19753"/>
                  </a:lnTo>
                  <a:lnTo>
                    <a:pt x="4248" y="19878"/>
                  </a:lnTo>
                  <a:lnTo>
                    <a:pt x="4248" y="19962"/>
                  </a:lnTo>
                  <a:lnTo>
                    <a:pt x="4353" y="20067"/>
                  </a:lnTo>
                  <a:lnTo>
                    <a:pt x="4499" y="20108"/>
                  </a:lnTo>
                  <a:lnTo>
                    <a:pt x="4709" y="20192"/>
                  </a:lnTo>
                  <a:lnTo>
                    <a:pt x="4855" y="20276"/>
                  </a:lnTo>
                  <a:lnTo>
                    <a:pt x="4897" y="20380"/>
                  </a:lnTo>
                  <a:lnTo>
                    <a:pt x="4897" y="20422"/>
                  </a:lnTo>
                  <a:lnTo>
                    <a:pt x="4981" y="20443"/>
                  </a:lnTo>
                  <a:lnTo>
                    <a:pt x="5064" y="20443"/>
                  </a:lnTo>
                  <a:lnTo>
                    <a:pt x="5127" y="20527"/>
                  </a:lnTo>
                  <a:lnTo>
                    <a:pt x="5211" y="20548"/>
                  </a:lnTo>
                  <a:lnTo>
                    <a:pt x="5273" y="20527"/>
                  </a:lnTo>
                  <a:lnTo>
                    <a:pt x="5315" y="20590"/>
                  </a:lnTo>
                  <a:lnTo>
                    <a:pt x="5399" y="20590"/>
                  </a:lnTo>
                  <a:lnTo>
                    <a:pt x="5441" y="20548"/>
                  </a:lnTo>
                  <a:lnTo>
                    <a:pt x="5504" y="20631"/>
                  </a:lnTo>
                  <a:lnTo>
                    <a:pt x="5608" y="20631"/>
                  </a:lnTo>
                  <a:lnTo>
                    <a:pt x="5692" y="20548"/>
                  </a:lnTo>
                  <a:lnTo>
                    <a:pt x="5797" y="20548"/>
                  </a:lnTo>
                  <a:lnTo>
                    <a:pt x="5838" y="20590"/>
                  </a:lnTo>
                  <a:lnTo>
                    <a:pt x="5838" y="20652"/>
                  </a:lnTo>
                  <a:lnTo>
                    <a:pt x="5755" y="20652"/>
                  </a:lnTo>
                  <a:lnTo>
                    <a:pt x="5692" y="20694"/>
                  </a:lnTo>
                  <a:lnTo>
                    <a:pt x="5692" y="20736"/>
                  </a:lnTo>
                  <a:lnTo>
                    <a:pt x="5755" y="20736"/>
                  </a:lnTo>
                  <a:lnTo>
                    <a:pt x="5817" y="20820"/>
                  </a:lnTo>
                  <a:lnTo>
                    <a:pt x="5734" y="20862"/>
                  </a:lnTo>
                  <a:lnTo>
                    <a:pt x="5734" y="20903"/>
                  </a:lnTo>
                  <a:lnTo>
                    <a:pt x="5650" y="20924"/>
                  </a:lnTo>
                  <a:lnTo>
                    <a:pt x="5608" y="20966"/>
                  </a:lnTo>
                  <a:lnTo>
                    <a:pt x="5504" y="21029"/>
                  </a:lnTo>
                  <a:lnTo>
                    <a:pt x="5483" y="21071"/>
                  </a:lnTo>
                  <a:lnTo>
                    <a:pt x="5504" y="21113"/>
                  </a:lnTo>
                  <a:lnTo>
                    <a:pt x="5608" y="21113"/>
                  </a:lnTo>
                  <a:lnTo>
                    <a:pt x="5692" y="21134"/>
                  </a:lnTo>
                  <a:lnTo>
                    <a:pt x="5713" y="21175"/>
                  </a:lnTo>
                  <a:lnTo>
                    <a:pt x="5629" y="21175"/>
                  </a:lnTo>
                  <a:lnTo>
                    <a:pt x="5587" y="21217"/>
                  </a:lnTo>
                  <a:lnTo>
                    <a:pt x="5545" y="21175"/>
                  </a:lnTo>
                  <a:lnTo>
                    <a:pt x="5504" y="21238"/>
                  </a:lnTo>
                  <a:lnTo>
                    <a:pt x="5420" y="21364"/>
                  </a:lnTo>
                  <a:lnTo>
                    <a:pt x="5378" y="21364"/>
                  </a:lnTo>
                  <a:lnTo>
                    <a:pt x="5315" y="21427"/>
                  </a:lnTo>
                  <a:lnTo>
                    <a:pt x="5315" y="21468"/>
                  </a:lnTo>
                  <a:lnTo>
                    <a:pt x="5399" y="21489"/>
                  </a:lnTo>
                  <a:lnTo>
                    <a:pt x="5441" y="21489"/>
                  </a:lnTo>
                  <a:lnTo>
                    <a:pt x="5504" y="21468"/>
                  </a:lnTo>
                  <a:lnTo>
                    <a:pt x="5525" y="21489"/>
                  </a:lnTo>
                  <a:lnTo>
                    <a:pt x="5545" y="21552"/>
                  </a:lnTo>
                  <a:lnTo>
                    <a:pt x="5608" y="21552"/>
                  </a:lnTo>
                  <a:lnTo>
                    <a:pt x="5650" y="21573"/>
                  </a:lnTo>
                  <a:lnTo>
                    <a:pt x="5650" y="21636"/>
                  </a:lnTo>
                  <a:lnTo>
                    <a:pt x="5545" y="21657"/>
                  </a:lnTo>
                  <a:lnTo>
                    <a:pt x="5483" y="21678"/>
                  </a:lnTo>
                  <a:lnTo>
                    <a:pt x="5483" y="21699"/>
                  </a:lnTo>
                  <a:lnTo>
                    <a:pt x="5608" y="21699"/>
                  </a:lnTo>
                  <a:lnTo>
                    <a:pt x="5650" y="21761"/>
                  </a:lnTo>
                  <a:lnTo>
                    <a:pt x="5650" y="21803"/>
                  </a:lnTo>
                  <a:lnTo>
                    <a:pt x="5608" y="21803"/>
                  </a:lnTo>
                  <a:lnTo>
                    <a:pt x="5545" y="21782"/>
                  </a:lnTo>
                  <a:lnTo>
                    <a:pt x="5525" y="21803"/>
                  </a:lnTo>
                  <a:lnTo>
                    <a:pt x="5483" y="21803"/>
                  </a:lnTo>
                  <a:lnTo>
                    <a:pt x="5420" y="21761"/>
                  </a:lnTo>
                  <a:lnTo>
                    <a:pt x="5336" y="21761"/>
                  </a:lnTo>
                  <a:lnTo>
                    <a:pt x="5232" y="21740"/>
                  </a:lnTo>
                  <a:lnTo>
                    <a:pt x="5232" y="21678"/>
                  </a:lnTo>
                  <a:lnTo>
                    <a:pt x="5273" y="21657"/>
                  </a:lnTo>
                  <a:lnTo>
                    <a:pt x="5211" y="21552"/>
                  </a:lnTo>
                  <a:lnTo>
                    <a:pt x="5190" y="21531"/>
                  </a:lnTo>
                  <a:lnTo>
                    <a:pt x="5127" y="21552"/>
                  </a:lnTo>
                  <a:lnTo>
                    <a:pt x="5127" y="21657"/>
                  </a:lnTo>
                  <a:lnTo>
                    <a:pt x="5064" y="21866"/>
                  </a:lnTo>
                  <a:lnTo>
                    <a:pt x="5001" y="21950"/>
                  </a:lnTo>
                  <a:lnTo>
                    <a:pt x="5022" y="21992"/>
                  </a:lnTo>
                  <a:lnTo>
                    <a:pt x="5085" y="21992"/>
                  </a:lnTo>
                  <a:lnTo>
                    <a:pt x="5169" y="21950"/>
                  </a:lnTo>
                  <a:lnTo>
                    <a:pt x="5190" y="21950"/>
                  </a:lnTo>
                  <a:lnTo>
                    <a:pt x="5169" y="21992"/>
                  </a:lnTo>
                  <a:lnTo>
                    <a:pt x="5085" y="22054"/>
                  </a:lnTo>
                  <a:lnTo>
                    <a:pt x="5022" y="22096"/>
                  </a:lnTo>
                  <a:lnTo>
                    <a:pt x="4981" y="22117"/>
                  </a:lnTo>
                  <a:lnTo>
                    <a:pt x="4981" y="22180"/>
                  </a:lnTo>
                  <a:lnTo>
                    <a:pt x="4855" y="22159"/>
                  </a:lnTo>
                  <a:lnTo>
                    <a:pt x="4750" y="22159"/>
                  </a:lnTo>
                  <a:lnTo>
                    <a:pt x="4646" y="22180"/>
                  </a:lnTo>
                  <a:lnTo>
                    <a:pt x="4604" y="22159"/>
                  </a:lnTo>
                  <a:lnTo>
                    <a:pt x="4478" y="22159"/>
                  </a:lnTo>
                  <a:lnTo>
                    <a:pt x="4395" y="22180"/>
                  </a:lnTo>
                  <a:lnTo>
                    <a:pt x="4248" y="22264"/>
                  </a:lnTo>
                  <a:lnTo>
                    <a:pt x="4123" y="22284"/>
                  </a:lnTo>
                  <a:lnTo>
                    <a:pt x="4144" y="22305"/>
                  </a:lnTo>
                  <a:lnTo>
                    <a:pt x="4248" y="22284"/>
                  </a:lnTo>
                  <a:lnTo>
                    <a:pt x="4290" y="22284"/>
                  </a:lnTo>
                  <a:lnTo>
                    <a:pt x="4248" y="22326"/>
                  </a:lnTo>
                  <a:lnTo>
                    <a:pt x="4185" y="22368"/>
                  </a:lnTo>
                  <a:lnTo>
                    <a:pt x="4227" y="22410"/>
                  </a:lnTo>
                  <a:lnTo>
                    <a:pt x="4290" y="22431"/>
                  </a:lnTo>
                  <a:lnTo>
                    <a:pt x="4353" y="22515"/>
                  </a:lnTo>
                  <a:lnTo>
                    <a:pt x="4457" y="22494"/>
                  </a:lnTo>
                  <a:lnTo>
                    <a:pt x="4541" y="22515"/>
                  </a:lnTo>
                  <a:lnTo>
                    <a:pt x="4583" y="22494"/>
                  </a:lnTo>
                  <a:lnTo>
                    <a:pt x="4709" y="22494"/>
                  </a:lnTo>
                  <a:lnTo>
                    <a:pt x="4750" y="22473"/>
                  </a:lnTo>
                  <a:lnTo>
                    <a:pt x="4667" y="22410"/>
                  </a:lnTo>
                  <a:lnTo>
                    <a:pt x="4646" y="22389"/>
                  </a:lnTo>
                  <a:lnTo>
                    <a:pt x="4688" y="22326"/>
                  </a:lnTo>
                  <a:lnTo>
                    <a:pt x="4855" y="22326"/>
                  </a:lnTo>
                  <a:lnTo>
                    <a:pt x="4918" y="22305"/>
                  </a:lnTo>
                  <a:lnTo>
                    <a:pt x="5001" y="22305"/>
                  </a:lnTo>
                  <a:lnTo>
                    <a:pt x="5001" y="22326"/>
                  </a:lnTo>
                  <a:lnTo>
                    <a:pt x="4960" y="22368"/>
                  </a:lnTo>
                  <a:lnTo>
                    <a:pt x="4918" y="22431"/>
                  </a:lnTo>
                  <a:lnTo>
                    <a:pt x="4918" y="22515"/>
                  </a:lnTo>
                  <a:lnTo>
                    <a:pt x="4792" y="22577"/>
                  </a:lnTo>
                  <a:lnTo>
                    <a:pt x="4792" y="22619"/>
                  </a:lnTo>
                  <a:lnTo>
                    <a:pt x="4813" y="22682"/>
                  </a:lnTo>
                  <a:lnTo>
                    <a:pt x="5064" y="22849"/>
                  </a:lnTo>
                  <a:lnTo>
                    <a:pt x="5169" y="22933"/>
                  </a:lnTo>
                  <a:lnTo>
                    <a:pt x="5169" y="22954"/>
                  </a:lnTo>
                  <a:lnTo>
                    <a:pt x="5085" y="22954"/>
                  </a:lnTo>
                  <a:lnTo>
                    <a:pt x="5064" y="22933"/>
                  </a:lnTo>
                  <a:lnTo>
                    <a:pt x="4960" y="22891"/>
                  </a:lnTo>
                  <a:lnTo>
                    <a:pt x="4813" y="22808"/>
                  </a:lnTo>
                  <a:lnTo>
                    <a:pt x="4771" y="22745"/>
                  </a:lnTo>
                  <a:lnTo>
                    <a:pt x="4667" y="22745"/>
                  </a:lnTo>
                  <a:lnTo>
                    <a:pt x="4604" y="22787"/>
                  </a:lnTo>
                  <a:lnTo>
                    <a:pt x="4541" y="22808"/>
                  </a:lnTo>
                  <a:lnTo>
                    <a:pt x="4332" y="22682"/>
                  </a:lnTo>
                  <a:lnTo>
                    <a:pt x="4290" y="22598"/>
                  </a:lnTo>
                  <a:lnTo>
                    <a:pt x="4248" y="22515"/>
                  </a:lnTo>
                  <a:lnTo>
                    <a:pt x="4227" y="22515"/>
                  </a:lnTo>
                  <a:lnTo>
                    <a:pt x="4248" y="22619"/>
                  </a:lnTo>
                  <a:lnTo>
                    <a:pt x="4269" y="22703"/>
                  </a:lnTo>
                  <a:lnTo>
                    <a:pt x="4248" y="22724"/>
                  </a:lnTo>
                  <a:lnTo>
                    <a:pt x="4144" y="22619"/>
                  </a:lnTo>
                  <a:lnTo>
                    <a:pt x="4039" y="22494"/>
                  </a:lnTo>
                  <a:lnTo>
                    <a:pt x="3913" y="22431"/>
                  </a:lnTo>
                  <a:lnTo>
                    <a:pt x="3851" y="22473"/>
                  </a:lnTo>
                  <a:lnTo>
                    <a:pt x="3872" y="22515"/>
                  </a:lnTo>
                  <a:lnTo>
                    <a:pt x="3955" y="22536"/>
                  </a:lnTo>
                  <a:lnTo>
                    <a:pt x="3976" y="22619"/>
                  </a:lnTo>
                  <a:lnTo>
                    <a:pt x="4123" y="22745"/>
                  </a:lnTo>
                  <a:lnTo>
                    <a:pt x="4164" y="22808"/>
                  </a:lnTo>
                  <a:lnTo>
                    <a:pt x="4227" y="22808"/>
                  </a:lnTo>
                  <a:lnTo>
                    <a:pt x="4290" y="22828"/>
                  </a:lnTo>
                  <a:lnTo>
                    <a:pt x="4332" y="22891"/>
                  </a:lnTo>
                  <a:lnTo>
                    <a:pt x="4164" y="22891"/>
                  </a:lnTo>
                  <a:lnTo>
                    <a:pt x="4060" y="22828"/>
                  </a:lnTo>
                  <a:lnTo>
                    <a:pt x="3976" y="22787"/>
                  </a:lnTo>
                  <a:lnTo>
                    <a:pt x="3934" y="22787"/>
                  </a:lnTo>
                  <a:lnTo>
                    <a:pt x="3913" y="22849"/>
                  </a:lnTo>
                  <a:lnTo>
                    <a:pt x="3913" y="22912"/>
                  </a:lnTo>
                  <a:lnTo>
                    <a:pt x="3851" y="22954"/>
                  </a:lnTo>
                  <a:lnTo>
                    <a:pt x="3830" y="22954"/>
                  </a:lnTo>
                  <a:lnTo>
                    <a:pt x="3830" y="23017"/>
                  </a:lnTo>
                  <a:lnTo>
                    <a:pt x="3767" y="23059"/>
                  </a:lnTo>
                  <a:lnTo>
                    <a:pt x="3725" y="23100"/>
                  </a:lnTo>
                  <a:lnTo>
                    <a:pt x="3600" y="23247"/>
                  </a:lnTo>
                  <a:lnTo>
                    <a:pt x="3600" y="23310"/>
                  </a:lnTo>
                  <a:lnTo>
                    <a:pt x="3627" y="23324"/>
                  </a:lnTo>
                  <a:lnTo>
                    <a:pt x="3627" y="23324"/>
                  </a:lnTo>
                  <a:lnTo>
                    <a:pt x="3558" y="23352"/>
                  </a:lnTo>
                  <a:lnTo>
                    <a:pt x="3495" y="23414"/>
                  </a:lnTo>
                  <a:lnTo>
                    <a:pt x="3390" y="23456"/>
                  </a:lnTo>
                  <a:lnTo>
                    <a:pt x="3328" y="23561"/>
                  </a:lnTo>
                  <a:lnTo>
                    <a:pt x="3328" y="23644"/>
                  </a:lnTo>
                  <a:lnTo>
                    <a:pt x="3348" y="23665"/>
                  </a:lnTo>
                  <a:lnTo>
                    <a:pt x="3432" y="23624"/>
                  </a:lnTo>
                  <a:lnTo>
                    <a:pt x="3537" y="23582"/>
                  </a:lnTo>
                  <a:lnTo>
                    <a:pt x="3600" y="23624"/>
                  </a:lnTo>
                  <a:lnTo>
                    <a:pt x="3620" y="23644"/>
                  </a:lnTo>
                  <a:lnTo>
                    <a:pt x="3725" y="23644"/>
                  </a:lnTo>
                  <a:lnTo>
                    <a:pt x="3913" y="23582"/>
                  </a:lnTo>
                  <a:lnTo>
                    <a:pt x="4060" y="23582"/>
                  </a:lnTo>
                  <a:lnTo>
                    <a:pt x="4185" y="23644"/>
                  </a:lnTo>
                  <a:lnTo>
                    <a:pt x="4185" y="23686"/>
                  </a:lnTo>
                  <a:lnTo>
                    <a:pt x="4144" y="23728"/>
                  </a:lnTo>
                  <a:lnTo>
                    <a:pt x="4018" y="23686"/>
                  </a:lnTo>
                  <a:lnTo>
                    <a:pt x="3934" y="23728"/>
                  </a:lnTo>
                  <a:lnTo>
                    <a:pt x="3558" y="23686"/>
                  </a:lnTo>
                  <a:lnTo>
                    <a:pt x="3453" y="23686"/>
                  </a:lnTo>
                  <a:lnTo>
                    <a:pt x="3432" y="23728"/>
                  </a:lnTo>
                  <a:lnTo>
                    <a:pt x="3286" y="23728"/>
                  </a:lnTo>
                  <a:lnTo>
                    <a:pt x="3286" y="23770"/>
                  </a:lnTo>
                  <a:lnTo>
                    <a:pt x="3307" y="23791"/>
                  </a:lnTo>
                  <a:lnTo>
                    <a:pt x="3411" y="23791"/>
                  </a:lnTo>
                  <a:lnTo>
                    <a:pt x="3432" y="23833"/>
                  </a:lnTo>
                  <a:lnTo>
                    <a:pt x="3390" y="23854"/>
                  </a:lnTo>
                  <a:lnTo>
                    <a:pt x="3307" y="23833"/>
                  </a:lnTo>
                  <a:lnTo>
                    <a:pt x="3202" y="23833"/>
                  </a:lnTo>
                  <a:lnTo>
                    <a:pt x="3202" y="23854"/>
                  </a:lnTo>
                  <a:lnTo>
                    <a:pt x="3244" y="23896"/>
                  </a:lnTo>
                  <a:lnTo>
                    <a:pt x="3348" y="23896"/>
                  </a:lnTo>
                  <a:lnTo>
                    <a:pt x="3620" y="23979"/>
                  </a:lnTo>
                  <a:lnTo>
                    <a:pt x="3704" y="23979"/>
                  </a:lnTo>
                  <a:lnTo>
                    <a:pt x="3746" y="23958"/>
                  </a:lnTo>
                  <a:lnTo>
                    <a:pt x="3830" y="23958"/>
                  </a:lnTo>
                  <a:lnTo>
                    <a:pt x="3851" y="23979"/>
                  </a:lnTo>
                  <a:lnTo>
                    <a:pt x="3851" y="24063"/>
                  </a:lnTo>
                  <a:lnTo>
                    <a:pt x="3872" y="24147"/>
                  </a:lnTo>
                  <a:lnTo>
                    <a:pt x="3830" y="24168"/>
                  </a:lnTo>
                  <a:lnTo>
                    <a:pt x="3746" y="24147"/>
                  </a:lnTo>
                  <a:lnTo>
                    <a:pt x="3725" y="24168"/>
                  </a:lnTo>
                  <a:lnTo>
                    <a:pt x="3704" y="24147"/>
                  </a:lnTo>
                  <a:lnTo>
                    <a:pt x="3600" y="24168"/>
                  </a:lnTo>
                  <a:lnTo>
                    <a:pt x="3600" y="24209"/>
                  </a:lnTo>
                  <a:lnTo>
                    <a:pt x="3620" y="24251"/>
                  </a:lnTo>
                  <a:lnTo>
                    <a:pt x="3662" y="24251"/>
                  </a:lnTo>
                  <a:lnTo>
                    <a:pt x="3746" y="24272"/>
                  </a:lnTo>
                  <a:lnTo>
                    <a:pt x="3767" y="24293"/>
                  </a:lnTo>
                  <a:lnTo>
                    <a:pt x="3662" y="24356"/>
                  </a:lnTo>
                  <a:lnTo>
                    <a:pt x="3600" y="24356"/>
                  </a:lnTo>
                  <a:lnTo>
                    <a:pt x="3495" y="24293"/>
                  </a:lnTo>
                  <a:lnTo>
                    <a:pt x="3390" y="24335"/>
                  </a:lnTo>
                  <a:lnTo>
                    <a:pt x="3390" y="24377"/>
                  </a:lnTo>
                  <a:lnTo>
                    <a:pt x="3411" y="24460"/>
                  </a:lnTo>
                  <a:lnTo>
                    <a:pt x="3453" y="24481"/>
                  </a:lnTo>
                  <a:lnTo>
                    <a:pt x="3516" y="24460"/>
                  </a:lnTo>
                  <a:lnTo>
                    <a:pt x="3620" y="24460"/>
                  </a:lnTo>
                  <a:lnTo>
                    <a:pt x="3704" y="24502"/>
                  </a:lnTo>
                  <a:lnTo>
                    <a:pt x="3725" y="24565"/>
                  </a:lnTo>
                  <a:lnTo>
                    <a:pt x="3495" y="24565"/>
                  </a:lnTo>
                  <a:lnTo>
                    <a:pt x="3432" y="24586"/>
                  </a:lnTo>
                  <a:lnTo>
                    <a:pt x="3348" y="24544"/>
                  </a:lnTo>
                  <a:lnTo>
                    <a:pt x="3307" y="24544"/>
                  </a:lnTo>
                  <a:lnTo>
                    <a:pt x="3244" y="24607"/>
                  </a:lnTo>
                  <a:lnTo>
                    <a:pt x="3244" y="24816"/>
                  </a:lnTo>
                  <a:lnTo>
                    <a:pt x="3223" y="24879"/>
                  </a:lnTo>
                  <a:lnTo>
                    <a:pt x="3244" y="24921"/>
                  </a:lnTo>
                  <a:lnTo>
                    <a:pt x="3328" y="24921"/>
                  </a:lnTo>
                  <a:lnTo>
                    <a:pt x="3558" y="24816"/>
                  </a:lnTo>
                  <a:lnTo>
                    <a:pt x="3620" y="24774"/>
                  </a:lnTo>
                  <a:lnTo>
                    <a:pt x="3809" y="24712"/>
                  </a:lnTo>
                  <a:lnTo>
                    <a:pt x="3913" y="24670"/>
                  </a:lnTo>
                  <a:lnTo>
                    <a:pt x="3976" y="24544"/>
                  </a:lnTo>
                  <a:lnTo>
                    <a:pt x="4123" y="24398"/>
                  </a:lnTo>
                  <a:lnTo>
                    <a:pt x="4395" y="24272"/>
                  </a:lnTo>
                  <a:lnTo>
                    <a:pt x="4541" y="24230"/>
                  </a:lnTo>
                  <a:lnTo>
                    <a:pt x="4604" y="24251"/>
                  </a:lnTo>
                  <a:lnTo>
                    <a:pt x="4604" y="24293"/>
                  </a:lnTo>
                  <a:lnTo>
                    <a:pt x="4562" y="24335"/>
                  </a:lnTo>
                  <a:lnTo>
                    <a:pt x="4478" y="24335"/>
                  </a:lnTo>
                  <a:lnTo>
                    <a:pt x="4332" y="24377"/>
                  </a:lnTo>
                  <a:lnTo>
                    <a:pt x="4144" y="24460"/>
                  </a:lnTo>
                  <a:lnTo>
                    <a:pt x="3955" y="24670"/>
                  </a:lnTo>
                  <a:lnTo>
                    <a:pt x="3872" y="24774"/>
                  </a:lnTo>
                  <a:lnTo>
                    <a:pt x="3725" y="24795"/>
                  </a:lnTo>
                  <a:lnTo>
                    <a:pt x="3641" y="24816"/>
                  </a:lnTo>
                  <a:lnTo>
                    <a:pt x="3495" y="24921"/>
                  </a:lnTo>
                  <a:lnTo>
                    <a:pt x="3328" y="24984"/>
                  </a:lnTo>
                  <a:lnTo>
                    <a:pt x="3244" y="25005"/>
                  </a:lnTo>
                  <a:lnTo>
                    <a:pt x="3223" y="25067"/>
                  </a:lnTo>
                  <a:lnTo>
                    <a:pt x="3307" y="25067"/>
                  </a:lnTo>
                  <a:lnTo>
                    <a:pt x="3348" y="25025"/>
                  </a:lnTo>
                  <a:lnTo>
                    <a:pt x="3411" y="25067"/>
                  </a:lnTo>
                  <a:lnTo>
                    <a:pt x="3411" y="25109"/>
                  </a:lnTo>
                  <a:lnTo>
                    <a:pt x="3516" y="25067"/>
                  </a:lnTo>
                  <a:lnTo>
                    <a:pt x="3558" y="25005"/>
                  </a:lnTo>
                  <a:lnTo>
                    <a:pt x="3620" y="25005"/>
                  </a:lnTo>
                  <a:lnTo>
                    <a:pt x="3704" y="25088"/>
                  </a:lnTo>
                  <a:lnTo>
                    <a:pt x="3746" y="25088"/>
                  </a:lnTo>
                  <a:lnTo>
                    <a:pt x="3830" y="25025"/>
                  </a:lnTo>
                  <a:lnTo>
                    <a:pt x="3934" y="24963"/>
                  </a:lnTo>
                  <a:lnTo>
                    <a:pt x="4018" y="24963"/>
                  </a:lnTo>
                  <a:lnTo>
                    <a:pt x="4039" y="24984"/>
                  </a:lnTo>
                  <a:lnTo>
                    <a:pt x="4018" y="25025"/>
                  </a:lnTo>
                  <a:lnTo>
                    <a:pt x="3934" y="25025"/>
                  </a:lnTo>
                  <a:lnTo>
                    <a:pt x="3851" y="25109"/>
                  </a:lnTo>
                  <a:lnTo>
                    <a:pt x="3767" y="25130"/>
                  </a:lnTo>
                  <a:lnTo>
                    <a:pt x="3662" y="25130"/>
                  </a:lnTo>
                  <a:lnTo>
                    <a:pt x="3620" y="25088"/>
                  </a:lnTo>
                  <a:lnTo>
                    <a:pt x="3558" y="25109"/>
                  </a:lnTo>
                  <a:lnTo>
                    <a:pt x="3516" y="25172"/>
                  </a:lnTo>
                  <a:lnTo>
                    <a:pt x="3390" y="25214"/>
                  </a:lnTo>
                  <a:lnTo>
                    <a:pt x="3348" y="25235"/>
                  </a:lnTo>
                  <a:lnTo>
                    <a:pt x="3432" y="25297"/>
                  </a:lnTo>
                  <a:lnTo>
                    <a:pt x="3495" y="25297"/>
                  </a:lnTo>
                  <a:lnTo>
                    <a:pt x="3600" y="25339"/>
                  </a:lnTo>
                  <a:lnTo>
                    <a:pt x="3516" y="25423"/>
                  </a:lnTo>
                  <a:lnTo>
                    <a:pt x="3516" y="25486"/>
                  </a:lnTo>
                  <a:lnTo>
                    <a:pt x="3600" y="25507"/>
                  </a:lnTo>
                  <a:lnTo>
                    <a:pt x="3558" y="25549"/>
                  </a:lnTo>
                  <a:lnTo>
                    <a:pt x="3600" y="25611"/>
                  </a:lnTo>
                  <a:lnTo>
                    <a:pt x="3537" y="25611"/>
                  </a:lnTo>
                  <a:lnTo>
                    <a:pt x="3453" y="25695"/>
                  </a:lnTo>
                  <a:lnTo>
                    <a:pt x="3495" y="25758"/>
                  </a:lnTo>
                  <a:lnTo>
                    <a:pt x="3537" y="25758"/>
                  </a:lnTo>
                  <a:lnTo>
                    <a:pt x="3600" y="25716"/>
                  </a:lnTo>
                  <a:lnTo>
                    <a:pt x="3620" y="25716"/>
                  </a:lnTo>
                  <a:lnTo>
                    <a:pt x="3641" y="25821"/>
                  </a:lnTo>
                  <a:lnTo>
                    <a:pt x="3641" y="25904"/>
                  </a:lnTo>
                  <a:lnTo>
                    <a:pt x="3558" y="25946"/>
                  </a:lnTo>
                  <a:lnTo>
                    <a:pt x="3558" y="26113"/>
                  </a:lnTo>
                  <a:lnTo>
                    <a:pt x="3620" y="26176"/>
                  </a:lnTo>
                  <a:lnTo>
                    <a:pt x="3704" y="26176"/>
                  </a:lnTo>
                  <a:lnTo>
                    <a:pt x="3767" y="26134"/>
                  </a:lnTo>
                  <a:lnTo>
                    <a:pt x="3809" y="26051"/>
                  </a:lnTo>
                  <a:lnTo>
                    <a:pt x="3851" y="26072"/>
                  </a:lnTo>
                  <a:lnTo>
                    <a:pt x="3913" y="26030"/>
                  </a:lnTo>
                  <a:lnTo>
                    <a:pt x="3955" y="26030"/>
                  </a:lnTo>
                  <a:lnTo>
                    <a:pt x="4018" y="26072"/>
                  </a:lnTo>
                  <a:lnTo>
                    <a:pt x="3976" y="26113"/>
                  </a:lnTo>
                  <a:lnTo>
                    <a:pt x="3872" y="26176"/>
                  </a:lnTo>
                  <a:lnTo>
                    <a:pt x="3809" y="26176"/>
                  </a:lnTo>
                  <a:lnTo>
                    <a:pt x="3641" y="26239"/>
                  </a:lnTo>
                  <a:lnTo>
                    <a:pt x="3558" y="26281"/>
                  </a:lnTo>
                  <a:lnTo>
                    <a:pt x="3558" y="26365"/>
                  </a:lnTo>
                  <a:lnTo>
                    <a:pt x="3537" y="26448"/>
                  </a:lnTo>
                  <a:lnTo>
                    <a:pt x="3620" y="26490"/>
                  </a:lnTo>
                  <a:lnTo>
                    <a:pt x="3558" y="26553"/>
                  </a:lnTo>
                  <a:lnTo>
                    <a:pt x="3537" y="26657"/>
                  </a:lnTo>
                  <a:lnTo>
                    <a:pt x="3558" y="26783"/>
                  </a:lnTo>
                  <a:lnTo>
                    <a:pt x="3620" y="26783"/>
                  </a:lnTo>
                  <a:lnTo>
                    <a:pt x="3704" y="26637"/>
                  </a:lnTo>
                  <a:lnTo>
                    <a:pt x="3746" y="26595"/>
                  </a:lnTo>
                  <a:lnTo>
                    <a:pt x="3872" y="26469"/>
                  </a:lnTo>
                  <a:lnTo>
                    <a:pt x="3934" y="26469"/>
                  </a:lnTo>
                  <a:lnTo>
                    <a:pt x="3976" y="26385"/>
                  </a:lnTo>
                  <a:lnTo>
                    <a:pt x="4060" y="26365"/>
                  </a:lnTo>
                  <a:lnTo>
                    <a:pt x="4060" y="26385"/>
                  </a:lnTo>
                  <a:lnTo>
                    <a:pt x="4018" y="26448"/>
                  </a:lnTo>
                  <a:lnTo>
                    <a:pt x="4018" y="26490"/>
                  </a:lnTo>
                  <a:lnTo>
                    <a:pt x="4039" y="26532"/>
                  </a:lnTo>
                  <a:lnTo>
                    <a:pt x="4123" y="26490"/>
                  </a:lnTo>
                  <a:lnTo>
                    <a:pt x="4248" y="26365"/>
                  </a:lnTo>
                  <a:lnTo>
                    <a:pt x="4269" y="26323"/>
                  </a:lnTo>
                  <a:lnTo>
                    <a:pt x="4332" y="26385"/>
                  </a:lnTo>
                  <a:lnTo>
                    <a:pt x="4374" y="26385"/>
                  </a:lnTo>
                  <a:lnTo>
                    <a:pt x="4436" y="26344"/>
                  </a:lnTo>
                  <a:lnTo>
                    <a:pt x="4499" y="26344"/>
                  </a:lnTo>
                  <a:lnTo>
                    <a:pt x="4499" y="26365"/>
                  </a:lnTo>
                  <a:lnTo>
                    <a:pt x="4436" y="26448"/>
                  </a:lnTo>
                  <a:lnTo>
                    <a:pt x="4436" y="26637"/>
                  </a:lnTo>
                  <a:lnTo>
                    <a:pt x="4478" y="26657"/>
                  </a:lnTo>
                  <a:lnTo>
                    <a:pt x="4541" y="26741"/>
                  </a:lnTo>
                  <a:lnTo>
                    <a:pt x="4499" y="26762"/>
                  </a:lnTo>
                  <a:lnTo>
                    <a:pt x="4436" y="26741"/>
                  </a:lnTo>
                  <a:lnTo>
                    <a:pt x="4332" y="26637"/>
                  </a:lnTo>
                  <a:lnTo>
                    <a:pt x="4269" y="26553"/>
                  </a:lnTo>
                  <a:lnTo>
                    <a:pt x="4227" y="26553"/>
                  </a:lnTo>
                  <a:lnTo>
                    <a:pt x="4164" y="26574"/>
                  </a:lnTo>
                  <a:lnTo>
                    <a:pt x="4081" y="26574"/>
                  </a:lnTo>
                  <a:lnTo>
                    <a:pt x="4060" y="26637"/>
                  </a:lnTo>
                  <a:lnTo>
                    <a:pt x="4123" y="26678"/>
                  </a:lnTo>
                  <a:lnTo>
                    <a:pt x="4164" y="26678"/>
                  </a:lnTo>
                  <a:lnTo>
                    <a:pt x="4248" y="26783"/>
                  </a:lnTo>
                  <a:lnTo>
                    <a:pt x="4290" y="26804"/>
                  </a:lnTo>
                  <a:lnTo>
                    <a:pt x="4269" y="26867"/>
                  </a:lnTo>
                  <a:lnTo>
                    <a:pt x="4185" y="26783"/>
                  </a:lnTo>
                  <a:lnTo>
                    <a:pt x="4144" y="26762"/>
                  </a:lnTo>
                  <a:lnTo>
                    <a:pt x="4060" y="26762"/>
                  </a:lnTo>
                  <a:lnTo>
                    <a:pt x="3955" y="26888"/>
                  </a:lnTo>
                  <a:lnTo>
                    <a:pt x="3872" y="26950"/>
                  </a:lnTo>
                  <a:lnTo>
                    <a:pt x="3704" y="26950"/>
                  </a:lnTo>
                  <a:lnTo>
                    <a:pt x="3662" y="26971"/>
                  </a:lnTo>
                  <a:lnTo>
                    <a:pt x="3725" y="26992"/>
                  </a:lnTo>
                  <a:lnTo>
                    <a:pt x="3830" y="26992"/>
                  </a:lnTo>
                  <a:lnTo>
                    <a:pt x="3892" y="26971"/>
                  </a:lnTo>
                  <a:lnTo>
                    <a:pt x="4060" y="26950"/>
                  </a:lnTo>
                  <a:lnTo>
                    <a:pt x="4164" y="26888"/>
                  </a:lnTo>
                  <a:lnTo>
                    <a:pt x="4248" y="26909"/>
                  </a:lnTo>
                  <a:lnTo>
                    <a:pt x="4353" y="26909"/>
                  </a:lnTo>
                  <a:lnTo>
                    <a:pt x="4311" y="26950"/>
                  </a:lnTo>
                  <a:lnTo>
                    <a:pt x="4248" y="27013"/>
                  </a:lnTo>
                  <a:lnTo>
                    <a:pt x="4102" y="27013"/>
                  </a:lnTo>
                  <a:lnTo>
                    <a:pt x="3976" y="27055"/>
                  </a:lnTo>
                  <a:lnTo>
                    <a:pt x="3767" y="27055"/>
                  </a:lnTo>
                  <a:lnTo>
                    <a:pt x="3662" y="27076"/>
                  </a:lnTo>
                  <a:lnTo>
                    <a:pt x="3641" y="27160"/>
                  </a:lnTo>
                  <a:lnTo>
                    <a:pt x="3662" y="27222"/>
                  </a:lnTo>
                  <a:lnTo>
                    <a:pt x="3767" y="27264"/>
                  </a:lnTo>
                  <a:lnTo>
                    <a:pt x="3872" y="27222"/>
                  </a:lnTo>
                  <a:lnTo>
                    <a:pt x="3892" y="27264"/>
                  </a:lnTo>
                  <a:lnTo>
                    <a:pt x="3830" y="27306"/>
                  </a:lnTo>
                  <a:lnTo>
                    <a:pt x="3725" y="27306"/>
                  </a:lnTo>
                  <a:lnTo>
                    <a:pt x="3662" y="27390"/>
                  </a:lnTo>
                  <a:lnTo>
                    <a:pt x="3683" y="27473"/>
                  </a:lnTo>
                  <a:lnTo>
                    <a:pt x="3767" y="27515"/>
                  </a:lnTo>
                  <a:lnTo>
                    <a:pt x="3830" y="27473"/>
                  </a:lnTo>
                  <a:lnTo>
                    <a:pt x="3851" y="27411"/>
                  </a:lnTo>
                  <a:lnTo>
                    <a:pt x="3934" y="27411"/>
                  </a:lnTo>
                  <a:lnTo>
                    <a:pt x="3976" y="27432"/>
                  </a:lnTo>
                  <a:lnTo>
                    <a:pt x="4060" y="27432"/>
                  </a:lnTo>
                  <a:lnTo>
                    <a:pt x="4144" y="27411"/>
                  </a:lnTo>
                  <a:lnTo>
                    <a:pt x="4185" y="27390"/>
                  </a:lnTo>
                  <a:lnTo>
                    <a:pt x="4227" y="27411"/>
                  </a:lnTo>
                  <a:lnTo>
                    <a:pt x="4164" y="27473"/>
                  </a:lnTo>
                  <a:lnTo>
                    <a:pt x="4039" y="27515"/>
                  </a:lnTo>
                  <a:lnTo>
                    <a:pt x="3976" y="27494"/>
                  </a:lnTo>
                  <a:lnTo>
                    <a:pt x="3913" y="27473"/>
                  </a:lnTo>
                  <a:lnTo>
                    <a:pt x="3851" y="27473"/>
                  </a:lnTo>
                  <a:lnTo>
                    <a:pt x="3913" y="27515"/>
                  </a:lnTo>
                  <a:lnTo>
                    <a:pt x="3976" y="27515"/>
                  </a:lnTo>
                  <a:lnTo>
                    <a:pt x="4039" y="27536"/>
                  </a:lnTo>
                  <a:lnTo>
                    <a:pt x="3976" y="27578"/>
                  </a:lnTo>
                  <a:lnTo>
                    <a:pt x="3851" y="27578"/>
                  </a:lnTo>
                  <a:lnTo>
                    <a:pt x="3746" y="27641"/>
                  </a:lnTo>
                  <a:lnTo>
                    <a:pt x="3809" y="27704"/>
                  </a:lnTo>
                  <a:lnTo>
                    <a:pt x="3851" y="27704"/>
                  </a:lnTo>
                  <a:lnTo>
                    <a:pt x="3913" y="27683"/>
                  </a:lnTo>
                  <a:lnTo>
                    <a:pt x="4039" y="27683"/>
                  </a:lnTo>
                  <a:lnTo>
                    <a:pt x="4081" y="27704"/>
                  </a:lnTo>
                  <a:lnTo>
                    <a:pt x="4144" y="27704"/>
                  </a:lnTo>
                  <a:lnTo>
                    <a:pt x="4081" y="27746"/>
                  </a:lnTo>
                  <a:lnTo>
                    <a:pt x="3955" y="27787"/>
                  </a:lnTo>
                  <a:lnTo>
                    <a:pt x="3872" y="27746"/>
                  </a:lnTo>
                  <a:lnTo>
                    <a:pt x="3809" y="27787"/>
                  </a:lnTo>
                  <a:lnTo>
                    <a:pt x="3767" y="27829"/>
                  </a:lnTo>
                  <a:lnTo>
                    <a:pt x="3809" y="27892"/>
                  </a:lnTo>
                  <a:lnTo>
                    <a:pt x="3851" y="27892"/>
                  </a:lnTo>
                  <a:lnTo>
                    <a:pt x="3934" y="27829"/>
                  </a:lnTo>
                  <a:lnTo>
                    <a:pt x="4018" y="27829"/>
                  </a:lnTo>
                  <a:lnTo>
                    <a:pt x="4081" y="27892"/>
                  </a:lnTo>
                  <a:lnTo>
                    <a:pt x="4081" y="27934"/>
                  </a:lnTo>
                  <a:lnTo>
                    <a:pt x="3934" y="27997"/>
                  </a:lnTo>
                  <a:lnTo>
                    <a:pt x="3892" y="28038"/>
                  </a:lnTo>
                  <a:lnTo>
                    <a:pt x="3955" y="28143"/>
                  </a:lnTo>
                  <a:lnTo>
                    <a:pt x="3997" y="28143"/>
                  </a:lnTo>
                  <a:lnTo>
                    <a:pt x="4039" y="28122"/>
                  </a:lnTo>
                  <a:lnTo>
                    <a:pt x="4102" y="28122"/>
                  </a:lnTo>
                  <a:lnTo>
                    <a:pt x="4164" y="28206"/>
                  </a:lnTo>
                  <a:lnTo>
                    <a:pt x="4185" y="28143"/>
                  </a:lnTo>
                  <a:lnTo>
                    <a:pt x="4227" y="28122"/>
                  </a:lnTo>
                  <a:lnTo>
                    <a:pt x="4269" y="28143"/>
                  </a:lnTo>
                  <a:lnTo>
                    <a:pt x="4248" y="28206"/>
                  </a:lnTo>
                  <a:lnTo>
                    <a:pt x="4206" y="28248"/>
                  </a:lnTo>
                  <a:lnTo>
                    <a:pt x="4269" y="28310"/>
                  </a:lnTo>
                  <a:lnTo>
                    <a:pt x="4164" y="28436"/>
                  </a:lnTo>
                  <a:lnTo>
                    <a:pt x="4144" y="28436"/>
                  </a:lnTo>
                  <a:lnTo>
                    <a:pt x="4081" y="28520"/>
                  </a:lnTo>
                  <a:lnTo>
                    <a:pt x="4039" y="28582"/>
                  </a:lnTo>
                  <a:lnTo>
                    <a:pt x="4039" y="28624"/>
                  </a:lnTo>
                  <a:lnTo>
                    <a:pt x="4102" y="28624"/>
                  </a:lnTo>
                  <a:lnTo>
                    <a:pt x="4164" y="28582"/>
                  </a:lnTo>
                  <a:lnTo>
                    <a:pt x="4248" y="28624"/>
                  </a:lnTo>
                  <a:lnTo>
                    <a:pt x="4269" y="28687"/>
                  </a:lnTo>
                  <a:lnTo>
                    <a:pt x="4227" y="28750"/>
                  </a:lnTo>
                  <a:lnTo>
                    <a:pt x="4227" y="28771"/>
                  </a:lnTo>
                  <a:lnTo>
                    <a:pt x="4290" y="28771"/>
                  </a:lnTo>
                  <a:lnTo>
                    <a:pt x="4353" y="28792"/>
                  </a:lnTo>
                  <a:lnTo>
                    <a:pt x="4353" y="28854"/>
                  </a:lnTo>
                  <a:lnTo>
                    <a:pt x="4290" y="28896"/>
                  </a:lnTo>
                  <a:lnTo>
                    <a:pt x="4353" y="28959"/>
                  </a:lnTo>
                  <a:lnTo>
                    <a:pt x="4332" y="29043"/>
                  </a:lnTo>
                  <a:lnTo>
                    <a:pt x="4248" y="29085"/>
                  </a:lnTo>
                  <a:lnTo>
                    <a:pt x="4206" y="29147"/>
                  </a:lnTo>
                  <a:lnTo>
                    <a:pt x="4311" y="29147"/>
                  </a:lnTo>
                  <a:lnTo>
                    <a:pt x="4374" y="29085"/>
                  </a:lnTo>
                  <a:lnTo>
                    <a:pt x="4395" y="29043"/>
                  </a:lnTo>
                  <a:lnTo>
                    <a:pt x="4520" y="28980"/>
                  </a:lnTo>
                  <a:lnTo>
                    <a:pt x="4562" y="29001"/>
                  </a:lnTo>
                  <a:lnTo>
                    <a:pt x="4499" y="29064"/>
                  </a:lnTo>
                  <a:lnTo>
                    <a:pt x="4541" y="29106"/>
                  </a:lnTo>
                  <a:lnTo>
                    <a:pt x="4457" y="29168"/>
                  </a:lnTo>
                  <a:lnTo>
                    <a:pt x="4395" y="29210"/>
                  </a:lnTo>
                  <a:lnTo>
                    <a:pt x="4332" y="29210"/>
                  </a:lnTo>
                  <a:lnTo>
                    <a:pt x="4248" y="29252"/>
                  </a:lnTo>
                  <a:lnTo>
                    <a:pt x="4185" y="29294"/>
                  </a:lnTo>
                  <a:lnTo>
                    <a:pt x="4248" y="29357"/>
                  </a:lnTo>
                  <a:lnTo>
                    <a:pt x="4332" y="29294"/>
                  </a:lnTo>
                  <a:lnTo>
                    <a:pt x="4374" y="29252"/>
                  </a:lnTo>
                  <a:lnTo>
                    <a:pt x="4478" y="29273"/>
                  </a:lnTo>
                  <a:lnTo>
                    <a:pt x="4499" y="29294"/>
                  </a:lnTo>
                  <a:lnTo>
                    <a:pt x="4457" y="29357"/>
                  </a:lnTo>
                  <a:lnTo>
                    <a:pt x="4332" y="29398"/>
                  </a:lnTo>
                  <a:lnTo>
                    <a:pt x="4332" y="29503"/>
                  </a:lnTo>
                  <a:lnTo>
                    <a:pt x="4269" y="29566"/>
                  </a:lnTo>
                  <a:lnTo>
                    <a:pt x="4185" y="29587"/>
                  </a:lnTo>
                  <a:lnTo>
                    <a:pt x="4164" y="29629"/>
                  </a:lnTo>
                  <a:lnTo>
                    <a:pt x="4248" y="29691"/>
                  </a:lnTo>
                  <a:lnTo>
                    <a:pt x="4374" y="29670"/>
                  </a:lnTo>
                  <a:lnTo>
                    <a:pt x="4457" y="29608"/>
                  </a:lnTo>
                  <a:lnTo>
                    <a:pt x="4562" y="29587"/>
                  </a:lnTo>
                  <a:lnTo>
                    <a:pt x="4625" y="29587"/>
                  </a:lnTo>
                  <a:lnTo>
                    <a:pt x="4667" y="29629"/>
                  </a:lnTo>
                  <a:lnTo>
                    <a:pt x="4625" y="29691"/>
                  </a:lnTo>
                  <a:lnTo>
                    <a:pt x="4562" y="29691"/>
                  </a:lnTo>
                  <a:lnTo>
                    <a:pt x="4416" y="29733"/>
                  </a:lnTo>
                  <a:lnTo>
                    <a:pt x="4416" y="29775"/>
                  </a:lnTo>
                  <a:lnTo>
                    <a:pt x="4499" y="29775"/>
                  </a:lnTo>
                  <a:lnTo>
                    <a:pt x="4541" y="29817"/>
                  </a:lnTo>
                  <a:lnTo>
                    <a:pt x="4457" y="29901"/>
                  </a:lnTo>
                  <a:lnTo>
                    <a:pt x="4478" y="29984"/>
                  </a:lnTo>
                  <a:lnTo>
                    <a:pt x="4562" y="30005"/>
                  </a:lnTo>
                  <a:lnTo>
                    <a:pt x="4688" y="29901"/>
                  </a:lnTo>
                  <a:lnTo>
                    <a:pt x="4750" y="29880"/>
                  </a:lnTo>
                  <a:lnTo>
                    <a:pt x="4771" y="29901"/>
                  </a:lnTo>
                  <a:lnTo>
                    <a:pt x="4855" y="29984"/>
                  </a:lnTo>
                  <a:lnTo>
                    <a:pt x="4855" y="30089"/>
                  </a:lnTo>
                  <a:lnTo>
                    <a:pt x="4918" y="30131"/>
                  </a:lnTo>
                  <a:lnTo>
                    <a:pt x="4918" y="30152"/>
                  </a:lnTo>
                  <a:lnTo>
                    <a:pt x="4876" y="30214"/>
                  </a:lnTo>
                  <a:lnTo>
                    <a:pt x="4792" y="30214"/>
                  </a:lnTo>
                  <a:lnTo>
                    <a:pt x="4750" y="30298"/>
                  </a:lnTo>
                  <a:lnTo>
                    <a:pt x="4771" y="30340"/>
                  </a:lnTo>
                  <a:lnTo>
                    <a:pt x="4918" y="30361"/>
                  </a:lnTo>
                  <a:lnTo>
                    <a:pt x="4981" y="30340"/>
                  </a:lnTo>
                  <a:lnTo>
                    <a:pt x="4960" y="30298"/>
                  </a:lnTo>
                  <a:lnTo>
                    <a:pt x="4960" y="30235"/>
                  </a:lnTo>
                  <a:lnTo>
                    <a:pt x="5001" y="30214"/>
                  </a:lnTo>
                  <a:lnTo>
                    <a:pt x="5064" y="30235"/>
                  </a:lnTo>
                  <a:lnTo>
                    <a:pt x="5127" y="30194"/>
                  </a:lnTo>
                  <a:lnTo>
                    <a:pt x="5211" y="30152"/>
                  </a:lnTo>
                  <a:lnTo>
                    <a:pt x="5273" y="30214"/>
                  </a:lnTo>
                  <a:lnTo>
                    <a:pt x="5315" y="30235"/>
                  </a:lnTo>
                  <a:lnTo>
                    <a:pt x="5378" y="30214"/>
                  </a:lnTo>
                  <a:lnTo>
                    <a:pt x="5420" y="30131"/>
                  </a:lnTo>
                  <a:lnTo>
                    <a:pt x="5483" y="30089"/>
                  </a:lnTo>
                  <a:lnTo>
                    <a:pt x="5545" y="30089"/>
                  </a:lnTo>
                  <a:lnTo>
                    <a:pt x="5629" y="30047"/>
                  </a:lnTo>
                  <a:lnTo>
                    <a:pt x="5713" y="30089"/>
                  </a:lnTo>
                  <a:lnTo>
                    <a:pt x="5755" y="30026"/>
                  </a:lnTo>
                  <a:lnTo>
                    <a:pt x="5755" y="29984"/>
                  </a:lnTo>
                  <a:lnTo>
                    <a:pt x="5713" y="29922"/>
                  </a:lnTo>
                  <a:lnTo>
                    <a:pt x="5713" y="29880"/>
                  </a:lnTo>
                  <a:lnTo>
                    <a:pt x="5755" y="29838"/>
                  </a:lnTo>
                  <a:lnTo>
                    <a:pt x="5817" y="29880"/>
                  </a:lnTo>
                  <a:lnTo>
                    <a:pt x="5859" y="29942"/>
                  </a:lnTo>
                  <a:lnTo>
                    <a:pt x="5859" y="30047"/>
                  </a:lnTo>
                  <a:lnTo>
                    <a:pt x="5797" y="30131"/>
                  </a:lnTo>
                  <a:lnTo>
                    <a:pt x="5734" y="30152"/>
                  </a:lnTo>
                  <a:lnTo>
                    <a:pt x="5692" y="30214"/>
                  </a:lnTo>
                  <a:lnTo>
                    <a:pt x="5713" y="30235"/>
                  </a:lnTo>
                  <a:lnTo>
                    <a:pt x="5838" y="30194"/>
                  </a:lnTo>
                  <a:lnTo>
                    <a:pt x="6027" y="30089"/>
                  </a:lnTo>
                  <a:lnTo>
                    <a:pt x="6131" y="29922"/>
                  </a:lnTo>
                  <a:lnTo>
                    <a:pt x="6173" y="29922"/>
                  </a:lnTo>
                  <a:lnTo>
                    <a:pt x="6215" y="30005"/>
                  </a:lnTo>
                  <a:lnTo>
                    <a:pt x="6215" y="30110"/>
                  </a:lnTo>
                  <a:lnTo>
                    <a:pt x="6131" y="30131"/>
                  </a:lnTo>
                  <a:lnTo>
                    <a:pt x="6048" y="30194"/>
                  </a:lnTo>
                  <a:lnTo>
                    <a:pt x="5964" y="30256"/>
                  </a:lnTo>
                  <a:lnTo>
                    <a:pt x="5859" y="30298"/>
                  </a:lnTo>
                  <a:lnTo>
                    <a:pt x="5838" y="30319"/>
                  </a:lnTo>
                  <a:lnTo>
                    <a:pt x="5859" y="30340"/>
                  </a:lnTo>
                  <a:lnTo>
                    <a:pt x="5964" y="30319"/>
                  </a:lnTo>
                  <a:lnTo>
                    <a:pt x="6110" y="30235"/>
                  </a:lnTo>
                  <a:lnTo>
                    <a:pt x="6131" y="30256"/>
                  </a:lnTo>
                  <a:lnTo>
                    <a:pt x="6027" y="30361"/>
                  </a:lnTo>
                  <a:lnTo>
                    <a:pt x="5943" y="30403"/>
                  </a:lnTo>
                  <a:lnTo>
                    <a:pt x="5943" y="30507"/>
                  </a:lnTo>
                  <a:lnTo>
                    <a:pt x="5797" y="30612"/>
                  </a:lnTo>
                  <a:lnTo>
                    <a:pt x="5755" y="30654"/>
                  </a:lnTo>
                  <a:lnTo>
                    <a:pt x="5817" y="30654"/>
                  </a:lnTo>
                  <a:lnTo>
                    <a:pt x="5859" y="30612"/>
                  </a:lnTo>
                  <a:lnTo>
                    <a:pt x="5901" y="30612"/>
                  </a:lnTo>
                  <a:lnTo>
                    <a:pt x="5901" y="30633"/>
                  </a:lnTo>
                  <a:lnTo>
                    <a:pt x="5922" y="30738"/>
                  </a:lnTo>
                  <a:lnTo>
                    <a:pt x="5943" y="30654"/>
                  </a:lnTo>
                  <a:lnTo>
                    <a:pt x="6027" y="30612"/>
                  </a:lnTo>
                  <a:lnTo>
                    <a:pt x="6048" y="30549"/>
                  </a:lnTo>
                  <a:lnTo>
                    <a:pt x="6110" y="30549"/>
                  </a:lnTo>
                  <a:lnTo>
                    <a:pt x="6131" y="30570"/>
                  </a:lnTo>
                  <a:lnTo>
                    <a:pt x="6048" y="30654"/>
                  </a:lnTo>
                  <a:lnTo>
                    <a:pt x="6027" y="30738"/>
                  </a:lnTo>
                  <a:lnTo>
                    <a:pt x="6048" y="30759"/>
                  </a:lnTo>
                  <a:lnTo>
                    <a:pt x="6131" y="30738"/>
                  </a:lnTo>
                  <a:lnTo>
                    <a:pt x="6173" y="30654"/>
                  </a:lnTo>
                  <a:lnTo>
                    <a:pt x="6236" y="30654"/>
                  </a:lnTo>
                  <a:lnTo>
                    <a:pt x="6320" y="30633"/>
                  </a:lnTo>
                  <a:lnTo>
                    <a:pt x="6236" y="30738"/>
                  </a:lnTo>
                  <a:lnTo>
                    <a:pt x="6215" y="30842"/>
                  </a:lnTo>
                  <a:lnTo>
                    <a:pt x="6110" y="30926"/>
                  </a:lnTo>
                  <a:lnTo>
                    <a:pt x="6110" y="30989"/>
                  </a:lnTo>
                  <a:lnTo>
                    <a:pt x="6131" y="31031"/>
                  </a:lnTo>
                  <a:lnTo>
                    <a:pt x="6236" y="30947"/>
                  </a:lnTo>
                  <a:lnTo>
                    <a:pt x="6320" y="30738"/>
                  </a:lnTo>
                  <a:lnTo>
                    <a:pt x="6382" y="30675"/>
                  </a:lnTo>
                  <a:lnTo>
                    <a:pt x="6424" y="30717"/>
                  </a:lnTo>
                  <a:lnTo>
                    <a:pt x="6320" y="30863"/>
                  </a:lnTo>
                  <a:lnTo>
                    <a:pt x="6320" y="30947"/>
                  </a:lnTo>
                  <a:lnTo>
                    <a:pt x="6257" y="31031"/>
                  </a:lnTo>
                  <a:lnTo>
                    <a:pt x="6236" y="31135"/>
                  </a:lnTo>
                  <a:lnTo>
                    <a:pt x="6278" y="31156"/>
                  </a:lnTo>
                  <a:lnTo>
                    <a:pt x="6341" y="31093"/>
                  </a:lnTo>
                  <a:lnTo>
                    <a:pt x="6341" y="31031"/>
                  </a:lnTo>
                  <a:lnTo>
                    <a:pt x="6361" y="30968"/>
                  </a:lnTo>
                  <a:lnTo>
                    <a:pt x="6424" y="30968"/>
                  </a:lnTo>
                  <a:lnTo>
                    <a:pt x="6487" y="30989"/>
                  </a:lnTo>
                  <a:lnTo>
                    <a:pt x="6487" y="30842"/>
                  </a:lnTo>
                  <a:lnTo>
                    <a:pt x="6550" y="30842"/>
                  </a:lnTo>
                  <a:lnTo>
                    <a:pt x="6592" y="30759"/>
                  </a:lnTo>
                  <a:lnTo>
                    <a:pt x="6654" y="30759"/>
                  </a:lnTo>
                  <a:lnTo>
                    <a:pt x="6654" y="30821"/>
                  </a:lnTo>
                  <a:lnTo>
                    <a:pt x="6633" y="30821"/>
                  </a:lnTo>
                  <a:lnTo>
                    <a:pt x="6592" y="30926"/>
                  </a:lnTo>
                  <a:lnTo>
                    <a:pt x="6592" y="30968"/>
                  </a:lnTo>
                  <a:lnTo>
                    <a:pt x="6759" y="30968"/>
                  </a:lnTo>
                  <a:lnTo>
                    <a:pt x="7010" y="31093"/>
                  </a:lnTo>
                  <a:lnTo>
                    <a:pt x="7052" y="31093"/>
                  </a:lnTo>
                  <a:lnTo>
                    <a:pt x="7052" y="31051"/>
                  </a:lnTo>
                  <a:lnTo>
                    <a:pt x="7094" y="30989"/>
                  </a:lnTo>
                  <a:lnTo>
                    <a:pt x="7157" y="30968"/>
                  </a:lnTo>
                  <a:lnTo>
                    <a:pt x="7157" y="30926"/>
                  </a:lnTo>
                  <a:lnTo>
                    <a:pt x="7094" y="30884"/>
                  </a:lnTo>
                  <a:lnTo>
                    <a:pt x="7073" y="30863"/>
                  </a:lnTo>
                  <a:lnTo>
                    <a:pt x="6989" y="30863"/>
                  </a:lnTo>
                  <a:lnTo>
                    <a:pt x="6968" y="30884"/>
                  </a:lnTo>
                  <a:lnTo>
                    <a:pt x="6968" y="30842"/>
                  </a:lnTo>
                  <a:lnTo>
                    <a:pt x="6989" y="30821"/>
                  </a:lnTo>
                  <a:lnTo>
                    <a:pt x="6989" y="30759"/>
                  </a:lnTo>
                  <a:lnTo>
                    <a:pt x="6885" y="30717"/>
                  </a:lnTo>
                  <a:lnTo>
                    <a:pt x="6696" y="30633"/>
                  </a:lnTo>
                  <a:lnTo>
                    <a:pt x="6675" y="30570"/>
                  </a:lnTo>
                  <a:lnTo>
                    <a:pt x="6696" y="30549"/>
                  </a:lnTo>
                  <a:lnTo>
                    <a:pt x="6780" y="30570"/>
                  </a:lnTo>
                  <a:lnTo>
                    <a:pt x="6843" y="30549"/>
                  </a:lnTo>
                  <a:lnTo>
                    <a:pt x="6864" y="30549"/>
                  </a:lnTo>
                  <a:lnTo>
                    <a:pt x="6885" y="30612"/>
                  </a:lnTo>
                  <a:lnTo>
                    <a:pt x="6968" y="30675"/>
                  </a:lnTo>
                  <a:lnTo>
                    <a:pt x="7052" y="30738"/>
                  </a:lnTo>
                  <a:lnTo>
                    <a:pt x="7115" y="30738"/>
                  </a:lnTo>
                  <a:lnTo>
                    <a:pt x="7219" y="30675"/>
                  </a:lnTo>
                  <a:lnTo>
                    <a:pt x="7303" y="30633"/>
                  </a:lnTo>
                  <a:lnTo>
                    <a:pt x="7324" y="30570"/>
                  </a:lnTo>
                  <a:lnTo>
                    <a:pt x="7261" y="30549"/>
                  </a:lnTo>
                  <a:lnTo>
                    <a:pt x="7157" y="30549"/>
                  </a:lnTo>
                  <a:lnTo>
                    <a:pt x="7094" y="30528"/>
                  </a:lnTo>
                  <a:lnTo>
                    <a:pt x="7094" y="30466"/>
                  </a:lnTo>
                  <a:lnTo>
                    <a:pt x="7219" y="30466"/>
                  </a:lnTo>
                  <a:lnTo>
                    <a:pt x="7303" y="30424"/>
                  </a:lnTo>
                  <a:lnTo>
                    <a:pt x="7303" y="30403"/>
                  </a:lnTo>
                  <a:lnTo>
                    <a:pt x="7219" y="30340"/>
                  </a:lnTo>
                  <a:lnTo>
                    <a:pt x="7157" y="30319"/>
                  </a:lnTo>
                  <a:lnTo>
                    <a:pt x="7157" y="30298"/>
                  </a:lnTo>
                  <a:lnTo>
                    <a:pt x="7198" y="30298"/>
                  </a:lnTo>
                  <a:lnTo>
                    <a:pt x="7219" y="30256"/>
                  </a:lnTo>
                  <a:lnTo>
                    <a:pt x="7198" y="30235"/>
                  </a:lnTo>
                  <a:lnTo>
                    <a:pt x="7094" y="30214"/>
                  </a:lnTo>
                  <a:lnTo>
                    <a:pt x="7052" y="30152"/>
                  </a:lnTo>
                  <a:lnTo>
                    <a:pt x="7073" y="30131"/>
                  </a:lnTo>
                  <a:lnTo>
                    <a:pt x="7157" y="30152"/>
                  </a:lnTo>
                  <a:lnTo>
                    <a:pt x="7261" y="30194"/>
                  </a:lnTo>
                  <a:lnTo>
                    <a:pt x="7408" y="30152"/>
                  </a:lnTo>
                  <a:lnTo>
                    <a:pt x="7491" y="30110"/>
                  </a:lnTo>
                  <a:lnTo>
                    <a:pt x="7512" y="30047"/>
                  </a:lnTo>
                  <a:lnTo>
                    <a:pt x="7491" y="30005"/>
                  </a:lnTo>
                  <a:lnTo>
                    <a:pt x="7387" y="29984"/>
                  </a:lnTo>
                  <a:lnTo>
                    <a:pt x="7198" y="29942"/>
                  </a:lnTo>
                  <a:lnTo>
                    <a:pt x="7115" y="29901"/>
                  </a:lnTo>
                  <a:lnTo>
                    <a:pt x="7115" y="29880"/>
                  </a:lnTo>
                  <a:lnTo>
                    <a:pt x="7177" y="29880"/>
                  </a:lnTo>
                  <a:lnTo>
                    <a:pt x="7261" y="29901"/>
                  </a:lnTo>
                  <a:lnTo>
                    <a:pt x="7408" y="29901"/>
                  </a:lnTo>
                  <a:lnTo>
                    <a:pt x="7491" y="29838"/>
                  </a:lnTo>
                  <a:lnTo>
                    <a:pt x="7491" y="29775"/>
                  </a:lnTo>
                  <a:lnTo>
                    <a:pt x="7408" y="29712"/>
                  </a:lnTo>
                  <a:lnTo>
                    <a:pt x="7324" y="29691"/>
                  </a:lnTo>
                  <a:lnTo>
                    <a:pt x="7303" y="29629"/>
                  </a:lnTo>
                  <a:lnTo>
                    <a:pt x="7366" y="29629"/>
                  </a:lnTo>
                  <a:lnTo>
                    <a:pt x="7408" y="29670"/>
                  </a:lnTo>
                  <a:lnTo>
                    <a:pt x="7429" y="29712"/>
                  </a:lnTo>
                  <a:lnTo>
                    <a:pt x="7512" y="29691"/>
                  </a:lnTo>
                  <a:lnTo>
                    <a:pt x="7575" y="29629"/>
                  </a:lnTo>
                  <a:lnTo>
                    <a:pt x="7575" y="29587"/>
                  </a:lnTo>
                  <a:lnTo>
                    <a:pt x="7512" y="29566"/>
                  </a:lnTo>
                  <a:lnTo>
                    <a:pt x="7429" y="29503"/>
                  </a:lnTo>
                  <a:lnTo>
                    <a:pt x="7429" y="29482"/>
                  </a:lnTo>
                  <a:lnTo>
                    <a:pt x="7491" y="29461"/>
                  </a:lnTo>
                  <a:lnTo>
                    <a:pt x="7512" y="29503"/>
                  </a:lnTo>
                  <a:lnTo>
                    <a:pt x="7575" y="29524"/>
                  </a:lnTo>
                  <a:lnTo>
                    <a:pt x="7638" y="29461"/>
                  </a:lnTo>
                  <a:lnTo>
                    <a:pt x="7638" y="29419"/>
                  </a:lnTo>
                  <a:lnTo>
                    <a:pt x="7533" y="29398"/>
                  </a:lnTo>
                  <a:lnTo>
                    <a:pt x="7470" y="29357"/>
                  </a:lnTo>
                  <a:lnTo>
                    <a:pt x="7429" y="29294"/>
                  </a:lnTo>
                  <a:lnTo>
                    <a:pt x="7491" y="29294"/>
                  </a:lnTo>
                  <a:lnTo>
                    <a:pt x="7575" y="29357"/>
                  </a:lnTo>
                  <a:lnTo>
                    <a:pt x="7638" y="29357"/>
                  </a:lnTo>
                  <a:lnTo>
                    <a:pt x="7701" y="29398"/>
                  </a:lnTo>
                  <a:lnTo>
                    <a:pt x="7742" y="29398"/>
                  </a:lnTo>
                  <a:lnTo>
                    <a:pt x="7784" y="29315"/>
                  </a:lnTo>
                  <a:lnTo>
                    <a:pt x="7784" y="29273"/>
                  </a:lnTo>
                  <a:lnTo>
                    <a:pt x="7826" y="29210"/>
                  </a:lnTo>
                  <a:lnTo>
                    <a:pt x="7826" y="29168"/>
                  </a:lnTo>
                  <a:lnTo>
                    <a:pt x="7805" y="29106"/>
                  </a:lnTo>
                  <a:lnTo>
                    <a:pt x="7826" y="29001"/>
                  </a:lnTo>
                  <a:lnTo>
                    <a:pt x="7826" y="28959"/>
                  </a:lnTo>
                  <a:lnTo>
                    <a:pt x="7742" y="28854"/>
                  </a:lnTo>
                  <a:lnTo>
                    <a:pt x="7617" y="28750"/>
                  </a:lnTo>
                  <a:lnTo>
                    <a:pt x="7512" y="28729"/>
                  </a:lnTo>
                  <a:lnTo>
                    <a:pt x="7470" y="28666"/>
                  </a:lnTo>
                  <a:lnTo>
                    <a:pt x="7470" y="28645"/>
                  </a:lnTo>
                  <a:lnTo>
                    <a:pt x="7533" y="28645"/>
                  </a:lnTo>
                  <a:lnTo>
                    <a:pt x="7596" y="28666"/>
                  </a:lnTo>
                  <a:lnTo>
                    <a:pt x="7722" y="28771"/>
                  </a:lnTo>
                  <a:lnTo>
                    <a:pt x="7805" y="28854"/>
                  </a:lnTo>
                  <a:lnTo>
                    <a:pt x="7889" y="28854"/>
                  </a:lnTo>
                  <a:lnTo>
                    <a:pt x="7910" y="28834"/>
                  </a:lnTo>
                  <a:lnTo>
                    <a:pt x="7889" y="28687"/>
                  </a:lnTo>
                  <a:lnTo>
                    <a:pt x="7826" y="28582"/>
                  </a:lnTo>
                  <a:lnTo>
                    <a:pt x="7701" y="28562"/>
                  </a:lnTo>
                  <a:lnTo>
                    <a:pt x="7533" y="28478"/>
                  </a:lnTo>
                  <a:lnTo>
                    <a:pt x="7491" y="28457"/>
                  </a:lnTo>
                  <a:lnTo>
                    <a:pt x="7491" y="28415"/>
                  </a:lnTo>
                  <a:lnTo>
                    <a:pt x="7533" y="28415"/>
                  </a:lnTo>
                  <a:lnTo>
                    <a:pt x="7596" y="28436"/>
                  </a:lnTo>
                  <a:lnTo>
                    <a:pt x="7638" y="28478"/>
                  </a:lnTo>
                  <a:lnTo>
                    <a:pt x="7742" y="28478"/>
                  </a:lnTo>
                  <a:lnTo>
                    <a:pt x="7805" y="28415"/>
                  </a:lnTo>
                  <a:lnTo>
                    <a:pt x="7826" y="28352"/>
                  </a:lnTo>
                  <a:lnTo>
                    <a:pt x="7826" y="28269"/>
                  </a:lnTo>
                  <a:lnTo>
                    <a:pt x="7847" y="28269"/>
                  </a:lnTo>
                  <a:lnTo>
                    <a:pt x="7910" y="28310"/>
                  </a:lnTo>
                  <a:lnTo>
                    <a:pt x="7910" y="28331"/>
                  </a:lnTo>
                  <a:lnTo>
                    <a:pt x="7910" y="28373"/>
                  </a:lnTo>
                  <a:lnTo>
                    <a:pt x="8014" y="28436"/>
                  </a:lnTo>
                  <a:lnTo>
                    <a:pt x="8056" y="28436"/>
                  </a:lnTo>
                  <a:lnTo>
                    <a:pt x="8119" y="28478"/>
                  </a:lnTo>
                  <a:lnTo>
                    <a:pt x="8161" y="28478"/>
                  </a:lnTo>
                  <a:lnTo>
                    <a:pt x="8203" y="28436"/>
                  </a:lnTo>
                  <a:lnTo>
                    <a:pt x="8245" y="28373"/>
                  </a:lnTo>
                  <a:lnTo>
                    <a:pt x="8266" y="28352"/>
                  </a:lnTo>
                  <a:lnTo>
                    <a:pt x="8245" y="28310"/>
                  </a:lnTo>
                  <a:lnTo>
                    <a:pt x="8161" y="28269"/>
                  </a:lnTo>
                  <a:lnTo>
                    <a:pt x="8014" y="28269"/>
                  </a:lnTo>
                  <a:lnTo>
                    <a:pt x="7994" y="28248"/>
                  </a:lnTo>
                  <a:lnTo>
                    <a:pt x="7994" y="28227"/>
                  </a:lnTo>
                  <a:lnTo>
                    <a:pt x="7994" y="28164"/>
                  </a:lnTo>
                  <a:lnTo>
                    <a:pt x="7931" y="28122"/>
                  </a:lnTo>
                  <a:lnTo>
                    <a:pt x="7931" y="28059"/>
                  </a:lnTo>
                  <a:lnTo>
                    <a:pt x="7994" y="28018"/>
                  </a:lnTo>
                  <a:lnTo>
                    <a:pt x="8014" y="28018"/>
                  </a:lnTo>
                  <a:lnTo>
                    <a:pt x="8056" y="28059"/>
                  </a:lnTo>
                  <a:lnTo>
                    <a:pt x="8056" y="28143"/>
                  </a:lnTo>
                  <a:lnTo>
                    <a:pt x="8119" y="28206"/>
                  </a:lnTo>
                  <a:lnTo>
                    <a:pt x="8245" y="28206"/>
                  </a:lnTo>
                  <a:lnTo>
                    <a:pt x="8307" y="28164"/>
                  </a:lnTo>
                  <a:lnTo>
                    <a:pt x="8307" y="28122"/>
                  </a:lnTo>
                  <a:lnTo>
                    <a:pt x="8266" y="28059"/>
                  </a:lnTo>
                  <a:lnTo>
                    <a:pt x="8161" y="28018"/>
                  </a:lnTo>
                  <a:lnTo>
                    <a:pt x="8098" y="27955"/>
                  </a:lnTo>
                  <a:lnTo>
                    <a:pt x="8056" y="27850"/>
                  </a:lnTo>
                  <a:lnTo>
                    <a:pt x="8098" y="27850"/>
                  </a:lnTo>
                  <a:lnTo>
                    <a:pt x="8140" y="27913"/>
                  </a:lnTo>
                  <a:lnTo>
                    <a:pt x="8245" y="27955"/>
                  </a:lnTo>
                  <a:lnTo>
                    <a:pt x="8307" y="27997"/>
                  </a:lnTo>
                  <a:lnTo>
                    <a:pt x="8370" y="28059"/>
                  </a:lnTo>
                  <a:lnTo>
                    <a:pt x="8412" y="28038"/>
                  </a:lnTo>
                  <a:lnTo>
                    <a:pt x="8412" y="27997"/>
                  </a:lnTo>
                  <a:lnTo>
                    <a:pt x="8370" y="27934"/>
                  </a:lnTo>
                  <a:lnTo>
                    <a:pt x="8266" y="27892"/>
                  </a:lnTo>
                  <a:lnTo>
                    <a:pt x="8203" y="27829"/>
                  </a:lnTo>
                  <a:lnTo>
                    <a:pt x="8203" y="27746"/>
                  </a:lnTo>
                  <a:lnTo>
                    <a:pt x="8245" y="27704"/>
                  </a:lnTo>
                  <a:lnTo>
                    <a:pt x="8266" y="27641"/>
                  </a:lnTo>
                  <a:lnTo>
                    <a:pt x="8328" y="27641"/>
                  </a:lnTo>
                  <a:lnTo>
                    <a:pt x="8349" y="27704"/>
                  </a:lnTo>
                  <a:lnTo>
                    <a:pt x="8475" y="27808"/>
                  </a:lnTo>
                  <a:lnTo>
                    <a:pt x="8558" y="27808"/>
                  </a:lnTo>
                  <a:lnTo>
                    <a:pt x="8621" y="27787"/>
                  </a:lnTo>
                  <a:lnTo>
                    <a:pt x="8684" y="27787"/>
                  </a:lnTo>
                  <a:lnTo>
                    <a:pt x="8768" y="27746"/>
                  </a:lnTo>
                  <a:lnTo>
                    <a:pt x="8789" y="27683"/>
                  </a:lnTo>
                  <a:lnTo>
                    <a:pt x="8768" y="27641"/>
                  </a:lnTo>
                  <a:lnTo>
                    <a:pt x="8684" y="27620"/>
                  </a:lnTo>
                  <a:lnTo>
                    <a:pt x="8621" y="27578"/>
                  </a:lnTo>
                  <a:lnTo>
                    <a:pt x="8517" y="27515"/>
                  </a:lnTo>
                  <a:lnTo>
                    <a:pt x="8454" y="27515"/>
                  </a:lnTo>
                  <a:lnTo>
                    <a:pt x="8370" y="27494"/>
                  </a:lnTo>
                  <a:lnTo>
                    <a:pt x="8412" y="27432"/>
                  </a:lnTo>
                  <a:lnTo>
                    <a:pt x="8433" y="27411"/>
                  </a:lnTo>
                  <a:lnTo>
                    <a:pt x="8517" y="27411"/>
                  </a:lnTo>
                  <a:lnTo>
                    <a:pt x="8579" y="27494"/>
                  </a:lnTo>
                  <a:lnTo>
                    <a:pt x="8642" y="27515"/>
                  </a:lnTo>
                  <a:lnTo>
                    <a:pt x="8684" y="27515"/>
                  </a:lnTo>
                  <a:lnTo>
                    <a:pt x="8768" y="27620"/>
                  </a:lnTo>
                  <a:lnTo>
                    <a:pt x="8851" y="27641"/>
                  </a:lnTo>
                  <a:lnTo>
                    <a:pt x="8893" y="27620"/>
                  </a:lnTo>
                  <a:lnTo>
                    <a:pt x="8935" y="27578"/>
                  </a:lnTo>
                  <a:lnTo>
                    <a:pt x="8935" y="27515"/>
                  </a:lnTo>
                  <a:lnTo>
                    <a:pt x="8935" y="27411"/>
                  </a:lnTo>
                  <a:lnTo>
                    <a:pt x="8893" y="27369"/>
                  </a:lnTo>
                  <a:lnTo>
                    <a:pt x="8851" y="27327"/>
                  </a:lnTo>
                  <a:lnTo>
                    <a:pt x="8851" y="27306"/>
                  </a:lnTo>
                  <a:lnTo>
                    <a:pt x="8956" y="27306"/>
                  </a:lnTo>
                  <a:lnTo>
                    <a:pt x="8977" y="27222"/>
                  </a:lnTo>
                  <a:lnTo>
                    <a:pt x="8977" y="27181"/>
                  </a:lnTo>
                  <a:lnTo>
                    <a:pt x="8935" y="27181"/>
                  </a:lnTo>
                  <a:lnTo>
                    <a:pt x="8872" y="27201"/>
                  </a:lnTo>
                  <a:lnTo>
                    <a:pt x="8830" y="27160"/>
                  </a:lnTo>
                  <a:lnTo>
                    <a:pt x="8768" y="27097"/>
                  </a:lnTo>
                  <a:lnTo>
                    <a:pt x="8684" y="27097"/>
                  </a:lnTo>
                  <a:lnTo>
                    <a:pt x="8558" y="27013"/>
                  </a:lnTo>
                  <a:lnTo>
                    <a:pt x="8538" y="26992"/>
                  </a:lnTo>
                  <a:lnTo>
                    <a:pt x="8579" y="26950"/>
                  </a:lnTo>
                  <a:lnTo>
                    <a:pt x="8684" y="26950"/>
                  </a:lnTo>
                  <a:lnTo>
                    <a:pt x="8789" y="26971"/>
                  </a:lnTo>
                  <a:lnTo>
                    <a:pt x="8872" y="26971"/>
                  </a:lnTo>
                  <a:lnTo>
                    <a:pt x="8893" y="26909"/>
                  </a:lnTo>
                  <a:lnTo>
                    <a:pt x="8956" y="26909"/>
                  </a:lnTo>
                  <a:lnTo>
                    <a:pt x="9040" y="26971"/>
                  </a:lnTo>
                  <a:lnTo>
                    <a:pt x="9061" y="26867"/>
                  </a:lnTo>
                  <a:lnTo>
                    <a:pt x="9040" y="26699"/>
                  </a:lnTo>
                  <a:lnTo>
                    <a:pt x="8998" y="26595"/>
                  </a:lnTo>
                  <a:lnTo>
                    <a:pt x="8956" y="26553"/>
                  </a:lnTo>
                  <a:lnTo>
                    <a:pt x="8935" y="26469"/>
                  </a:lnTo>
                  <a:lnTo>
                    <a:pt x="8935" y="26427"/>
                  </a:lnTo>
                  <a:lnTo>
                    <a:pt x="8977" y="26365"/>
                  </a:lnTo>
                  <a:lnTo>
                    <a:pt x="8956" y="26260"/>
                  </a:lnTo>
                  <a:lnTo>
                    <a:pt x="8956" y="26218"/>
                  </a:lnTo>
                  <a:lnTo>
                    <a:pt x="8977" y="26155"/>
                  </a:lnTo>
                  <a:lnTo>
                    <a:pt x="8998" y="26176"/>
                  </a:lnTo>
                  <a:lnTo>
                    <a:pt x="9040" y="26239"/>
                  </a:lnTo>
                  <a:lnTo>
                    <a:pt x="9102" y="26260"/>
                  </a:lnTo>
                  <a:lnTo>
                    <a:pt x="9102" y="26218"/>
                  </a:lnTo>
                  <a:lnTo>
                    <a:pt x="9165" y="26176"/>
                  </a:lnTo>
                  <a:lnTo>
                    <a:pt x="9207" y="26218"/>
                  </a:lnTo>
                  <a:lnTo>
                    <a:pt x="9249" y="26344"/>
                  </a:lnTo>
                  <a:lnTo>
                    <a:pt x="9291" y="26365"/>
                  </a:lnTo>
                  <a:lnTo>
                    <a:pt x="9374" y="26365"/>
                  </a:lnTo>
                  <a:lnTo>
                    <a:pt x="9479" y="26239"/>
                  </a:lnTo>
                  <a:lnTo>
                    <a:pt x="9521" y="26113"/>
                  </a:lnTo>
                  <a:lnTo>
                    <a:pt x="9521" y="26009"/>
                  </a:lnTo>
                  <a:lnTo>
                    <a:pt x="9500" y="25925"/>
                  </a:lnTo>
                  <a:lnTo>
                    <a:pt x="9500" y="25862"/>
                  </a:lnTo>
                  <a:lnTo>
                    <a:pt x="9563" y="25841"/>
                  </a:lnTo>
                  <a:lnTo>
                    <a:pt x="9605" y="25841"/>
                  </a:lnTo>
                  <a:lnTo>
                    <a:pt x="9626" y="25800"/>
                  </a:lnTo>
                  <a:lnTo>
                    <a:pt x="9667" y="25758"/>
                  </a:lnTo>
                  <a:lnTo>
                    <a:pt x="9688" y="25821"/>
                  </a:lnTo>
                  <a:lnTo>
                    <a:pt x="9730" y="25883"/>
                  </a:lnTo>
                  <a:lnTo>
                    <a:pt x="9814" y="25883"/>
                  </a:lnTo>
                  <a:lnTo>
                    <a:pt x="9877" y="25841"/>
                  </a:lnTo>
                  <a:lnTo>
                    <a:pt x="9877" y="25800"/>
                  </a:lnTo>
                  <a:lnTo>
                    <a:pt x="9877" y="25737"/>
                  </a:lnTo>
                  <a:lnTo>
                    <a:pt x="9898" y="25737"/>
                  </a:lnTo>
                  <a:lnTo>
                    <a:pt x="9918" y="25800"/>
                  </a:lnTo>
                  <a:lnTo>
                    <a:pt x="9939" y="25883"/>
                  </a:lnTo>
                  <a:lnTo>
                    <a:pt x="9981" y="25925"/>
                  </a:lnTo>
                  <a:lnTo>
                    <a:pt x="10044" y="25862"/>
                  </a:lnTo>
                  <a:lnTo>
                    <a:pt x="10107" y="25821"/>
                  </a:lnTo>
                  <a:lnTo>
                    <a:pt x="10149" y="25800"/>
                  </a:lnTo>
                  <a:lnTo>
                    <a:pt x="10211" y="25841"/>
                  </a:lnTo>
                  <a:lnTo>
                    <a:pt x="10295" y="25841"/>
                  </a:lnTo>
                  <a:lnTo>
                    <a:pt x="10358" y="25800"/>
                  </a:lnTo>
                  <a:lnTo>
                    <a:pt x="10400" y="25716"/>
                  </a:lnTo>
                  <a:lnTo>
                    <a:pt x="10421" y="25674"/>
                  </a:lnTo>
                  <a:lnTo>
                    <a:pt x="10421" y="25632"/>
                  </a:lnTo>
                  <a:lnTo>
                    <a:pt x="10358" y="25549"/>
                  </a:lnTo>
                  <a:lnTo>
                    <a:pt x="10316" y="25423"/>
                  </a:lnTo>
                  <a:lnTo>
                    <a:pt x="10295" y="25339"/>
                  </a:lnTo>
                  <a:lnTo>
                    <a:pt x="10337" y="25297"/>
                  </a:lnTo>
                  <a:lnTo>
                    <a:pt x="10358" y="25318"/>
                  </a:lnTo>
                  <a:lnTo>
                    <a:pt x="10400" y="25423"/>
                  </a:lnTo>
                  <a:lnTo>
                    <a:pt x="10442" y="25423"/>
                  </a:lnTo>
                  <a:lnTo>
                    <a:pt x="10525" y="25339"/>
                  </a:lnTo>
                  <a:lnTo>
                    <a:pt x="10546" y="25256"/>
                  </a:lnTo>
                  <a:lnTo>
                    <a:pt x="10609" y="25193"/>
                  </a:lnTo>
                  <a:lnTo>
                    <a:pt x="10630" y="25130"/>
                  </a:lnTo>
                  <a:lnTo>
                    <a:pt x="10546" y="25046"/>
                  </a:lnTo>
                  <a:lnTo>
                    <a:pt x="10546" y="25005"/>
                  </a:lnTo>
                  <a:lnTo>
                    <a:pt x="10609" y="24942"/>
                  </a:lnTo>
                  <a:lnTo>
                    <a:pt x="10651" y="24921"/>
                  </a:lnTo>
                  <a:lnTo>
                    <a:pt x="10672" y="24942"/>
                  </a:lnTo>
                  <a:lnTo>
                    <a:pt x="10672" y="24984"/>
                  </a:lnTo>
                  <a:lnTo>
                    <a:pt x="10735" y="25046"/>
                  </a:lnTo>
                  <a:lnTo>
                    <a:pt x="10839" y="25088"/>
                  </a:lnTo>
                  <a:lnTo>
                    <a:pt x="10881" y="25109"/>
                  </a:lnTo>
                  <a:lnTo>
                    <a:pt x="10839" y="25172"/>
                  </a:lnTo>
                  <a:lnTo>
                    <a:pt x="10755" y="25214"/>
                  </a:lnTo>
                  <a:lnTo>
                    <a:pt x="10714" y="25318"/>
                  </a:lnTo>
                  <a:lnTo>
                    <a:pt x="10714" y="25402"/>
                  </a:lnTo>
                  <a:lnTo>
                    <a:pt x="10839" y="25549"/>
                  </a:lnTo>
                  <a:lnTo>
                    <a:pt x="10881" y="25590"/>
                  </a:lnTo>
                  <a:lnTo>
                    <a:pt x="10923" y="25507"/>
                  </a:lnTo>
                  <a:lnTo>
                    <a:pt x="10923" y="25444"/>
                  </a:lnTo>
                  <a:lnTo>
                    <a:pt x="10944" y="25381"/>
                  </a:lnTo>
                  <a:lnTo>
                    <a:pt x="10965" y="25277"/>
                  </a:lnTo>
                  <a:lnTo>
                    <a:pt x="10986" y="25277"/>
                  </a:lnTo>
                  <a:lnTo>
                    <a:pt x="11027" y="25318"/>
                  </a:lnTo>
                  <a:lnTo>
                    <a:pt x="10986" y="25402"/>
                  </a:lnTo>
                  <a:lnTo>
                    <a:pt x="10986" y="25444"/>
                  </a:lnTo>
                  <a:lnTo>
                    <a:pt x="11048" y="25549"/>
                  </a:lnTo>
                  <a:lnTo>
                    <a:pt x="11132" y="25590"/>
                  </a:lnTo>
                  <a:lnTo>
                    <a:pt x="11195" y="25528"/>
                  </a:lnTo>
                  <a:lnTo>
                    <a:pt x="11279" y="25528"/>
                  </a:lnTo>
                  <a:lnTo>
                    <a:pt x="11299" y="25486"/>
                  </a:lnTo>
                  <a:lnTo>
                    <a:pt x="11299" y="25423"/>
                  </a:lnTo>
                  <a:lnTo>
                    <a:pt x="11341" y="25381"/>
                  </a:lnTo>
                  <a:lnTo>
                    <a:pt x="11362" y="25381"/>
                  </a:lnTo>
                  <a:lnTo>
                    <a:pt x="11383" y="25402"/>
                  </a:lnTo>
                  <a:lnTo>
                    <a:pt x="11362" y="25444"/>
                  </a:lnTo>
                  <a:lnTo>
                    <a:pt x="11362" y="25507"/>
                  </a:lnTo>
                  <a:lnTo>
                    <a:pt x="11404" y="25549"/>
                  </a:lnTo>
                  <a:lnTo>
                    <a:pt x="11488" y="25549"/>
                  </a:lnTo>
                  <a:lnTo>
                    <a:pt x="11571" y="25444"/>
                  </a:lnTo>
                  <a:lnTo>
                    <a:pt x="11718" y="25339"/>
                  </a:lnTo>
                  <a:lnTo>
                    <a:pt x="11781" y="25339"/>
                  </a:lnTo>
                  <a:lnTo>
                    <a:pt x="11823" y="25318"/>
                  </a:lnTo>
                  <a:lnTo>
                    <a:pt x="11823" y="25235"/>
                  </a:lnTo>
                  <a:lnTo>
                    <a:pt x="11781" y="25172"/>
                  </a:lnTo>
                  <a:lnTo>
                    <a:pt x="11718" y="25130"/>
                  </a:lnTo>
                  <a:lnTo>
                    <a:pt x="11676" y="25088"/>
                  </a:lnTo>
                  <a:lnTo>
                    <a:pt x="11697" y="25067"/>
                  </a:lnTo>
                  <a:lnTo>
                    <a:pt x="11760" y="25067"/>
                  </a:lnTo>
                  <a:lnTo>
                    <a:pt x="11781" y="25109"/>
                  </a:lnTo>
                  <a:lnTo>
                    <a:pt x="11885" y="25172"/>
                  </a:lnTo>
                  <a:lnTo>
                    <a:pt x="11927" y="25172"/>
                  </a:lnTo>
                  <a:lnTo>
                    <a:pt x="11927" y="25088"/>
                  </a:lnTo>
                  <a:lnTo>
                    <a:pt x="11990" y="25088"/>
                  </a:lnTo>
                  <a:lnTo>
                    <a:pt x="12011" y="25130"/>
                  </a:lnTo>
                  <a:lnTo>
                    <a:pt x="12011" y="25193"/>
                  </a:lnTo>
                  <a:lnTo>
                    <a:pt x="12032" y="25214"/>
                  </a:lnTo>
                  <a:lnTo>
                    <a:pt x="12095" y="25193"/>
                  </a:lnTo>
                  <a:lnTo>
                    <a:pt x="12220" y="25046"/>
                  </a:lnTo>
                  <a:lnTo>
                    <a:pt x="12241" y="25025"/>
                  </a:lnTo>
                  <a:lnTo>
                    <a:pt x="12241" y="25005"/>
                  </a:lnTo>
                  <a:lnTo>
                    <a:pt x="12283" y="24921"/>
                  </a:lnTo>
                  <a:lnTo>
                    <a:pt x="12304" y="24879"/>
                  </a:lnTo>
                  <a:lnTo>
                    <a:pt x="12346" y="24837"/>
                  </a:lnTo>
                  <a:lnTo>
                    <a:pt x="12346" y="24837"/>
                  </a:lnTo>
                  <a:lnTo>
                    <a:pt x="12325" y="24900"/>
                  </a:lnTo>
                  <a:lnTo>
                    <a:pt x="12346" y="24942"/>
                  </a:lnTo>
                  <a:lnTo>
                    <a:pt x="12387" y="24984"/>
                  </a:lnTo>
                  <a:lnTo>
                    <a:pt x="12429" y="24942"/>
                  </a:lnTo>
                  <a:lnTo>
                    <a:pt x="12513" y="24837"/>
                  </a:lnTo>
                  <a:lnTo>
                    <a:pt x="12534" y="24774"/>
                  </a:lnTo>
                  <a:lnTo>
                    <a:pt x="12513" y="24691"/>
                  </a:lnTo>
                  <a:lnTo>
                    <a:pt x="12513" y="24607"/>
                  </a:lnTo>
                  <a:lnTo>
                    <a:pt x="12639" y="24481"/>
                  </a:lnTo>
                  <a:lnTo>
                    <a:pt x="12722" y="24460"/>
                  </a:lnTo>
                  <a:lnTo>
                    <a:pt x="12764" y="24398"/>
                  </a:lnTo>
                  <a:lnTo>
                    <a:pt x="12743" y="24356"/>
                  </a:lnTo>
                  <a:lnTo>
                    <a:pt x="12722" y="24293"/>
                  </a:lnTo>
                  <a:lnTo>
                    <a:pt x="12722" y="24272"/>
                  </a:lnTo>
                  <a:lnTo>
                    <a:pt x="12764" y="24293"/>
                  </a:lnTo>
                  <a:lnTo>
                    <a:pt x="12827" y="24314"/>
                  </a:lnTo>
                  <a:lnTo>
                    <a:pt x="12869" y="24314"/>
                  </a:lnTo>
                  <a:lnTo>
                    <a:pt x="12911" y="24251"/>
                  </a:lnTo>
                  <a:lnTo>
                    <a:pt x="12869" y="24188"/>
                  </a:lnTo>
                  <a:lnTo>
                    <a:pt x="12827" y="24147"/>
                  </a:lnTo>
                  <a:lnTo>
                    <a:pt x="12869" y="24168"/>
                  </a:lnTo>
                  <a:lnTo>
                    <a:pt x="12931" y="24209"/>
                  </a:lnTo>
                  <a:lnTo>
                    <a:pt x="12931" y="24168"/>
                  </a:lnTo>
                  <a:lnTo>
                    <a:pt x="12952" y="24084"/>
                  </a:lnTo>
                  <a:lnTo>
                    <a:pt x="13036" y="24084"/>
                  </a:lnTo>
                  <a:lnTo>
                    <a:pt x="13120" y="24042"/>
                  </a:lnTo>
                  <a:lnTo>
                    <a:pt x="13120" y="23958"/>
                  </a:lnTo>
                  <a:lnTo>
                    <a:pt x="13120" y="23937"/>
                  </a:lnTo>
                  <a:lnTo>
                    <a:pt x="13141" y="23875"/>
                  </a:lnTo>
                  <a:lnTo>
                    <a:pt x="13224" y="23875"/>
                  </a:lnTo>
                  <a:lnTo>
                    <a:pt x="13266" y="23854"/>
                  </a:lnTo>
                  <a:lnTo>
                    <a:pt x="13350" y="23749"/>
                  </a:lnTo>
                  <a:lnTo>
                    <a:pt x="13434" y="23707"/>
                  </a:lnTo>
                  <a:lnTo>
                    <a:pt x="13476" y="23707"/>
                  </a:lnTo>
                  <a:lnTo>
                    <a:pt x="13496" y="23728"/>
                  </a:lnTo>
                  <a:lnTo>
                    <a:pt x="13580" y="23707"/>
                  </a:lnTo>
                  <a:lnTo>
                    <a:pt x="13643" y="23624"/>
                  </a:lnTo>
                  <a:lnTo>
                    <a:pt x="13664" y="23477"/>
                  </a:lnTo>
                  <a:lnTo>
                    <a:pt x="13643" y="23352"/>
                  </a:lnTo>
                  <a:lnTo>
                    <a:pt x="13580" y="23352"/>
                  </a:lnTo>
                  <a:lnTo>
                    <a:pt x="13559" y="23331"/>
                  </a:lnTo>
                  <a:lnTo>
                    <a:pt x="13580" y="23247"/>
                  </a:lnTo>
                  <a:lnTo>
                    <a:pt x="13580" y="23142"/>
                  </a:lnTo>
                  <a:lnTo>
                    <a:pt x="13559" y="23059"/>
                  </a:lnTo>
                  <a:lnTo>
                    <a:pt x="13496" y="23017"/>
                  </a:lnTo>
                  <a:lnTo>
                    <a:pt x="13476" y="22912"/>
                  </a:lnTo>
                  <a:lnTo>
                    <a:pt x="13455" y="22870"/>
                  </a:lnTo>
                  <a:lnTo>
                    <a:pt x="13455" y="22787"/>
                  </a:lnTo>
                  <a:lnTo>
                    <a:pt x="13496" y="22787"/>
                  </a:lnTo>
                  <a:lnTo>
                    <a:pt x="13559" y="22808"/>
                  </a:lnTo>
                  <a:lnTo>
                    <a:pt x="13580" y="22912"/>
                  </a:lnTo>
                  <a:lnTo>
                    <a:pt x="13643" y="22996"/>
                  </a:lnTo>
                  <a:lnTo>
                    <a:pt x="13643" y="23080"/>
                  </a:lnTo>
                  <a:lnTo>
                    <a:pt x="13685" y="23184"/>
                  </a:lnTo>
                  <a:lnTo>
                    <a:pt x="13748" y="23205"/>
                  </a:lnTo>
                  <a:lnTo>
                    <a:pt x="13789" y="23247"/>
                  </a:lnTo>
                  <a:lnTo>
                    <a:pt x="13768" y="23331"/>
                  </a:lnTo>
                  <a:lnTo>
                    <a:pt x="13789" y="23414"/>
                  </a:lnTo>
                  <a:lnTo>
                    <a:pt x="13873" y="23456"/>
                  </a:lnTo>
                  <a:lnTo>
                    <a:pt x="13915" y="23456"/>
                  </a:lnTo>
                  <a:lnTo>
                    <a:pt x="13915" y="23414"/>
                  </a:lnTo>
                  <a:lnTo>
                    <a:pt x="13957" y="23352"/>
                  </a:lnTo>
                  <a:lnTo>
                    <a:pt x="13999" y="23352"/>
                  </a:lnTo>
                  <a:lnTo>
                    <a:pt x="14061" y="23435"/>
                  </a:lnTo>
                  <a:lnTo>
                    <a:pt x="14229" y="23435"/>
                  </a:lnTo>
                  <a:lnTo>
                    <a:pt x="14292" y="23393"/>
                  </a:lnTo>
                  <a:lnTo>
                    <a:pt x="14312" y="23414"/>
                  </a:lnTo>
                  <a:lnTo>
                    <a:pt x="14375" y="23414"/>
                  </a:lnTo>
                  <a:lnTo>
                    <a:pt x="14438" y="23352"/>
                  </a:lnTo>
                  <a:lnTo>
                    <a:pt x="14480" y="23289"/>
                  </a:lnTo>
                  <a:lnTo>
                    <a:pt x="14522" y="23289"/>
                  </a:lnTo>
                  <a:lnTo>
                    <a:pt x="14522" y="23226"/>
                  </a:lnTo>
                  <a:lnTo>
                    <a:pt x="14584" y="23205"/>
                  </a:lnTo>
                  <a:lnTo>
                    <a:pt x="14626" y="23226"/>
                  </a:lnTo>
                  <a:lnTo>
                    <a:pt x="14731" y="23352"/>
                  </a:lnTo>
                  <a:lnTo>
                    <a:pt x="14752" y="23414"/>
                  </a:lnTo>
                  <a:lnTo>
                    <a:pt x="14815" y="23414"/>
                  </a:lnTo>
                  <a:lnTo>
                    <a:pt x="14856" y="23352"/>
                  </a:lnTo>
                  <a:lnTo>
                    <a:pt x="14919" y="23331"/>
                  </a:lnTo>
                  <a:lnTo>
                    <a:pt x="14919" y="23226"/>
                  </a:lnTo>
                  <a:lnTo>
                    <a:pt x="14940" y="23226"/>
                  </a:lnTo>
                  <a:lnTo>
                    <a:pt x="14961" y="23247"/>
                  </a:lnTo>
                  <a:lnTo>
                    <a:pt x="15024" y="23247"/>
                  </a:lnTo>
                  <a:lnTo>
                    <a:pt x="15024" y="23205"/>
                  </a:lnTo>
                  <a:lnTo>
                    <a:pt x="15066" y="23205"/>
                  </a:lnTo>
                  <a:lnTo>
                    <a:pt x="15108" y="23226"/>
                  </a:lnTo>
                  <a:lnTo>
                    <a:pt x="15170" y="23226"/>
                  </a:lnTo>
                  <a:lnTo>
                    <a:pt x="15212" y="23184"/>
                  </a:lnTo>
                  <a:lnTo>
                    <a:pt x="15212" y="23121"/>
                  </a:lnTo>
                  <a:lnTo>
                    <a:pt x="15254" y="23100"/>
                  </a:lnTo>
                  <a:lnTo>
                    <a:pt x="15338" y="23100"/>
                  </a:lnTo>
                  <a:lnTo>
                    <a:pt x="15359" y="23080"/>
                  </a:lnTo>
                  <a:lnTo>
                    <a:pt x="15359" y="23017"/>
                  </a:lnTo>
                  <a:lnTo>
                    <a:pt x="15380" y="23017"/>
                  </a:lnTo>
                  <a:lnTo>
                    <a:pt x="15380" y="23080"/>
                  </a:lnTo>
                  <a:lnTo>
                    <a:pt x="15442" y="23100"/>
                  </a:lnTo>
                  <a:lnTo>
                    <a:pt x="15484" y="23038"/>
                  </a:lnTo>
                  <a:lnTo>
                    <a:pt x="15526" y="22975"/>
                  </a:lnTo>
                  <a:lnTo>
                    <a:pt x="15547" y="22975"/>
                  </a:lnTo>
                  <a:lnTo>
                    <a:pt x="15589" y="23038"/>
                  </a:lnTo>
                  <a:lnTo>
                    <a:pt x="15652" y="23080"/>
                  </a:lnTo>
                  <a:lnTo>
                    <a:pt x="15693" y="22975"/>
                  </a:lnTo>
                  <a:lnTo>
                    <a:pt x="15735" y="22975"/>
                  </a:lnTo>
                  <a:lnTo>
                    <a:pt x="15756" y="23017"/>
                  </a:lnTo>
                  <a:lnTo>
                    <a:pt x="15798" y="23038"/>
                  </a:lnTo>
                  <a:lnTo>
                    <a:pt x="15861" y="23038"/>
                  </a:lnTo>
                  <a:lnTo>
                    <a:pt x="15882" y="22975"/>
                  </a:lnTo>
                  <a:lnTo>
                    <a:pt x="15944" y="22933"/>
                  </a:lnTo>
                  <a:lnTo>
                    <a:pt x="16007" y="22933"/>
                  </a:lnTo>
                  <a:lnTo>
                    <a:pt x="16112" y="22891"/>
                  </a:lnTo>
                  <a:lnTo>
                    <a:pt x="16175" y="22891"/>
                  </a:lnTo>
                  <a:lnTo>
                    <a:pt x="16196" y="22933"/>
                  </a:lnTo>
                  <a:lnTo>
                    <a:pt x="16258" y="22933"/>
                  </a:lnTo>
                  <a:lnTo>
                    <a:pt x="16279" y="22870"/>
                  </a:lnTo>
                  <a:lnTo>
                    <a:pt x="16321" y="22808"/>
                  </a:lnTo>
                  <a:lnTo>
                    <a:pt x="16426" y="22808"/>
                  </a:lnTo>
                  <a:lnTo>
                    <a:pt x="16468" y="22766"/>
                  </a:lnTo>
                  <a:lnTo>
                    <a:pt x="16572" y="22724"/>
                  </a:lnTo>
                  <a:lnTo>
                    <a:pt x="16614" y="22703"/>
                  </a:lnTo>
                  <a:lnTo>
                    <a:pt x="16614" y="22661"/>
                  </a:lnTo>
                  <a:lnTo>
                    <a:pt x="16572" y="22577"/>
                  </a:lnTo>
                  <a:lnTo>
                    <a:pt x="16572" y="22515"/>
                  </a:lnTo>
                  <a:lnTo>
                    <a:pt x="16719" y="22577"/>
                  </a:lnTo>
                  <a:lnTo>
                    <a:pt x="16802" y="22619"/>
                  </a:lnTo>
                  <a:lnTo>
                    <a:pt x="16823" y="22682"/>
                  </a:lnTo>
                  <a:lnTo>
                    <a:pt x="16886" y="22703"/>
                  </a:lnTo>
                  <a:lnTo>
                    <a:pt x="16991" y="22619"/>
                  </a:lnTo>
                  <a:lnTo>
                    <a:pt x="16991" y="22536"/>
                  </a:lnTo>
                  <a:lnTo>
                    <a:pt x="16928" y="22515"/>
                  </a:lnTo>
                  <a:lnTo>
                    <a:pt x="16928" y="22473"/>
                  </a:lnTo>
                  <a:lnTo>
                    <a:pt x="17012" y="22431"/>
                  </a:lnTo>
                  <a:lnTo>
                    <a:pt x="17033" y="22494"/>
                  </a:lnTo>
                  <a:lnTo>
                    <a:pt x="17116" y="22515"/>
                  </a:lnTo>
                  <a:lnTo>
                    <a:pt x="17158" y="22410"/>
                  </a:lnTo>
                  <a:lnTo>
                    <a:pt x="17137" y="22326"/>
                  </a:lnTo>
                  <a:lnTo>
                    <a:pt x="17137" y="22264"/>
                  </a:lnTo>
                  <a:lnTo>
                    <a:pt x="17200" y="22264"/>
                  </a:lnTo>
                  <a:lnTo>
                    <a:pt x="17221" y="22305"/>
                  </a:lnTo>
                  <a:lnTo>
                    <a:pt x="17305" y="22326"/>
                  </a:lnTo>
                  <a:lnTo>
                    <a:pt x="17346" y="22284"/>
                  </a:lnTo>
                  <a:lnTo>
                    <a:pt x="17409" y="22264"/>
                  </a:lnTo>
                  <a:lnTo>
                    <a:pt x="17451" y="22264"/>
                  </a:lnTo>
                  <a:lnTo>
                    <a:pt x="17451" y="22180"/>
                  </a:lnTo>
                  <a:lnTo>
                    <a:pt x="17430" y="22117"/>
                  </a:lnTo>
                  <a:lnTo>
                    <a:pt x="17451" y="22096"/>
                  </a:lnTo>
                  <a:lnTo>
                    <a:pt x="17514" y="22117"/>
                  </a:lnTo>
                  <a:lnTo>
                    <a:pt x="17556" y="22180"/>
                  </a:lnTo>
                  <a:lnTo>
                    <a:pt x="17639" y="22159"/>
                  </a:lnTo>
                  <a:lnTo>
                    <a:pt x="17681" y="22096"/>
                  </a:lnTo>
                  <a:lnTo>
                    <a:pt x="17681" y="22012"/>
                  </a:lnTo>
                  <a:lnTo>
                    <a:pt x="17660" y="21992"/>
                  </a:lnTo>
                  <a:lnTo>
                    <a:pt x="17660" y="21950"/>
                  </a:lnTo>
                  <a:lnTo>
                    <a:pt x="17681" y="21908"/>
                  </a:lnTo>
                  <a:lnTo>
                    <a:pt x="17786" y="21908"/>
                  </a:lnTo>
                  <a:lnTo>
                    <a:pt x="17849" y="21950"/>
                  </a:lnTo>
                  <a:lnTo>
                    <a:pt x="17869" y="21887"/>
                  </a:lnTo>
                  <a:lnTo>
                    <a:pt x="17890" y="21845"/>
                  </a:lnTo>
                  <a:lnTo>
                    <a:pt x="17953" y="21866"/>
                  </a:lnTo>
                  <a:lnTo>
                    <a:pt x="17995" y="21908"/>
                  </a:lnTo>
                  <a:lnTo>
                    <a:pt x="18058" y="21950"/>
                  </a:lnTo>
                  <a:lnTo>
                    <a:pt x="18079" y="21908"/>
                  </a:lnTo>
                  <a:lnTo>
                    <a:pt x="18079" y="21866"/>
                  </a:lnTo>
                  <a:lnTo>
                    <a:pt x="18037" y="21803"/>
                  </a:lnTo>
                  <a:lnTo>
                    <a:pt x="18037" y="21761"/>
                  </a:lnTo>
                  <a:lnTo>
                    <a:pt x="18100" y="21699"/>
                  </a:lnTo>
                  <a:lnTo>
                    <a:pt x="18162" y="21740"/>
                  </a:lnTo>
                  <a:lnTo>
                    <a:pt x="18288" y="21699"/>
                  </a:lnTo>
                  <a:lnTo>
                    <a:pt x="18393" y="21636"/>
                  </a:lnTo>
                  <a:lnTo>
                    <a:pt x="18455" y="21531"/>
                  </a:lnTo>
                  <a:lnTo>
                    <a:pt x="18455" y="21489"/>
                  </a:lnTo>
                  <a:lnTo>
                    <a:pt x="18309" y="21552"/>
                  </a:lnTo>
                  <a:lnTo>
                    <a:pt x="18183" y="21552"/>
                  </a:lnTo>
                  <a:lnTo>
                    <a:pt x="18141" y="21531"/>
                  </a:lnTo>
                  <a:lnTo>
                    <a:pt x="17890" y="21531"/>
                  </a:lnTo>
                  <a:lnTo>
                    <a:pt x="17765" y="21489"/>
                  </a:lnTo>
                  <a:lnTo>
                    <a:pt x="17639" y="21447"/>
                  </a:lnTo>
                  <a:lnTo>
                    <a:pt x="17472" y="21427"/>
                  </a:lnTo>
                  <a:lnTo>
                    <a:pt x="17325" y="21280"/>
                  </a:lnTo>
                  <a:lnTo>
                    <a:pt x="17263" y="21238"/>
                  </a:lnTo>
                  <a:lnTo>
                    <a:pt x="17221" y="21238"/>
                  </a:lnTo>
                  <a:lnTo>
                    <a:pt x="17095" y="21301"/>
                  </a:lnTo>
                  <a:lnTo>
                    <a:pt x="17053" y="21259"/>
                  </a:lnTo>
                  <a:lnTo>
                    <a:pt x="17095" y="21217"/>
                  </a:lnTo>
                  <a:lnTo>
                    <a:pt x="17095" y="21175"/>
                  </a:lnTo>
                  <a:lnTo>
                    <a:pt x="17033" y="21238"/>
                  </a:lnTo>
                  <a:lnTo>
                    <a:pt x="16886" y="21343"/>
                  </a:lnTo>
                  <a:lnTo>
                    <a:pt x="16802" y="21385"/>
                  </a:lnTo>
                  <a:lnTo>
                    <a:pt x="16635" y="21385"/>
                  </a:lnTo>
                  <a:lnTo>
                    <a:pt x="16593" y="21427"/>
                  </a:lnTo>
                  <a:lnTo>
                    <a:pt x="16530" y="21385"/>
                  </a:lnTo>
                  <a:lnTo>
                    <a:pt x="16489" y="21364"/>
                  </a:lnTo>
                  <a:cubicBezTo>
                    <a:pt x="16489" y="21364"/>
                    <a:pt x="16426" y="21385"/>
                    <a:pt x="16405" y="21385"/>
                  </a:cubicBezTo>
                  <a:lnTo>
                    <a:pt x="16321" y="21385"/>
                  </a:lnTo>
                  <a:lnTo>
                    <a:pt x="16196" y="21531"/>
                  </a:lnTo>
                  <a:lnTo>
                    <a:pt x="16154" y="21594"/>
                  </a:lnTo>
                  <a:lnTo>
                    <a:pt x="16091" y="21531"/>
                  </a:lnTo>
                  <a:lnTo>
                    <a:pt x="16049" y="21489"/>
                  </a:lnTo>
                  <a:lnTo>
                    <a:pt x="15861" y="21489"/>
                  </a:lnTo>
                  <a:lnTo>
                    <a:pt x="15777" y="21468"/>
                  </a:lnTo>
                  <a:lnTo>
                    <a:pt x="15735" y="21489"/>
                  </a:lnTo>
                  <a:lnTo>
                    <a:pt x="15672" y="21447"/>
                  </a:lnTo>
                  <a:lnTo>
                    <a:pt x="15735" y="21364"/>
                  </a:lnTo>
                  <a:lnTo>
                    <a:pt x="15840" y="21364"/>
                  </a:lnTo>
                  <a:lnTo>
                    <a:pt x="15882" y="21427"/>
                  </a:lnTo>
                  <a:lnTo>
                    <a:pt x="15965" y="21447"/>
                  </a:lnTo>
                  <a:lnTo>
                    <a:pt x="16049" y="21385"/>
                  </a:lnTo>
                  <a:lnTo>
                    <a:pt x="16175" y="21364"/>
                  </a:lnTo>
                  <a:lnTo>
                    <a:pt x="16258" y="21280"/>
                  </a:lnTo>
                  <a:lnTo>
                    <a:pt x="16321" y="21280"/>
                  </a:lnTo>
                  <a:lnTo>
                    <a:pt x="16426" y="21322"/>
                  </a:lnTo>
                  <a:lnTo>
                    <a:pt x="16530" y="21280"/>
                  </a:lnTo>
                  <a:lnTo>
                    <a:pt x="16572" y="21238"/>
                  </a:lnTo>
                  <a:lnTo>
                    <a:pt x="16530" y="21175"/>
                  </a:lnTo>
                  <a:lnTo>
                    <a:pt x="16489" y="21175"/>
                  </a:lnTo>
                  <a:lnTo>
                    <a:pt x="16468" y="21134"/>
                  </a:lnTo>
                  <a:lnTo>
                    <a:pt x="16405" y="21134"/>
                  </a:lnTo>
                  <a:lnTo>
                    <a:pt x="16300" y="21155"/>
                  </a:lnTo>
                  <a:lnTo>
                    <a:pt x="16216" y="21134"/>
                  </a:lnTo>
                  <a:lnTo>
                    <a:pt x="16049" y="21134"/>
                  </a:lnTo>
                  <a:lnTo>
                    <a:pt x="15944" y="21155"/>
                  </a:lnTo>
                  <a:lnTo>
                    <a:pt x="15840" y="21155"/>
                  </a:lnTo>
                  <a:lnTo>
                    <a:pt x="15693" y="21134"/>
                  </a:lnTo>
                  <a:lnTo>
                    <a:pt x="15672" y="21071"/>
                  </a:lnTo>
                  <a:lnTo>
                    <a:pt x="15631" y="21050"/>
                  </a:lnTo>
                  <a:lnTo>
                    <a:pt x="15526" y="21071"/>
                  </a:lnTo>
                  <a:lnTo>
                    <a:pt x="15380" y="21071"/>
                  </a:lnTo>
                  <a:lnTo>
                    <a:pt x="15212" y="21175"/>
                  </a:lnTo>
                  <a:lnTo>
                    <a:pt x="15170" y="21155"/>
                  </a:lnTo>
                  <a:lnTo>
                    <a:pt x="15212" y="21071"/>
                  </a:lnTo>
                  <a:lnTo>
                    <a:pt x="15275" y="21008"/>
                  </a:lnTo>
                  <a:lnTo>
                    <a:pt x="15463" y="21008"/>
                  </a:lnTo>
                  <a:lnTo>
                    <a:pt x="15672" y="20903"/>
                  </a:lnTo>
                  <a:lnTo>
                    <a:pt x="15756" y="20841"/>
                  </a:lnTo>
                  <a:lnTo>
                    <a:pt x="15756" y="20757"/>
                  </a:lnTo>
                  <a:lnTo>
                    <a:pt x="15777" y="20715"/>
                  </a:lnTo>
                  <a:lnTo>
                    <a:pt x="15861" y="20715"/>
                  </a:lnTo>
                  <a:lnTo>
                    <a:pt x="15903" y="20694"/>
                  </a:lnTo>
                  <a:lnTo>
                    <a:pt x="15965" y="20611"/>
                  </a:lnTo>
                  <a:lnTo>
                    <a:pt x="15944" y="20548"/>
                  </a:lnTo>
                  <a:lnTo>
                    <a:pt x="15882" y="20506"/>
                  </a:lnTo>
                  <a:lnTo>
                    <a:pt x="15798" y="20485"/>
                  </a:lnTo>
                  <a:lnTo>
                    <a:pt x="15777" y="20443"/>
                  </a:lnTo>
                  <a:lnTo>
                    <a:pt x="15861" y="20401"/>
                  </a:lnTo>
                  <a:lnTo>
                    <a:pt x="15903" y="20401"/>
                  </a:lnTo>
                  <a:lnTo>
                    <a:pt x="15903" y="20422"/>
                  </a:lnTo>
                  <a:lnTo>
                    <a:pt x="15986" y="20443"/>
                  </a:lnTo>
                  <a:lnTo>
                    <a:pt x="16007" y="20422"/>
                  </a:lnTo>
                  <a:lnTo>
                    <a:pt x="15986" y="20380"/>
                  </a:lnTo>
                  <a:lnTo>
                    <a:pt x="15965" y="20339"/>
                  </a:lnTo>
                  <a:lnTo>
                    <a:pt x="15965" y="20234"/>
                  </a:lnTo>
                  <a:lnTo>
                    <a:pt x="16007" y="20276"/>
                  </a:lnTo>
                  <a:lnTo>
                    <a:pt x="16049" y="20318"/>
                  </a:lnTo>
                  <a:lnTo>
                    <a:pt x="16049" y="20401"/>
                  </a:lnTo>
                  <a:lnTo>
                    <a:pt x="16091" y="20506"/>
                  </a:lnTo>
                  <a:lnTo>
                    <a:pt x="16175" y="20548"/>
                  </a:lnTo>
                  <a:lnTo>
                    <a:pt x="16279" y="20527"/>
                  </a:lnTo>
                  <a:lnTo>
                    <a:pt x="16405" y="20527"/>
                  </a:lnTo>
                  <a:lnTo>
                    <a:pt x="16698" y="20401"/>
                  </a:lnTo>
                  <a:lnTo>
                    <a:pt x="16781" y="20401"/>
                  </a:lnTo>
                  <a:lnTo>
                    <a:pt x="16844" y="20380"/>
                  </a:lnTo>
                  <a:lnTo>
                    <a:pt x="16907" y="20297"/>
                  </a:lnTo>
                  <a:lnTo>
                    <a:pt x="16991" y="20276"/>
                  </a:lnTo>
                  <a:lnTo>
                    <a:pt x="17033" y="20171"/>
                  </a:lnTo>
                  <a:lnTo>
                    <a:pt x="16991" y="20067"/>
                  </a:lnTo>
                  <a:lnTo>
                    <a:pt x="16949" y="19983"/>
                  </a:lnTo>
                  <a:lnTo>
                    <a:pt x="16907" y="19983"/>
                  </a:lnTo>
                  <a:lnTo>
                    <a:pt x="16802" y="19920"/>
                  </a:lnTo>
                  <a:lnTo>
                    <a:pt x="16530" y="19857"/>
                  </a:lnTo>
                  <a:lnTo>
                    <a:pt x="16489" y="19857"/>
                  </a:lnTo>
                  <a:lnTo>
                    <a:pt x="16384" y="19899"/>
                  </a:lnTo>
                  <a:lnTo>
                    <a:pt x="16321" y="19857"/>
                  </a:lnTo>
                  <a:lnTo>
                    <a:pt x="16321" y="19732"/>
                  </a:lnTo>
                  <a:lnTo>
                    <a:pt x="16300" y="19690"/>
                  </a:lnTo>
                  <a:lnTo>
                    <a:pt x="16196" y="19753"/>
                  </a:lnTo>
                  <a:lnTo>
                    <a:pt x="16112" y="19753"/>
                  </a:lnTo>
                  <a:lnTo>
                    <a:pt x="16007" y="19815"/>
                  </a:lnTo>
                  <a:lnTo>
                    <a:pt x="15944" y="19815"/>
                  </a:lnTo>
                  <a:lnTo>
                    <a:pt x="15861" y="19774"/>
                  </a:lnTo>
                  <a:lnTo>
                    <a:pt x="15861" y="19690"/>
                  </a:lnTo>
                  <a:lnTo>
                    <a:pt x="15944" y="19753"/>
                  </a:lnTo>
                  <a:lnTo>
                    <a:pt x="16007" y="19690"/>
                  </a:lnTo>
                  <a:lnTo>
                    <a:pt x="16070" y="19648"/>
                  </a:lnTo>
                  <a:lnTo>
                    <a:pt x="16196" y="19648"/>
                  </a:lnTo>
                  <a:lnTo>
                    <a:pt x="16216" y="19585"/>
                  </a:lnTo>
                  <a:lnTo>
                    <a:pt x="16175" y="19523"/>
                  </a:lnTo>
                  <a:lnTo>
                    <a:pt x="16091" y="19418"/>
                  </a:lnTo>
                  <a:lnTo>
                    <a:pt x="16049" y="19376"/>
                  </a:lnTo>
                  <a:lnTo>
                    <a:pt x="15944" y="19376"/>
                  </a:lnTo>
                  <a:lnTo>
                    <a:pt x="15965" y="19355"/>
                  </a:lnTo>
                  <a:lnTo>
                    <a:pt x="16070" y="19292"/>
                  </a:lnTo>
                  <a:lnTo>
                    <a:pt x="16070" y="19251"/>
                  </a:lnTo>
                  <a:lnTo>
                    <a:pt x="16070" y="19146"/>
                  </a:lnTo>
                  <a:lnTo>
                    <a:pt x="16091" y="19104"/>
                  </a:lnTo>
                  <a:lnTo>
                    <a:pt x="16154" y="19167"/>
                  </a:lnTo>
                  <a:lnTo>
                    <a:pt x="16175" y="19313"/>
                  </a:lnTo>
                  <a:lnTo>
                    <a:pt x="16216" y="19355"/>
                  </a:lnTo>
                  <a:lnTo>
                    <a:pt x="16216" y="19418"/>
                  </a:lnTo>
                  <a:lnTo>
                    <a:pt x="16363" y="19543"/>
                  </a:lnTo>
                  <a:lnTo>
                    <a:pt x="16363" y="19585"/>
                  </a:lnTo>
                  <a:lnTo>
                    <a:pt x="16426" y="19669"/>
                  </a:lnTo>
                  <a:lnTo>
                    <a:pt x="16489" y="19690"/>
                  </a:lnTo>
                  <a:lnTo>
                    <a:pt x="16572" y="19669"/>
                  </a:lnTo>
                  <a:lnTo>
                    <a:pt x="16614" y="19648"/>
                  </a:lnTo>
                  <a:lnTo>
                    <a:pt x="16698" y="19690"/>
                  </a:lnTo>
                  <a:lnTo>
                    <a:pt x="16802" y="19669"/>
                  </a:lnTo>
                  <a:lnTo>
                    <a:pt x="16886" y="19648"/>
                  </a:lnTo>
                  <a:lnTo>
                    <a:pt x="16928" y="19690"/>
                  </a:lnTo>
                  <a:lnTo>
                    <a:pt x="16928" y="19774"/>
                  </a:lnTo>
                  <a:lnTo>
                    <a:pt x="17116" y="20004"/>
                  </a:lnTo>
                  <a:lnTo>
                    <a:pt x="17200" y="20067"/>
                  </a:lnTo>
                  <a:lnTo>
                    <a:pt x="17221" y="20004"/>
                  </a:lnTo>
                  <a:lnTo>
                    <a:pt x="17325" y="19983"/>
                  </a:lnTo>
                  <a:lnTo>
                    <a:pt x="17346" y="19983"/>
                  </a:lnTo>
                  <a:lnTo>
                    <a:pt x="17367" y="20025"/>
                  </a:lnTo>
                  <a:lnTo>
                    <a:pt x="17346" y="20108"/>
                  </a:lnTo>
                  <a:lnTo>
                    <a:pt x="17325" y="20213"/>
                  </a:lnTo>
                  <a:lnTo>
                    <a:pt x="17346" y="20339"/>
                  </a:lnTo>
                  <a:lnTo>
                    <a:pt x="17409" y="20422"/>
                  </a:lnTo>
                  <a:lnTo>
                    <a:pt x="17451" y="20527"/>
                  </a:lnTo>
                  <a:lnTo>
                    <a:pt x="17472" y="20715"/>
                  </a:lnTo>
                  <a:lnTo>
                    <a:pt x="17535" y="20757"/>
                  </a:lnTo>
                  <a:lnTo>
                    <a:pt x="17618" y="20841"/>
                  </a:lnTo>
                  <a:lnTo>
                    <a:pt x="17681" y="21029"/>
                  </a:lnTo>
                  <a:lnTo>
                    <a:pt x="17828" y="21134"/>
                  </a:lnTo>
                  <a:lnTo>
                    <a:pt x="17869" y="21175"/>
                  </a:lnTo>
                  <a:lnTo>
                    <a:pt x="17953" y="21155"/>
                  </a:lnTo>
                  <a:lnTo>
                    <a:pt x="18037" y="21134"/>
                  </a:lnTo>
                  <a:lnTo>
                    <a:pt x="18100" y="21134"/>
                  </a:lnTo>
                  <a:lnTo>
                    <a:pt x="18141" y="21113"/>
                  </a:lnTo>
                  <a:lnTo>
                    <a:pt x="18141" y="21029"/>
                  </a:lnTo>
                  <a:lnTo>
                    <a:pt x="18141" y="20903"/>
                  </a:lnTo>
                  <a:lnTo>
                    <a:pt x="18141" y="20757"/>
                  </a:lnTo>
                  <a:lnTo>
                    <a:pt x="18162" y="20652"/>
                  </a:lnTo>
                  <a:lnTo>
                    <a:pt x="18183" y="20611"/>
                  </a:lnTo>
                  <a:lnTo>
                    <a:pt x="18204" y="20611"/>
                  </a:lnTo>
                  <a:lnTo>
                    <a:pt x="18246" y="20652"/>
                  </a:lnTo>
                  <a:lnTo>
                    <a:pt x="18204" y="20736"/>
                  </a:lnTo>
                  <a:lnTo>
                    <a:pt x="18204" y="20820"/>
                  </a:lnTo>
                  <a:lnTo>
                    <a:pt x="18267" y="20924"/>
                  </a:lnTo>
                  <a:lnTo>
                    <a:pt x="18204" y="21008"/>
                  </a:lnTo>
                  <a:lnTo>
                    <a:pt x="18204" y="21071"/>
                  </a:lnTo>
                  <a:lnTo>
                    <a:pt x="18267" y="21113"/>
                  </a:lnTo>
                  <a:lnTo>
                    <a:pt x="18309" y="21071"/>
                  </a:lnTo>
                  <a:lnTo>
                    <a:pt x="18393" y="21050"/>
                  </a:lnTo>
                  <a:lnTo>
                    <a:pt x="18455" y="21071"/>
                  </a:lnTo>
                  <a:lnTo>
                    <a:pt x="18476" y="21134"/>
                  </a:lnTo>
                  <a:lnTo>
                    <a:pt x="18455" y="21175"/>
                  </a:lnTo>
                  <a:lnTo>
                    <a:pt x="18476" y="21217"/>
                  </a:lnTo>
                  <a:lnTo>
                    <a:pt x="18581" y="21217"/>
                  </a:lnTo>
                  <a:lnTo>
                    <a:pt x="18623" y="21155"/>
                  </a:lnTo>
                  <a:lnTo>
                    <a:pt x="18623" y="21071"/>
                  </a:lnTo>
                  <a:lnTo>
                    <a:pt x="18602" y="21008"/>
                  </a:lnTo>
                  <a:lnTo>
                    <a:pt x="18602" y="20820"/>
                  </a:lnTo>
                  <a:lnTo>
                    <a:pt x="18623" y="20736"/>
                  </a:lnTo>
                  <a:lnTo>
                    <a:pt x="18623" y="20631"/>
                  </a:lnTo>
                  <a:lnTo>
                    <a:pt x="18665" y="20590"/>
                  </a:lnTo>
                  <a:lnTo>
                    <a:pt x="18623" y="20527"/>
                  </a:lnTo>
                  <a:lnTo>
                    <a:pt x="18581" y="20527"/>
                  </a:lnTo>
                  <a:lnTo>
                    <a:pt x="18602" y="20485"/>
                  </a:lnTo>
                  <a:lnTo>
                    <a:pt x="18623" y="20422"/>
                  </a:lnTo>
                  <a:lnTo>
                    <a:pt x="18602" y="20401"/>
                  </a:lnTo>
                  <a:lnTo>
                    <a:pt x="18497" y="20443"/>
                  </a:lnTo>
                  <a:lnTo>
                    <a:pt x="18497" y="20401"/>
                  </a:lnTo>
                  <a:lnTo>
                    <a:pt x="18518" y="20339"/>
                  </a:lnTo>
                  <a:lnTo>
                    <a:pt x="18623" y="20318"/>
                  </a:lnTo>
                  <a:lnTo>
                    <a:pt x="18685" y="20276"/>
                  </a:lnTo>
                  <a:lnTo>
                    <a:pt x="18685" y="20171"/>
                  </a:lnTo>
                  <a:lnTo>
                    <a:pt x="18665" y="20108"/>
                  </a:lnTo>
                  <a:lnTo>
                    <a:pt x="18602" y="20129"/>
                  </a:lnTo>
                  <a:lnTo>
                    <a:pt x="18581" y="20087"/>
                  </a:lnTo>
                  <a:lnTo>
                    <a:pt x="18623" y="20004"/>
                  </a:lnTo>
                  <a:lnTo>
                    <a:pt x="18685" y="19899"/>
                  </a:lnTo>
                  <a:lnTo>
                    <a:pt x="18685" y="19857"/>
                  </a:lnTo>
                  <a:lnTo>
                    <a:pt x="18623" y="19857"/>
                  </a:lnTo>
                  <a:lnTo>
                    <a:pt x="18560" y="19899"/>
                  </a:lnTo>
                  <a:lnTo>
                    <a:pt x="18476" y="20025"/>
                  </a:lnTo>
                  <a:lnTo>
                    <a:pt x="18455" y="20171"/>
                  </a:lnTo>
                  <a:lnTo>
                    <a:pt x="18393" y="20192"/>
                  </a:lnTo>
                  <a:lnTo>
                    <a:pt x="18393" y="20129"/>
                  </a:lnTo>
                  <a:lnTo>
                    <a:pt x="18413" y="20004"/>
                  </a:lnTo>
                  <a:lnTo>
                    <a:pt x="18413" y="19962"/>
                  </a:lnTo>
                  <a:lnTo>
                    <a:pt x="18393" y="19899"/>
                  </a:lnTo>
                  <a:lnTo>
                    <a:pt x="18393" y="19857"/>
                  </a:lnTo>
                  <a:lnTo>
                    <a:pt x="18413" y="19774"/>
                  </a:lnTo>
                  <a:lnTo>
                    <a:pt x="18497" y="19690"/>
                  </a:lnTo>
                  <a:lnTo>
                    <a:pt x="18581" y="19648"/>
                  </a:lnTo>
                  <a:lnTo>
                    <a:pt x="18602" y="19564"/>
                  </a:lnTo>
                  <a:lnTo>
                    <a:pt x="18560" y="19502"/>
                  </a:lnTo>
                  <a:lnTo>
                    <a:pt x="18476" y="19502"/>
                  </a:lnTo>
                  <a:lnTo>
                    <a:pt x="18413" y="19564"/>
                  </a:lnTo>
                  <a:lnTo>
                    <a:pt x="18393" y="19606"/>
                  </a:lnTo>
                  <a:lnTo>
                    <a:pt x="18372" y="19648"/>
                  </a:lnTo>
                  <a:lnTo>
                    <a:pt x="18393" y="19543"/>
                  </a:lnTo>
                  <a:lnTo>
                    <a:pt x="18413" y="19481"/>
                  </a:lnTo>
                  <a:lnTo>
                    <a:pt x="18393" y="19460"/>
                  </a:lnTo>
                  <a:lnTo>
                    <a:pt x="18351" y="19481"/>
                  </a:lnTo>
                  <a:lnTo>
                    <a:pt x="18246" y="19564"/>
                  </a:lnTo>
                  <a:lnTo>
                    <a:pt x="18162" y="19648"/>
                  </a:lnTo>
                  <a:lnTo>
                    <a:pt x="18162" y="19606"/>
                  </a:lnTo>
                  <a:lnTo>
                    <a:pt x="18183" y="19543"/>
                  </a:lnTo>
                  <a:lnTo>
                    <a:pt x="18246" y="19460"/>
                  </a:lnTo>
                  <a:lnTo>
                    <a:pt x="18288" y="19397"/>
                  </a:lnTo>
                  <a:lnTo>
                    <a:pt x="18351" y="19292"/>
                  </a:lnTo>
                  <a:lnTo>
                    <a:pt x="18351" y="19271"/>
                  </a:lnTo>
                  <a:lnTo>
                    <a:pt x="18288" y="19230"/>
                  </a:lnTo>
                  <a:lnTo>
                    <a:pt x="18267" y="19167"/>
                  </a:lnTo>
                  <a:lnTo>
                    <a:pt x="18204" y="19167"/>
                  </a:lnTo>
                  <a:lnTo>
                    <a:pt x="18162" y="19125"/>
                  </a:lnTo>
                  <a:lnTo>
                    <a:pt x="18141" y="19041"/>
                  </a:lnTo>
                  <a:lnTo>
                    <a:pt x="18079" y="19020"/>
                  </a:lnTo>
                  <a:lnTo>
                    <a:pt x="17995" y="18937"/>
                  </a:lnTo>
                  <a:lnTo>
                    <a:pt x="17953" y="18937"/>
                  </a:lnTo>
                  <a:lnTo>
                    <a:pt x="17932" y="18916"/>
                  </a:lnTo>
                  <a:lnTo>
                    <a:pt x="17869" y="18916"/>
                  </a:lnTo>
                  <a:lnTo>
                    <a:pt x="17869" y="18853"/>
                  </a:lnTo>
                  <a:lnTo>
                    <a:pt x="17849" y="18811"/>
                  </a:lnTo>
                  <a:lnTo>
                    <a:pt x="17660" y="18665"/>
                  </a:lnTo>
                  <a:lnTo>
                    <a:pt x="17639" y="18623"/>
                  </a:lnTo>
                  <a:lnTo>
                    <a:pt x="17535" y="18560"/>
                  </a:lnTo>
                  <a:lnTo>
                    <a:pt x="17430" y="18560"/>
                  </a:lnTo>
                  <a:lnTo>
                    <a:pt x="17325" y="18602"/>
                  </a:lnTo>
                  <a:lnTo>
                    <a:pt x="17242" y="18707"/>
                  </a:lnTo>
                  <a:lnTo>
                    <a:pt x="17242" y="18644"/>
                  </a:lnTo>
                  <a:lnTo>
                    <a:pt x="17221" y="18560"/>
                  </a:lnTo>
                  <a:lnTo>
                    <a:pt x="17053" y="18518"/>
                  </a:lnTo>
                  <a:lnTo>
                    <a:pt x="16949" y="18518"/>
                  </a:lnTo>
                  <a:lnTo>
                    <a:pt x="16844" y="18539"/>
                  </a:lnTo>
                  <a:lnTo>
                    <a:pt x="16823" y="18518"/>
                  </a:lnTo>
                  <a:lnTo>
                    <a:pt x="16907" y="18434"/>
                  </a:lnTo>
                  <a:lnTo>
                    <a:pt x="16949" y="18476"/>
                  </a:lnTo>
                  <a:lnTo>
                    <a:pt x="17137" y="18476"/>
                  </a:lnTo>
                  <a:lnTo>
                    <a:pt x="17221" y="18497"/>
                  </a:lnTo>
                  <a:lnTo>
                    <a:pt x="17325" y="18497"/>
                  </a:lnTo>
                  <a:lnTo>
                    <a:pt x="17430" y="18476"/>
                  </a:lnTo>
                  <a:lnTo>
                    <a:pt x="17472" y="18393"/>
                  </a:lnTo>
                  <a:lnTo>
                    <a:pt x="17514" y="18204"/>
                  </a:lnTo>
                  <a:lnTo>
                    <a:pt x="17472" y="18121"/>
                  </a:lnTo>
                  <a:lnTo>
                    <a:pt x="17451" y="18100"/>
                  </a:lnTo>
                  <a:lnTo>
                    <a:pt x="17409" y="18100"/>
                  </a:lnTo>
                  <a:lnTo>
                    <a:pt x="17263" y="17995"/>
                  </a:lnTo>
                  <a:lnTo>
                    <a:pt x="17221" y="17974"/>
                  </a:lnTo>
                  <a:lnTo>
                    <a:pt x="17158" y="17974"/>
                  </a:lnTo>
                  <a:lnTo>
                    <a:pt x="17053" y="18058"/>
                  </a:lnTo>
                  <a:lnTo>
                    <a:pt x="17012" y="18058"/>
                  </a:lnTo>
                  <a:lnTo>
                    <a:pt x="16928" y="18079"/>
                  </a:lnTo>
                  <a:lnTo>
                    <a:pt x="16886" y="18162"/>
                  </a:lnTo>
                  <a:lnTo>
                    <a:pt x="16844" y="18162"/>
                  </a:lnTo>
                  <a:lnTo>
                    <a:pt x="16844" y="18079"/>
                  </a:lnTo>
                  <a:lnTo>
                    <a:pt x="16823" y="18016"/>
                  </a:lnTo>
                  <a:lnTo>
                    <a:pt x="16781" y="18016"/>
                  </a:lnTo>
                  <a:lnTo>
                    <a:pt x="16635" y="18058"/>
                  </a:lnTo>
                  <a:lnTo>
                    <a:pt x="16593" y="18079"/>
                  </a:lnTo>
                  <a:lnTo>
                    <a:pt x="16530" y="18079"/>
                  </a:lnTo>
                  <a:lnTo>
                    <a:pt x="16572" y="18058"/>
                  </a:lnTo>
                  <a:lnTo>
                    <a:pt x="16677" y="17995"/>
                  </a:lnTo>
                  <a:lnTo>
                    <a:pt x="16781" y="17974"/>
                  </a:lnTo>
                  <a:lnTo>
                    <a:pt x="16802" y="17911"/>
                  </a:lnTo>
                  <a:lnTo>
                    <a:pt x="16781" y="17870"/>
                  </a:lnTo>
                  <a:lnTo>
                    <a:pt x="16719" y="17849"/>
                  </a:lnTo>
                  <a:lnTo>
                    <a:pt x="16677" y="17870"/>
                  </a:lnTo>
                  <a:lnTo>
                    <a:pt x="16719" y="17807"/>
                  </a:lnTo>
                  <a:lnTo>
                    <a:pt x="16781" y="17807"/>
                  </a:lnTo>
                  <a:lnTo>
                    <a:pt x="16823" y="17849"/>
                  </a:lnTo>
                  <a:lnTo>
                    <a:pt x="16928" y="17953"/>
                  </a:lnTo>
                  <a:lnTo>
                    <a:pt x="17012" y="17974"/>
                  </a:lnTo>
                  <a:lnTo>
                    <a:pt x="17095" y="17953"/>
                  </a:lnTo>
                  <a:lnTo>
                    <a:pt x="17200" y="17870"/>
                  </a:lnTo>
                  <a:lnTo>
                    <a:pt x="17367" y="17870"/>
                  </a:lnTo>
                  <a:lnTo>
                    <a:pt x="17430" y="17786"/>
                  </a:lnTo>
                  <a:lnTo>
                    <a:pt x="17472" y="17765"/>
                  </a:lnTo>
                  <a:lnTo>
                    <a:pt x="17514" y="17702"/>
                  </a:lnTo>
                  <a:lnTo>
                    <a:pt x="17472" y="17639"/>
                  </a:lnTo>
                  <a:lnTo>
                    <a:pt x="17409" y="17577"/>
                  </a:lnTo>
                  <a:lnTo>
                    <a:pt x="17263" y="17556"/>
                  </a:lnTo>
                  <a:lnTo>
                    <a:pt x="17200" y="17493"/>
                  </a:lnTo>
                  <a:lnTo>
                    <a:pt x="17137" y="17451"/>
                  </a:lnTo>
                  <a:lnTo>
                    <a:pt x="17033" y="17451"/>
                  </a:lnTo>
                  <a:lnTo>
                    <a:pt x="16928" y="17430"/>
                  </a:lnTo>
                  <a:lnTo>
                    <a:pt x="16844" y="17451"/>
                  </a:lnTo>
                  <a:lnTo>
                    <a:pt x="16823" y="17493"/>
                  </a:lnTo>
                  <a:lnTo>
                    <a:pt x="16740" y="17556"/>
                  </a:lnTo>
                  <a:lnTo>
                    <a:pt x="16677" y="17535"/>
                  </a:lnTo>
                  <a:lnTo>
                    <a:pt x="16593" y="17493"/>
                  </a:lnTo>
                  <a:lnTo>
                    <a:pt x="16489" y="17493"/>
                  </a:lnTo>
                  <a:lnTo>
                    <a:pt x="16468" y="17556"/>
                  </a:lnTo>
                  <a:lnTo>
                    <a:pt x="16426" y="17598"/>
                  </a:lnTo>
                  <a:lnTo>
                    <a:pt x="16384" y="17577"/>
                  </a:lnTo>
                  <a:lnTo>
                    <a:pt x="16321" y="17535"/>
                  </a:lnTo>
                  <a:lnTo>
                    <a:pt x="16300" y="17535"/>
                  </a:lnTo>
                  <a:lnTo>
                    <a:pt x="16279" y="17472"/>
                  </a:lnTo>
                  <a:lnTo>
                    <a:pt x="16321" y="17430"/>
                  </a:lnTo>
                  <a:lnTo>
                    <a:pt x="16426" y="17388"/>
                  </a:lnTo>
                  <a:lnTo>
                    <a:pt x="16572" y="17430"/>
                  </a:lnTo>
                  <a:lnTo>
                    <a:pt x="16740" y="17430"/>
                  </a:lnTo>
                  <a:lnTo>
                    <a:pt x="16802" y="17367"/>
                  </a:lnTo>
                  <a:lnTo>
                    <a:pt x="16802" y="17326"/>
                  </a:lnTo>
                  <a:lnTo>
                    <a:pt x="16740" y="17221"/>
                  </a:lnTo>
                  <a:lnTo>
                    <a:pt x="16635" y="17137"/>
                  </a:lnTo>
                  <a:lnTo>
                    <a:pt x="16530" y="17074"/>
                  </a:lnTo>
                  <a:lnTo>
                    <a:pt x="16489" y="17012"/>
                  </a:lnTo>
                  <a:lnTo>
                    <a:pt x="16489" y="16907"/>
                  </a:lnTo>
                  <a:lnTo>
                    <a:pt x="16509" y="16865"/>
                  </a:lnTo>
                  <a:lnTo>
                    <a:pt x="16572" y="16907"/>
                  </a:lnTo>
                  <a:lnTo>
                    <a:pt x="16593" y="16949"/>
                  </a:lnTo>
                  <a:lnTo>
                    <a:pt x="16593" y="17012"/>
                  </a:lnTo>
                  <a:lnTo>
                    <a:pt x="16677" y="17054"/>
                  </a:lnTo>
                  <a:lnTo>
                    <a:pt x="16802" y="17158"/>
                  </a:lnTo>
                  <a:lnTo>
                    <a:pt x="16823" y="17221"/>
                  </a:lnTo>
                  <a:lnTo>
                    <a:pt x="16886" y="17242"/>
                  </a:lnTo>
                  <a:lnTo>
                    <a:pt x="16928" y="17242"/>
                  </a:lnTo>
                  <a:lnTo>
                    <a:pt x="17012" y="17326"/>
                  </a:lnTo>
                  <a:lnTo>
                    <a:pt x="17095" y="17326"/>
                  </a:lnTo>
                  <a:lnTo>
                    <a:pt x="17200" y="17284"/>
                  </a:lnTo>
                  <a:lnTo>
                    <a:pt x="17263" y="17242"/>
                  </a:lnTo>
                  <a:lnTo>
                    <a:pt x="17346" y="17221"/>
                  </a:lnTo>
                  <a:lnTo>
                    <a:pt x="17409" y="17158"/>
                  </a:lnTo>
                  <a:lnTo>
                    <a:pt x="17472" y="17116"/>
                  </a:lnTo>
                  <a:lnTo>
                    <a:pt x="17556" y="17074"/>
                  </a:lnTo>
                  <a:lnTo>
                    <a:pt x="17606" y="17074"/>
                  </a:lnTo>
                  <a:lnTo>
                    <a:pt x="17618" y="17116"/>
                  </a:lnTo>
                  <a:lnTo>
                    <a:pt x="17618" y="17074"/>
                  </a:lnTo>
                  <a:lnTo>
                    <a:pt x="17618" y="17033"/>
                  </a:lnTo>
                  <a:lnTo>
                    <a:pt x="17577" y="16970"/>
                  </a:lnTo>
                  <a:lnTo>
                    <a:pt x="17588" y="17010"/>
                  </a:lnTo>
                  <a:lnTo>
                    <a:pt x="17472" y="16844"/>
                  </a:lnTo>
                  <a:lnTo>
                    <a:pt x="17409" y="16802"/>
                  </a:lnTo>
                  <a:lnTo>
                    <a:pt x="17409" y="16740"/>
                  </a:lnTo>
                  <a:lnTo>
                    <a:pt x="17430" y="16719"/>
                  </a:lnTo>
                  <a:lnTo>
                    <a:pt x="17472" y="16719"/>
                  </a:lnTo>
                  <a:lnTo>
                    <a:pt x="17535" y="16761"/>
                  </a:lnTo>
                  <a:lnTo>
                    <a:pt x="17535" y="16823"/>
                  </a:lnTo>
                  <a:lnTo>
                    <a:pt x="17577" y="16865"/>
                  </a:lnTo>
                  <a:lnTo>
                    <a:pt x="17681" y="17074"/>
                  </a:lnTo>
                  <a:lnTo>
                    <a:pt x="17869" y="17284"/>
                  </a:lnTo>
                  <a:lnTo>
                    <a:pt x="17890" y="17326"/>
                  </a:lnTo>
                  <a:lnTo>
                    <a:pt x="17932" y="17263"/>
                  </a:lnTo>
                  <a:lnTo>
                    <a:pt x="17932" y="17179"/>
                  </a:lnTo>
                  <a:lnTo>
                    <a:pt x="17953" y="17012"/>
                  </a:lnTo>
                  <a:lnTo>
                    <a:pt x="17953" y="16907"/>
                  </a:lnTo>
                  <a:lnTo>
                    <a:pt x="17995" y="16844"/>
                  </a:lnTo>
                  <a:lnTo>
                    <a:pt x="18058" y="16844"/>
                  </a:lnTo>
                  <a:lnTo>
                    <a:pt x="18100" y="16865"/>
                  </a:lnTo>
                  <a:lnTo>
                    <a:pt x="18100" y="16949"/>
                  </a:lnTo>
                  <a:lnTo>
                    <a:pt x="18141" y="17012"/>
                  </a:lnTo>
                  <a:lnTo>
                    <a:pt x="18183" y="17012"/>
                  </a:lnTo>
                  <a:lnTo>
                    <a:pt x="18372" y="17074"/>
                  </a:lnTo>
                  <a:lnTo>
                    <a:pt x="18518" y="17179"/>
                  </a:lnTo>
                  <a:lnTo>
                    <a:pt x="18602" y="17221"/>
                  </a:lnTo>
                  <a:lnTo>
                    <a:pt x="18665" y="17179"/>
                  </a:lnTo>
                  <a:lnTo>
                    <a:pt x="18706" y="17179"/>
                  </a:lnTo>
                  <a:lnTo>
                    <a:pt x="18769" y="17221"/>
                  </a:lnTo>
                  <a:lnTo>
                    <a:pt x="18769" y="17263"/>
                  </a:lnTo>
                  <a:lnTo>
                    <a:pt x="18602" y="17284"/>
                  </a:lnTo>
                  <a:lnTo>
                    <a:pt x="18581" y="17326"/>
                  </a:lnTo>
                  <a:lnTo>
                    <a:pt x="18476" y="17221"/>
                  </a:lnTo>
                  <a:lnTo>
                    <a:pt x="18288" y="17116"/>
                  </a:lnTo>
                  <a:lnTo>
                    <a:pt x="18246" y="17074"/>
                  </a:lnTo>
                  <a:lnTo>
                    <a:pt x="18204" y="17054"/>
                  </a:lnTo>
                  <a:lnTo>
                    <a:pt x="18162" y="17054"/>
                  </a:lnTo>
                  <a:lnTo>
                    <a:pt x="18121" y="17074"/>
                  </a:lnTo>
                  <a:lnTo>
                    <a:pt x="18121" y="17137"/>
                  </a:lnTo>
                  <a:lnTo>
                    <a:pt x="18183" y="17221"/>
                  </a:lnTo>
                  <a:lnTo>
                    <a:pt x="18413" y="17430"/>
                  </a:lnTo>
                  <a:lnTo>
                    <a:pt x="18518" y="17535"/>
                  </a:lnTo>
                  <a:lnTo>
                    <a:pt x="18685" y="17598"/>
                  </a:lnTo>
                  <a:lnTo>
                    <a:pt x="18790" y="17681"/>
                  </a:lnTo>
                  <a:lnTo>
                    <a:pt x="18832" y="17702"/>
                  </a:lnTo>
                  <a:lnTo>
                    <a:pt x="18916" y="17681"/>
                  </a:lnTo>
                  <a:lnTo>
                    <a:pt x="18937" y="17639"/>
                  </a:lnTo>
                  <a:lnTo>
                    <a:pt x="18999" y="17556"/>
                  </a:lnTo>
                  <a:lnTo>
                    <a:pt x="19125" y="17556"/>
                  </a:lnTo>
                  <a:lnTo>
                    <a:pt x="19167" y="17493"/>
                  </a:lnTo>
                  <a:lnTo>
                    <a:pt x="19167" y="17430"/>
                  </a:lnTo>
                  <a:lnTo>
                    <a:pt x="19250" y="17367"/>
                  </a:lnTo>
                  <a:lnTo>
                    <a:pt x="19313" y="17367"/>
                  </a:lnTo>
                  <a:lnTo>
                    <a:pt x="19376" y="17388"/>
                  </a:lnTo>
                  <a:lnTo>
                    <a:pt x="19460" y="17430"/>
                  </a:lnTo>
                  <a:lnTo>
                    <a:pt x="19564" y="17388"/>
                  </a:lnTo>
                  <a:lnTo>
                    <a:pt x="19669" y="17388"/>
                  </a:lnTo>
                  <a:lnTo>
                    <a:pt x="19690" y="17346"/>
                  </a:lnTo>
                  <a:lnTo>
                    <a:pt x="19732" y="17221"/>
                  </a:lnTo>
                  <a:lnTo>
                    <a:pt x="19732" y="17116"/>
                  </a:lnTo>
                  <a:lnTo>
                    <a:pt x="19774" y="17033"/>
                  </a:lnTo>
                  <a:lnTo>
                    <a:pt x="19857" y="16907"/>
                  </a:lnTo>
                  <a:lnTo>
                    <a:pt x="19857" y="16823"/>
                  </a:lnTo>
                  <a:lnTo>
                    <a:pt x="19836" y="16761"/>
                  </a:lnTo>
                  <a:lnTo>
                    <a:pt x="19753" y="16740"/>
                  </a:lnTo>
                  <a:lnTo>
                    <a:pt x="19648" y="16761"/>
                  </a:lnTo>
                  <a:lnTo>
                    <a:pt x="19627" y="16802"/>
                  </a:lnTo>
                  <a:lnTo>
                    <a:pt x="19585" y="16761"/>
                  </a:lnTo>
                  <a:lnTo>
                    <a:pt x="19543" y="16761"/>
                  </a:lnTo>
                  <a:lnTo>
                    <a:pt x="19522" y="16802"/>
                  </a:lnTo>
                  <a:lnTo>
                    <a:pt x="19439" y="16740"/>
                  </a:lnTo>
                  <a:lnTo>
                    <a:pt x="19376" y="16656"/>
                  </a:lnTo>
                  <a:lnTo>
                    <a:pt x="19334" y="16614"/>
                  </a:lnTo>
                  <a:lnTo>
                    <a:pt x="19313" y="16530"/>
                  </a:lnTo>
                  <a:lnTo>
                    <a:pt x="19271" y="16530"/>
                  </a:lnTo>
                  <a:lnTo>
                    <a:pt x="19250" y="16614"/>
                  </a:lnTo>
                  <a:lnTo>
                    <a:pt x="19250" y="16719"/>
                  </a:lnTo>
                  <a:lnTo>
                    <a:pt x="19313" y="16740"/>
                  </a:lnTo>
                  <a:lnTo>
                    <a:pt x="19313" y="16823"/>
                  </a:lnTo>
                  <a:lnTo>
                    <a:pt x="19250" y="16907"/>
                  </a:lnTo>
                  <a:lnTo>
                    <a:pt x="19229" y="17012"/>
                  </a:lnTo>
                  <a:lnTo>
                    <a:pt x="19209" y="16949"/>
                  </a:lnTo>
                  <a:lnTo>
                    <a:pt x="19229" y="16823"/>
                  </a:lnTo>
                  <a:lnTo>
                    <a:pt x="19209" y="16719"/>
                  </a:lnTo>
                  <a:lnTo>
                    <a:pt x="19146" y="16698"/>
                  </a:lnTo>
                  <a:lnTo>
                    <a:pt x="19125" y="16551"/>
                  </a:lnTo>
                  <a:lnTo>
                    <a:pt x="19062" y="16530"/>
                  </a:lnTo>
                  <a:lnTo>
                    <a:pt x="19041" y="16489"/>
                  </a:lnTo>
                  <a:lnTo>
                    <a:pt x="19041" y="16447"/>
                  </a:lnTo>
                  <a:lnTo>
                    <a:pt x="19104" y="16426"/>
                  </a:lnTo>
                  <a:lnTo>
                    <a:pt x="19161" y="16311"/>
                  </a:lnTo>
                  <a:lnTo>
                    <a:pt x="19146" y="16279"/>
                  </a:lnTo>
                  <a:lnTo>
                    <a:pt x="19104" y="16238"/>
                  </a:lnTo>
                  <a:lnTo>
                    <a:pt x="19146" y="16217"/>
                  </a:lnTo>
                  <a:lnTo>
                    <a:pt x="19229" y="16217"/>
                  </a:lnTo>
                  <a:lnTo>
                    <a:pt x="19271" y="16175"/>
                  </a:lnTo>
                  <a:lnTo>
                    <a:pt x="19313" y="16091"/>
                  </a:lnTo>
                  <a:lnTo>
                    <a:pt x="19313" y="15966"/>
                  </a:lnTo>
                  <a:lnTo>
                    <a:pt x="19271" y="15903"/>
                  </a:lnTo>
                  <a:lnTo>
                    <a:pt x="19271" y="15861"/>
                  </a:lnTo>
                  <a:lnTo>
                    <a:pt x="19334" y="15861"/>
                  </a:lnTo>
                  <a:lnTo>
                    <a:pt x="19376" y="15903"/>
                  </a:lnTo>
                  <a:lnTo>
                    <a:pt x="19439" y="15986"/>
                  </a:lnTo>
                  <a:lnTo>
                    <a:pt x="19481" y="16007"/>
                  </a:lnTo>
                  <a:lnTo>
                    <a:pt x="19564" y="16007"/>
                  </a:lnTo>
                  <a:lnTo>
                    <a:pt x="19648" y="15966"/>
                  </a:lnTo>
                  <a:lnTo>
                    <a:pt x="19732" y="15986"/>
                  </a:lnTo>
                  <a:lnTo>
                    <a:pt x="19794" y="16028"/>
                  </a:lnTo>
                  <a:lnTo>
                    <a:pt x="19899" y="16070"/>
                  </a:lnTo>
                  <a:lnTo>
                    <a:pt x="20046" y="16175"/>
                  </a:lnTo>
                  <a:lnTo>
                    <a:pt x="20046" y="16238"/>
                  </a:lnTo>
                  <a:lnTo>
                    <a:pt x="20066" y="16321"/>
                  </a:lnTo>
                  <a:lnTo>
                    <a:pt x="20108" y="16384"/>
                  </a:lnTo>
                  <a:lnTo>
                    <a:pt x="20150" y="16447"/>
                  </a:lnTo>
                  <a:lnTo>
                    <a:pt x="20192" y="16489"/>
                  </a:lnTo>
                  <a:lnTo>
                    <a:pt x="20318" y="16405"/>
                  </a:lnTo>
                  <a:lnTo>
                    <a:pt x="20422" y="16238"/>
                  </a:lnTo>
                  <a:lnTo>
                    <a:pt x="20485" y="16133"/>
                  </a:lnTo>
                  <a:lnTo>
                    <a:pt x="20422" y="16091"/>
                  </a:lnTo>
                  <a:lnTo>
                    <a:pt x="20401" y="15986"/>
                  </a:lnTo>
                  <a:lnTo>
                    <a:pt x="20464" y="15924"/>
                  </a:lnTo>
                  <a:lnTo>
                    <a:pt x="20464" y="15882"/>
                  </a:lnTo>
                  <a:lnTo>
                    <a:pt x="20359" y="15861"/>
                  </a:lnTo>
                  <a:lnTo>
                    <a:pt x="20276" y="15903"/>
                  </a:lnTo>
                  <a:lnTo>
                    <a:pt x="20255" y="15966"/>
                  </a:lnTo>
                  <a:lnTo>
                    <a:pt x="20108" y="15882"/>
                  </a:lnTo>
                  <a:lnTo>
                    <a:pt x="20046" y="15777"/>
                  </a:lnTo>
                  <a:lnTo>
                    <a:pt x="19899" y="15756"/>
                  </a:lnTo>
                  <a:lnTo>
                    <a:pt x="19857" y="15777"/>
                  </a:lnTo>
                  <a:lnTo>
                    <a:pt x="19794" y="15714"/>
                  </a:lnTo>
                  <a:lnTo>
                    <a:pt x="19794" y="15673"/>
                  </a:lnTo>
                  <a:lnTo>
                    <a:pt x="19857" y="15673"/>
                  </a:lnTo>
                  <a:lnTo>
                    <a:pt x="19899" y="15589"/>
                  </a:lnTo>
                  <a:lnTo>
                    <a:pt x="19941" y="15401"/>
                  </a:lnTo>
                  <a:lnTo>
                    <a:pt x="19962" y="15380"/>
                  </a:lnTo>
                  <a:lnTo>
                    <a:pt x="19962" y="15296"/>
                  </a:lnTo>
                  <a:lnTo>
                    <a:pt x="19836" y="15254"/>
                  </a:lnTo>
                  <a:lnTo>
                    <a:pt x="19774" y="15254"/>
                  </a:lnTo>
                  <a:lnTo>
                    <a:pt x="19669" y="15359"/>
                  </a:lnTo>
                  <a:lnTo>
                    <a:pt x="19564" y="15380"/>
                  </a:lnTo>
                  <a:lnTo>
                    <a:pt x="19460" y="15359"/>
                  </a:lnTo>
                  <a:lnTo>
                    <a:pt x="19439" y="15296"/>
                  </a:lnTo>
                  <a:lnTo>
                    <a:pt x="19418" y="15191"/>
                  </a:lnTo>
                  <a:lnTo>
                    <a:pt x="19376" y="15149"/>
                  </a:lnTo>
                  <a:lnTo>
                    <a:pt x="19376" y="15066"/>
                  </a:lnTo>
                  <a:lnTo>
                    <a:pt x="19460" y="15129"/>
                  </a:lnTo>
                  <a:lnTo>
                    <a:pt x="19481" y="15170"/>
                  </a:lnTo>
                  <a:lnTo>
                    <a:pt x="19460" y="15233"/>
                  </a:lnTo>
                  <a:lnTo>
                    <a:pt x="19481" y="15296"/>
                  </a:lnTo>
                  <a:lnTo>
                    <a:pt x="19564" y="15359"/>
                  </a:lnTo>
                  <a:lnTo>
                    <a:pt x="19648" y="15359"/>
                  </a:lnTo>
                  <a:lnTo>
                    <a:pt x="19753" y="15254"/>
                  </a:lnTo>
                  <a:lnTo>
                    <a:pt x="19836" y="15233"/>
                  </a:lnTo>
                  <a:lnTo>
                    <a:pt x="19941" y="15233"/>
                  </a:lnTo>
                  <a:lnTo>
                    <a:pt x="19983" y="15275"/>
                  </a:lnTo>
                  <a:lnTo>
                    <a:pt x="20046" y="15275"/>
                  </a:lnTo>
                  <a:lnTo>
                    <a:pt x="20066" y="15233"/>
                  </a:lnTo>
                  <a:lnTo>
                    <a:pt x="20046" y="15170"/>
                  </a:lnTo>
                  <a:lnTo>
                    <a:pt x="19836" y="14961"/>
                  </a:lnTo>
                  <a:lnTo>
                    <a:pt x="19669" y="14836"/>
                  </a:lnTo>
                  <a:lnTo>
                    <a:pt x="19522" y="14836"/>
                  </a:lnTo>
                  <a:lnTo>
                    <a:pt x="19355" y="14752"/>
                  </a:lnTo>
                  <a:lnTo>
                    <a:pt x="19271" y="14647"/>
                  </a:lnTo>
                  <a:lnTo>
                    <a:pt x="19271" y="14564"/>
                  </a:lnTo>
                  <a:lnTo>
                    <a:pt x="19271" y="14522"/>
                  </a:lnTo>
                  <a:lnTo>
                    <a:pt x="19334" y="14564"/>
                  </a:lnTo>
                  <a:lnTo>
                    <a:pt x="19376" y="14668"/>
                  </a:lnTo>
                  <a:lnTo>
                    <a:pt x="19460" y="14731"/>
                  </a:lnTo>
                  <a:lnTo>
                    <a:pt x="19585" y="14731"/>
                  </a:lnTo>
                  <a:lnTo>
                    <a:pt x="19627" y="14668"/>
                  </a:lnTo>
                  <a:lnTo>
                    <a:pt x="19627" y="14626"/>
                  </a:lnTo>
                  <a:lnTo>
                    <a:pt x="19522" y="14522"/>
                  </a:lnTo>
                  <a:lnTo>
                    <a:pt x="19481" y="14459"/>
                  </a:lnTo>
                  <a:lnTo>
                    <a:pt x="19481" y="14438"/>
                  </a:lnTo>
                  <a:lnTo>
                    <a:pt x="19522" y="14438"/>
                  </a:lnTo>
                  <a:lnTo>
                    <a:pt x="19564" y="14459"/>
                  </a:lnTo>
                  <a:lnTo>
                    <a:pt x="19690" y="14626"/>
                  </a:lnTo>
                  <a:lnTo>
                    <a:pt x="19753" y="14731"/>
                  </a:lnTo>
                  <a:lnTo>
                    <a:pt x="19753" y="14773"/>
                  </a:lnTo>
                  <a:lnTo>
                    <a:pt x="19857" y="14857"/>
                  </a:lnTo>
                  <a:lnTo>
                    <a:pt x="19962" y="14940"/>
                  </a:lnTo>
                  <a:lnTo>
                    <a:pt x="20087" y="15087"/>
                  </a:lnTo>
                  <a:lnTo>
                    <a:pt x="20171" y="15129"/>
                  </a:lnTo>
                  <a:lnTo>
                    <a:pt x="20213" y="15087"/>
                  </a:lnTo>
                  <a:lnTo>
                    <a:pt x="20276" y="15129"/>
                  </a:lnTo>
                  <a:lnTo>
                    <a:pt x="20297" y="15170"/>
                  </a:lnTo>
                  <a:lnTo>
                    <a:pt x="20213" y="15233"/>
                  </a:lnTo>
                  <a:lnTo>
                    <a:pt x="20276" y="15296"/>
                  </a:lnTo>
                  <a:lnTo>
                    <a:pt x="20318" y="15359"/>
                  </a:lnTo>
                  <a:lnTo>
                    <a:pt x="20380" y="15359"/>
                  </a:lnTo>
                  <a:lnTo>
                    <a:pt x="20422" y="15275"/>
                  </a:lnTo>
                  <a:lnTo>
                    <a:pt x="20485" y="15087"/>
                  </a:lnTo>
                  <a:lnTo>
                    <a:pt x="20506" y="15045"/>
                  </a:lnTo>
                  <a:lnTo>
                    <a:pt x="20527" y="14982"/>
                  </a:lnTo>
                  <a:lnTo>
                    <a:pt x="20506" y="14877"/>
                  </a:lnTo>
                  <a:lnTo>
                    <a:pt x="20506" y="14836"/>
                  </a:lnTo>
                  <a:lnTo>
                    <a:pt x="20506" y="14710"/>
                  </a:lnTo>
                  <a:lnTo>
                    <a:pt x="20464" y="14626"/>
                  </a:lnTo>
                  <a:lnTo>
                    <a:pt x="20464" y="14564"/>
                  </a:lnTo>
                  <a:lnTo>
                    <a:pt x="20464" y="14543"/>
                  </a:lnTo>
                  <a:lnTo>
                    <a:pt x="20506" y="14564"/>
                  </a:lnTo>
                  <a:lnTo>
                    <a:pt x="20590" y="14605"/>
                  </a:lnTo>
                  <a:lnTo>
                    <a:pt x="20610" y="14605"/>
                  </a:lnTo>
                  <a:lnTo>
                    <a:pt x="20590" y="14543"/>
                  </a:lnTo>
                  <a:lnTo>
                    <a:pt x="20506" y="14459"/>
                  </a:lnTo>
                  <a:lnTo>
                    <a:pt x="20464" y="14354"/>
                  </a:lnTo>
                  <a:lnTo>
                    <a:pt x="20401" y="14313"/>
                  </a:lnTo>
                  <a:lnTo>
                    <a:pt x="20318" y="14292"/>
                  </a:lnTo>
                  <a:lnTo>
                    <a:pt x="19962" y="14292"/>
                  </a:lnTo>
                  <a:lnTo>
                    <a:pt x="19920" y="14208"/>
                  </a:lnTo>
                  <a:lnTo>
                    <a:pt x="19836" y="14145"/>
                  </a:lnTo>
                  <a:lnTo>
                    <a:pt x="19648" y="14145"/>
                  </a:lnTo>
                  <a:lnTo>
                    <a:pt x="19564" y="14187"/>
                  </a:lnTo>
                  <a:lnTo>
                    <a:pt x="19502" y="14187"/>
                  </a:lnTo>
                  <a:lnTo>
                    <a:pt x="19460" y="14124"/>
                  </a:lnTo>
                  <a:lnTo>
                    <a:pt x="19439" y="14103"/>
                  </a:lnTo>
                  <a:lnTo>
                    <a:pt x="19460" y="14041"/>
                  </a:lnTo>
                  <a:lnTo>
                    <a:pt x="19502" y="14103"/>
                  </a:lnTo>
                  <a:lnTo>
                    <a:pt x="19543" y="14124"/>
                  </a:lnTo>
                  <a:lnTo>
                    <a:pt x="19669" y="14103"/>
                  </a:lnTo>
                  <a:lnTo>
                    <a:pt x="19836" y="14082"/>
                  </a:lnTo>
                  <a:lnTo>
                    <a:pt x="19878" y="14124"/>
                  </a:lnTo>
                  <a:lnTo>
                    <a:pt x="19941" y="14103"/>
                  </a:lnTo>
                  <a:lnTo>
                    <a:pt x="20025" y="14082"/>
                  </a:lnTo>
                  <a:lnTo>
                    <a:pt x="20087" y="14103"/>
                  </a:lnTo>
                  <a:lnTo>
                    <a:pt x="20150" y="14124"/>
                  </a:lnTo>
                  <a:lnTo>
                    <a:pt x="20192" y="14103"/>
                  </a:lnTo>
                  <a:lnTo>
                    <a:pt x="20234" y="14082"/>
                  </a:lnTo>
                  <a:lnTo>
                    <a:pt x="20234" y="14020"/>
                  </a:lnTo>
                  <a:lnTo>
                    <a:pt x="20234" y="13915"/>
                  </a:lnTo>
                  <a:lnTo>
                    <a:pt x="20234" y="13873"/>
                  </a:lnTo>
                  <a:lnTo>
                    <a:pt x="20171" y="13831"/>
                  </a:lnTo>
                  <a:lnTo>
                    <a:pt x="20129" y="13873"/>
                  </a:lnTo>
                  <a:lnTo>
                    <a:pt x="20066" y="13894"/>
                  </a:lnTo>
                  <a:lnTo>
                    <a:pt x="19983" y="13873"/>
                  </a:lnTo>
                  <a:lnTo>
                    <a:pt x="19857" y="13873"/>
                  </a:lnTo>
                  <a:lnTo>
                    <a:pt x="19815" y="13810"/>
                  </a:lnTo>
                  <a:lnTo>
                    <a:pt x="19711" y="13706"/>
                  </a:lnTo>
                  <a:lnTo>
                    <a:pt x="19606" y="13727"/>
                  </a:lnTo>
                  <a:lnTo>
                    <a:pt x="19564" y="13789"/>
                  </a:lnTo>
                  <a:lnTo>
                    <a:pt x="19543" y="13789"/>
                  </a:lnTo>
                  <a:lnTo>
                    <a:pt x="19543" y="13685"/>
                  </a:lnTo>
                  <a:lnTo>
                    <a:pt x="19543" y="13601"/>
                  </a:lnTo>
                  <a:lnTo>
                    <a:pt x="19522" y="13538"/>
                  </a:lnTo>
                  <a:lnTo>
                    <a:pt x="19313" y="13538"/>
                  </a:lnTo>
                  <a:lnTo>
                    <a:pt x="19229" y="13497"/>
                  </a:lnTo>
                  <a:lnTo>
                    <a:pt x="19250" y="13455"/>
                  </a:lnTo>
                  <a:lnTo>
                    <a:pt x="19313" y="13455"/>
                  </a:lnTo>
                  <a:lnTo>
                    <a:pt x="19418" y="13476"/>
                  </a:lnTo>
                  <a:lnTo>
                    <a:pt x="19460" y="13455"/>
                  </a:lnTo>
                  <a:lnTo>
                    <a:pt x="19460" y="13392"/>
                  </a:lnTo>
                  <a:lnTo>
                    <a:pt x="19439" y="13371"/>
                  </a:lnTo>
                  <a:lnTo>
                    <a:pt x="19481" y="13308"/>
                  </a:lnTo>
                  <a:lnTo>
                    <a:pt x="19460" y="13266"/>
                  </a:lnTo>
                  <a:lnTo>
                    <a:pt x="19439" y="13204"/>
                  </a:lnTo>
                  <a:lnTo>
                    <a:pt x="19481" y="13162"/>
                  </a:lnTo>
                  <a:lnTo>
                    <a:pt x="19460" y="13078"/>
                  </a:lnTo>
                  <a:lnTo>
                    <a:pt x="19460" y="12994"/>
                  </a:lnTo>
                  <a:lnTo>
                    <a:pt x="19522" y="12973"/>
                  </a:lnTo>
                  <a:lnTo>
                    <a:pt x="19543" y="12994"/>
                  </a:lnTo>
                  <a:lnTo>
                    <a:pt x="19543" y="13078"/>
                  </a:lnTo>
                  <a:lnTo>
                    <a:pt x="19585" y="13141"/>
                  </a:lnTo>
                  <a:lnTo>
                    <a:pt x="19648" y="13162"/>
                  </a:lnTo>
                  <a:lnTo>
                    <a:pt x="19732" y="13078"/>
                  </a:lnTo>
                  <a:lnTo>
                    <a:pt x="19857" y="12953"/>
                  </a:lnTo>
                  <a:lnTo>
                    <a:pt x="19941" y="12932"/>
                  </a:lnTo>
                  <a:lnTo>
                    <a:pt x="19941" y="12890"/>
                  </a:lnTo>
                  <a:lnTo>
                    <a:pt x="19899" y="12869"/>
                  </a:lnTo>
                  <a:lnTo>
                    <a:pt x="19794" y="12848"/>
                  </a:lnTo>
                  <a:lnTo>
                    <a:pt x="19732" y="12848"/>
                  </a:lnTo>
                  <a:lnTo>
                    <a:pt x="19690" y="12827"/>
                  </a:lnTo>
                  <a:lnTo>
                    <a:pt x="19774" y="12785"/>
                  </a:lnTo>
                  <a:lnTo>
                    <a:pt x="19878" y="12785"/>
                  </a:lnTo>
                  <a:lnTo>
                    <a:pt x="19941" y="12827"/>
                  </a:lnTo>
                  <a:lnTo>
                    <a:pt x="19983" y="12827"/>
                  </a:lnTo>
                  <a:lnTo>
                    <a:pt x="19983" y="12764"/>
                  </a:lnTo>
                  <a:lnTo>
                    <a:pt x="19962" y="12743"/>
                  </a:lnTo>
                  <a:lnTo>
                    <a:pt x="20046" y="12722"/>
                  </a:lnTo>
                  <a:lnTo>
                    <a:pt x="20150" y="12722"/>
                  </a:lnTo>
                  <a:lnTo>
                    <a:pt x="20213" y="12785"/>
                  </a:lnTo>
                  <a:lnTo>
                    <a:pt x="20276" y="12827"/>
                  </a:lnTo>
                  <a:lnTo>
                    <a:pt x="20318" y="12785"/>
                  </a:lnTo>
                  <a:lnTo>
                    <a:pt x="20380" y="12827"/>
                  </a:lnTo>
                  <a:lnTo>
                    <a:pt x="20422" y="12890"/>
                  </a:lnTo>
                  <a:lnTo>
                    <a:pt x="20401" y="12973"/>
                  </a:lnTo>
                  <a:lnTo>
                    <a:pt x="20422" y="13036"/>
                  </a:lnTo>
                  <a:lnTo>
                    <a:pt x="20506" y="13057"/>
                  </a:lnTo>
                  <a:lnTo>
                    <a:pt x="20527" y="13036"/>
                  </a:lnTo>
                  <a:lnTo>
                    <a:pt x="20590" y="13057"/>
                  </a:lnTo>
                  <a:lnTo>
                    <a:pt x="20631" y="13141"/>
                  </a:lnTo>
                  <a:lnTo>
                    <a:pt x="20778" y="13183"/>
                  </a:lnTo>
                  <a:lnTo>
                    <a:pt x="20820" y="13266"/>
                  </a:lnTo>
                  <a:lnTo>
                    <a:pt x="20841" y="13287"/>
                  </a:lnTo>
                  <a:lnTo>
                    <a:pt x="20882" y="13245"/>
                  </a:lnTo>
                  <a:lnTo>
                    <a:pt x="20903" y="13141"/>
                  </a:lnTo>
                  <a:lnTo>
                    <a:pt x="20945" y="13057"/>
                  </a:lnTo>
                  <a:lnTo>
                    <a:pt x="21008" y="12890"/>
                  </a:lnTo>
                  <a:lnTo>
                    <a:pt x="21008" y="12848"/>
                  </a:lnTo>
                  <a:lnTo>
                    <a:pt x="21029" y="12722"/>
                  </a:lnTo>
                  <a:lnTo>
                    <a:pt x="21050" y="12555"/>
                  </a:lnTo>
                  <a:lnTo>
                    <a:pt x="21092" y="12513"/>
                  </a:lnTo>
                  <a:lnTo>
                    <a:pt x="21092" y="12429"/>
                  </a:lnTo>
                  <a:lnTo>
                    <a:pt x="21050" y="12346"/>
                  </a:lnTo>
                  <a:lnTo>
                    <a:pt x="20987" y="12304"/>
                  </a:lnTo>
                  <a:lnTo>
                    <a:pt x="20924" y="12241"/>
                  </a:lnTo>
                  <a:lnTo>
                    <a:pt x="20882" y="12241"/>
                  </a:lnTo>
                  <a:lnTo>
                    <a:pt x="20841" y="12199"/>
                  </a:lnTo>
                  <a:lnTo>
                    <a:pt x="20841" y="12136"/>
                  </a:lnTo>
                  <a:lnTo>
                    <a:pt x="20757" y="12136"/>
                  </a:lnTo>
                  <a:lnTo>
                    <a:pt x="20694" y="12220"/>
                  </a:lnTo>
                  <a:lnTo>
                    <a:pt x="20590" y="12325"/>
                  </a:lnTo>
                  <a:lnTo>
                    <a:pt x="20506" y="12346"/>
                  </a:lnTo>
                  <a:lnTo>
                    <a:pt x="20464" y="12304"/>
                  </a:lnTo>
                  <a:lnTo>
                    <a:pt x="20485" y="12241"/>
                  </a:lnTo>
                  <a:lnTo>
                    <a:pt x="20485" y="12157"/>
                  </a:lnTo>
                  <a:lnTo>
                    <a:pt x="20485" y="12136"/>
                  </a:lnTo>
                  <a:lnTo>
                    <a:pt x="20380" y="12116"/>
                  </a:lnTo>
                  <a:lnTo>
                    <a:pt x="20297" y="12116"/>
                  </a:lnTo>
                  <a:lnTo>
                    <a:pt x="20276" y="12053"/>
                  </a:lnTo>
                  <a:lnTo>
                    <a:pt x="20338" y="12032"/>
                  </a:lnTo>
                  <a:lnTo>
                    <a:pt x="20338" y="12011"/>
                  </a:lnTo>
                  <a:lnTo>
                    <a:pt x="20255" y="11948"/>
                  </a:lnTo>
                  <a:lnTo>
                    <a:pt x="20213" y="11906"/>
                  </a:lnTo>
                  <a:lnTo>
                    <a:pt x="20255" y="11885"/>
                  </a:lnTo>
                  <a:lnTo>
                    <a:pt x="20276" y="11906"/>
                  </a:lnTo>
                  <a:lnTo>
                    <a:pt x="20359" y="11927"/>
                  </a:lnTo>
                  <a:lnTo>
                    <a:pt x="20359" y="11885"/>
                  </a:lnTo>
                  <a:lnTo>
                    <a:pt x="20297" y="11802"/>
                  </a:lnTo>
                  <a:lnTo>
                    <a:pt x="20276" y="11718"/>
                  </a:lnTo>
                  <a:lnTo>
                    <a:pt x="20297" y="11676"/>
                  </a:lnTo>
                  <a:lnTo>
                    <a:pt x="20359" y="11634"/>
                  </a:lnTo>
                  <a:lnTo>
                    <a:pt x="20380" y="11676"/>
                  </a:lnTo>
                  <a:lnTo>
                    <a:pt x="20443" y="11697"/>
                  </a:lnTo>
                  <a:lnTo>
                    <a:pt x="20464" y="11739"/>
                  </a:lnTo>
                  <a:lnTo>
                    <a:pt x="20590" y="11885"/>
                  </a:lnTo>
                  <a:lnTo>
                    <a:pt x="20673" y="11927"/>
                  </a:lnTo>
                  <a:lnTo>
                    <a:pt x="20757" y="11906"/>
                  </a:lnTo>
                  <a:lnTo>
                    <a:pt x="20799" y="11844"/>
                  </a:lnTo>
                  <a:lnTo>
                    <a:pt x="20757" y="11718"/>
                  </a:lnTo>
                  <a:lnTo>
                    <a:pt x="20652" y="11613"/>
                  </a:lnTo>
                  <a:lnTo>
                    <a:pt x="20569" y="11572"/>
                  </a:lnTo>
                  <a:lnTo>
                    <a:pt x="20464" y="11530"/>
                  </a:lnTo>
                  <a:lnTo>
                    <a:pt x="20443" y="11404"/>
                  </a:lnTo>
                  <a:lnTo>
                    <a:pt x="20380" y="11320"/>
                  </a:lnTo>
                  <a:lnTo>
                    <a:pt x="20338" y="11258"/>
                  </a:lnTo>
                  <a:lnTo>
                    <a:pt x="20255" y="11216"/>
                  </a:lnTo>
                  <a:lnTo>
                    <a:pt x="20171" y="11174"/>
                  </a:lnTo>
                  <a:lnTo>
                    <a:pt x="20171" y="11111"/>
                  </a:lnTo>
                  <a:lnTo>
                    <a:pt x="20234" y="11069"/>
                  </a:lnTo>
                  <a:lnTo>
                    <a:pt x="20234" y="11007"/>
                  </a:lnTo>
                  <a:lnTo>
                    <a:pt x="20192" y="10986"/>
                  </a:lnTo>
                  <a:lnTo>
                    <a:pt x="20192" y="10944"/>
                  </a:lnTo>
                  <a:lnTo>
                    <a:pt x="20255" y="10881"/>
                  </a:lnTo>
                  <a:lnTo>
                    <a:pt x="20297" y="10881"/>
                  </a:lnTo>
                  <a:lnTo>
                    <a:pt x="20359" y="10860"/>
                  </a:lnTo>
                  <a:lnTo>
                    <a:pt x="20443" y="10881"/>
                  </a:lnTo>
                  <a:lnTo>
                    <a:pt x="20485" y="10944"/>
                  </a:lnTo>
                  <a:lnTo>
                    <a:pt x="20401" y="10986"/>
                  </a:lnTo>
                  <a:lnTo>
                    <a:pt x="20464" y="10986"/>
                  </a:lnTo>
                  <a:lnTo>
                    <a:pt x="20548" y="11048"/>
                  </a:lnTo>
                  <a:lnTo>
                    <a:pt x="20548" y="11090"/>
                  </a:lnTo>
                  <a:lnTo>
                    <a:pt x="20569" y="11174"/>
                  </a:lnTo>
                  <a:lnTo>
                    <a:pt x="20652" y="11195"/>
                  </a:lnTo>
                  <a:lnTo>
                    <a:pt x="20757" y="11111"/>
                  </a:lnTo>
                  <a:lnTo>
                    <a:pt x="20799" y="10986"/>
                  </a:lnTo>
                  <a:lnTo>
                    <a:pt x="20820" y="10860"/>
                  </a:lnTo>
                  <a:lnTo>
                    <a:pt x="20882" y="10776"/>
                  </a:lnTo>
                  <a:lnTo>
                    <a:pt x="20903" y="10735"/>
                  </a:lnTo>
                  <a:lnTo>
                    <a:pt x="20882" y="10588"/>
                  </a:lnTo>
                  <a:lnTo>
                    <a:pt x="20966" y="10525"/>
                  </a:lnTo>
                  <a:lnTo>
                    <a:pt x="21029" y="10463"/>
                  </a:lnTo>
                  <a:lnTo>
                    <a:pt x="21071" y="10316"/>
                  </a:lnTo>
                  <a:lnTo>
                    <a:pt x="21029" y="10212"/>
                  </a:lnTo>
                  <a:lnTo>
                    <a:pt x="20987" y="10128"/>
                  </a:lnTo>
                  <a:lnTo>
                    <a:pt x="21029" y="9919"/>
                  </a:lnTo>
                  <a:lnTo>
                    <a:pt x="21092" y="9751"/>
                  </a:lnTo>
                  <a:lnTo>
                    <a:pt x="21092" y="9605"/>
                  </a:lnTo>
                  <a:lnTo>
                    <a:pt x="21175" y="9521"/>
                  </a:lnTo>
                  <a:lnTo>
                    <a:pt x="21175" y="9437"/>
                  </a:lnTo>
                  <a:lnTo>
                    <a:pt x="21196" y="9312"/>
                  </a:lnTo>
                  <a:lnTo>
                    <a:pt x="21196" y="9165"/>
                  </a:lnTo>
                  <a:lnTo>
                    <a:pt x="21280" y="9082"/>
                  </a:lnTo>
                  <a:lnTo>
                    <a:pt x="21343" y="8956"/>
                  </a:lnTo>
                  <a:lnTo>
                    <a:pt x="21531" y="8684"/>
                  </a:lnTo>
                  <a:lnTo>
                    <a:pt x="21615" y="8538"/>
                  </a:lnTo>
                  <a:lnTo>
                    <a:pt x="21761" y="8391"/>
                  </a:lnTo>
                  <a:lnTo>
                    <a:pt x="21824" y="8287"/>
                  </a:lnTo>
                  <a:lnTo>
                    <a:pt x="21908" y="8224"/>
                  </a:lnTo>
                  <a:lnTo>
                    <a:pt x="21950" y="8077"/>
                  </a:lnTo>
                  <a:lnTo>
                    <a:pt x="22075" y="7973"/>
                  </a:lnTo>
                  <a:lnTo>
                    <a:pt x="22117" y="7952"/>
                  </a:lnTo>
                  <a:lnTo>
                    <a:pt x="22075" y="7910"/>
                  </a:lnTo>
                  <a:lnTo>
                    <a:pt x="22012" y="7847"/>
                  </a:lnTo>
                  <a:lnTo>
                    <a:pt x="21908" y="7826"/>
                  </a:lnTo>
                  <a:lnTo>
                    <a:pt x="21845" y="7763"/>
                  </a:lnTo>
                  <a:lnTo>
                    <a:pt x="21803" y="7722"/>
                  </a:lnTo>
                  <a:lnTo>
                    <a:pt x="21719" y="7743"/>
                  </a:lnTo>
                  <a:lnTo>
                    <a:pt x="21552" y="7805"/>
                  </a:lnTo>
                  <a:lnTo>
                    <a:pt x="21406" y="7847"/>
                  </a:lnTo>
                  <a:lnTo>
                    <a:pt x="21280" y="7910"/>
                  </a:lnTo>
                  <a:lnTo>
                    <a:pt x="21196" y="8015"/>
                  </a:lnTo>
                  <a:lnTo>
                    <a:pt x="21092" y="8056"/>
                  </a:lnTo>
                  <a:lnTo>
                    <a:pt x="21071" y="8119"/>
                  </a:lnTo>
                  <a:lnTo>
                    <a:pt x="21008" y="8140"/>
                  </a:lnTo>
                  <a:lnTo>
                    <a:pt x="20903" y="8077"/>
                  </a:lnTo>
                  <a:lnTo>
                    <a:pt x="20862" y="8035"/>
                  </a:lnTo>
                  <a:lnTo>
                    <a:pt x="20862" y="7973"/>
                  </a:lnTo>
                  <a:lnTo>
                    <a:pt x="20924" y="7973"/>
                  </a:lnTo>
                  <a:lnTo>
                    <a:pt x="20987" y="7952"/>
                  </a:lnTo>
                  <a:lnTo>
                    <a:pt x="20987" y="7847"/>
                  </a:lnTo>
                  <a:lnTo>
                    <a:pt x="20966" y="7805"/>
                  </a:lnTo>
                  <a:lnTo>
                    <a:pt x="20882" y="7805"/>
                  </a:lnTo>
                  <a:lnTo>
                    <a:pt x="20820" y="7763"/>
                  </a:lnTo>
                  <a:lnTo>
                    <a:pt x="20903" y="7743"/>
                  </a:lnTo>
                  <a:lnTo>
                    <a:pt x="20966" y="7701"/>
                  </a:lnTo>
                  <a:lnTo>
                    <a:pt x="21071" y="7617"/>
                  </a:lnTo>
                  <a:lnTo>
                    <a:pt x="21134" y="7491"/>
                  </a:lnTo>
                  <a:lnTo>
                    <a:pt x="21238" y="7408"/>
                  </a:lnTo>
                  <a:lnTo>
                    <a:pt x="21322" y="7408"/>
                  </a:lnTo>
                  <a:lnTo>
                    <a:pt x="21447" y="7429"/>
                  </a:lnTo>
                  <a:lnTo>
                    <a:pt x="21698" y="7617"/>
                  </a:lnTo>
                  <a:lnTo>
                    <a:pt x="21761" y="7659"/>
                  </a:lnTo>
                  <a:lnTo>
                    <a:pt x="21970" y="7659"/>
                  </a:lnTo>
                  <a:lnTo>
                    <a:pt x="22075" y="7638"/>
                  </a:lnTo>
                  <a:lnTo>
                    <a:pt x="22180" y="7659"/>
                  </a:lnTo>
                  <a:lnTo>
                    <a:pt x="22389" y="7617"/>
                  </a:lnTo>
                  <a:lnTo>
                    <a:pt x="22494" y="7554"/>
                  </a:lnTo>
                  <a:lnTo>
                    <a:pt x="22494" y="7491"/>
                  </a:lnTo>
                  <a:lnTo>
                    <a:pt x="22473" y="7429"/>
                  </a:lnTo>
                  <a:lnTo>
                    <a:pt x="22515" y="7429"/>
                  </a:lnTo>
                  <a:lnTo>
                    <a:pt x="22598" y="7408"/>
                  </a:lnTo>
                  <a:lnTo>
                    <a:pt x="22682" y="7324"/>
                  </a:lnTo>
                  <a:lnTo>
                    <a:pt x="22682" y="7240"/>
                  </a:lnTo>
                  <a:lnTo>
                    <a:pt x="22640" y="7178"/>
                  </a:lnTo>
                  <a:lnTo>
                    <a:pt x="22535" y="7136"/>
                  </a:lnTo>
                  <a:lnTo>
                    <a:pt x="22473" y="7094"/>
                  </a:lnTo>
                  <a:lnTo>
                    <a:pt x="22431" y="7073"/>
                  </a:lnTo>
                  <a:lnTo>
                    <a:pt x="22347" y="7073"/>
                  </a:lnTo>
                  <a:lnTo>
                    <a:pt x="22263" y="7136"/>
                  </a:lnTo>
                  <a:lnTo>
                    <a:pt x="22222" y="7136"/>
                  </a:lnTo>
                  <a:lnTo>
                    <a:pt x="22138" y="7073"/>
                  </a:lnTo>
                  <a:lnTo>
                    <a:pt x="21908" y="7073"/>
                  </a:lnTo>
                  <a:lnTo>
                    <a:pt x="21761" y="7031"/>
                  </a:lnTo>
                  <a:lnTo>
                    <a:pt x="21657" y="6989"/>
                  </a:lnTo>
                  <a:lnTo>
                    <a:pt x="21594" y="6989"/>
                  </a:lnTo>
                  <a:lnTo>
                    <a:pt x="21510" y="7010"/>
                  </a:lnTo>
                  <a:lnTo>
                    <a:pt x="21196" y="7010"/>
                  </a:lnTo>
                  <a:lnTo>
                    <a:pt x="21092" y="6968"/>
                  </a:lnTo>
                  <a:lnTo>
                    <a:pt x="21196" y="6968"/>
                  </a:lnTo>
                  <a:lnTo>
                    <a:pt x="21301" y="6989"/>
                  </a:lnTo>
                  <a:lnTo>
                    <a:pt x="21406" y="6927"/>
                  </a:lnTo>
                  <a:lnTo>
                    <a:pt x="21531" y="6906"/>
                  </a:lnTo>
                  <a:lnTo>
                    <a:pt x="21636" y="6927"/>
                  </a:lnTo>
                  <a:lnTo>
                    <a:pt x="21740" y="6968"/>
                  </a:lnTo>
                  <a:lnTo>
                    <a:pt x="21782" y="6927"/>
                  </a:lnTo>
                  <a:lnTo>
                    <a:pt x="21845" y="6885"/>
                  </a:lnTo>
                  <a:lnTo>
                    <a:pt x="21950" y="6885"/>
                  </a:lnTo>
                  <a:lnTo>
                    <a:pt x="21991" y="6822"/>
                  </a:lnTo>
                  <a:lnTo>
                    <a:pt x="22054" y="6801"/>
                  </a:lnTo>
                  <a:lnTo>
                    <a:pt x="22138" y="6822"/>
                  </a:lnTo>
                  <a:lnTo>
                    <a:pt x="22180" y="6822"/>
                  </a:lnTo>
                  <a:lnTo>
                    <a:pt x="22201" y="6780"/>
                  </a:lnTo>
                  <a:lnTo>
                    <a:pt x="22242" y="6759"/>
                  </a:lnTo>
                  <a:lnTo>
                    <a:pt x="22284" y="6759"/>
                  </a:lnTo>
                  <a:lnTo>
                    <a:pt x="22305" y="6780"/>
                  </a:lnTo>
                  <a:lnTo>
                    <a:pt x="22368" y="6801"/>
                  </a:lnTo>
                  <a:lnTo>
                    <a:pt x="22410" y="6822"/>
                  </a:lnTo>
                  <a:lnTo>
                    <a:pt x="22515" y="6822"/>
                  </a:lnTo>
                  <a:lnTo>
                    <a:pt x="22619" y="6864"/>
                  </a:lnTo>
                  <a:lnTo>
                    <a:pt x="22703" y="6906"/>
                  </a:lnTo>
                  <a:lnTo>
                    <a:pt x="22891" y="6906"/>
                  </a:lnTo>
                  <a:lnTo>
                    <a:pt x="22996" y="6822"/>
                  </a:lnTo>
                  <a:lnTo>
                    <a:pt x="23184" y="6759"/>
                  </a:lnTo>
                  <a:lnTo>
                    <a:pt x="23331" y="6759"/>
                  </a:lnTo>
                  <a:lnTo>
                    <a:pt x="23351" y="6675"/>
                  </a:lnTo>
                  <a:lnTo>
                    <a:pt x="23351" y="6592"/>
                  </a:lnTo>
                  <a:lnTo>
                    <a:pt x="23310" y="6571"/>
                  </a:lnTo>
                  <a:lnTo>
                    <a:pt x="23247" y="6487"/>
                  </a:lnTo>
                  <a:lnTo>
                    <a:pt x="23247" y="6445"/>
                  </a:lnTo>
                  <a:lnTo>
                    <a:pt x="23226" y="6403"/>
                  </a:lnTo>
                  <a:lnTo>
                    <a:pt x="23226" y="6362"/>
                  </a:lnTo>
                  <a:lnTo>
                    <a:pt x="23289" y="6257"/>
                  </a:lnTo>
                  <a:lnTo>
                    <a:pt x="23351" y="6194"/>
                  </a:lnTo>
                  <a:lnTo>
                    <a:pt x="23414" y="6194"/>
                  </a:lnTo>
                  <a:lnTo>
                    <a:pt x="23561" y="6299"/>
                  </a:lnTo>
                  <a:lnTo>
                    <a:pt x="23644" y="6341"/>
                  </a:lnTo>
                  <a:lnTo>
                    <a:pt x="23707" y="6299"/>
                  </a:lnTo>
                  <a:lnTo>
                    <a:pt x="23749" y="6236"/>
                  </a:lnTo>
                  <a:lnTo>
                    <a:pt x="23854" y="6069"/>
                  </a:lnTo>
                  <a:lnTo>
                    <a:pt x="23958" y="5985"/>
                  </a:lnTo>
                  <a:lnTo>
                    <a:pt x="24042" y="5964"/>
                  </a:lnTo>
                  <a:lnTo>
                    <a:pt x="24063" y="5922"/>
                  </a:lnTo>
                  <a:lnTo>
                    <a:pt x="24167" y="5838"/>
                  </a:lnTo>
                  <a:lnTo>
                    <a:pt x="24272" y="5776"/>
                  </a:lnTo>
                  <a:lnTo>
                    <a:pt x="24335" y="5713"/>
                  </a:lnTo>
                  <a:lnTo>
                    <a:pt x="24335" y="5566"/>
                  </a:lnTo>
                  <a:lnTo>
                    <a:pt x="24272" y="5420"/>
                  </a:lnTo>
                  <a:lnTo>
                    <a:pt x="24188" y="5336"/>
                  </a:lnTo>
                  <a:lnTo>
                    <a:pt x="24167" y="5253"/>
                  </a:lnTo>
                  <a:lnTo>
                    <a:pt x="24021" y="5127"/>
                  </a:lnTo>
                  <a:lnTo>
                    <a:pt x="24021" y="5085"/>
                  </a:lnTo>
                  <a:lnTo>
                    <a:pt x="23958" y="5002"/>
                  </a:lnTo>
                  <a:lnTo>
                    <a:pt x="23854" y="4939"/>
                  </a:lnTo>
                  <a:lnTo>
                    <a:pt x="23812" y="4939"/>
                  </a:lnTo>
                  <a:lnTo>
                    <a:pt x="23728" y="4876"/>
                  </a:lnTo>
                  <a:lnTo>
                    <a:pt x="23623" y="4813"/>
                  </a:lnTo>
                  <a:lnTo>
                    <a:pt x="23498" y="4813"/>
                  </a:lnTo>
                  <a:lnTo>
                    <a:pt x="23331" y="4771"/>
                  </a:lnTo>
                  <a:lnTo>
                    <a:pt x="23184" y="4688"/>
                  </a:lnTo>
                  <a:lnTo>
                    <a:pt x="23038" y="4667"/>
                  </a:lnTo>
                  <a:lnTo>
                    <a:pt x="22975" y="4688"/>
                  </a:lnTo>
                  <a:lnTo>
                    <a:pt x="22828" y="4688"/>
                  </a:lnTo>
                  <a:lnTo>
                    <a:pt x="22682" y="4730"/>
                  </a:lnTo>
                  <a:lnTo>
                    <a:pt x="22619" y="4792"/>
                  </a:lnTo>
                  <a:lnTo>
                    <a:pt x="22515" y="4834"/>
                  </a:lnTo>
                  <a:lnTo>
                    <a:pt x="22410" y="4792"/>
                  </a:lnTo>
                  <a:lnTo>
                    <a:pt x="22389" y="4730"/>
                  </a:lnTo>
                  <a:lnTo>
                    <a:pt x="22347" y="4771"/>
                  </a:lnTo>
                  <a:lnTo>
                    <a:pt x="22305" y="4834"/>
                  </a:lnTo>
                  <a:lnTo>
                    <a:pt x="22347" y="4918"/>
                  </a:lnTo>
                  <a:lnTo>
                    <a:pt x="22347" y="5022"/>
                  </a:lnTo>
                  <a:lnTo>
                    <a:pt x="22284" y="5106"/>
                  </a:lnTo>
                  <a:lnTo>
                    <a:pt x="22242" y="5106"/>
                  </a:lnTo>
                  <a:lnTo>
                    <a:pt x="22242" y="5148"/>
                  </a:lnTo>
                  <a:lnTo>
                    <a:pt x="22263" y="5211"/>
                  </a:lnTo>
                  <a:lnTo>
                    <a:pt x="22242" y="5294"/>
                  </a:lnTo>
                  <a:lnTo>
                    <a:pt x="22138" y="5336"/>
                  </a:lnTo>
                  <a:lnTo>
                    <a:pt x="22033" y="5336"/>
                  </a:lnTo>
                  <a:lnTo>
                    <a:pt x="21970" y="5253"/>
                  </a:lnTo>
                  <a:lnTo>
                    <a:pt x="21970" y="5190"/>
                  </a:lnTo>
                  <a:lnTo>
                    <a:pt x="21929" y="5148"/>
                  </a:lnTo>
                  <a:lnTo>
                    <a:pt x="21866" y="5211"/>
                  </a:lnTo>
                  <a:lnTo>
                    <a:pt x="21866" y="5315"/>
                  </a:lnTo>
                  <a:lnTo>
                    <a:pt x="21887" y="5336"/>
                  </a:lnTo>
                  <a:lnTo>
                    <a:pt x="21845" y="5420"/>
                  </a:lnTo>
                  <a:lnTo>
                    <a:pt x="21824" y="5525"/>
                  </a:lnTo>
                  <a:lnTo>
                    <a:pt x="21782" y="5566"/>
                  </a:lnTo>
                  <a:lnTo>
                    <a:pt x="21782" y="5504"/>
                  </a:lnTo>
                  <a:lnTo>
                    <a:pt x="21824" y="5441"/>
                  </a:lnTo>
                  <a:lnTo>
                    <a:pt x="21782" y="5315"/>
                  </a:lnTo>
                  <a:lnTo>
                    <a:pt x="21740" y="5232"/>
                  </a:lnTo>
                  <a:lnTo>
                    <a:pt x="21761" y="5148"/>
                  </a:lnTo>
                  <a:lnTo>
                    <a:pt x="21761" y="5064"/>
                  </a:lnTo>
                  <a:lnTo>
                    <a:pt x="21719" y="5002"/>
                  </a:lnTo>
                  <a:lnTo>
                    <a:pt x="21719" y="4918"/>
                  </a:lnTo>
                  <a:lnTo>
                    <a:pt x="21657" y="4939"/>
                  </a:lnTo>
                  <a:lnTo>
                    <a:pt x="21636" y="5002"/>
                  </a:lnTo>
                  <a:lnTo>
                    <a:pt x="21552" y="5064"/>
                  </a:lnTo>
                  <a:lnTo>
                    <a:pt x="21552" y="5148"/>
                  </a:lnTo>
                  <a:lnTo>
                    <a:pt x="21531" y="5253"/>
                  </a:lnTo>
                  <a:lnTo>
                    <a:pt x="21364" y="5420"/>
                  </a:lnTo>
                  <a:lnTo>
                    <a:pt x="21301" y="5483"/>
                  </a:lnTo>
                  <a:lnTo>
                    <a:pt x="21217" y="5483"/>
                  </a:lnTo>
                  <a:lnTo>
                    <a:pt x="21154" y="5546"/>
                  </a:lnTo>
                  <a:lnTo>
                    <a:pt x="21050" y="5629"/>
                  </a:lnTo>
                  <a:lnTo>
                    <a:pt x="20945" y="5629"/>
                  </a:lnTo>
                  <a:lnTo>
                    <a:pt x="20841" y="5734"/>
                  </a:lnTo>
                  <a:lnTo>
                    <a:pt x="20694" y="5818"/>
                  </a:lnTo>
                  <a:lnTo>
                    <a:pt x="20422" y="5818"/>
                  </a:lnTo>
                  <a:lnTo>
                    <a:pt x="20422" y="5859"/>
                  </a:lnTo>
                  <a:lnTo>
                    <a:pt x="20359" y="5901"/>
                  </a:lnTo>
                  <a:lnTo>
                    <a:pt x="20255" y="5901"/>
                  </a:lnTo>
                  <a:lnTo>
                    <a:pt x="20171" y="5880"/>
                  </a:lnTo>
                  <a:lnTo>
                    <a:pt x="20087" y="5943"/>
                  </a:lnTo>
                  <a:lnTo>
                    <a:pt x="19711" y="6131"/>
                  </a:lnTo>
                  <a:lnTo>
                    <a:pt x="19522" y="6278"/>
                  </a:lnTo>
                  <a:lnTo>
                    <a:pt x="19502" y="6382"/>
                  </a:lnTo>
                  <a:lnTo>
                    <a:pt x="19439" y="6403"/>
                  </a:lnTo>
                  <a:lnTo>
                    <a:pt x="19229" y="6571"/>
                  </a:lnTo>
                  <a:lnTo>
                    <a:pt x="19125" y="6675"/>
                  </a:lnTo>
                  <a:lnTo>
                    <a:pt x="19104" y="6613"/>
                  </a:lnTo>
                  <a:lnTo>
                    <a:pt x="19083" y="6613"/>
                  </a:lnTo>
                  <a:lnTo>
                    <a:pt x="18978" y="6696"/>
                  </a:lnTo>
                  <a:lnTo>
                    <a:pt x="18895" y="6822"/>
                  </a:lnTo>
                  <a:lnTo>
                    <a:pt x="18790" y="6968"/>
                  </a:lnTo>
                  <a:lnTo>
                    <a:pt x="18769" y="7031"/>
                  </a:lnTo>
                  <a:lnTo>
                    <a:pt x="18727" y="7094"/>
                  </a:lnTo>
                  <a:lnTo>
                    <a:pt x="18706" y="7031"/>
                  </a:lnTo>
                  <a:lnTo>
                    <a:pt x="18748" y="6906"/>
                  </a:lnTo>
                  <a:lnTo>
                    <a:pt x="18748" y="6801"/>
                  </a:lnTo>
                  <a:lnTo>
                    <a:pt x="18748" y="6696"/>
                  </a:lnTo>
                  <a:lnTo>
                    <a:pt x="18853" y="6696"/>
                  </a:lnTo>
                  <a:lnTo>
                    <a:pt x="18895" y="6654"/>
                  </a:lnTo>
                  <a:lnTo>
                    <a:pt x="19020" y="6550"/>
                  </a:lnTo>
                  <a:lnTo>
                    <a:pt x="19104" y="6508"/>
                  </a:lnTo>
                  <a:lnTo>
                    <a:pt x="19209" y="6403"/>
                  </a:lnTo>
                  <a:lnTo>
                    <a:pt x="19355" y="6278"/>
                  </a:lnTo>
                  <a:lnTo>
                    <a:pt x="19418" y="6194"/>
                  </a:lnTo>
                  <a:lnTo>
                    <a:pt x="19522" y="6152"/>
                  </a:lnTo>
                  <a:lnTo>
                    <a:pt x="19627" y="5985"/>
                  </a:lnTo>
                  <a:lnTo>
                    <a:pt x="19669" y="5922"/>
                  </a:lnTo>
                  <a:lnTo>
                    <a:pt x="19648" y="5838"/>
                  </a:lnTo>
                  <a:lnTo>
                    <a:pt x="19669" y="5776"/>
                  </a:lnTo>
                  <a:lnTo>
                    <a:pt x="19690" y="5818"/>
                  </a:lnTo>
                  <a:lnTo>
                    <a:pt x="19753" y="5838"/>
                  </a:lnTo>
                  <a:lnTo>
                    <a:pt x="19836" y="5755"/>
                  </a:lnTo>
                  <a:lnTo>
                    <a:pt x="19941" y="5713"/>
                  </a:lnTo>
                  <a:lnTo>
                    <a:pt x="19941" y="5629"/>
                  </a:lnTo>
                  <a:lnTo>
                    <a:pt x="20004" y="5504"/>
                  </a:lnTo>
                  <a:lnTo>
                    <a:pt x="20066" y="5462"/>
                  </a:lnTo>
                  <a:lnTo>
                    <a:pt x="20150" y="5504"/>
                  </a:lnTo>
                  <a:lnTo>
                    <a:pt x="20213" y="5420"/>
                  </a:lnTo>
                  <a:lnTo>
                    <a:pt x="20297" y="5399"/>
                  </a:lnTo>
                  <a:lnTo>
                    <a:pt x="20318" y="5420"/>
                  </a:lnTo>
                  <a:lnTo>
                    <a:pt x="20401" y="5420"/>
                  </a:lnTo>
                  <a:lnTo>
                    <a:pt x="20715" y="5127"/>
                  </a:lnTo>
                  <a:lnTo>
                    <a:pt x="20778" y="5022"/>
                  </a:lnTo>
                  <a:lnTo>
                    <a:pt x="20799" y="4897"/>
                  </a:lnTo>
                  <a:lnTo>
                    <a:pt x="20882" y="4709"/>
                  </a:lnTo>
                  <a:lnTo>
                    <a:pt x="20987" y="4583"/>
                  </a:lnTo>
                  <a:lnTo>
                    <a:pt x="20987" y="4458"/>
                  </a:lnTo>
                  <a:lnTo>
                    <a:pt x="20987" y="4269"/>
                  </a:lnTo>
                  <a:lnTo>
                    <a:pt x="20945" y="4165"/>
                  </a:lnTo>
                  <a:lnTo>
                    <a:pt x="20882" y="4144"/>
                  </a:lnTo>
                  <a:lnTo>
                    <a:pt x="20736" y="4165"/>
                  </a:lnTo>
                  <a:lnTo>
                    <a:pt x="20590" y="4165"/>
                  </a:lnTo>
                  <a:lnTo>
                    <a:pt x="20464" y="4102"/>
                  </a:lnTo>
                  <a:lnTo>
                    <a:pt x="20318" y="4102"/>
                  </a:lnTo>
                  <a:lnTo>
                    <a:pt x="20255" y="4165"/>
                  </a:lnTo>
                  <a:lnTo>
                    <a:pt x="20213" y="4248"/>
                  </a:lnTo>
                  <a:lnTo>
                    <a:pt x="20255" y="4290"/>
                  </a:lnTo>
                  <a:lnTo>
                    <a:pt x="20213" y="4353"/>
                  </a:lnTo>
                  <a:lnTo>
                    <a:pt x="20213" y="4499"/>
                  </a:lnTo>
                  <a:lnTo>
                    <a:pt x="20171" y="4646"/>
                  </a:lnTo>
                  <a:lnTo>
                    <a:pt x="20066" y="4792"/>
                  </a:lnTo>
                  <a:lnTo>
                    <a:pt x="20004" y="4730"/>
                  </a:lnTo>
                  <a:lnTo>
                    <a:pt x="19941" y="4709"/>
                  </a:lnTo>
                  <a:lnTo>
                    <a:pt x="19899" y="4709"/>
                  </a:lnTo>
                  <a:lnTo>
                    <a:pt x="19857" y="4771"/>
                  </a:lnTo>
                  <a:lnTo>
                    <a:pt x="19794" y="4792"/>
                  </a:lnTo>
                  <a:lnTo>
                    <a:pt x="19732" y="4730"/>
                  </a:lnTo>
                  <a:lnTo>
                    <a:pt x="19669" y="4730"/>
                  </a:lnTo>
                  <a:cubicBezTo>
                    <a:pt x="19669" y="4730"/>
                    <a:pt x="19481" y="4688"/>
                    <a:pt x="19481" y="4646"/>
                  </a:cubicBezTo>
                  <a:lnTo>
                    <a:pt x="19271" y="4646"/>
                  </a:lnTo>
                  <a:lnTo>
                    <a:pt x="19167" y="4709"/>
                  </a:lnTo>
                  <a:lnTo>
                    <a:pt x="19020" y="4730"/>
                  </a:lnTo>
                  <a:lnTo>
                    <a:pt x="18895" y="4792"/>
                  </a:lnTo>
                  <a:lnTo>
                    <a:pt x="18832" y="4750"/>
                  </a:lnTo>
                  <a:lnTo>
                    <a:pt x="18832" y="4709"/>
                  </a:lnTo>
                  <a:lnTo>
                    <a:pt x="18853" y="4625"/>
                  </a:lnTo>
                  <a:lnTo>
                    <a:pt x="18853" y="4541"/>
                  </a:lnTo>
                  <a:lnTo>
                    <a:pt x="18895" y="4478"/>
                  </a:lnTo>
                  <a:lnTo>
                    <a:pt x="18916" y="4478"/>
                  </a:lnTo>
                  <a:lnTo>
                    <a:pt x="18957" y="4499"/>
                  </a:lnTo>
                  <a:lnTo>
                    <a:pt x="19020" y="4499"/>
                  </a:lnTo>
                  <a:lnTo>
                    <a:pt x="19146" y="4437"/>
                  </a:lnTo>
                  <a:lnTo>
                    <a:pt x="19439" y="4416"/>
                  </a:lnTo>
                  <a:lnTo>
                    <a:pt x="19481" y="4395"/>
                  </a:lnTo>
                  <a:lnTo>
                    <a:pt x="19543" y="4290"/>
                  </a:lnTo>
                  <a:lnTo>
                    <a:pt x="19564" y="4206"/>
                  </a:lnTo>
                  <a:lnTo>
                    <a:pt x="19648" y="4165"/>
                  </a:lnTo>
                  <a:lnTo>
                    <a:pt x="19669" y="4102"/>
                  </a:lnTo>
                  <a:lnTo>
                    <a:pt x="19627" y="4060"/>
                  </a:lnTo>
                  <a:lnTo>
                    <a:pt x="19627" y="3997"/>
                  </a:lnTo>
                  <a:lnTo>
                    <a:pt x="19313" y="3997"/>
                  </a:lnTo>
                  <a:lnTo>
                    <a:pt x="19125" y="3955"/>
                  </a:lnTo>
                  <a:lnTo>
                    <a:pt x="19020" y="3893"/>
                  </a:lnTo>
                  <a:lnTo>
                    <a:pt x="18937" y="3872"/>
                  </a:lnTo>
                  <a:lnTo>
                    <a:pt x="18685" y="3893"/>
                  </a:lnTo>
                  <a:lnTo>
                    <a:pt x="18560" y="3872"/>
                  </a:lnTo>
                  <a:lnTo>
                    <a:pt x="18455" y="3830"/>
                  </a:lnTo>
                  <a:lnTo>
                    <a:pt x="18288" y="3830"/>
                  </a:lnTo>
                  <a:lnTo>
                    <a:pt x="18162" y="3851"/>
                  </a:lnTo>
                  <a:lnTo>
                    <a:pt x="18100" y="3830"/>
                  </a:lnTo>
                  <a:lnTo>
                    <a:pt x="17995" y="3788"/>
                  </a:lnTo>
                  <a:lnTo>
                    <a:pt x="17932" y="3788"/>
                  </a:lnTo>
                  <a:lnTo>
                    <a:pt x="17849" y="3893"/>
                  </a:lnTo>
                  <a:lnTo>
                    <a:pt x="17849" y="3976"/>
                  </a:lnTo>
                  <a:lnTo>
                    <a:pt x="17765" y="4039"/>
                  </a:lnTo>
                  <a:lnTo>
                    <a:pt x="17744" y="4039"/>
                  </a:lnTo>
                  <a:lnTo>
                    <a:pt x="17765" y="3955"/>
                  </a:lnTo>
                  <a:lnTo>
                    <a:pt x="17765" y="3934"/>
                  </a:lnTo>
                  <a:lnTo>
                    <a:pt x="17681" y="3934"/>
                  </a:lnTo>
                  <a:lnTo>
                    <a:pt x="17451" y="3997"/>
                  </a:lnTo>
                  <a:lnTo>
                    <a:pt x="17305" y="4060"/>
                  </a:lnTo>
                  <a:lnTo>
                    <a:pt x="17221" y="4144"/>
                  </a:lnTo>
                  <a:lnTo>
                    <a:pt x="17158" y="4186"/>
                  </a:lnTo>
                  <a:lnTo>
                    <a:pt x="17053" y="4186"/>
                  </a:lnTo>
                  <a:lnTo>
                    <a:pt x="16949" y="4206"/>
                  </a:lnTo>
                  <a:lnTo>
                    <a:pt x="16886" y="4269"/>
                  </a:lnTo>
                  <a:lnTo>
                    <a:pt x="16781" y="4290"/>
                  </a:lnTo>
                  <a:lnTo>
                    <a:pt x="16698" y="4374"/>
                  </a:lnTo>
                  <a:lnTo>
                    <a:pt x="16698" y="4458"/>
                  </a:lnTo>
                  <a:lnTo>
                    <a:pt x="16635" y="4520"/>
                  </a:lnTo>
                  <a:lnTo>
                    <a:pt x="16593" y="4520"/>
                  </a:lnTo>
                  <a:lnTo>
                    <a:pt x="16530" y="4458"/>
                  </a:lnTo>
                  <a:lnTo>
                    <a:pt x="16530" y="4374"/>
                  </a:lnTo>
                  <a:lnTo>
                    <a:pt x="16509" y="4290"/>
                  </a:lnTo>
                  <a:lnTo>
                    <a:pt x="16468" y="4248"/>
                  </a:lnTo>
                  <a:lnTo>
                    <a:pt x="16468" y="4165"/>
                  </a:lnTo>
                  <a:lnTo>
                    <a:pt x="16509" y="4081"/>
                  </a:lnTo>
                  <a:lnTo>
                    <a:pt x="16593" y="4081"/>
                  </a:lnTo>
                  <a:lnTo>
                    <a:pt x="16698" y="4039"/>
                  </a:lnTo>
                  <a:lnTo>
                    <a:pt x="16802" y="4039"/>
                  </a:lnTo>
                  <a:lnTo>
                    <a:pt x="16886" y="3997"/>
                  </a:lnTo>
                  <a:lnTo>
                    <a:pt x="16928" y="3955"/>
                  </a:lnTo>
                  <a:lnTo>
                    <a:pt x="17012" y="3934"/>
                  </a:lnTo>
                  <a:lnTo>
                    <a:pt x="17158" y="3893"/>
                  </a:lnTo>
                  <a:lnTo>
                    <a:pt x="17263" y="3851"/>
                  </a:lnTo>
                  <a:lnTo>
                    <a:pt x="17346" y="3788"/>
                  </a:lnTo>
                  <a:lnTo>
                    <a:pt x="17472" y="3788"/>
                  </a:lnTo>
                  <a:lnTo>
                    <a:pt x="17556" y="3746"/>
                  </a:lnTo>
                  <a:lnTo>
                    <a:pt x="17577" y="3662"/>
                  </a:lnTo>
                  <a:lnTo>
                    <a:pt x="17556" y="3621"/>
                  </a:lnTo>
                  <a:lnTo>
                    <a:pt x="17514" y="3558"/>
                  </a:lnTo>
                  <a:lnTo>
                    <a:pt x="17346" y="3558"/>
                  </a:lnTo>
                  <a:lnTo>
                    <a:pt x="17346" y="3516"/>
                  </a:lnTo>
                  <a:lnTo>
                    <a:pt x="17430" y="3516"/>
                  </a:lnTo>
                  <a:lnTo>
                    <a:pt x="17451" y="3537"/>
                  </a:lnTo>
                  <a:lnTo>
                    <a:pt x="17535" y="3537"/>
                  </a:lnTo>
                  <a:lnTo>
                    <a:pt x="17577" y="3558"/>
                  </a:lnTo>
                  <a:lnTo>
                    <a:pt x="17618" y="3662"/>
                  </a:lnTo>
                  <a:lnTo>
                    <a:pt x="17639" y="3662"/>
                  </a:lnTo>
                  <a:lnTo>
                    <a:pt x="17660" y="3641"/>
                  </a:lnTo>
                  <a:lnTo>
                    <a:pt x="17765" y="3579"/>
                  </a:lnTo>
                  <a:lnTo>
                    <a:pt x="17890" y="3621"/>
                  </a:lnTo>
                  <a:lnTo>
                    <a:pt x="17974" y="3579"/>
                  </a:lnTo>
                  <a:lnTo>
                    <a:pt x="18058" y="3537"/>
                  </a:lnTo>
                  <a:lnTo>
                    <a:pt x="18141" y="3516"/>
                  </a:lnTo>
                  <a:lnTo>
                    <a:pt x="18246" y="3537"/>
                  </a:lnTo>
                  <a:lnTo>
                    <a:pt x="18351" y="3537"/>
                  </a:lnTo>
                  <a:lnTo>
                    <a:pt x="18455" y="3516"/>
                  </a:lnTo>
                  <a:lnTo>
                    <a:pt x="18518" y="3537"/>
                  </a:lnTo>
                  <a:lnTo>
                    <a:pt x="18602" y="3579"/>
                  </a:lnTo>
                  <a:lnTo>
                    <a:pt x="18769" y="3579"/>
                  </a:lnTo>
                  <a:lnTo>
                    <a:pt x="18790" y="3621"/>
                  </a:lnTo>
                  <a:lnTo>
                    <a:pt x="18832" y="3621"/>
                  </a:lnTo>
                  <a:lnTo>
                    <a:pt x="18978" y="3725"/>
                  </a:lnTo>
                  <a:lnTo>
                    <a:pt x="19041" y="3746"/>
                  </a:lnTo>
                  <a:lnTo>
                    <a:pt x="19146" y="3725"/>
                  </a:lnTo>
                  <a:lnTo>
                    <a:pt x="19209" y="3662"/>
                  </a:lnTo>
                  <a:lnTo>
                    <a:pt x="19292" y="3662"/>
                  </a:lnTo>
                  <a:lnTo>
                    <a:pt x="19355" y="3683"/>
                  </a:lnTo>
                  <a:lnTo>
                    <a:pt x="19439" y="3683"/>
                  </a:lnTo>
                  <a:lnTo>
                    <a:pt x="19502" y="3725"/>
                  </a:lnTo>
                  <a:lnTo>
                    <a:pt x="19564" y="3725"/>
                  </a:lnTo>
                  <a:lnTo>
                    <a:pt x="19732" y="3662"/>
                  </a:lnTo>
                  <a:lnTo>
                    <a:pt x="19815" y="3621"/>
                  </a:lnTo>
                  <a:lnTo>
                    <a:pt x="19920" y="3621"/>
                  </a:lnTo>
                  <a:lnTo>
                    <a:pt x="19983" y="3662"/>
                  </a:lnTo>
                  <a:lnTo>
                    <a:pt x="20046" y="3662"/>
                  </a:lnTo>
                  <a:lnTo>
                    <a:pt x="20129" y="3621"/>
                  </a:lnTo>
                  <a:lnTo>
                    <a:pt x="20234" y="3641"/>
                  </a:lnTo>
                  <a:lnTo>
                    <a:pt x="20338" y="3641"/>
                  </a:lnTo>
                  <a:lnTo>
                    <a:pt x="20338" y="3579"/>
                  </a:lnTo>
                  <a:lnTo>
                    <a:pt x="20276" y="3558"/>
                  </a:lnTo>
                  <a:lnTo>
                    <a:pt x="20276" y="3516"/>
                  </a:lnTo>
                  <a:lnTo>
                    <a:pt x="20297" y="3474"/>
                  </a:lnTo>
                  <a:lnTo>
                    <a:pt x="20359" y="3537"/>
                  </a:lnTo>
                  <a:lnTo>
                    <a:pt x="20401" y="3579"/>
                  </a:lnTo>
                  <a:lnTo>
                    <a:pt x="20485" y="3579"/>
                  </a:lnTo>
                  <a:lnTo>
                    <a:pt x="20548" y="3558"/>
                  </a:lnTo>
                  <a:lnTo>
                    <a:pt x="20694" y="3558"/>
                  </a:lnTo>
                  <a:lnTo>
                    <a:pt x="20903" y="3474"/>
                  </a:lnTo>
                  <a:lnTo>
                    <a:pt x="21008" y="3432"/>
                  </a:lnTo>
                  <a:lnTo>
                    <a:pt x="21029" y="3369"/>
                  </a:lnTo>
                  <a:lnTo>
                    <a:pt x="21029" y="3328"/>
                  </a:lnTo>
                  <a:lnTo>
                    <a:pt x="21092" y="3307"/>
                  </a:lnTo>
                  <a:lnTo>
                    <a:pt x="21134" y="3328"/>
                  </a:lnTo>
                  <a:lnTo>
                    <a:pt x="21217" y="3307"/>
                  </a:lnTo>
                  <a:lnTo>
                    <a:pt x="21322" y="3223"/>
                  </a:lnTo>
                  <a:lnTo>
                    <a:pt x="21406" y="3202"/>
                  </a:lnTo>
                  <a:lnTo>
                    <a:pt x="21406" y="3118"/>
                  </a:lnTo>
                  <a:lnTo>
                    <a:pt x="21426" y="3056"/>
                  </a:lnTo>
                  <a:lnTo>
                    <a:pt x="21489" y="3035"/>
                  </a:lnTo>
                  <a:lnTo>
                    <a:pt x="21489" y="2930"/>
                  </a:lnTo>
                  <a:lnTo>
                    <a:pt x="21447" y="2888"/>
                  </a:lnTo>
                  <a:lnTo>
                    <a:pt x="21343" y="2805"/>
                  </a:lnTo>
                  <a:lnTo>
                    <a:pt x="21217" y="2742"/>
                  </a:lnTo>
                  <a:lnTo>
                    <a:pt x="21113" y="2637"/>
                  </a:lnTo>
                  <a:lnTo>
                    <a:pt x="21092" y="2574"/>
                  </a:lnTo>
                  <a:lnTo>
                    <a:pt x="21029" y="2512"/>
                  </a:lnTo>
                  <a:lnTo>
                    <a:pt x="20882" y="2491"/>
                  </a:lnTo>
                  <a:lnTo>
                    <a:pt x="20799" y="2407"/>
                  </a:lnTo>
                  <a:lnTo>
                    <a:pt x="20778" y="2323"/>
                  </a:lnTo>
                  <a:lnTo>
                    <a:pt x="20715" y="2302"/>
                  </a:lnTo>
                  <a:lnTo>
                    <a:pt x="20694" y="2323"/>
                  </a:lnTo>
                  <a:lnTo>
                    <a:pt x="20610" y="2365"/>
                  </a:lnTo>
                  <a:lnTo>
                    <a:pt x="20569" y="2323"/>
                  </a:lnTo>
                  <a:lnTo>
                    <a:pt x="20548" y="2261"/>
                  </a:lnTo>
                  <a:lnTo>
                    <a:pt x="20485" y="2198"/>
                  </a:lnTo>
                  <a:lnTo>
                    <a:pt x="20255" y="2198"/>
                  </a:lnTo>
                  <a:lnTo>
                    <a:pt x="20171" y="2219"/>
                  </a:lnTo>
                  <a:lnTo>
                    <a:pt x="20171" y="2302"/>
                  </a:lnTo>
                  <a:lnTo>
                    <a:pt x="20171" y="2365"/>
                  </a:lnTo>
                  <a:lnTo>
                    <a:pt x="20129" y="2302"/>
                  </a:lnTo>
                  <a:lnTo>
                    <a:pt x="20066" y="2302"/>
                  </a:lnTo>
                  <a:lnTo>
                    <a:pt x="19920" y="2386"/>
                  </a:lnTo>
                  <a:lnTo>
                    <a:pt x="19836" y="2407"/>
                  </a:lnTo>
                  <a:lnTo>
                    <a:pt x="19711" y="2365"/>
                  </a:lnTo>
                  <a:lnTo>
                    <a:pt x="19606" y="2365"/>
                  </a:lnTo>
                  <a:lnTo>
                    <a:pt x="19522" y="2323"/>
                  </a:lnTo>
                  <a:lnTo>
                    <a:pt x="19460" y="2261"/>
                  </a:lnTo>
                  <a:lnTo>
                    <a:pt x="19460" y="2177"/>
                  </a:lnTo>
                  <a:lnTo>
                    <a:pt x="19522" y="2177"/>
                  </a:lnTo>
                  <a:lnTo>
                    <a:pt x="19564" y="2219"/>
                  </a:lnTo>
                  <a:lnTo>
                    <a:pt x="19669" y="2261"/>
                  </a:lnTo>
                  <a:lnTo>
                    <a:pt x="19711" y="2219"/>
                  </a:lnTo>
                  <a:lnTo>
                    <a:pt x="19711" y="2177"/>
                  </a:lnTo>
                  <a:lnTo>
                    <a:pt x="19606" y="2093"/>
                  </a:lnTo>
                  <a:lnTo>
                    <a:pt x="19606" y="2009"/>
                  </a:lnTo>
                  <a:lnTo>
                    <a:pt x="19627" y="1989"/>
                  </a:lnTo>
                  <a:lnTo>
                    <a:pt x="19669" y="2072"/>
                  </a:lnTo>
                  <a:lnTo>
                    <a:pt x="19774" y="2114"/>
                  </a:lnTo>
                  <a:lnTo>
                    <a:pt x="19857" y="2156"/>
                  </a:lnTo>
                  <a:lnTo>
                    <a:pt x="20025" y="2093"/>
                  </a:lnTo>
                  <a:lnTo>
                    <a:pt x="20171" y="1968"/>
                  </a:lnTo>
                  <a:lnTo>
                    <a:pt x="20171" y="1884"/>
                  </a:lnTo>
                  <a:lnTo>
                    <a:pt x="20150" y="1842"/>
                  </a:lnTo>
                  <a:lnTo>
                    <a:pt x="20087" y="1800"/>
                  </a:lnTo>
                  <a:lnTo>
                    <a:pt x="20087" y="1758"/>
                  </a:lnTo>
                  <a:lnTo>
                    <a:pt x="20150" y="1696"/>
                  </a:lnTo>
                  <a:lnTo>
                    <a:pt x="20150" y="1675"/>
                  </a:lnTo>
                  <a:lnTo>
                    <a:pt x="20046" y="1591"/>
                  </a:lnTo>
                  <a:lnTo>
                    <a:pt x="19962" y="1486"/>
                  </a:lnTo>
                  <a:lnTo>
                    <a:pt x="19920" y="1465"/>
                  </a:lnTo>
                  <a:lnTo>
                    <a:pt x="19857" y="1486"/>
                  </a:lnTo>
                  <a:lnTo>
                    <a:pt x="19774" y="1570"/>
                  </a:lnTo>
                  <a:lnTo>
                    <a:pt x="19627" y="1654"/>
                  </a:lnTo>
                  <a:lnTo>
                    <a:pt x="19439" y="1654"/>
                  </a:lnTo>
                  <a:lnTo>
                    <a:pt x="19334" y="1737"/>
                  </a:lnTo>
                  <a:lnTo>
                    <a:pt x="19292" y="1737"/>
                  </a:lnTo>
                  <a:lnTo>
                    <a:pt x="19229" y="1675"/>
                  </a:lnTo>
                  <a:lnTo>
                    <a:pt x="19188" y="1654"/>
                  </a:lnTo>
                  <a:lnTo>
                    <a:pt x="19104" y="1675"/>
                  </a:lnTo>
                  <a:lnTo>
                    <a:pt x="19020" y="1696"/>
                  </a:lnTo>
                  <a:lnTo>
                    <a:pt x="18937" y="1675"/>
                  </a:lnTo>
                  <a:lnTo>
                    <a:pt x="18874" y="1633"/>
                  </a:lnTo>
                  <a:lnTo>
                    <a:pt x="18769" y="1591"/>
                  </a:lnTo>
                  <a:lnTo>
                    <a:pt x="18685" y="1549"/>
                  </a:lnTo>
                  <a:lnTo>
                    <a:pt x="18581" y="1528"/>
                  </a:lnTo>
                  <a:lnTo>
                    <a:pt x="18476" y="1445"/>
                  </a:lnTo>
                  <a:lnTo>
                    <a:pt x="18309" y="1424"/>
                  </a:lnTo>
                  <a:lnTo>
                    <a:pt x="18100" y="1445"/>
                  </a:lnTo>
                  <a:lnTo>
                    <a:pt x="17995" y="1465"/>
                  </a:lnTo>
                  <a:lnTo>
                    <a:pt x="17849" y="1528"/>
                  </a:lnTo>
                  <a:lnTo>
                    <a:pt x="17723" y="1549"/>
                  </a:lnTo>
                  <a:lnTo>
                    <a:pt x="17577" y="1570"/>
                  </a:lnTo>
                  <a:lnTo>
                    <a:pt x="17472" y="1549"/>
                  </a:lnTo>
                  <a:lnTo>
                    <a:pt x="17346" y="1570"/>
                  </a:lnTo>
                  <a:lnTo>
                    <a:pt x="17325" y="1591"/>
                  </a:lnTo>
                  <a:lnTo>
                    <a:pt x="17346" y="1737"/>
                  </a:lnTo>
                  <a:lnTo>
                    <a:pt x="17346" y="1800"/>
                  </a:lnTo>
                  <a:lnTo>
                    <a:pt x="17305" y="1800"/>
                  </a:lnTo>
                  <a:lnTo>
                    <a:pt x="17242" y="1779"/>
                  </a:lnTo>
                  <a:lnTo>
                    <a:pt x="17158" y="1654"/>
                  </a:lnTo>
                  <a:lnTo>
                    <a:pt x="17137" y="1570"/>
                  </a:lnTo>
                  <a:lnTo>
                    <a:pt x="17095" y="1549"/>
                  </a:lnTo>
                  <a:lnTo>
                    <a:pt x="17012" y="1570"/>
                  </a:lnTo>
                  <a:lnTo>
                    <a:pt x="16698" y="1570"/>
                  </a:lnTo>
                  <a:cubicBezTo>
                    <a:pt x="16698" y="1570"/>
                    <a:pt x="16593" y="1633"/>
                    <a:pt x="16572" y="1633"/>
                  </a:cubicBezTo>
                  <a:lnTo>
                    <a:pt x="16489" y="1737"/>
                  </a:lnTo>
                  <a:lnTo>
                    <a:pt x="16426" y="1884"/>
                  </a:lnTo>
                  <a:lnTo>
                    <a:pt x="16384" y="1968"/>
                  </a:lnTo>
                  <a:lnTo>
                    <a:pt x="16363" y="1968"/>
                  </a:lnTo>
                  <a:lnTo>
                    <a:pt x="16363" y="1905"/>
                  </a:lnTo>
                  <a:lnTo>
                    <a:pt x="16405" y="1800"/>
                  </a:lnTo>
                  <a:lnTo>
                    <a:pt x="16426" y="1737"/>
                  </a:lnTo>
                  <a:lnTo>
                    <a:pt x="16405" y="1696"/>
                  </a:lnTo>
                  <a:lnTo>
                    <a:pt x="16321" y="1737"/>
                  </a:lnTo>
                  <a:lnTo>
                    <a:pt x="16196" y="1737"/>
                  </a:lnTo>
                  <a:lnTo>
                    <a:pt x="16154" y="1779"/>
                  </a:lnTo>
                  <a:lnTo>
                    <a:pt x="16154" y="1842"/>
                  </a:lnTo>
                  <a:lnTo>
                    <a:pt x="16112" y="1884"/>
                  </a:lnTo>
                  <a:lnTo>
                    <a:pt x="16112" y="1989"/>
                  </a:lnTo>
                  <a:lnTo>
                    <a:pt x="16049" y="2009"/>
                  </a:lnTo>
                  <a:lnTo>
                    <a:pt x="16007" y="1968"/>
                  </a:lnTo>
                  <a:lnTo>
                    <a:pt x="16007" y="1905"/>
                  </a:lnTo>
                  <a:lnTo>
                    <a:pt x="16070" y="1842"/>
                  </a:lnTo>
                  <a:lnTo>
                    <a:pt x="16070" y="1675"/>
                  </a:lnTo>
                  <a:lnTo>
                    <a:pt x="16091" y="1591"/>
                  </a:lnTo>
                  <a:lnTo>
                    <a:pt x="16300" y="1465"/>
                  </a:lnTo>
                  <a:lnTo>
                    <a:pt x="16426" y="1382"/>
                  </a:lnTo>
                  <a:lnTo>
                    <a:pt x="16593" y="1382"/>
                  </a:lnTo>
                  <a:lnTo>
                    <a:pt x="16719" y="1424"/>
                  </a:lnTo>
                  <a:lnTo>
                    <a:pt x="16823" y="1424"/>
                  </a:lnTo>
                  <a:lnTo>
                    <a:pt x="16844" y="1382"/>
                  </a:lnTo>
                  <a:lnTo>
                    <a:pt x="17116" y="1382"/>
                  </a:lnTo>
                  <a:lnTo>
                    <a:pt x="17200" y="1340"/>
                  </a:lnTo>
                  <a:lnTo>
                    <a:pt x="17221" y="1256"/>
                  </a:lnTo>
                  <a:lnTo>
                    <a:pt x="17158" y="1256"/>
                  </a:lnTo>
                  <a:lnTo>
                    <a:pt x="17095" y="1173"/>
                  </a:lnTo>
                  <a:lnTo>
                    <a:pt x="17095" y="1068"/>
                  </a:lnTo>
                  <a:lnTo>
                    <a:pt x="17200" y="1005"/>
                  </a:lnTo>
                  <a:lnTo>
                    <a:pt x="17263" y="963"/>
                  </a:lnTo>
                  <a:lnTo>
                    <a:pt x="17346" y="963"/>
                  </a:lnTo>
                  <a:lnTo>
                    <a:pt x="17367" y="1026"/>
                  </a:lnTo>
                  <a:lnTo>
                    <a:pt x="17346" y="1068"/>
                  </a:lnTo>
                  <a:lnTo>
                    <a:pt x="17305" y="1068"/>
                  </a:lnTo>
                  <a:lnTo>
                    <a:pt x="17346" y="1152"/>
                  </a:lnTo>
                  <a:lnTo>
                    <a:pt x="17346" y="1256"/>
                  </a:lnTo>
                  <a:lnTo>
                    <a:pt x="17409" y="1340"/>
                  </a:lnTo>
                  <a:lnTo>
                    <a:pt x="17556" y="1340"/>
                  </a:lnTo>
                  <a:lnTo>
                    <a:pt x="17681" y="1277"/>
                  </a:lnTo>
                  <a:lnTo>
                    <a:pt x="17765" y="1277"/>
                  </a:lnTo>
                  <a:lnTo>
                    <a:pt x="17869" y="1319"/>
                  </a:lnTo>
                  <a:lnTo>
                    <a:pt x="17953" y="1277"/>
                  </a:lnTo>
                  <a:lnTo>
                    <a:pt x="18141" y="1214"/>
                  </a:lnTo>
                  <a:lnTo>
                    <a:pt x="18267" y="1214"/>
                  </a:lnTo>
                  <a:lnTo>
                    <a:pt x="18309" y="1256"/>
                  </a:lnTo>
                  <a:lnTo>
                    <a:pt x="18393" y="1256"/>
                  </a:lnTo>
                  <a:lnTo>
                    <a:pt x="18455" y="1214"/>
                  </a:lnTo>
                  <a:lnTo>
                    <a:pt x="18581" y="1214"/>
                  </a:lnTo>
                  <a:lnTo>
                    <a:pt x="18685" y="1256"/>
                  </a:lnTo>
                  <a:lnTo>
                    <a:pt x="18769" y="1256"/>
                  </a:lnTo>
                  <a:lnTo>
                    <a:pt x="18853" y="1277"/>
                  </a:lnTo>
                  <a:lnTo>
                    <a:pt x="19083" y="1382"/>
                  </a:lnTo>
                  <a:lnTo>
                    <a:pt x="19209" y="1382"/>
                  </a:lnTo>
                  <a:lnTo>
                    <a:pt x="19313" y="1361"/>
                  </a:lnTo>
                  <a:lnTo>
                    <a:pt x="19439" y="1361"/>
                  </a:lnTo>
                  <a:lnTo>
                    <a:pt x="19481" y="1277"/>
                  </a:lnTo>
                  <a:lnTo>
                    <a:pt x="19564" y="1235"/>
                  </a:lnTo>
                  <a:lnTo>
                    <a:pt x="19669" y="1256"/>
                  </a:lnTo>
                  <a:lnTo>
                    <a:pt x="19774" y="1256"/>
                  </a:lnTo>
                  <a:lnTo>
                    <a:pt x="19836" y="1173"/>
                  </a:lnTo>
                  <a:lnTo>
                    <a:pt x="19836" y="1131"/>
                  </a:lnTo>
                  <a:lnTo>
                    <a:pt x="19669" y="1026"/>
                  </a:lnTo>
                  <a:lnTo>
                    <a:pt x="19585" y="963"/>
                  </a:lnTo>
                  <a:lnTo>
                    <a:pt x="19543" y="859"/>
                  </a:lnTo>
                  <a:lnTo>
                    <a:pt x="19439" y="796"/>
                  </a:lnTo>
                  <a:lnTo>
                    <a:pt x="19250" y="733"/>
                  </a:lnTo>
                  <a:lnTo>
                    <a:pt x="19167" y="649"/>
                  </a:lnTo>
                  <a:lnTo>
                    <a:pt x="19062" y="628"/>
                  </a:lnTo>
                  <a:lnTo>
                    <a:pt x="18957" y="649"/>
                  </a:lnTo>
                  <a:lnTo>
                    <a:pt x="18916" y="608"/>
                  </a:lnTo>
                  <a:lnTo>
                    <a:pt x="18853" y="545"/>
                  </a:lnTo>
                  <a:lnTo>
                    <a:pt x="18727" y="587"/>
                  </a:lnTo>
                  <a:lnTo>
                    <a:pt x="18685" y="524"/>
                  </a:lnTo>
                  <a:lnTo>
                    <a:pt x="18455" y="503"/>
                  </a:lnTo>
                  <a:lnTo>
                    <a:pt x="18309" y="398"/>
                  </a:lnTo>
                  <a:lnTo>
                    <a:pt x="18246" y="398"/>
                  </a:lnTo>
                  <a:lnTo>
                    <a:pt x="18058" y="294"/>
                  </a:lnTo>
                  <a:lnTo>
                    <a:pt x="17995" y="294"/>
                  </a:lnTo>
                  <a:lnTo>
                    <a:pt x="17995" y="315"/>
                  </a:lnTo>
                  <a:lnTo>
                    <a:pt x="17932" y="336"/>
                  </a:lnTo>
                  <a:lnTo>
                    <a:pt x="17765" y="231"/>
                  </a:lnTo>
                  <a:lnTo>
                    <a:pt x="17744" y="168"/>
                  </a:lnTo>
                  <a:lnTo>
                    <a:pt x="17681" y="105"/>
                  </a:lnTo>
                  <a:lnTo>
                    <a:pt x="17597" y="126"/>
                  </a:lnTo>
                  <a:lnTo>
                    <a:pt x="17535" y="126"/>
                  </a:lnTo>
                  <a:lnTo>
                    <a:pt x="17472" y="84"/>
                  </a:lnTo>
                  <a:lnTo>
                    <a:pt x="17263" y="84"/>
                  </a:lnTo>
                  <a:lnTo>
                    <a:pt x="17158" y="22"/>
                  </a:lnTo>
                  <a:lnTo>
                    <a:pt x="17074" y="84"/>
                  </a:lnTo>
                  <a:lnTo>
                    <a:pt x="17033" y="84"/>
                  </a:lnTo>
                  <a:lnTo>
                    <a:pt x="17012" y="64"/>
                  </a:lnTo>
                  <a:lnTo>
                    <a:pt x="16928" y="1"/>
                  </a:lnTo>
                  <a:lnTo>
                    <a:pt x="16740" y="22"/>
                  </a:lnTo>
                  <a:lnTo>
                    <a:pt x="16614"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6B65"/>
                </a:solidFill>
              </a:endParaRPr>
            </a:p>
          </p:txBody>
        </p:sp>
        <p:grpSp>
          <p:nvGrpSpPr>
            <p:cNvPr id="1089" name="Google Shape;6848;p56"/>
            <p:cNvGrpSpPr/>
            <p:nvPr/>
          </p:nvGrpSpPr>
          <p:grpSpPr>
            <a:xfrm>
              <a:off x="2905224" y="2311071"/>
              <a:ext cx="596721" cy="528992"/>
              <a:chOff x="1922950" y="1410350"/>
              <a:chExt cx="1252825" cy="1162875"/>
            </a:xfrm>
          </p:grpSpPr>
          <p:sp>
            <p:nvSpPr>
              <p:cNvPr id="1278" name="Google Shape;6849;p56"/>
              <p:cNvSpPr/>
              <p:nvPr/>
            </p:nvSpPr>
            <p:spPr>
              <a:xfrm>
                <a:off x="1988325" y="2333100"/>
                <a:ext cx="52325" cy="65925"/>
              </a:xfrm>
              <a:custGeom>
                <a:avLst/>
                <a:gdLst/>
                <a:ahLst/>
                <a:cxnLst/>
                <a:rect l="l" t="t" r="r" b="b"/>
                <a:pathLst>
                  <a:path w="2093" h="2637" extrusionOk="0">
                    <a:moveTo>
                      <a:pt x="210" y="0"/>
                    </a:moveTo>
                    <a:lnTo>
                      <a:pt x="189" y="63"/>
                    </a:lnTo>
                    <a:lnTo>
                      <a:pt x="1" y="21"/>
                    </a:lnTo>
                    <a:lnTo>
                      <a:pt x="63" y="188"/>
                    </a:lnTo>
                    <a:lnTo>
                      <a:pt x="105" y="209"/>
                    </a:lnTo>
                    <a:lnTo>
                      <a:pt x="168" y="335"/>
                    </a:lnTo>
                    <a:lnTo>
                      <a:pt x="440" y="377"/>
                    </a:lnTo>
                    <a:lnTo>
                      <a:pt x="314" y="439"/>
                    </a:lnTo>
                    <a:lnTo>
                      <a:pt x="189" y="439"/>
                    </a:lnTo>
                    <a:lnTo>
                      <a:pt x="105" y="544"/>
                    </a:lnTo>
                    <a:lnTo>
                      <a:pt x="168" y="607"/>
                    </a:lnTo>
                    <a:lnTo>
                      <a:pt x="105" y="732"/>
                    </a:lnTo>
                    <a:lnTo>
                      <a:pt x="126" y="774"/>
                    </a:lnTo>
                    <a:lnTo>
                      <a:pt x="273" y="732"/>
                    </a:lnTo>
                    <a:lnTo>
                      <a:pt x="293" y="837"/>
                    </a:lnTo>
                    <a:lnTo>
                      <a:pt x="419" y="837"/>
                    </a:lnTo>
                    <a:lnTo>
                      <a:pt x="419" y="942"/>
                    </a:lnTo>
                    <a:lnTo>
                      <a:pt x="524" y="1025"/>
                    </a:lnTo>
                    <a:lnTo>
                      <a:pt x="649" y="963"/>
                    </a:lnTo>
                    <a:lnTo>
                      <a:pt x="503" y="1130"/>
                    </a:lnTo>
                    <a:lnTo>
                      <a:pt x="545" y="1276"/>
                    </a:lnTo>
                    <a:lnTo>
                      <a:pt x="649" y="1255"/>
                    </a:lnTo>
                    <a:lnTo>
                      <a:pt x="649" y="1151"/>
                    </a:lnTo>
                    <a:lnTo>
                      <a:pt x="817" y="1109"/>
                    </a:lnTo>
                    <a:lnTo>
                      <a:pt x="817" y="1109"/>
                    </a:lnTo>
                    <a:lnTo>
                      <a:pt x="754" y="1235"/>
                    </a:lnTo>
                    <a:lnTo>
                      <a:pt x="691" y="1339"/>
                    </a:lnTo>
                    <a:lnTo>
                      <a:pt x="691" y="1423"/>
                    </a:lnTo>
                    <a:lnTo>
                      <a:pt x="733" y="1423"/>
                    </a:lnTo>
                    <a:lnTo>
                      <a:pt x="796" y="1548"/>
                    </a:lnTo>
                    <a:lnTo>
                      <a:pt x="963" y="1528"/>
                    </a:lnTo>
                    <a:lnTo>
                      <a:pt x="963" y="1632"/>
                    </a:lnTo>
                    <a:lnTo>
                      <a:pt x="1047" y="1632"/>
                    </a:lnTo>
                    <a:lnTo>
                      <a:pt x="1068" y="1737"/>
                    </a:lnTo>
                    <a:lnTo>
                      <a:pt x="1047" y="1820"/>
                    </a:lnTo>
                    <a:lnTo>
                      <a:pt x="1172" y="1967"/>
                    </a:lnTo>
                    <a:lnTo>
                      <a:pt x="1256" y="1883"/>
                    </a:lnTo>
                    <a:lnTo>
                      <a:pt x="1319" y="1946"/>
                    </a:lnTo>
                    <a:lnTo>
                      <a:pt x="1423" y="1946"/>
                    </a:lnTo>
                    <a:lnTo>
                      <a:pt x="1256" y="2113"/>
                    </a:lnTo>
                    <a:lnTo>
                      <a:pt x="1465" y="2323"/>
                    </a:lnTo>
                    <a:lnTo>
                      <a:pt x="1549" y="2364"/>
                    </a:lnTo>
                    <a:lnTo>
                      <a:pt x="1591" y="2427"/>
                    </a:lnTo>
                    <a:lnTo>
                      <a:pt x="1946" y="2636"/>
                    </a:lnTo>
                    <a:lnTo>
                      <a:pt x="1988" y="2595"/>
                    </a:lnTo>
                    <a:lnTo>
                      <a:pt x="2093" y="2616"/>
                    </a:lnTo>
                    <a:lnTo>
                      <a:pt x="2009" y="2302"/>
                    </a:lnTo>
                    <a:lnTo>
                      <a:pt x="2051" y="2176"/>
                    </a:lnTo>
                    <a:lnTo>
                      <a:pt x="2009" y="2072"/>
                    </a:lnTo>
                    <a:lnTo>
                      <a:pt x="2009" y="1820"/>
                    </a:lnTo>
                    <a:lnTo>
                      <a:pt x="1946" y="1695"/>
                    </a:lnTo>
                    <a:lnTo>
                      <a:pt x="1674" y="1548"/>
                    </a:lnTo>
                    <a:lnTo>
                      <a:pt x="1653" y="1214"/>
                    </a:lnTo>
                    <a:lnTo>
                      <a:pt x="1528" y="1004"/>
                    </a:lnTo>
                    <a:lnTo>
                      <a:pt x="1486" y="774"/>
                    </a:lnTo>
                    <a:lnTo>
                      <a:pt x="1444" y="732"/>
                    </a:lnTo>
                    <a:lnTo>
                      <a:pt x="1319" y="711"/>
                    </a:lnTo>
                    <a:lnTo>
                      <a:pt x="1130" y="607"/>
                    </a:lnTo>
                    <a:lnTo>
                      <a:pt x="1005" y="607"/>
                    </a:lnTo>
                    <a:lnTo>
                      <a:pt x="858" y="544"/>
                    </a:lnTo>
                    <a:lnTo>
                      <a:pt x="817" y="439"/>
                    </a:lnTo>
                    <a:lnTo>
                      <a:pt x="628" y="377"/>
                    </a:lnTo>
                    <a:lnTo>
                      <a:pt x="545" y="251"/>
                    </a:lnTo>
                    <a:lnTo>
                      <a:pt x="524" y="167"/>
                    </a:lnTo>
                    <a:lnTo>
                      <a:pt x="398" y="167"/>
                    </a:lnTo>
                    <a:lnTo>
                      <a:pt x="314" y="21"/>
                    </a:lnTo>
                    <a:lnTo>
                      <a:pt x="21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6850;p56"/>
              <p:cNvSpPr/>
              <p:nvPr/>
            </p:nvSpPr>
            <p:spPr>
              <a:xfrm>
                <a:off x="1953800" y="2242075"/>
                <a:ext cx="23050" cy="54425"/>
              </a:xfrm>
              <a:custGeom>
                <a:avLst/>
                <a:gdLst/>
                <a:ahLst/>
                <a:cxnLst/>
                <a:rect l="l" t="t" r="r" b="b"/>
                <a:pathLst>
                  <a:path w="922" h="2177" extrusionOk="0">
                    <a:moveTo>
                      <a:pt x="210" y="0"/>
                    </a:moveTo>
                    <a:lnTo>
                      <a:pt x="21" y="314"/>
                    </a:lnTo>
                    <a:lnTo>
                      <a:pt x="42" y="523"/>
                    </a:lnTo>
                    <a:lnTo>
                      <a:pt x="1" y="628"/>
                    </a:lnTo>
                    <a:lnTo>
                      <a:pt x="1" y="733"/>
                    </a:lnTo>
                    <a:lnTo>
                      <a:pt x="105" y="754"/>
                    </a:lnTo>
                    <a:lnTo>
                      <a:pt x="189" y="837"/>
                    </a:lnTo>
                    <a:lnTo>
                      <a:pt x="189" y="942"/>
                    </a:lnTo>
                    <a:lnTo>
                      <a:pt x="126" y="921"/>
                    </a:lnTo>
                    <a:lnTo>
                      <a:pt x="21" y="900"/>
                    </a:lnTo>
                    <a:lnTo>
                      <a:pt x="21" y="984"/>
                    </a:lnTo>
                    <a:lnTo>
                      <a:pt x="105" y="1047"/>
                    </a:lnTo>
                    <a:lnTo>
                      <a:pt x="21" y="1193"/>
                    </a:lnTo>
                    <a:lnTo>
                      <a:pt x="105" y="1214"/>
                    </a:lnTo>
                    <a:lnTo>
                      <a:pt x="210" y="1339"/>
                    </a:lnTo>
                    <a:lnTo>
                      <a:pt x="84" y="1319"/>
                    </a:lnTo>
                    <a:lnTo>
                      <a:pt x="21" y="1402"/>
                    </a:lnTo>
                    <a:lnTo>
                      <a:pt x="42" y="1507"/>
                    </a:lnTo>
                    <a:lnTo>
                      <a:pt x="210" y="1528"/>
                    </a:lnTo>
                    <a:lnTo>
                      <a:pt x="147" y="1611"/>
                    </a:lnTo>
                    <a:lnTo>
                      <a:pt x="189" y="1758"/>
                    </a:lnTo>
                    <a:lnTo>
                      <a:pt x="356" y="2135"/>
                    </a:lnTo>
                    <a:lnTo>
                      <a:pt x="503" y="2176"/>
                    </a:lnTo>
                    <a:lnTo>
                      <a:pt x="565" y="2072"/>
                    </a:lnTo>
                    <a:lnTo>
                      <a:pt x="524" y="1988"/>
                    </a:lnTo>
                    <a:lnTo>
                      <a:pt x="440" y="1988"/>
                    </a:lnTo>
                    <a:lnTo>
                      <a:pt x="398" y="1863"/>
                    </a:lnTo>
                    <a:lnTo>
                      <a:pt x="335" y="1653"/>
                    </a:lnTo>
                    <a:lnTo>
                      <a:pt x="356" y="1507"/>
                    </a:lnTo>
                    <a:lnTo>
                      <a:pt x="314" y="1402"/>
                    </a:lnTo>
                    <a:lnTo>
                      <a:pt x="398" y="1235"/>
                    </a:lnTo>
                    <a:lnTo>
                      <a:pt x="545" y="1235"/>
                    </a:lnTo>
                    <a:lnTo>
                      <a:pt x="524" y="1109"/>
                    </a:lnTo>
                    <a:lnTo>
                      <a:pt x="419" y="1109"/>
                    </a:lnTo>
                    <a:lnTo>
                      <a:pt x="335" y="1130"/>
                    </a:lnTo>
                    <a:lnTo>
                      <a:pt x="231" y="1130"/>
                    </a:lnTo>
                    <a:lnTo>
                      <a:pt x="314" y="1026"/>
                    </a:lnTo>
                    <a:lnTo>
                      <a:pt x="419" y="1026"/>
                    </a:lnTo>
                    <a:lnTo>
                      <a:pt x="545" y="921"/>
                    </a:lnTo>
                    <a:lnTo>
                      <a:pt x="565" y="733"/>
                    </a:lnTo>
                    <a:lnTo>
                      <a:pt x="670" y="607"/>
                    </a:lnTo>
                    <a:lnTo>
                      <a:pt x="712" y="419"/>
                    </a:lnTo>
                    <a:lnTo>
                      <a:pt x="921" y="210"/>
                    </a:lnTo>
                    <a:lnTo>
                      <a:pt x="858" y="189"/>
                    </a:lnTo>
                    <a:lnTo>
                      <a:pt x="670" y="272"/>
                    </a:lnTo>
                    <a:lnTo>
                      <a:pt x="545" y="461"/>
                    </a:lnTo>
                    <a:lnTo>
                      <a:pt x="461" y="628"/>
                    </a:lnTo>
                    <a:lnTo>
                      <a:pt x="335" y="670"/>
                    </a:lnTo>
                    <a:lnTo>
                      <a:pt x="335" y="586"/>
                    </a:lnTo>
                    <a:lnTo>
                      <a:pt x="252" y="523"/>
                    </a:lnTo>
                    <a:lnTo>
                      <a:pt x="461" y="461"/>
                    </a:lnTo>
                    <a:lnTo>
                      <a:pt x="565" y="377"/>
                    </a:lnTo>
                    <a:lnTo>
                      <a:pt x="607" y="231"/>
                    </a:lnTo>
                    <a:lnTo>
                      <a:pt x="607" y="168"/>
                    </a:lnTo>
                    <a:lnTo>
                      <a:pt x="503" y="105"/>
                    </a:lnTo>
                    <a:lnTo>
                      <a:pt x="440" y="189"/>
                    </a:lnTo>
                    <a:lnTo>
                      <a:pt x="356" y="210"/>
                    </a:lnTo>
                    <a:lnTo>
                      <a:pt x="398" y="63"/>
                    </a:lnTo>
                    <a:lnTo>
                      <a:pt x="21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6851;p56"/>
              <p:cNvSpPr/>
              <p:nvPr/>
            </p:nvSpPr>
            <p:spPr>
              <a:xfrm>
                <a:off x="2552225" y="1885325"/>
                <a:ext cx="48150" cy="48675"/>
              </a:xfrm>
              <a:custGeom>
                <a:avLst/>
                <a:gdLst/>
                <a:ahLst/>
                <a:cxnLst/>
                <a:rect l="l" t="t" r="r" b="b"/>
                <a:pathLst>
                  <a:path w="1926" h="1947" extrusionOk="0">
                    <a:moveTo>
                      <a:pt x="1402" y="0"/>
                    </a:moveTo>
                    <a:lnTo>
                      <a:pt x="1256" y="21"/>
                    </a:lnTo>
                    <a:lnTo>
                      <a:pt x="1067" y="189"/>
                    </a:lnTo>
                    <a:lnTo>
                      <a:pt x="984" y="356"/>
                    </a:lnTo>
                    <a:lnTo>
                      <a:pt x="1046" y="544"/>
                    </a:lnTo>
                    <a:lnTo>
                      <a:pt x="942" y="524"/>
                    </a:lnTo>
                    <a:lnTo>
                      <a:pt x="900" y="356"/>
                    </a:lnTo>
                    <a:lnTo>
                      <a:pt x="858" y="356"/>
                    </a:lnTo>
                    <a:lnTo>
                      <a:pt x="837" y="503"/>
                    </a:lnTo>
                    <a:lnTo>
                      <a:pt x="753" y="503"/>
                    </a:lnTo>
                    <a:lnTo>
                      <a:pt x="795" y="607"/>
                    </a:lnTo>
                    <a:lnTo>
                      <a:pt x="753" y="712"/>
                    </a:lnTo>
                    <a:lnTo>
                      <a:pt x="649" y="712"/>
                    </a:lnTo>
                    <a:lnTo>
                      <a:pt x="586" y="816"/>
                    </a:lnTo>
                    <a:lnTo>
                      <a:pt x="419" y="775"/>
                    </a:lnTo>
                    <a:lnTo>
                      <a:pt x="335" y="837"/>
                    </a:lnTo>
                    <a:lnTo>
                      <a:pt x="251" y="816"/>
                    </a:lnTo>
                    <a:lnTo>
                      <a:pt x="0" y="963"/>
                    </a:lnTo>
                    <a:lnTo>
                      <a:pt x="21" y="1088"/>
                    </a:lnTo>
                    <a:lnTo>
                      <a:pt x="147" y="1235"/>
                    </a:lnTo>
                    <a:lnTo>
                      <a:pt x="230" y="1172"/>
                    </a:lnTo>
                    <a:lnTo>
                      <a:pt x="209" y="1088"/>
                    </a:lnTo>
                    <a:lnTo>
                      <a:pt x="251" y="1026"/>
                    </a:lnTo>
                    <a:lnTo>
                      <a:pt x="356" y="1130"/>
                    </a:lnTo>
                    <a:lnTo>
                      <a:pt x="314" y="1277"/>
                    </a:lnTo>
                    <a:lnTo>
                      <a:pt x="440" y="1381"/>
                    </a:lnTo>
                    <a:lnTo>
                      <a:pt x="523" y="1256"/>
                    </a:lnTo>
                    <a:lnTo>
                      <a:pt x="544" y="1340"/>
                    </a:lnTo>
                    <a:lnTo>
                      <a:pt x="523" y="1423"/>
                    </a:lnTo>
                    <a:lnTo>
                      <a:pt x="649" y="1591"/>
                    </a:lnTo>
                    <a:lnTo>
                      <a:pt x="753" y="1612"/>
                    </a:lnTo>
                    <a:lnTo>
                      <a:pt x="795" y="1779"/>
                    </a:lnTo>
                    <a:lnTo>
                      <a:pt x="879" y="1863"/>
                    </a:lnTo>
                    <a:lnTo>
                      <a:pt x="963" y="1716"/>
                    </a:lnTo>
                    <a:lnTo>
                      <a:pt x="984" y="1821"/>
                    </a:lnTo>
                    <a:lnTo>
                      <a:pt x="1109" y="1946"/>
                    </a:lnTo>
                    <a:lnTo>
                      <a:pt x="1214" y="1925"/>
                    </a:lnTo>
                    <a:lnTo>
                      <a:pt x="1318" y="1925"/>
                    </a:lnTo>
                    <a:lnTo>
                      <a:pt x="1423" y="1821"/>
                    </a:lnTo>
                    <a:lnTo>
                      <a:pt x="1507" y="1800"/>
                    </a:lnTo>
                    <a:lnTo>
                      <a:pt x="1632" y="1695"/>
                    </a:lnTo>
                    <a:lnTo>
                      <a:pt x="1695" y="1800"/>
                    </a:lnTo>
                    <a:lnTo>
                      <a:pt x="1737" y="1758"/>
                    </a:lnTo>
                    <a:lnTo>
                      <a:pt x="1925" y="1653"/>
                    </a:lnTo>
                    <a:lnTo>
                      <a:pt x="1925" y="1549"/>
                    </a:lnTo>
                    <a:lnTo>
                      <a:pt x="1800" y="1591"/>
                    </a:lnTo>
                    <a:lnTo>
                      <a:pt x="1716" y="1507"/>
                    </a:lnTo>
                    <a:lnTo>
                      <a:pt x="1841" y="1277"/>
                    </a:lnTo>
                    <a:lnTo>
                      <a:pt x="1883" y="1151"/>
                    </a:lnTo>
                    <a:lnTo>
                      <a:pt x="1737" y="1235"/>
                    </a:lnTo>
                    <a:lnTo>
                      <a:pt x="1674" y="1402"/>
                    </a:lnTo>
                    <a:lnTo>
                      <a:pt x="1674" y="1277"/>
                    </a:lnTo>
                    <a:lnTo>
                      <a:pt x="1737" y="1026"/>
                    </a:lnTo>
                    <a:lnTo>
                      <a:pt x="1695" y="649"/>
                    </a:lnTo>
                    <a:lnTo>
                      <a:pt x="1528" y="544"/>
                    </a:lnTo>
                    <a:lnTo>
                      <a:pt x="1528" y="419"/>
                    </a:lnTo>
                    <a:lnTo>
                      <a:pt x="1423" y="419"/>
                    </a:lnTo>
                    <a:lnTo>
                      <a:pt x="1360" y="524"/>
                    </a:lnTo>
                    <a:lnTo>
                      <a:pt x="1360" y="398"/>
                    </a:lnTo>
                    <a:lnTo>
                      <a:pt x="1423" y="314"/>
                    </a:lnTo>
                    <a:lnTo>
                      <a:pt x="1381" y="210"/>
                    </a:lnTo>
                    <a:lnTo>
                      <a:pt x="1402" y="105"/>
                    </a:lnTo>
                    <a:lnTo>
                      <a:pt x="1402"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6852;p56"/>
              <p:cNvSpPr/>
              <p:nvPr/>
            </p:nvSpPr>
            <p:spPr>
              <a:xfrm>
                <a:off x="2722750" y="1634775"/>
                <a:ext cx="145950" cy="133925"/>
              </a:xfrm>
              <a:custGeom>
                <a:avLst/>
                <a:gdLst/>
                <a:ahLst/>
                <a:cxnLst/>
                <a:rect l="l" t="t" r="r" b="b"/>
                <a:pathLst>
                  <a:path w="5838" h="5357" extrusionOk="0">
                    <a:moveTo>
                      <a:pt x="502" y="0"/>
                    </a:moveTo>
                    <a:lnTo>
                      <a:pt x="440" y="84"/>
                    </a:lnTo>
                    <a:lnTo>
                      <a:pt x="230" y="105"/>
                    </a:lnTo>
                    <a:lnTo>
                      <a:pt x="210" y="126"/>
                    </a:lnTo>
                    <a:lnTo>
                      <a:pt x="147" y="126"/>
                    </a:lnTo>
                    <a:lnTo>
                      <a:pt x="105" y="230"/>
                    </a:lnTo>
                    <a:lnTo>
                      <a:pt x="189" y="335"/>
                    </a:lnTo>
                    <a:lnTo>
                      <a:pt x="230" y="439"/>
                    </a:lnTo>
                    <a:lnTo>
                      <a:pt x="147" y="439"/>
                    </a:lnTo>
                    <a:lnTo>
                      <a:pt x="21" y="272"/>
                    </a:lnTo>
                    <a:lnTo>
                      <a:pt x="0" y="398"/>
                    </a:lnTo>
                    <a:lnTo>
                      <a:pt x="21" y="502"/>
                    </a:lnTo>
                    <a:lnTo>
                      <a:pt x="147" y="544"/>
                    </a:lnTo>
                    <a:lnTo>
                      <a:pt x="251" y="732"/>
                    </a:lnTo>
                    <a:lnTo>
                      <a:pt x="356" y="732"/>
                    </a:lnTo>
                    <a:lnTo>
                      <a:pt x="293" y="816"/>
                    </a:lnTo>
                    <a:lnTo>
                      <a:pt x="210" y="816"/>
                    </a:lnTo>
                    <a:lnTo>
                      <a:pt x="189" y="921"/>
                    </a:lnTo>
                    <a:lnTo>
                      <a:pt x="314" y="1109"/>
                    </a:lnTo>
                    <a:lnTo>
                      <a:pt x="440" y="1151"/>
                    </a:lnTo>
                    <a:lnTo>
                      <a:pt x="419" y="1235"/>
                    </a:lnTo>
                    <a:lnTo>
                      <a:pt x="398" y="1172"/>
                    </a:lnTo>
                    <a:lnTo>
                      <a:pt x="210" y="1151"/>
                    </a:lnTo>
                    <a:lnTo>
                      <a:pt x="210" y="1235"/>
                    </a:lnTo>
                    <a:lnTo>
                      <a:pt x="147" y="1255"/>
                    </a:lnTo>
                    <a:lnTo>
                      <a:pt x="105" y="1360"/>
                    </a:lnTo>
                    <a:lnTo>
                      <a:pt x="251" y="1276"/>
                    </a:lnTo>
                    <a:lnTo>
                      <a:pt x="335" y="1360"/>
                    </a:lnTo>
                    <a:lnTo>
                      <a:pt x="523" y="1276"/>
                    </a:lnTo>
                    <a:lnTo>
                      <a:pt x="544" y="1360"/>
                    </a:lnTo>
                    <a:lnTo>
                      <a:pt x="649" y="1381"/>
                    </a:lnTo>
                    <a:lnTo>
                      <a:pt x="670" y="1465"/>
                    </a:lnTo>
                    <a:lnTo>
                      <a:pt x="837" y="1590"/>
                    </a:lnTo>
                    <a:lnTo>
                      <a:pt x="879" y="1590"/>
                    </a:lnTo>
                    <a:lnTo>
                      <a:pt x="879" y="1527"/>
                    </a:lnTo>
                    <a:lnTo>
                      <a:pt x="942" y="1548"/>
                    </a:lnTo>
                    <a:lnTo>
                      <a:pt x="1046" y="1486"/>
                    </a:lnTo>
                    <a:lnTo>
                      <a:pt x="1130" y="1527"/>
                    </a:lnTo>
                    <a:lnTo>
                      <a:pt x="1151" y="1590"/>
                    </a:lnTo>
                    <a:lnTo>
                      <a:pt x="1130" y="1674"/>
                    </a:lnTo>
                    <a:lnTo>
                      <a:pt x="1130" y="1883"/>
                    </a:lnTo>
                    <a:lnTo>
                      <a:pt x="1067" y="2051"/>
                    </a:lnTo>
                    <a:lnTo>
                      <a:pt x="1067" y="2113"/>
                    </a:lnTo>
                    <a:lnTo>
                      <a:pt x="1151" y="2260"/>
                    </a:lnTo>
                    <a:lnTo>
                      <a:pt x="1088" y="2385"/>
                    </a:lnTo>
                    <a:lnTo>
                      <a:pt x="1088" y="2469"/>
                    </a:lnTo>
                    <a:lnTo>
                      <a:pt x="1067" y="2595"/>
                    </a:lnTo>
                    <a:lnTo>
                      <a:pt x="879" y="2699"/>
                    </a:lnTo>
                    <a:lnTo>
                      <a:pt x="754" y="2741"/>
                    </a:lnTo>
                    <a:lnTo>
                      <a:pt x="733" y="2825"/>
                    </a:lnTo>
                    <a:lnTo>
                      <a:pt x="628" y="2992"/>
                    </a:lnTo>
                    <a:lnTo>
                      <a:pt x="628" y="3055"/>
                    </a:lnTo>
                    <a:lnTo>
                      <a:pt x="523" y="3118"/>
                    </a:lnTo>
                    <a:lnTo>
                      <a:pt x="461" y="3222"/>
                    </a:lnTo>
                    <a:lnTo>
                      <a:pt x="461" y="3348"/>
                    </a:lnTo>
                    <a:lnTo>
                      <a:pt x="544" y="3369"/>
                    </a:lnTo>
                    <a:lnTo>
                      <a:pt x="544" y="3452"/>
                    </a:lnTo>
                    <a:lnTo>
                      <a:pt x="440" y="3473"/>
                    </a:lnTo>
                    <a:lnTo>
                      <a:pt x="419" y="3578"/>
                    </a:lnTo>
                    <a:lnTo>
                      <a:pt x="461" y="3641"/>
                    </a:lnTo>
                    <a:lnTo>
                      <a:pt x="398" y="3745"/>
                    </a:lnTo>
                    <a:lnTo>
                      <a:pt x="356" y="3850"/>
                    </a:lnTo>
                    <a:lnTo>
                      <a:pt x="419" y="3955"/>
                    </a:lnTo>
                    <a:lnTo>
                      <a:pt x="502" y="3976"/>
                    </a:lnTo>
                    <a:lnTo>
                      <a:pt x="502" y="4059"/>
                    </a:lnTo>
                    <a:lnTo>
                      <a:pt x="565" y="4143"/>
                    </a:lnTo>
                    <a:lnTo>
                      <a:pt x="628" y="4143"/>
                    </a:lnTo>
                    <a:lnTo>
                      <a:pt x="649" y="4038"/>
                    </a:lnTo>
                    <a:lnTo>
                      <a:pt x="670" y="3955"/>
                    </a:lnTo>
                    <a:lnTo>
                      <a:pt x="733" y="3996"/>
                    </a:lnTo>
                    <a:lnTo>
                      <a:pt x="774" y="3996"/>
                    </a:lnTo>
                    <a:lnTo>
                      <a:pt x="879" y="3871"/>
                    </a:lnTo>
                    <a:lnTo>
                      <a:pt x="942" y="3892"/>
                    </a:lnTo>
                    <a:lnTo>
                      <a:pt x="879" y="4059"/>
                    </a:lnTo>
                    <a:lnTo>
                      <a:pt x="774" y="4080"/>
                    </a:lnTo>
                    <a:lnTo>
                      <a:pt x="754" y="4143"/>
                    </a:lnTo>
                    <a:lnTo>
                      <a:pt x="816" y="4185"/>
                    </a:lnTo>
                    <a:lnTo>
                      <a:pt x="816" y="4268"/>
                    </a:lnTo>
                    <a:lnTo>
                      <a:pt x="921" y="4394"/>
                    </a:lnTo>
                    <a:lnTo>
                      <a:pt x="1026" y="4352"/>
                    </a:lnTo>
                    <a:lnTo>
                      <a:pt x="1067" y="4394"/>
                    </a:lnTo>
                    <a:lnTo>
                      <a:pt x="1193" y="4415"/>
                    </a:lnTo>
                    <a:lnTo>
                      <a:pt x="1256" y="4352"/>
                    </a:lnTo>
                    <a:lnTo>
                      <a:pt x="1402" y="4310"/>
                    </a:lnTo>
                    <a:lnTo>
                      <a:pt x="1381" y="4164"/>
                    </a:lnTo>
                    <a:lnTo>
                      <a:pt x="1465" y="4164"/>
                    </a:lnTo>
                    <a:lnTo>
                      <a:pt x="1507" y="4101"/>
                    </a:lnTo>
                    <a:lnTo>
                      <a:pt x="1507" y="4185"/>
                    </a:lnTo>
                    <a:lnTo>
                      <a:pt x="1486" y="4206"/>
                    </a:lnTo>
                    <a:lnTo>
                      <a:pt x="1507" y="4310"/>
                    </a:lnTo>
                    <a:lnTo>
                      <a:pt x="1570" y="4289"/>
                    </a:lnTo>
                    <a:lnTo>
                      <a:pt x="1653" y="4143"/>
                    </a:lnTo>
                    <a:lnTo>
                      <a:pt x="1695" y="4080"/>
                    </a:lnTo>
                    <a:lnTo>
                      <a:pt x="1716" y="4143"/>
                    </a:lnTo>
                    <a:lnTo>
                      <a:pt x="1695" y="4268"/>
                    </a:lnTo>
                    <a:lnTo>
                      <a:pt x="1570" y="4478"/>
                    </a:lnTo>
                    <a:lnTo>
                      <a:pt x="1486" y="4520"/>
                    </a:lnTo>
                    <a:lnTo>
                      <a:pt x="1486" y="4624"/>
                    </a:lnTo>
                    <a:lnTo>
                      <a:pt x="1611" y="4666"/>
                    </a:lnTo>
                    <a:lnTo>
                      <a:pt x="1695" y="4729"/>
                    </a:lnTo>
                    <a:lnTo>
                      <a:pt x="1800" y="4729"/>
                    </a:lnTo>
                    <a:lnTo>
                      <a:pt x="1821" y="4771"/>
                    </a:lnTo>
                    <a:lnTo>
                      <a:pt x="1967" y="4792"/>
                    </a:lnTo>
                    <a:lnTo>
                      <a:pt x="1988" y="4708"/>
                    </a:lnTo>
                    <a:lnTo>
                      <a:pt x="2114" y="4708"/>
                    </a:lnTo>
                    <a:lnTo>
                      <a:pt x="2072" y="4771"/>
                    </a:lnTo>
                    <a:lnTo>
                      <a:pt x="2093" y="4833"/>
                    </a:lnTo>
                    <a:lnTo>
                      <a:pt x="2176" y="4833"/>
                    </a:lnTo>
                    <a:lnTo>
                      <a:pt x="2239" y="4917"/>
                    </a:lnTo>
                    <a:lnTo>
                      <a:pt x="2323" y="4875"/>
                    </a:lnTo>
                    <a:lnTo>
                      <a:pt x="2302" y="4792"/>
                    </a:lnTo>
                    <a:lnTo>
                      <a:pt x="2281" y="4708"/>
                    </a:lnTo>
                    <a:lnTo>
                      <a:pt x="2344" y="4603"/>
                    </a:lnTo>
                    <a:lnTo>
                      <a:pt x="2386" y="4687"/>
                    </a:lnTo>
                    <a:lnTo>
                      <a:pt x="2344" y="4792"/>
                    </a:lnTo>
                    <a:lnTo>
                      <a:pt x="2386" y="4917"/>
                    </a:lnTo>
                    <a:lnTo>
                      <a:pt x="2448" y="4917"/>
                    </a:lnTo>
                    <a:lnTo>
                      <a:pt x="2490" y="4792"/>
                    </a:lnTo>
                    <a:lnTo>
                      <a:pt x="2532" y="4729"/>
                    </a:lnTo>
                    <a:lnTo>
                      <a:pt x="2616" y="4708"/>
                    </a:lnTo>
                    <a:lnTo>
                      <a:pt x="2616" y="4792"/>
                    </a:lnTo>
                    <a:lnTo>
                      <a:pt x="2553" y="4833"/>
                    </a:lnTo>
                    <a:lnTo>
                      <a:pt x="2553" y="4917"/>
                    </a:lnTo>
                    <a:lnTo>
                      <a:pt x="2720" y="4917"/>
                    </a:lnTo>
                    <a:lnTo>
                      <a:pt x="2804" y="4875"/>
                    </a:lnTo>
                    <a:lnTo>
                      <a:pt x="2867" y="4687"/>
                    </a:lnTo>
                    <a:lnTo>
                      <a:pt x="2909" y="4792"/>
                    </a:lnTo>
                    <a:lnTo>
                      <a:pt x="2846" y="4833"/>
                    </a:lnTo>
                    <a:lnTo>
                      <a:pt x="2846" y="4938"/>
                    </a:lnTo>
                    <a:lnTo>
                      <a:pt x="2971" y="4917"/>
                    </a:lnTo>
                    <a:lnTo>
                      <a:pt x="3013" y="4771"/>
                    </a:lnTo>
                    <a:lnTo>
                      <a:pt x="3055" y="4687"/>
                    </a:lnTo>
                    <a:lnTo>
                      <a:pt x="3055" y="4687"/>
                    </a:lnTo>
                    <a:lnTo>
                      <a:pt x="3034" y="4917"/>
                    </a:lnTo>
                    <a:lnTo>
                      <a:pt x="3055" y="5001"/>
                    </a:lnTo>
                    <a:lnTo>
                      <a:pt x="3160" y="5001"/>
                    </a:lnTo>
                    <a:lnTo>
                      <a:pt x="3327" y="5105"/>
                    </a:lnTo>
                    <a:lnTo>
                      <a:pt x="3432" y="5043"/>
                    </a:lnTo>
                    <a:lnTo>
                      <a:pt x="3495" y="5022"/>
                    </a:lnTo>
                    <a:lnTo>
                      <a:pt x="3536" y="5105"/>
                    </a:lnTo>
                    <a:lnTo>
                      <a:pt x="3662" y="5084"/>
                    </a:lnTo>
                    <a:lnTo>
                      <a:pt x="3746" y="5022"/>
                    </a:lnTo>
                    <a:lnTo>
                      <a:pt x="3746" y="4896"/>
                    </a:lnTo>
                    <a:lnTo>
                      <a:pt x="3850" y="4792"/>
                    </a:lnTo>
                    <a:lnTo>
                      <a:pt x="3892" y="4729"/>
                    </a:lnTo>
                    <a:lnTo>
                      <a:pt x="3850" y="4603"/>
                    </a:lnTo>
                    <a:lnTo>
                      <a:pt x="3871" y="4520"/>
                    </a:lnTo>
                    <a:lnTo>
                      <a:pt x="3913" y="4520"/>
                    </a:lnTo>
                    <a:lnTo>
                      <a:pt x="3955" y="4666"/>
                    </a:lnTo>
                    <a:lnTo>
                      <a:pt x="3997" y="4687"/>
                    </a:lnTo>
                    <a:lnTo>
                      <a:pt x="3997" y="4729"/>
                    </a:lnTo>
                    <a:lnTo>
                      <a:pt x="3913" y="4812"/>
                    </a:lnTo>
                    <a:lnTo>
                      <a:pt x="3871" y="4980"/>
                    </a:lnTo>
                    <a:lnTo>
                      <a:pt x="3892" y="5210"/>
                    </a:lnTo>
                    <a:lnTo>
                      <a:pt x="3997" y="5252"/>
                    </a:lnTo>
                    <a:lnTo>
                      <a:pt x="4101" y="5210"/>
                    </a:lnTo>
                    <a:lnTo>
                      <a:pt x="4122" y="5315"/>
                    </a:lnTo>
                    <a:lnTo>
                      <a:pt x="4227" y="5315"/>
                    </a:lnTo>
                    <a:lnTo>
                      <a:pt x="4269" y="5357"/>
                    </a:lnTo>
                    <a:lnTo>
                      <a:pt x="4373" y="5357"/>
                    </a:lnTo>
                    <a:lnTo>
                      <a:pt x="4583" y="5231"/>
                    </a:lnTo>
                    <a:lnTo>
                      <a:pt x="4687" y="5210"/>
                    </a:lnTo>
                    <a:lnTo>
                      <a:pt x="4855" y="5315"/>
                    </a:lnTo>
                    <a:lnTo>
                      <a:pt x="4938" y="5294"/>
                    </a:lnTo>
                    <a:lnTo>
                      <a:pt x="5022" y="5336"/>
                    </a:lnTo>
                    <a:lnTo>
                      <a:pt x="5064" y="5252"/>
                    </a:lnTo>
                    <a:lnTo>
                      <a:pt x="5064" y="5210"/>
                    </a:lnTo>
                    <a:lnTo>
                      <a:pt x="5147" y="5084"/>
                    </a:lnTo>
                    <a:lnTo>
                      <a:pt x="5231" y="5043"/>
                    </a:lnTo>
                    <a:lnTo>
                      <a:pt x="5231" y="5001"/>
                    </a:lnTo>
                    <a:lnTo>
                      <a:pt x="5168" y="4875"/>
                    </a:lnTo>
                    <a:lnTo>
                      <a:pt x="5168" y="4729"/>
                    </a:lnTo>
                    <a:lnTo>
                      <a:pt x="5231" y="4812"/>
                    </a:lnTo>
                    <a:lnTo>
                      <a:pt x="5231" y="4896"/>
                    </a:lnTo>
                    <a:lnTo>
                      <a:pt x="5336" y="5022"/>
                    </a:lnTo>
                    <a:lnTo>
                      <a:pt x="5378" y="4938"/>
                    </a:lnTo>
                    <a:lnTo>
                      <a:pt x="5524" y="4938"/>
                    </a:lnTo>
                    <a:lnTo>
                      <a:pt x="5566" y="4980"/>
                    </a:lnTo>
                    <a:lnTo>
                      <a:pt x="5587" y="4896"/>
                    </a:lnTo>
                    <a:lnTo>
                      <a:pt x="5566" y="4792"/>
                    </a:lnTo>
                    <a:lnTo>
                      <a:pt x="5566" y="4708"/>
                    </a:lnTo>
                    <a:lnTo>
                      <a:pt x="5524" y="4666"/>
                    </a:lnTo>
                    <a:lnTo>
                      <a:pt x="5378" y="4687"/>
                    </a:lnTo>
                    <a:lnTo>
                      <a:pt x="5252" y="4708"/>
                    </a:lnTo>
                    <a:lnTo>
                      <a:pt x="5231" y="4603"/>
                    </a:lnTo>
                    <a:lnTo>
                      <a:pt x="5273" y="4582"/>
                    </a:lnTo>
                    <a:lnTo>
                      <a:pt x="5336" y="4603"/>
                    </a:lnTo>
                    <a:lnTo>
                      <a:pt x="5461" y="4561"/>
                    </a:lnTo>
                    <a:lnTo>
                      <a:pt x="5545" y="4457"/>
                    </a:lnTo>
                    <a:lnTo>
                      <a:pt x="5587" y="4520"/>
                    </a:lnTo>
                    <a:lnTo>
                      <a:pt x="5671" y="4499"/>
                    </a:lnTo>
                    <a:lnTo>
                      <a:pt x="5733" y="4394"/>
                    </a:lnTo>
                    <a:lnTo>
                      <a:pt x="5691" y="4310"/>
                    </a:lnTo>
                    <a:lnTo>
                      <a:pt x="5775" y="4206"/>
                    </a:lnTo>
                    <a:lnTo>
                      <a:pt x="5754" y="4143"/>
                    </a:lnTo>
                    <a:lnTo>
                      <a:pt x="5796" y="4143"/>
                    </a:lnTo>
                    <a:lnTo>
                      <a:pt x="5838" y="4080"/>
                    </a:lnTo>
                    <a:lnTo>
                      <a:pt x="5691" y="4038"/>
                    </a:lnTo>
                    <a:lnTo>
                      <a:pt x="5566" y="4059"/>
                    </a:lnTo>
                    <a:lnTo>
                      <a:pt x="5629" y="3976"/>
                    </a:lnTo>
                    <a:lnTo>
                      <a:pt x="5691" y="3955"/>
                    </a:lnTo>
                    <a:lnTo>
                      <a:pt x="5691" y="3850"/>
                    </a:lnTo>
                    <a:lnTo>
                      <a:pt x="5587" y="3766"/>
                    </a:lnTo>
                    <a:lnTo>
                      <a:pt x="5357" y="3766"/>
                    </a:lnTo>
                    <a:lnTo>
                      <a:pt x="5336" y="3724"/>
                    </a:lnTo>
                    <a:lnTo>
                      <a:pt x="5336" y="3641"/>
                    </a:lnTo>
                    <a:lnTo>
                      <a:pt x="5378" y="3620"/>
                    </a:lnTo>
                    <a:lnTo>
                      <a:pt x="5357" y="3515"/>
                    </a:lnTo>
                    <a:lnTo>
                      <a:pt x="5168" y="3348"/>
                    </a:lnTo>
                    <a:lnTo>
                      <a:pt x="5106" y="3348"/>
                    </a:lnTo>
                    <a:lnTo>
                      <a:pt x="5001" y="3432"/>
                    </a:lnTo>
                    <a:lnTo>
                      <a:pt x="4834" y="3432"/>
                    </a:lnTo>
                    <a:lnTo>
                      <a:pt x="4687" y="3452"/>
                    </a:lnTo>
                    <a:lnTo>
                      <a:pt x="4478" y="3327"/>
                    </a:lnTo>
                    <a:lnTo>
                      <a:pt x="4436" y="3243"/>
                    </a:lnTo>
                    <a:lnTo>
                      <a:pt x="4394" y="3222"/>
                    </a:lnTo>
                    <a:lnTo>
                      <a:pt x="4290" y="3264"/>
                    </a:lnTo>
                    <a:lnTo>
                      <a:pt x="4206" y="3264"/>
                    </a:lnTo>
                    <a:lnTo>
                      <a:pt x="4122" y="3306"/>
                    </a:lnTo>
                    <a:lnTo>
                      <a:pt x="4018" y="3306"/>
                    </a:lnTo>
                    <a:lnTo>
                      <a:pt x="3976" y="3411"/>
                    </a:lnTo>
                    <a:lnTo>
                      <a:pt x="3913" y="3348"/>
                    </a:lnTo>
                    <a:lnTo>
                      <a:pt x="3808" y="3264"/>
                    </a:lnTo>
                    <a:lnTo>
                      <a:pt x="3704" y="3327"/>
                    </a:lnTo>
                    <a:lnTo>
                      <a:pt x="3578" y="3348"/>
                    </a:lnTo>
                    <a:lnTo>
                      <a:pt x="3578" y="3411"/>
                    </a:lnTo>
                    <a:lnTo>
                      <a:pt x="3536" y="3452"/>
                    </a:lnTo>
                    <a:lnTo>
                      <a:pt x="3536" y="3369"/>
                    </a:lnTo>
                    <a:lnTo>
                      <a:pt x="3474" y="3327"/>
                    </a:lnTo>
                    <a:lnTo>
                      <a:pt x="3369" y="3348"/>
                    </a:lnTo>
                    <a:lnTo>
                      <a:pt x="3139" y="3327"/>
                    </a:lnTo>
                    <a:lnTo>
                      <a:pt x="3076" y="3348"/>
                    </a:lnTo>
                    <a:lnTo>
                      <a:pt x="3160" y="3432"/>
                    </a:lnTo>
                    <a:lnTo>
                      <a:pt x="3160" y="3536"/>
                    </a:lnTo>
                    <a:lnTo>
                      <a:pt x="3264" y="3620"/>
                    </a:lnTo>
                    <a:lnTo>
                      <a:pt x="3139" y="3578"/>
                    </a:lnTo>
                    <a:lnTo>
                      <a:pt x="3076" y="3515"/>
                    </a:lnTo>
                    <a:lnTo>
                      <a:pt x="3013" y="3473"/>
                    </a:lnTo>
                    <a:lnTo>
                      <a:pt x="2867" y="3536"/>
                    </a:lnTo>
                    <a:lnTo>
                      <a:pt x="2804" y="3473"/>
                    </a:lnTo>
                    <a:lnTo>
                      <a:pt x="2930" y="3432"/>
                    </a:lnTo>
                    <a:lnTo>
                      <a:pt x="2930" y="3348"/>
                    </a:lnTo>
                    <a:lnTo>
                      <a:pt x="2804" y="3222"/>
                    </a:lnTo>
                    <a:lnTo>
                      <a:pt x="2825" y="3139"/>
                    </a:lnTo>
                    <a:lnTo>
                      <a:pt x="2762" y="3097"/>
                    </a:lnTo>
                    <a:lnTo>
                      <a:pt x="2637" y="3160"/>
                    </a:lnTo>
                    <a:lnTo>
                      <a:pt x="2658" y="3243"/>
                    </a:lnTo>
                    <a:lnTo>
                      <a:pt x="2637" y="3306"/>
                    </a:lnTo>
                    <a:lnTo>
                      <a:pt x="2532" y="3264"/>
                    </a:lnTo>
                    <a:lnTo>
                      <a:pt x="2595" y="3201"/>
                    </a:lnTo>
                    <a:lnTo>
                      <a:pt x="2553" y="3139"/>
                    </a:lnTo>
                    <a:lnTo>
                      <a:pt x="2448" y="3097"/>
                    </a:lnTo>
                    <a:lnTo>
                      <a:pt x="2406" y="3139"/>
                    </a:lnTo>
                    <a:lnTo>
                      <a:pt x="2323" y="3139"/>
                    </a:lnTo>
                    <a:lnTo>
                      <a:pt x="2344" y="3034"/>
                    </a:lnTo>
                    <a:lnTo>
                      <a:pt x="2344" y="2992"/>
                    </a:lnTo>
                    <a:lnTo>
                      <a:pt x="2323" y="2888"/>
                    </a:lnTo>
                    <a:lnTo>
                      <a:pt x="2218" y="2908"/>
                    </a:lnTo>
                    <a:lnTo>
                      <a:pt x="2093" y="3034"/>
                    </a:lnTo>
                    <a:lnTo>
                      <a:pt x="2114" y="3160"/>
                    </a:lnTo>
                    <a:lnTo>
                      <a:pt x="2030" y="3160"/>
                    </a:lnTo>
                    <a:lnTo>
                      <a:pt x="1988" y="3055"/>
                    </a:lnTo>
                    <a:lnTo>
                      <a:pt x="2030" y="2992"/>
                    </a:lnTo>
                    <a:lnTo>
                      <a:pt x="2030" y="2908"/>
                    </a:lnTo>
                    <a:lnTo>
                      <a:pt x="2093" y="2720"/>
                    </a:lnTo>
                    <a:lnTo>
                      <a:pt x="2009" y="2636"/>
                    </a:lnTo>
                    <a:lnTo>
                      <a:pt x="1883" y="2699"/>
                    </a:lnTo>
                    <a:lnTo>
                      <a:pt x="1883" y="2636"/>
                    </a:lnTo>
                    <a:lnTo>
                      <a:pt x="1988" y="2616"/>
                    </a:lnTo>
                    <a:lnTo>
                      <a:pt x="2030" y="2490"/>
                    </a:lnTo>
                    <a:lnTo>
                      <a:pt x="2009" y="2385"/>
                    </a:lnTo>
                    <a:lnTo>
                      <a:pt x="1925" y="2427"/>
                    </a:lnTo>
                    <a:lnTo>
                      <a:pt x="1862" y="2385"/>
                    </a:lnTo>
                    <a:lnTo>
                      <a:pt x="1800" y="2427"/>
                    </a:lnTo>
                    <a:lnTo>
                      <a:pt x="1695" y="2427"/>
                    </a:lnTo>
                    <a:lnTo>
                      <a:pt x="1758" y="2385"/>
                    </a:lnTo>
                    <a:lnTo>
                      <a:pt x="1758" y="2323"/>
                    </a:lnTo>
                    <a:lnTo>
                      <a:pt x="1653" y="2323"/>
                    </a:lnTo>
                    <a:lnTo>
                      <a:pt x="1590" y="2406"/>
                    </a:lnTo>
                    <a:lnTo>
                      <a:pt x="1444" y="2427"/>
                    </a:lnTo>
                    <a:lnTo>
                      <a:pt x="1444" y="2364"/>
                    </a:lnTo>
                    <a:lnTo>
                      <a:pt x="1507" y="2323"/>
                    </a:lnTo>
                    <a:lnTo>
                      <a:pt x="1570" y="2218"/>
                    </a:lnTo>
                    <a:lnTo>
                      <a:pt x="1590" y="2155"/>
                    </a:lnTo>
                    <a:lnTo>
                      <a:pt x="1674" y="2155"/>
                    </a:lnTo>
                    <a:lnTo>
                      <a:pt x="1779" y="2260"/>
                    </a:lnTo>
                    <a:lnTo>
                      <a:pt x="1925" y="2260"/>
                    </a:lnTo>
                    <a:lnTo>
                      <a:pt x="1904" y="2197"/>
                    </a:lnTo>
                    <a:lnTo>
                      <a:pt x="1800" y="2071"/>
                    </a:lnTo>
                    <a:lnTo>
                      <a:pt x="1695" y="2071"/>
                    </a:lnTo>
                    <a:lnTo>
                      <a:pt x="1758" y="2009"/>
                    </a:lnTo>
                    <a:lnTo>
                      <a:pt x="1611" y="1883"/>
                    </a:lnTo>
                    <a:lnTo>
                      <a:pt x="1507" y="1841"/>
                    </a:lnTo>
                    <a:lnTo>
                      <a:pt x="1570" y="1799"/>
                    </a:lnTo>
                    <a:lnTo>
                      <a:pt x="1590" y="1737"/>
                    </a:lnTo>
                    <a:lnTo>
                      <a:pt x="1653" y="1737"/>
                    </a:lnTo>
                    <a:lnTo>
                      <a:pt x="1695" y="1841"/>
                    </a:lnTo>
                    <a:lnTo>
                      <a:pt x="1800" y="1967"/>
                    </a:lnTo>
                    <a:lnTo>
                      <a:pt x="1967" y="1988"/>
                    </a:lnTo>
                    <a:lnTo>
                      <a:pt x="2030" y="2092"/>
                    </a:lnTo>
                    <a:lnTo>
                      <a:pt x="2114" y="2009"/>
                    </a:lnTo>
                    <a:lnTo>
                      <a:pt x="2176" y="2092"/>
                    </a:lnTo>
                    <a:lnTo>
                      <a:pt x="2344" y="2155"/>
                    </a:lnTo>
                    <a:lnTo>
                      <a:pt x="2448" y="2155"/>
                    </a:lnTo>
                    <a:lnTo>
                      <a:pt x="2511" y="2051"/>
                    </a:lnTo>
                    <a:lnTo>
                      <a:pt x="2490" y="1904"/>
                    </a:lnTo>
                    <a:lnTo>
                      <a:pt x="2239" y="1758"/>
                    </a:lnTo>
                    <a:lnTo>
                      <a:pt x="2134" y="1653"/>
                    </a:lnTo>
                    <a:lnTo>
                      <a:pt x="2072" y="1653"/>
                    </a:lnTo>
                    <a:lnTo>
                      <a:pt x="2030" y="1548"/>
                    </a:lnTo>
                    <a:lnTo>
                      <a:pt x="1925" y="1444"/>
                    </a:lnTo>
                    <a:lnTo>
                      <a:pt x="1883" y="1444"/>
                    </a:lnTo>
                    <a:lnTo>
                      <a:pt x="1821" y="1381"/>
                    </a:lnTo>
                    <a:lnTo>
                      <a:pt x="1883" y="1318"/>
                    </a:lnTo>
                    <a:lnTo>
                      <a:pt x="1967" y="1339"/>
                    </a:lnTo>
                    <a:lnTo>
                      <a:pt x="2030" y="1444"/>
                    </a:lnTo>
                    <a:lnTo>
                      <a:pt x="2114" y="1444"/>
                    </a:lnTo>
                    <a:lnTo>
                      <a:pt x="2134" y="1548"/>
                    </a:lnTo>
                    <a:lnTo>
                      <a:pt x="2197" y="1548"/>
                    </a:lnTo>
                    <a:lnTo>
                      <a:pt x="2239" y="1465"/>
                    </a:lnTo>
                    <a:lnTo>
                      <a:pt x="2197" y="1276"/>
                    </a:lnTo>
                    <a:lnTo>
                      <a:pt x="2072" y="1130"/>
                    </a:lnTo>
                    <a:lnTo>
                      <a:pt x="1988" y="1130"/>
                    </a:lnTo>
                    <a:lnTo>
                      <a:pt x="1967" y="1109"/>
                    </a:lnTo>
                    <a:lnTo>
                      <a:pt x="1821" y="1109"/>
                    </a:lnTo>
                    <a:lnTo>
                      <a:pt x="1695" y="1172"/>
                    </a:lnTo>
                    <a:lnTo>
                      <a:pt x="1590" y="1172"/>
                    </a:lnTo>
                    <a:lnTo>
                      <a:pt x="1486" y="1109"/>
                    </a:lnTo>
                    <a:lnTo>
                      <a:pt x="1402" y="1130"/>
                    </a:lnTo>
                    <a:lnTo>
                      <a:pt x="1360" y="1025"/>
                    </a:lnTo>
                    <a:lnTo>
                      <a:pt x="1235" y="1214"/>
                    </a:lnTo>
                    <a:lnTo>
                      <a:pt x="1067" y="1276"/>
                    </a:lnTo>
                    <a:lnTo>
                      <a:pt x="1046" y="1381"/>
                    </a:lnTo>
                    <a:lnTo>
                      <a:pt x="963" y="1423"/>
                    </a:lnTo>
                    <a:lnTo>
                      <a:pt x="963" y="1339"/>
                    </a:lnTo>
                    <a:lnTo>
                      <a:pt x="1046" y="1235"/>
                    </a:lnTo>
                    <a:lnTo>
                      <a:pt x="1088" y="1235"/>
                    </a:lnTo>
                    <a:lnTo>
                      <a:pt x="1339" y="1004"/>
                    </a:lnTo>
                    <a:lnTo>
                      <a:pt x="1360" y="921"/>
                    </a:lnTo>
                    <a:lnTo>
                      <a:pt x="1298" y="816"/>
                    </a:lnTo>
                    <a:lnTo>
                      <a:pt x="1298" y="544"/>
                    </a:lnTo>
                    <a:lnTo>
                      <a:pt x="1339" y="523"/>
                    </a:lnTo>
                    <a:lnTo>
                      <a:pt x="1256" y="419"/>
                    </a:lnTo>
                    <a:lnTo>
                      <a:pt x="1193" y="481"/>
                    </a:lnTo>
                    <a:lnTo>
                      <a:pt x="1088" y="481"/>
                    </a:lnTo>
                    <a:lnTo>
                      <a:pt x="1026" y="419"/>
                    </a:lnTo>
                    <a:lnTo>
                      <a:pt x="1026" y="314"/>
                    </a:lnTo>
                    <a:lnTo>
                      <a:pt x="1026" y="230"/>
                    </a:lnTo>
                    <a:lnTo>
                      <a:pt x="816" y="188"/>
                    </a:lnTo>
                    <a:lnTo>
                      <a:pt x="733" y="84"/>
                    </a:lnTo>
                    <a:lnTo>
                      <a:pt x="628" y="84"/>
                    </a:lnTo>
                    <a:lnTo>
                      <a:pt x="502"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6853;p56"/>
              <p:cNvSpPr/>
              <p:nvPr/>
            </p:nvSpPr>
            <p:spPr>
              <a:xfrm>
                <a:off x="2687175" y="1694400"/>
                <a:ext cx="33500" cy="37675"/>
              </a:xfrm>
              <a:custGeom>
                <a:avLst/>
                <a:gdLst/>
                <a:ahLst/>
                <a:cxnLst/>
                <a:rect l="l" t="t" r="r" b="b"/>
                <a:pathLst>
                  <a:path w="1340" h="1507" extrusionOk="0">
                    <a:moveTo>
                      <a:pt x="796" y="0"/>
                    </a:moveTo>
                    <a:lnTo>
                      <a:pt x="670" y="21"/>
                    </a:lnTo>
                    <a:lnTo>
                      <a:pt x="607" y="84"/>
                    </a:lnTo>
                    <a:lnTo>
                      <a:pt x="691" y="147"/>
                    </a:lnTo>
                    <a:lnTo>
                      <a:pt x="691" y="231"/>
                    </a:lnTo>
                    <a:lnTo>
                      <a:pt x="628" y="210"/>
                    </a:lnTo>
                    <a:lnTo>
                      <a:pt x="565" y="147"/>
                    </a:lnTo>
                    <a:lnTo>
                      <a:pt x="461" y="126"/>
                    </a:lnTo>
                    <a:lnTo>
                      <a:pt x="419" y="210"/>
                    </a:lnTo>
                    <a:lnTo>
                      <a:pt x="524" y="210"/>
                    </a:lnTo>
                    <a:lnTo>
                      <a:pt x="565" y="251"/>
                    </a:lnTo>
                    <a:lnTo>
                      <a:pt x="524" y="293"/>
                    </a:lnTo>
                    <a:lnTo>
                      <a:pt x="398" y="314"/>
                    </a:lnTo>
                    <a:lnTo>
                      <a:pt x="356" y="335"/>
                    </a:lnTo>
                    <a:lnTo>
                      <a:pt x="398" y="440"/>
                    </a:lnTo>
                    <a:lnTo>
                      <a:pt x="419" y="461"/>
                    </a:lnTo>
                    <a:lnTo>
                      <a:pt x="419" y="523"/>
                    </a:lnTo>
                    <a:lnTo>
                      <a:pt x="293" y="461"/>
                    </a:lnTo>
                    <a:lnTo>
                      <a:pt x="168" y="503"/>
                    </a:lnTo>
                    <a:lnTo>
                      <a:pt x="84" y="565"/>
                    </a:lnTo>
                    <a:lnTo>
                      <a:pt x="42" y="712"/>
                    </a:lnTo>
                    <a:lnTo>
                      <a:pt x="0" y="733"/>
                    </a:lnTo>
                    <a:lnTo>
                      <a:pt x="0" y="754"/>
                    </a:lnTo>
                    <a:lnTo>
                      <a:pt x="63" y="754"/>
                    </a:lnTo>
                    <a:lnTo>
                      <a:pt x="42" y="837"/>
                    </a:lnTo>
                    <a:lnTo>
                      <a:pt x="42" y="879"/>
                    </a:lnTo>
                    <a:lnTo>
                      <a:pt x="63" y="921"/>
                    </a:lnTo>
                    <a:lnTo>
                      <a:pt x="147" y="816"/>
                    </a:lnTo>
                    <a:lnTo>
                      <a:pt x="168" y="837"/>
                    </a:lnTo>
                    <a:lnTo>
                      <a:pt x="105" y="963"/>
                    </a:lnTo>
                    <a:lnTo>
                      <a:pt x="147" y="1026"/>
                    </a:lnTo>
                    <a:lnTo>
                      <a:pt x="210" y="1067"/>
                    </a:lnTo>
                    <a:lnTo>
                      <a:pt x="272" y="1047"/>
                    </a:lnTo>
                    <a:lnTo>
                      <a:pt x="293" y="1067"/>
                    </a:lnTo>
                    <a:lnTo>
                      <a:pt x="314" y="1151"/>
                    </a:lnTo>
                    <a:lnTo>
                      <a:pt x="356" y="1151"/>
                    </a:lnTo>
                    <a:lnTo>
                      <a:pt x="398" y="1088"/>
                    </a:lnTo>
                    <a:lnTo>
                      <a:pt x="461" y="1130"/>
                    </a:lnTo>
                    <a:lnTo>
                      <a:pt x="461" y="1256"/>
                    </a:lnTo>
                    <a:lnTo>
                      <a:pt x="482" y="1298"/>
                    </a:lnTo>
                    <a:lnTo>
                      <a:pt x="586" y="1277"/>
                    </a:lnTo>
                    <a:lnTo>
                      <a:pt x="607" y="1402"/>
                    </a:lnTo>
                    <a:lnTo>
                      <a:pt x="712" y="1402"/>
                    </a:lnTo>
                    <a:lnTo>
                      <a:pt x="837" y="1486"/>
                    </a:lnTo>
                    <a:lnTo>
                      <a:pt x="942" y="1486"/>
                    </a:lnTo>
                    <a:lnTo>
                      <a:pt x="1005" y="1507"/>
                    </a:lnTo>
                    <a:lnTo>
                      <a:pt x="1026" y="1486"/>
                    </a:lnTo>
                    <a:lnTo>
                      <a:pt x="1005" y="1402"/>
                    </a:lnTo>
                    <a:lnTo>
                      <a:pt x="1088" y="1381"/>
                    </a:lnTo>
                    <a:lnTo>
                      <a:pt x="1151" y="1235"/>
                    </a:lnTo>
                    <a:lnTo>
                      <a:pt x="1130" y="1088"/>
                    </a:lnTo>
                    <a:lnTo>
                      <a:pt x="1214" y="942"/>
                    </a:lnTo>
                    <a:lnTo>
                      <a:pt x="1235" y="921"/>
                    </a:lnTo>
                    <a:lnTo>
                      <a:pt x="1319" y="712"/>
                    </a:lnTo>
                    <a:lnTo>
                      <a:pt x="1319" y="565"/>
                    </a:lnTo>
                    <a:lnTo>
                      <a:pt x="1340" y="523"/>
                    </a:lnTo>
                    <a:lnTo>
                      <a:pt x="1319" y="419"/>
                    </a:lnTo>
                    <a:lnTo>
                      <a:pt x="1235" y="335"/>
                    </a:lnTo>
                    <a:lnTo>
                      <a:pt x="1235" y="210"/>
                    </a:lnTo>
                    <a:lnTo>
                      <a:pt x="1193" y="147"/>
                    </a:lnTo>
                    <a:lnTo>
                      <a:pt x="1151" y="42"/>
                    </a:lnTo>
                    <a:lnTo>
                      <a:pt x="1005" y="0"/>
                    </a:lnTo>
                    <a:lnTo>
                      <a:pt x="900" y="42"/>
                    </a:lnTo>
                    <a:lnTo>
                      <a:pt x="796"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6854;p56"/>
              <p:cNvSpPr/>
              <p:nvPr/>
            </p:nvSpPr>
            <p:spPr>
              <a:xfrm>
                <a:off x="2605050" y="1520200"/>
                <a:ext cx="42400" cy="26175"/>
              </a:xfrm>
              <a:custGeom>
                <a:avLst/>
                <a:gdLst/>
                <a:ahLst/>
                <a:cxnLst/>
                <a:rect l="l" t="t" r="r" b="b"/>
                <a:pathLst>
                  <a:path w="1696" h="1047" extrusionOk="0">
                    <a:moveTo>
                      <a:pt x="1570" y="1"/>
                    </a:moveTo>
                    <a:lnTo>
                      <a:pt x="1486" y="64"/>
                    </a:lnTo>
                    <a:lnTo>
                      <a:pt x="1256" y="64"/>
                    </a:lnTo>
                    <a:lnTo>
                      <a:pt x="1130" y="168"/>
                    </a:lnTo>
                    <a:lnTo>
                      <a:pt x="963" y="168"/>
                    </a:lnTo>
                    <a:lnTo>
                      <a:pt x="921" y="189"/>
                    </a:lnTo>
                    <a:lnTo>
                      <a:pt x="816" y="105"/>
                    </a:lnTo>
                    <a:lnTo>
                      <a:pt x="712" y="84"/>
                    </a:lnTo>
                    <a:lnTo>
                      <a:pt x="356" y="189"/>
                    </a:lnTo>
                    <a:lnTo>
                      <a:pt x="126" y="189"/>
                    </a:lnTo>
                    <a:lnTo>
                      <a:pt x="105" y="273"/>
                    </a:lnTo>
                    <a:lnTo>
                      <a:pt x="0" y="377"/>
                    </a:lnTo>
                    <a:lnTo>
                      <a:pt x="0" y="482"/>
                    </a:lnTo>
                    <a:lnTo>
                      <a:pt x="105" y="461"/>
                    </a:lnTo>
                    <a:lnTo>
                      <a:pt x="231" y="461"/>
                    </a:lnTo>
                    <a:lnTo>
                      <a:pt x="314" y="419"/>
                    </a:lnTo>
                    <a:lnTo>
                      <a:pt x="398" y="461"/>
                    </a:lnTo>
                    <a:lnTo>
                      <a:pt x="503" y="461"/>
                    </a:lnTo>
                    <a:lnTo>
                      <a:pt x="565" y="503"/>
                    </a:lnTo>
                    <a:lnTo>
                      <a:pt x="503" y="587"/>
                    </a:lnTo>
                    <a:lnTo>
                      <a:pt x="544" y="712"/>
                    </a:lnTo>
                    <a:lnTo>
                      <a:pt x="628" y="817"/>
                    </a:lnTo>
                    <a:lnTo>
                      <a:pt x="712" y="712"/>
                    </a:lnTo>
                    <a:lnTo>
                      <a:pt x="712" y="628"/>
                    </a:lnTo>
                    <a:lnTo>
                      <a:pt x="754" y="587"/>
                    </a:lnTo>
                    <a:lnTo>
                      <a:pt x="858" y="712"/>
                    </a:lnTo>
                    <a:lnTo>
                      <a:pt x="837" y="838"/>
                    </a:lnTo>
                    <a:lnTo>
                      <a:pt x="984" y="1005"/>
                    </a:lnTo>
                    <a:lnTo>
                      <a:pt x="1088" y="984"/>
                    </a:lnTo>
                    <a:lnTo>
                      <a:pt x="1151" y="1047"/>
                    </a:lnTo>
                    <a:lnTo>
                      <a:pt x="1360" y="1047"/>
                    </a:lnTo>
                    <a:lnTo>
                      <a:pt x="1465" y="942"/>
                    </a:lnTo>
                    <a:lnTo>
                      <a:pt x="1591" y="900"/>
                    </a:lnTo>
                    <a:lnTo>
                      <a:pt x="1674" y="670"/>
                    </a:lnTo>
                    <a:lnTo>
                      <a:pt x="1591" y="503"/>
                    </a:lnTo>
                    <a:lnTo>
                      <a:pt x="1695" y="356"/>
                    </a:lnTo>
                    <a:lnTo>
                      <a:pt x="1695" y="273"/>
                    </a:lnTo>
                    <a:lnTo>
                      <a:pt x="1612" y="147"/>
                    </a:lnTo>
                    <a:lnTo>
                      <a:pt x="1653" y="64"/>
                    </a:lnTo>
                    <a:lnTo>
                      <a:pt x="1570"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6855;p56"/>
              <p:cNvSpPr/>
              <p:nvPr/>
            </p:nvSpPr>
            <p:spPr>
              <a:xfrm>
                <a:off x="2443425" y="1547400"/>
                <a:ext cx="109875" cy="60700"/>
              </a:xfrm>
              <a:custGeom>
                <a:avLst/>
                <a:gdLst/>
                <a:ahLst/>
                <a:cxnLst/>
                <a:rect l="l" t="t" r="r" b="b"/>
                <a:pathLst>
                  <a:path w="4395" h="2428" extrusionOk="0">
                    <a:moveTo>
                      <a:pt x="4268" y="1"/>
                    </a:moveTo>
                    <a:lnTo>
                      <a:pt x="4185" y="43"/>
                    </a:lnTo>
                    <a:lnTo>
                      <a:pt x="4059" y="105"/>
                    </a:lnTo>
                    <a:lnTo>
                      <a:pt x="4059" y="252"/>
                    </a:lnTo>
                    <a:lnTo>
                      <a:pt x="4038" y="336"/>
                    </a:lnTo>
                    <a:lnTo>
                      <a:pt x="4059" y="377"/>
                    </a:lnTo>
                    <a:lnTo>
                      <a:pt x="3955" y="419"/>
                    </a:lnTo>
                    <a:lnTo>
                      <a:pt x="3934" y="315"/>
                    </a:lnTo>
                    <a:lnTo>
                      <a:pt x="3892" y="315"/>
                    </a:lnTo>
                    <a:lnTo>
                      <a:pt x="3871" y="377"/>
                    </a:lnTo>
                    <a:lnTo>
                      <a:pt x="3829" y="440"/>
                    </a:lnTo>
                    <a:lnTo>
                      <a:pt x="3766" y="357"/>
                    </a:lnTo>
                    <a:lnTo>
                      <a:pt x="3745" y="168"/>
                    </a:lnTo>
                    <a:lnTo>
                      <a:pt x="3641" y="64"/>
                    </a:lnTo>
                    <a:lnTo>
                      <a:pt x="3578" y="64"/>
                    </a:lnTo>
                    <a:lnTo>
                      <a:pt x="3557" y="126"/>
                    </a:lnTo>
                    <a:lnTo>
                      <a:pt x="3432" y="126"/>
                    </a:lnTo>
                    <a:lnTo>
                      <a:pt x="3306" y="64"/>
                    </a:lnTo>
                    <a:lnTo>
                      <a:pt x="3222" y="64"/>
                    </a:lnTo>
                    <a:lnTo>
                      <a:pt x="2992" y="43"/>
                    </a:lnTo>
                    <a:lnTo>
                      <a:pt x="2846" y="126"/>
                    </a:lnTo>
                    <a:lnTo>
                      <a:pt x="2804" y="231"/>
                    </a:lnTo>
                    <a:lnTo>
                      <a:pt x="2741" y="315"/>
                    </a:lnTo>
                    <a:lnTo>
                      <a:pt x="2699" y="273"/>
                    </a:lnTo>
                    <a:lnTo>
                      <a:pt x="2636" y="273"/>
                    </a:lnTo>
                    <a:lnTo>
                      <a:pt x="2364" y="482"/>
                    </a:lnTo>
                    <a:lnTo>
                      <a:pt x="2281" y="566"/>
                    </a:lnTo>
                    <a:lnTo>
                      <a:pt x="2197" y="566"/>
                    </a:lnTo>
                    <a:lnTo>
                      <a:pt x="2051" y="670"/>
                    </a:lnTo>
                    <a:lnTo>
                      <a:pt x="1946" y="691"/>
                    </a:lnTo>
                    <a:lnTo>
                      <a:pt x="1862" y="775"/>
                    </a:lnTo>
                    <a:lnTo>
                      <a:pt x="1841" y="859"/>
                    </a:lnTo>
                    <a:lnTo>
                      <a:pt x="1653" y="859"/>
                    </a:lnTo>
                    <a:lnTo>
                      <a:pt x="1590" y="880"/>
                    </a:lnTo>
                    <a:lnTo>
                      <a:pt x="1465" y="859"/>
                    </a:lnTo>
                    <a:lnTo>
                      <a:pt x="1423" y="901"/>
                    </a:lnTo>
                    <a:lnTo>
                      <a:pt x="1339" y="901"/>
                    </a:lnTo>
                    <a:lnTo>
                      <a:pt x="1151" y="1068"/>
                    </a:lnTo>
                    <a:lnTo>
                      <a:pt x="1025" y="1152"/>
                    </a:lnTo>
                    <a:lnTo>
                      <a:pt x="900" y="1089"/>
                    </a:lnTo>
                    <a:lnTo>
                      <a:pt x="795" y="1152"/>
                    </a:lnTo>
                    <a:lnTo>
                      <a:pt x="523" y="1193"/>
                    </a:lnTo>
                    <a:lnTo>
                      <a:pt x="398" y="1382"/>
                    </a:lnTo>
                    <a:lnTo>
                      <a:pt x="314" y="1382"/>
                    </a:lnTo>
                    <a:lnTo>
                      <a:pt x="167" y="1403"/>
                    </a:lnTo>
                    <a:lnTo>
                      <a:pt x="105" y="1528"/>
                    </a:lnTo>
                    <a:lnTo>
                      <a:pt x="209" y="1528"/>
                    </a:lnTo>
                    <a:lnTo>
                      <a:pt x="272" y="1591"/>
                    </a:lnTo>
                    <a:lnTo>
                      <a:pt x="167" y="1591"/>
                    </a:lnTo>
                    <a:lnTo>
                      <a:pt x="126" y="1633"/>
                    </a:lnTo>
                    <a:lnTo>
                      <a:pt x="209" y="1717"/>
                    </a:lnTo>
                    <a:lnTo>
                      <a:pt x="188" y="1779"/>
                    </a:lnTo>
                    <a:lnTo>
                      <a:pt x="0" y="1842"/>
                    </a:lnTo>
                    <a:lnTo>
                      <a:pt x="0" y="1905"/>
                    </a:lnTo>
                    <a:lnTo>
                      <a:pt x="126" y="1926"/>
                    </a:lnTo>
                    <a:lnTo>
                      <a:pt x="230" y="1905"/>
                    </a:lnTo>
                    <a:lnTo>
                      <a:pt x="293" y="1821"/>
                    </a:lnTo>
                    <a:lnTo>
                      <a:pt x="377" y="1800"/>
                    </a:lnTo>
                    <a:lnTo>
                      <a:pt x="481" y="1842"/>
                    </a:lnTo>
                    <a:lnTo>
                      <a:pt x="586" y="1989"/>
                    </a:lnTo>
                    <a:lnTo>
                      <a:pt x="586" y="2114"/>
                    </a:lnTo>
                    <a:lnTo>
                      <a:pt x="691" y="2156"/>
                    </a:lnTo>
                    <a:lnTo>
                      <a:pt x="732" y="2114"/>
                    </a:lnTo>
                    <a:lnTo>
                      <a:pt x="732" y="2009"/>
                    </a:lnTo>
                    <a:lnTo>
                      <a:pt x="753" y="1989"/>
                    </a:lnTo>
                    <a:lnTo>
                      <a:pt x="816" y="1821"/>
                    </a:lnTo>
                    <a:lnTo>
                      <a:pt x="858" y="1821"/>
                    </a:lnTo>
                    <a:lnTo>
                      <a:pt x="1004" y="1779"/>
                    </a:lnTo>
                    <a:lnTo>
                      <a:pt x="1067" y="1800"/>
                    </a:lnTo>
                    <a:lnTo>
                      <a:pt x="1046" y="1884"/>
                    </a:lnTo>
                    <a:lnTo>
                      <a:pt x="942" y="1926"/>
                    </a:lnTo>
                    <a:lnTo>
                      <a:pt x="900" y="2093"/>
                    </a:lnTo>
                    <a:lnTo>
                      <a:pt x="942" y="2156"/>
                    </a:lnTo>
                    <a:lnTo>
                      <a:pt x="858" y="2240"/>
                    </a:lnTo>
                    <a:lnTo>
                      <a:pt x="816" y="2323"/>
                    </a:lnTo>
                    <a:lnTo>
                      <a:pt x="858" y="2407"/>
                    </a:lnTo>
                    <a:lnTo>
                      <a:pt x="921" y="2323"/>
                    </a:lnTo>
                    <a:lnTo>
                      <a:pt x="1004" y="2344"/>
                    </a:lnTo>
                    <a:lnTo>
                      <a:pt x="1004" y="2428"/>
                    </a:lnTo>
                    <a:lnTo>
                      <a:pt x="1046" y="2428"/>
                    </a:lnTo>
                    <a:lnTo>
                      <a:pt x="1235" y="2323"/>
                    </a:lnTo>
                    <a:lnTo>
                      <a:pt x="1318" y="2219"/>
                    </a:lnTo>
                    <a:lnTo>
                      <a:pt x="1381" y="2240"/>
                    </a:lnTo>
                    <a:lnTo>
                      <a:pt x="1444" y="2135"/>
                    </a:lnTo>
                    <a:lnTo>
                      <a:pt x="1444" y="2009"/>
                    </a:lnTo>
                    <a:lnTo>
                      <a:pt x="1527" y="2009"/>
                    </a:lnTo>
                    <a:lnTo>
                      <a:pt x="1590" y="1905"/>
                    </a:lnTo>
                    <a:lnTo>
                      <a:pt x="1590" y="1779"/>
                    </a:lnTo>
                    <a:lnTo>
                      <a:pt x="1653" y="1717"/>
                    </a:lnTo>
                    <a:lnTo>
                      <a:pt x="1674" y="1779"/>
                    </a:lnTo>
                    <a:lnTo>
                      <a:pt x="1653" y="1842"/>
                    </a:lnTo>
                    <a:lnTo>
                      <a:pt x="1674" y="1926"/>
                    </a:lnTo>
                    <a:lnTo>
                      <a:pt x="1653" y="2051"/>
                    </a:lnTo>
                    <a:lnTo>
                      <a:pt x="1674" y="2198"/>
                    </a:lnTo>
                    <a:lnTo>
                      <a:pt x="1737" y="2198"/>
                    </a:lnTo>
                    <a:lnTo>
                      <a:pt x="1841" y="2051"/>
                    </a:lnTo>
                    <a:lnTo>
                      <a:pt x="1862" y="1926"/>
                    </a:lnTo>
                    <a:lnTo>
                      <a:pt x="1883" y="1884"/>
                    </a:lnTo>
                    <a:lnTo>
                      <a:pt x="1967" y="1842"/>
                    </a:lnTo>
                    <a:lnTo>
                      <a:pt x="2092" y="1696"/>
                    </a:lnTo>
                    <a:lnTo>
                      <a:pt x="2113" y="1570"/>
                    </a:lnTo>
                    <a:lnTo>
                      <a:pt x="2092" y="1465"/>
                    </a:lnTo>
                    <a:lnTo>
                      <a:pt x="2155" y="1361"/>
                    </a:lnTo>
                    <a:lnTo>
                      <a:pt x="2197" y="1486"/>
                    </a:lnTo>
                    <a:lnTo>
                      <a:pt x="2406" y="1361"/>
                    </a:lnTo>
                    <a:lnTo>
                      <a:pt x="2469" y="1193"/>
                    </a:lnTo>
                    <a:lnTo>
                      <a:pt x="2490" y="1089"/>
                    </a:lnTo>
                    <a:lnTo>
                      <a:pt x="2595" y="1068"/>
                    </a:lnTo>
                    <a:lnTo>
                      <a:pt x="2636" y="1047"/>
                    </a:lnTo>
                    <a:lnTo>
                      <a:pt x="2720" y="1089"/>
                    </a:lnTo>
                    <a:lnTo>
                      <a:pt x="2825" y="984"/>
                    </a:lnTo>
                    <a:lnTo>
                      <a:pt x="2888" y="1047"/>
                    </a:lnTo>
                    <a:lnTo>
                      <a:pt x="2825" y="1256"/>
                    </a:lnTo>
                    <a:lnTo>
                      <a:pt x="2678" y="1403"/>
                    </a:lnTo>
                    <a:lnTo>
                      <a:pt x="2636" y="1507"/>
                    </a:lnTo>
                    <a:lnTo>
                      <a:pt x="2574" y="1591"/>
                    </a:lnTo>
                    <a:lnTo>
                      <a:pt x="2574" y="1633"/>
                    </a:lnTo>
                    <a:lnTo>
                      <a:pt x="2469" y="1696"/>
                    </a:lnTo>
                    <a:lnTo>
                      <a:pt x="2323" y="1926"/>
                    </a:lnTo>
                    <a:lnTo>
                      <a:pt x="2323" y="1989"/>
                    </a:lnTo>
                    <a:lnTo>
                      <a:pt x="2385" y="2093"/>
                    </a:lnTo>
                    <a:lnTo>
                      <a:pt x="2364" y="2198"/>
                    </a:lnTo>
                    <a:lnTo>
                      <a:pt x="2427" y="2219"/>
                    </a:lnTo>
                    <a:lnTo>
                      <a:pt x="2532" y="2261"/>
                    </a:lnTo>
                    <a:lnTo>
                      <a:pt x="2616" y="2198"/>
                    </a:lnTo>
                    <a:lnTo>
                      <a:pt x="2720" y="2135"/>
                    </a:lnTo>
                    <a:lnTo>
                      <a:pt x="2741" y="2030"/>
                    </a:lnTo>
                    <a:lnTo>
                      <a:pt x="2741" y="1926"/>
                    </a:lnTo>
                    <a:lnTo>
                      <a:pt x="2825" y="1842"/>
                    </a:lnTo>
                    <a:lnTo>
                      <a:pt x="2888" y="1737"/>
                    </a:lnTo>
                    <a:lnTo>
                      <a:pt x="2950" y="1737"/>
                    </a:lnTo>
                    <a:lnTo>
                      <a:pt x="3013" y="1717"/>
                    </a:lnTo>
                    <a:lnTo>
                      <a:pt x="3097" y="1779"/>
                    </a:lnTo>
                    <a:lnTo>
                      <a:pt x="3201" y="1779"/>
                    </a:lnTo>
                    <a:lnTo>
                      <a:pt x="3243" y="1717"/>
                    </a:lnTo>
                    <a:lnTo>
                      <a:pt x="3432" y="1717"/>
                    </a:lnTo>
                    <a:lnTo>
                      <a:pt x="3515" y="1612"/>
                    </a:lnTo>
                    <a:lnTo>
                      <a:pt x="3557" y="1403"/>
                    </a:lnTo>
                    <a:lnTo>
                      <a:pt x="3662" y="1256"/>
                    </a:lnTo>
                    <a:lnTo>
                      <a:pt x="3662" y="1152"/>
                    </a:lnTo>
                    <a:lnTo>
                      <a:pt x="3683" y="1089"/>
                    </a:lnTo>
                    <a:lnTo>
                      <a:pt x="3766" y="1214"/>
                    </a:lnTo>
                    <a:lnTo>
                      <a:pt x="3871" y="1256"/>
                    </a:lnTo>
                    <a:lnTo>
                      <a:pt x="3892" y="1193"/>
                    </a:lnTo>
                    <a:lnTo>
                      <a:pt x="3892" y="1110"/>
                    </a:lnTo>
                    <a:lnTo>
                      <a:pt x="3787" y="963"/>
                    </a:lnTo>
                    <a:lnTo>
                      <a:pt x="3787" y="880"/>
                    </a:lnTo>
                    <a:lnTo>
                      <a:pt x="3934" y="775"/>
                    </a:lnTo>
                    <a:lnTo>
                      <a:pt x="4038" y="754"/>
                    </a:lnTo>
                    <a:lnTo>
                      <a:pt x="4143" y="691"/>
                    </a:lnTo>
                    <a:lnTo>
                      <a:pt x="4206" y="733"/>
                    </a:lnTo>
                    <a:lnTo>
                      <a:pt x="4289" y="733"/>
                    </a:lnTo>
                    <a:lnTo>
                      <a:pt x="4394" y="587"/>
                    </a:lnTo>
                    <a:lnTo>
                      <a:pt x="4373" y="524"/>
                    </a:lnTo>
                    <a:lnTo>
                      <a:pt x="4352" y="273"/>
                    </a:lnTo>
                    <a:lnTo>
                      <a:pt x="4373" y="231"/>
                    </a:lnTo>
                    <a:lnTo>
                      <a:pt x="4352" y="168"/>
                    </a:lnTo>
                    <a:lnTo>
                      <a:pt x="4352" y="22"/>
                    </a:lnTo>
                    <a:lnTo>
                      <a:pt x="4268"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6856;p56"/>
              <p:cNvSpPr/>
              <p:nvPr/>
            </p:nvSpPr>
            <p:spPr>
              <a:xfrm>
                <a:off x="2580975" y="1547400"/>
                <a:ext cx="48150" cy="32475"/>
              </a:xfrm>
              <a:custGeom>
                <a:avLst/>
                <a:gdLst/>
                <a:ahLst/>
                <a:cxnLst/>
                <a:rect l="l" t="t" r="r" b="b"/>
                <a:pathLst>
                  <a:path w="1926" h="1299" extrusionOk="0">
                    <a:moveTo>
                      <a:pt x="796" y="1"/>
                    </a:moveTo>
                    <a:lnTo>
                      <a:pt x="524" y="43"/>
                    </a:lnTo>
                    <a:lnTo>
                      <a:pt x="440" y="43"/>
                    </a:lnTo>
                    <a:lnTo>
                      <a:pt x="336" y="126"/>
                    </a:lnTo>
                    <a:lnTo>
                      <a:pt x="231" y="168"/>
                    </a:lnTo>
                    <a:lnTo>
                      <a:pt x="210" y="315"/>
                    </a:lnTo>
                    <a:lnTo>
                      <a:pt x="64" y="419"/>
                    </a:lnTo>
                    <a:lnTo>
                      <a:pt x="64" y="524"/>
                    </a:lnTo>
                    <a:lnTo>
                      <a:pt x="1" y="629"/>
                    </a:lnTo>
                    <a:lnTo>
                      <a:pt x="22" y="754"/>
                    </a:lnTo>
                    <a:lnTo>
                      <a:pt x="22" y="880"/>
                    </a:lnTo>
                    <a:lnTo>
                      <a:pt x="106" y="880"/>
                    </a:lnTo>
                    <a:lnTo>
                      <a:pt x="231" y="963"/>
                    </a:lnTo>
                    <a:lnTo>
                      <a:pt x="315" y="1110"/>
                    </a:lnTo>
                    <a:lnTo>
                      <a:pt x="231" y="1193"/>
                    </a:lnTo>
                    <a:lnTo>
                      <a:pt x="252" y="1214"/>
                    </a:lnTo>
                    <a:lnTo>
                      <a:pt x="378" y="1214"/>
                    </a:lnTo>
                    <a:lnTo>
                      <a:pt x="524" y="1256"/>
                    </a:lnTo>
                    <a:lnTo>
                      <a:pt x="566" y="1214"/>
                    </a:lnTo>
                    <a:lnTo>
                      <a:pt x="691" y="1298"/>
                    </a:lnTo>
                    <a:lnTo>
                      <a:pt x="838" y="1298"/>
                    </a:lnTo>
                    <a:lnTo>
                      <a:pt x="943" y="1256"/>
                    </a:lnTo>
                    <a:lnTo>
                      <a:pt x="1068" y="1256"/>
                    </a:lnTo>
                    <a:lnTo>
                      <a:pt x="1110" y="1152"/>
                    </a:lnTo>
                    <a:lnTo>
                      <a:pt x="1110" y="1089"/>
                    </a:lnTo>
                    <a:lnTo>
                      <a:pt x="1215" y="1068"/>
                    </a:lnTo>
                    <a:lnTo>
                      <a:pt x="1256" y="984"/>
                    </a:lnTo>
                    <a:lnTo>
                      <a:pt x="1403" y="796"/>
                    </a:lnTo>
                    <a:lnTo>
                      <a:pt x="1382" y="733"/>
                    </a:lnTo>
                    <a:lnTo>
                      <a:pt x="1319" y="754"/>
                    </a:lnTo>
                    <a:lnTo>
                      <a:pt x="1215" y="733"/>
                    </a:lnTo>
                    <a:lnTo>
                      <a:pt x="1215" y="670"/>
                    </a:lnTo>
                    <a:lnTo>
                      <a:pt x="1361" y="545"/>
                    </a:lnTo>
                    <a:lnTo>
                      <a:pt x="1466" y="545"/>
                    </a:lnTo>
                    <a:lnTo>
                      <a:pt x="1738" y="440"/>
                    </a:lnTo>
                    <a:lnTo>
                      <a:pt x="1821" y="461"/>
                    </a:lnTo>
                    <a:lnTo>
                      <a:pt x="1926" y="273"/>
                    </a:lnTo>
                    <a:lnTo>
                      <a:pt x="1905" y="231"/>
                    </a:lnTo>
                    <a:lnTo>
                      <a:pt x="1779" y="210"/>
                    </a:lnTo>
                    <a:lnTo>
                      <a:pt x="1717" y="147"/>
                    </a:lnTo>
                    <a:lnTo>
                      <a:pt x="1591" y="126"/>
                    </a:lnTo>
                    <a:lnTo>
                      <a:pt x="1424" y="126"/>
                    </a:lnTo>
                    <a:lnTo>
                      <a:pt x="1403" y="105"/>
                    </a:lnTo>
                    <a:lnTo>
                      <a:pt x="1256" y="43"/>
                    </a:lnTo>
                    <a:lnTo>
                      <a:pt x="1173" y="64"/>
                    </a:lnTo>
                    <a:lnTo>
                      <a:pt x="1047" y="64"/>
                    </a:lnTo>
                    <a:lnTo>
                      <a:pt x="963" y="43"/>
                    </a:lnTo>
                    <a:lnTo>
                      <a:pt x="859" y="43"/>
                    </a:lnTo>
                    <a:lnTo>
                      <a:pt x="796"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6857;p56"/>
              <p:cNvSpPr/>
              <p:nvPr/>
            </p:nvSpPr>
            <p:spPr>
              <a:xfrm>
                <a:off x="2474800" y="1600250"/>
                <a:ext cx="142825" cy="88425"/>
              </a:xfrm>
              <a:custGeom>
                <a:avLst/>
                <a:gdLst/>
                <a:ahLst/>
                <a:cxnLst/>
                <a:rect l="l" t="t" r="r" b="b"/>
                <a:pathLst>
                  <a:path w="5713" h="3537" extrusionOk="0">
                    <a:moveTo>
                      <a:pt x="2177" y="0"/>
                    </a:moveTo>
                    <a:lnTo>
                      <a:pt x="1863" y="84"/>
                    </a:lnTo>
                    <a:lnTo>
                      <a:pt x="1800" y="126"/>
                    </a:lnTo>
                    <a:lnTo>
                      <a:pt x="1863" y="188"/>
                    </a:lnTo>
                    <a:lnTo>
                      <a:pt x="1863" y="293"/>
                    </a:lnTo>
                    <a:lnTo>
                      <a:pt x="1988" y="356"/>
                    </a:lnTo>
                    <a:lnTo>
                      <a:pt x="2051" y="460"/>
                    </a:lnTo>
                    <a:lnTo>
                      <a:pt x="1967" y="439"/>
                    </a:lnTo>
                    <a:lnTo>
                      <a:pt x="1842" y="335"/>
                    </a:lnTo>
                    <a:lnTo>
                      <a:pt x="1758" y="335"/>
                    </a:lnTo>
                    <a:lnTo>
                      <a:pt x="1695" y="293"/>
                    </a:lnTo>
                    <a:lnTo>
                      <a:pt x="1591" y="293"/>
                    </a:lnTo>
                    <a:lnTo>
                      <a:pt x="1465" y="335"/>
                    </a:lnTo>
                    <a:lnTo>
                      <a:pt x="1381" y="335"/>
                    </a:lnTo>
                    <a:lnTo>
                      <a:pt x="1319" y="398"/>
                    </a:lnTo>
                    <a:lnTo>
                      <a:pt x="1256" y="502"/>
                    </a:lnTo>
                    <a:lnTo>
                      <a:pt x="1130" y="607"/>
                    </a:lnTo>
                    <a:lnTo>
                      <a:pt x="1214" y="711"/>
                    </a:lnTo>
                    <a:lnTo>
                      <a:pt x="1444" y="753"/>
                    </a:lnTo>
                    <a:lnTo>
                      <a:pt x="1549" y="753"/>
                    </a:lnTo>
                    <a:lnTo>
                      <a:pt x="1653" y="837"/>
                    </a:lnTo>
                    <a:lnTo>
                      <a:pt x="1737" y="837"/>
                    </a:lnTo>
                    <a:lnTo>
                      <a:pt x="1758" y="879"/>
                    </a:lnTo>
                    <a:lnTo>
                      <a:pt x="1695" y="921"/>
                    </a:lnTo>
                    <a:lnTo>
                      <a:pt x="1570" y="879"/>
                    </a:lnTo>
                    <a:lnTo>
                      <a:pt x="1319" y="858"/>
                    </a:lnTo>
                    <a:lnTo>
                      <a:pt x="1109" y="879"/>
                    </a:lnTo>
                    <a:lnTo>
                      <a:pt x="1026" y="858"/>
                    </a:lnTo>
                    <a:lnTo>
                      <a:pt x="921" y="879"/>
                    </a:lnTo>
                    <a:lnTo>
                      <a:pt x="754" y="1046"/>
                    </a:lnTo>
                    <a:lnTo>
                      <a:pt x="607" y="1193"/>
                    </a:lnTo>
                    <a:lnTo>
                      <a:pt x="628" y="1256"/>
                    </a:lnTo>
                    <a:lnTo>
                      <a:pt x="754" y="1256"/>
                    </a:lnTo>
                    <a:lnTo>
                      <a:pt x="942" y="1297"/>
                    </a:lnTo>
                    <a:lnTo>
                      <a:pt x="1068" y="1276"/>
                    </a:lnTo>
                    <a:lnTo>
                      <a:pt x="1214" y="1276"/>
                    </a:lnTo>
                    <a:lnTo>
                      <a:pt x="1256" y="1339"/>
                    </a:lnTo>
                    <a:lnTo>
                      <a:pt x="1340" y="1381"/>
                    </a:lnTo>
                    <a:lnTo>
                      <a:pt x="1214" y="1486"/>
                    </a:lnTo>
                    <a:lnTo>
                      <a:pt x="1068" y="1486"/>
                    </a:lnTo>
                    <a:lnTo>
                      <a:pt x="963" y="1569"/>
                    </a:lnTo>
                    <a:lnTo>
                      <a:pt x="837" y="1548"/>
                    </a:lnTo>
                    <a:lnTo>
                      <a:pt x="712" y="1465"/>
                    </a:lnTo>
                    <a:lnTo>
                      <a:pt x="503" y="1465"/>
                    </a:lnTo>
                    <a:lnTo>
                      <a:pt x="419" y="1444"/>
                    </a:lnTo>
                    <a:lnTo>
                      <a:pt x="314" y="1465"/>
                    </a:lnTo>
                    <a:lnTo>
                      <a:pt x="84" y="1611"/>
                    </a:lnTo>
                    <a:lnTo>
                      <a:pt x="126" y="1674"/>
                    </a:lnTo>
                    <a:lnTo>
                      <a:pt x="126" y="1800"/>
                    </a:lnTo>
                    <a:lnTo>
                      <a:pt x="0" y="1800"/>
                    </a:lnTo>
                    <a:lnTo>
                      <a:pt x="0" y="1862"/>
                    </a:lnTo>
                    <a:lnTo>
                      <a:pt x="189" y="1988"/>
                    </a:lnTo>
                    <a:lnTo>
                      <a:pt x="314" y="2134"/>
                    </a:lnTo>
                    <a:lnTo>
                      <a:pt x="377" y="2134"/>
                    </a:lnTo>
                    <a:lnTo>
                      <a:pt x="398" y="2030"/>
                    </a:lnTo>
                    <a:lnTo>
                      <a:pt x="482" y="2072"/>
                    </a:lnTo>
                    <a:lnTo>
                      <a:pt x="419" y="2134"/>
                    </a:lnTo>
                    <a:lnTo>
                      <a:pt x="544" y="2239"/>
                    </a:lnTo>
                    <a:lnTo>
                      <a:pt x="544" y="2385"/>
                    </a:lnTo>
                    <a:lnTo>
                      <a:pt x="649" y="2427"/>
                    </a:lnTo>
                    <a:lnTo>
                      <a:pt x="733" y="2344"/>
                    </a:lnTo>
                    <a:lnTo>
                      <a:pt x="733" y="2218"/>
                    </a:lnTo>
                    <a:lnTo>
                      <a:pt x="796" y="2239"/>
                    </a:lnTo>
                    <a:lnTo>
                      <a:pt x="900" y="2239"/>
                    </a:lnTo>
                    <a:lnTo>
                      <a:pt x="837" y="2323"/>
                    </a:lnTo>
                    <a:lnTo>
                      <a:pt x="837" y="2427"/>
                    </a:lnTo>
                    <a:lnTo>
                      <a:pt x="963" y="2511"/>
                    </a:lnTo>
                    <a:lnTo>
                      <a:pt x="1068" y="2490"/>
                    </a:lnTo>
                    <a:lnTo>
                      <a:pt x="1109" y="2406"/>
                    </a:lnTo>
                    <a:lnTo>
                      <a:pt x="1277" y="2323"/>
                    </a:lnTo>
                    <a:lnTo>
                      <a:pt x="1319" y="2197"/>
                    </a:lnTo>
                    <a:lnTo>
                      <a:pt x="1340" y="2176"/>
                    </a:lnTo>
                    <a:lnTo>
                      <a:pt x="1423" y="2281"/>
                    </a:lnTo>
                    <a:lnTo>
                      <a:pt x="1465" y="2197"/>
                    </a:lnTo>
                    <a:lnTo>
                      <a:pt x="1591" y="2176"/>
                    </a:lnTo>
                    <a:lnTo>
                      <a:pt x="1674" y="2176"/>
                    </a:lnTo>
                    <a:lnTo>
                      <a:pt x="1549" y="2281"/>
                    </a:lnTo>
                    <a:lnTo>
                      <a:pt x="1423" y="2344"/>
                    </a:lnTo>
                    <a:lnTo>
                      <a:pt x="1423" y="2448"/>
                    </a:lnTo>
                    <a:lnTo>
                      <a:pt x="1570" y="2511"/>
                    </a:lnTo>
                    <a:lnTo>
                      <a:pt x="1674" y="2490"/>
                    </a:lnTo>
                    <a:lnTo>
                      <a:pt x="1737" y="2532"/>
                    </a:lnTo>
                    <a:lnTo>
                      <a:pt x="1842" y="2511"/>
                    </a:lnTo>
                    <a:lnTo>
                      <a:pt x="1946" y="2490"/>
                    </a:lnTo>
                    <a:lnTo>
                      <a:pt x="2009" y="2406"/>
                    </a:lnTo>
                    <a:lnTo>
                      <a:pt x="2093" y="2490"/>
                    </a:lnTo>
                    <a:lnTo>
                      <a:pt x="2093" y="2553"/>
                    </a:lnTo>
                    <a:lnTo>
                      <a:pt x="2260" y="2553"/>
                    </a:lnTo>
                    <a:lnTo>
                      <a:pt x="2407" y="2490"/>
                    </a:lnTo>
                    <a:lnTo>
                      <a:pt x="2407" y="2553"/>
                    </a:lnTo>
                    <a:lnTo>
                      <a:pt x="2574" y="2553"/>
                    </a:lnTo>
                    <a:lnTo>
                      <a:pt x="2637" y="2490"/>
                    </a:lnTo>
                    <a:lnTo>
                      <a:pt x="2700" y="2532"/>
                    </a:lnTo>
                    <a:lnTo>
                      <a:pt x="2616" y="2595"/>
                    </a:lnTo>
                    <a:lnTo>
                      <a:pt x="2595" y="2657"/>
                    </a:lnTo>
                    <a:lnTo>
                      <a:pt x="2323" y="2657"/>
                    </a:lnTo>
                    <a:lnTo>
                      <a:pt x="2218" y="2741"/>
                    </a:lnTo>
                    <a:lnTo>
                      <a:pt x="2156" y="2720"/>
                    </a:lnTo>
                    <a:lnTo>
                      <a:pt x="2009" y="2720"/>
                    </a:lnTo>
                    <a:lnTo>
                      <a:pt x="1842" y="2657"/>
                    </a:lnTo>
                    <a:lnTo>
                      <a:pt x="1653" y="2657"/>
                    </a:lnTo>
                    <a:lnTo>
                      <a:pt x="1486" y="2741"/>
                    </a:lnTo>
                    <a:lnTo>
                      <a:pt x="1381" y="2741"/>
                    </a:lnTo>
                    <a:lnTo>
                      <a:pt x="1256" y="2720"/>
                    </a:lnTo>
                    <a:lnTo>
                      <a:pt x="1172" y="2762"/>
                    </a:lnTo>
                    <a:lnTo>
                      <a:pt x="1005" y="2720"/>
                    </a:lnTo>
                    <a:lnTo>
                      <a:pt x="837" y="2762"/>
                    </a:lnTo>
                    <a:lnTo>
                      <a:pt x="816" y="2950"/>
                    </a:lnTo>
                    <a:lnTo>
                      <a:pt x="837" y="3034"/>
                    </a:lnTo>
                    <a:lnTo>
                      <a:pt x="796" y="3160"/>
                    </a:lnTo>
                    <a:lnTo>
                      <a:pt x="921" y="3285"/>
                    </a:lnTo>
                    <a:lnTo>
                      <a:pt x="963" y="3390"/>
                    </a:lnTo>
                    <a:lnTo>
                      <a:pt x="1130" y="3432"/>
                    </a:lnTo>
                    <a:lnTo>
                      <a:pt x="1319" y="3494"/>
                    </a:lnTo>
                    <a:lnTo>
                      <a:pt x="1465" y="3494"/>
                    </a:lnTo>
                    <a:lnTo>
                      <a:pt x="1633" y="3452"/>
                    </a:lnTo>
                    <a:lnTo>
                      <a:pt x="1779" y="3452"/>
                    </a:lnTo>
                    <a:lnTo>
                      <a:pt x="1800" y="3536"/>
                    </a:lnTo>
                    <a:lnTo>
                      <a:pt x="1946" y="3536"/>
                    </a:lnTo>
                    <a:lnTo>
                      <a:pt x="2072" y="3473"/>
                    </a:lnTo>
                    <a:lnTo>
                      <a:pt x="2093" y="3473"/>
                    </a:lnTo>
                    <a:lnTo>
                      <a:pt x="2218" y="3452"/>
                    </a:lnTo>
                    <a:lnTo>
                      <a:pt x="2260" y="3369"/>
                    </a:lnTo>
                    <a:lnTo>
                      <a:pt x="2386" y="3369"/>
                    </a:lnTo>
                    <a:lnTo>
                      <a:pt x="2428" y="3348"/>
                    </a:lnTo>
                    <a:lnTo>
                      <a:pt x="2469" y="3243"/>
                    </a:lnTo>
                    <a:lnTo>
                      <a:pt x="2532" y="3222"/>
                    </a:lnTo>
                    <a:lnTo>
                      <a:pt x="2616" y="3222"/>
                    </a:lnTo>
                    <a:lnTo>
                      <a:pt x="2679" y="3139"/>
                    </a:lnTo>
                    <a:lnTo>
                      <a:pt x="2741" y="3180"/>
                    </a:lnTo>
                    <a:lnTo>
                      <a:pt x="2909" y="3180"/>
                    </a:lnTo>
                    <a:lnTo>
                      <a:pt x="2930" y="3222"/>
                    </a:lnTo>
                    <a:lnTo>
                      <a:pt x="3055" y="3222"/>
                    </a:lnTo>
                    <a:lnTo>
                      <a:pt x="3118" y="3160"/>
                    </a:lnTo>
                    <a:lnTo>
                      <a:pt x="3306" y="3076"/>
                    </a:lnTo>
                    <a:lnTo>
                      <a:pt x="3369" y="3076"/>
                    </a:lnTo>
                    <a:lnTo>
                      <a:pt x="3453" y="3055"/>
                    </a:lnTo>
                    <a:lnTo>
                      <a:pt x="3453" y="2971"/>
                    </a:lnTo>
                    <a:lnTo>
                      <a:pt x="3537" y="3013"/>
                    </a:lnTo>
                    <a:lnTo>
                      <a:pt x="3557" y="3076"/>
                    </a:lnTo>
                    <a:lnTo>
                      <a:pt x="3516" y="3160"/>
                    </a:lnTo>
                    <a:lnTo>
                      <a:pt x="3516" y="3222"/>
                    </a:lnTo>
                    <a:lnTo>
                      <a:pt x="3662" y="3264"/>
                    </a:lnTo>
                    <a:lnTo>
                      <a:pt x="3746" y="3243"/>
                    </a:lnTo>
                    <a:lnTo>
                      <a:pt x="3767" y="3160"/>
                    </a:lnTo>
                    <a:lnTo>
                      <a:pt x="3892" y="3118"/>
                    </a:lnTo>
                    <a:lnTo>
                      <a:pt x="3934" y="3118"/>
                    </a:lnTo>
                    <a:lnTo>
                      <a:pt x="3955" y="3180"/>
                    </a:lnTo>
                    <a:lnTo>
                      <a:pt x="3871" y="3264"/>
                    </a:lnTo>
                    <a:lnTo>
                      <a:pt x="3892" y="3348"/>
                    </a:lnTo>
                    <a:lnTo>
                      <a:pt x="4039" y="3390"/>
                    </a:lnTo>
                    <a:lnTo>
                      <a:pt x="4206" y="3369"/>
                    </a:lnTo>
                    <a:lnTo>
                      <a:pt x="4394" y="3285"/>
                    </a:lnTo>
                    <a:lnTo>
                      <a:pt x="4478" y="3285"/>
                    </a:lnTo>
                    <a:lnTo>
                      <a:pt x="4583" y="3264"/>
                    </a:lnTo>
                    <a:lnTo>
                      <a:pt x="4666" y="3327"/>
                    </a:lnTo>
                    <a:lnTo>
                      <a:pt x="4708" y="3285"/>
                    </a:lnTo>
                    <a:lnTo>
                      <a:pt x="4708" y="3243"/>
                    </a:lnTo>
                    <a:lnTo>
                      <a:pt x="4771" y="3222"/>
                    </a:lnTo>
                    <a:lnTo>
                      <a:pt x="4834" y="3222"/>
                    </a:lnTo>
                    <a:lnTo>
                      <a:pt x="4876" y="3139"/>
                    </a:lnTo>
                    <a:lnTo>
                      <a:pt x="4876" y="3055"/>
                    </a:lnTo>
                    <a:lnTo>
                      <a:pt x="4980" y="2971"/>
                    </a:lnTo>
                    <a:lnTo>
                      <a:pt x="5085" y="2971"/>
                    </a:lnTo>
                    <a:lnTo>
                      <a:pt x="5190" y="2804"/>
                    </a:lnTo>
                    <a:lnTo>
                      <a:pt x="5190" y="2720"/>
                    </a:lnTo>
                    <a:lnTo>
                      <a:pt x="5210" y="2657"/>
                    </a:lnTo>
                    <a:lnTo>
                      <a:pt x="5294" y="2657"/>
                    </a:lnTo>
                    <a:lnTo>
                      <a:pt x="5399" y="2616"/>
                    </a:lnTo>
                    <a:lnTo>
                      <a:pt x="5524" y="2490"/>
                    </a:lnTo>
                    <a:lnTo>
                      <a:pt x="5650" y="2218"/>
                    </a:lnTo>
                    <a:lnTo>
                      <a:pt x="5713" y="2072"/>
                    </a:lnTo>
                    <a:lnTo>
                      <a:pt x="5650" y="1967"/>
                    </a:lnTo>
                    <a:lnTo>
                      <a:pt x="5566" y="1779"/>
                    </a:lnTo>
                    <a:lnTo>
                      <a:pt x="5441" y="1695"/>
                    </a:lnTo>
                    <a:lnTo>
                      <a:pt x="5357" y="1695"/>
                    </a:lnTo>
                    <a:lnTo>
                      <a:pt x="5190" y="1820"/>
                    </a:lnTo>
                    <a:lnTo>
                      <a:pt x="5190" y="1925"/>
                    </a:lnTo>
                    <a:lnTo>
                      <a:pt x="5106" y="2072"/>
                    </a:lnTo>
                    <a:lnTo>
                      <a:pt x="5127" y="2092"/>
                    </a:lnTo>
                    <a:lnTo>
                      <a:pt x="5106" y="2134"/>
                    </a:lnTo>
                    <a:lnTo>
                      <a:pt x="5022" y="2134"/>
                    </a:lnTo>
                    <a:lnTo>
                      <a:pt x="4918" y="2239"/>
                    </a:lnTo>
                    <a:lnTo>
                      <a:pt x="4897" y="2197"/>
                    </a:lnTo>
                    <a:lnTo>
                      <a:pt x="4980" y="2009"/>
                    </a:lnTo>
                    <a:lnTo>
                      <a:pt x="5001" y="1883"/>
                    </a:lnTo>
                    <a:lnTo>
                      <a:pt x="4834" y="1800"/>
                    </a:lnTo>
                    <a:lnTo>
                      <a:pt x="4771" y="1820"/>
                    </a:lnTo>
                    <a:lnTo>
                      <a:pt x="4687" y="1904"/>
                    </a:lnTo>
                    <a:lnTo>
                      <a:pt x="4499" y="2009"/>
                    </a:lnTo>
                    <a:lnTo>
                      <a:pt x="4457" y="2113"/>
                    </a:lnTo>
                    <a:lnTo>
                      <a:pt x="4394" y="2030"/>
                    </a:lnTo>
                    <a:lnTo>
                      <a:pt x="4415" y="1925"/>
                    </a:lnTo>
                    <a:lnTo>
                      <a:pt x="4583" y="1800"/>
                    </a:lnTo>
                    <a:lnTo>
                      <a:pt x="4771" y="1695"/>
                    </a:lnTo>
                    <a:lnTo>
                      <a:pt x="4834" y="1569"/>
                    </a:lnTo>
                    <a:lnTo>
                      <a:pt x="4813" y="1507"/>
                    </a:lnTo>
                    <a:lnTo>
                      <a:pt x="4666" y="1507"/>
                    </a:lnTo>
                    <a:lnTo>
                      <a:pt x="4562" y="1548"/>
                    </a:lnTo>
                    <a:lnTo>
                      <a:pt x="4499" y="1548"/>
                    </a:lnTo>
                    <a:lnTo>
                      <a:pt x="4499" y="1486"/>
                    </a:lnTo>
                    <a:lnTo>
                      <a:pt x="4583" y="1402"/>
                    </a:lnTo>
                    <a:lnTo>
                      <a:pt x="4771" y="1276"/>
                    </a:lnTo>
                    <a:lnTo>
                      <a:pt x="4813" y="1276"/>
                    </a:lnTo>
                    <a:lnTo>
                      <a:pt x="4876" y="1235"/>
                    </a:lnTo>
                    <a:lnTo>
                      <a:pt x="4876" y="942"/>
                    </a:lnTo>
                    <a:lnTo>
                      <a:pt x="4834" y="921"/>
                    </a:lnTo>
                    <a:lnTo>
                      <a:pt x="4834" y="753"/>
                    </a:lnTo>
                    <a:lnTo>
                      <a:pt x="4876" y="649"/>
                    </a:lnTo>
                    <a:lnTo>
                      <a:pt x="4876" y="565"/>
                    </a:lnTo>
                    <a:lnTo>
                      <a:pt x="4938" y="502"/>
                    </a:lnTo>
                    <a:lnTo>
                      <a:pt x="5022" y="502"/>
                    </a:lnTo>
                    <a:lnTo>
                      <a:pt x="5085" y="419"/>
                    </a:lnTo>
                    <a:lnTo>
                      <a:pt x="5022" y="335"/>
                    </a:lnTo>
                    <a:lnTo>
                      <a:pt x="5043" y="251"/>
                    </a:lnTo>
                    <a:lnTo>
                      <a:pt x="4897" y="188"/>
                    </a:lnTo>
                    <a:lnTo>
                      <a:pt x="4813" y="188"/>
                    </a:lnTo>
                    <a:lnTo>
                      <a:pt x="4562" y="419"/>
                    </a:lnTo>
                    <a:lnTo>
                      <a:pt x="4415" y="460"/>
                    </a:lnTo>
                    <a:lnTo>
                      <a:pt x="4374" y="565"/>
                    </a:lnTo>
                    <a:lnTo>
                      <a:pt x="4394" y="628"/>
                    </a:lnTo>
                    <a:lnTo>
                      <a:pt x="4290" y="628"/>
                    </a:lnTo>
                    <a:lnTo>
                      <a:pt x="4248" y="607"/>
                    </a:lnTo>
                    <a:lnTo>
                      <a:pt x="4143" y="649"/>
                    </a:lnTo>
                    <a:lnTo>
                      <a:pt x="4039" y="816"/>
                    </a:lnTo>
                    <a:lnTo>
                      <a:pt x="4081" y="942"/>
                    </a:lnTo>
                    <a:lnTo>
                      <a:pt x="4081" y="1067"/>
                    </a:lnTo>
                    <a:lnTo>
                      <a:pt x="4143" y="1130"/>
                    </a:lnTo>
                    <a:lnTo>
                      <a:pt x="4206" y="1297"/>
                    </a:lnTo>
                    <a:lnTo>
                      <a:pt x="4143" y="1465"/>
                    </a:lnTo>
                    <a:lnTo>
                      <a:pt x="4039" y="1465"/>
                    </a:lnTo>
                    <a:lnTo>
                      <a:pt x="3871" y="1507"/>
                    </a:lnTo>
                    <a:lnTo>
                      <a:pt x="3788" y="1507"/>
                    </a:lnTo>
                    <a:lnTo>
                      <a:pt x="3746" y="1569"/>
                    </a:lnTo>
                    <a:lnTo>
                      <a:pt x="3788" y="1674"/>
                    </a:lnTo>
                    <a:lnTo>
                      <a:pt x="3788" y="1758"/>
                    </a:lnTo>
                    <a:lnTo>
                      <a:pt x="3892" y="1883"/>
                    </a:lnTo>
                    <a:lnTo>
                      <a:pt x="3955" y="2072"/>
                    </a:lnTo>
                    <a:lnTo>
                      <a:pt x="3767" y="2134"/>
                    </a:lnTo>
                    <a:lnTo>
                      <a:pt x="3788" y="2197"/>
                    </a:lnTo>
                    <a:lnTo>
                      <a:pt x="3829" y="2239"/>
                    </a:lnTo>
                    <a:lnTo>
                      <a:pt x="3746" y="2281"/>
                    </a:lnTo>
                    <a:lnTo>
                      <a:pt x="3662" y="2134"/>
                    </a:lnTo>
                    <a:lnTo>
                      <a:pt x="3453" y="2092"/>
                    </a:lnTo>
                    <a:lnTo>
                      <a:pt x="3411" y="2113"/>
                    </a:lnTo>
                    <a:lnTo>
                      <a:pt x="3265" y="2092"/>
                    </a:lnTo>
                    <a:lnTo>
                      <a:pt x="3244" y="2009"/>
                    </a:lnTo>
                    <a:lnTo>
                      <a:pt x="3202" y="1967"/>
                    </a:lnTo>
                    <a:lnTo>
                      <a:pt x="3118" y="2030"/>
                    </a:lnTo>
                    <a:lnTo>
                      <a:pt x="2993" y="2092"/>
                    </a:lnTo>
                    <a:lnTo>
                      <a:pt x="2930" y="2030"/>
                    </a:lnTo>
                    <a:lnTo>
                      <a:pt x="2930" y="1820"/>
                    </a:lnTo>
                    <a:lnTo>
                      <a:pt x="3034" y="1758"/>
                    </a:lnTo>
                    <a:lnTo>
                      <a:pt x="3118" y="1507"/>
                    </a:lnTo>
                    <a:lnTo>
                      <a:pt x="3034" y="1507"/>
                    </a:lnTo>
                    <a:lnTo>
                      <a:pt x="2909" y="1465"/>
                    </a:lnTo>
                    <a:lnTo>
                      <a:pt x="2804" y="1486"/>
                    </a:lnTo>
                    <a:lnTo>
                      <a:pt x="2783" y="1402"/>
                    </a:lnTo>
                    <a:lnTo>
                      <a:pt x="2888" y="1381"/>
                    </a:lnTo>
                    <a:lnTo>
                      <a:pt x="2993" y="1402"/>
                    </a:lnTo>
                    <a:lnTo>
                      <a:pt x="3034" y="1339"/>
                    </a:lnTo>
                    <a:lnTo>
                      <a:pt x="3013" y="1088"/>
                    </a:lnTo>
                    <a:lnTo>
                      <a:pt x="2909" y="963"/>
                    </a:lnTo>
                    <a:lnTo>
                      <a:pt x="2951" y="879"/>
                    </a:lnTo>
                    <a:lnTo>
                      <a:pt x="3013" y="858"/>
                    </a:lnTo>
                    <a:lnTo>
                      <a:pt x="3034" y="774"/>
                    </a:lnTo>
                    <a:lnTo>
                      <a:pt x="2951" y="711"/>
                    </a:lnTo>
                    <a:lnTo>
                      <a:pt x="2951" y="649"/>
                    </a:lnTo>
                    <a:lnTo>
                      <a:pt x="2909" y="565"/>
                    </a:lnTo>
                    <a:lnTo>
                      <a:pt x="2825" y="565"/>
                    </a:lnTo>
                    <a:lnTo>
                      <a:pt x="2783" y="523"/>
                    </a:lnTo>
                    <a:lnTo>
                      <a:pt x="2700" y="565"/>
                    </a:lnTo>
                    <a:lnTo>
                      <a:pt x="2490" y="565"/>
                    </a:lnTo>
                    <a:lnTo>
                      <a:pt x="2428" y="502"/>
                    </a:lnTo>
                    <a:lnTo>
                      <a:pt x="2532" y="335"/>
                    </a:lnTo>
                    <a:lnTo>
                      <a:pt x="2616" y="293"/>
                    </a:lnTo>
                    <a:lnTo>
                      <a:pt x="2574" y="126"/>
                    </a:lnTo>
                    <a:lnTo>
                      <a:pt x="2469" y="21"/>
                    </a:lnTo>
                    <a:lnTo>
                      <a:pt x="2281" y="21"/>
                    </a:lnTo>
                    <a:lnTo>
                      <a:pt x="2177"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6858;p56"/>
              <p:cNvSpPr/>
              <p:nvPr/>
            </p:nvSpPr>
            <p:spPr>
              <a:xfrm>
                <a:off x="2638000" y="1637900"/>
                <a:ext cx="69075" cy="67500"/>
              </a:xfrm>
              <a:custGeom>
                <a:avLst/>
                <a:gdLst/>
                <a:ahLst/>
                <a:cxnLst/>
                <a:rect l="l" t="t" r="r" b="b"/>
                <a:pathLst>
                  <a:path w="2763" h="2700" extrusionOk="0">
                    <a:moveTo>
                      <a:pt x="1884" y="1"/>
                    </a:moveTo>
                    <a:lnTo>
                      <a:pt x="1758" y="84"/>
                    </a:lnTo>
                    <a:lnTo>
                      <a:pt x="1654" y="84"/>
                    </a:lnTo>
                    <a:lnTo>
                      <a:pt x="1612" y="126"/>
                    </a:lnTo>
                    <a:lnTo>
                      <a:pt x="1507" y="126"/>
                    </a:lnTo>
                    <a:lnTo>
                      <a:pt x="1423" y="189"/>
                    </a:lnTo>
                    <a:lnTo>
                      <a:pt x="1423" y="335"/>
                    </a:lnTo>
                    <a:lnTo>
                      <a:pt x="1403" y="398"/>
                    </a:lnTo>
                    <a:lnTo>
                      <a:pt x="1423" y="545"/>
                    </a:lnTo>
                    <a:lnTo>
                      <a:pt x="1528" y="649"/>
                    </a:lnTo>
                    <a:lnTo>
                      <a:pt x="1549" y="733"/>
                    </a:lnTo>
                    <a:lnTo>
                      <a:pt x="1549" y="733"/>
                    </a:lnTo>
                    <a:lnTo>
                      <a:pt x="1444" y="691"/>
                    </a:lnTo>
                    <a:lnTo>
                      <a:pt x="1361" y="691"/>
                    </a:lnTo>
                    <a:lnTo>
                      <a:pt x="1340" y="733"/>
                    </a:lnTo>
                    <a:lnTo>
                      <a:pt x="1528" y="858"/>
                    </a:lnTo>
                    <a:lnTo>
                      <a:pt x="1528" y="963"/>
                    </a:lnTo>
                    <a:lnTo>
                      <a:pt x="1423" y="1005"/>
                    </a:lnTo>
                    <a:lnTo>
                      <a:pt x="1403" y="1151"/>
                    </a:lnTo>
                    <a:lnTo>
                      <a:pt x="1444" y="1235"/>
                    </a:lnTo>
                    <a:lnTo>
                      <a:pt x="1340" y="1319"/>
                    </a:lnTo>
                    <a:lnTo>
                      <a:pt x="1235" y="1256"/>
                    </a:lnTo>
                    <a:lnTo>
                      <a:pt x="1235" y="1214"/>
                    </a:lnTo>
                    <a:lnTo>
                      <a:pt x="1256" y="1110"/>
                    </a:lnTo>
                    <a:lnTo>
                      <a:pt x="1235" y="796"/>
                    </a:lnTo>
                    <a:lnTo>
                      <a:pt x="1151" y="712"/>
                    </a:lnTo>
                    <a:lnTo>
                      <a:pt x="1131" y="628"/>
                    </a:lnTo>
                    <a:lnTo>
                      <a:pt x="1151" y="586"/>
                    </a:lnTo>
                    <a:lnTo>
                      <a:pt x="1151" y="482"/>
                    </a:lnTo>
                    <a:lnTo>
                      <a:pt x="1110" y="419"/>
                    </a:lnTo>
                    <a:lnTo>
                      <a:pt x="1089" y="314"/>
                    </a:lnTo>
                    <a:lnTo>
                      <a:pt x="1026" y="273"/>
                    </a:lnTo>
                    <a:lnTo>
                      <a:pt x="900" y="314"/>
                    </a:lnTo>
                    <a:lnTo>
                      <a:pt x="879" y="377"/>
                    </a:lnTo>
                    <a:lnTo>
                      <a:pt x="775" y="461"/>
                    </a:lnTo>
                    <a:lnTo>
                      <a:pt x="733" y="524"/>
                    </a:lnTo>
                    <a:lnTo>
                      <a:pt x="796" y="566"/>
                    </a:lnTo>
                    <a:lnTo>
                      <a:pt x="838" y="566"/>
                    </a:lnTo>
                    <a:lnTo>
                      <a:pt x="900" y="628"/>
                    </a:lnTo>
                    <a:lnTo>
                      <a:pt x="796" y="670"/>
                    </a:lnTo>
                    <a:lnTo>
                      <a:pt x="775" y="733"/>
                    </a:lnTo>
                    <a:lnTo>
                      <a:pt x="670" y="796"/>
                    </a:lnTo>
                    <a:lnTo>
                      <a:pt x="628" y="942"/>
                    </a:lnTo>
                    <a:lnTo>
                      <a:pt x="733" y="984"/>
                    </a:lnTo>
                    <a:lnTo>
                      <a:pt x="733" y="1026"/>
                    </a:lnTo>
                    <a:lnTo>
                      <a:pt x="607" y="1068"/>
                    </a:lnTo>
                    <a:lnTo>
                      <a:pt x="587" y="1172"/>
                    </a:lnTo>
                    <a:lnTo>
                      <a:pt x="628" y="1256"/>
                    </a:lnTo>
                    <a:lnTo>
                      <a:pt x="670" y="1361"/>
                    </a:lnTo>
                    <a:lnTo>
                      <a:pt x="607" y="1423"/>
                    </a:lnTo>
                    <a:lnTo>
                      <a:pt x="566" y="1382"/>
                    </a:lnTo>
                    <a:lnTo>
                      <a:pt x="566" y="1235"/>
                    </a:lnTo>
                    <a:lnTo>
                      <a:pt x="503" y="1214"/>
                    </a:lnTo>
                    <a:lnTo>
                      <a:pt x="503" y="1110"/>
                    </a:lnTo>
                    <a:lnTo>
                      <a:pt x="461" y="1130"/>
                    </a:lnTo>
                    <a:lnTo>
                      <a:pt x="294" y="1130"/>
                    </a:lnTo>
                    <a:lnTo>
                      <a:pt x="273" y="1214"/>
                    </a:lnTo>
                    <a:lnTo>
                      <a:pt x="335" y="1256"/>
                    </a:lnTo>
                    <a:lnTo>
                      <a:pt x="252" y="1298"/>
                    </a:lnTo>
                    <a:lnTo>
                      <a:pt x="168" y="1235"/>
                    </a:lnTo>
                    <a:lnTo>
                      <a:pt x="84" y="1298"/>
                    </a:lnTo>
                    <a:lnTo>
                      <a:pt x="1" y="1256"/>
                    </a:lnTo>
                    <a:lnTo>
                      <a:pt x="1" y="1402"/>
                    </a:lnTo>
                    <a:lnTo>
                      <a:pt x="63" y="1444"/>
                    </a:lnTo>
                    <a:lnTo>
                      <a:pt x="147" y="1444"/>
                    </a:lnTo>
                    <a:lnTo>
                      <a:pt x="189" y="1465"/>
                    </a:lnTo>
                    <a:lnTo>
                      <a:pt x="252" y="1444"/>
                    </a:lnTo>
                    <a:lnTo>
                      <a:pt x="356" y="1444"/>
                    </a:lnTo>
                    <a:lnTo>
                      <a:pt x="419" y="1465"/>
                    </a:lnTo>
                    <a:lnTo>
                      <a:pt x="503" y="1444"/>
                    </a:lnTo>
                    <a:lnTo>
                      <a:pt x="628" y="1507"/>
                    </a:lnTo>
                    <a:lnTo>
                      <a:pt x="796" y="1465"/>
                    </a:lnTo>
                    <a:lnTo>
                      <a:pt x="879" y="1528"/>
                    </a:lnTo>
                    <a:lnTo>
                      <a:pt x="984" y="1528"/>
                    </a:lnTo>
                    <a:lnTo>
                      <a:pt x="1444" y="1612"/>
                    </a:lnTo>
                    <a:lnTo>
                      <a:pt x="1507" y="1654"/>
                    </a:lnTo>
                    <a:lnTo>
                      <a:pt x="1423" y="1695"/>
                    </a:lnTo>
                    <a:lnTo>
                      <a:pt x="1298" y="1674"/>
                    </a:lnTo>
                    <a:lnTo>
                      <a:pt x="1151" y="1674"/>
                    </a:lnTo>
                    <a:lnTo>
                      <a:pt x="1047" y="1737"/>
                    </a:lnTo>
                    <a:lnTo>
                      <a:pt x="879" y="1758"/>
                    </a:lnTo>
                    <a:lnTo>
                      <a:pt x="921" y="1758"/>
                    </a:lnTo>
                    <a:lnTo>
                      <a:pt x="984" y="1800"/>
                    </a:lnTo>
                    <a:lnTo>
                      <a:pt x="921" y="1842"/>
                    </a:lnTo>
                    <a:lnTo>
                      <a:pt x="754" y="1779"/>
                    </a:lnTo>
                    <a:lnTo>
                      <a:pt x="670" y="1758"/>
                    </a:lnTo>
                    <a:lnTo>
                      <a:pt x="587" y="1800"/>
                    </a:lnTo>
                    <a:lnTo>
                      <a:pt x="607" y="1863"/>
                    </a:lnTo>
                    <a:lnTo>
                      <a:pt x="587" y="1905"/>
                    </a:lnTo>
                    <a:lnTo>
                      <a:pt x="524" y="1863"/>
                    </a:lnTo>
                    <a:lnTo>
                      <a:pt x="482" y="1863"/>
                    </a:lnTo>
                    <a:lnTo>
                      <a:pt x="503" y="1905"/>
                    </a:lnTo>
                    <a:lnTo>
                      <a:pt x="503" y="1967"/>
                    </a:lnTo>
                    <a:lnTo>
                      <a:pt x="566" y="2009"/>
                    </a:lnTo>
                    <a:lnTo>
                      <a:pt x="649" y="2051"/>
                    </a:lnTo>
                    <a:lnTo>
                      <a:pt x="607" y="2114"/>
                    </a:lnTo>
                    <a:lnTo>
                      <a:pt x="670" y="2198"/>
                    </a:lnTo>
                    <a:lnTo>
                      <a:pt x="607" y="2198"/>
                    </a:lnTo>
                    <a:lnTo>
                      <a:pt x="566" y="2114"/>
                    </a:lnTo>
                    <a:lnTo>
                      <a:pt x="503" y="2114"/>
                    </a:lnTo>
                    <a:lnTo>
                      <a:pt x="461" y="2218"/>
                    </a:lnTo>
                    <a:lnTo>
                      <a:pt x="461" y="2281"/>
                    </a:lnTo>
                    <a:lnTo>
                      <a:pt x="440" y="2323"/>
                    </a:lnTo>
                    <a:lnTo>
                      <a:pt x="440" y="2428"/>
                    </a:lnTo>
                    <a:lnTo>
                      <a:pt x="503" y="2491"/>
                    </a:lnTo>
                    <a:lnTo>
                      <a:pt x="607" y="2491"/>
                    </a:lnTo>
                    <a:lnTo>
                      <a:pt x="670" y="2532"/>
                    </a:lnTo>
                    <a:lnTo>
                      <a:pt x="712" y="2532"/>
                    </a:lnTo>
                    <a:lnTo>
                      <a:pt x="775" y="2470"/>
                    </a:lnTo>
                    <a:lnTo>
                      <a:pt x="900" y="2407"/>
                    </a:lnTo>
                    <a:lnTo>
                      <a:pt x="817" y="2511"/>
                    </a:lnTo>
                    <a:lnTo>
                      <a:pt x="859" y="2595"/>
                    </a:lnTo>
                    <a:lnTo>
                      <a:pt x="921" y="2595"/>
                    </a:lnTo>
                    <a:lnTo>
                      <a:pt x="1005" y="2511"/>
                    </a:lnTo>
                    <a:lnTo>
                      <a:pt x="1026" y="2574"/>
                    </a:lnTo>
                    <a:lnTo>
                      <a:pt x="1068" y="2679"/>
                    </a:lnTo>
                    <a:lnTo>
                      <a:pt x="1382" y="2700"/>
                    </a:lnTo>
                    <a:lnTo>
                      <a:pt x="1444" y="2595"/>
                    </a:lnTo>
                    <a:lnTo>
                      <a:pt x="1423" y="2511"/>
                    </a:lnTo>
                    <a:lnTo>
                      <a:pt x="1444" y="2407"/>
                    </a:lnTo>
                    <a:lnTo>
                      <a:pt x="1507" y="2365"/>
                    </a:lnTo>
                    <a:lnTo>
                      <a:pt x="1528" y="2407"/>
                    </a:lnTo>
                    <a:lnTo>
                      <a:pt x="1528" y="2511"/>
                    </a:lnTo>
                    <a:lnTo>
                      <a:pt x="1570" y="2616"/>
                    </a:lnTo>
                    <a:lnTo>
                      <a:pt x="1612" y="2574"/>
                    </a:lnTo>
                    <a:lnTo>
                      <a:pt x="1612" y="2470"/>
                    </a:lnTo>
                    <a:lnTo>
                      <a:pt x="1612" y="2407"/>
                    </a:lnTo>
                    <a:lnTo>
                      <a:pt x="1654" y="2323"/>
                    </a:lnTo>
                    <a:lnTo>
                      <a:pt x="1675" y="2281"/>
                    </a:lnTo>
                    <a:lnTo>
                      <a:pt x="1570" y="2302"/>
                    </a:lnTo>
                    <a:lnTo>
                      <a:pt x="1486" y="2344"/>
                    </a:lnTo>
                    <a:lnTo>
                      <a:pt x="1528" y="2239"/>
                    </a:lnTo>
                    <a:lnTo>
                      <a:pt x="1633" y="2198"/>
                    </a:lnTo>
                    <a:lnTo>
                      <a:pt x="1695" y="2135"/>
                    </a:lnTo>
                    <a:lnTo>
                      <a:pt x="1758" y="2072"/>
                    </a:lnTo>
                    <a:lnTo>
                      <a:pt x="1758" y="1988"/>
                    </a:lnTo>
                    <a:lnTo>
                      <a:pt x="1821" y="1967"/>
                    </a:lnTo>
                    <a:lnTo>
                      <a:pt x="1905" y="1988"/>
                    </a:lnTo>
                    <a:lnTo>
                      <a:pt x="1905" y="2072"/>
                    </a:lnTo>
                    <a:lnTo>
                      <a:pt x="1905" y="2156"/>
                    </a:lnTo>
                    <a:lnTo>
                      <a:pt x="1947" y="2093"/>
                    </a:lnTo>
                    <a:lnTo>
                      <a:pt x="2072" y="1926"/>
                    </a:lnTo>
                    <a:lnTo>
                      <a:pt x="2072" y="1863"/>
                    </a:lnTo>
                    <a:lnTo>
                      <a:pt x="1947" y="1779"/>
                    </a:lnTo>
                    <a:lnTo>
                      <a:pt x="1947" y="1737"/>
                    </a:lnTo>
                    <a:lnTo>
                      <a:pt x="1988" y="1674"/>
                    </a:lnTo>
                    <a:lnTo>
                      <a:pt x="2051" y="1716"/>
                    </a:lnTo>
                    <a:lnTo>
                      <a:pt x="2135" y="1716"/>
                    </a:lnTo>
                    <a:lnTo>
                      <a:pt x="2156" y="1612"/>
                    </a:lnTo>
                    <a:lnTo>
                      <a:pt x="2156" y="1549"/>
                    </a:lnTo>
                    <a:lnTo>
                      <a:pt x="2260" y="1423"/>
                    </a:lnTo>
                    <a:lnTo>
                      <a:pt x="2281" y="1340"/>
                    </a:lnTo>
                    <a:lnTo>
                      <a:pt x="2407" y="1214"/>
                    </a:lnTo>
                    <a:lnTo>
                      <a:pt x="2511" y="1151"/>
                    </a:lnTo>
                    <a:lnTo>
                      <a:pt x="2553" y="1089"/>
                    </a:lnTo>
                    <a:lnTo>
                      <a:pt x="2511" y="942"/>
                    </a:lnTo>
                    <a:lnTo>
                      <a:pt x="2616" y="775"/>
                    </a:lnTo>
                    <a:lnTo>
                      <a:pt x="2742" y="691"/>
                    </a:lnTo>
                    <a:lnTo>
                      <a:pt x="2763" y="586"/>
                    </a:lnTo>
                    <a:lnTo>
                      <a:pt x="2700" y="482"/>
                    </a:lnTo>
                    <a:lnTo>
                      <a:pt x="2595" y="461"/>
                    </a:lnTo>
                    <a:lnTo>
                      <a:pt x="2553" y="356"/>
                    </a:lnTo>
                    <a:lnTo>
                      <a:pt x="2595" y="356"/>
                    </a:lnTo>
                    <a:lnTo>
                      <a:pt x="2616" y="294"/>
                    </a:lnTo>
                    <a:lnTo>
                      <a:pt x="2595" y="252"/>
                    </a:lnTo>
                    <a:lnTo>
                      <a:pt x="2616" y="168"/>
                    </a:lnTo>
                    <a:lnTo>
                      <a:pt x="2595" y="84"/>
                    </a:lnTo>
                    <a:lnTo>
                      <a:pt x="2511" y="84"/>
                    </a:lnTo>
                    <a:lnTo>
                      <a:pt x="2553" y="147"/>
                    </a:lnTo>
                    <a:lnTo>
                      <a:pt x="2553" y="252"/>
                    </a:lnTo>
                    <a:lnTo>
                      <a:pt x="2470" y="273"/>
                    </a:lnTo>
                    <a:lnTo>
                      <a:pt x="2386" y="189"/>
                    </a:lnTo>
                    <a:lnTo>
                      <a:pt x="2302" y="273"/>
                    </a:lnTo>
                    <a:lnTo>
                      <a:pt x="2302" y="461"/>
                    </a:lnTo>
                    <a:lnTo>
                      <a:pt x="2260" y="503"/>
                    </a:lnTo>
                    <a:lnTo>
                      <a:pt x="2198" y="503"/>
                    </a:lnTo>
                    <a:lnTo>
                      <a:pt x="2156" y="566"/>
                    </a:lnTo>
                    <a:lnTo>
                      <a:pt x="2093" y="566"/>
                    </a:lnTo>
                    <a:lnTo>
                      <a:pt x="2093" y="482"/>
                    </a:lnTo>
                    <a:lnTo>
                      <a:pt x="2177" y="398"/>
                    </a:lnTo>
                    <a:lnTo>
                      <a:pt x="2219" y="168"/>
                    </a:lnTo>
                    <a:lnTo>
                      <a:pt x="2156" y="105"/>
                    </a:lnTo>
                    <a:lnTo>
                      <a:pt x="2072" y="126"/>
                    </a:lnTo>
                    <a:lnTo>
                      <a:pt x="1988" y="84"/>
                    </a:lnTo>
                    <a:lnTo>
                      <a:pt x="1967"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6859;p56"/>
              <p:cNvSpPr/>
              <p:nvPr/>
            </p:nvSpPr>
            <p:spPr>
              <a:xfrm>
                <a:off x="2686125" y="1510800"/>
                <a:ext cx="62275" cy="87900"/>
              </a:xfrm>
              <a:custGeom>
                <a:avLst/>
                <a:gdLst/>
                <a:ahLst/>
                <a:cxnLst/>
                <a:rect l="l" t="t" r="r" b="b"/>
                <a:pathLst>
                  <a:path w="2491" h="3516" extrusionOk="0">
                    <a:moveTo>
                      <a:pt x="1026" y="0"/>
                    </a:moveTo>
                    <a:lnTo>
                      <a:pt x="921" y="63"/>
                    </a:lnTo>
                    <a:lnTo>
                      <a:pt x="879" y="147"/>
                    </a:lnTo>
                    <a:lnTo>
                      <a:pt x="754" y="230"/>
                    </a:lnTo>
                    <a:lnTo>
                      <a:pt x="733" y="335"/>
                    </a:lnTo>
                    <a:lnTo>
                      <a:pt x="607" y="481"/>
                    </a:lnTo>
                    <a:lnTo>
                      <a:pt x="607" y="586"/>
                    </a:lnTo>
                    <a:lnTo>
                      <a:pt x="712" y="649"/>
                    </a:lnTo>
                    <a:lnTo>
                      <a:pt x="754" y="586"/>
                    </a:lnTo>
                    <a:lnTo>
                      <a:pt x="879" y="565"/>
                    </a:lnTo>
                    <a:lnTo>
                      <a:pt x="921" y="628"/>
                    </a:lnTo>
                    <a:lnTo>
                      <a:pt x="775" y="753"/>
                    </a:lnTo>
                    <a:lnTo>
                      <a:pt x="649" y="837"/>
                    </a:lnTo>
                    <a:lnTo>
                      <a:pt x="545" y="984"/>
                    </a:lnTo>
                    <a:lnTo>
                      <a:pt x="545" y="1046"/>
                    </a:lnTo>
                    <a:lnTo>
                      <a:pt x="712" y="963"/>
                    </a:lnTo>
                    <a:lnTo>
                      <a:pt x="858" y="837"/>
                    </a:lnTo>
                    <a:lnTo>
                      <a:pt x="942" y="837"/>
                    </a:lnTo>
                    <a:lnTo>
                      <a:pt x="1026" y="774"/>
                    </a:lnTo>
                    <a:lnTo>
                      <a:pt x="1068" y="858"/>
                    </a:lnTo>
                    <a:lnTo>
                      <a:pt x="1047" y="984"/>
                    </a:lnTo>
                    <a:lnTo>
                      <a:pt x="963" y="984"/>
                    </a:lnTo>
                    <a:lnTo>
                      <a:pt x="838" y="1109"/>
                    </a:lnTo>
                    <a:lnTo>
                      <a:pt x="775" y="1193"/>
                    </a:lnTo>
                    <a:lnTo>
                      <a:pt x="838" y="1276"/>
                    </a:lnTo>
                    <a:lnTo>
                      <a:pt x="984" y="1256"/>
                    </a:lnTo>
                    <a:lnTo>
                      <a:pt x="1089" y="1297"/>
                    </a:lnTo>
                    <a:lnTo>
                      <a:pt x="963" y="1381"/>
                    </a:lnTo>
                    <a:lnTo>
                      <a:pt x="817" y="1465"/>
                    </a:lnTo>
                    <a:lnTo>
                      <a:pt x="712" y="1402"/>
                    </a:lnTo>
                    <a:lnTo>
                      <a:pt x="712" y="1486"/>
                    </a:lnTo>
                    <a:lnTo>
                      <a:pt x="838" y="1528"/>
                    </a:lnTo>
                    <a:lnTo>
                      <a:pt x="838" y="1590"/>
                    </a:lnTo>
                    <a:lnTo>
                      <a:pt x="649" y="1779"/>
                    </a:lnTo>
                    <a:lnTo>
                      <a:pt x="607" y="1779"/>
                    </a:lnTo>
                    <a:lnTo>
                      <a:pt x="545" y="1611"/>
                    </a:lnTo>
                    <a:lnTo>
                      <a:pt x="440" y="1569"/>
                    </a:lnTo>
                    <a:lnTo>
                      <a:pt x="335" y="1423"/>
                    </a:lnTo>
                    <a:lnTo>
                      <a:pt x="126" y="1528"/>
                    </a:lnTo>
                    <a:lnTo>
                      <a:pt x="126" y="1590"/>
                    </a:lnTo>
                    <a:lnTo>
                      <a:pt x="1" y="1800"/>
                    </a:lnTo>
                    <a:lnTo>
                      <a:pt x="105" y="1925"/>
                    </a:lnTo>
                    <a:lnTo>
                      <a:pt x="105" y="2051"/>
                    </a:lnTo>
                    <a:lnTo>
                      <a:pt x="189" y="2093"/>
                    </a:lnTo>
                    <a:lnTo>
                      <a:pt x="294" y="2009"/>
                    </a:lnTo>
                    <a:lnTo>
                      <a:pt x="356" y="2009"/>
                    </a:lnTo>
                    <a:lnTo>
                      <a:pt x="545" y="2051"/>
                    </a:lnTo>
                    <a:lnTo>
                      <a:pt x="733" y="2051"/>
                    </a:lnTo>
                    <a:lnTo>
                      <a:pt x="754" y="2113"/>
                    </a:lnTo>
                    <a:lnTo>
                      <a:pt x="942" y="2051"/>
                    </a:lnTo>
                    <a:lnTo>
                      <a:pt x="942" y="2134"/>
                    </a:lnTo>
                    <a:lnTo>
                      <a:pt x="838" y="2155"/>
                    </a:lnTo>
                    <a:lnTo>
                      <a:pt x="775" y="2239"/>
                    </a:lnTo>
                    <a:lnTo>
                      <a:pt x="817" y="2344"/>
                    </a:lnTo>
                    <a:lnTo>
                      <a:pt x="963" y="2323"/>
                    </a:lnTo>
                    <a:lnTo>
                      <a:pt x="1089" y="2427"/>
                    </a:lnTo>
                    <a:lnTo>
                      <a:pt x="1172" y="2616"/>
                    </a:lnTo>
                    <a:lnTo>
                      <a:pt x="1256" y="2616"/>
                    </a:lnTo>
                    <a:lnTo>
                      <a:pt x="1298" y="2657"/>
                    </a:lnTo>
                    <a:lnTo>
                      <a:pt x="1256" y="2741"/>
                    </a:lnTo>
                    <a:lnTo>
                      <a:pt x="1256" y="2867"/>
                    </a:lnTo>
                    <a:lnTo>
                      <a:pt x="1068" y="3201"/>
                    </a:lnTo>
                    <a:lnTo>
                      <a:pt x="1130" y="3390"/>
                    </a:lnTo>
                    <a:lnTo>
                      <a:pt x="1172" y="3494"/>
                    </a:lnTo>
                    <a:lnTo>
                      <a:pt x="1256" y="3494"/>
                    </a:lnTo>
                    <a:lnTo>
                      <a:pt x="1361" y="3473"/>
                    </a:lnTo>
                    <a:lnTo>
                      <a:pt x="1403" y="3515"/>
                    </a:lnTo>
                    <a:lnTo>
                      <a:pt x="1486" y="3515"/>
                    </a:lnTo>
                    <a:lnTo>
                      <a:pt x="1654" y="3411"/>
                    </a:lnTo>
                    <a:lnTo>
                      <a:pt x="1654" y="3348"/>
                    </a:lnTo>
                    <a:lnTo>
                      <a:pt x="1758" y="3285"/>
                    </a:lnTo>
                    <a:lnTo>
                      <a:pt x="1821" y="3160"/>
                    </a:lnTo>
                    <a:lnTo>
                      <a:pt x="1863" y="3034"/>
                    </a:lnTo>
                    <a:lnTo>
                      <a:pt x="1884" y="2846"/>
                    </a:lnTo>
                    <a:lnTo>
                      <a:pt x="1988" y="2678"/>
                    </a:lnTo>
                    <a:lnTo>
                      <a:pt x="1905" y="2657"/>
                    </a:lnTo>
                    <a:lnTo>
                      <a:pt x="1905" y="2574"/>
                    </a:lnTo>
                    <a:lnTo>
                      <a:pt x="1988" y="2532"/>
                    </a:lnTo>
                    <a:lnTo>
                      <a:pt x="2072" y="2365"/>
                    </a:lnTo>
                    <a:lnTo>
                      <a:pt x="2135" y="2365"/>
                    </a:lnTo>
                    <a:lnTo>
                      <a:pt x="2219" y="2260"/>
                    </a:lnTo>
                    <a:lnTo>
                      <a:pt x="2344" y="2197"/>
                    </a:lnTo>
                    <a:lnTo>
                      <a:pt x="2386" y="2030"/>
                    </a:lnTo>
                    <a:lnTo>
                      <a:pt x="2386" y="1925"/>
                    </a:lnTo>
                    <a:lnTo>
                      <a:pt x="2491" y="1841"/>
                    </a:lnTo>
                    <a:lnTo>
                      <a:pt x="2491" y="1800"/>
                    </a:lnTo>
                    <a:lnTo>
                      <a:pt x="2428" y="1695"/>
                    </a:lnTo>
                    <a:lnTo>
                      <a:pt x="2407" y="1569"/>
                    </a:lnTo>
                    <a:lnTo>
                      <a:pt x="2344" y="1569"/>
                    </a:lnTo>
                    <a:lnTo>
                      <a:pt x="2239" y="1507"/>
                    </a:lnTo>
                    <a:lnTo>
                      <a:pt x="2114" y="1507"/>
                    </a:lnTo>
                    <a:lnTo>
                      <a:pt x="2093" y="1465"/>
                    </a:lnTo>
                    <a:lnTo>
                      <a:pt x="2135" y="1360"/>
                    </a:lnTo>
                    <a:lnTo>
                      <a:pt x="2302" y="1276"/>
                    </a:lnTo>
                    <a:lnTo>
                      <a:pt x="2302" y="1193"/>
                    </a:lnTo>
                    <a:lnTo>
                      <a:pt x="2239" y="1109"/>
                    </a:lnTo>
                    <a:lnTo>
                      <a:pt x="2239" y="984"/>
                    </a:lnTo>
                    <a:lnTo>
                      <a:pt x="2281" y="879"/>
                    </a:lnTo>
                    <a:lnTo>
                      <a:pt x="2177" y="774"/>
                    </a:lnTo>
                    <a:lnTo>
                      <a:pt x="2093" y="774"/>
                    </a:lnTo>
                    <a:lnTo>
                      <a:pt x="1967" y="858"/>
                    </a:lnTo>
                    <a:lnTo>
                      <a:pt x="1779" y="900"/>
                    </a:lnTo>
                    <a:lnTo>
                      <a:pt x="1758" y="984"/>
                    </a:lnTo>
                    <a:lnTo>
                      <a:pt x="1675" y="1088"/>
                    </a:lnTo>
                    <a:lnTo>
                      <a:pt x="1591" y="1067"/>
                    </a:lnTo>
                    <a:lnTo>
                      <a:pt x="1570" y="963"/>
                    </a:lnTo>
                    <a:lnTo>
                      <a:pt x="1695" y="900"/>
                    </a:lnTo>
                    <a:lnTo>
                      <a:pt x="1758" y="837"/>
                    </a:lnTo>
                    <a:lnTo>
                      <a:pt x="1758" y="670"/>
                    </a:lnTo>
                    <a:lnTo>
                      <a:pt x="1800" y="460"/>
                    </a:lnTo>
                    <a:lnTo>
                      <a:pt x="1758" y="356"/>
                    </a:lnTo>
                    <a:lnTo>
                      <a:pt x="1695" y="272"/>
                    </a:lnTo>
                    <a:lnTo>
                      <a:pt x="1654" y="168"/>
                    </a:lnTo>
                    <a:lnTo>
                      <a:pt x="1507" y="105"/>
                    </a:lnTo>
                    <a:lnTo>
                      <a:pt x="1403" y="147"/>
                    </a:lnTo>
                    <a:lnTo>
                      <a:pt x="1277" y="105"/>
                    </a:lnTo>
                    <a:lnTo>
                      <a:pt x="1130" y="230"/>
                    </a:lnTo>
                    <a:lnTo>
                      <a:pt x="1047" y="209"/>
                    </a:lnTo>
                    <a:lnTo>
                      <a:pt x="1047" y="21"/>
                    </a:lnTo>
                    <a:lnTo>
                      <a:pt x="1026"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6860;p56"/>
              <p:cNvSpPr/>
              <p:nvPr/>
            </p:nvSpPr>
            <p:spPr>
              <a:xfrm>
                <a:off x="2799125" y="1455875"/>
                <a:ext cx="96775" cy="158525"/>
              </a:xfrm>
              <a:custGeom>
                <a:avLst/>
                <a:gdLst/>
                <a:ahLst/>
                <a:cxnLst/>
                <a:rect l="l" t="t" r="r" b="b"/>
                <a:pathLst>
                  <a:path w="3871" h="6341" extrusionOk="0">
                    <a:moveTo>
                      <a:pt x="2385" y="0"/>
                    </a:moveTo>
                    <a:lnTo>
                      <a:pt x="2385" y="126"/>
                    </a:lnTo>
                    <a:lnTo>
                      <a:pt x="2302" y="272"/>
                    </a:lnTo>
                    <a:lnTo>
                      <a:pt x="2385" y="356"/>
                    </a:lnTo>
                    <a:lnTo>
                      <a:pt x="2490" y="356"/>
                    </a:lnTo>
                    <a:lnTo>
                      <a:pt x="2595" y="314"/>
                    </a:lnTo>
                    <a:lnTo>
                      <a:pt x="2741" y="377"/>
                    </a:lnTo>
                    <a:lnTo>
                      <a:pt x="2783" y="460"/>
                    </a:lnTo>
                    <a:lnTo>
                      <a:pt x="2888" y="481"/>
                    </a:lnTo>
                    <a:lnTo>
                      <a:pt x="2888" y="565"/>
                    </a:lnTo>
                    <a:lnTo>
                      <a:pt x="2699" y="733"/>
                    </a:lnTo>
                    <a:lnTo>
                      <a:pt x="2616" y="733"/>
                    </a:lnTo>
                    <a:lnTo>
                      <a:pt x="2490" y="649"/>
                    </a:lnTo>
                    <a:lnTo>
                      <a:pt x="2385" y="649"/>
                    </a:lnTo>
                    <a:lnTo>
                      <a:pt x="2281" y="628"/>
                    </a:lnTo>
                    <a:lnTo>
                      <a:pt x="2281" y="628"/>
                    </a:lnTo>
                    <a:lnTo>
                      <a:pt x="2323" y="733"/>
                    </a:lnTo>
                    <a:lnTo>
                      <a:pt x="2406" y="753"/>
                    </a:lnTo>
                    <a:lnTo>
                      <a:pt x="2323" y="837"/>
                    </a:lnTo>
                    <a:lnTo>
                      <a:pt x="2218" y="858"/>
                    </a:lnTo>
                    <a:lnTo>
                      <a:pt x="2072" y="691"/>
                    </a:lnTo>
                    <a:lnTo>
                      <a:pt x="1904" y="774"/>
                    </a:lnTo>
                    <a:lnTo>
                      <a:pt x="1862" y="942"/>
                    </a:lnTo>
                    <a:lnTo>
                      <a:pt x="1779" y="1005"/>
                    </a:lnTo>
                    <a:lnTo>
                      <a:pt x="1779" y="1088"/>
                    </a:lnTo>
                    <a:lnTo>
                      <a:pt x="1883" y="1109"/>
                    </a:lnTo>
                    <a:lnTo>
                      <a:pt x="1904" y="1256"/>
                    </a:lnTo>
                    <a:lnTo>
                      <a:pt x="2051" y="1318"/>
                    </a:lnTo>
                    <a:lnTo>
                      <a:pt x="2051" y="1381"/>
                    </a:lnTo>
                    <a:lnTo>
                      <a:pt x="1946" y="1381"/>
                    </a:lnTo>
                    <a:lnTo>
                      <a:pt x="1946" y="1465"/>
                    </a:lnTo>
                    <a:lnTo>
                      <a:pt x="1988" y="1528"/>
                    </a:lnTo>
                    <a:lnTo>
                      <a:pt x="1988" y="1611"/>
                    </a:lnTo>
                    <a:lnTo>
                      <a:pt x="1904" y="1590"/>
                    </a:lnTo>
                    <a:lnTo>
                      <a:pt x="1841" y="1528"/>
                    </a:lnTo>
                    <a:lnTo>
                      <a:pt x="1695" y="1507"/>
                    </a:lnTo>
                    <a:lnTo>
                      <a:pt x="1590" y="1423"/>
                    </a:lnTo>
                    <a:lnTo>
                      <a:pt x="1528" y="1402"/>
                    </a:lnTo>
                    <a:lnTo>
                      <a:pt x="1423" y="1486"/>
                    </a:lnTo>
                    <a:lnTo>
                      <a:pt x="1381" y="1569"/>
                    </a:lnTo>
                    <a:lnTo>
                      <a:pt x="1465" y="1674"/>
                    </a:lnTo>
                    <a:lnTo>
                      <a:pt x="1423" y="1779"/>
                    </a:lnTo>
                    <a:lnTo>
                      <a:pt x="1360" y="1737"/>
                    </a:lnTo>
                    <a:lnTo>
                      <a:pt x="1360" y="1674"/>
                    </a:lnTo>
                    <a:lnTo>
                      <a:pt x="1276" y="1611"/>
                    </a:lnTo>
                    <a:lnTo>
                      <a:pt x="1151" y="1569"/>
                    </a:lnTo>
                    <a:lnTo>
                      <a:pt x="1109" y="1569"/>
                    </a:lnTo>
                    <a:lnTo>
                      <a:pt x="1025" y="1486"/>
                    </a:lnTo>
                    <a:lnTo>
                      <a:pt x="942" y="1465"/>
                    </a:lnTo>
                    <a:lnTo>
                      <a:pt x="921" y="1528"/>
                    </a:lnTo>
                    <a:lnTo>
                      <a:pt x="963" y="1674"/>
                    </a:lnTo>
                    <a:lnTo>
                      <a:pt x="963" y="1800"/>
                    </a:lnTo>
                    <a:lnTo>
                      <a:pt x="1004" y="1946"/>
                    </a:lnTo>
                    <a:lnTo>
                      <a:pt x="1109" y="2009"/>
                    </a:lnTo>
                    <a:lnTo>
                      <a:pt x="1235" y="2030"/>
                    </a:lnTo>
                    <a:lnTo>
                      <a:pt x="1276" y="2093"/>
                    </a:lnTo>
                    <a:lnTo>
                      <a:pt x="1256" y="2113"/>
                    </a:lnTo>
                    <a:lnTo>
                      <a:pt x="1130" y="2113"/>
                    </a:lnTo>
                    <a:lnTo>
                      <a:pt x="1256" y="2197"/>
                    </a:lnTo>
                    <a:lnTo>
                      <a:pt x="1318" y="2260"/>
                    </a:lnTo>
                    <a:lnTo>
                      <a:pt x="1423" y="2344"/>
                    </a:lnTo>
                    <a:lnTo>
                      <a:pt x="1548" y="2344"/>
                    </a:lnTo>
                    <a:lnTo>
                      <a:pt x="1632" y="2260"/>
                    </a:lnTo>
                    <a:lnTo>
                      <a:pt x="1674" y="2260"/>
                    </a:lnTo>
                    <a:lnTo>
                      <a:pt x="1674" y="2344"/>
                    </a:lnTo>
                    <a:lnTo>
                      <a:pt x="1590" y="2427"/>
                    </a:lnTo>
                    <a:lnTo>
                      <a:pt x="1548" y="2616"/>
                    </a:lnTo>
                    <a:lnTo>
                      <a:pt x="1486" y="2616"/>
                    </a:lnTo>
                    <a:lnTo>
                      <a:pt x="1339" y="2469"/>
                    </a:lnTo>
                    <a:lnTo>
                      <a:pt x="1025" y="2427"/>
                    </a:lnTo>
                    <a:lnTo>
                      <a:pt x="921" y="2260"/>
                    </a:lnTo>
                    <a:lnTo>
                      <a:pt x="837" y="2239"/>
                    </a:lnTo>
                    <a:lnTo>
                      <a:pt x="795" y="2155"/>
                    </a:lnTo>
                    <a:lnTo>
                      <a:pt x="753" y="2155"/>
                    </a:lnTo>
                    <a:lnTo>
                      <a:pt x="712" y="2302"/>
                    </a:lnTo>
                    <a:lnTo>
                      <a:pt x="712" y="2344"/>
                    </a:lnTo>
                    <a:lnTo>
                      <a:pt x="649" y="2406"/>
                    </a:lnTo>
                    <a:lnTo>
                      <a:pt x="712" y="2574"/>
                    </a:lnTo>
                    <a:lnTo>
                      <a:pt x="628" y="2637"/>
                    </a:lnTo>
                    <a:lnTo>
                      <a:pt x="544" y="2616"/>
                    </a:lnTo>
                    <a:lnTo>
                      <a:pt x="544" y="2762"/>
                    </a:lnTo>
                    <a:lnTo>
                      <a:pt x="502" y="2783"/>
                    </a:lnTo>
                    <a:lnTo>
                      <a:pt x="502" y="3034"/>
                    </a:lnTo>
                    <a:lnTo>
                      <a:pt x="586" y="3097"/>
                    </a:lnTo>
                    <a:lnTo>
                      <a:pt x="732" y="3097"/>
                    </a:lnTo>
                    <a:lnTo>
                      <a:pt x="837" y="3160"/>
                    </a:lnTo>
                    <a:lnTo>
                      <a:pt x="942" y="3139"/>
                    </a:lnTo>
                    <a:lnTo>
                      <a:pt x="942" y="3181"/>
                    </a:lnTo>
                    <a:lnTo>
                      <a:pt x="858" y="3243"/>
                    </a:lnTo>
                    <a:lnTo>
                      <a:pt x="753" y="3181"/>
                    </a:lnTo>
                    <a:lnTo>
                      <a:pt x="586" y="3181"/>
                    </a:lnTo>
                    <a:lnTo>
                      <a:pt x="523" y="3160"/>
                    </a:lnTo>
                    <a:lnTo>
                      <a:pt x="419" y="3181"/>
                    </a:lnTo>
                    <a:lnTo>
                      <a:pt x="272" y="3369"/>
                    </a:lnTo>
                    <a:lnTo>
                      <a:pt x="230" y="3473"/>
                    </a:lnTo>
                    <a:lnTo>
                      <a:pt x="314" y="3557"/>
                    </a:lnTo>
                    <a:lnTo>
                      <a:pt x="293" y="3599"/>
                    </a:lnTo>
                    <a:lnTo>
                      <a:pt x="209" y="3620"/>
                    </a:lnTo>
                    <a:lnTo>
                      <a:pt x="209" y="3725"/>
                    </a:lnTo>
                    <a:lnTo>
                      <a:pt x="293" y="3787"/>
                    </a:lnTo>
                    <a:lnTo>
                      <a:pt x="335" y="3725"/>
                    </a:lnTo>
                    <a:lnTo>
                      <a:pt x="502" y="3725"/>
                    </a:lnTo>
                    <a:lnTo>
                      <a:pt x="586" y="3662"/>
                    </a:lnTo>
                    <a:lnTo>
                      <a:pt x="628" y="3704"/>
                    </a:lnTo>
                    <a:lnTo>
                      <a:pt x="628" y="3787"/>
                    </a:lnTo>
                    <a:lnTo>
                      <a:pt x="523" y="3808"/>
                    </a:lnTo>
                    <a:lnTo>
                      <a:pt x="440" y="3913"/>
                    </a:lnTo>
                    <a:lnTo>
                      <a:pt x="502" y="3976"/>
                    </a:lnTo>
                    <a:lnTo>
                      <a:pt x="586" y="3976"/>
                    </a:lnTo>
                    <a:lnTo>
                      <a:pt x="691" y="3892"/>
                    </a:lnTo>
                    <a:lnTo>
                      <a:pt x="753" y="3892"/>
                    </a:lnTo>
                    <a:lnTo>
                      <a:pt x="858" y="3808"/>
                    </a:lnTo>
                    <a:lnTo>
                      <a:pt x="858" y="3871"/>
                    </a:lnTo>
                    <a:lnTo>
                      <a:pt x="816" y="3934"/>
                    </a:lnTo>
                    <a:lnTo>
                      <a:pt x="858" y="3976"/>
                    </a:lnTo>
                    <a:lnTo>
                      <a:pt x="1046" y="3976"/>
                    </a:lnTo>
                    <a:lnTo>
                      <a:pt x="1067" y="4018"/>
                    </a:lnTo>
                    <a:lnTo>
                      <a:pt x="963" y="4038"/>
                    </a:lnTo>
                    <a:lnTo>
                      <a:pt x="963" y="4122"/>
                    </a:lnTo>
                    <a:lnTo>
                      <a:pt x="1067" y="4143"/>
                    </a:lnTo>
                    <a:lnTo>
                      <a:pt x="1172" y="4122"/>
                    </a:lnTo>
                    <a:lnTo>
                      <a:pt x="1318" y="4206"/>
                    </a:lnTo>
                    <a:lnTo>
                      <a:pt x="1590" y="4290"/>
                    </a:lnTo>
                    <a:lnTo>
                      <a:pt x="1632" y="4331"/>
                    </a:lnTo>
                    <a:lnTo>
                      <a:pt x="1381" y="4310"/>
                    </a:lnTo>
                    <a:lnTo>
                      <a:pt x="1276" y="4331"/>
                    </a:lnTo>
                    <a:lnTo>
                      <a:pt x="1130" y="4227"/>
                    </a:lnTo>
                    <a:lnTo>
                      <a:pt x="963" y="4290"/>
                    </a:lnTo>
                    <a:lnTo>
                      <a:pt x="963" y="4352"/>
                    </a:lnTo>
                    <a:lnTo>
                      <a:pt x="1130" y="4415"/>
                    </a:lnTo>
                    <a:lnTo>
                      <a:pt x="1339" y="4436"/>
                    </a:lnTo>
                    <a:lnTo>
                      <a:pt x="1569" y="4436"/>
                    </a:lnTo>
                    <a:lnTo>
                      <a:pt x="1653" y="4499"/>
                    </a:lnTo>
                    <a:lnTo>
                      <a:pt x="1423" y="4541"/>
                    </a:lnTo>
                    <a:lnTo>
                      <a:pt x="1339" y="4520"/>
                    </a:lnTo>
                    <a:lnTo>
                      <a:pt x="1109" y="4499"/>
                    </a:lnTo>
                    <a:lnTo>
                      <a:pt x="942" y="4457"/>
                    </a:lnTo>
                    <a:lnTo>
                      <a:pt x="900" y="4394"/>
                    </a:lnTo>
                    <a:lnTo>
                      <a:pt x="753" y="4352"/>
                    </a:lnTo>
                    <a:lnTo>
                      <a:pt x="607" y="4206"/>
                    </a:lnTo>
                    <a:lnTo>
                      <a:pt x="544" y="4248"/>
                    </a:lnTo>
                    <a:lnTo>
                      <a:pt x="481" y="4331"/>
                    </a:lnTo>
                    <a:lnTo>
                      <a:pt x="293" y="4352"/>
                    </a:lnTo>
                    <a:lnTo>
                      <a:pt x="209" y="4415"/>
                    </a:lnTo>
                    <a:lnTo>
                      <a:pt x="188" y="4624"/>
                    </a:lnTo>
                    <a:lnTo>
                      <a:pt x="314" y="4729"/>
                    </a:lnTo>
                    <a:lnTo>
                      <a:pt x="314" y="4854"/>
                    </a:lnTo>
                    <a:lnTo>
                      <a:pt x="272" y="4917"/>
                    </a:lnTo>
                    <a:lnTo>
                      <a:pt x="188" y="4729"/>
                    </a:lnTo>
                    <a:lnTo>
                      <a:pt x="126" y="4729"/>
                    </a:lnTo>
                    <a:lnTo>
                      <a:pt x="63" y="4980"/>
                    </a:lnTo>
                    <a:lnTo>
                      <a:pt x="84" y="5126"/>
                    </a:lnTo>
                    <a:lnTo>
                      <a:pt x="168" y="5147"/>
                    </a:lnTo>
                    <a:lnTo>
                      <a:pt x="188" y="5126"/>
                    </a:lnTo>
                    <a:lnTo>
                      <a:pt x="272" y="5126"/>
                    </a:lnTo>
                    <a:lnTo>
                      <a:pt x="335" y="5252"/>
                    </a:lnTo>
                    <a:lnTo>
                      <a:pt x="419" y="5273"/>
                    </a:lnTo>
                    <a:lnTo>
                      <a:pt x="335" y="5294"/>
                    </a:lnTo>
                    <a:lnTo>
                      <a:pt x="272" y="5336"/>
                    </a:lnTo>
                    <a:lnTo>
                      <a:pt x="188" y="5231"/>
                    </a:lnTo>
                    <a:lnTo>
                      <a:pt x="21" y="5252"/>
                    </a:lnTo>
                    <a:lnTo>
                      <a:pt x="0" y="5461"/>
                    </a:lnTo>
                    <a:lnTo>
                      <a:pt x="63" y="5503"/>
                    </a:lnTo>
                    <a:lnTo>
                      <a:pt x="126" y="5482"/>
                    </a:lnTo>
                    <a:lnTo>
                      <a:pt x="84" y="5566"/>
                    </a:lnTo>
                    <a:lnTo>
                      <a:pt x="84" y="5817"/>
                    </a:lnTo>
                    <a:lnTo>
                      <a:pt x="168" y="5754"/>
                    </a:lnTo>
                    <a:lnTo>
                      <a:pt x="230" y="5775"/>
                    </a:lnTo>
                    <a:lnTo>
                      <a:pt x="230" y="5963"/>
                    </a:lnTo>
                    <a:lnTo>
                      <a:pt x="398" y="6005"/>
                    </a:lnTo>
                    <a:lnTo>
                      <a:pt x="628" y="6173"/>
                    </a:lnTo>
                    <a:lnTo>
                      <a:pt x="732" y="6110"/>
                    </a:lnTo>
                    <a:lnTo>
                      <a:pt x="795" y="6005"/>
                    </a:lnTo>
                    <a:lnTo>
                      <a:pt x="753" y="5922"/>
                    </a:lnTo>
                    <a:lnTo>
                      <a:pt x="921" y="5922"/>
                    </a:lnTo>
                    <a:lnTo>
                      <a:pt x="942" y="6026"/>
                    </a:lnTo>
                    <a:lnTo>
                      <a:pt x="921" y="6131"/>
                    </a:lnTo>
                    <a:lnTo>
                      <a:pt x="942" y="6235"/>
                    </a:lnTo>
                    <a:lnTo>
                      <a:pt x="1004" y="6214"/>
                    </a:lnTo>
                    <a:lnTo>
                      <a:pt x="1067" y="5963"/>
                    </a:lnTo>
                    <a:lnTo>
                      <a:pt x="1067" y="5712"/>
                    </a:lnTo>
                    <a:lnTo>
                      <a:pt x="1130" y="5566"/>
                    </a:lnTo>
                    <a:lnTo>
                      <a:pt x="1256" y="5440"/>
                    </a:lnTo>
                    <a:lnTo>
                      <a:pt x="1318" y="5294"/>
                    </a:lnTo>
                    <a:lnTo>
                      <a:pt x="1318" y="5461"/>
                    </a:lnTo>
                    <a:lnTo>
                      <a:pt x="1172" y="5670"/>
                    </a:lnTo>
                    <a:lnTo>
                      <a:pt x="1151" y="5817"/>
                    </a:lnTo>
                    <a:lnTo>
                      <a:pt x="1172" y="5922"/>
                    </a:lnTo>
                    <a:lnTo>
                      <a:pt x="1130" y="6131"/>
                    </a:lnTo>
                    <a:lnTo>
                      <a:pt x="1172" y="6235"/>
                    </a:lnTo>
                    <a:lnTo>
                      <a:pt x="1151" y="6319"/>
                    </a:lnTo>
                    <a:lnTo>
                      <a:pt x="1214" y="6340"/>
                    </a:lnTo>
                    <a:lnTo>
                      <a:pt x="1256" y="6298"/>
                    </a:lnTo>
                    <a:lnTo>
                      <a:pt x="1339" y="6173"/>
                    </a:lnTo>
                    <a:lnTo>
                      <a:pt x="1528" y="5984"/>
                    </a:lnTo>
                    <a:lnTo>
                      <a:pt x="1590" y="5691"/>
                    </a:lnTo>
                    <a:lnTo>
                      <a:pt x="1674" y="5650"/>
                    </a:lnTo>
                    <a:lnTo>
                      <a:pt x="1674" y="5754"/>
                    </a:lnTo>
                    <a:lnTo>
                      <a:pt x="1632" y="5880"/>
                    </a:lnTo>
                    <a:lnTo>
                      <a:pt x="1632" y="5963"/>
                    </a:lnTo>
                    <a:lnTo>
                      <a:pt x="1737" y="5984"/>
                    </a:lnTo>
                    <a:lnTo>
                      <a:pt x="1862" y="5859"/>
                    </a:lnTo>
                    <a:lnTo>
                      <a:pt x="1946" y="5775"/>
                    </a:lnTo>
                    <a:lnTo>
                      <a:pt x="1946" y="5670"/>
                    </a:lnTo>
                    <a:lnTo>
                      <a:pt x="1841" y="5650"/>
                    </a:lnTo>
                    <a:lnTo>
                      <a:pt x="1841" y="5608"/>
                    </a:lnTo>
                    <a:lnTo>
                      <a:pt x="1946" y="5566"/>
                    </a:lnTo>
                    <a:lnTo>
                      <a:pt x="1946" y="5398"/>
                    </a:lnTo>
                    <a:lnTo>
                      <a:pt x="1904" y="5336"/>
                    </a:lnTo>
                    <a:lnTo>
                      <a:pt x="1904" y="5231"/>
                    </a:lnTo>
                    <a:lnTo>
                      <a:pt x="2072" y="5126"/>
                    </a:lnTo>
                    <a:lnTo>
                      <a:pt x="2113" y="4938"/>
                    </a:lnTo>
                    <a:lnTo>
                      <a:pt x="2218" y="4875"/>
                    </a:lnTo>
                    <a:lnTo>
                      <a:pt x="2281" y="4813"/>
                    </a:lnTo>
                    <a:lnTo>
                      <a:pt x="2281" y="4917"/>
                    </a:lnTo>
                    <a:lnTo>
                      <a:pt x="2281" y="4959"/>
                    </a:lnTo>
                    <a:lnTo>
                      <a:pt x="2197" y="4980"/>
                    </a:lnTo>
                    <a:lnTo>
                      <a:pt x="2113" y="5168"/>
                    </a:lnTo>
                    <a:lnTo>
                      <a:pt x="2051" y="5294"/>
                    </a:lnTo>
                    <a:lnTo>
                      <a:pt x="2009" y="5461"/>
                    </a:lnTo>
                    <a:lnTo>
                      <a:pt x="2072" y="5566"/>
                    </a:lnTo>
                    <a:lnTo>
                      <a:pt x="2092" y="5691"/>
                    </a:lnTo>
                    <a:lnTo>
                      <a:pt x="2155" y="5650"/>
                    </a:lnTo>
                    <a:lnTo>
                      <a:pt x="2260" y="5461"/>
                    </a:lnTo>
                    <a:lnTo>
                      <a:pt x="2469" y="5273"/>
                    </a:lnTo>
                    <a:lnTo>
                      <a:pt x="2532" y="5147"/>
                    </a:lnTo>
                    <a:lnTo>
                      <a:pt x="2532" y="4980"/>
                    </a:lnTo>
                    <a:lnTo>
                      <a:pt x="2616" y="4875"/>
                    </a:lnTo>
                    <a:lnTo>
                      <a:pt x="2699" y="4854"/>
                    </a:lnTo>
                    <a:lnTo>
                      <a:pt x="2699" y="4917"/>
                    </a:lnTo>
                    <a:lnTo>
                      <a:pt x="2678" y="4959"/>
                    </a:lnTo>
                    <a:lnTo>
                      <a:pt x="2678" y="5085"/>
                    </a:lnTo>
                    <a:lnTo>
                      <a:pt x="2741" y="5064"/>
                    </a:lnTo>
                    <a:lnTo>
                      <a:pt x="2888" y="4875"/>
                    </a:lnTo>
                    <a:lnTo>
                      <a:pt x="2971" y="4875"/>
                    </a:lnTo>
                    <a:lnTo>
                      <a:pt x="3139" y="4917"/>
                    </a:lnTo>
                    <a:lnTo>
                      <a:pt x="3327" y="4854"/>
                    </a:lnTo>
                    <a:lnTo>
                      <a:pt x="3432" y="4834"/>
                    </a:lnTo>
                    <a:lnTo>
                      <a:pt x="3494" y="4750"/>
                    </a:lnTo>
                    <a:lnTo>
                      <a:pt x="3620" y="4729"/>
                    </a:lnTo>
                    <a:lnTo>
                      <a:pt x="3662" y="4624"/>
                    </a:lnTo>
                    <a:lnTo>
                      <a:pt x="3662" y="4541"/>
                    </a:lnTo>
                    <a:lnTo>
                      <a:pt x="3683" y="4457"/>
                    </a:lnTo>
                    <a:lnTo>
                      <a:pt x="3620" y="4394"/>
                    </a:lnTo>
                    <a:lnTo>
                      <a:pt x="3662" y="4227"/>
                    </a:lnTo>
                    <a:lnTo>
                      <a:pt x="3662" y="3976"/>
                    </a:lnTo>
                    <a:lnTo>
                      <a:pt x="3620" y="3976"/>
                    </a:lnTo>
                    <a:lnTo>
                      <a:pt x="3536" y="4122"/>
                    </a:lnTo>
                    <a:lnTo>
                      <a:pt x="3411" y="4290"/>
                    </a:lnTo>
                    <a:lnTo>
                      <a:pt x="3348" y="4290"/>
                    </a:lnTo>
                    <a:lnTo>
                      <a:pt x="3348" y="4206"/>
                    </a:lnTo>
                    <a:lnTo>
                      <a:pt x="3432" y="4101"/>
                    </a:lnTo>
                    <a:lnTo>
                      <a:pt x="3536" y="4018"/>
                    </a:lnTo>
                    <a:lnTo>
                      <a:pt x="3557" y="3934"/>
                    </a:lnTo>
                    <a:lnTo>
                      <a:pt x="3432" y="3829"/>
                    </a:lnTo>
                    <a:lnTo>
                      <a:pt x="3411" y="3725"/>
                    </a:lnTo>
                    <a:lnTo>
                      <a:pt x="3348" y="3725"/>
                    </a:lnTo>
                    <a:lnTo>
                      <a:pt x="3306" y="3766"/>
                    </a:lnTo>
                    <a:lnTo>
                      <a:pt x="3264" y="3829"/>
                    </a:lnTo>
                    <a:lnTo>
                      <a:pt x="3201" y="3787"/>
                    </a:lnTo>
                    <a:lnTo>
                      <a:pt x="3097" y="3808"/>
                    </a:lnTo>
                    <a:lnTo>
                      <a:pt x="3013" y="3871"/>
                    </a:lnTo>
                    <a:lnTo>
                      <a:pt x="2909" y="3829"/>
                    </a:lnTo>
                    <a:lnTo>
                      <a:pt x="2950" y="3787"/>
                    </a:lnTo>
                    <a:lnTo>
                      <a:pt x="3222" y="3683"/>
                    </a:lnTo>
                    <a:lnTo>
                      <a:pt x="3327" y="3662"/>
                    </a:lnTo>
                    <a:lnTo>
                      <a:pt x="3536" y="3453"/>
                    </a:lnTo>
                    <a:lnTo>
                      <a:pt x="3578" y="3390"/>
                    </a:lnTo>
                    <a:lnTo>
                      <a:pt x="3725" y="3160"/>
                    </a:lnTo>
                    <a:lnTo>
                      <a:pt x="3766" y="2971"/>
                    </a:lnTo>
                    <a:lnTo>
                      <a:pt x="3725" y="2950"/>
                    </a:lnTo>
                    <a:lnTo>
                      <a:pt x="3641" y="2971"/>
                    </a:lnTo>
                    <a:lnTo>
                      <a:pt x="3578" y="3034"/>
                    </a:lnTo>
                    <a:lnTo>
                      <a:pt x="3536" y="2950"/>
                    </a:lnTo>
                    <a:lnTo>
                      <a:pt x="3578" y="2888"/>
                    </a:lnTo>
                    <a:lnTo>
                      <a:pt x="3641" y="2846"/>
                    </a:lnTo>
                    <a:lnTo>
                      <a:pt x="3725" y="2867"/>
                    </a:lnTo>
                    <a:lnTo>
                      <a:pt x="3766" y="2783"/>
                    </a:lnTo>
                    <a:lnTo>
                      <a:pt x="3766" y="2657"/>
                    </a:lnTo>
                    <a:lnTo>
                      <a:pt x="3871" y="2553"/>
                    </a:lnTo>
                    <a:lnTo>
                      <a:pt x="3871" y="2427"/>
                    </a:lnTo>
                    <a:lnTo>
                      <a:pt x="3850" y="2365"/>
                    </a:lnTo>
                    <a:lnTo>
                      <a:pt x="3850" y="2302"/>
                    </a:lnTo>
                    <a:lnTo>
                      <a:pt x="3745" y="2260"/>
                    </a:lnTo>
                    <a:lnTo>
                      <a:pt x="3641" y="2302"/>
                    </a:lnTo>
                    <a:lnTo>
                      <a:pt x="3494" y="2553"/>
                    </a:lnTo>
                    <a:lnTo>
                      <a:pt x="3494" y="2678"/>
                    </a:lnTo>
                    <a:lnTo>
                      <a:pt x="3557" y="2762"/>
                    </a:lnTo>
                    <a:lnTo>
                      <a:pt x="3473" y="2846"/>
                    </a:lnTo>
                    <a:lnTo>
                      <a:pt x="3432" y="2888"/>
                    </a:lnTo>
                    <a:lnTo>
                      <a:pt x="3369" y="2867"/>
                    </a:lnTo>
                    <a:lnTo>
                      <a:pt x="3411" y="2825"/>
                    </a:lnTo>
                    <a:lnTo>
                      <a:pt x="3348" y="2762"/>
                    </a:lnTo>
                    <a:lnTo>
                      <a:pt x="3348" y="2657"/>
                    </a:lnTo>
                    <a:lnTo>
                      <a:pt x="3453" y="2448"/>
                    </a:lnTo>
                    <a:lnTo>
                      <a:pt x="3432" y="2344"/>
                    </a:lnTo>
                    <a:lnTo>
                      <a:pt x="3453" y="2302"/>
                    </a:lnTo>
                    <a:lnTo>
                      <a:pt x="3473" y="2323"/>
                    </a:lnTo>
                    <a:lnTo>
                      <a:pt x="3557" y="2302"/>
                    </a:lnTo>
                    <a:lnTo>
                      <a:pt x="3536" y="2134"/>
                    </a:lnTo>
                    <a:lnTo>
                      <a:pt x="3453" y="2030"/>
                    </a:lnTo>
                    <a:lnTo>
                      <a:pt x="3348" y="2030"/>
                    </a:lnTo>
                    <a:lnTo>
                      <a:pt x="3222" y="2051"/>
                    </a:lnTo>
                    <a:lnTo>
                      <a:pt x="3160" y="2155"/>
                    </a:lnTo>
                    <a:lnTo>
                      <a:pt x="3139" y="2113"/>
                    </a:lnTo>
                    <a:lnTo>
                      <a:pt x="3118" y="2051"/>
                    </a:lnTo>
                    <a:lnTo>
                      <a:pt x="3139" y="1904"/>
                    </a:lnTo>
                    <a:lnTo>
                      <a:pt x="3055" y="1737"/>
                    </a:lnTo>
                    <a:lnTo>
                      <a:pt x="3097" y="1507"/>
                    </a:lnTo>
                    <a:lnTo>
                      <a:pt x="3097" y="1318"/>
                    </a:lnTo>
                    <a:lnTo>
                      <a:pt x="3139" y="1193"/>
                    </a:lnTo>
                    <a:lnTo>
                      <a:pt x="3160" y="1005"/>
                    </a:lnTo>
                    <a:lnTo>
                      <a:pt x="3139" y="858"/>
                    </a:lnTo>
                    <a:lnTo>
                      <a:pt x="3243" y="670"/>
                    </a:lnTo>
                    <a:lnTo>
                      <a:pt x="3243" y="523"/>
                    </a:lnTo>
                    <a:lnTo>
                      <a:pt x="3139" y="419"/>
                    </a:lnTo>
                    <a:lnTo>
                      <a:pt x="3118" y="272"/>
                    </a:lnTo>
                    <a:lnTo>
                      <a:pt x="2950" y="147"/>
                    </a:lnTo>
                    <a:lnTo>
                      <a:pt x="2909" y="63"/>
                    </a:lnTo>
                    <a:lnTo>
                      <a:pt x="2741" y="0"/>
                    </a:lnTo>
                    <a:lnTo>
                      <a:pt x="2699" y="21"/>
                    </a:lnTo>
                    <a:lnTo>
                      <a:pt x="2699" y="105"/>
                    </a:lnTo>
                    <a:lnTo>
                      <a:pt x="2678" y="126"/>
                    </a:lnTo>
                    <a:lnTo>
                      <a:pt x="2511"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6861;p56"/>
              <p:cNvSpPr/>
              <p:nvPr/>
            </p:nvSpPr>
            <p:spPr>
              <a:xfrm>
                <a:off x="2744725" y="1557875"/>
                <a:ext cx="36625" cy="48150"/>
              </a:xfrm>
              <a:custGeom>
                <a:avLst/>
                <a:gdLst/>
                <a:ahLst/>
                <a:cxnLst/>
                <a:rect l="l" t="t" r="r" b="b"/>
                <a:pathLst>
                  <a:path w="1465" h="1926" extrusionOk="0">
                    <a:moveTo>
                      <a:pt x="711" y="0"/>
                    </a:moveTo>
                    <a:lnTo>
                      <a:pt x="586" y="105"/>
                    </a:lnTo>
                    <a:lnTo>
                      <a:pt x="502" y="168"/>
                    </a:lnTo>
                    <a:lnTo>
                      <a:pt x="502" y="356"/>
                    </a:lnTo>
                    <a:lnTo>
                      <a:pt x="419" y="419"/>
                    </a:lnTo>
                    <a:lnTo>
                      <a:pt x="356" y="377"/>
                    </a:lnTo>
                    <a:lnTo>
                      <a:pt x="272" y="544"/>
                    </a:lnTo>
                    <a:lnTo>
                      <a:pt x="272" y="733"/>
                    </a:lnTo>
                    <a:lnTo>
                      <a:pt x="188" y="837"/>
                    </a:lnTo>
                    <a:lnTo>
                      <a:pt x="272" y="963"/>
                    </a:lnTo>
                    <a:lnTo>
                      <a:pt x="147" y="963"/>
                    </a:lnTo>
                    <a:lnTo>
                      <a:pt x="167" y="1005"/>
                    </a:lnTo>
                    <a:lnTo>
                      <a:pt x="272" y="1088"/>
                    </a:lnTo>
                    <a:lnTo>
                      <a:pt x="398" y="1256"/>
                    </a:lnTo>
                    <a:lnTo>
                      <a:pt x="377" y="1360"/>
                    </a:lnTo>
                    <a:lnTo>
                      <a:pt x="356" y="1360"/>
                    </a:lnTo>
                    <a:lnTo>
                      <a:pt x="209" y="1256"/>
                    </a:lnTo>
                    <a:lnTo>
                      <a:pt x="84" y="1256"/>
                    </a:lnTo>
                    <a:lnTo>
                      <a:pt x="63" y="1318"/>
                    </a:lnTo>
                    <a:lnTo>
                      <a:pt x="0" y="1402"/>
                    </a:lnTo>
                    <a:lnTo>
                      <a:pt x="105" y="1465"/>
                    </a:lnTo>
                    <a:lnTo>
                      <a:pt x="147" y="1590"/>
                    </a:lnTo>
                    <a:lnTo>
                      <a:pt x="188" y="1632"/>
                    </a:lnTo>
                    <a:lnTo>
                      <a:pt x="105" y="1737"/>
                    </a:lnTo>
                    <a:lnTo>
                      <a:pt x="105" y="1883"/>
                    </a:lnTo>
                    <a:lnTo>
                      <a:pt x="251" y="1821"/>
                    </a:lnTo>
                    <a:lnTo>
                      <a:pt x="272" y="1737"/>
                    </a:lnTo>
                    <a:lnTo>
                      <a:pt x="356" y="1737"/>
                    </a:lnTo>
                    <a:lnTo>
                      <a:pt x="377" y="1883"/>
                    </a:lnTo>
                    <a:lnTo>
                      <a:pt x="460" y="1883"/>
                    </a:lnTo>
                    <a:lnTo>
                      <a:pt x="607" y="1842"/>
                    </a:lnTo>
                    <a:lnTo>
                      <a:pt x="711" y="1883"/>
                    </a:lnTo>
                    <a:lnTo>
                      <a:pt x="837" y="1779"/>
                    </a:lnTo>
                    <a:lnTo>
                      <a:pt x="900" y="1821"/>
                    </a:lnTo>
                    <a:lnTo>
                      <a:pt x="900" y="1925"/>
                    </a:lnTo>
                    <a:lnTo>
                      <a:pt x="983" y="1925"/>
                    </a:lnTo>
                    <a:lnTo>
                      <a:pt x="1025" y="1883"/>
                    </a:lnTo>
                    <a:lnTo>
                      <a:pt x="1235" y="1737"/>
                    </a:lnTo>
                    <a:lnTo>
                      <a:pt x="1235" y="1632"/>
                    </a:lnTo>
                    <a:lnTo>
                      <a:pt x="1214" y="1465"/>
                    </a:lnTo>
                    <a:lnTo>
                      <a:pt x="1151" y="1465"/>
                    </a:lnTo>
                    <a:lnTo>
                      <a:pt x="1109" y="1402"/>
                    </a:lnTo>
                    <a:lnTo>
                      <a:pt x="1193" y="1360"/>
                    </a:lnTo>
                    <a:lnTo>
                      <a:pt x="1297" y="1381"/>
                    </a:lnTo>
                    <a:lnTo>
                      <a:pt x="1339" y="1298"/>
                    </a:lnTo>
                    <a:lnTo>
                      <a:pt x="1465" y="1214"/>
                    </a:lnTo>
                    <a:lnTo>
                      <a:pt x="1423" y="984"/>
                    </a:lnTo>
                    <a:lnTo>
                      <a:pt x="1360" y="900"/>
                    </a:lnTo>
                    <a:lnTo>
                      <a:pt x="1360" y="837"/>
                    </a:lnTo>
                    <a:lnTo>
                      <a:pt x="1235" y="837"/>
                    </a:lnTo>
                    <a:lnTo>
                      <a:pt x="1193" y="691"/>
                    </a:lnTo>
                    <a:lnTo>
                      <a:pt x="1193" y="649"/>
                    </a:lnTo>
                    <a:lnTo>
                      <a:pt x="1130" y="586"/>
                    </a:lnTo>
                    <a:lnTo>
                      <a:pt x="1109" y="482"/>
                    </a:lnTo>
                    <a:lnTo>
                      <a:pt x="1046" y="461"/>
                    </a:lnTo>
                    <a:lnTo>
                      <a:pt x="1004" y="377"/>
                    </a:lnTo>
                    <a:lnTo>
                      <a:pt x="1025" y="272"/>
                    </a:lnTo>
                    <a:lnTo>
                      <a:pt x="983" y="168"/>
                    </a:lnTo>
                    <a:lnTo>
                      <a:pt x="837"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6862;p56"/>
              <p:cNvSpPr/>
              <p:nvPr/>
            </p:nvSpPr>
            <p:spPr>
              <a:xfrm>
                <a:off x="2789175" y="1410350"/>
                <a:ext cx="386600" cy="302375"/>
              </a:xfrm>
              <a:custGeom>
                <a:avLst/>
                <a:gdLst/>
                <a:ahLst/>
                <a:cxnLst/>
                <a:rect l="l" t="t" r="r" b="b"/>
                <a:pathLst>
                  <a:path w="15464" h="12095" extrusionOk="0">
                    <a:moveTo>
                      <a:pt x="9625" y="1"/>
                    </a:moveTo>
                    <a:lnTo>
                      <a:pt x="9521" y="105"/>
                    </a:lnTo>
                    <a:lnTo>
                      <a:pt x="9416" y="105"/>
                    </a:lnTo>
                    <a:lnTo>
                      <a:pt x="9353" y="168"/>
                    </a:lnTo>
                    <a:lnTo>
                      <a:pt x="9416" y="252"/>
                    </a:lnTo>
                    <a:lnTo>
                      <a:pt x="9521" y="273"/>
                    </a:lnTo>
                    <a:lnTo>
                      <a:pt x="9584" y="315"/>
                    </a:lnTo>
                    <a:lnTo>
                      <a:pt x="9458" y="315"/>
                    </a:lnTo>
                    <a:lnTo>
                      <a:pt x="9395" y="377"/>
                    </a:lnTo>
                    <a:lnTo>
                      <a:pt x="9458" y="461"/>
                    </a:lnTo>
                    <a:lnTo>
                      <a:pt x="9584" y="566"/>
                    </a:lnTo>
                    <a:lnTo>
                      <a:pt x="9563" y="629"/>
                    </a:lnTo>
                    <a:lnTo>
                      <a:pt x="9521" y="691"/>
                    </a:lnTo>
                    <a:lnTo>
                      <a:pt x="9625" y="796"/>
                    </a:lnTo>
                    <a:lnTo>
                      <a:pt x="9709" y="817"/>
                    </a:lnTo>
                    <a:lnTo>
                      <a:pt x="9709" y="880"/>
                    </a:lnTo>
                    <a:lnTo>
                      <a:pt x="9605" y="901"/>
                    </a:lnTo>
                    <a:lnTo>
                      <a:pt x="9605" y="942"/>
                    </a:lnTo>
                    <a:lnTo>
                      <a:pt x="9395" y="712"/>
                    </a:lnTo>
                    <a:lnTo>
                      <a:pt x="9353" y="712"/>
                    </a:lnTo>
                    <a:lnTo>
                      <a:pt x="9312" y="796"/>
                    </a:lnTo>
                    <a:lnTo>
                      <a:pt x="9312" y="901"/>
                    </a:lnTo>
                    <a:lnTo>
                      <a:pt x="9270" y="880"/>
                    </a:lnTo>
                    <a:lnTo>
                      <a:pt x="9249" y="691"/>
                    </a:lnTo>
                    <a:lnTo>
                      <a:pt x="9270" y="566"/>
                    </a:lnTo>
                    <a:lnTo>
                      <a:pt x="9186" y="419"/>
                    </a:lnTo>
                    <a:lnTo>
                      <a:pt x="9186" y="273"/>
                    </a:lnTo>
                    <a:lnTo>
                      <a:pt x="9123" y="210"/>
                    </a:lnTo>
                    <a:lnTo>
                      <a:pt x="9081" y="252"/>
                    </a:lnTo>
                    <a:lnTo>
                      <a:pt x="8956" y="147"/>
                    </a:lnTo>
                    <a:lnTo>
                      <a:pt x="8872" y="105"/>
                    </a:lnTo>
                    <a:lnTo>
                      <a:pt x="8851" y="252"/>
                    </a:lnTo>
                    <a:lnTo>
                      <a:pt x="8872" y="461"/>
                    </a:lnTo>
                    <a:lnTo>
                      <a:pt x="8851" y="670"/>
                    </a:lnTo>
                    <a:lnTo>
                      <a:pt x="8893" y="817"/>
                    </a:lnTo>
                    <a:lnTo>
                      <a:pt x="8935" y="984"/>
                    </a:lnTo>
                    <a:lnTo>
                      <a:pt x="8935" y="1047"/>
                    </a:lnTo>
                    <a:lnTo>
                      <a:pt x="8935" y="1193"/>
                    </a:lnTo>
                    <a:lnTo>
                      <a:pt x="8872" y="1235"/>
                    </a:lnTo>
                    <a:lnTo>
                      <a:pt x="8830" y="1131"/>
                    </a:lnTo>
                    <a:lnTo>
                      <a:pt x="8788" y="984"/>
                    </a:lnTo>
                    <a:lnTo>
                      <a:pt x="8747" y="901"/>
                    </a:lnTo>
                    <a:lnTo>
                      <a:pt x="8747" y="775"/>
                    </a:lnTo>
                    <a:lnTo>
                      <a:pt x="8726" y="629"/>
                    </a:lnTo>
                    <a:lnTo>
                      <a:pt x="8684" y="482"/>
                    </a:lnTo>
                    <a:lnTo>
                      <a:pt x="8475" y="357"/>
                    </a:lnTo>
                    <a:lnTo>
                      <a:pt x="8412" y="357"/>
                    </a:lnTo>
                    <a:lnTo>
                      <a:pt x="8370" y="482"/>
                    </a:lnTo>
                    <a:lnTo>
                      <a:pt x="8349" y="524"/>
                    </a:lnTo>
                    <a:lnTo>
                      <a:pt x="8370" y="691"/>
                    </a:lnTo>
                    <a:lnTo>
                      <a:pt x="8558" y="817"/>
                    </a:lnTo>
                    <a:lnTo>
                      <a:pt x="8558" y="901"/>
                    </a:lnTo>
                    <a:lnTo>
                      <a:pt x="8370" y="880"/>
                    </a:lnTo>
                    <a:lnTo>
                      <a:pt x="8328" y="838"/>
                    </a:lnTo>
                    <a:lnTo>
                      <a:pt x="8244" y="838"/>
                    </a:lnTo>
                    <a:lnTo>
                      <a:pt x="8161" y="921"/>
                    </a:lnTo>
                    <a:lnTo>
                      <a:pt x="8244" y="1131"/>
                    </a:lnTo>
                    <a:lnTo>
                      <a:pt x="8224" y="1193"/>
                    </a:lnTo>
                    <a:lnTo>
                      <a:pt x="8077" y="1235"/>
                    </a:lnTo>
                    <a:lnTo>
                      <a:pt x="8035" y="1340"/>
                    </a:lnTo>
                    <a:lnTo>
                      <a:pt x="7952" y="1403"/>
                    </a:lnTo>
                    <a:lnTo>
                      <a:pt x="7910" y="1319"/>
                    </a:lnTo>
                    <a:lnTo>
                      <a:pt x="7910" y="1214"/>
                    </a:lnTo>
                    <a:lnTo>
                      <a:pt x="7847" y="1214"/>
                    </a:lnTo>
                    <a:lnTo>
                      <a:pt x="7784" y="1361"/>
                    </a:lnTo>
                    <a:lnTo>
                      <a:pt x="7700" y="1403"/>
                    </a:lnTo>
                    <a:lnTo>
                      <a:pt x="7680" y="1131"/>
                    </a:lnTo>
                    <a:lnTo>
                      <a:pt x="7700" y="984"/>
                    </a:lnTo>
                    <a:lnTo>
                      <a:pt x="7700" y="921"/>
                    </a:lnTo>
                    <a:lnTo>
                      <a:pt x="7491" y="838"/>
                    </a:lnTo>
                    <a:lnTo>
                      <a:pt x="7470" y="775"/>
                    </a:lnTo>
                    <a:lnTo>
                      <a:pt x="7533" y="691"/>
                    </a:lnTo>
                    <a:lnTo>
                      <a:pt x="7554" y="608"/>
                    </a:lnTo>
                    <a:lnTo>
                      <a:pt x="7470" y="566"/>
                    </a:lnTo>
                    <a:lnTo>
                      <a:pt x="7261" y="524"/>
                    </a:lnTo>
                    <a:lnTo>
                      <a:pt x="7219" y="482"/>
                    </a:lnTo>
                    <a:lnTo>
                      <a:pt x="7073" y="524"/>
                    </a:lnTo>
                    <a:lnTo>
                      <a:pt x="7031" y="629"/>
                    </a:lnTo>
                    <a:lnTo>
                      <a:pt x="7115" y="712"/>
                    </a:lnTo>
                    <a:lnTo>
                      <a:pt x="7115" y="921"/>
                    </a:lnTo>
                    <a:lnTo>
                      <a:pt x="7073" y="984"/>
                    </a:lnTo>
                    <a:lnTo>
                      <a:pt x="6968" y="942"/>
                    </a:lnTo>
                    <a:lnTo>
                      <a:pt x="6864" y="984"/>
                    </a:lnTo>
                    <a:lnTo>
                      <a:pt x="6780" y="901"/>
                    </a:lnTo>
                    <a:lnTo>
                      <a:pt x="6654" y="901"/>
                    </a:lnTo>
                    <a:lnTo>
                      <a:pt x="6633" y="1026"/>
                    </a:lnTo>
                    <a:lnTo>
                      <a:pt x="6675" y="1089"/>
                    </a:lnTo>
                    <a:lnTo>
                      <a:pt x="6738" y="1193"/>
                    </a:lnTo>
                    <a:lnTo>
                      <a:pt x="6801" y="1256"/>
                    </a:lnTo>
                    <a:lnTo>
                      <a:pt x="6801" y="1403"/>
                    </a:lnTo>
                    <a:lnTo>
                      <a:pt x="6864" y="1465"/>
                    </a:lnTo>
                    <a:lnTo>
                      <a:pt x="6905" y="1465"/>
                    </a:lnTo>
                    <a:lnTo>
                      <a:pt x="7010" y="1633"/>
                    </a:lnTo>
                    <a:lnTo>
                      <a:pt x="7010" y="1779"/>
                    </a:lnTo>
                    <a:lnTo>
                      <a:pt x="6968" y="1842"/>
                    </a:lnTo>
                    <a:lnTo>
                      <a:pt x="6989" y="1717"/>
                    </a:lnTo>
                    <a:lnTo>
                      <a:pt x="6947" y="1717"/>
                    </a:lnTo>
                    <a:lnTo>
                      <a:pt x="6843" y="1842"/>
                    </a:lnTo>
                    <a:lnTo>
                      <a:pt x="6780" y="1758"/>
                    </a:lnTo>
                    <a:lnTo>
                      <a:pt x="6780" y="1654"/>
                    </a:lnTo>
                    <a:lnTo>
                      <a:pt x="6801" y="1633"/>
                    </a:lnTo>
                    <a:lnTo>
                      <a:pt x="6780" y="1549"/>
                    </a:lnTo>
                    <a:lnTo>
                      <a:pt x="6738" y="1612"/>
                    </a:lnTo>
                    <a:lnTo>
                      <a:pt x="6654" y="1612"/>
                    </a:lnTo>
                    <a:lnTo>
                      <a:pt x="6654" y="1758"/>
                    </a:lnTo>
                    <a:lnTo>
                      <a:pt x="6592" y="1842"/>
                    </a:lnTo>
                    <a:lnTo>
                      <a:pt x="6571" y="1758"/>
                    </a:lnTo>
                    <a:lnTo>
                      <a:pt x="6508" y="1675"/>
                    </a:lnTo>
                    <a:lnTo>
                      <a:pt x="6550" y="1570"/>
                    </a:lnTo>
                    <a:lnTo>
                      <a:pt x="6550" y="1424"/>
                    </a:lnTo>
                    <a:lnTo>
                      <a:pt x="6445" y="1298"/>
                    </a:lnTo>
                    <a:lnTo>
                      <a:pt x="6382" y="1298"/>
                    </a:lnTo>
                    <a:lnTo>
                      <a:pt x="6257" y="1465"/>
                    </a:lnTo>
                    <a:lnTo>
                      <a:pt x="6215" y="1507"/>
                    </a:lnTo>
                    <a:lnTo>
                      <a:pt x="6215" y="1633"/>
                    </a:lnTo>
                    <a:lnTo>
                      <a:pt x="6257" y="1717"/>
                    </a:lnTo>
                    <a:lnTo>
                      <a:pt x="6215" y="1758"/>
                    </a:lnTo>
                    <a:lnTo>
                      <a:pt x="6131" y="1675"/>
                    </a:lnTo>
                    <a:lnTo>
                      <a:pt x="6152" y="1612"/>
                    </a:lnTo>
                    <a:lnTo>
                      <a:pt x="6110" y="1528"/>
                    </a:lnTo>
                    <a:lnTo>
                      <a:pt x="6131" y="1424"/>
                    </a:lnTo>
                    <a:lnTo>
                      <a:pt x="6110" y="1298"/>
                    </a:lnTo>
                    <a:lnTo>
                      <a:pt x="5985" y="1235"/>
                    </a:lnTo>
                    <a:lnTo>
                      <a:pt x="5985" y="1089"/>
                    </a:lnTo>
                    <a:lnTo>
                      <a:pt x="5985" y="984"/>
                    </a:lnTo>
                    <a:lnTo>
                      <a:pt x="5943" y="984"/>
                    </a:lnTo>
                    <a:lnTo>
                      <a:pt x="5796" y="1110"/>
                    </a:lnTo>
                    <a:lnTo>
                      <a:pt x="5713" y="1131"/>
                    </a:lnTo>
                    <a:lnTo>
                      <a:pt x="5692" y="1256"/>
                    </a:lnTo>
                    <a:lnTo>
                      <a:pt x="5713" y="1340"/>
                    </a:lnTo>
                    <a:lnTo>
                      <a:pt x="5692" y="1403"/>
                    </a:lnTo>
                    <a:lnTo>
                      <a:pt x="5692" y="1465"/>
                    </a:lnTo>
                    <a:lnTo>
                      <a:pt x="5608" y="1528"/>
                    </a:lnTo>
                    <a:lnTo>
                      <a:pt x="5608" y="1445"/>
                    </a:lnTo>
                    <a:lnTo>
                      <a:pt x="5629" y="1403"/>
                    </a:lnTo>
                    <a:lnTo>
                      <a:pt x="5608" y="1340"/>
                    </a:lnTo>
                    <a:lnTo>
                      <a:pt x="5524" y="1424"/>
                    </a:lnTo>
                    <a:lnTo>
                      <a:pt x="5462" y="1570"/>
                    </a:lnTo>
                    <a:lnTo>
                      <a:pt x="5399" y="1612"/>
                    </a:lnTo>
                    <a:lnTo>
                      <a:pt x="5399" y="1340"/>
                    </a:lnTo>
                    <a:lnTo>
                      <a:pt x="5420" y="1256"/>
                    </a:lnTo>
                    <a:lnTo>
                      <a:pt x="5420" y="1193"/>
                    </a:lnTo>
                    <a:lnTo>
                      <a:pt x="5336" y="1152"/>
                    </a:lnTo>
                    <a:lnTo>
                      <a:pt x="5273" y="1214"/>
                    </a:lnTo>
                    <a:lnTo>
                      <a:pt x="5022" y="1214"/>
                    </a:lnTo>
                    <a:lnTo>
                      <a:pt x="4876" y="1319"/>
                    </a:lnTo>
                    <a:lnTo>
                      <a:pt x="4771" y="1298"/>
                    </a:lnTo>
                    <a:lnTo>
                      <a:pt x="4646" y="1361"/>
                    </a:lnTo>
                    <a:lnTo>
                      <a:pt x="4583" y="1465"/>
                    </a:lnTo>
                    <a:lnTo>
                      <a:pt x="4457" y="1465"/>
                    </a:lnTo>
                    <a:lnTo>
                      <a:pt x="4353" y="1528"/>
                    </a:lnTo>
                    <a:lnTo>
                      <a:pt x="4332" y="1654"/>
                    </a:lnTo>
                    <a:lnTo>
                      <a:pt x="4248" y="1612"/>
                    </a:lnTo>
                    <a:lnTo>
                      <a:pt x="4227" y="1633"/>
                    </a:lnTo>
                    <a:lnTo>
                      <a:pt x="4248" y="1737"/>
                    </a:lnTo>
                    <a:lnTo>
                      <a:pt x="4290" y="1758"/>
                    </a:lnTo>
                    <a:lnTo>
                      <a:pt x="4269" y="1863"/>
                    </a:lnTo>
                    <a:lnTo>
                      <a:pt x="4290" y="1968"/>
                    </a:lnTo>
                    <a:lnTo>
                      <a:pt x="4415" y="1947"/>
                    </a:lnTo>
                    <a:lnTo>
                      <a:pt x="4478" y="1863"/>
                    </a:lnTo>
                    <a:lnTo>
                      <a:pt x="4478" y="1779"/>
                    </a:lnTo>
                    <a:lnTo>
                      <a:pt x="4604" y="1758"/>
                    </a:lnTo>
                    <a:lnTo>
                      <a:pt x="4667" y="1717"/>
                    </a:lnTo>
                    <a:lnTo>
                      <a:pt x="4708" y="1675"/>
                    </a:lnTo>
                    <a:lnTo>
                      <a:pt x="4750" y="1821"/>
                    </a:lnTo>
                    <a:lnTo>
                      <a:pt x="4813" y="1758"/>
                    </a:lnTo>
                    <a:lnTo>
                      <a:pt x="4855" y="1654"/>
                    </a:lnTo>
                    <a:lnTo>
                      <a:pt x="4897" y="1633"/>
                    </a:lnTo>
                    <a:lnTo>
                      <a:pt x="4876" y="1779"/>
                    </a:lnTo>
                    <a:lnTo>
                      <a:pt x="4918" y="1842"/>
                    </a:lnTo>
                    <a:lnTo>
                      <a:pt x="5064" y="1842"/>
                    </a:lnTo>
                    <a:lnTo>
                      <a:pt x="4939" y="1884"/>
                    </a:lnTo>
                    <a:lnTo>
                      <a:pt x="4771" y="1926"/>
                    </a:lnTo>
                    <a:lnTo>
                      <a:pt x="4604" y="2051"/>
                    </a:lnTo>
                    <a:lnTo>
                      <a:pt x="4478" y="2093"/>
                    </a:lnTo>
                    <a:lnTo>
                      <a:pt x="4499" y="2198"/>
                    </a:lnTo>
                    <a:lnTo>
                      <a:pt x="4499" y="2281"/>
                    </a:lnTo>
                    <a:lnTo>
                      <a:pt x="4583" y="2281"/>
                    </a:lnTo>
                    <a:lnTo>
                      <a:pt x="4667" y="2198"/>
                    </a:lnTo>
                    <a:lnTo>
                      <a:pt x="4771" y="2198"/>
                    </a:lnTo>
                    <a:lnTo>
                      <a:pt x="4918" y="2156"/>
                    </a:lnTo>
                    <a:lnTo>
                      <a:pt x="5127" y="2135"/>
                    </a:lnTo>
                    <a:lnTo>
                      <a:pt x="5378" y="2072"/>
                    </a:lnTo>
                    <a:lnTo>
                      <a:pt x="5420" y="2135"/>
                    </a:lnTo>
                    <a:lnTo>
                      <a:pt x="5420" y="2198"/>
                    </a:lnTo>
                    <a:lnTo>
                      <a:pt x="5336" y="2240"/>
                    </a:lnTo>
                    <a:lnTo>
                      <a:pt x="5273" y="2177"/>
                    </a:lnTo>
                    <a:lnTo>
                      <a:pt x="5169" y="2177"/>
                    </a:lnTo>
                    <a:lnTo>
                      <a:pt x="5064" y="2261"/>
                    </a:lnTo>
                    <a:lnTo>
                      <a:pt x="4876" y="2261"/>
                    </a:lnTo>
                    <a:lnTo>
                      <a:pt x="4708" y="2386"/>
                    </a:lnTo>
                    <a:lnTo>
                      <a:pt x="4562" y="2386"/>
                    </a:lnTo>
                    <a:lnTo>
                      <a:pt x="4541" y="2449"/>
                    </a:lnTo>
                    <a:lnTo>
                      <a:pt x="4604" y="2554"/>
                    </a:lnTo>
                    <a:lnTo>
                      <a:pt x="4708" y="2554"/>
                    </a:lnTo>
                    <a:lnTo>
                      <a:pt x="4813" y="2616"/>
                    </a:lnTo>
                    <a:lnTo>
                      <a:pt x="4750" y="2658"/>
                    </a:lnTo>
                    <a:lnTo>
                      <a:pt x="4562" y="2658"/>
                    </a:lnTo>
                    <a:lnTo>
                      <a:pt x="4478" y="2574"/>
                    </a:lnTo>
                    <a:lnTo>
                      <a:pt x="4415" y="2574"/>
                    </a:lnTo>
                    <a:lnTo>
                      <a:pt x="4353" y="2616"/>
                    </a:lnTo>
                    <a:lnTo>
                      <a:pt x="4353" y="2763"/>
                    </a:lnTo>
                    <a:lnTo>
                      <a:pt x="4290" y="2826"/>
                    </a:lnTo>
                    <a:lnTo>
                      <a:pt x="4332" y="2909"/>
                    </a:lnTo>
                    <a:lnTo>
                      <a:pt x="4415" y="2972"/>
                    </a:lnTo>
                    <a:lnTo>
                      <a:pt x="4562" y="2909"/>
                    </a:lnTo>
                    <a:lnTo>
                      <a:pt x="4750" y="3014"/>
                    </a:lnTo>
                    <a:lnTo>
                      <a:pt x="4897" y="2993"/>
                    </a:lnTo>
                    <a:lnTo>
                      <a:pt x="4918" y="3035"/>
                    </a:lnTo>
                    <a:lnTo>
                      <a:pt x="5022" y="3035"/>
                    </a:lnTo>
                    <a:lnTo>
                      <a:pt x="5169" y="3139"/>
                    </a:lnTo>
                    <a:lnTo>
                      <a:pt x="5231" y="3139"/>
                    </a:lnTo>
                    <a:lnTo>
                      <a:pt x="5315" y="3118"/>
                    </a:lnTo>
                    <a:lnTo>
                      <a:pt x="5462" y="3139"/>
                    </a:lnTo>
                    <a:lnTo>
                      <a:pt x="5545" y="3139"/>
                    </a:lnTo>
                    <a:lnTo>
                      <a:pt x="5713" y="3035"/>
                    </a:lnTo>
                    <a:lnTo>
                      <a:pt x="5943" y="3035"/>
                    </a:lnTo>
                    <a:lnTo>
                      <a:pt x="6110" y="3014"/>
                    </a:lnTo>
                    <a:lnTo>
                      <a:pt x="6173" y="2972"/>
                    </a:lnTo>
                    <a:lnTo>
                      <a:pt x="6236" y="2930"/>
                    </a:lnTo>
                    <a:lnTo>
                      <a:pt x="6320" y="2930"/>
                    </a:lnTo>
                    <a:lnTo>
                      <a:pt x="6320" y="2993"/>
                    </a:lnTo>
                    <a:lnTo>
                      <a:pt x="6278" y="3077"/>
                    </a:lnTo>
                    <a:lnTo>
                      <a:pt x="6068" y="3098"/>
                    </a:lnTo>
                    <a:lnTo>
                      <a:pt x="5838" y="3139"/>
                    </a:lnTo>
                    <a:lnTo>
                      <a:pt x="5755" y="3202"/>
                    </a:lnTo>
                    <a:lnTo>
                      <a:pt x="5650" y="3223"/>
                    </a:lnTo>
                    <a:lnTo>
                      <a:pt x="5629" y="3244"/>
                    </a:lnTo>
                    <a:lnTo>
                      <a:pt x="5462" y="3223"/>
                    </a:lnTo>
                    <a:lnTo>
                      <a:pt x="5336" y="3286"/>
                    </a:lnTo>
                    <a:lnTo>
                      <a:pt x="5231" y="3286"/>
                    </a:lnTo>
                    <a:lnTo>
                      <a:pt x="5190" y="3223"/>
                    </a:lnTo>
                    <a:lnTo>
                      <a:pt x="5085" y="3223"/>
                    </a:lnTo>
                    <a:lnTo>
                      <a:pt x="4897" y="3118"/>
                    </a:lnTo>
                    <a:lnTo>
                      <a:pt x="4562" y="3118"/>
                    </a:lnTo>
                    <a:lnTo>
                      <a:pt x="4499" y="3077"/>
                    </a:lnTo>
                    <a:lnTo>
                      <a:pt x="4374" y="3098"/>
                    </a:lnTo>
                    <a:lnTo>
                      <a:pt x="4269" y="3077"/>
                    </a:lnTo>
                    <a:lnTo>
                      <a:pt x="4227" y="3118"/>
                    </a:lnTo>
                    <a:lnTo>
                      <a:pt x="4248" y="3286"/>
                    </a:lnTo>
                    <a:lnTo>
                      <a:pt x="4290" y="3328"/>
                    </a:lnTo>
                    <a:lnTo>
                      <a:pt x="4290" y="3516"/>
                    </a:lnTo>
                    <a:lnTo>
                      <a:pt x="4353" y="3642"/>
                    </a:lnTo>
                    <a:lnTo>
                      <a:pt x="4395" y="3704"/>
                    </a:lnTo>
                    <a:lnTo>
                      <a:pt x="4478" y="3725"/>
                    </a:lnTo>
                    <a:lnTo>
                      <a:pt x="4646" y="3934"/>
                    </a:lnTo>
                    <a:lnTo>
                      <a:pt x="4708" y="3976"/>
                    </a:lnTo>
                    <a:lnTo>
                      <a:pt x="4771" y="3955"/>
                    </a:lnTo>
                    <a:lnTo>
                      <a:pt x="4897" y="3767"/>
                    </a:lnTo>
                    <a:lnTo>
                      <a:pt x="5106" y="3662"/>
                    </a:lnTo>
                    <a:lnTo>
                      <a:pt x="5315" y="3537"/>
                    </a:lnTo>
                    <a:lnTo>
                      <a:pt x="5441" y="3432"/>
                    </a:lnTo>
                    <a:lnTo>
                      <a:pt x="5503" y="3349"/>
                    </a:lnTo>
                    <a:lnTo>
                      <a:pt x="5545" y="3349"/>
                    </a:lnTo>
                    <a:lnTo>
                      <a:pt x="5817" y="3411"/>
                    </a:lnTo>
                    <a:lnTo>
                      <a:pt x="6027" y="3390"/>
                    </a:lnTo>
                    <a:lnTo>
                      <a:pt x="6173" y="3390"/>
                    </a:lnTo>
                    <a:lnTo>
                      <a:pt x="6320" y="3495"/>
                    </a:lnTo>
                    <a:lnTo>
                      <a:pt x="6571" y="3516"/>
                    </a:lnTo>
                    <a:lnTo>
                      <a:pt x="6780" y="3516"/>
                    </a:lnTo>
                    <a:lnTo>
                      <a:pt x="6864" y="3558"/>
                    </a:lnTo>
                    <a:lnTo>
                      <a:pt x="6843" y="3600"/>
                    </a:lnTo>
                    <a:lnTo>
                      <a:pt x="6654" y="3621"/>
                    </a:lnTo>
                    <a:lnTo>
                      <a:pt x="6550" y="3600"/>
                    </a:lnTo>
                    <a:lnTo>
                      <a:pt x="6361" y="3558"/>
                    </a:lnTo>
                    <a:lnTo>
                      <a:pt x="6152" y="3453"/>
                    </a:lnTo>
                    <a:lnTo>
                      <a:pt x="6047" y="3453"/>
                    </a:lnTo>
                    <a:lnTo>
                      <a:pt x="5964" y="3495"/>
                    </a:lnTo>
                    <a:lnTo>
                      <a:pt x="5734" y="3453"/>
                    </a:lnTo>
                    <a:lnTo>
                      <a:pt x="5608" y="3432"/>
                    </a:lnTo>
                    <a:lnTo>
                      <a:pt x="5545" y="3516"/>
                    </a:lnTo>
                    <a:lnTo>
                      <a:pt x="5399" y="3600"/>
                    </a:lnTo>
                    <a:lnTo>
                      <a:pt x="5294" y="3725"/>
                    </a:lnTo>
                    <a:lnTo>
                      <a:pt x="5106" y="3830"/>
                    </a:lnTo>
                    <a:lnTo>
                      <a:pt x="5022" y="3976"/>
                    </a:lnTo>
                    <a:lnTo>
                      <a:pt x="4939" y="4060"/>
                    </a:lnTo>
                    <a:lnTo>
                      <a:pt x="4918" y="4123"/>
                    </a:lnTo>
                    <a:lnTo>
                      <a:pt x="5064" y="4227"/>
                    </a:lnTo>
                    <a:lnTo>
                      <a:pt x="5190" y="4227"/>
                    </a:lnTo>
                    <a:lnTo>
                      <a:pt x="5190" y="4290"/>
                    </a:lnTo>
                    <a:lnTo>
                      <a:pt x="5294" y="4395"/>
                    </a:lnTo>
                    <a:lnTo>
                      <a:pt x="5503" y="4395"/>
                    </a:lnTo>
                    <a:lnTo>
                      <a:pt x="5755" y="4478"/>
                    </a:lnTo>
                    <a:lnTo>
                      <a:pt x="5943" y="4478"/>
                    </a:lnTo>
                    <a:lnTo>
                      <a:pt x="6110" y="4332"/>
                    </a:lnTo>
                    <a:lnTo>
                      <a:pt x="6131" y="4144"/>
                    </a:lnTo>
                    <a:lnTo>
                      <a:pt x="6278" y="4081"/>
                    </a:lnTo>
                    <a:lnTo>
                      <a:pt x="6382" y="4123"/>
                    </a:lnTo>
                    <a:lnTo>
                      <a:pt x="6257" y="4165"/>
                    </a:lnTo>
                    <a:lnTo>
                      <a:pt x="6257" y="4269"/>
                    </a:lnTo>
                    <a:lnTo>
                      <a:pt x="6361" y="4290"/>
                    </a:lnTo>
                    <a:lnTo>
                      <a:pt x="6508" y="4248"/>
                    </a:lnTo>
                    <a:lnTo>
                      <a:pt x="6654" y="4269"/>
                    </a:lnTo>
                    <a:lnTo>
                      <a:pt x="6780" y="4186"/>
                    </a:lnTo>
                    <a:lnTo>
                      <a:pt x="6884" y="4227"/>
                    </a:lnTo>
                    <a:lnTo>
                      <a:pt x="6780" y="4332"/>
                    </a:lnTo>
                    <a:lnTo>
                      <a:pt x="6571" y="4353"/>
                    </a:lnTo>
                    <a:lnTo>
                      <a:pt x="6466" y="4374"/>
                    </a:lnTo>
                    <a:lnTo>
                      <a:pt x="6320" y="4374"/>
                    </a:lnTo>
                    <a:lnTo>
                      <a:pt x="6152" y="4541"/>
                    </a:lnTo>
                    <a:lnTo>
                      <a:pt x="6173" y="4604"/>
                    </a:lnTo>
                    <a:lnTo>
                      <a:pt x="6257" y="4646"/>
                    </a:lnTo>
                    <a:lnTo>
                      <a:pt x="6445" y="4604"/>
                    </a:lnTo>
                    <a:lnTo>
                      <a:pt x="6571" y="4771"/>
                    </a:lnTo>
                    <a:lnTo>
                      <a:pt x="7010" y="4771"/>
                    </a:lnTo>
                    <a:lnTo>
                      <a:pt x="7156" y="4750"/>
                    </a:lnTo>
                    <a:lnTo>
                      <a:pt x="7554" y="4583"/>
                    </a:lnTo>
                    <a:lnTo>
                      <a:pt x="7680" y="4562"/>
                    </a:lnTo>
                    <a:lnTo>
                      <a:pt x="7889" y="4395"/>
                    </a:lnTo>
                    <a:lnTo>
                      <a:pt x="7847" y="4353"/>
                    </a:lnTo>
                    <a:lnTo>
                      <a:pt x="7805" y="4353"/>
                    </a:lnTo>
                    <a:lnTo>
                      <a:pt x="7952" y="4165"/>
                    </a:lnTo>
                    <a:lnTo>
                      <a:pt x="8056" y="4165"/>
                    </a:lnTo>
                    <a:lnTo>
                      <a:pt x="8140" y="4039"/>
                    </a:lnTo>
                    <a:lnTo>
                      <a:pt x="8161" y="4060"/>
                    </a:lnTo>
                    <a:lnTo>
                      <a:pt x="8224" y="4165"/>
                    </a:lnTo>
                    <a:lnTo>
                      <a:pt x="8265" y="4165"/>
                    </a:lnTo>
                    <a:lnTo>
                      <a:pt x="8265" y="4060"/>
                    </a:lnTo>
                    <a:lnTo>
                      <a:pt x="8579" y="3830"/>
                    </a:lnTo>
                    <a:lnTo>
                      <a:pt x="8788" y="3809"/>
                    </a:lnTo>
                    <a:lnTo>
                      <a:pt x="9123" y="3662"/>
                    </a:lnTo>
                    <a:lnTo>
                      <a:pt x="9123" y="3746"/>
                    </a:lnTo>
                    <a:lnTo>
                      <a:pt x="8851" y="3872"/>
                    </a:lnTo>
                    <a:lnTo>
                      <a:pt x="8684" y="3872"/>
                    </a:lnTo>
                    <a:lnTo>
                      <a:pt x="8370" y="4060"/>
                    </a:lnTo>
                    <a:lnTo>
                      <a:pt x="8328" y="4227"/>
                    </a:lnTo>
                    <a:lnTo>
                      <a:pt x="8203" y="4332"/>
                    </a:lnTo>
                    <a:lnTo>
                      <a:pt x="8056" y="4332"/>
                    </a:lnTo>
                    <a:lnTo>
                      <a:pt x="8014" y="4478"/>
                    </a:lnTo>
                    <a:lnTo>
                      <a:pt x="7952" y="4541"/>
                    </a:lnTo>
                    <a:lnTo>
                      <a:pt x="7952" y="4583"/>
                    </a:lnTo>
                    <a:lnTo>
                      <a:pt x="8244" y="4562"/>
                    </a:lnTo>
                    <a:lnTo>
                      <a:pt x="8328" y="4604"/>
                    </a:lnTo>
                    <a:lnTo>
                      <a:pt x="8454" y="4604"/>
                    </a:lnTo>
                    <a:lnTo>
                      <a:pt x="8579" y="4688"/>
                    </a:lnTo>
                    <a:lnTo>
                      <a:pt x="8558" y="4750"/>
                    </a:lnTo>
                    <a:lnTo>
                      <a:pt x="8663" y="4792"/>
                    </a:lnTo>
                    <a:lnTo>
                      <a:pt x="8747" y="4792"/>
                    </a:lnTo>
                    <a:lnTo>
                      <a:pt x="8788" y="4855"/>
                    </a:lnTo>
                    <a:lnTo>
                      <a:pt x="8663" y="4876"/>
                    </a:lnTo>
                    <a:lnTo>
                      <a:pt x="8558" y="4918"/>
                    </a:lnTo>
                    <a:lnTo>
                      <a:pt x="8433" y="4813"/>
                    </a:lnTo>
                    <a:lnTo>
                      <a:pt x="8224" y="4750"/>
                    </a:lnTo>
                    <a:lnTo>
                      <a:pt x="7952" y="4771"/>
                    </a:lnTo>
                    <a:lnTo>
                      <a:pt x="7554" y="4813"/>
                    </a:lnTo>
                    <a:lnTo>
                      <a:pt x="7408" y="4876"/>
                    </a:lnTo>
                    <a:lnTo>
                      <a:pt x="7303" y="4876"/>
                    </a:lnTo>
                    <a:lnTo>
                      <a:pt x="7303" y="4918"/>
                    </a:lnTo>
                    <a:lnTo>
                      <a:pt x="7324" y="4981"/>
                    </a:lnTo>
                    <a:lnTo>
                      <a:pt x="7512" y="5022"/>
                    </a:lnTo>
                    <a:lnTo>
                      <a:pt x="7680" y="5022"/>
                    </a:lnTo>
                    <a:lnTo>
                      <a:pt x="7784" y="5085"/>
                    </a:lnTo>
                    <a:lnTo>
                      <a:pt x="7784" y="5169"/>
                    </a:lnTo>
                    <a:lnTo>
                      <a:pt x="7638" y="5190"/>
                    </a:lnTo>
                    <a:lnTo>
                      <a:pt x="7533" y="5106"/>
                    </a:lnTo>
                    <a:lnTo>
                      <a:pt x="7324" y="5085"/>
                    </a:lnTo>
                    <a:lnTo>
                      <a:pt x="7219" y="5002"/>
                    </a:lnTo>
                    <a:lnTo>
                      <a:pt x="7115" y="4981"/>
                    </a:lnTo>
                    <a:lnTo>
                      <a:pt x="6947" y="5064"/>
                    </a:lnTo>
                    <a:lnTo>
                      <a:pt x="6696" y="5085"/>
                    </a:lnTo>
                    <a:lnTo>
                      <a:pt x="6508" y="5002"/>
                    </a:lnTo>
                    <a:lnTo>
                      <a:pt x="6361" y="5002"/>
                    </a:lnTo>
                    <a:lnTo>
                      <a:pt x="6215" y="4960"/>
                    </a:lnTo>
                    <a:lnTo>
                      <a:pt x="6131" y="4897"/>
                    </a:lnTo>
                    <a:lnTo>
                      <a:pt x="5922" y="4918"/>
                    </a:lnTo>
                    <a:lnTo>
                      <a:pt x="5859" y="5064"/>
                    </a:lnTo>
                    <a:lnTo>
                      <a:pt x="5922" y="5169"/>
                    </a:lnTo>
                    <a:lnTo>
                      <a:pt x="5922" y="5587"/>
                    </a:lnTo>
                    <a:lnTo>
                      <a:pt x="5943" y="5629"/>
                    </a:lnTo>
                    <a:lnTo>
                      <a:pt x="5838" y="5755"/>
                    </a:lnTo>
                    <a:lnTo>
                      <a:pt x="5838" y="5839"/>
                    </a:lnTo>
                    <a:lnTo>
                      <a:pt x="5922" y="5901"/>
                    </a:lnTo>
                    <a:lnTo>
                      <a:pt x="5985" y="6006"/>
                    </a:lnTo>
                    <a:lnTo>
                      <a:pt x="6131" y="6006"/>
                    </a:lnTo>
                    <a:lnTo>
                      <a:pt x="6236" y="6069"/>
                    </a:lnTo>
                    <a:lnTo>
                      <a:pt x="6110" y="6048"/>
                    </a:lnTo>
                    <a:lnTo>
                      <a:pt x="6027" y="6111"/>
                    </a:lnTo>
                    <a:lnTo>
                      <a:pt x="5985" y="6173"/>
                    </a:lnTo>
                    <a:lnTo>
                      <a:pt x="5964" y="6069"/>
                    </a:lnTo>
                    <a:lnTo>
                      <a:pt x="5859" y="5964"/>
                    </a:lnTo>
                    <a:lnTo>
                      <a:pt x="5817" y="5964"/>
                    </a:lnTo>
                    <a:lnTo>
                      <a:pt x="5796" y="6027"/>
                    </a:lnTo>
                    <a:lnTo>
                      <a:pt x="5713" y="5922"/>
                    </a:lnTo>
                    <a:lnTo>
                      <a:pt x="5692" y="5734"/>
                    </a:lnTo>
                    <a:lnTo>
                      <a:pt x="5692" y="5525"/>
                    </a:lnTo>
                    <a:lnTo>
                      <a:pt x="5629" y="5232"/>
                    </a:lnTo>
                    <a:lnTo>
                      <a:pt x="5503" y="5085"/>
                    </a:lnTo>
                    <a:lnTo>
                      <a:pt x="5503" y="4981"/>
                    </a:lnTo>
                    <a:lnTo>
                      <a:pt x="5231" y="4792"/>
                    </a:lnTo>
                    <a:lnTo>
                      <a:pt x="5169" y="4792"/>
                    </a:lnTo>
                    <a:lnTo>
                      <a:pt x="5001" y="4688"/>
                    </a:lnTo>
                    <a:lnTo>
                      <a:pt x="4980" y="4583"/>
                    </a:lnTo>
                    <a:lnTo>
                      <a:pt x="4876" y="4541"/>
                    </a:lnTo>
                    <a:lnTo>
                      <a:pt x="4708" y="4583"/>
                    </a:lnTo>
                    <a:lnTo>
                      <a:pt x="4353" y="4981"/>
                    </a:lnTo>
                    <a:lnTo>
                      <a:pt x="4290" y="5106"/>
                    </a:lnTo>
                    <a:lnTo>
                      <a:pt x="4290" y="5211"/>
                    </a:lnTo>
                    <a:lnTo>
                      <a:pt x="4374" y="5274"/>
                    </a:lnTo>
                    <a:lnTo>
                      <a:pt x="4499" y="5315"/>
                    </a:lnTo>
                    <a:lnTo>
                      <a:pt x="4562" y="5441"/>
                    </a:lnTo>
                    <a:lnTo>
                      <a:pt x="4562" y="5525"/>
                    </a:lnTo>
                    <a:lnTo>
                      <a:pt x="4541" y="5546"/>
                    </a:lnTo>
                    <a:lnTo>
                      <a:pt x="4457" y="5420"/>
                    </a:lnTo>
                    <a:lnTo>
                      <a:pt x="4374" y="5399"/>
                    </a:lnTo>
                    <a:lnTo>
                      <a:pt x="4290" y="5336"/>
                    </a:lnTo>
                    <a:lnTo>
                      <a:pt x="4248" y="5378"/>
                    </a:lnTo>
                    <a:lnTo>
                      <a:pt x="4164" y="5399"/>
                    </a:lnTo>
                    <a:lnTo>
                      <a:pt x="4143" y="5483"/>
                    </a:lnTo>
                    <a:lnTo>
                      <a:pt x="4185" y="5608"/>
                    </a:lnTo>
                    <a:lnTo>
                      <a:pt x="4269" y="5650"/>
                    </a:lnTo>
                    <a:lnTo>
                      <a:pt x="4332" y="5818"/>
                    </a:lnTo>
                    <a:lnTo>
                      <a:pt x="4353" y="6131"/>
                    </a:lnTo>
                    <a:lnTo>
                      <a:pt x="4269" y="6278"/>
                    </a:lnTo>
                    <a:lnTo>
                      <a:pt x="4269" y="6445"/>
                    </a:lnTo>
                    <a:lnTo>
                      <a:pt x="4185" y="6634"/>
                    </a:lnTo>
                    <a:lnTo>
                      <a:pt x="4185" y="6759"/>
                    </a:lnTo>
                    <a:lnTo>
                      <a:pt x="4227" y="6780"/>
                    </a:lnTo>
                    <a:lnTo>
                      <a:pt x="4290" y="6759"/>
                    </a:lnTo>
                    <a:lnTo>
                      <a:pt x="4290" y="6759"/>
                    </a:lnTo>
                    <a:lnTo>
                      <a:pt x="4269" y="6906"/>
                    </a:lnTo>
                    <a:lnTo>
                      <a:pt x="4185" y="7052"/>
                    </a:lnTo>
                    <a:lnTo>
                      <a:pt x="4143" y="6968"/>
                    </a:lnTo>
                    <a:lnTo>
                      <a:pt x="4123" y="6864"/>
                    </a:lnTo>
                    <a:lnTo>
                      <a:pt x="4018" y="6780"/>
                    </a:lnTo>
                    <a:lnTo>
                      <a:pt x="3934" y="6864"/>
                    </a:lnTo>
                    <a:lnTo>
                      <a:pt x="3934" y="7052"/>
                    </a:lnTo>
                    <a:lnTo>
                      <a:pt x="4081" y="7303"/>
                    </a:lnTo>
                    <a:lnTo>
                      <a:pt x="4248" y="7282"/>
                    </a:lnTo>
                    <a:lnTo>
                      <a:pt x="4353" y="7324"/>
                    </a:lnTo>
                    <a:lnTo>
                      <a:pt x="4395" y="7408"/>
                    </a:lnTo>
                    <a:lnTo>
                      <a:pt x="4583" y="7408"/>
                    </a:lnTo>
                    <a:lnTo>
                      <a:pt x="4792" y="7491"/>
                    </a:lnTo>
                    <a:lnTo>
                      <a:pt x="4876" y="7408"/>
                    </a:lnTo>
                    <a:lnTo>
                      <a:pt x="5001" y="7324"/>
                    </a:lnTo>
                    <a:lnTo>
                      <a:pt x="5001" y="7261"/>
                    </a:lnTo>
                    <a:lnTo>
                      <a:pt x="5085" y="7219"/>
                    </a:lnTo>
                    <a:lnTo>
                      <a:pt x="5085" y="7303"/>
                    </a:lnTo>
                    <a:lnTo>
                      <a:pt x="5022" y="7408"/>
                    </a:lnTo>
                    <a:lnTo>
                      <a:pt x="5022" y="7533"/>
                    </a:lnTo>
                    <a:lnTo>
                      <a:pt x="4980" y="7596"/>
                    </a:lnTo>
                    <a:lnTo>
                      <a:pt x="4876" y="7533"/>
                    </a:lnTo>
                    <a:lnTo>
                      <a:pt x="4646" y="7533"/>
                    </a:lnTo>
                    <a:lnTo>
                      <a:pt x="4541" y="7575"/>
                    </a:lnTo>
                    <a:lnTo>
                      <a:pt x="4541" y="7680"/>
                    </a:lnTo>
                    <a:lnTo>
                      <a:pt x="4583" y="7701"/>
                    </a:lnTo>
                    <a:lnTo>
                      <a:pt x="4708" y="7701"/>
                    </a:lnTo>
                    <a:lnTo>
                      <a:pt x="4750" y="7784"/>
                    </a:lnTo>
                    <a:lnTo>
                      <a:pt x="4646" y="7784"/>
                    </a:lnTo>
                    <a:lnTo>
                      <a:pt x="4646" y="7952"/>
                    </a:lnTo>
                    <a:lnTo>
                      <a:pt x="4478" y="7722"/>
                    </a:lnTo>
                    <a:lnTo>
                      <a:pt x="4395" y="7722"/>
                    </a:lnTo>
                    <a:lnTo>
                      <a:pt x="4353" y="7617"/>
                    </a:lnTo>
                    <a:lnTo>
                      <a:pt x="4290" y="7533"/>
                    </a:lnTo>
                    <a:lnTo>
                      <a:pt x="4039" y="7366"/>
                    </a:lnTo>
                    <a:lnTo>
                      <a:pt x="3976" y="7366"/>
                    </a:lnTo>
                    <a:lnTo>
                      <a:pt x="3830" y="7199"/>
                    </a:lnTo>
                    <a:lnTo>
                      <a:pt x="3830" y="7178"/>
                    </a:lnTo>
                    <a:lnTo>
                      <a:pt x="3725" y="7178"/>
                    </a:lnTo>
                    <a:lnTo>
                      <a:pt x="3620" y="7261"/>
                    </a:lnTo>
                    <a:lnTo>
                      <a:pt x="3516" y="7261"/>
                    </a:lnTo>
                    <a:lnTo>
                      <a:pt x="3432" y="7303"/>
                    </a:lnTo>
                    <a:lnTo>
                      <a:pt x="3286" y="7261"/>
                    </a:lnTo>
                    <a:lnTo>
                      <a:pt x="3034" y="7303"/>
                    </a:lnTo>
                    <a:lnTo>
                      <a:pt x="2972" y="7282"/>
                    </a:lnTo>
                    <a:lnTo>
                      <a:pt x="2783" y="7471"/>
                    </a:lnTo>
                    <a:lnTo>
                      <a:pt x="2700" y="7617"/>
                    </a:lnTo>
                    <a:lnTo>
                      <a:pt x="2700" y="7743"/>
                    </a:lnTo>
                    <a:lnTo>
                      <a:pt x="2595" y="7784"/>
                    </a:lnTo>
                    <a:lnTo>
                      <a:pt x="2490" y="7847"/>
                    </a:lnTo>
                    <a:lnTo>
                      <a:pt x="2365" y="7910"/>
                    </a:lnTo>
                    <a:lnTo>
                      <a:pt x="2344" y="7994"/>
                    </a:lnTo>
                    <a:lnTo>
                      <a:pt x="2198" y="8098"/>
                    </a:lnTo>
                    <a:lnTo>
                      <a:pt x="2177" y="8224"/>
                    </a:lnTo>
                    <a:lnTo>
                      <a:pt x="2260" y="8224"/>
                    </a:lnTo>
                    <a:lnTo>
                      <a:pt x="2281" y="8307"/>
                    </a:lnTo>
                    <a:lnTo>
                      <a:pt x="2177" y="8307"/>
                    </a:lnTo>
                    <a:lnTo>
                      <a:pt x="2093" y="8349"/>
                    </a:lnTo>
                    <a:lnTo>
                      <a:pt x="2260" y="8475"/>
                    </a:lnTo>
                    <a:lnTo>
                      <a:pt x="2407" y="8517"/>
                    </a:lnTo>
                    <a:lnTo>
                      <a:pt x="2511" y="8433"/>
                    </a:lnTo>
                    <a:lnTo>
                      <a:pt x="2490" y="8349"/>
                    </a:lnTo>
                    <a:lnTo>
                      <a:pt x="2658" y="8370"/>
                    </a:lnTo>
                    <a:lnTo>
                      <a:pt x="2825" y="8245"/>
                    </a:lnTo>
                    <a:lnTo>
                      <a:pt x="2825" y="8349"/>
                    </a:lnTo>
                    <a:lnTo>
                      <a:pt x="2700" y="8412"/>
                    </a:lnTo>
                    <a:lnTo>
                      <a:pt x="2616" y="8538"/>
                    </a:lnTo>
                    <a:lnTo>
                      <a:pt x="2616" y="8621"/>
                    </a:lnTo>
                    <a:lnTo>
                      <a:pt x="2783" y="8621"/>
                    </a:lnTo>
                    <a:lnTo>
                      <a:pt x="2888" y="8642"/>
                    </a:lnTo>
                    <a:lnTo>
                      <a:pt x="3014" y="8475"/>
                    </a:lnTo>
                    <a:lnTo>
                      <a:pt x="3202" y="8349"/>
                    </a:lnTo>
                    <a:lnTo>
                      <a:pt x="3307" y="8119"/>
                    </a:lnTo>
                    <a:lnTo>
                      <a:pt x="3453" y="7931"/>
                    </a:lnTo>
                    <a:lnTo>
                      <a:pt x="3558" y="7910"/>
                    </a:lnTo>
                    <a:lnTo>
                      <a:pt x="3558" y="7910"/>
                    </a:lnTo>
                    <a:lnTo>
                      <a:pt x="3537" y="7994"/>
                    </a:lnTo>
                    <a:lnTo>
                      <a:pt x="3453" y="8035"/>
                    </a:lnTo>
                    <a:lnTo>
                      <a:pt x="3307" y="8245"/>
                    </a:lnTo>
                    <a:lnTo>
                      <a:pt x="3348" y="8349"/>
                    </a:lnTo>
                    <a:lnTo>
                      <a:pt x="3244" y="8349"/>
                    </a:lnTo>
                    <a:lnTo>
                      <a:pt x="3181" y="8454"/>
                    </a:lnTo>
                    <a:lnTo>
                      <a:pt x="3202" y="8538"/>
                    </a:lnTo>
                    <a:lnTo>
                      <a:pt x="3286" y="8538"/>
                    </a:lnTo>
                    <a:lnTo>
                      <a:pt x="3223" y="8580"/>
                    </a:lnTo>
                    <a:lnTo>
                      <a:pt x="3139" y="8580"/>
                    </a:lnTo>
                    <a:lnTo>
                      <a:pt x="3034" y="8684"/>
                    </a:lnTo>
                    <a:lnTo>
                      <a:pt x="3076" y="8747"/>
                    </a:lnTo>
                    <a:lnTo>
                      <a:pt x="3202" y="8747"/>
                    </a:lnTo>
                    <a:lnTo>
                      <a:pt x="3118" y="8789"/>
                    </a:lnTo>
                    <a:lnTo>
                      <a:pt x="2993" y="8747"/>
                    </a:lnTo>
                    <a:lnTo>
                      <a:pt x="2888" y="8747"/>
                    </a:lnTo>
                    <a:lnTo>
                      <a:pt x="2804" y="8789"/>
                    </a:lnTo>
                    <a:lnTo>
                      <a:pt x="2721" y="8831"/>
                    </a:lnTo>
                    <a:lnTo>
                      <a:pt x="2679" y="8872"/>
                    </a:lnTo>
                    <a:lnTo>
                      <a:pt x="2721" y="8977"/>
                    </a:lnTo>
                    <a:lnTo>
                      <a:pt x="2804" y="8977"/>
                    </a:lnTo>
                    <a:lnTo>
                      <a:pt x="2867" y="8935"/>
                    </a:lnTo>
                    <a:lnTo>
                      <a:pt x="2909" y="8956"/>
                    </a:lnTo>
                    <a:lnTo>
                      <a:pt x="3014" y="8956"/>
                    </a:lnTo>
                    <a:lnTo>
                      <a:pt x="3014" y="9040"/>
                    </a:lnTo>
                    <a:lnTo>
                      <a:pt x="2930" y="9040"/>
                    </a:lnTo>
                    <a:lnTo>
                      <a:pt x="2825" y="8998"/>
                    </a:lnTo>
                    <a:lnTo>
                      <a:pt x="2783" y="9040"/>
                    </a:lnTo>
                    <a:lnTo>
                      <a:pt x="2783" y="9082"/>
                    </a:lnTo>
                    <a:lnTo>
                      <a:pt x="2888" y="9103"/>
                    </a:lnTo>
                    <a:lnTo>
                      <a:pt x="2867" y="9144"/>
                    </a:lnTo>
                    <a:lnTo>
                      <a:pt x="2783" y="9186"/>
                    </a:lnTo>
                    <a:lnTo>
                      <a:pt x="2700" y="9186"/>
                    </a:lnTo>
                    <a:lnTo>
                      <a:pt x="2700" y="9249"/>
                    </a:lnTo>
                    <a:lnTo>
                      <a:pt x="2783" y="9396"/>
                    </a:lnTo>
                    <a:lnTo>
                      <a:pt x="2867" y="9396"/>
                    </a:lnTo>
                    <a:lnTo>
                      <a:pt x="2909" y="9312"/>
                    </a:lnTo>
                    <a:lnTo>
                      <a:pt x="3034" y="9207"/>
                    </a:lnTo>
                    <a:lnTo>
                      <a:pt x="3014" y="9312"/>
                    </a:lnTo>
                    <a:lnTo>
                      <a:pt x="2909" y="9396"/>
                    </a:lnTo>
                    <a:lnTo>
                      <a:pt x="2825" y="9479"/>
                    </a:lnTo>
                    <a:lnTo>
                      <a:pt x="2804" y="9563"/>
                    </a:lnTo>
                    <a:lnTo>
                      <a:pt x="2972" y="9626"/>
                    </a:lnTo>
                    <a:lnTo>
                      <a:pt x="3097" y="9626"/>
                    </a:lnTo>
                    <a:lnTo>
                      <a:pt x="3118" y="9605"/>
                    </a:lnTo>
                    <a:lnTo>
                      <a:pt x="3181" y="9605"/>
                    </a:lnTo>
                    <a:lnTo>
                      <a:pt x="3244" y="9668"/>
                    </a:lnTo>
                    <a:lnTo>
                      <a:pt x="3432" y="9584"/>
                    </a:lnTo>
                    <a:lnTo>
                      <a:pt x="3620" y="9416"/>
                    </a:lnTo>
                    <a:lnTo>
                      <a:pt x="3620" y="9396"/>
                    </a:lnTo>
                    <a:lnTo>
                      <a:pt x="3725" y="9312"/>
                    </a:lnTo>
                    <a:lnTo>
                      <a:pt x="3934" y="9103"/>
                    </a:lnTo>
                    <a:lnTo>
                      <a:pt x="3934" y="9040"/>
                    </a:lnTo>
                    <a:lnTo>
                      <a:pt x="4018" y="8956"/>
                    </a:lnTo>
                    <a:lnTo>
                      <a:pt x="4081" y="8956"/>
                    </a:lnTo>
                    <a:lnTo>
                      <a:pt x="4018" y="9040"/>
                    </a:lnTo>
                    <a:lnTo>
                      <a:pt x="3976" y="9144"/>
                    </a:lnTo>
                    <a:lnTo>
                      <a:pt x="3809" y="9354"/>
                    </a:lnTo>
                    <a:lnTo>
                      <a:pt x="3599" y="9479"/>
                    </a:lnTo>
                    <a:lnTo>
                      <a:pt x="3453" y="9626"/>
                    </a:lnTo>
                    <a:lnTo>
                      <a:pt x="3307" y="9709"/>
                    </a:lnTo>
                    <a:lnTo>
                      <a:pt x="3223" y="9793"/>
                    </a:lnTo>
                    <a:lnTo>
                      <a:pt x="3286" y="9877"/>
                    </a:lnTo>
                    <a:lnTo>
                      <a:pt x="3223" y="9898"/>
                    </a:lnTo>
                    <a:lnTo>
                      <a:pt x="3076" y="9772"/>
                    </a:lnTo>
                    <a:lnTo>
                      <a:pt x="2825" y="9772"/>
                    </a:lnTo>
                    <a:lnTo>
                      <a:pt x="2825" y="9835"/>
                    </a:lnTo>
                    <a:lnTo>
                      <a:pt x="2783" y="9814"/>
                    </a:lnTo>
                    <a:lnTo>
                      <a:pt x="2700" y="9688"/>
                    </a:lnTo>
                    <a:lnTo>
                      <a:pt x="2490" y="9584"/>
                    </a:lnTo>
                    <a:lnTo>
                      <a:pt x="2407" y="9605"/>
                    </a:lnTo>
                    <a:lnTo>
                      <a:pt x="2365" y="9563"/>
                    </a:lnTo>
                    <a:lnTo>
                      <a:pt x="2407" y="9416"/>
                    </a:lnTo>
                    <a:lnTo>
                      <a:pt x="2407" y="9082"/>
                    </a:lnTo>
                    <a:lnTo>
                      <a:pt x="2365" y="8872"/>
                    </a:lnTo>
                    <a:lnTo>
                      <a:pt x="2239" y="8726"/>
                    </a:lnTo>
                    <a:lnTo>
                      <a:pt x="2156" y="8726"/>
                    </a:lnTo>
                    <a:lnTo>
                      <a:pt x="2030" y="8663"/>
                    </a:lnTo>
                    <a:lnTo>
                      <a:pt x="1946" y="8684"/>
                    </a:lnTo>
                    <a:lnTo>
                      <a:pt x="1821" y="8684"/>
                    </a:lnTo>
                    <a:lnTo>
                      <a:pt x="1737" y="8726"/>
                    </a:lnTo>
                    <a:lnTo>
                      <a:pt x="1633" y="8747"/>
                    </a:lnTo>
                    <a:lnTo>
                      <a:pt x="1633" y="8831"/>
                    </a:lnTo>
                    <a:lnTo>
                      <a:pt x="1654" y="8935"/>
                    </a:lnTo>
                    <a:lnTo>
                      <a:pt x="1633" y="8977"/>
                    </a:lnTo>
                    <a:lnTo>
                      <a:pt x="1612" y="9165"/>
                    </a:lnTo>
                    <a:lnTo>
                      <a:pt x="1654" y="9249"/>
                    </a:lnTo>
                    <a:lnTo>
                      <a:pt x="1716" y="9249"/>
                    </a:lnTo>
                    <a:lnTo>
                      <a:pt x="1716" y="9312"/>
                    </a:lnTo>
                    <a:lnTo>
                      <a:pt x="1612" y="9396"/>
                    </a:lnTo>
                    <a:lnTo>
                      <a:pt x="1570" y="9458"/>
                    </a:lnTo>
                    <a:lnTo>
                      <a:pt x="1654" y="9563"/>
                    </a:lnTo>
                    <a:lnTo>
                      <a:pt x="1737" y="9563"/>
                    </a:lnTo>
                    <a:lnTo>
                      <a:pt x="1758" y="9500"/>
                    </a:lnTo>
                    <a:lnTo>
                      <a:pt x="1884" y="9563"/>
                    </a:lnTo>
                    <a:lnTo>
                      <a:pt x="1863" y="9584"/>
                    </a:lnTo>
                    <a:lnTo>
                      <a:pt x="1737" y="9584"/>
                    </a:lnTo>
                    <a:lnTo>
                      <a:pt x="1737" y="9605"/>
                    </a:lnTo>
                    <a:lnTo>
                      <a:pt x="1821" y="9668"/>
                    </a:lnTo>
                    <a:lnTo>
                      <a:pt x="1821" y="9709"/>
                    </a:lnTo>
                    <a:lnTo>
                      <a:pt x="1737" y="9772"/>
                    </a:lnTo>
                    <a:lnTo>
                      <a:pt x="1716" y="9793"/>
                    </a:lnTo>
                    <a:lnTo>
                      <a:pt x="1779" y="9814"/>
                    </a:lnTo>
                    <a:lnTo>
                      <a:pt x="1842" y="9877"/>
                    </a:lnTo>
                    <a:lnTo>
                      <a:pt x="1946" y="9877"/>
                    </a:lnTo>
                    <a:lnTo>
                      <a:pt x="1967" y="9898"/>
                    </a:lnTo>
                    <a:lnTo>
                      <a:pt x="1926" y="9940"/>
                    </a:lnTo>
                    <a:lnTo>
                      <a:pt x="1821" y="9940"/>
                    </a:lnTo>
                    <a:lnTo>
                      <a:pt x="1779" y="9981"/>
                    </a:lnTo>
                    <a:lnTo>
                      <a:pt x="1654" y="9877"/>
                    </a:lnTo>
                    <a:lnTo>
                      <a:pt x="1612" y="9898"/>
                    </a:lnTo>
                    <a:lnTo>
                      <a:pt x="1570" y="9940"/>
                    </a:lnTo>
                    <a:lnTo>
                      <a:pt x="1507" y="9940"/>
                    </a:lnTo>
                    <a:lnTo>
                      <a:pt x="1444" y="9835"/>
                    </a:lnTo>
                    <a:lnTo>
                      <a:pt x="1361" y="9814"/>
                    </a:lnTo>
                    <a:lnTo>
                      <a:pt x="1298" y="9877"/>
                    </a:lnTo>
                    <a:lnTo>
                      <a:pt x="1110" y="9877"/>
                    </a:lnTo>
                    <a:lnTo>
                      <a:pt x="984" y="9793"/>
                    </a:lnTo>
                    <a:lnTo>
                      <a:pt x="879" y="9793"/>
                    </a:lnTo>
                    <a:lnTo>
                      <a:pt x="817" y="9835"/>
                    </a:lnTo>
                    <a:lnTo>
                      <a:pt x="817" y="9919"/>
                    </a:lnTo>
                    <a:lnTo>
                      <a:pt x="733" y="9940"/>
                    </a:lnTo>
                    <a:lnTo>
                      <a:pt x="628" y="9981"/>
                    </a:lnTo>
                    <a:lnTo>
                      <a:pt x="586" y="10044"/>
                    </a:lnTo>
                    <a:lnTo>
                      <a:pt x="419" y="10086"/>
                    </a:lnTo>
                    <a:lnTo>
                      <a:pt x="377" y="10107"/>
                    </a:lnTo>
                    <a:lnTo>
                      <a:pt x="273" y="10128"/>
                    </a:lnTo>
                    <a:lnTo>
                      <a:pt x="189" y="10212"/>
                    </a:lnTo>
                    <a:lnTo>
                      <a:pt x="168" y="10316"/>
                    </a:lnTo>
                    <a:lnTo>
                      <a:pt x="168" y="10358"/>
                    </a:lnTo>
                    <a:lnTo>
                      <a:pt x="147" y="10442"/>
                    </a:lnTo>
                    <a:lnTo>
                      <a:pt x="1" y="10525"/>
                    </a:lnTo>
                    <a:lnTo>
                      <a:pt x="1" y="10609"/>
                    </a:lnTo>
                    <a:lnTo>
                      <a:pt x="42" y="10651"/>
                    </a:lnTo>
                    <a:lnTo>
                      <a:pt x="42" y="10818"/>
                    </a:lnTo>
                    <a:lnTo>
                      <a:pt x="63" y="10860"/>
                    </a:lnTo>
                    <a:lnTo>
                      <a:pt x="189" y="10860"/>
                    </a:lnTo>
                    <a:lnTo>
                      <a:pt x="252" y="10735"/>
                    </a:lnTo>
                    <a:lnTo>
                      <a:pt x="294" y="10735"/>
                    </a:lnTo>
                    <a:lnTo>
                      <a:pt x="273" y="10756"/>
                    </a:lnTo>
                    <a:lnTo>
                      <a:pt x="210" y="10860"/>
                    </a:lnTo>
                    <a:lnTo>
                      <a:pt x="273" y="10881"/>
                    </a:lnTo>
                    <a:lnTo>
                      <a:pt x="356" y="10818"/>
                    </a:lnTo>
                    <a:lnTo>
                      <a:pt x="356" y="10651"/>
                    </a:lnTo>
                    <a:lnTo>
                      <a:pt x="398" y="10421"/>
                    </a:lnTo>
                    <a:lnTo>
                      <a:pt x="482" y="10400"/>
                    </a:lnTo>
                    <a:lnTo>
                      <a:pt x="566" y="10337"/>
                    </a:lnTo>
                    <a:lnTo>
                      <a:pt x="419" y="10567"/>
                    </a:lnTo>
                    <a:lnTo>
                      <a:pt x="419" y="10672"/>
                    </a:lnTo>
                    <a:lnTo>
                      <a:pt x="398" y="10714"/>
                    </a:lnTo>
                    <a:lnTo>
                      <a:pt x="377" y="10839"/>
                    </a:lnTo>
                    <a:lnTo>
                      <a:pt x="314" y="10944"/>
                    </a:lnTo>
                    <a:lnTo>
                      <a:pt x="377" y="10986"/>
                    </a:lnTo>
                    <a:lnTo>
                      <a:pt x="419" y="10986"/>
                    </a:lnTo>
                    <a:lnTo>
                      <a:pt x="503" y="11069"/>
                    </a:lnTo>
                    <a:lnTo>
                      <a:pt x="607" y="11069"/>
                    </a:lnTo>
                    <a:lnTo>
                      <a:pt x="628" y="10965"/>
                    </a:lnTo>
                    <a:lnTo>
                      <a:pt x="607" y="10944"/>
                    </a:lnTo>
                    <a:lnTo>
                      <a:pt x="670" y="10839"/>
                    </a:lnTo>
                    <a:lnTo>
                      <a:pt x="691" y="10735"/>
                    </a:lnTo>
                    <a:lnTo>
                      <a:pt x="733" y="10672"/>
                    </a:lnTo>
                    <a:lnTo>
                      <a:pt x="733" y="10756"/>
                    </a:lnTo>
                    <a:lnTo>
                      <a:pt x="775" y="10818"/>
                    </a:lnTo>
                    <a:lnTo>
                      <a:pt x="712" y="10944"/>
                    </a:lnTo>
                    <a:lnTo>
                      <a:pt x="712" y="11028"/>
                    </a:lnTo>
                    <a:lnTo>
                      <a:pt x="712" y="11090"/>
                    </a:lnTo>
                    <a:lnTo>
                      <a:pt x="796" y="11195"/>
                    </a:lnTo>
                    <a:lnTo>
                      <a:pt x="838" y="11237"/>
                    </a:lnTo>
                    <a:lnTo>
                      <a:pt x="921" y="11153"/>
                    </a:lnTo>
                    <a:lnTo>
                      <a:pt x="900" y="11069"/>
                    </a:lnTo>
                    <a:lnTo>
                      <a:pt x="900" y="11048"/>
                    </a:lnTo>
                    <a:lnTo>
                      <a:pt x="921" y="11028"/>
                    </a:lnTo>
                    <a:lnTo>
                      <a:pt x="1005" y="11028"/>
                    </a:lnTo>
                    <a:lnTo>
                      <a:pt x="1047" y="10965"/>
                    </a:lnTo>
                    <a:lnTo>
                      <a:pt x="1026" y="10860"/>
                    </a:lnTo>
                    <a:lnTo>
                      <a:pt x="984" y="10818"/>
                    </a:lnTo>
                    <a:lnTo>
                      <a:pt x="984" y="10735"/>
                    </a:lnTo>
                    <a:lnTo>
                      <a:pt x="1026" y="10756"/>
                    </a:lnTo>
                    <a:lnTo>
                      <a:pt x="1110" y="10923"/>
                    </a:lnTo>
                    <a:lnTo>
                      <a:pt x="1110" y="10986"/>
                    </a:lnTo>
                    <a:lnTo>
                      <a:pt x="1047" y="11090"/>
                    </a:lnTo>
                    <a:lnTo>
                      <a:pt x="1005" y="11090"/>
                    </a:lnTo>
                    <a:lnTo>
                      <a:pt x="942" y="11195"/>
                    </a:lnTo>
                    <a:lnTo>
                      <a:pt x="984" y="11258"/>
                    </a:lnTo>
                    <a:lnTo>
                      <a:pt x="1026" y="11258"/>
                    </a:lnTo>
                    <a:lnTo>
                      <a:pt x="1089" y="11279"/>
                    </a:lnTo>
                    <a:lnTo>
                      <a:pt x="1110" y="11341"/>
                    </a:lnTo>
                    <a:lnTo>
                      <a:pt x="1151" y="11341"/>
                    </a:lnTo>
                    <a:lnTo>
                      <a:pt x="1340" y="11446"/>
                    </a:lnTo>
                    <a:lnTo>
                      <a:pt x="1402" y="11446"/>
                    </a:lnTo>
                    <a:lnTo>
                      <a:pt x="1402" y="11551"/>
                    </a:lnTo>
                    <a:lnTo>
                      <a:pt x="1612" y="11551"/>
                    </a:lnTo>
                    <a:lnTo>
                      <a:pt x="1674" y="11593"/>
                    </a:lnTo>
                    <a:lnTo>
                      <a:pt x="1737" y="11572"/>
                    </a:lnTo>
                    <a:lnTo>
                      <a:pt x="1779" y="11488"/>
                    </a:lnTo>
                    <a:lnTo>
                      <a:pt x="1716" y="11362"/>
                    </a:lnTo>
                    <a:lnTo>
                      <a:pt x="1654" y="11174"/>
                    </a:lnTo>
                    <a:lnTo>
                      <a:pt x="1716" y="11048"/>
                    </a:lnTo>
                    <a:lnTo>
                      <a:pt x="1758" y="10986"/>
                    </a:lnTo>
                    <a:lnTo>
                      <a:pt x="1779" y="11048"/>
                    </a:lnTo>
                    <a:lnTo>
                      <a:pt x="1821" y="11174"/>
                    </a:lnTo>
                    <a:lnTo>
                      <a:pt x="1821" y="11279"/>
                    </a:lnTo>
                    <a:lnTo>
                      <a:pt x="1842" y="11341"/>
                    </a:lnTo>
                    <a:lnTo>
                      <a:pt x="1926" y="11341"/>
                    </a:lnTo>
                    <a:lnTo>
                      <a:pt x="1946" y="11279"/>
                    </a:lnTo>
                    <a:lnTo>
                      <a:pt x="2030" y="11279"/>
                    </a:lnTo>
                    <a:lnTo>
                      <a:pt x="2051" y="11237"/>
                    </a:lnTo>
                    <a:lnTo>
                      <a:pt x="2072" y="11153"/>
                    </a:lnTo>
                    <a:lnTo>
                      <a:pt x="2135" y="11090"/>
                    </a:lnTo>
                    <a:lnTo>
                      <a:pt x="2156" y="10965"/>
                    </a:lnTo>
                    <a:lnTo>
                      <a:pt x="2177" y="10923"/>
                    </a:lnTo>
                    <a:lnTo>
                      <a:pt x="2198" y="10923"/>
                    </a:lnTo>
                    <a:lnTo>
                      <a:pt x="2260" y="11048"/>
                    </a:lnTo>
                    <a:lnTo>
                      <a:pt x="2239" y="11090"/>
                    </a:lnTo>
                    <a:lnTo>
                      <a:pt x="2177" y="11195"/>
                    </a:lnTo>
                    <a:lnTo>
                      <a:pt x="2156" y="11279"/>
                    </a:lnTo>
                    <a:lnTo>
                      <a:pt x="2198" y="11341"/>
                    </a:lnTo>
                    <a:lnTo>
                      <a:pt x="2198" y="11404"/>
                    </a:lnTo>
                    <a:lnTo>
                      <a:pt x="2302" y="11488"/>
                    </a:lnTo>
                    <a:lnTo>
                      <a:pt x="2386" y="11446"/>
                    </a:lnTo>
                    <a:lnTo>
                      <a:pt x="2490" y="11279"/>
                    </a:lnTo>
                    <a:lnTo>
                      <a:pt x="2449" y="11174"/>
                    </a:lnTo>
                    <a:lnTo>
                      <a:pt x="2470" y="11028"/>
                    </a:lnTo>
                    <a:lnTo>
                      <a:pt x="2574" y="10944"/>
                    </a:lnTo>
                    <a:lnTo>
                      <a:pt x="2679" y="10923"/>
                    </a:lnTo>
                    <a:lnTo>
                      <a:pt x="2574" y="11028"/>
                    </a:lnTo>
                    <a:lnTo>
                      <a:pt x="2553" y="11132"/>
                    </a:lnTo>
                    <a:lnTo>
                      <a:pt x="2595" y="11237"/>
                    </a:lnTo>
                    <a:lnTo>
                      <a:pt x="2511" y="11446"/>
                    </a:lnTo>
                    <a:lnTo>
                      <a:pt x="2511" y="11509"/>
                    </a:lnTo>
                    <a:lnTo>
                      <a:pt x="2595" y="11593"/>
                    </a:lnTo>
                    <a:lnTo>
                      <a:pt x="2700" y="11572"/>
                    </a:lnTo>
                    <a:lnTo>
                      <a:pt x="2783" y="11593"/>
                    </a:lnTo>
                    <a:lnTo>
                      <a:pt x="2867" y="11572"/>
                    </a:lnTo>
                    <a:lnTo>
                      <a:pt x="2867" y="11446"/>
                    </a:lnTo>
                    <a:lnTo>
                      <a:pt x="2930" y="11362"/>
                    </a:lnTo>
                    <a:lnTo>
                      <a:pt x="2909" y="11279"/>
                    </a:lnTo>
                    <a:lnTo>
                      <a:pt x="2825" y="11132"/>
                    </a:lnTo>
                    <a:lnTo>
                      <a:pt x="2909" y="10944"/>
                    </a:lnTo>
                    <a:lnTo>
                      <a:pt x="2909" y="10818"/>
                    </a:lnTo>
                    <a:lnTo>
                      <a:pt x="2972" y="10923"/>
                    </a:lnTo>
                    <a:lnTo>
                      <a:pt x="2930" y="11028"/>
                    </a:lnTo>
                    <a:lnTo>
                      <a:pt x="2909" y="11090"/>
                    </a:lnTo>
                    <a:lnTo>
                      <a:pt x="2993" y="11258"/>
                    </a:lnTo>
                    <a:lnTo>
                      <a:pt x="3076" y="11279"/>
                    </a:lnTo>
                    <a:lnTo>
                      <a:pt x="3118" y="11300"/>
                    </a:lnTo>
                    <a:lnTo>
                      <a:pt x="3034" y="11341"/>
                    </a:lnTo>
                    <a:lnTo>
                      <a:pt x="2993" y="11488"/>
                    </a:lnTo>
                    <a:lnTo>
                      <a:pt x="3014" y="11551"/>
                    </a:lnTo>
                    <a:lnTo>
                      <a:pt x="3181" y="11593"/>
                    </a:lnTo>
                    <a:lnTo>
                      <a:pt x="3244" y="11551"/>
                    </a:lnTo>
                    <a:lnTo>
                      <a:pt x="3348" y="11697"/>
                    </a:lnTo>
                    <a:lnTo>
                      <a:pt x="3348" y="11802"/>
                    </a:lnTo>
                    <a:lnTo>
                      <a:pt x="3286" y="11906"/>
                    </a:lnTo>
                    <a:lnTo>
                      <a:pt x="3181" y="11990"/>
                    </a:lnTo>
                    <a:lnTo>
                      <a:pt x="3223" y="12011"/>
                    </a:lnTo>
                    <a:lnTo>
                      <a:pt x="3286" y="12095"/>
                    </a:lnTo>
                    <a:lnTo>
                      <a:pt x="3369" y="12095"/>
                    </a:lnTo>
                    <a:lnTo>
                      <a:pt x="3495" y="12074"/>
                    </a:lnTo>
                    <a:lnTo>
                      <a:pt x="3537" y="12095"/>
                    </a:lnTo>
                    <a:lnTo>
                      <a:pt x="3725" y="11927"/>
                    </a:lnTo>
                    <a:lnTo>
                      <a:pt x="3830" y="11969"/>
                    </a:lnTo>
                    <a:lnTo>
                      <a:pt x="3871" y="11990"/>
                    </a:lnTo>
                    <a:lnTo>
                      <a:pt x="4039" y="11823"/>
                    </a:lnTo>
                    <a:lnTo>
                      <a:pt x="4123" y="11802"/>
                    </a:lnTo>
                    <a:lnTo>
                      <a:pt x="4227" y="11655"/>
                    </a:lnTo>
                    <a:lnTo>
                      <a:pt x="4290" y="11593"/>
                    </a:lnTo>
                    <a:lnTo>
                      <a:pt x="4332" y="11613"/>
                    </a:lnTo>
                    <a:lnTo>
                      <a:pt x="4290" y="11781"/>
                    </a:lnTo>
                    <a:lnTo>
                      <a:pt x="4269" y="11906"/>
                    </a:lnTo>
                    <a:lnTo>
                      <a:pt x="4290" y="11927"/>
                    </a:lnTo>
                    <a:lnTo>
                      <a:pt x="4395" y="11865"/>
                    </a:lnTo>
                    <a:lnTo>
                      <a:pt x="4478" y="11718"/>
                    </a:lnTo>
                    <a:lnTo>
                      <a:pt x="4583" y="11655"/>
                    </a:lnTo>
                    <a:lnTo>
                      <a:pt x="4687" y="11655"/>
                    </a:lnTo>
                    <a:lnTo>
                      <a:pt x="4813" y="11446"/>
                    </a:lnTo>
                    <a:lnTo>
                      <a:pt x="4876" y="11237"/>
                    </a:lnTo>
                    <a:lnTo>
                      <a:pt x="4855" y="11153"/>
                    </a:lnTo>
                    <a:lnTo>
                      <a:pt x="4876" y="11048"/>
                    </a:lnTo>
                    <a:lnTo>
                      <a:pt x="4792" y="11028"/>
                    </a:lnTo>
                    <a:lnTo>
                      <a:pt x="4750" y="11048"/>
                    </a:lnTo>
                    <a:lnTo>
                      <a:pt x="4667" y="11048"/>
                    </a:lnTo>
                    <a:lnTo>
                      <a:pt x="4541" y="11132"/>
                    </a:lnTo>
                    <a:lnTo>
                      <a:pt x="4478" y="11195"/>
                    </a:lnTo>
                    <a:lnTo>
                      <a:pt x="4374" y="11195"/>
                    </a:lnTo>
                    <a:lnTo>
                      <a:pt x="4457" y="11090"/>
                    </a:lnTo>
                    <a:lnTo>
                      <a:pt x="4478" y="11028"/>
                    </a:lnTo>
                    <a:lnTo>
                      <a:pt x="4374" y="11048"/>
                    </a:lnTo>
                    <a:lnTo>
                      <a:pt x="4353" y="10986"/>
                    </a:lnTo>
                    <a:lnTo>
                      <a:pt x="4374" y="10923"/>
                    </a:lnTo>
                    <a:lnTo>
                      <a:pt x="4457" y="10923"/>
                    </a:lnTo>
                    <a:lnTo>
                      <a:pt x="4499" y="10735"/>
                    </a:lnTo>
                    <a:lnTo>
                      <a:pt x="4562" y="10651"/>
                    </a:lnTo>
                    <a:lnTo>
                      <a:pt x="4541" y="10546"/>
                    </a:lnTo>
                    <a:lnTo>
                      <a:pt x="4395" y="10463"/>
                    </a:lnTo>
                    <a:lnTo>
                      <a:pt x="4185" y="10525"/>
                    </a:lnTo>
                    <a:lnTo>
                      <a:pt x="4060" y="10630"/>
                    </a:lnTo>
                    <a:lnTo>
                      <a:pt x="4123" y="10504"/>
                    </a:lnTo>
                    <a:lnTo>
                      <a:pt x="4039" y="10358"/>
                    </a:lnTo>
                    <a:lnTo>
                      <a:pt x="3892" y="10295"/>
                    </a:lnTo>
                    <a:lnTo>
                      <a:pt x="3830" y="10316"/>
                    </a:lnTo>
                    <a:lnTo>
                      <a:pt x="3767" y="10358"/>
                    </a:lnTo>
                    <a:lnTo>
                      <a:pt x="3725" y="10358"/>
                    </a:lnTo>
                    <a:lnTo>
                      <a:pt x="3599" y="10525"/>
                    </a:lnTo>
                    <a:lnTo>
                      <a:pt x="3495" y="10525"/>
                    </a:lnTo>
                    <a:lnTo>
                      <a:pt x="3558" y="10337"/>
                    </a:lnTo>
                    <a:lnTo>
                      <a:pt x="3453" y="10232"/>
                    </a:lnTo>
                    <a:lnTo>
                      <a:pt x="3809" y="10232"/>
                    </a:lnTo>
                    <a:lnTo>
                      <a:pt x="3830" y="10191"/>
                    </a:lnTo>
                    <a:lnTo>
                      <a:pt x="3725" y="10044"/>
                    </a:lnTo>
                    <a:lnTo>
                      <a:pt x="3767" y="9981"/>
                    </a:lnTo>
                    <a:lnTo>
                      <a:pt x="3830" y="9793"/>
                    </a:lnTo>
                    <a:lnTo>
                      <a:pt x="3830" y="9709"/>
                    </a:lnTo>
                    <a:lnTo>
                      <a:pt x="3934" y="9605"/>
                    </a:lnTo>
                    <a:lnTo>
                      <a:pt x="3934" y="9668"/>
                    </a:lnTo>
                    <a:lnTo>
                      <a:pt x="3955" y="9730"/>
                    </a:lnTo>
                    <a:lnTo>
                      <a:pt x="3934" y="9835"/>
                    </a:lnTo>
                    <a:lnTo>
                      <a:pt x="3871" y="9898"/>
                    </a:lnTo>
                    <a:lnTo>
                      <a:pt x="3934" y="10128"/>
                    </a:lnTo>
                    <a:lnTo>
                      <a:pt x="4164" y="10421"/>
                    </a:lnTo>
                    <a:lnTo>
                      <a:pt x="4332" y="10442"/>
                    </a:lnTo>
                    <a:lnTo>
                      <a:pt x="4353" y="10421"/>
                    </a:lnTo>
                    <a:lnTo>
                      <a:pt x="4478" y="10421"/>
                    </a:lnTo>
                    <a:lnTo>
                      <a:pt x="4771" y="10546"/>
                    </a:lnTo>
                    <a:lnTo>
                      <a:pt x="4813" y="10525"/>
                    </a:lnTo>
                    <a:lnTo>
                      <a:pt x="4897" y="10358"/>
                    </a:lnTo>
                    <a:lnTo>
                      <a:pt x="4980" y="10295"/>
                    </a:lnTo>
                    <a:lnTo>
                      <a:pt x="5022" y="10295"/>
                    </a:lnTo>
                    <a:lnTo>
                      <a:pt x="4980" y="10358"/>
                    </a:lnTo>
                    <a:lnTo>
                      <a:pt x="5064" y="10400"/>
                    </a:lnTo>
                    <a:lnTo>
                      <a:pt x="5169" y="10337"/>
                    </a:lnTo>
                    <a:lnTo>
                      <a:pt x="5190" y="10253"/>
                    </a:lnTo>
                    <a:lnTo>
                      <a:pt x="5211" y="10212"/>
                    </a:lnTo>
                    <a:lnTo>
                      <a:pt x="5273" y="10253"/>
                    </a:lnTo>
                    <a:lnTo>
                      <a:pt x="5399" y="10212"/>
                    </a:lnTo>
                    <a:lnTo>
                      <a:pt x="5399" y="10086"/>
                    </a:lnTo>
                    <a:lnTo>
                      <a:pt x="5545" y="9981"/>
                    </a:lnTo>
                    <a:lnTo>
                      <a:pt x="5545" y="9877"/>
                    </a:lnTo>
                    <a:lnTo>
                      <a:pt x="5524" y="9835"/>
                    </a:lnTo>
                    <a:lnTo>
                      <a:pt x="5420" y="9835"/>
                    </a:lnTo>
                    <a:lnTo>
                      <a:pt x="5524" y="9730"/>
                    </a:lnTo>
                    <a:lnTo>
                      <a:pt x="5545" y="9521"/>
                    </a:lnTo>
                    <a:lnTo>
                      <a:pt x="5713" y="9500"/>
                    </a:lnTo>
                    <a:lnTo>
                      <a:pt x="5943" y="9563"/>
                    </a:lnTo>
                    <a:lnTo>
                      <a:pt x="6027" y="9626"/>
                    </a:lnTo>
                    <a:lnTo>
                      <a:pt x="6173" y="9626"/>
                    </a:lnTo>
                    <a:lnTo>
                      <a:pt x="6278" y="9563"/>
                    </a:lnTo>
                    <a:lnTo>
                      <a:pt x="6382" y="9563"/>
                    </a:lnTo>
                    <a:lnTo>
                      <a:pt x="6466" y="9668"/>
                    </a:lnTo>
                    <a:lnTo>
                      <a:pt x="6571" y="9626"/>
                    </a:lnTo>
                    <a:lnTo>
                      <a:pt x="6675" y="9521"/>
                    </a:lnTo>
                    <a:lnTo>
                      <a:pt x="6759" y="9479"/>
                    </a:lnTo>
                    <a:lnTo>
                      <a:pt x="6759" y="9396"/>
                    </a:lnTo>
                    <a:lnTo>
                      <a:pt x="6633" y="9396"/>
                    </a:lnTo>
                    <a:lnTo>
                      <a:pt x="6278" y="9207"/>
                    </a:lnTo>
                    <a:lnTo>
                      <a:pt x="6257" y="9144"/>
                    </a:lnTo>
                    <a:lnTo>
                      <a:pt x="6340" y="9082"/>
                    </a:lnTo>
                    <a:lnTo>
                      <a:pt x="6445" y="9103"/>
                    </a:lnTo>
                    <a:lnTo>
                      <a:pt x="6487" y="9165"/>
                    </a:lnTo>
                    <a:lnTo>
                      <a:pt x="6592" y="9144"/>
                    </a:lnTo>
                    <a:lnTo>
                      <a:pt x="6780" y="9291"/>
                    </a:lnTo>
                    <a:lnTo>
                      <a:pt x="6864" y="9270"/>
                    </a:lnTo>
                    <a:lnTo>
                      <a:pt x="6989" y="9165"/>
                    </a:lnTo>
                    <a:lnTo>
                      <a:pt x="7073" y="9144"/>
                    </a:lnTo>
                    <a:lnTo>
                      <a:pt x="7115" y="9061"/>
                    </a:lnTo>
                    <a:lnTo>
                      <a:pt x="7094" y="8935"/>
                    </a:lnTo>
                    <a:lnTo>
                      <a:pt x="6968" y="8831"/>
                    </a:lnTo>
                    <a:lnTo>
                      <a:pt x="6884" y="8831"/>
                    </a:lnTo>
                    <a:lnTo>
                      <a:pt x="6864" y="8747"/>
                    </a:lnTo>
                    <a:lnTo>
                      <a:pt x="6738" y="8684"/>
                    </a:lnTo>
                    <a:lnTo>
                      <a:pt x="6738" y="8642"/>
                    </a:lnTo>
                    <a:lnTo>
                      <a:pt x="6864" y="8663"/>
                    </a:lnTo>
                    <a:lnTo>
                      <a:pt x="6947" y="8684"/>
                    </a:lnTo>
                    <a:lnTo>
                      <a:pt x="6968" y="8768"/>
                    </a:lnTo>
                    <a:lnTo>
                      <a:pt x="7031" y="8789"/>
                    </a:lnTo>
                    <a:lnTo>
                      <a:pt x="7156" y="8789"/>
                    </a:lnTo>
                    <a:lnTo>
                      <a:pt x="7198" y="8852"/>
                    </a:lnTo>
                    <a:lnTo>
                      <a:pt x="7387" y="8726"/>
                    </a:lnTo>
                    <a:lnTo>
                      <a:pt x="7428" y="8726"/>
                    </a:lnTo>
                    <a:lnTo>
                      <a:pt x="7470" y="8538"/>
                    </a:lnTo>
                    <a:lnTo>
                      <a:pt x="7596" y="8328"/>
                    </a:lnTo>
                    <a:lnTo>
                      <a:pt x="7596" y="8224"/>
                    </a:lnTo>
                    <a:lnTo>
                      <a:pt x="7512" y="8161"/>
                    </a:lnTo>
                    <a:lnTo>
                      <a:pt x="7387" y="8056"/>
                    </a:lnTo>
                    <a:lnTo>
                      <a:pt x="7198" y="8056"/>
                    </a:lnTo>
                    <a:lnTo>
                      <a:pt x="7094" y="8119"/>
                    </a:lnTo>
                    <a:lnTo>
                      <a:pt x="7094" y="8035"/>
                    </a:lnTo>
                    <a:lnTo>
                      <a:pt x="7219" y="7994"/>
                    </a:lnTo>
                    <a:lnTo>
                      <a:pt x="7366" y="7994"/>
                    </a:lnTo>
                    <a:lnTo>
                      <a:pt x="7387" y="7931"/>
                    </a:lnTo>
                    <a:lnTo>
                      <a:pt x="7198" y="7784"/>
                    </a:lnTo>
                    <a:lnTo>
                      <a:pt x="7115" y="7743"/>
                    </a:lnTo>
                    <a:lnTo>
                      <a:pt x="7010" y="7743"/>
                    </a:lnTo>
                    <a:lnTo>
                      <a:pt x="6968" y="7722"/>
                    </a:lnTo>
                    <a:lnTo>
                      <a:pt x="6947" y="7743"/>
                    </a:lnTo>
                    <a:lnTo>
                      <a:pt x="6843" y="7784"/>
                    </a:lnTo>
                    <a:lnTo>
                      <a:pt x="6801" y="7743"/>
                    </a:lnTo>
                    <a:lnTo>
                      <a:pt x="6780" y="7784"/>
                    </a:lnTo>
                    <a:lnTo>
                      <a:pt x="6675" y="7784"/>
                    </a:lnTo>
                    <a:lnTo>
                      <a:pt x="6675" y="7701"/>
                    </a:lnTo>
                    <a:lnTo>
                      <a:pt x="6696" y="7638"/>
                    </a:lnTo>
                    <a:lnTo>
                      <a:pt x="6487" y="7533"/>
                    </a:lnTo>
                    <a:lnTo>
                      <a:pt x="6466" y="7491"/>
                    </a:lnTo>
                    <a:lnTo>
                      <a:pt x="6466" y="7491"/>
                    </a:lnTo>
                    <a:lnTo>
                      <a:pt x="6571" y="7533"/>
                    </a:lnTo>
                    <a:lnTo>
                      <a:pt x="6759" y="7575"/>
                    </a:lnTo>
                    <a:lnTo>
                      <a:pt x="6843" y="7617"/>
                    </a:lnTo>
                    <a:lnTo>
                      <a:pt x="6801" y="7701"/>
                    </a:lnTo>
                    <a:lnTo>
                      <a:pt x="6801" y="7701"/>
                    </a:lnTo>
                    <a:lnTo>
                      <a:pt x="6989" y="7638"/>
                    </a:lnTo>
                    <a:lnTo>
                      <a:pt x="7198" y="7638"/>
                    </a:lnTo>
                    <a:lnTo>
                      <a:pt x="7324" y="7743"/>
                    </a:lnTo>
                    <a:lnTo>
                      <a:pt x="7366" y="7722"/>
                    </a:lnTo>
                    <a:lnTo>
                      <a:pt x="7387" y="7596"/>
                    </a:lnTo>
                    <a:lnTo>
                      <a:pt x="7115" y="7512"/>
                    </a:lnTo>
                    <a:lnTo>
                      <a:pt x="6905" y="7491"/>
                    </a:lnTo>
                    <a:lnTo>
                      <a:pt x="6759" y="7429"/>
                    </a:lnTo>
                    <a:lnTo>
                      <a:pt x="6780" y="7387"/>
                    </a:lnTo>
                    <a:lnTo>
                      <a:pt x="6884" y="7366"/>
                    </a:lnTo>
                    <a:lnTo>
                      <a:pt x="6989" y="7429"/>
                    </a:lnTo>
                    <a:lnTo>
                      <a:pt x="7219" y="7491"/>
                    </a:lnTo>
                    <a:lnTo>
                      <a:pt x="7408" y="7491"/>
                    </a:lnTo>
                    <a:lnTo>
                      <a:pt x="7470" y="7596"/>
                    </a:lnTo>
                    <a:lnTo>
                      <a:pt x="7470" y="7722"/>
                    </a:lnTo>
                    <a:lnTo>
                      <a:pt x="7491" y="7805"/>
                    </a:lnTo>
                    <a:lnTo>
                      <a:pt x="7638" y="7910"/>
                    </a:lnTo>
                    <a:lnTo>
                      <a:pt x="7805" y="7952"/>
                    </a:lnTo>
                    <a:lnTo>
                      <a:pt x="7889" y="8035"/>
                    </a:lnTo>
                    <a:lnTo>
                      <a:pt x="7910" y="8035"/>
                    </a:lnTo>
                    <a:lnTo>
                      <a:pt x="7993" y="7994"/>
                    </a:lnTo>
                    <a:lnTo>
                      <a:pt x="7952" y="7847"/>
                    </a:lnTo>
                    <a:lnTo>
                      <a:pt x="7993" y="7743"/>
                    </a:lnTo>
                    <a:lnTo>
                      <a:pt x="7952" y="7701"/>
                    </a:lnTo>
                    <a:lnTo>
                      <a:pt x="8056" y="7617"/>
                    </a:lnTo>
                    <a:lnTo>
                      <a:pt x="7993" y="7575"/>
                    </a:lnTo>
                    <a:lnTo>
                      <a:pt x="7680" y="7491"/>
                    </a:lnTo>
                    <a:lnTo>
                      <a:pt x="7554" y="7512"/>
                    </a:lnTo>
                    <a:lnTo>
                      <a:pt x="7512" y="7512"/>
                    </a:lnTo>
                    <a:lnTo>
                      <a:pt x="7408" y="7408"/>
                    </a:lnTo>
                    <a:lnTo>
                      <a:pt x="7282" y="7387"/>
                    </a:lnTo>
                    <a:lnTo>
                      <a:pt x="7198" y="7282"/>
                    </a:lnTo>
                    <a:lnTo>
                      <a:pt x="7115" y="7282"/>
                    </a:lnTo>
                    <a:lnTo>
                      <a:pt x="7073" y="7324"/>
                    </a:lnTo>
                    <a:lnTo>
                      <a:pt x="6989" y="7324"/>
                    </a:lnTo>
                    <a:lnTo>
                      <a:pt x="7010" y="7219"/>
                    </a:lnTo>
                    <a:lnTo>
                      <a:pt x="6864" y="7178"/>
                    </a:lnTo>
                    <a:lnTo>
                      <a:pt x="6843" y="7094"/>
                    </a:lnTo>
                    <a:lnTo>
                      <a:pt x="6947" y="7073"/>
                    </a:lnTo>
                    <a:lnTo>
                      <a:pt x="6989" y="7115"/>
                    </a:lnTo>
                    <a:lnTo>
                      <a:pt x="7094" y="7157"/>
                    </a:lnTo>
                    <a:lnTo>
                      <a:pt x="7156" y="7073"/>
                    </a:lnTo>
                    <a:lnTo>
                      <a:pt x="7115" y="7010"/>
                    </a:lnTo>
                    <a:lnTo>
                      <a:pt x="7156" y="6968"/>
                    </a:lnTo>
                    <a:lnTo>
                      <a:pt x="7219" y="7052"/>
                    </a:lnTo>
                    <a:lnTo>
                      <a:pt x="7219" y="7178"/>
                    </a:lnTo>
                    <a:lnTo>
                      <a:pt x="7324" y="7219"/>
                    </a:lnTo>
                    <a:lnTo>
                      <a:pt x="7638" y="7303"/>
                    </a:lnTo>
                    <a:lnTo>
                      <a:pt x="7700" y="7261"/>
                    </a:lnTo>
                    <a:lnTo>
                      <a:pt x="7554" y="7052"/>
                    </a:lnTo>
                    <a:lnTo>
                      <a:pt x="7408" y="6989"/>
                    </a:lnTo>
                    <a:lnTo>
                      <a:pt x="7303" y="6947"/>
                    </a:lnTo>
                    <a:lnTo>
                      <a:pt x="7303" y="6864"/>
                    </a:lnTo>
                    <a:lnTo>
                      <a:pt x="7324" y="6801"/>
                    </a:lnTo>
                    <a:lnTo>
                      <a:pt x="7408" y="6906"/>
                    </a:lnTo>
                    <a:lnTo>
                      <a:pt x="7554" y="6906"/>
                    </a:lnTo>
                    <a:lnTo>
                      <a:pt x="7638" y="6968"/>
                    </a:lnTo>
                    <a:lnTo>
                      <a:pt x="7680" y="7073"/>
                    </a:lnTo>
                    <a:lnTo>
                      <a:pt x="7721" y="7052"/>
                    </a:lnTo>
                    <a:lnTo>
                      <a:pt x="7805" y="7157"/>
                    </a:lnTo>
                    <a:lnTo>
                      <a:pt x="7910" y="7199"/>
                    </a:lnTo>
                    <a:lnTo>
                      <a:pt x="7952" y="7261"/>
                    </a:lnTo>
                    <a:lnTo>
                      <a:pt x="8014" y="7282"/>
                    </a:lnTo>
                    <a:lnTo>
                      <a:pt x="8077" y="7178"/>
                    </a:lnTo>
                    <a:lnTo>
                      <a:pt x="8203" y="7178"/>
                    </a:lnTo>
                    <a:lnTo>
                      <a:pt x="8307" y="7282"/>
                    </a:lnTo>
                    <a:lnTo>
                      <a:pt x="8349" y="7261"/>
                    </a:lnTo>
                    <a:lnTo>
                      <a:pt x="8349" y="7157"/>
                    </a:lnTo>
                    <a:lnTo>
                      <a:pt x="8412" y="7157"/>
                    </a:lnTo>
                    <a:lnTo>
                      <a:pt x="8516" y="7261"/>
                    </a:lnTo>
                    <a:lnTo>
                      <a:pt x="8642" y="7261"/>
                    </a:lnTo>
                    <a:lnTo>
                      <a:pt x="8684" y="7199"/>
                    </a:lnTo>
                    <a:lnTo>
                      <a:pt x="8684" y="6885"/>
                    </a:lnTo>
                    <a:lnTo>
                      <a:pt x="8433" y="6634"/>
                    </a:lnTo>
                    <a:lnTo>
                      <a:pt x="8349" y="6634"/>
                    </a:lnTo>
                    <a:lnTo>
                      <a:pt x="8307" y="6655"/>
                    </a:lnTo>
                    <a:lnTo>
                      <a:pt x="8224" y="6634"/>
                    </a:lnTo>
                    <a:lnTo>
                      <a:pt x="8244" y="6571"/>
                    </a:lnTo>
                    <a:lnTo>
                      <a:pt x="8433" y="6550"/>
                    </a:lnTo>
                    <a:lnTo>
                      <a:pt x="8516" y="6571"/>
                    </a:lnTo>
                    <a:lnTo>
                      <a:pt x="8558" y="6550"/>
                    </a:lnTo>
                    <a:lnTo>
                      <a:pt x="8642" y="6592"/>
                    </a:lnTo>
                    <a:lnTo>
                      <a:pt x="8642" y="6696"/>
                    </a:lnTo>
                    <a:lnTo>
                      <a:pt x="8684" y="6759"/>
                    </a:lnTo>
                    <a:lnTo>
                      <a:pt x="8851" y="6780"/>
                    </a:lnTo>
                    <a:lnTo>
                      <a:pt x="8851" y="6968"/>
                    </a:lnTo>
                    <a:lnTo>
                      <a:pt x="8893" y="7052"/>
                    </a:lnTo>
                    <a:lnTo>
                      <a:pt x="8998" y="7052"/>
                    </a:lnTo>
                    <a:lnTo>
                      <a:pt x="9060" y="7094"/>
                    </a:lnTo>
                    <a:lnTo>
                      <a:pt x="9353" y="7115"/>
                    </a:lnTo>
                    <a:lnTo>
                      <a:pt x="9500" y="7115"/>
                    </a:lnTo>
                    <a:lnTo>
                      <a:pt x="9688" y="6947"/>
                    </a:lnTo>
                    <a:lnTo>
                      <a:pt x="9709" y="6864"/>
                    </a:lnTo>
                    <a:lnTo>
                      <a:pt x="9605" y="6801"/>
                    </a:lnTo>
                    <a:lnTo>
                      <a:pt x="9563" y="6843"/>
                    </a:lnTo>
                    <a:lnTo>
                      <a:pt x="9500" y="6780"/>
                    </a:lnTo>
                    <a:lnTo>
                      <a:pt x="9563" y="6759"/>
                    </a:lnTo>
                    <a:lnTo>
                      <a:pt x="9709" y="6696"/>
                    </a:lnTo>
                    <a:lnTo>
                      <a:pt x="9835" y="6738"/>
                    </a:lnTo>
                    <a:lnTo>
                      <a:pt x="9981" y="6675"/>
                    </a:lnTo>
                    <a:lnTo>
                      <a:pt x="10002" y="6571"/>
                    </a:lnTo>
                    <a:lnTo>
                      <a:pt x="9918" y="6466"/>
                    </a:lnTo>
                    <a:lnTo>
                      <a:pt x="9625" y="6466"/>
                    </a:lnTo>
                    <a:lnTo>
                      <a:pt x="9395" y="6424"/>
                    </a:lnTo>
                    <a:lnTo>
                      <a:pt x="9416" y="6362"/>
                    </a:lnTo>
                    <a:lnTo>
                      <a:pt x="9521" y="6362"/>
                    </a:lnTo>
                    <a:lnTo>
                      <a:pt x="9563" y="6257"/>
                    </a:lnTo>
                    <a:lnTo>
                      <a:pt x="9605" y="6278"/>
                    </a:lnTo>
                    <a:lnTo>
                      <a:pt x="9625" y="6383"/>
                    </a:lnTo>
                    <a:lnTo>
                      <a:pt x="9709" y="6383"/>
                    </a:lnTo>
                    <a:lnTo>
                      <a:pt x="9772" y="6341"/>
                    </a:lnTo>
                    <a:lnTo>
                      <a:pt x="9981" y="6424"/>
                    </a:lnTo>
                    <a:lnTo>
                      <a:pt x="10044" y="6362"/>
                    </a:lnTo>
                    <a:lnTo>
                      <a:pt x="10149" y="6445"/>
                    </a:lnTo>
                    <a:lnTo>
                      <a:pt x="10211" y="6445"/>
                    </a:lnTo>
                    <a:lnTo>
                      <a:pt x="10316" y="6320"/>
                    </a:lnTo>
                    <a:lnTo>
                      <a:pt x="10295" y="6236"/>
                    </a:lnTo>
                    <a:lnTo>
                      <a:pt x="10149" y="6152"/>
                    </a:lnTo>
                    <a:lnTo>
                      <a:pt x="10211" y="6048"/>
                    </a:lnTo>
                    <a:lnTo>
                      <a:pt x="10253" y="6006"/>
                    </a:lnTo>
                    <a:lnTo>
                      <a:pt x="10232" y="5839"/>
                    </a:lnTo>
                    <a:lnTo>
                      <a:pt x="10316" y="5901"/>
                    </a:lnTo>
                    <a:lnTo>
                      <a:pt x="10316" y="6006"/>
                    </a:lnTo>
                    <a:lnTo>
                      <a:pt x="10253" y="6069"/>
                    </a:lnTo>
                    <a:lnTo>
                      <a:pt x="10295" y="6152"/>
                    </a:lnTo>
                    <a:lnTo>
                      <a:pt x="10358" y="6173"/>
                    </a:lnTo>
                    <a:lnTo>
                      <a:pt x="10441" y="6111"/>
                    </a:lnTo>
                    <a:lnTo>
                      <a:pt x="10734" y="6111"/>
                    </a:lnTo>
                    <a:lnTo>
                      <a:pt x="10776" y="6027"/>
                    </a:lnTo>
                    <a:lnTo>
                      <a:pt x="10923" y="5922"/>
                    </a:lnTo>
                    <a:lnTo>
                      <a:pt x="10881" y="5797"/>
                    </a:lnTo>
                    <a:lnTo>
                      <a:pt x="10944" y="5755"/>
                    </a:lnTo>
                    <a:lnTo>
                      <a:pt x="11048" y="5755"/>
                    </a:lnTo>
                    <a:lnTo>
                      <a:pt x="11132" y="5650"/>
                    </a:lnTo>
                    <a:lnTo>
                      <a:pt x="11216" y="5692"/>
                    </a:lnTo>
                    <a:lnTo>
                      <a:pt x="11299" y="5629"/>
                    </a:lnTo>
                    <a:lnTo>
                      <a:pt x="11550" y="5608"/>
                    </a:lnTo>
                    <a:lnTo>
                      <a:pt x="11613" y="5483"/>
                    </a:lnTo>
                    <a:lnTo>
                      <a:pt x="11822" y="5420"/>
                    </a:lnTo>
                    <a:lnTo>
                      <a:pt x="11927" y="5336"/>
                    </a:lnTo>
                    <a:lnTo>
                      <a:pt x="12073" y="5336"/>
                    </a:lnTo>
                    <a:lnTo>
                      <a:pt x="12136" y="5315"/>
                    </a:lnTo>
                    <a:lnTo>
                      <a:pt x="12262" y="5315"/>
                    </a:lnTo>
                    <a:lnTo>
                      <a:pt x="12429" y="5232"/>
                    </a:lnTo>
                    <a:lnTo>
                      <a:pt x="12555" y="5106"/>
                    </a:lnTo>
                    <a:lnTo>
                      <a:pt x="12659" y="5085"/>
                    </a:lnTo>
                    <a:lnTo>
                      <a:pt x="12743" y="4960"/>
                    </a:lnTo>
                    <a:lnTo>
                      <a:pt x="12952" y="4918"/>
                    </a:lnTo>
                    <a:lnTo>
                      <a:pt x="13036" y="4876"/>
                    </a:lnTo>
                    <a:lnTo>
                      <a:pt x="13224" y="4771"/>
                    </a:lnTo>
                    <a:lnTo>
                      <a:pt x="13308" y="4604"/>
                    </a:lnTo>
                    <a:lnTo>
                      <a:pt x="13371" y="4458"/>
                    </a:lnTo>
                    <a:lnTo>
                      <a:pt x="13182" y="4458"/>
                    </a:lnTo>
                    <a:lnTo>
                      <a:pt x="13057" y="4478"/>
                    </a:lnTo>
                    <a:lnTo>
                      <a:pt x="12973" y="4437"/>
                    </a:lnTo>
                    <a:lnTo>
                      <a:pt x="12848" y="4458"/>
                    </a:lnTo>
                    <a:lnTo>
                      <a:pt x="12659" y="4646"/>
                    </a:lnTo>
                    <a:lnTo>
                      <a:pt x="12387" y="4667"/>
                    </a:lnTo>
                    <a:lnTo>
                      <a:pt x="11927" y="4709"/>
                    </a:lnTo>
                    <a:lnTo>
                      <a:pt x="11801" y="4688"/>
                    </a:lnTo>
                    <a:lnTo>
                      <a:pt x="11488" y="4688"/>
                    </a:lnTo>
                    <a:lnTo>
                      <a:pt x="11299" y="4771"/>
                    </a:lnTo>
                    <a:lnTo>
                      <a:pt x="11299" y="4667"/>
                    </a:lnTo>
                    <a:lnTo>
                      <a:pt x="11174" y="4667"/>
                    </a:lnTo>
                    <a:lnTo>
                      <a:pt x="11216" y="4562"/>
                    </a:lnTo>
                    <a:lnTo>
                      <a:pt x="11362" y="4562"/>
                    </a:lnTo>
                    <a:lnTo>
                      <a:pt x="11446" y="4583"/>
                    </a:lnTo>
                    <a:lnTo>
                      <a:pt x="11550" y="4541"/>
                    </a:lnTo>
                    <a:lnTo>
                      <a:pt x="11571" y="4604"/>
                    </a:lnTo>
                    <a:lnTo>
                      <a:pt x="11718" y="4604"/>
                    </a:lnTo>
                    <a:lnTo>
                      <a:pt x="11906" y="4583"/>
                    </a:lnTo>
                    <a:lnTo>
                      <a:pt x="12032" y="4583"/>
                    </a:lnTo>
                    <a:lnTo>
                      <a:pt x="12346" y="4541"/>
                    </a:lnTo>
                    <a:lnTo>
                      <a:pt x="12848" y="4332"/>
                    </a:lnTo>
                    <a:lnTo>
                      <a:pt x="12931" y="4269"/>
                    </a:lnTo>
                    <a:lnTo>
                      <a:pt x="12848" y="4186"/>
                    </a:lnTo>
                    <a:lnTo>
                      <a:pt x="12638" y="4144"/>
                    </a:lnTo>
                    <a:lnTo>
                      <a:pt x="12262" y="4081"/>
                    </a:lnTo>
                    <a:lnTo>
                      <a:pt x="12199" y="3976"/>
                    </a:lnTo>
                    <a:lnTo>
                      <a:pt x="12199" y="3976"/>
                    </a:lnTo>
                    <a:lnTo>
                      <a:pt x="12346" y="4060"/>
                    </a:lnTo>
                    <a:lnTo>
                      <a:pt x="12450" y="4039"/>
                    </a:lnTo>
                    <a:lnTo>
                      <a:pt x="12450" y="3976"/>
                    </a:lnTo>
                    <a:lnTo>
                      <a:pt x="12325" y="3851"/>
                    </a:lnTo>
                    <a:lnTo>
                      <a:pt x="12304" y="3725"/>
                    </a:lnTo>
                    <a:lnTo>
                      <a:pt x="12408" y="3851"/>
                    </a:lnTo>
                    <a:lnTo>
                      <a:pt x="12597" y="4060"/>
                    </a:lnTo>
                    <a:lnTo>
                      <a:pt x="12638" y="4060"/>
                    </a:lnTo>
                    <a:lnTo>
                      <a:pt x="12722" y="4018"/>
                    </a:lnTo>
                    <a:lnTo>
                      <a:pt x="12764" y="4081"/>
                    </a:lnTo>
                    <a:lnTo>
                      <a:pt x="12973" y="4081"/>
                    </a:lnTo>
                    <a:lnTo>
                      <a:pt x="13057" y="4144"/>
                    </a:lnTo>
                    <a:lnTo>
                      <a:pt x="13141" y="4144"/>
                    </a:lnTo>
                    <a:lnTo>
                      <a:pt x="13287" y="4165"/>
                    </a:lnTo>
                    <a:lnTo>
                      <a:pt x="13371" y="4123"/>
                    </a:lnTo>
                    <a:lnTo>
                      <a:pt x="13308" y="4081"/>
                    </a:lnTo>
                    <a:lnTo>
                      <a:pt x="13162" y="4060"/>
                    </a:lnTo>
                    <a:lnTo>
                      <a:pt x="13162" y="3976"/>
                    </a:lnTo>
                    <a:lnTo>
                      <a:pt x="13350" y="4018"/>
                    </a:lnTo>
                    <a:lnTo>
                      <a:pt x="13475" y="4060"/>
                    </a:lnTo>
                    <a:lnTo>
                      <a:pt x="13601" y="4165"/>
                    </a:lnTo>
                    <a:lnTo>
                      <a:pt x="13664" y="4144"/>
                    </a:lnTo>
                    <a:lnTo>
                      <a:pt x="13706" y="4018"/>
                    </a:lnTo>
                    <a:lnTo>
                      <a:pt x="13810" y="4081"/>
                    </a:lnTo>
                    <a:lnTo>
                      <a:pt x="13978" y="4081"/>
                    </a:lnTo>
                    <a:lnTo>
                      <a:pt x="14124" y="4039"/>
                    </a:lnTo>
                    <a:lnTo>
                      <a:pt x="14229" y="4018"/>
                    </a:lnTo>
                    <a:lnTo>
                      <a:pt x="14354" y="3914"/>
                    </a:lnTo>
                    <a:lnTo>
                      <a:pt x="14710" y="3746"/>
                    </a:lnTo>
                    <a:lnTo>
                      <a:pt x="14794" y="3662"/>
                    </a:lnTo>
                    <a:lnTo>
                      <a:pt x="14794" y="3621"/>
                    </a:lnTo>
                    <a:lnTo>
                      <a:pt x="14877" y="3600"/>
                    </a:lnTo>
                    <a:lnTo>
                      <a:pt x="15003" y="3621"/>
                    </a:lnTo>
                    <a:lnTo>
                      <a:pt x="15045" y="3558"/>
                    </a:lnTo>
                    <a:lnTo>
                      <a:pt x="15275" y="3432"/>
                    </a:lnTo>
                    <a:lnTo>
                      <a:pt x="15400" y="3181"/>
                    </a:lnTo>
                    <a:lnTo>
                      <a:pt x="15463" y="2909"/>
                    </a:lnTo>
                    <a:lnTo>
                      <a:pt x="15442" y="2721"/>
                    </a:lnTo>
                    <a:lnTo>
                      <a:pt x="15379" y="2595"/>
                    </a:lnTo>
                    <a:lnTo>
                      <a:pt x="15233" y="2512"/>
                    </a:lnTo>
                    <a:lnTo>
                      <a:pt x="15149" y="2512"/>
                    </a:lnTo>
                    <a:lnTo>
                      <a:pt x="15128" y="2554"/>
                    </a:lnTo>
                    <a:lnTo>
                      <a:pt x="15024" y="2554"/>
                    </a:lnTo>
                    <a:lnTo>
                      <a:pt x="14961" y="2658"/>
                    </a:lnTo>
                    <a:lnTo>
                      <a:pt x="14877" y="2700"/>
                    </a:lnTo>
                    <a:lnTo>
                      <a:pt x="14835" y="2658"/>
                    </a:lnTo>
                    <a:lnTo>
                      <a:pt x="14961" y="2470"/>
                    </a:lnTo>
                    <a:lnTo>
                      <a:pt x="15003" y="2386"/>
                    </a:lnTo>
                    <a:lnTo>
                      <a:pt x="15107" y="2302"/>
                    </a:lnTo>
                    <a:lnTo>
                      <a:pt x="15128" y="2156"/>
                    </a:lnTo>
                    <a:lnTo>
                      <a:pt x="15066" y="2051"/>
                    </a:lnTo>
                    <a:lnTo>
                      <a:pt x="15024" y="2030"/>
                    </a:lnTo>
                    <a:lnTo>
                      <a:pt x="15107" y="1968"/>
                    </a:lnTo>
                    <a:lnTo>
                      <a:pt x="15170" y="1737"/>
                    </a:lnTo>
                    <a:lnTo>
                      <a:pt x="15066" y="1717"/>
                    </a:lnTo>
                    <a:lnTo>
                      <a:pt x="14940" y="1737"/>
                    </a:lnTo>
                    <a:lnTo>
                      <a:pt x="14919" y="1842"/>
                    </a:lnTo>
                    <a:lnTo>
                      <a:pt x="14856" y="1884"/>
                    </a:lnTo>
                    <a:lnTo>
                      <a:pt x="14794" y="1926"/>
                    </a:lnTo>
                    <a:lnTo>
                      <a:pt x="14731" y="1863"/>
                    </a:lnTo>
                    <a:lnTo>
                      <a:pt x="14794" y="1779"/>
                    </a:lnTo>
                    <a:lnTo>
                      <a:pt x="14794" y="1717"/>
                    </a:lnTo>
                    <a:lnTo>
                      <a:pt x="14835" y="1633"/>
                    </a:lnTo>
                    <a:lnTo>
                      <a:pt x="14814" y="1570"/>
                    </a:lnTo>
                    <a:lnTo>
                      <a:pt x="14689" y="1654"/>
                    </a:lnTo>
                    <a:lnTo>
                      <a:pt x="14626" y="1779"/>
                    </a:lnTo>
                    <a:lnTo>
                      <a:pt x="14584" y="1821"/>
                    </a:lnTo>
                    <a:lnTo>
                      <a:pt x="14522" y="1758"/>
                    </a:lnTo>
                    <a:lnTo>
                      <a:pt x="14584" y="1633"/>
                    </a:lnTo>
                    <a:lnTo>
                      <a:pt x="14542" y="1549"/>
                    </a:lnTo>
                    <a:lnTo>
                      <a:pt x="14417" y="1549"/>
                    </a:lnTo>
                    <a:lnTo>
                      <a:pt x="14270" y="1633"/>
                    </a:lnTo>
                    <a:lnTo>
                      <a:pt x="14208" y="1737"/>
                    </a:lnTo>
                    <a:lnTo>
                      <a:pt x="14082" y="1737"/>
                    </a:lnTo>
                    <a:lnTo>
                      <a:pt x="14019" y="1779"/>
                    </a:lnTo>
                    <a:lnTo>
                      <a:pt x="13978" y="1884"/>
                    </a:lnTo>
                    <a:lnTo>
                      <a:pt x="13894" y="1884"/>
                    </a:lnTo>
                    <a:lnTo>
                      <a:pt x="13789" y="1842"/>
                    </a:lnTo>
                    <a:lnTo>
                      <a:pt x="13580" y="1821"/>
                    </a:lnTo>
                    <a:lnTo>
                      <a:pt x="13308" y="1821"/>
                    </a:lnTo>
                    <a:lnTo>
                      <a:pt x="13496" y="1758"/>
                    </a:lnTo>
                    <a:lnTo>
                      <a:pt x="13559" y="1717"/>
                    </a:lnTo>
                    <a:lnTo>
                      <a:pt x="13643" y="1737"/>
                    </a:lnTo>
                    <a:lnTo>
                      <a:pt x="13747" y="1737"/>
                    </a:lnTo>
                    <a:lnTo>
                      <a:pt x="13894" y="1654"/>
                    </a:lnTo>
                    <a:lnTo>
                      <a:pt x="14019" y="1633"/>
                    </a:lnTo>
                    <a:lnTo>
                      <a:pt x="14124" y="1507"/>
                    </a:lnTo>
                    <a:lnTo>
                      <a:pt x="14333" y="1403"/>
                    </a:lnTo>
                    <a:lnTo>
                      <a:pt x="14396" y="1340"/>
                    </a:lnTo>
                    <a:lnTo>
                      <a:pt x="14354" y="1298"/>
                    </a:lnTo>
                    <a:lnTo>
                      <a:pt x="14270" y="1298"/>
                    </a:lnTo>
                    <a:lnTo>
                      <a:pt x="14061" y="1152"/>
                    </a:lnTo>
                    <a:lnTo>
                      <a:pt x="14019" y="1089"/>
                    </a:lnTo>
                    <a:lnTo>
                      <a:pt x="13978" y="1089"/>
                    </a:lnTo>
                    <a:lnTo>
                      <a:pt x="13873" y="1131"/>
                    </a:lnTo>
                    <a:lnTo>
                      <a:pt x="13810" y="1193"/>
                    </a:lnTo>
                    <a:lnTo>
                      <a:pt x="13747" y="1152"/>
                    </a:lnTo>
                    <a:lnTo>
                      <a:pt x="13706" y="1089"/>
                    </a:lnTo>
                    <a:lnTo>
                      <a:pt x="13789" y="1005"/>
                    </a:lnTo>
                    <a:lnTo>
                      <a:pt x="13768" y="921"/>
                    </a:lnTo>
                    <a:lnTo>
                      <a:pt x="13601" y="942"/>
                    </a:lnTo>
                    <a:lnTo>
                      <a:pt x="13538" y="1047"/>
                    </a:lnTo>
                    <a:lnTo>
                      <a:pt x="13454" y="1026"/>
                    </a:lnTo>
                    <a:lnTo>
                      <a:pt x="13454" y="901"/>
                    </a:lnTo>
                    <a:lnTo>
                      <a:pt x="13308" y="942"/>
                    </a:lnTo>
                    <a:lnTo>
                      <a:pt x="13266" y="1005"/>
                    </a:lnTo>
                    <a:lnTo>
                      <a:pt x="13224" y="921"/>
                    </a:lnTo>
                    <a:lnTo>
                      <a:pt x="13287" y="838"/>
                    </a:lnTo>
                    <a:lnTo>
                      <a:pt x="13245" y="775"/>
                    </a:lnTo>
                    <a:lnTo>
                      <a:pt x="13308" y="775"/>
                    </a:lnTo>
                    <a:lnTo>
                      <a:pt x="13371" y="691"/>
                    </a:lnTo>
                    <a:lnTo>
                      <a:pt x="13287" y="608"/>
                    </a:lnTo>
                    <a:lnTo>
                      <a:pt x="13078" y="587"/>
                    </a:lnTo>
                    <a:lnTo>
                      <a:pt x="12910" y="503"/>
                    </a:lnTo>
                    <a:lnTo>
                      <a:pt x="12785" y="524"/>
                    </a:lnTo>
                    <a:lnTo>
                      <a:pt x="12659" y="629"/>
                    </a:lnTo>
                    <a:lnTo>
                      <a:pt x="12638" y="733"/>
                    </a:lnTo>
                    <a:lnTo>
                      <a:pt x="12597" y="775"/>
                    </a:lnTo>
                    <a:lnTo>
                      <a:pt x="12513" y="670"/>
                    </a:lnTo>
                    <a:lnTo>
                      <a:pt x="12638" y="524"/>
                    </a:lnTo>
                    <a:lnTo>
                      <a:pt x="12659" y="461"/>
                    </a:lnTo>
                    <a:lnTo>
                      <a:pt x="12513" y="461"/>
                    </a:lnTo>
                    <a:lnTo>
                      <a:pt x="12387" y="377"/>
                    </a:lnTo>
                    <a:lnTo>
                      <a:pt x="12262" y="377"/>
                    </a:lnTo>
                    <a:lnTo>
                      <a:pt x="12199" y="482"/>
                    </a:lnTo>
                    <a:lnTo>
                      <a:pt x="12011" y="608"/>
                    </a:lnTo>
                    <a:lnTo>
                      <a:pt x="11885" y="733"/>
                    </a:lnTo>
                    <a:lnTo>
                      <a:pt x="11801" y="775"/>
                    </a:lnTo>
                    <a:lnTo>
                      <a:pt x="11781" y="712"/>
                    </a:lnTo>
                    <a:lnTo>
                      <a:pt x="11822" y="587"/>
                    </a:lnTo>
                    <a:lnTo>
                      <a:pt x="11822" y="419"/>
                    </a:lnTo>
                    <a:lnTo>
                      <a:pt x="11781" y="377"/>
                    </a:lnTo>
                    <a:lnTo>
                      <a:pt x="11739" y="273"/>
                    </a:lnTo>
                    <a:lnTo>
                      <a:pt x="11592" y="189"/>
                    </a:lnTo>
                    <a:lnTo>
                      <a:pt x="11467" y="210"/>
                    </a:lnTo>
                    <a:lnTo>
                      <a:pt x="11341" y="189"/>
                    </a:lnTo>
                    <a:lnTo>
                      <a:pt x="11278" y="85"/>
                    </a:lnTo>
                    <a:lnTo>
                      <a:pt x="11153" y="64"/>
                    </a:lnTo>
                    <a:lnTo>
                      <a:pt x="10985" y="105"/>
                    </a:lnTo>
                    <a:lnTo>
                      <a:pt x="10881" y="85"/>
                    </a:lnTo>
                    <a:lnTo>
                      <a:pt x="10818" y="64"/>
                    </a:lnTo>
                    <a:lnTo>
                      <a:pt x="10734" y="1"/>
                    </a:lnTo>
                    <a:lnTo>
                      <a:pt x="10651" y="64"/>
                    </a:lnTo>
                    <a:lnTo>
                      <a:pt x="10630" y="210"/>
                    </a:lnTo>
                    <a:lnTo>
                      <a:pt x="10734" y="461"/>
                    </a:lnTo>
                    <a:lnTo>
                      <a:pt x="10651" y="670"/>
                    </a:lnTo>
                    <a:lnTo>
                      <a:pt x="10651" y="817"/>
                    </a:lnTo>
                    <a:lnTo>
                      <a:pt x="10609" y="880"/>
                    </a:lnTo>
                    <a:lnTo>
                      <a:pt x="10525" y="838"/>
                    </a:lnTo>
                    <a:lnTo>
                      <a:pt x="10400" y="880"/>
                    </a:lnTo>
                    <a:lnTo>
                      <a:pt x="10337" y="817"/>
                    </a:lnTo>
                    <a:lnTo>
                      <a:pt x="10421" y="733"/>
                    </a:lnTo>
                    <a:lnTo>
                      <a:pt x="10358" y="566"/>
                    </a:lnTo>
                    <a:lnTo>
                      <a:pt x="10421" y="461"/>
                    </a:lnTo>
                    <a:lnTo>
                      <a:pt x="10441" y="315"/>
                    </a:lnTo>
                    <a:lnTo>
                      <a:pt x="10400" y="273"/>
                    </a:lnTo>
                    <a:lnTo>
                      <a:pt x="10232" y="398"/>
                    </a:lnTo>
                    <a:lnTo>
                      <a:pt x="10232" y="461"/>
                    </a:lnTo>
                    <a:lnTo>
                      <a:pt x="10149" y="482"/>
                    </a:lnTo>
                    <a:lnTo>
                      <a:pt x="10107" y="419"/>
                    </a:lnTo>
                    <a:lnTo>
                      <a:pt x="10149" y="273"/>
                    </a:lnTo>
                    <a:lnTo>
                      <a:pt x="10107" y="210"/>
                    </a:lnTo>
                    <a:lnTo>
                      <a:pt x="10044" y="252"/>
                    </a:lnTo>
                    <a:lnTo>
                      <a:pt x="9981" y="398"/>
                    </a:lnTo>
                    <a:lnTo>
                      <a:pt x="9897" y="398"/>
                    </a:lnTo>
                    <a:lnTo>
                      <a:pt x="9877" y="357"/>
                    </a:lnTo>
                    <a:lnTo>
                      <a:pt x="9918" y="252"/>
                    </a:lnTo>
                    <a:lnTo>
                      <a:pt x="9918" y="105"/>
                    </a:lnTo>
                    <a:lnTo>
                      <a:pt x="9897" y="64"/>
                    </a:lnTo>
                    <a:lnTo>
                      <a:pt x="9625"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6863;p56"/>
              <p:cNvSpPr/>
              <p:nvPr/>
            </p:nvSpPr>
            <p:spPr>
              <a:xfrm>
                <a:off x="2905300" y="2401625"/>
                <a:ext cx="91575" cy="98875"/>
              </a:xfrm>
              <a:custGeom>
                <a:avLst/>
                <a:gdLst/>
                <a:ahLst/>
                <a:cxnLst/>
                <a:rect l="l" t="t" r="r" b="b"/>
                <a:pathLst>
                  <a:path w="3663" h="3955" extrusionOk="0">
                    <a:moveTo>
                      <a:pt x="2909" y="2155"/>
                    </a:moveTo>
                    <a:lnTo>
                      <a:pt x="2872" y="2165"/>
                    </a:lnTo>
                    <a:lnTo>
                      <a:pt x="2872" y="2165"/>
                    </a:lnTo>
                    <a:lnTo>
                      <a:pt x="2878" y="2166"/>
                    </a:lnTo>
                    <a:lnTo>
                      <a:pt x="2878" y="2166"/>
                    </a:lnTo>
                    <a:lnTo>
                      <a:pt x="2930" y="2155"/>
                    </a:lnTo>
                    <a:close/>
                    <a:moveTo>
                      <a:pt x="2323" y="0"/>
                    </a:moveTo>
                    <a:lnTo>
                      <a:pt x="2260" y="42"/>
                    </a:lnTo>
                    <a:lnTo>
                      <a:pt x="2219" y="84"/>
                    </a:lnTo>
                    <a:lnTo>
                      <a:pt x="2135" y="84"/>
                    </a:lnTo>
                    <a:lnTo>
                      <a:pt x="2072" y="147"/>
                    </a:lnTo>
                    <a:lnTo>
                      <a:pt x="2009" y="188"/>
                    </a:lnTo>
                    <a:lnTo>
                      <a:pt x="1905" y="188"/>
                    </a:lnTo>
                    <a:lnTo>
                      <a:pt x="1779" y="293"/>
                    </a:lnTo>
                    <a:lnTo>
                      <a:pt x="1675" y="377"/>
                    </a:lnTo>
                    <a:lnTo>
                      <a:pt x="1675" y="460"/>
                    </a:lnTo>
                    <a:lnTo>
                      <a:pt x="1612" y="460"/>
                    </a:lnTo>
                    <a:lnTo>
                      <a:pt x="1570" y="419"/>
                    </a:lnTo>
                    <a:lnTo>
                      <a:pt x="1570" y="460"/>
                    </a:lnTo>
                    <a:lnTo>
                      <a:pt x="1591" y="481"/>
                    </a:lnTo>
                    <a:lnTo>
                      <a:pt x="1591" y="523"/>
                    </a:lnTo>
                    <a:lnTo>
                      <a:pt x="1528" y="586"/>
                    </a:lnTo>
                    <a:lnTo>
                      <a:pt x="1423" y="670"/>
                    </a:lnTo>
                    <a:lnTo>
                      <a:pt x="1382" y="691"/>
                    </a:lnTo>
                    <a:lnTo>
                      <a:pt x="1402" y="711"/>
                    </a:lnTo>
                    <a:lnTo>
                      <a:pt x="1382" y="774"/>
                    </a:lnTo>
                    <a:lnTo>
                      <a:pt x="1319" y="774"/>
                    </a:lnTo>
                    <a:lnTo>
                      <a:pt x="1319" y="816"/>
                    </a:lnTo>
                    <a:lnTo>
                      <a:pt x="1382" y="837"/>
                    </a:lnTo>
                    <a:lnTo>
                      <a:pt x="1319" y="879"/>
                    </a:lnTo>
                    <a:lnTo>
                      <a:pt x="1256" y="879"/>
                    </a:lnTo>
                    <a:lnTo>
                      <a:pt x="1193" y="942"/>
                    </a:lnTo>
                    <a:lnTo>
                      <a:pt x="1193" y="1004"/>
                    </a:lnTo>
                    <a:lnTo>
                      <a:pt x="1214" y="1004"/>
                    </a:lnTo>
                    <a:lnTo>
                      <a:pt x="1256" y="1025"/>
                    </a:lnTo>
                    <a:lnTo>
                      <a:pt x="1193" y="1046"/>
                    </a:lnTo>
                    <a:lnTo>
                      <a:pt x="1151" y="1046"/>
                    </a:lnTo>
                    <a:lnTo>
                      <a:pt x="1089" y="1151"/>
                    </a:lnTo>
                    <a:lnTo>
                      <a:pt x="1068" y="1214"/>
                    </a:lnTo>
                    <a:lnTo>
                      <a:pt x="942" y="1402"/>
                    </a:lnTo>
                    <a:lnTo>
                      <a:pt x="942" y="1444"/>
                    </a:lnTo>
                    <a:lnTo>
                      <a:pt x="984" y="1507"/>
                    </a:lnTo>
                    <a:lnTo>
                      <a:pt x="984" y="1548"/>
                    </a:lnTo>
                    <a:lnTo>
                      <a:pt x="963" y="1548"/>
                    </a:lnTo>
                    <a:lnTo>
                      <a:pt x="942" y="1527"/>
                    </a:lnTo>
                    <a:lnTo>
                      <a:pt x="900" y="1527"/>
                    </a:lnTo>
                    <a:lnTo>
                      <a:pt x="796" y="1569"/>
                    </a:lnTo>
                    <a:lnTo>
                      <a:pt x="754" y="1653"/>
                    </a:lnTo>
                    <a:lnTo>
                      <a:pt x="754" y="1716"/>
                    </a:lnTo>
                    <a:lnTo>
                      <a:pt x="796" y="1716"/>
                    </a:lnTo>
                    <a:lnTo>
                      <a:pt x="858" y="1758"/>
                    </a:lnTo>
                    <a:lnTo>
                      <a:pt x="838" y="1779"/>
                    </a:lnTo>
                    <a:lnTo>
                      <a:pt x="838" y="1841"/>
                    </a:lnTo>
                    <a:lnTo>
                      <a:pt x="775" y="1883"/>
                    </a:lnTo>
                    <a:lnTo>
                      <a:pt x="649" y="1862"/>
                    </a:lnTo>
                    <a:lnTo>
                      <a:pt x="628" y="1883"/>
                    </a:lnTo>
                    <a:lnTo>
                      <a:pt x="628" y="1946"/>
                    </a:lnTo>
                    <a:lnTo>
                      <a:pt x="545" y="2030"/>
                    </a:lnTo>
                    <a:lnTo>
                      <a:pt x="482" y="2134"/>
                    </a:lnTo>
                    <a:lnTo>
                      <a:pt x="440" y="2197"/>
                    </a:lnTo>
                    <a:lnTo>
                      <a:pt x="419" y="2197"/>
                    </a:lnTo>
                    <a:lnTo>
                      <a:pt x="419" y="2134"/>
                    </a:lnTo>
                    <a:lnTo>
                      <a:pt x="377" y="2197"/>
                    </a:lnTo>
                    <a:lnTo>
                      <a:pt x="335" y="2134"/>
                    </a:lnTo>
                    <a:lnTo>
                      <a:pt x="356" y="2072"/>
                    </a:lnTo>
                    <a:lnTo>
                      <a:pt x="440" y="2030"/>
                    </a:lnTo>
                    <a:lnTo>
                      <a:pt x="461" y="1967"/>
                    </a:lnTo>
                    <a:lnTo>
                      <a:pt x="440" y="1988"/>
                    </a:lnTo>
                    <a:lnTo>
                      <a:pt x="356" y="2051"/>
                    </a:lnTo>
                    <a:lnTo>
                      <a:pt x="231" y="2134"/>
                    </a:lnTo>
                    <a:lnTo>
                      <a:pt x="168" y="2260"/>
                    </a:lnTo>
                    <a:lnTo>
                      <a:pt x="231" y="2260"/>
                    </a:lnTo>
                    <a:lnTo>
                      <a:pt x="314" y="2239"/>
                    </a:lnTo>
                    <a:lnTo>
                      <a:pt x="461" y="2197"/>
                    </a:lnTo>
                    <a:lnTo>
                      <a:pt x="586" y="2197"/>
                    </a:lnTo>
                    <a:lnTo>
                      <a:pt x="524" y="2281"/>
                    </a:lnTo>
                    <a:lnTo>
                      <a:pt x="419" y="2406"/>
                    </a:lnTo>
                    <a:lnTo>
                      <a:pt x="335" y="2511"/>
                    </a:lnTo>
                    <a:lnTo>
                      <a:pt x="210" y="2595"/>
                    </a:lnTo>
                    <a:lnTo>
                      <a:pt x="105" y="2699"/>
                    </a:lnTo>
                    <a:lnTo>
                      <a:pt x="22" y="2699"/>
                    </a:lnTo>
                    <a:lnTo>
                      <a:pt x="1" y="2762"/>
                    </a:lnTo>
                    <a:lnTo>
                      <a:pt x="22" y="2804"/>
                    </a:lnTo>
                    <a:lnTo>
                      <a:pt x="1" y="2888"/>
                    </a:lnTo>
                    <a:lnTo>
                      <a:pt x="22" y="2929"/>
                    </a:lnTo>
                    <a:lnTo>
                      <a:pt x="63" y="2929"/>
                    </a:lnTo>
                    <a:lnTo>
                      <a:pt x="168" y="2971"/>
                    </a:lnTo>
                    <a:lnTo>
                      <a:pt x="314" y="2929"/>
                    </a:lnTo>
                    <a:lnTo>
                      <a:pt x="377" y="2888"/>
                    </a:lnTo>
                    <a:lnTo>
                      <a:pt x="482" y="2888"/>
                    </a:lnTo>
                    <a:lnTo>
                      <a:pt x="566" y="2825"/>
                    </a:lnTo>
                    <a:lnTo>
                      <a:pt x="586" y="2783"/>
                    </a:lnTo>
                    <a:lnTo>
                      <a:pt x="586" y="2804"/>
                    </a:lnTo>
                    <a:lnTo>
                      <a:pt x="545" y="2888"/>
                    </a:lnTo>
                    <a:lnTo>
                      <a:pt x="670" y="2908"/>
                    </a:lnTo>
                    <a:lnTo>
                      <a:pt x="754" y="2888"/>
                    </a:lnTo>
                    <a:lnTo>
                      <a:pt x="796" y="2929"/>
                    </a:lnTo>
                    <a:lnTo>
                      <a:pt x="963" y="2929"/>
                    </a:lnTo>
                    <a:lnTo>
                      <a:pt x="1047" y="2908"/>
                    </a:lnTo>
                    <a:lnTo>
                      <a:pt x="1068" y="2971"/>
                    </a:lnTo>
                    <a:lnTo>
                      <a:pt x="1110" y="3013"/>
                    </a:lnTo>
                    <a:lnTo>
                      <a:pt x="1214" y="3013"/>
                    </a:lnTo>
                    <a:lnTo>
                      <a:pt x="1256" y="2992"/>
                    </a:lnTo>
                    <a:lnTo>
                      <a:pt x="1277" y="3013"/>
                    </a:lnTo>
                    <a:lnTo>
                      <a:pt x="1361" y="3013"/>
                    </a:lnTo>
                    <a:lnTo>
                      <a:pt x="1402" y="2992"/>
                    </a:lnTo>
                    <a:lnTo>
                      <a:pt x="1402" y="2950"/>
                    </a:lnTo>
                    <a:lnTo>
                      <a:pt x="1486" y="2950"/>
                    </a:lnTo>
                    <a:lnTo>
                      <a:pt x="1507" y="2992"/>
                    </a:lnTo>
                    <a:lnTo>
                      <a:pt x="1570" y="2992"/>
                    </a:lnTo>
                    <a:lnTo>
                      <a:pt x="1591" y="2929"/>
                    </a:lnTo>
                    <a:lnTo>
                      <a:pt x="1633" y="2929"/>
                    </a:lnTo>
                    <a:lnTo>
                      <a:pt x="1695" y="2971"/>
                    </a:lnTo>
                    <a:lnTo>
                      <a:pt x="1716" y="2908"/>
                    </a:lnTo>
                    <a:lnTo>
                      <a:pt x="1716" y="2867"/>
                    </a:lnTo>
                    <a:lnTo>
                      <a:pt x="1716" y="2783"/>
                    </a:lnTo>
                    <a:lnTo>
                      <a:pt x="1737" y="2804"/>
                    </a:lnTo>
                    <a:lnTo>
                      <a:pt x="1779" y="2762"/>
                    </a:lnTo>
                    <a:lnTo>
                      <a:pt x="1821" y="2762"/>
                    </a:lnTo>
                    <a:lnTo>
                      <a:pt x="1800" y="2783"/>
                    </a:lnTo>
                    <a:lnTo>
                      <a:pt x="1779" y="2888"/>
                    </a:lnTo>
                    <a:lnTo>
                      <a:pt x="1800" y="2908"/>
                    </a:lnTo>
                    <a:lnTo>
                      <a:pt x="1821" y="2867"/>
                    </a:lnTo>
                    <a:lnTo>
                      <a:pt x="1884" y="2783"/>
                    </a:lnTo>
                    <a:lnTo>
                      <a:pt x="1905" y="2783"/>
                    </a:lnTo>
                    <a:lnTo>
                      <a:pt x="1905" y="2867"/>
                    </a:lnTo>
                    <a:lnTo>
                      <a:pt x="1884" y="2908"/>
                    </a:lnTo>
                    <a:lnTo>
                      <a:pt x="1884" y="2971"/>
                    </a:lnTo>
                    <a:lnTo>
                      <a:pt x="1947" y="2929"/>
                    </a:lnTo>
                    <a:lnTo>
                      <a:pt x="1988" y="2929"/>
                    </a:lnTo>
                    <a:lnTo>
                      <a:pt x="1988" y="2971"/>
                    </a:lnTo>
                    <a:lnTo>
                      <a:pt x="1884" y="3034"/>
                    </a:lnTo>
                    <a:lnTo>
                      <a:pt x="1779" y="3097"/>
                    </a:lnTo>
                    <a:lnTo>
                      <a:pt x="1800" y="3118"/>
                    </a:lnTo>
                    <a:lnTo>
                      <a:pt x="1821" y="3097"/>
                    </a:lnTo>
                    <a:lnTo>
                      <a:pt x="1884" y="3097"/>
                    </a:lnTo>
                    <a:lnTo>
                      <a:pt x="1905" y="3118"/>
                    </a:lnTo>
                    <a:lnTo>
                      <a:pt x="1947" y="3118"/>
                    </a:lnTo>
                    <a:lnTo>
                      <a:pt x="1988" y="3139"/>
                    </a:lnTo>
                    <a:lnTo>
                      <a:pt x="2030" y="3118"/>
                    </a:lnTo>
                    <a:lnTo>
                      <a:pt x="2114" y="3097"/>
                    </a:lnTo>
                    <a:lnTo>
                      <a:pt x="2135" y="3013"/>
                    </a:lnTo>
                    <a:lnTo>
                      <a:pt x="2135" y="2971"/>
                    </a:lnTo>
                    <a:lnTo>
                      <a:pt x="2198" y="2992"/>
                    </a:lnTo>
                    <a:lnTo>
                      <a:pt x="2260" y="3013"/>
                    </a:lnTo>
                    <a:lnTo>
                      <a:pt x="2323" y="3076"/>
                    </a:lnTo>
                    <a:lnTo>
                      <a:pt x="2365" y="3034"/>
                    </a:lnTo>
                    <a:lnTo>
                      <a:pt x="2428" y="3013"/>
                    </a:lnTo>
                    <a:lnTo>
                      <a:pt x="2511" y="3013"/>
                    </a:lnTo>
                    <a:lnTo>
                      <a:pt x="2449" y="3076"/>
                    </a:lnTo>
                    <a:lnTo>
                      <a:pt x="2449" y="3097"/>
                    </a:lnTo>
                    <a:lnTo>
                      <a:pt x="2344" y="3139"/>
                    </a:lnTo>
                    <a:lnTo>
                      <a:pt x="2239" y="3139"/>
                    </a:lnTo>
                    <a:lnTo>
                      <a:pt x="2198" y="3201"/>
                    </a:lnTo>
                    <a:lnTo>
                      <a:pt x="2198" y="3243"/>
                    </a:lnTo>
                    <a:lnTo>
                      <a:pt x="2156" y="3285"/>
                    </a:lnTo>
                    <a:lnTo>
                      <a:pt x="2135" y="3327"/>
                    </a:lnTo>
                    <a:lnTo>
                      <a:pt x="2051" y="3327"/>
                    </a:lnTo>
                    <a:lnTo>
                      <a:pt x="2009" y="3348"/>
                    </a:lnTo>
                    <a:lnTo>
                      <a:pt x="1988" y="3411"/>
                    </a:lnTo>
                    <a:lnTo>
                      <a:pt x="1926" y="3432"/>
                    </a:lnTo>
                    <a:lnTo>
                      <a:pt x="1821" y="3452"/>
                    </a:lnTo>
                    <a:lnTo>
                      <a:pt x="1737" y="3515"/>
                    </a:lnTo>
                    <a:lnTo>
                      <a:pt x="1716" y="3557"/>
                    </a:lnTo>
                    <a:lnTo>
                      <a:pt x="1737" y="3599"/>
                    </a:lnTo>
                    <a:lnTo>
                      <a:pt x="1779" y="3620"/>
                    </a:lnTo>
                    <a:lnTo>
                      <a:pt x="1842" y="3620"/>
                    </a:lnTo>
                    <a:lnTo>
                      <a:pt x="1884" y="3557"/>
                    </a:lnTo>
                    <a:lnTo>
                      <a:pt x="1905" y="3536"/>
                    </a:lnTo>
                    <a:lnTo>
                      <a:pt x="1947" y="3536"/>
                    </a:lnTo>
                    <a:lnTo>
                      <a:pt x="1947" y="3599"/>
                    </a:lnTo>
                    <a:lnTo>
                      <a:pt x="1988" y="3620"/>
                    </a:lnTo>
                    <a:lnTo>
                      <a:pt x="2051" y="3599"/>
                    </a:lnTo>
                    <a:lnTo>
                      <a:pt x="2114" y="3536"/>
                    </a:lnTo>
                    <a:lnTo>
                      <a:pt x="2135" y="3494"/>
                    </a:lnTo>
                    <a:lnTo>
                      <a:pt x="2156" y="3494"/>
                    </a:lnTo>
                    <a:lnTo>
                      <a:pt x="2198" y="3432"/>
                    </a:lnTo>
                    <a:lnTo>
                      <a:pt x="2219" y="3348"/>
                    </a:lnTo>
                    <a:lnTo>
                      <a:pt x="2260" y="3327"/>
                    </a:lnTo>
                    <a:lnTo>
                      <a:pt x="2365" y="3222"/>
                    </a:lnTo>
                    <a:lnTo>
                      <a:pt x="2428" y="3201"/>
                    </a:lnTo>
                    <a:lnTo>
                      <a:pt x="2470" y="3222"/>
                    </a:lnTo>
                    <a:lnTo>
                      <a:pt x="2553" y="3222"/>
                    </a:lnTo>
                    <a:lnTo>
                      <a:pt x="2511" y="3285"/>
                    </a:lnTo>
                    <a:lnTo>
                      <a:pt x="2553" y="3285"/>
                    </a:lnTo>
                    <a:lnTo>
                      <a:pt x="2616" y="3243"/>
                    </a:lnTo>
                    <a:lnTo>
                      <a:pt x="2658" y="3118"/>
                    </a:lnTo>
                    <a:lnTo>
                      <a:pt x="2721" y="3013"/>
                    </a:lnTo>
                    <a:lnTo>
                      <a:pt x="2721" y="2908"/>
                    </a:lnTo>
                    <a:lnTo>
                      <a:pt x="2742" y="2888"/>
                    </a:lnTo>
                    <a:lnTo>
                      <a:pt x="2763" y="2888"/>
                    </a:lnTo>
                    <a:lnTo>
                      <a:pt x="2825" y="2929"/>
                    </a:lnTo>
                    <a:lnTo>
                      <a:pt x="2846" y="2929"/>
                    </a:lnTo>
                    <a:lnTo>
                      <a:pt x="2888" y="2971"/>
                    </a:lnTo>
                    <a:lnTo>
                      <a:pt x="2888" y="3076"/>
                    </a:lnTo>
                    <a:lnTo>
                      <a:pt x="2867" y="3139"/>
                    </a:lnTo>
                    <a:lnTo>
                      <a:pt x="2846" y="3222"/>
                    </a:lnTo>
                    <a:lnTo>
                      <a:pt x="2867" y="3285"/>
                    </a:lnTo>
                    <a:lnTo>
                      <a:pt x="2846" y="3327"/>
                    </a:lnTo>
                    <a:lnTo>
                      <a:pt x="2763" y="3411"/>
                    </a:lnTo>
                    <a:lnTo>
                      <a:pt x="2721" y="3557"/>
                    </a:lnTo>
                    <a:lnTo>
                      <a:pt x="2721" y="3641"/>
                    </a:lnTo>
                    <a:lnTo>
                      <a:pt x="2679" y="3662"/>
                    </a:lnTo>
                    <a:lnTo>
                      <a:pt x="2679" y="3745"/>
                    </a:lnTo>
                    <a:lnTo>
                      <a:pt x="2742" y="3766"/>
                    </a:lnTo>
                    <a:lnTo>
                      <a:pt x="2825" y="3724"/>
                    </a:lnTo>
                    <a:lnTo>
                      <a:pt x="2888" y="3557"/>
                    </a:lnTo>
                    <a:lnTo>
                      <a:pt x="2951" y="3557"/>
                    </a:lnTo>
                    <a:lnTo>
                      <a:pt x="3035" y="3452"/>
                    </a:lnTo>
                    <a:lnTo>
                      <a:pt x="3076" y="3411"/>
                    </a:lnTo>
                    <a:lnTo>
                      <a:pt x="3097" y="3432"/>
                    </a:lnTo>
                    <a:lnTo>
                      <a:pt x="3202" y="3432"/>
                    </a:lnTo>
                    <a:lnTo>
                      <a:pt x="3202" y="3494"/>
                    </a:lnTo>
                    <a:lnTo>
                      <a:pt x="3139" y="3515"/>
                    </a:lnTo>
                    <a:lnTo>
                      <a:pt x="3035" y="3620"/>
                    </a:lnTo>
                    <a:lnTo>
                      <a:pt x="3035" y="3704"/>
                    </a:lnTo>
                    <a:lnTo>
                      <a:pt x="2993" y="3766"/>
                    </a:lnTo>
                    <a:lnTo>
                      <a:pt x="3035" y="3808"/>
                    </a:lnTo>
                    <a:lnTo>
                      <a:pt x="3035" y="3913"/>
                    </a:lnTo>
                    <a:lnTo>
                      <a:pt x="3076" y="3955"/>
                    </a:lnTo>
                    <a:lnTo>
                      <a:pt x="3097" y="3871"/>
                    </a:lnTo>
                    <a:lnTo>
                      <a:pt x="3160" y="3829"/>
                    </a:lnTo>
                    <a:lnTo>
                      <a:pt x="3202" y="3829"/>
                    </a:lnTo>
                    <a:lnTo>
                      <a:pt x="3265" y="3913"/>
                    </a:lnTo>
                    <a:lnTo>
                      <a:pt x="3307" y="3934"/>
                    </a:lnTo>
                    <a:lnTo>
                      <a:pt x="3390" y="3871"/>
                    </a:lnTo>
                    <a:lnTo>
                      <a:pt x="3390" y="3829"/>
                    </a:lnTo>
                    <a:lnTo>
                      <a:pt x="3411" y="3829"/>
                    </a:lnTo>
                    <a:lnTo>
                      <a:pt x="3453" y="3766"/>
                    </a:lnTo>
                    <a:lnTo>
                      <a:pt x="3453" y="3704"/>
                    </a:lnTo>
                    <a:lnTo>
                      <a:pt x="3474" y="3704"/>
                    </a:lnTo>
                    <a:lnTo>
                      <a:pt x="3495" y="3641"/>
                    </a:lnTo>
                    <a:lnTo>
                      <a:pt x="3474" y="3599"/>
                    </a:lnTo>
                    <a:lnTo>
                      <a:pt x="3495" y="3494"/>
                    </a:lnTo>
                    <a:lnTo>
                      <a:pt x="3599" y="3348"/>
                    </a:lnTo>
                    <a:lnTo>
                      <a:pt x="3662" y="3243"/>
                    </a:lnTo>
                    <a:lnTo>
                      <a:pt x="3662" y="3097"/>
                    </a:lnTo>
                    <a:lnTo>
                      <a:pt x="3662" y="3034"/>
                    </a:lnTo>
                    <a:lnTo>
                      <a:pt x="3620" y="3034"/>
                    </a:lnTo>
                    <a:lnTo>
                      <a:pt x="3620" y="3097"/>
                    </a:lnTo>
                    <a:lnTo>
                      <a:pt x="3579" y="3180"/>
                    </a:lnTo>
                    <a:lnTo>
                      <a:pt x="3495" y="3222"/>
                    </a:lnTo>
                    <a:lnTo>
                      <a:pt x="3411" y="3306"/>
                    </a:lnTo>
                    <a:lnTo>
                      <a:pt x="3369" y="3327"/>
                    </a:lnTo>
                    <a:lnTo>
                      <a:pt x="3348" y="3243"/>
                    </a:lnTo>
                    <a:lnTo>
                      <a:pt x="3369" y="3180"/>
                    </a:lnTo>
                    <a:lnTo>
                      <a:pt x="3369" y="3097"/>
                    </a:lnTo>
                    <a:lnTo>
                      <a:pt x="3474" y="3013"/>
                    </a:lnTo>
                    <a:lnTo>
                      <a:pt x="3495" y="2971"/>
                    </a:lnTo>
                    <a:lnTo>
                      <a:pt x="3579" y="2888"/>
                    </a:lnTo>
                    <a:lnTo>
                      <a:pt x="3599" y="2888"/>
                    </a:lnTo>
                    <a:lnTo>
                      <a:pt x="3662" y="2867"/>
                    </a:lnTo>
                    <a:lnTo>
                      <a:pt x="3620" y="2804"/>
                    </a:lnTo>
                    <a:lnTo>
                      <a:pt x="3579" y="2867"/>
                    </a:lnTo>
                    <a:lnTo>
                      <a:pt x="3516" y="2867"/>
                    </a:lnTo>
                    <a:lnTo>
                      <a:pt x="3453" y="2888"/>
                    </a:lnTo>
                    <a:lnTo>
                      <a:pt x="3390" y="2888"/>
                    </a:lnTo>
                    <a:lnTo>
                      <a:pt x="3307" y="2929"/>
                    </a:lnTo>
                    <a:lnTo>
                      <a:pt x="3286" y="2992"/>
                    </a:lnTo>
                    <a:lnTo>
                      <a:pt x="3181" y="3076"/>
                    </a:lnTo>
                    <a:lnTo>
                      <a:pt x="3181" y="3118"/>
                    </a:lnTo>
                    <a:lnTo>
                      <a:pt x="3139" y="3180"/>
                    </a:lnTo>
                    <a:lnTo>
                      <a:pt x="3055" y="3097"/>
                    </a:lnTo>
                    <a:lnTo>
                      <a:pt x="3055" y="3034"/>
                    </a:lnTo>
                    <a:lnTo>
                      <a:pt x="3035" y="2971"/>
                    </a:lnTo>
                    <a:lnTo>
                      <a:pt x="3035" y="2888"/>
                    </a:lnTo>
                    <a:lnTo>
                      <a:pt x="3076" y="2929"/>
                    </a:lnTo>
                    <a:lnTo>
                      <a:pt x="3097" y="2929"/>
                    </a:lnTo>
                    <a:lnTo>
                      <a:pt x="3181" y="2825"/>
                    </a:lnTo>
                    <a:lnTo>
                      <a:pt x="3139" y="2825"/>
                    </a:lnTo>
                    <a:lnTo>
                      <a:pt x="3055" y="2804"/>
                    </a:lnTo>
                    <a:lnTo>
                      <a:pt x="3181" y="2804"/>
                    </a:lnTo>
                    <a:lnTo>
                      <a:pt x="3076" y="2783"/>
                    </a:lnTo>
                    <a:lnTo>
                      <a:pt x="3035" y="2720"/>
                    </a:lnTo>
                    <a:lnTo>
                      <a:pt x="3035" y="2678"/>
                    </a:lnTo>
                    <a:lnTo>
                      <a:pt x="3055" y="2657"/>
                    </a:lnTo>
                    <a:lnTo>
                      <a:pt x="3160" y="2657"/>
                    </a:lnTo>
                    <a:lnTo>
                      <a:pt x="3181" y="2616"/>
                    </a:lnTo>
                    <a:lnTo>
                      <a:pt x="3265" y="2553"/>
                    </a:lnTo>
                    <a:lnTo>
                      <a:pt x="3286" y="2448"/>
                    </a:lnTo>
                    <a:lnTo>
                      <a:pt x="3369" y="2448"/>
                    </a:lnTo>
                    <a:lnTo>
                      <a:pt x="3390" y="2469"/>
                    </a:lnTo>
                    <a:lnTo>
                      <a:pt x="3495" y="2406"/>
                    </a:lnTo>
                    <a:lnTo>
                      <a:pt x="3516" y="2344"/>
                    </a:lnTo>
                    <a:lnTo>
                      <a:pt x="3516" y="2260"/>
                    </a:lnTo>
                    <a:lnTo>
                      <a:pt x="3495" y="2197"/>
                    </a:lnTo>
                    <a:lnTo>
                      <a:pt x="3411" y="2281"/>
                    </a:lnTo>
                    <a:lnTo>
                      <a:pt x="3369" y="2302"/>
                    </a:lnTo>
                    <a:lnTo>
                      <a:pt x="3348" y="2281"/>
                    </a:lnTo>
                    <a:lnTo>
                      <a:pt x="3286" y="2281"/>
                    </a:lnTo>
                    <a:lnTo>
                      <a:pt x="3286" y="2344"/>
                    </a:lnTo>
                    <a:lnTo>
                      <a:pt x="3286" y="2406"/>
                    </a:lnTo>
                    <a:lnTo>
                      <a:pt x="3244" y="2448"/>
                    </a:lnTo>
                    <a:lnTo>
                      <a:pt x="3181" y="2448"/>
                    </a:lnTo>
                    <a:lnTo>
                      <a:pt x="3097" y="2490"/>
                    </a:lnTo>
                    <a:lnTo>
                      <a:pt x="3055" y="2511"/>
                    </a:lnTo>
                    <a:lnTo>
                      <a:pt x="3055" y="2574"/>
                    </a:lnTo>
                    <a:lnTo>
                      <a:pt x="2993" y="2595"/>
                    </a:lnTo>
                    <a:lnTo>
                      <a:pt x="3035" y="2553"/>
                    </a:lnTo>
                    <a:lnTo>
                      <a:pt x="3035" y="2469"/>
                    </a:lnTo>
                    <a:lnTo>
                      <a:pt x="2993" y="2490"/>
                    </a:lnTo>
                    <a:lnTo>
                      <a:pt x="2951" y="2490"/>
                    </a:lnTo>
                    <a:lnTo>
                      <a:pt x="2993" y="2469"/>
                    </a:lnTo>
                    <a:lnTo>
                      <a:pt x="3055" y="2406"/>
                    </a:lnTo>
                    <a:lnTo>
                      <a:pt x="3076" y="2385"/>
                    </a:lnTo>
                    <a:lnTo>
                      <a:pt x="3035" y="2364"/>
                    </a:lnTo>
                    <a:lnTo>
                      <a:pt x="3076" y="2302"/>
                    </a:lnTo>
                    <a:lnTo>
                      <a:pt x="3097" y="2239"/>
                    </a:lnTo>
                    <a:lnTo>
                      <a:pt x="3055" y="2197"/>
                    </a:lnTo>
                    <a:lnTo>
                      <a:pt x="2993" y="2260"/>
                    </a:lnTo>
                    <a:lnTo>
                      <a:pt x="3035" y="2197"/>
                    </a:lnTo>
                    <a:lnTo>
                      <a:pt x="3035" y="2155"/>
                    </a:lnTo>
                    <a:lnTo>
                      <a:pt x="2993" y="2155"/>
                    </a:lnTo>
                    <a:lnTo>
                      <a:pt x="2930" y="2176"/>
                    </a:lnTo>
                    <a:lnTo>
                      <a:pt x="2878" y="2166"/>
                    </a:lnTo>
                    <a:lnTo>
                      <a:pt x="2878" y="2166"/>
                    </a:lnTo>
                    <a:lnTo>
                      <a:pt x="2825" y="2176"/>
                    </a:lnTo>
                    <a:lnTo>
                      <a:pt x="2872" y="2165"/>
                    </a:lnTo>
                    <a:lnTo>
                      <a:pt x="2872" y="2165"/>
                    </a:lnTo>
                    <a:lnTo>
                      <a:pt x="2825" y="2155"/>
                    </a:lnTo>
                    <a:lnTo>
                      <a:pt x="2909" y="2155"/>
                    </a:lnTo>
                    <a:lnTo>
                      <a:pt x="2993" y="2113"/>
                    </a:lnTo>
                    <a:lnTo>
                      <a:pt x="3035" y="2072"/>
                    </a:lnTo>
                    <a:lnTo>
                      <a:pt x="3076" y="2072"/>
                    </a:lnTo>
                    <a:lnTo>
                      <a:pt x="3139" y="2051"/>
                    </a:lnTo>
                    <a:lnTo>
                      <a:pt x="3139" y="1967"/>
                    </a:lnTo>
                    <a:lnTo>
                      <a:pt x="3181" y="1904"/>
                    </a:lnTo>
                    <a:lnTo>
                      <a:pt x="3181" y="1862"/>
                    </a:lnTo>
                    <a:lnTo>
                      <a:pt x="3097" y="1800"/>
                    </a:lnTo>
                    <a:lnTo>
                      <a:pt x="2993" y="1716"/>
                    </a:lnTo>
                    <a:lnTo>
                      <a:pt x="2888" y="1716"/>
                    </a:lnTo>
                    <a:lnTo>
                      <a:pt x="2783" y="1737"/>
                    </a:lnTo>
                    <a:lnTo>
                      <a:pt x="2742" y="1737"/>
                    </a:lnTo>
                    <a:lnTo>
                      <a:pt x="2742" y="1779"/>
                    </a:lnTo>
                    <a:lnTo>
                      <a:pt x="2679" y="1862"/>
                    </a:lnTo>
                    <a:lnTo>
                      <a:pt x="2658" y="1946"/>
                    </a:lnTo>
                    <a:lnTo>
                      <a:pt x="2679" y="1841"/>
                    </a:lnTo>
                    <a:lnTo>
                      <a:pt x="2658" y="1820"/>
                    </a:lnTo>
                    <a:lnTo>
                      <a:pt x="2679" y="1758"/>
                    </a:lnTo>
                    <a:lnTo>
                      <a:pt x="2742" y="1674"/>
                    </a:lnTo>
                    <a:lnTo>
                      <a:pt x="2721" y="1674"/>
                    </a:lnTo>
                    <a:lnTo>
                      <a:pt x="2637" y="1737"/>
                    </a:lnTo>
                    <a:lnTo>
                      <a:pt x="2574" y="1779"/>
                    </a:lnTo>
                    <a:lnTo>
                      <a:pt x="2553" y="1862"/>
                    </a:lnTo>
                    <a:lnTo>
                      <a:pt x="2532" y="1841"/>
                    </a:lnTo>
                    <a:lnTo>
                      <a:pt x="2491" y="1862"/>
                    </a:lnTo>
                    <a:lnTo>
                      <a:pt x="2449" y="1883"/>
                    </a:lnTo>
                    <a:lnTo>
                      <a:pt x="2428" y="1862"/>
                    </a:lnTo>
                    <a:lnTo>
                      <a:pt x="2344" y="1925"/>
                    </a:lnTo>
                    <a:lnTo>
                      <a:pt x="2323" y="2030"/>
                    </a:lnTo>
                    <a:lnTo>
                      <a:pt x="2239" y="2072"/>
                    </a:lnTo>
                    <a:lnTo>
                      <a:pt x="2239" y="2072"/>
                    </a:lnTo>
                    <a:lnTo>
                      <a:pt x="2281" y="2030"/>
                    </a:lnTo>
                    <a:lnTo>
                      <a:pt x="2323" y="1883"/>
                    </a:lnTo>
                    <a:lnTo>
                      <a:pt x="2365" y="1779"/>
                    </a:lnTo>
                    <a:lnTo>
                      <a:pt x="2344" y="1758"/>
                    </a:lnTo>
                    <a:lnTo>
                      <a:pt x="2281" y="1779"/>
                    </a:lnTo>
                    <a:lnTo>
                      <a:pt x="2260" y="1841"/>
                    </a:lnTo>
                    <a:lnTo>
                      <a:pt x="2219" y="1883"/>
                    </a:lnTo>
                    <a:lnTo>
                      <a:pt x="2177" y="1841"/>
                    </a:lnTo>
                    <a:lnTo>
                      <a:pt x="2239" y="1779"/>
                    </a:lnTo>
                    <a:lnTo>
                      <a:pt x="2260" y="1737"/>
                    </a:lnTo>
                    <a:lnTo>
                      <a:pt x="2260" y="1716"/>
                    </a:lnTo>
                    <a:lnTo>
                      <a:pt x="2177" y="1737"/>
                    </a:lnTo>
                    <a:lnTo>
                      <a:pt x="2072" y="1820"/>
                    </a:lnTo>
                    <a:lnTo>
                      <a:pt x="2030" y="1820"/>
                    </a:lnTo>
                    <a:lnTo>
                      <a:pt x="2009" y="1737"/>
                    </a:lnTo>
                    <a:lnTo>
                      <a:pt x="1967" y="1737"/>
                    </a:lnTo>
                    <a:lnTo>
                      <a:pt x="1905" y="1820"/>
                    </a:lnTo>
                    <a:lnTo>
                      <a:pt x="1842" y="1820"/>
                    </a:lnTo>
                    <a:lnTo>
                      <a:pt x="1842" y="1779"/>
                    </a:lnTo>
                    <a:lnTo>
                      <a:pt x="1947" y="1737"/>
                    </a:lnTo>
                    <a:lnTo>
                      <a:pt x="2009" y="1632"/>
                    </a:lnTo>
                    <a:lnTo>
                      <a:pt x="2030" y="1548"/>
                    </a:lnTo>
                    <a:lnTo>
                      <a:pt x="1947" y="1548"/>
                    </a:lnTo>
                    <a:lnTo>
                      <a:pt x="1863" y="1611"/>
                    </a:lnTo>
                    <a:lnTo>
                      <a:pt x="1863" y="1611"/>
                    </a:lnTo>
                    <a:lnTo>
                      <a:pt x="1926" y="1527"/>
                    </a:lnTo>
                    <a:lnTo>
                      <a:pt x="2009" y="1444"/>
                    </a:lnTo>
                    <a:lnTo>
                      <a:pt x="2114" y="1444"/>
                    </a:lnTo>
                    <a:lnTo>
                      <a:pt x="2156" y="1423"/>
                    </a:lnTo>
                    <a:lnTo>
                      <a:pt x="2239" y="1381"/>
                    </a:lnTo>
                    <a:lnTo>
                      <a:pt x="2281" y="1339"/>
                    </a:lnTo>
                    <a:lnTo>
                      <a:pt x="2281" y="1276"/>
                    </a:lnTo>
                    <a:lnTo>
                      <a:pt x="2260" y="1318"/>
                    </a:lnTo>
                    <a:lnTo>
                      <a:pt x="2156" y="1339"/>
                    </a:lnTo>
                    <a:lnTo>
                      <a:pt x="2114" y="1318"/>
                    </a:lnTo>
                    <a:lnTo>
                      <a:pt x="2030" y="1235"/>
                    </a:lnTo>
                    <a:lnTo>
                      <a:pt x="1967" y="1235"/>
                    </a:lnTo>
                    <a:lnTo>
                      <a:pt x="1926" y="1255"/>
                    </a:lnTo>
                    <a:lnTo>
                      <a:pt x="1967" y="1151"/>
                    </a:lnTo>
                    <a:lnTo>
                      <a:pt x="2009" y="1130"/>
                    </a:lnTo>
                    <a:lnTo>
                      <a:pt x="2009" y="1109"/>
                    </a:lnTo>
                    <a:lnTo>
                      <a:pt x="1947" y="1130"/>
                    </a:lnTo>
                    <a:lnTo>
                      <a:pt x="1863" y="1193"/>
                    </a:lnTo>
                    <a:lnTo>
                      <a:pt x="1821" y="1255"/>
                    </a:lnTo>
                    <a:lnTo>
                      <a:pt x="1737" y="1339"/>
                    </a:lnTo>
                    <a:lnTo>
                      <a:pt x="1695" y="1360"/>
                    </a:lnTo>
                    <a:lnTo>
                      <a:pt x="1654" y="1423"/>
                    </a:lnTo>
                    <a:lnTo>
                      <a:pt x="1591" y="1465"/>
                    </a:lnTo>
                    <a:lnTo>
                      <a:pt x="1528" y="1548"/>
                    </a:lnTo>
                    <a:lnTo>
                      <a:pt x="1528" y="1444"/>
                    </a:lnTo>
                    <a:lnTo>
                      <a:pt x="1549" y="1360"/>
                    </a:lnTo>
                    <a:lnTo>
                      <a:pt x="1612" y="1297"/>
                    </a:lnTo>
                    <a:lnTo>
                      <a:pt x="1612" y="1235"/>
                    </a:lnTo>
                    <a:lnTo>
                      <a:pt x="1654" y="1130"/>
                    </a:lnTo>
                    <a:lnTo>
                      <a:pt x="1737" y="1046"/>
                    </a:lnTo>
                    <a:lnTo>
                      <a:pt x="1737" y="1004"/>
                    </a:lnTo>
                    <a:lnTo>
                      <a:pt x="1800" y="942"/>
                    </a:lnTo>
                    <a:lnTo>
                      <a:pt x="1821" y="921"/>
                    </a:lnTo>
                    <a:lnTo>
                      <a:pt x="1863" y="816"/>
                    </a:lnTo>
                    <a:lnTo>
                      <a:pt x="1947" y="774"/>
                    </a:lnTo>
                    <a:lnTo>
                      <a:pt x="2009" y="711"/>
                    </a:lnTo>
                    <a:lnTo>
                      <a:pt x="2051" y="691"/>
                    </a:lnTo>
                    <a:lnTo>
                      <a:pt x="2072" y="670"/>
                    </a:lnTo>
                    <a:lnTo>
                      <a:pt x="2072" y="607"/>
                    </a:lnTo>
                    <a:lnTo>
                      <a:pt x="2114" y="565"/>
                    </a:lnTo>
                    <a:lnTo>
                      <a:pt x="2135" y="481"/>
                    </a:lnTo>
                    <a:lnTo>
                      <a:pt x="2135" y="523"/>
                    </a:lnTo>
                    <a:lnTo>
                      <a:pt x="2114" y="586"/>
                    </a:lnTo>
                    <a:lnTo>
                      <a:pt x="2135" y="628"/>
                    </a:lnTo>
                    <a:lnTo>
                      <a:pt x="2219" y="523"/>
                    </a:lnTo>
                    <a:lnTo>
                      <a:pt x="2323" y="419"/>
                    </a:lnTo>
                    <a:lnTo>
                      <a:pt x="2344" y="377"/>
                    </a:lnTo>
                    <a:lnTo>
                      <a:pt x="2323" y="314"/>
                    </a:lnTo>
                    <a:lnTo>
                      <a:pt x="2260" y="314"/>
                    </a:lnTo>
                    <a:lnTo>
                      <a:pt x="2219" y="377"/>
                    </a:lnTo>
                    <a:lnTo>
                      <a:pt x="2177" y="293"/>
                    </a:lnTo>
                    <a:lnTo>
                      <a:pt x="2156" y="272"/>
                    </a:lnTo>
                    <a:lnTo>
                      <a:pt x="2177" y="209"/>
                    </a:lnTo>
                    <a:lnTo>
                      <a:pt x="2239" y="188"/>
                    </a:lnTo>
                    <a:lnTo>
                      <a:pt x="2323" y="209"/>
                    </a:lnTo>
                    <a:lnTo>
                      <a:pt x="2386" y="272"/>
                    </a:lnTo>
                    <a:lnTo>
                      <a:pt x="2449" y="251"/>
                    </a:lnTo>
                    <a:lnTo>
                      <a:pt x="2491" y="188"/>
                    </a:lnTo>
                    <a:lnTo>
                      <a:pt x="2491" y="42"/>
                    </a:lnTo>
                    <a:lnTo>
                      <a:pt x="2428" y="42"/>
                    </a:lnTo>
                    <a:lnTo>
                      <a:pt x="2365" y="63"/>
                    </a:lnTo>
                    <a:lnTo>
                      <a:pt x="2365" y="105"/>
                    </a:lnTo>
                    <a:lnTo>
                      <a:pt x="2323" y="105"/>
                    </a:lnTo>
                    <a:lnTo>
                      <a:pt x="2323" y="63"/>
                    </a:lnTo>
                    <a:lnTo>
                      <a:pt x="2323"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6864;p56"/>
              <p:cNvSpPr/>
              <p:nvPr/>
            </p:nvSpPr>
            <p:spPr>
              <a:xfrm>
                <a:off x="1922950" y="1659350"/>
                <a:ext cx="1050900" cy="913875"/>
              </a:xfrm>
              <a:custGeom>
                <a:avLst/>
                <a:gdLst/>
                <a:ahLst/>
                <a:cxnLst/>
                <a:rect l="l" t="t" r="r" b="b"/>
                <a:pathLst>
                  <a:path w="42036" h="36555" extrusionOk="0">
                    <a:moveTo>
                      <a:pt x="4310" y="26929"/>
                    </a:moveTo>
                    <a:lnTo>
                      <a:pt x="4310" y="27055"/>
                    </a:lnTo>
                    <a:lnTo>
                      <a:pt x="4268" y="27159"/>
                    </a:lnTo>
                    <a:lnTo>
                      <a:pt x="4101" y="27264"/>
                    </a:lnTo>
                    <a:lnTo>
                      <a:pt x="4076" y="27268"/>
                    </a:lnTo>
                    <a:lnTo>
                      <a:pt x="4076" y="27268"/>
                    </a:lnTo>
                    <a:lnTo>
                      <a:pt x="4101" y="27243"/>
                    </a:lnTo>
                    <a:lnTo>
                      <a:pt x="4185" y="27117"/>
                    </a:lnTo>
                    <a:lnTo>
                      <a:pt x="4289" y="27034"/>
                    </a:lnTo>
                    <a:lnTo>
                      <a:pt x="4310" y="26929"/>
                    </a:lnTo>
                    <a:close/>
                    <a:moveTo>
                      <a:pt x="40508" y="27473"/>
                    </a:moveTo>
                    <a:lnTo>
                      <a:pt x="40299" y="27557"/>
                    </a:lnTo>
                    <a:lnTo>
                      <a:pt x="40090" y="27599"/>
                    </a:lnTo>
                    <a:lnTo>
                      <a:pt x="40132" y="27536"/>
                    </a:lnTo>
                    <a:lnTo>
                      <a:pt x="40404" y="27473"/>
                    </a:lnTo>
                    <a:close/>
                    <a:moveTo>
                      <a:pt x="19459" y="0"/>
                    </a:moveTo>
                    <a:lnTo>
                      <a:pt x="19187" y="105"/>
                    </a:lnTo>
                    <a:lnTo>
                      <a:pt x="18810" y="105"/>
                    </a:lnTo>
                    <a:lnTo>
                      <a:pt x="18727" y="63"/>
                    </a:lnTo>
                    <a:lnTo>
                      <a:pt x="18392" y="84"/>
                    </a:lnTo>
                    <a:lnTo>
                      <a:pt x="18308" y="63"/>
                    </a:lnTo>
                    <a:lnTo>
                      <a:pt x="18120" y="105"/>
                    </a:lnTo>
                    <a:lnTo>
                      <a:pt x="18078" y="210"/>
                    </a:lnTo>
                    <a:lnTo>
                      <a:pt x="18120" y="272"/>
                    </a:lnTo>
                    <a:lnTo>
                      <a:pt x="18078" y="377"/>
                    </a:lnTo>
                    <a:lnTo>
                      <a:pt x="18078" y="524"/>
                    </a:lnTo>
                    <a:lnTo>
                      <a:pt x="18036" y="775"/>
                    </a:lnTo>
                    <a:lnTo>
                      <a:pt x="18120" y="879"/>
                    </a:lnTo>
                    <a:lnTo>
                      <a:pt x="18036" y="942"/>
                    </a:lnTo>
                    <a:lnTo>
                      <a:pt x="17911" y="942"/>
                    </a:lnTo>
                    <a:lnTo>
                      <a:pt x="17764" y="1109"/>
                    </a:lnTo>
                    <a:lnTo>
                      <a:pt x="17701" y="1214"/>
                    </a:lnTo>
                    <a:lnTo>
                      <a:pt x="17471" y="1298"/>
                    </a:lnTo>
                    <a:lnTo>
                      <a:pt x="17367" y="1444"/>
                    </a:lnTo>
                    <a:lnTo>
                      <a:pt x="17095" y="1633"/>
                    </a:lnTo>
                    <a:lnTo>
                      <a:pt x="16990" y="1674"/>
                    </a:lnTo>
                    <a:lnTo>
                      <a:pt x="16990" y="1758"/>
                    </a:lnTo>
                    <a:lnTo>
                      <a:pt x="17074" y="1925"/>
                    </a:lnTo>
                    <a:lnTo>
                      <a:pt x="17074" y="2072"/>
                    </a:lnTo>
                    <a:lnTo>
                      <a:pt x="16760" y="2030"/>
                    </a:lnTo>
                    <a:lnTo>
                      <a:pt x="16739" y="1946"/>
                    </a:lnTo>
                    <a:lnTo>
                      <a:pt x="16718" y="2135"/>
                    </a:lnTo>
                    <a:lnTo>
                      <a:pt x="16613" y="2281"/>
                    </a:lnTo>
                    <a:lnTo>
                      <a:pt x="16530" y="2302"/>
                    </a:lnTo>
                    <a:lnTo>
                      <a:pt x="16509" y="2365"/>
                    </a:lnTo>
                    <a:lnTo>
                      <a:pt x="16300" y="2407"/>
                    </a:lnTo>
                    <a:lnTo>
                      <a:pt x="16237" y="2574"/>
                    </a:lnTo>
                    <a:lnTo>
                      <a:pt x="16132" y="2595"/>
                    </a:lnTo>
                    <a:lnTo>
                      <a:pt x="16028" y="2700"/>
                    </a:lnTo>
                    <a:lnTo>
                      <a:pt x="15944" y="2700"/>
                    </a:lnTo>
                    <a:lnTo>
                      <a:pt x="15923" y="2804"/>
                    </a:lnTo>
                    <a:lnTo>
                      <a:pt x="15776" y="2888"/>
                    </a:lnTo>
                    <a:lnTo>
                      <a:pt x="15672" y="2993"/>
                    </a:lnTo>
                    <a:lnTo>
                      <a:pt x="15588" y="2972"/>
                    </a:lnTo>
                    <a:lnTo>
                      <a:pt x="15588" y="3076"/>
                    </a:lnTo>
                    <a:lnTo>
                      <a:pt x="15776" y="3139"/>
                    </a:lnTo>
                    <a:lnTo>
                      <a:pt x="15986" y="3139"/>
                    </a:lnTo>
                    <a:lnTo>
                      <a:pt x="15986" y="3244"/>
                    </a:lnTo>
                    <a:lnTo>
                      <a:pt x="15839" y="3202"/>
                    </a:lnTo>
                    <a:lnTo>
                      <a:pt x="15944" y="3516"/>
                    </a:lnTo>
                    <a:lnTo>
                      <a:pt x="16028" y="3599"/>
                    </a:lnTo>
                    <a:lnTo>
                      <a:pt x="16007" y="3725"/>
                    </a:lnTo>
                    <a:lnTo>
                      <a:pt x="15944" y="3871"/>
                    </a:lnTo>
                    <a:lnTo>
                      <a:pt x="16007" y="4018"/>
                    </a:lnTo>
                    <a:lnTo>
                      <a:pt x="15902" y="4185"/>
                    </a:lnTo>
                    <a:lnTo>
                      <a:pt x="15902" y="4394"/>
                    </a:lnTo>
                    <a:lnTo>
                      <a:pt x="15902" y="4457"/>
                    </a:lnTo>
                    <a:lnTo>
                      <a:pt x="15986" y="4457"/>
                    </a:lnTo>
                    <a:lnTo>
                      <a:pt x="16028" y="4478"/>
                    </a:lnTo>
                    <a:lnTo>
                      <a:pt x="16111" y="4394"/>
                    </a:lnTo>
                    <a:lnTo>
                      <a:pt x="16237" y="4374"/>
                    </a:lnTo>
                    <a:lnTo>
                      <a:pt x="16341" y="4394"/>
                    </a:lnTo>
                    <a:lnTo>
                      <a:pt x="16509" y="4374"/>
                    </a:lnTo>
                    <a:lnTo>
                      <a:pt x="16676" y="4227"/>
                    </a:lnTo>
                    <a:lnTo>
                      <a:pt x="16760" y="4185"/>
                    </a:lnTo>
                    <a:lnTo>
                      <a:pt x="16760" y="4143"/>
                    </a:lnTo>
                    <a:lnTo>
                      <a:pt x="16864" y="4060"/>
                    </a:lnTo>
                    <a:lnTo>
                      <a:pt x="16927" y="4143"/>
                    </a:lnTo>
                    <a:lnTo>
                      <a:pt x="16927" y="4269"/>
                    </a:lnTo>
                    <a:lnTo>
                      <a:pt x="16844" y="4353"/>
                    </a:lnTo>
                    <a:lnTo>
                      <a:pt x="16927" y="4457"/>
                    </a:lnTo>
                    <a:lnTo>
                      <a:pt x="17032" y="4457"/>
                    </a:lnTo>
                    <a:lnTo>
                      <a:pt x="17178" y="4374"/>
                    </a:lnTo>
                    <a:lnTo>
                      <a:pt x="17346" y="4374"/>
                    </a:lnTo>
                    <a:lnTo>
                      <a:pt x="17450" y="4248"/>
                    </a:lnTo>
                    <a:lnTo>
                      <a:pt x="17597" y="4081"/>
                    </a:lnTo>
                    <a:lnTo>
                      <a:pt x="17576" y="4018"/>
                    </a:lnTo>
                    <a:lnTo>
                      <a:pt x="17701" y="3850"/>
                    </a:lnTo>
                    <a:lnTo>
                      <a:pt x="17722" y="3767"/>
                    </a:lnTo>
                    <a:lnTo>
                      <a:pt x="17890" y="3620"/>
                    </a:lnTo>
                    <a:lnTo>
                      <a:pt x="18015" y="3557"/>
                    </a:lnTo>
                    <a:lnTo>
                      <a:pt x="18036" y="3453"/>
                    </a:lnTo>
                    <a:lnTo>
                      <a:pt x="18099" y="3306"/>
                    </a:lnTo>
                    <a:lnTo>
                      <a:pt x="18204" y="3453"/>
                    </a:lnTo>
                    <a:lnTo>
                      <a:pt x="18350" y="3453"/>
                    </a:lnTo>
                    <a:lnTo>
                      <a:pt x="18497" y="3348"/>
                    </a:lnTo>
                    <a:lnTo>
                      <a:pt x="18643" y="3327"/>
                    </a:lnTo>
                    <a:lnTo>
                      <a:pt x="18706" y="3181"/>
                    </a:lnTo>
                    <a:lnTo>
                      <a:pt x="18769" y="3181"/>
                    </a:lnTo>
                    <a:lnTo>
                      <a:pt x="18873" y="3076"/>
                    </a:lnTo>
                    <a:lnTo>
                      <a:pt x="18936" y="2909"/>
                    </a:lnTo>
                    <a:lnTo>
                      <a:pt x="19124" y="2867"/>
                    </a:lnTo>
                    <a:lnTo>
                      <a:pt x="19187" y="2846"/>
                    </a:lnTo>
                    <a:lnTo>
                      <a:pt x="19250" y="2888"/>
                    </a:lnTo>
                    <a:lnTo>
                      <a:pt x="19333" y="2846"/>
                    </a:lnTo>
                    <a:lnTo>
                      <a:pt x="19543" y="2846"/>
                    </a:lnTo>
                    <a:lnTo>
                      <a:pt x="19668" y="2762"/>
                    </a:lnTo>
                    <a:lnTo>
                      <a:pt x="19773" y="2762"/>
                    </a:lnTo>
                    <a:lnTo>
                      <a:pt x="20024" y="2658"/>
                    </a:lnTo>
                    <a:lnTo>
                      <a:pt x="20233" y="2616"/>
                    </a:lnTo>
                    <a:lnTo>
                      <a:pt x="20296" y="2595"/>
                    </a:lnTo>
                    <a:cubicBezTo>
                      <a:pt x="20338" y="2679"/>
                      <a:pt x="20442" y="2741"/>
                      <a:pt x="20526" y="2762"/>
                    </a:cubicBezTo>
                    <a:lnTo>
                      <a:pt x="20401" y="2783"/>
                    </a:lnTo>
                    <a:lnTo>
                      <a:pt x="19877" y="2993"/>
                    </a:lnTo>
                    <a:lnTo>
                      <a:pt x="19752" y="3097"/>
                    </a:lnTo>
                    <a:lnTo>
                      <a:pt x="19438" y="3181"/>
                    </a:lnTo>
                    <a:lnTo>
                      <a:pt x="19020" y="3369"/>
                    </a:lnTo>
                    <a:lnTo>
                      <a:pt x="18852" y="3495"/>
                    </a:lnTo>
                    <a:lnTo>
                      <a:pt x="18852" y="3578"/>
                    </a:lnTo>
                    <a:lnTo>
                      <a:pt x="18957" y="3578"/>
                    </a:lnTo>
                    <a:lnTo>
                      <a:pt x="19020" y="3620"/>
                    </a:lnTo>
                    <a:lnTo>
                      <a:pt x="18915" y="3704"/>
                    </a:lnTo>
                    <a:lnTo>
                      <a:pt x="18831" y="3704"/>
                    </a:lnTo>
                    <a:lnTo>
                      <a:pt x="18643" y="3850"/>
                    </a:lnTo>
                    <a:lnTo>
                      <a:pt x="18497" y="3850"/>
                    </a:lnTo>
                    <a:lnTo>
                      <a:pt x="18413" y="3934"/>
                    </a:lnTo>
                    <a:lnTo>
                      <a:pt x="18392" y="4039"/>
                    </a:lnTo>
                    <a:lnTo>
                      <a:pt x="18225" y="4143"/>
                    </a:lnTo>
                    <a:lnTo>
                      <a:pt x="18162" y="4227"/>
                    </a:lnTo>
                    <a:lnTo>
                      <a:pt x="18162" y="4353"/>
                    </a:lnTo>
                    <a:lnTo>
                      <a:pt x="18225" y="4311"/>
                    </a:lnTo>
                    <a:lnTo>
                      <a:pt x="18308" y="4374"/>
                    </a:lnTo>
                    <a:lnTo>
                      <a:pt x="18266" y="4457"/>
                    </a:lnTo>
                    <a:lnTo>
                      <a:pt x="18287" y="4478"/>
                    </a:lnTo>
                    <a:lnTo>
                      <a:pt x="18371" y="4457"/>
                    </a:lnTo>
                    <a:lnTo>
                      <a:pt x="18476" y="4415"/>
                    </a:lnTo>
                    <a:lnTo>
                      <a:pt x="18580" y="4415"/>
                    </a:lnTo>
                    <a:lnTo>
                      <a:pt x="18643" y="4457"/>
                    </a:lnTo>
                    <a:lnTo>
                      <a:pt x="18622" y="4541"/>
                    </a:lnTo>
                    <a:lnTo>
                      <a:pt x="18497" y="4583"/>
                    </a:lnTo>
                    <a:lnTo>
                      <a:pt x="18371" y="4520"/>
                    </a:lnTo>
                    <a:lnTo>
                      <a:pt x="18287" y="4562"/>
                    </a:lnTo>
                    <a:lnTo>
                      <a:pt x="18308" y="4666"/>
                    </a:lnTo>
                    <a:lnTo>
                      <a:pt x="18517" y="4771"/>
                    </a:lnTo>
                    <a:lnTo>
                      <a:pt x="18601" y="4729"/>
                    </a:lnTo>
                    <a:lnTo>
                      <a:pt x="18622" y="4646"/>
                    </a:lnTo>
                    <a:lnTo>
                      <a:pt x="18685" y="4646"/>
                    </a:lnTo>
                    <a:lnTo>
                      <a:pt x="18727" y="4687"/>
                    </a:lnTo>
                    <a:lnTo>
                      <a:pt x="18685" y="4771"/>
                    </a:lnTo>
                    <a:lnTo>
                      <a:pt x="18789" y="4771"/>
                    </a:lnTo>
                    <a:lnTo>
                      <a:pt x="18957" y="4792"/>
                    </a:lnTo>
                    <a:lnTo>
                      <a:pt x="19145" y="4750"/>
                    </a:lnTo>
                    <a:lnTo>
                      <a:pt x="19250" y="4750"/>
                    </a:lnTo>
                    <a:lnTo>
                      <a:pt x="19417" y="4834"/>
                    </a:lnTo>
                    <a:lnTo>
                      <a:pt x="19543" y="4792"/>
                    </a:lnTo>
                    <a:lnTo>
                      <a:pt x="19647" y="4855"/>
                    </a:lnTo>
                    <a:lnTo>
                      <a:pt x="19689" y="4959"/>
                    </a:lnTo>
                    <a:lnTo>
                      <a:pt x="19773" y="4959"/>
                    </a:lnTo>
                    <a:lnTo>
                      <a:pt x="19752" y="5001"/>
                    </a:lnTo>
                    <a:lnTo>
                      <a:pt x="19668" y="5001"/>
                    </a:lnTo>
                    <a:lnTo>
                      <a:pt x="19522" y="4897"/>
                    </a:lnTo>
                    <a:lnTo>
                      <a:pt x="19313" y="4897"/>
                    </a:lnTo>
                    <a:lnTo>
                      <a:pt x="19250" y="4959"/>
                    </a:lnTo>
                    <a:lnTo>
                      <a:pt x="19375" y="5001"/>
                    </a:lnTo>
                    <a:lnTo>
                      <a:pt x="19417" y="5064"/>
                    </a:lnTo>
                    <a:lnTo>
                      <a:pt x="19229" y="5064"/>
                    </a:lnTo>
                    <a:lnTo>
                      <a:pt x="19145" y="4980"/>
                    </a:lnTo>
                    <a:lnTo>
                      <a:pt x="18894" y="5001"/>
                    </a:lnTo>
                    <a:lnTo>
                      <a:pt x="18810" y="5064"/>
                    </a:lnTo>
                    <a:lnTo>
                      <a:pt x="18727" y="5001"/>
                    </a:lnTo>
                    <a:lnTo>
                      <a:pt x="18643" y="5001"/>
                    </a:lnTo>
                    <a:lnTo>
                      <a:pt x="18580" y="5043"/>
                    </a:lnTo>
                    <a:lnTo>
                      <a:pt x="18497" y="5043"/>
                    </a:lnTo>
                    <a:lnTo>
                      <a:pt x="18225" y="5064"/>
                    </a:lnTo>
                    <a:lnTo>
                      <a:pt x="18183" y="5085"/>
                    </a:lnTo>
                    <a:lnTo>
                      <a:pt x="17973" y="5127"/>
                    </a:lnTo>
                    <a:lnTo>
                      <a:pt x="17953" y="5273"/>
                    </a:lnTo>
                    <a:lnTo>
                      <a:pt x="17973" y="5587"/>
                    </a:lnTo>
                    <a:lnTo>
                      <a:pt x="17994" y="5629"/>
                    </a:lnTo>
                    <a:lnTo>
                      <a:pt x="17994" y="5754"/>
                    </a:lnTo>
                    <a:lnTo>
                      <a:pt x="17953" y="5796"/>
                    </a:lnTo>
                    <a:lnTo>
                      <a:pt x="17953" y="5859"/>
                    </a:lnTo>
                    <a:lnTo>
                      <a:pt x="17994" y="5922"/>
                    </a:lnTo>
                    <a:lnTo>
                      <a:pt x="18099" y="5901"/>
                    </a:lnTo>
                    <a:lnTo>
                      <a:pt x="18141" y="5901"/>
                    </a:lnTo>
                    <a:lnTo>
                      <a:pt x="18225" y="5943"/>
                    </a:lnTo>
                    <a:lnTo>
                      <a:pt x="18329" y="5943"/>
                    </a:lnTo>
                    <a:lnTo>
                      <a:pt x="18371" y="5901"/>
                    </a:lnTo>
                    <a:lnTo>
                      <a:pt x="18392" y="5901"/>
                    </a:lnTo>
                    <a:lnTo>
                      <a:pt x="18476" y="5922"/>
                    </a:lnTo>
                    <a:lnTo>
                      <a:pt x="18517" y="5964"/>
                    </a:lnTo>
                    <a:lnTo>
                      <a:pt x="18559" y="5943"/>
                    </a:lnTo>
                    <a:lnTo>
                      <a:pt x="18622" y="6006"/>
                    </a:lnTo>
                    <a:lnTo>
                      <a:pt x="18622" y="6047"/>
                    </a:lnTo>
                    <a:lnTo>
                      <a:pt x="18706" y="6068"/>
                    </a:lnTo>
                    <a:lnTo>
                      <a:pt x="18789" y="6047"/>
                    </a:lnTo>
                    <a:lnTo>
                      <a:pt x="18852" y="6047"/>
                    </a:lnTo>
                    <a:lnTo>
                      <a:pt x="18915" y="6110"/>
                    </a:lnTo>
                    <a:lnTo>
                      <a:pt x="19041" y="6110"/>
                    </a:lnTo>
                    <a:lnTo>
                      <a:pt x="19124" y="6068"/>
                    </a:lnTo>
                    <a:lnTo>
                      <a:pt x="19229" y="6131"/>
                    </a:lnTo>
                    <a:lnTo>
                      <a:pt x="19333" y="6068"/>
                    </a:lnTo>
                    <a:lnTo>
                      <a:pt x="19417" y="6110"/>
                    </a:lnTo>
                    <a:lnTo>
                      <a:pt x="19543" y="6110"/>
                    </a:lnTo>
                    <a:lnTo>
                      <a:pt x="19647" y="6068"/>
                    </a:lnTo>
                    <a:lnTo>
                      <a:pt x="19752" y="6131"/>
                    </a:lnTo>
                    <a:lnTo>
                      <a:pt x="19773" y="6215"/>
                    </a:lnTo>
                    <a:lnTo>
                      <a:pt x="19857" y="6152"/>
                    </a:lnTo>
                    <a:lnTo>
                      <a:pt x="19877" y="6257"/>
                    </a:lnTo>
                    <a:lnTo>
                      <a:pt x="19982" y="6340"/>
                    </a:lnTo>
                    <a:lnTo>
                      <a:pt x="19982" y="6382"/>
                    </a:lnTo>
                    <a:lnTo>
                      <a:pt x="20003" y="6445"/>
                    </a:lnTo>
                    <a:lnTo>
                      <a:pt x="20108" y="6445"/>
                    </a:lnTo>
                    <a:lnTo>
                      <a:pt x="20191" y="6466"/>
                    </a:lnTo>
                    <a:lnTo>
                      <a:pt x="20212" y="6550"/>
                    </a:lnTo>
                    <a:lnTo>
                      <a:pt x="20275" y="6570"/>
                    </a:lnTo>
                    <a:lnTo>
                      <a:pt x="20359" y="6654"/>
                    </a:lnTo>
                    <a:lnTo>
                      <a:pt x="20317" y="6696"/>
                    </a:lnTo>
                    <a:lnTo>
                      <a:pt x="20317" y="6780"/>
                    </a:lnTo>
                    <a:lnTo>
                      <a:pt x="20422" y="6884"/>
                    </a:lnTo>
                    <a:lnTo>
                      <a:pt x="20589" y="6989"/>
                    </a:lnTo>
                    <a:lnTo>
                      <a:pt x="20589" y="7052"/>
                    </a:lnTo>
                    <a:lnTo>
                      <a:pt x="20568" y="7073"/>
                    </a:lnTo>
                    <a:lnTo>
                      <a:pt x="20589" y="7114"/>
                    </a:lnTo>
                    <a:lnTo>
                      <a:pt x="20526" y="7094"/>
                    </a:lnTo>
                    <a:lnTo>
                      <a:pt x="20317" y="7052"/>
                    </a:lnTo>
                    <a:lnTo>
                      <a:pt x="20170" y="6989"/>
                    </a:lnTo>
                    <a:lnTo>
                      <a:pt x="20087" y="7010"/>
                    </a:lnTo>
                    <a:lnTo>
                      <a:pt x="20003" y="6989"/>
                    </a:lnTo>
                    <a:lnTo>
                      <a:pt x="19982" y="7010"/>
                    </a:lnTo>
                    <a:lnTo>
                      <a:pt x="19898" y="7010"/>
                    </a:lnTo>
                    <a:lnTo>
                      <a:pt x="19836" y="6905"/>
                    </a:lnTo>
                    <a:lnTo>
                      <a:pt x="19752" y="6905"/>
                    </a:lnTo>
                    <a:lnTo>
                      <a:pt x="19689" y="6801"/>
                    </a:lnTo>
                    <a:lnTo>
                      <a:pt x="19647" y="6780"/>
                    </a:lnTo>
                    <a:lnTo>
                      <a:pt x="19522" y="6801"/>
                    </a:lnTo>
                    <a:lnTo>
                      <a:pt x="19438" y="6780"/>
                    </a:lnTo>
                    <a:lnTo>
                      <a:pt x="19375" y="6738"/>
                    </a:lnTo>
                    <a:lnTo>
                      <a:pt x="19250" y="6675"/>
                    </a:lnTo>
                    <a:lnTo>
                      <a:pt x="19229" y="6591"/>
                    </a:lnTo>
                    <a:lnTo>
                      <a:pt x="19166" y="6591"/>
                    </a:lnTo>
                    <a:lnTo>
                      <a:pt x="19124" y="6570"/>
                    </a:lnTo>
                    <a:lnTo>
                      <a:pt x="18999" y="6570"/>
                    </a:lnTo>
                    <a:lnTo>
                      <a:pt x="18936" y="6550"/>
                    </a:lnTo>
                    <a:lnTo>
                      <a:pt x="18685" y="6550"/>
                    </a:lnTo>
                    <a:lnTo>
                      <a:pt x="18517" y="6529"/>
                    </a:lnTo>
                    <a:lnTo>
                      <a:pt x="18413" y="6487"/>
                    </a:lnTo>
                    <a:lnTo>
                      <a:pt x="17973" y="6487"/>
                    </a:lnTo>
                    <a:lnTo>
                      <a:pt x="17890" y="6529"/>
                    </a:lnTo>
                    <a:lnTo>
                      <a:pt x="17764" y="6550"/>
                    </a:lnTo>
                    <a:lnTo>
                      <a:pt x="17701" y="6633"/>
                    </a:lnTo>
                    <a:lnTo>
                      <a:pt x="17701" y="6801"/>
                    </a:lnTo>
                    <a:lnTo>
                      <a:pt x="17597" y="6968"/>
                    </a:lnTo>
                    <a:lnTo>
                      <a:pt x="17639" y="7156"/>
                    </a:lnTo>
                    <a:lnTo>
                      <a:pt x="17597" y="7219"/>
                    </a:lnTo>
                    <a:lnTo>
                      <a:pt x="17639" y="7282"/>
                    </a:lnTo>
                    <a:lnTo>
                      <a:pt x="17701" y="7303"/>
                    </a:lnTo>
                    <a:lnTo>
                      <a:pt x="17681" y="7366"/>
                    </a:lnTo>
                    <a:lnTo>
                      <a:pt x="17639" y="7387"/>
                    </a:lnTo>
                    <a:lnTo>
                      <a:pt x="17701" y="7617"/>
                    </a:lnTo>
                    <a:lnTo>
                      <a:pt x="17785" y="7700"/>
                    </a:lnTo>
                    <a:lnTo>
                      <a:pt x="17806" y="7742"/>
                    </a:lnTo>
                    <a:lnTo>
                      <a:pt x="17973" y="7847"/>
                    </a:lnTo>
                    <a:lnTo>
                      <a:pt x="18015" y="7910"/>
                    </a:lnTo>
                    <a:lnTo>
                      <a:pt x="18120" y="7889"/>
                    </a:lnTo>
                    <a:lnTo>
                      <a:pt x="18183" y="7951"/>
                    </a:lnTo>
                    <a:lnTo>
                      <a:pt x="18266" y="7993"/>
                    </a:lnTo>
                    <a:lnTo>
                      <a:pt x="18392" y="7931"/>
                    </a:lnTo>
                    <a:lnTo>
                      <a:pt x="18476" y="7931"/>
                    </a:lnTo>
                    <a:lnTo>
                      <a:pt x="18538" y="8014"/>
                    </a:lnTo>
                    <a:lnTo>
                      <a:pt x="18685" y="8014"/>
                    </a:lnTo>
                    <a:lnTo>
                      <a:pt x="18748" y="8140"/>
                    </a:lnTo>
                    <a:lnTo>
                      <a:pt x="18831" y="8161"/>
                    </a:lnTo>
                    <a:lnTo>
                      <a:pt x="18852" y="8223"/>
                    </a:lnTo>
                    <a:lnTo>
                      <a:pt x="18727" y="8265"/>
                    </a:lnTo>
                    <a:lnTo>
                      <a:pt x="18727" y="8349"/>
                    </a:lnTo>
                    <a:lnTo>
                      <a:pt x="18685" y="8412"/>
                    </a:lnTo>
                    <a:lnTo>
                      <a:pt x="18685" y="8454"/>
                    </a:lnTo>
                    <a:lnTo>
                      <a:pt x="18622" y="8537"/>
                    </a:lnTo>
                    <a:lnTo>
                      <a:pt x="18497" y="8621"/>
                    </a:lnTo>
                    <a:lnTo>
                      <a:pt x="18497" y="8663"/>
                    </a:lnTo>
                    <a:lnTo>
                      <a:pt x="18434" y="8747"/>
                    </a:lnTo>
                    <a:lnTo>
                      <a:pt x="18517" y="8788"/>
                    </a:lnTo>
                    <a:lnTo>
                      <a:pt x="18517" y="8935"/>
                    </a:lnTo>
                    <a:lnTo>
                      <a:pt x="18580" y="9060"/>
                    </a:lnTo>
                    <a:lnTo>
                      <a:pt x="18580" y="9144"/>
                    </a:lnTo>
                    <a:lnTo>
                      <a:pt x="18434" y="9165"/>
                    </a:lnTo>
                    <a:lnTo>
                      <a:pt x="18497" y="9207"/>
                    </a:lnTo>
                    <a:lnTo>
                      <a:pt x="18685" y="9249"/>
                    </a:lnTo>
                    <a:lnTo>
                      <a:pt x="18748" y="9207"/>
                    </a:lnTo>
                    <a:lnTo>
                      <a:pt x="18810" y="9207"/>
                    </a:lnTo>
                    <a:lnTo>
                      <a:pt x="18831" y="9270"/>
                    </a:lnTo>
                    <a:lnTo>
                      <a:pt x="18894" y="9207"/>
                    </a:lnTo>
                    <a:lnTo>
                      <a:pt x="18936" y="9207"/>
                    </a:lnTo>
                    <a:lnTo>
                      <a:pt x="18999" y="9249"/>
                    </a:lnTo>
                    <a:lnTo>
                      <a:pt x="19145" y="9249"/>
                    </a:lnTo>
                    <a:lnTo>
                      <a:pt x="19333" y="9311"/>
                    </a:lnTo>
                    <a:lnTo>
                      <a:pt x="19417" y="9249"/>
                    </a:lnTo>
                    <a:lnTo>
                      <a:pt x="19564" y="9249"/>
                    </a:lnTo>
                    <a:lnTo>
                      <a:pt x="19585" y="9291"/>
                    </a:lnTo>
                    <a:lnTo>
                      <a:pt x="19626" y="9291"/>
                    </a:lnTo>
                    <a:lnTo>
                      <a:pt x="19668" y="9270"/>
                    </a:lnTo>
                    <a:lnTo>
                      <a:pt x="19752" y="9249"/>
                    </a:lnTo>
                    <a:lnTo>
                      <a:pt x="19794" y="9270"/>
                    </a:lnTo>
                    <a:lnTo>
                      <a:pt x="19836" y="9353"/>
                    </a:lnTo>
                    <a:lnTo>
                      <a:pt x="19877" y="9353"/>
                    </a:lnTo>
                    <a:lnTo>
                      <a:pt x="19940" y="9311"/>
                    </a:lnTo>
                    <a:lnTo>
                      <a:pt x="19982" y="9353"/>
                    </a:lnTo>
                    <a:lnTo>
                      <a:pt x="20003" y="9416"/>
                    </a:lnTo>
                    <a:lnTo>
                      <a:pt x="20066" y="9416"/>
                    </a:lnTo>
                    <a:lnTo>
                      <a:pt x="20108" y="9374"/>
                    </a:lnTo>
                    <a:lnTo>
                      <a:pt x="20254" y="9353"/>
                    </a:lnTo>
                    <a:lnTo>
                      <a:pt x="20296" y="9270"/>
                    </a:lnTo>
                    <a:lnTo>
                      <a:pt x="20401" y="9249"/>
                    </a:lnTo>
                    <a:lnTo>
                      <a:pt x="20484" y="9249"/>
                    </a:lnTo>
                    <a:lnTo>
                      <a:pt x="20589" y="9144"/>
                    </a:lnTo>
                    <a:lnTo>
                      <a:pt x="20714" y="9081"/>
                    </a:lnTo>
                    <a:lnTo>
                      <a:pt x="20819" y="9060"/>
                    </a:lnTo>
                    <a:lnTo>
                      <a:pt x="20840" y="8998"/>
                    </a:lnTo>
                    <a:lnTo>
                      <a:pt x="20924" y="8998"/>
                    </a:lnTo>
                    <a:lnTo>
                      <a:pt x="21028" y="9039"/>
                    </a:lnTo>
                    <a:lnTo>
                      <a:pt x="21112" y="9039"/>
                    </a:lnTo>
                    <a:lnTo>
                      <a:pt x="21196" y="9081"/>
                    </a:lnTo>
                    <a:lnTo>
                      <a:pt x="21405" y="9081"/>
                    </a:lnTo>
                    <a:lnTo>
                      <a:pt x="21635" y="8935"/>
                    </a:lnTo>
                    <a:lnTo>
                      <a:pt x="21656" y="8851"/>
                    </a:lnTo>
                    <a:lnTo>
                      <a:pt x="21719" y="8851"/>
                    </a:lnTo>
                    <a:lnTo>
                      <a:pt x="21740" y="8893"/>
                    </a:lnTo>
                    <a:lnTo>
                      <a:pt x="21761" y="8851"/>
                    </a:lnTo>
                    <a:lnTo>
                      <a:pt x="21844" y="8788"/>
                    </a:lnTo>
                    <a:lnTo>
                      <a:pt x="21844" y="8726"/>
                    </a:lnTo>
                    <a:lnTo>
                      <a:pt x="21865" y="8663"/>
                    </a:lnTo>
                    <a:lnTo>
                      <a:pt x="21928" y="8684"/>
                    </a:lnTo>
                    <a:lnTo>
                      <a:pt x="21991" y="8684"/>
                    </a:lnTo>
                    <a:lnTo>
                      <a:pt x="22054" y="8642"/>
                    </a:lnTo>
                    <a:lnTo>
                      <a:pt x="22054" y="8579"/>
                    </a:lnTo>
                    <a:lnTo>
                      <a:pt x="22095" y="8621"/>
                    </a:lnTo>
                    <a:lnTo>
                      <a:pt x="22158" y="8621"/>
                    </a:lnTo>
                    <a:lnTo>
                      <a:pt x="22179" y="8663"/>
                    </a:lnTo>
                    <a:lnTo>
                      <a:pt x="22179" y="8726"/>
                    </a:lnTo>
                    <a:lnTo>
                      <a:pt x="22242" y="8767"/>
                    </a:lnTo>
                    <a:lnTo>
                      <a:pt x="22158" y="8830"/>
                    </a:lnTo>
                    <a:lnTo>
                      <a:pt x="22158" y="8893"/>
                    </a:lnTo>
                    <a:lnTo>
                      <a:pt x="22095" y="8977"/>
                    </a:lnTo>
                    <a:lnTo>
                      <a:pt x="22054" y="8998"/>
                    </a:lnTo>
                    <a:lnTo>
                      <a:pt x="22054" y="9060"/>
                    </a:lnTo>
                    <a:lnTo>
                      <a:pt x="22137" y="9081"/>
                    </a:lnTo>
                    <a:lnTo>
                      <a:pt x="22200" y="9165"/>
                    </a:lnTo>
                    <a:lnTo>
                      <a:pt x="22242" y="9144"/>
                    </a:lnTo>
                    <a:lnTo>
                      <a:pt x="22305" y="9144"/>
                    </a:lnTo>
                    <a:lnTo>
                      <a:pt x="22409" y="9186"/>
                    </a:lnTo>
                    <a:lnTo>
                      <a:pt x="22409" y="9207"/>
                    </a:lnTo>
                    <a:cubicBezTo>
                      <a:pt x="22367" y="9207"/>
                      <a:pt x="22305" y="9249"/>
                      <a:pt x="22263" y="9270"/>
                    </a:cubicBezTo>
                    <a:lnTo>
                      <a:pt x="22242" y="9270"/>
                    </a:lnTo>
                    <a:cubicBezTo>
                      <a:pt x="22137" y="9291"/>
                      <a:pt x="22054" y="9353"/>
                      <a:pt x="21949" y="9374"/>
                    </a:cubicBezTo>
                    <a:cubicBezTo>
                      <a:pt x="21886" y="9374"/>
                      <a:pt x="21865" y="9395"/>
                      <a:pt x="21844" y="9458"/>
                    </a:cubicBezTo>
                    <a:lnTo>
                      <a:pt x="21551" y="9521"/>
                    </a:lnTo>
                    <a:lnTo>
                      <a:pt x="21133" y="9563"/>
                    </a:lnTo>
                    <a:lnTo>
                      <a:pt x="21007" y="9521"/>
                    </a:lnTo>
                    <a:lnTo>
                      <a:pt x="20903" y="9521"/>
                    </a:lnTo>
                    <a:lnTo>
                      <a:pt x="20735" y="9730"/>
                    </a:lnTo>
                    <a:lnTo>
                      <a:pt x="20631" y="9793"/>
                    </a:lnTo>
                    <a:lnTo>
                      <a:pt x="20589" y="9876"/>
                    </a:lnTo>
                    <a:lnTo>
                      <a:pt x="20673" y="9918"/>
                    </a:lnTo>
                    <a:lnTo>
                      <a:pt x="20735" y="9876"/>
                    </a:lnTo>
                    <a:lnTo>
                      <a:pt x="20798" y="9876"/>
                    </a:lnTo>
                    <a:lnTo>
                      <a:pt x="20777" y="9981"/>
                    </a:lnTo>
                    <a:lnTo>
                      <a:pt x="20694" y="10023"/>
                    </a:lnTo>
                    <a:lnTo>
                      <a:pt x="20714" y="10086"/>
                    </a:lnTo>
                    <a:lnTo>
                      <a:pt x="20882" y="10107"/>
                    </a:lnTo>
                    <a:lnTo>
                      <a:pt x="20903" y="10148"/>
                    </a:lnTo>
                    <a:lnTo>
                      <a:pt x="21028" y="10127"/>
                    </a:lnTo>
                    <a:lnTo>
                      <a:pt x="21028" y="10044"/>
                    </a:lnTo>
                    <a:lnTo>
                      <a:pt x="20945" y="9981"/>
                    </a:lnTo>
                    <a:lnTo>
                      <a:pt x="20945" y="9897"/>
                    </a:lnTo>
                    <a:lnTo>
                      <a:pt x="21028" y="9876"/>
                    </a:lnTo>
                    <a:lnTo>
                      <a:pt x="21049" y="9918"/>
                    </a:lnTo>
                    <a:lnTo>
                      <a:pt x="21133" y="9918"/>
                    </a:lnTo>
                    <a:lnTo>
                      <a:pt x="21238" y="10002"/>
                    </a:lnTo>
                    <a:lnTo>
                      <a:pt x="21321" y="9981"/>
                    </a:lnTo>
                    <a:lnTo>
                      <a:pt x="21342" y="9876"/>
                    </a:lnTo>
                    <a:lnTo>
                      <a:pt x="21426" y="9814"/>
                    </a:lnTo>
                    <a:lnTo>
                      <a:pt x="21426" y="9918"/>
                    </a:lnTo>
                    <a:lnTo>
                      <a:pt x="21530" y="10023"/>
                    </a:lnTo>
                    <a:lnTo>
                      <a:pt x="21551" y="9981"/>
                    </a:lnTo>
                    <a:lnTo>
                      <a:pt x="21551" y="9897"/>
                    </a:lnTo>
                    <a:lnTo>
                      <a:pt x="21656" y="9897"/>
                    </a:lnTo>
                    <a:lnTo>
                      <a:pt x="21677" y="9814"/>
                    </a:lnTo>
                    <a:lnTo>
                      <a:pt x="21761" y="9814"/>
                    </a:lnTo>
                    <a:lnTo>
                      <a:pt x="21886" y="9772"/>
                    </a:lnTo>
                    <a:cubicBezTo>
                      <a:pt x="21932" y="9802"/>
                      <a:pt x="21989" y="9822"/>
                      <a:pt x="22041" y="9822"/>
                    </a:cubicBezTo>
                    <a:cubicBezTo>
                      <a:pt x="22060" y="9822"/>
                      <a:pt x="22079" y="9819"/>
                      <a:pt x="22095" y="9814"/>
                    </a:cubicBezTo>
                    <a:cubicBezTo>
                      <a:pt x="22116" y="9814"/>
                      <a:pt x="22132" y="9808"/>
                      <a:pt x="22142" y="9803"/>
                    </a:cubicBezTo>
                    <a:lnTo>
                      <a:pt x="22142" y="9803"/>
                    </a:lnTo>
                    <a:lnTo>
                      <a:pt x="22095" y="9835"/>
                    </a:lnTo>
                    <a:lnTo>
                      <a:pt x="22158" y="9918"/>
                    </a:lnTo>
                    <a:lnTo>
                      <a:pt x="22033" y="10044"/>
                    </a:lnTo>
                    <a:lnTo>
                      <a:pt x="21949" y="10002"/>
                    </a:lnTo>
                    <a:lnTo>
                      <a:pt x="21886" y="10044"/>
                    </a:lnTo>
                    <a:lnTo>
                      <a:pt x="21782" y="10044"/>
                    </a:lnTo>
                    <a:lnTo>
                      <a:pt x="21740" y="10002"/>
                    </a:lnTo>
                    <a:lnTo>
                      <a:pt x="21656" y="10002"/>
                    </a:lnTo>
                    <a:lnTo>
                      <a:pt x="21551" y="10190"/>
                    </a:lnTo>
                    <a:lnTo>
                      <a:pt x="21572" y="10316"/>
                    </a:lnTo>
                    <a:lnTo>
                      <a:pt x="21572" y="10462"/>
                    </a:lnTo>
                    <a:lnTo>
                      <a:pt x="21551" y="10316"/>
                    </a:lnTo>
                    <a:lnTo>
                      <a:pt x="21510" y="10316"/>
                    </a:lnTo>
                    <a:lnTo>
                      <a:pt x="21468" y="10232"/>
                    </a:lnTo>
                    <a:lnTo>
                      <a:pt x="21405" y="10232"/>
                    </a:lnTo>
                    <a:lnTo>
                      <a:pt x="21342" y="10337"/>
                    </a:lnTo>
                    <a:lnTo>
                      <a:pt x="21196" y="10379"/>
                    </a:lnTo>
                    <a:lnTo>
                      <a:pt x="21133" y="10400"/>
                    </a:lnTo>
                    <a:lnTo>
                      <a:pt x="21133" y="10316"/>
                    </a:lnTo>
                    <a:lnTo>
                      <a:pt x="21091" y="10316"/>
                    </a:lnTo>
                    <a:lnTo>
                      <a:pt x="21007" y="10420"/>
                    </a:lnTo>
                    <a:lnTo>
                      <a:pt x="20924" y="10441"/>
                    </a:lnTo>
                    <a:lnTo>
                      <a:pt x="20882" y="10400"/>
                    </a:lnTo>
                    <a:lnTo>
                      <a:pt x="20798" y="10400"/>
                    </a:lnTo>
                    <a:lnTo>
                      <a:pt x="20735" y="10483"/>
                    </a:lnTo>
                    <a:lnTo>
                      <a:pt x="20735" y="10504"/>
                    </a:lnTo>
                    <a:lnTo>
                      <a:pt x="20589" y="10525"/>
                    </a:lnTo>
                    <a:lnTo>
                      <a:pt x="20505" y="10588"/>
                    </a:lnTo>
                    <a:lnTo>
                      <a:pt x="20505" y="10692"/>
                    </a:lnTo>
                    <a:lnTo>
                      <a:pt x="20526" y="10797"/>
                    </a:lnTo>
                    <a:lnTo>
                      <a:pt x="20422" y="11069"/>
                    </a:lnTo>
                    <a:lnTo>
                      <a:pt x="20380" y="11278"/>
                    </a:lnTo>
                    <a:lnTo>
                      <a:pt x="20380" y="11362"/>
                    </a:lnTo>
                    <a:lnTo>
                      <a:pt x="20484" y="11446"/>
                    </a:lnTo>
                    <a:lnTo>
                      <a:pt x="20463" y="11488"/>
                    </a:lnTo>
                    <a:lnTo>
                      <a:pt x="20359" y="11529"/>
                    </a:lnTo>
                    <a:lnTo>
                      <a:pt x="20359" y="11592"/>
                    </a:lnTo>
                    <a:lnTo>
                      <a:pt x="20422" y="11697"/>
                    </a:lnTo>
                    <a:lnTo>
                      <a:pt x="20422" y="11801"/>
                    </a:lnTo>
                    <a:lnTo>
                      <a:pt x="20380" y="11864"/>
                    </a:lnTo>
                    <a:lnTo>
                      <a:pt x="20359" y="11801"/>
                    </a:lnTo>
                    <a:lnTo>
                      <a:pt x="20275" y="11864"/>
                    </a:lnTo>
                    <a:lnTo>
                      <a:pt x="20212" y="11843"/>
                    </a:lnTo>
                    <a:lnTo>
                      <a:pt x="20254" y="11760"/>
                    </a:lnTo>
                    <a:lnTo>
                      <a:pt x="20296" y="11739"/>
                    </a:lnTo>
                    <a:lnTo>
                      <a:pt x="20296" y="11634"/>
                    </a:lnTo>
                    <a:lnTo>
                      <a:pt x="20212" y="11634"/>
                    </a:lnTo>
                    <a:lnTo>
                      <a:pt x="20087" y="11864"/>
                    </a:lnTo>
                    <a:lnTo>
                      <a:pt x="20066" y="12115"/>
                    </a:lnTo>
                    <a:lnTo>
                      <a:pt x="20108" y="12408"/>
                    </a:lnTo>
                    <a:lnTo>
                      <a:pt x="20108" y="12785"/>
                    </a:lnTo>
                    <a:lnTo>
                      <a:pt x="20087" y="12408"/>
                    </a:lnTo>
                    <a:lnTo>
                      <a:pt x="20045" y="12220"/>
                    </a:lnTo>
                    <a:lnTo>
                      <a:pt x="19982" y="12178"/>
                    </a:lnTo>
                    <a:lnTo>
                      <a:pt x="20045" y="12073"/>
                    </a:lnTo>
                    <a:lnTo>
                      <a:pt x="20045" y="11990"/>
                    </a:lnTo>
                    <a:lnTo>
                      <a:pt x="19898" y="11906"/>
                    </a:lnTo>
                    <a:lnTo>
                      <a:pt x="19961" y="11780"/>
                    </a:lnTo>
                    <a:lnTo>
                      <a:pt x="19961" y="11571"/>
                    </a:lnTo>
                    <a:lnTo>
                      <a:pt x="19877" y="11446"/>
                    </a:lnTo>
                    <a:lnTo>
                      <a:pt x="19877" y="11236"/>
                    </a:lnTo>
                    <a:lnTo>
                      <a:pt x="19961" y="11111"/>
                    </a:lnTo>
                    <a:lnTo>
                      <a:pt x="20045" y="10923"/>
                    </a:lnTo>
                    <a:lnTo>
                      <a:pt x="20045" y="10755"/>
                    </a:lnTo>
                    <a:lnTo>
                      <a:pt x="20003" y="10755"/>
                    </a:lnTo>
                    <a:lnTo>
                      <a:pt x="19961" y="10839"/>
                    </a:lnTo>
                    <a:lnTo>
                      <a:pt x="19940" y="10964"/>
                    </a:lnTo>
                    <a:lnTo>
                      <a:pt x="19857" y="11048"/>
                    </a:lnTo>
                    <a:lnTo>
                      <a:pt x="19836" y="11027"/>
                    </a:lnTo>
                    <a:lnTo>
                      <a:pt x="19794" y="10902"/>
                    </a:lnTo>
                    <a:lnTo>
                      <a:pt x="19877" y="10713"/>
                    </a:lnTo>
                    <a:lnTo>
                      <a:pt x="19898" y="10609"/>
                    </a:lnTo>
                    <a:lnTo>
                      <a:pt x="19836" y="10546"/>
                    </a:lnTo>
                    <a:lnTo>
                      <a:pt x="19752" y="10630"/>
                    </a:lnTo>
                    <a:lnTo>
                      <a:pt x="19731" y="10609"/>
                    </a:lnTo>
                    <a:lnTo>
                      <a:pt x="19689" y="10546"/>
                    </a:lnTo>
                    <a:lnTo>
                      <a:pt x="19731" y="10483"/>
                    </a:lnTo>
                    <a:lnTo>
                      <a:pt x="19731" y="10337"/>
                    </a:lnTo>
                    <a:lnTo>
                      <a:pt x="19668" y="10337"/>
                    </a:lnTo>
                    <a:lnTo>
                      <a:pt x="19668" y="10295"/>
                    </a:lnTo>
                    <a:lnTo>
                      <a:pt x="19689" y="10232"/>
                    </a:lnTo>
                    <a:lnTo>
                      <a:pt x="19689" y="10127"/>
                    </a:lnTo>
                    <a:lnTo>
                      <a:pt x="19585" y="10169"/>
                    </a:lnTo>
                    <a:lnTo>
                      <a:pt x="19271" y="10274"/>
                    </a:lnTo>
                    <a:lnTo>
                      <a:pt x="19103" y="10379"/>
                    </a:lnTo>
                    <a:lnTo>
                      <a:pt x="19041" y="10337"/>
                    </a:lnTo>
                    <a:lnTo>
                      <a:pt x="19041" y="10295"/>
                    </a:lnTo>
                    <a:lnTo>
                      <a:pt x="18999" y="10295"/>
                    </a:lnTo>
                    <a:lnTo>
                      <a:pt x="18915" y="10379"/>
                    </a:lnTo>
                    <a:lnTo>
                      <a:pt x="18831" y="10379"/>
                    </a:lnTo>
                    <a:lnTo>
                      <a:pt x="18789" y="10295"/>
                    </a:lnTo>
                    <a:lnTo>
                      <a:pt x="18622" y="10420"/>
                    </a:lnTo>
                    <a:lnTo>
                      <a:pt x="18622" y="10337"/>
                    </a:lnTo>
                    <a:lnTo>
                      <a:pt x="18517" y="10295"/>
                    </a:lnTo>
                    <a:lnTo>
                      <a:pt x="18476" y="10295"/>
                    </a:lnTo>
                    <a:lnTo>
                      <a:pt x="18476" y="10337"/>
                    </a:lnTo>
                    <a:lnTo>
                      <a:pt x="18308" y="10337"/>
                    </a:lnTo>
                    <a:lnTo>
                      <a:pt x="18078" y="10232"/>
                    </a:lnTo>
                    <a:lnTo>
                      <a:pt x="17890" y="10232"/>
                    </a:lnTo>
                    <a:lnTo>
                      <a:pt x="17701" y="10127"/>
                    </a:lnTo>
                    <a:lnTo>
                      <a:pt x="17555" y="10127"/>
                    </a:lnTo>
                    <a:lnTo>
                      <a:pt x="17555" y="10023"/>
                    </a:lnTo>
                    <a:lnTo>
                      <a:pt x="17429" y="9918"/>
                    </a:lnTo>
                    <a:lnTo>
                      <a:pt x="17346" y="9981"/>
                    </a:lnTo>
                    <a:lnTo>
                      <a:pt x="17241" y="9897"/>
                    </a:lnTo>
                    <a:lnTo>
                      <a:pt x="17220" y="9772"/>
                    </a:lnTo>
                    <a:lnTo>
                      <a:pt x="17116" y="9709"/>
                    </a:lnTo>
                    <a:lnTo>
                      <a:pt x="17053" y="9667"/>
                    </a:lnTo>
                    <a:lnTo>
                      <a:pt x="17157" y="9646"/>
                    </a:lnTo>
                    <a:lnTo>
                      <a:pt x="17283" y="9646"/>
                    </a:lnTo>
                    <a:lnTo>
                      <a:pt x="17283" y="9500"/>
                    </a:lnTo>
                    <a:lnTo>
                      <a:pt x="17388" y="9437"/>
                    </a:lnTo>
                    <a:lnTo>
                      <a:pt x="17367" y="9353"/>
                    </a:lnTo>
                    <a:lnTo>
                      <a:pt x="17471" y="9353"/>
                    </a:lnTo>
                    <a:lnTo>
                      <a:pt x="17639" y="9395"/>
                    </a:lnTo>
                    <a:lnTo>
                      <a:pt x="17681" y="9374"/>
                    </a:lnTo>
                    <a:lnTo>
                      <a:pt x="17681" y="9332"/>
                    </a:lnTo>
                    <a:lnTo>
                      <a:pt x="17806" y="9332"/>
                    </a:lnTo>
                    <a:lnTo>
                      <a:pt x="18078" y="9395"/>
                    </a:lnTo>
                    <a:lnTo>
                      <a:pt x="18183" y="9291"/>
                    </a:lnTo>
                    <a:lnTo>
                      <a:pt x="18183" y="9165"/>
                    </a:lnTo>
                    <a:lnTo>
                      <a:pt x="18225" y="9060"/>
                    </a:lnTo>
                    <a:lnTo>
                      <a:pt x="18183" y="8935"/>
                    </a:lnTo>
                    <a:lnTo>
                      <a:pt x="18183" y="8809"/>
                    </a:lnTo>
                    <a:lnTo>
                      <a:pt x="18120" y="8705"/>
                    </a:lnTo>
                    <a:lnTo>
                      <a:pt x="18078" y="8537"/>
                    </a:lnTo>
                    <a:lnTo>
                      <a:pt x="17994" y="8516"/>
                    </a:lnTo>
                    <a:lnTo>
                      <a:pt x="17973" y="8433"/>
                    </a:lnTo>
                    <a:lnTo>
                      <a:pt x="17806" y="8286"/>
                    </a:lnTo>
                    <a:lnTo>
                      <a:pt x="17764" y="8286"/>
                    </a:lnTo>
                    <a:lnTo>
                      <a:pt x="17743" y="8349"/>
                    </a:lnTo>
                    <a:lnTo>
                      <a:pt x="17681" y="8349"/>
                    </a:lnTo>
                    <a:lnTo>
                      <a:pt x="17660" y="8286"/>
                    </a:lnTo>
                    <a:lnTo>
                      <a:pt x="17492" y="8203"/>
                    </a:lnTo>
                    <a:lnTo>
                      <a:pt x="17492" y="8244"/>
                    </a:lnTo>
                    <a:lnTo>
                      <a:pt x="17597" y="8328"/>
                    </a:lnTo>
                    <a:lnTo>
                      <a:pt x="17576" y="8391"/>
                    </a:lnTo>
                    <a:lnTo>
                      <a:pt x="17639" y="8454"/>
                    </a:lnTo>
                    <a:lnTo>
                      <a:pt x="17576" y="8558"/>
                    </a:lnTo>
                    <a:lnTo>
                      <a:pt x="17492" y="8454"/>
                    </a:lnTo>
                    <a:lnTo>
                      <a:pt x="17492" y="8349"/>
                    </a:lnTo>
                    <a:lnTo>
                      <a:pt x="17388" y="8349"/>
                    </a:lnTo>
                    <a:lnTo>
                      <a:pt x="17220" y="8244"/>
                    </a:lnTo>
                    <a:lnTo>
                      <a:pt x="17178" y="8182"/>
                    </a:lnTo>
                    <a:lnTo>
                      <a:pt x="17137" y="8223"/>
                    </a:lnTo>
                    <a:lnTo>
                      <a:pt x="17053" y="8182"/>
                    </a:lnTo>
                    <a:lnTo>
                      <a:pt x="17011" y="8077"/>
                    </a:lnTo>
                    <a:lnTo>
                      <a:pt x="16906" y="7993"/>
                    </a:lnTo>
                    <a:lnTo>
                      <a:pt x="16739" y="7993"/>
                    </a:lnTo>
                    <a:lnTo>
                      <a:pt x="16551" y="7805"/>
                    </a:lnTo>
                    <a:lnTo>
                      <a:pt x="16404" y="7721"/>
                    </a:lnTo>
                    <a:lnTo>
                      <a:pt x="16383" y="7617"/>
                    </a:lnTo>
                    <a:lnTo>
                      <a:pt x="15902" y="7345"/>
                    </a:lnTo>
                    <a:lnTo>
                      <a:pt x="15776" y="7135"/>
                    </a:lnTo>
                    <a:lnTo>
                      <a:pt x="15776" y="6968"/>
                    </a:lnTo>
                    <a:lnTo>
                      <a:pt x="15672" y="6717"/>
                    </a:lnTo>
                    <a:lnTo>
                      <a:pt x="15672" y="6612"/>
                    </a:lnTo>
                    <a:lnTo>
                      <a:pt x="15567" y="6612"/>
                    </a:lnTo>
                    <a:lnTo>
                      <a:pt x="15442" y="6508"/>
                    </a:lnTo>
                    <a:lnTo>
                      <a:pt x="15337" y="6508"/>
                    </a:lnTo>
                    <a:lnTo>
                      <a:pt x="15253" y="6424"/>
                    </a:lnTo>
                    <a:lnTo>
                      <a:pt x="15149" y="6403"/>
                    </a:lnTo>
                    <a:lnTo>
                      <a:pt x="15065" y="6319"/>
                    </a:lnTo>
                    <a:lnTo>
                      <a:pt x="14940" y="6361"/>
                    </a:lnTo>
                    <a:lnTo>
                      <a:pt x="14793" y="6487"/>
                    </a:lnTo>
                    <a:lnTo>
                      <a:pt x="14688" y="6696"/>
                    </a:lnTo>
                    <a:lnTo>
                      <a:pt x="14584" y="6738"/>
                    </a:lnTo>
                    <a:lnTo>
                      <a:pt x="14479" y="6801"/>
                    </a:lnTo>
                    <a:lnTo>
                      <a:pt x="14375" y="6801"/>
                    </a:lnTo>
                    <a:lnTo>
                      <a:pt x="14312" y="6738"/>
                    </a:lnTo>
                    <a:lnTo>
                      <a:pt x="14144" y="6696"/>
                    </a:lnTo>
                    <a:lnTo>
                      <a:pt x="14061" y="6633"/>
                    </a:lnTo>
                    <a:lnTo>
                      <a:pt x="14144" y="6529"/>
                    </a:lnTo>
                    <a:lnTo>
                      <a:pt x="14207" y="6466"/>
                    </a:lnTo>
                    <a:lnTo>
                      <a:pt x="14270" y="6466"/>
                    </a:lnTo>
                    <a:lnTo>
                      <a:pt x="14375" y="6361"/>
                    </a:lnTo>
                    <a:lnTo>
                      <a:pt x="14458" y="6319"/>
                    </a:lnTo>
                    <a:lnTo>
                      <a:pt x="14479" y="6257"/>
                    </a:lnTo>
                    <a:lnTo>
                      <a:pt x="14458" y="6215"/>
                    </a:lnTo>
                    <a:lnTo>
                      <a:pt x="14375" y="6236"/>
                    </a:lnTo>
                    <a:lnTo>
                      <a:pt x="14333" y="6194"/>
                    </a:lnTo>
                    <a:lnTo>
                      <a:pt x="14354" y="6110"/>
                    </a:lnTo>
                    <a:lnTo>
                      <a:pt x="14458" y="6006"/>
                    </a:lnTo>
                    <a:lnTo>
                      <a:pt x="14437" y="5943"/>
                    </a:lnTo>
                    <a:lnTo>
                      <a:pt x="14542" y="5838"/>
                    </a:lnTo>
                    <a:lnTo>
                      <a:pt x="14542" y="5754"/>
                    </a:lnTo>
                    <a:lnTo>
                      <a:pt x="14521" y="5629"/>
                    </a:lnTo>
                    <a:lnTo>
                      <a:pt x="14375" y="5650"/>
                    </a:lnTo>
                    <a:lnTo>
                      <a:pt x="14375" y="5734"/>
                    </a:lnTo>
                    <a:lnTo>
                      <a:pt x="14165" y="5880"/>
                    </a:lnTo>
                    <a:lnTo>
                      <a:pt x="14061" y="5838"/>
                    </a:lnTo>
                    <a:lnTo>
                      <a:pt x="14165" y="6047"/>
                    </a:lnTo>
                    <a:lnTo>
                      <a:pt x="14103" y="6131"/>
                    </a:lnTo>
                    <a:lnTo>
                      <a:pt x="14061" y="6026"/>
                    </a:lnTo>
                    <a:lnTo>
                      <a:pt x="13914" y="6026"/>
                    </a:lnTo>
                    <a:lnTo>
                      <a:pt x="13810" y="6131"/>
                    </a:lnTo>
                    <a:lnTo>
                      <a:pt x="13893" y="6152"/>
                    </a:lnTo>
                    <a:lnTo>
                      <a:pt x="13851" y="6298"/>
                    </a:lnTo>
                    <a:lnTo>
                      <a:pt x="13747" y="6236"/>
                    </a:lnTo>
                    <a:lnTo>
                      <a:pt x="13642" y="6319"/>
                    </a:lnTo>
                    <a:lnTo>
                      <a:pt x="13684" y="6403"/>
                    </a:lnTo>
                    <a:lnTo>
                      <a:pt x="13789" y="6403"/>
                    </a:lnTo>
                    <a:lnTo>
                      <a:pt x="13831" y="6466"/>
                    </a:lnTo>
                    <a:lnTo>
                      <a:pt x="13642" y="6570"/>
                    </a:lnTo>
                    <a:lnTo>
                      <a:pt x="13579" y="6424"/>
                    </a:lnTo>
                    <a:lnTo>
                      <a:pt x="13433" y="6361"/>
                    </a:lnTo>
                    <a:lnTo>
                      <a:pt x="13391" y="6236"/>
                    </a:lnTo>
                    <a:lnTo>
                      <a:pt x="13391" y="5713"/>
                    </a:lnTo>
                    <a:lnTo>
                      <a:pt x="13496" y="5503"/>
                    </a:lnTo>
                    <a:lnTo>
                      <a:pt x="13475" y="5148"/>
                    </a:lnTo>
                    <a:lnTo>
                      <a:pt x="13538" y="5001"/>
                    </a:lnTo>
                    <a:lnTo>
                      <a:pt x="13517" y="4562"/>
                    </a:lnTo>
                    <a:lnTo>
                      <a:pt x="13517" y="4625"/>
                    </a:lnTo>
                    <a:lnTo>
                      <a:pt x="13370" y="4687"/>
                    </a:lnTo>
                    <a:lnTo>
                      <a:pt x="13266" y="4855"/>
                    </a:lnTo>
                    <a:lnTo>
                      <a:pt x="13349" y="4938"/>
                    </a:lnTo>
                    <a:lnTo>
                      <a:pt x="13287" y="5001"/>
                    </a:lnTo>
                    <a:lnTo>
                      <a:pt x="13349" y="5148"/>
                    </a:lnTo>
                    <a:lnTo>
                      <a:pt x="13307" y="5315"/>
                    </a:lnTo>
                    <a:lnTo>
                      <a:pt x="13245" y="5294"/>
                    </a:lnTo>
                    <a:lnTo>
                      <a:pt x="13161" y="5210"/>
                    </a:lnTo>
                    <a:lnTo>
                      <a:pt x="13119" y="5294"/>
                    </a:lnTo>
                    <a:lnTo>
                      <a:pt x="13119" y="5378"/>
                    </a:lnTo>
                    <a:lnTo>
                      <a:pt x="13056" y="5315"/>
                    </a:lnTo>
                    <a:lnTo>
                      <a:pt x="12952" y="5399"/>
                    </a:lnTo>
                    <a:lnTo>
                      <a:pt x="12952" y="5482"/>
                    </a:lnTo>
                    <a:lnTo>
                      <a:pt x="12889" y="5482"/>
                    </a:lnTo>
                    <a:lnTo>
                      <a:pt x="12638" y="5608"/>
                    </a:lnTo>
                    <a:lnTo>
                      <a:pt x="12491" y="5775"/>
                    </a:lnTo>
                    <a:lnTo>
                      <a:pt x="12429" y="5692"/>
                    </a:lnTo>
                    <a:lnTo>
                      <a:pt x="12429" y="5587"/>
                    </a:lnTo>
                    <a:lnTo>
                      <a:pt x="12575" y="5524"/>
                    </a:lnTo>
                    <a:lnTo>
                      <a:pt x="12596" y="5420"/>
                    </a:lnTo>
                    <a:lnTo>
                      <a:pt x="12491" y="5420"/>
                    </a:lnTo>
                    <a:lnTo>
                      <a:pt x="12387" y="5482"/>
                    </a:lnTo>
                    <a:lnTo>
                      <a:pt x="12178" y="5482"/>
                    </a:lnTo>
                    <a:lnTo>
                      <a:pt x="12052" y="5566"/>
                    </a:lnTo>
                    <a:lnTo>
                      <a:pt x="11780" y="5566"/>
                    </a:lnTo>
                    <a:lnTo>
                      <a:pt x="11424" y="5817"/>
                    </a:lnTo>
                    <a:lnTo>
                      <a:pt x="11257" y="5880"/>
                    </a:lnTo>
                    <a:lnTo>
                      <a:pt x="11111" y="6089"/>
                    </a:lnTo>
                    <a:lnTo>
                      <a:pt x="11090" y="5985"/>
                    </a:lnTo>
                    <a:lnTo>
                      <a:pt x="11215" y="5796"/>
                    </a:lnTo>
                    <a:lnTo>
                      <a:pt x="11173" y="5713"/>
                    </a:lnTo>
                    <a:lnTo>
                      <a:pt x="10985" y="5817"/>
                    </a:lnTo>
                    <a:lnTo>
                      <a:pt x="10964" y="5775"/>
                    </a:lnTo>
                    <a:lnTo>
                      <a:pt x="10880" y="5796"/>
                    </a:lnTo>
                    <a:lnTo>
                      <a:pt x="10797" y="5838"/>
                    </a:lnTo>
                    <a:lnTo>
                      <a:pt x="10734" y="5775"/>
                    </a:lnTo>
                    <a:lnTo>
                      <a:pt x="10629" y="5796"/>
                    </a:lnTo>
                    <a:lnTo>
                      <a:pt x="10587" y="5880"/>
                    </a:lnTo>
                    <a:lnTo>
                      <a:pt x="10315" y="6047"/>
                    </a:lnTo>
                    <a:lnTo>
                      <a:pt x="10211" y="6047"/>
                    </a:lnTo>
                    <a:lnTo>
                      <a:pt x="10022" y="6110"/>
                    </a:lnTo>
                    <a:lnTo>
                      <a:pt x="9897" y="6257"/>
                    </a:lnTo>
                    <a:lnTo>
                      <a:pt x="9939" y="6361"/>
                    </a:lnTo>
                    <a:lnTo>
                      <a:pt x="9834" y="6340"/>
                    </a:lnTo>
                    <a:lnTo>
                      <a:pt x="9792" y="6403"/>
                    </a:lnTo>
                    <a:lnTo>
                      <a:pt x="9688" y="6361"/>
                    </a:lnTo>
                    <a:lnTo>
                      <a:pt x="9657" y="6408"/>
                    </a:lnTo>
                    <a:lnTo>
                      <a:pt x="9657" y="6408"/>
                    </a:lnTo>
                    <a:lnTo>
                      <a:pt x="9583" y="6319"/>
                    </a:lnTo>
                    <a:lnTo>
                      <a:pt x="9625" y="6215"/>
                    </a:lnTo>
                    <a:lnTo>
                      <a:pt x="9709" y="6215"/>
                    </a:lnTo>
                    <a:lnTo>
                      <a:pt x="9792" y="6110"/>
                    </a:lnTo>
                    <a:lnTo>
                      <a:pt x="9897" y="6026"/>
                    </a:lnTo>
                    <a:lnTo>
                      <a:pt x="9939" y="6068"/>
                    </a:lnTo>
                    <a:lnTo>
                      <a:pt x="10022" y="6026"/>
                    </a:lnTo>
                    <a:lnTo>
                      <a:pt x="10043" y="5943"/>
                    </a:lnTo>
                    <a:lnTo>
                      <a:pt x="10169" y="5838"/>
                    </a:lnTo>
                    <a:lnTo>
                      <a:pt x="10211" y="5901"/>
                    </a:lnTo>
                    <a:lnTo>
                      <a:pt x="10462" y="5796"/>
                    </a:lnTo>
                    <a:lnTo>
                      <a:pt x="10546" y="5650"/>
                    </a:lnTo>
                    <a:lnTo>
                      <a:pt x="10671" y="5608"/>
                    </a:lnTo>
                    <a:lnTo>
                      <a:pt x="10880" y="5629"/>
                    </a:lnTo>
                    <a:lnTo>
                      <a:pt x="10901" y="5587"/>
                    </a:lnTo>
                    <a:lnTo>
                      <a:pt x="11090" y="5587"/>
                    </a:lnTo>
                    <a:lnTo>
                      <a:pt x="11278" y="5503"/>
                    </a:lnTo>
                    <a:lnTo>
                      <a:pt x="11320" y="5587"/>
                    </a:lnTo>
                    <a:lnTo>
                      <a:pt x="11383" y="5587"/>
                    </a:lnTo>
                    <a:lnTo>
                      <a:pt x="11445" y="5524"/>
                    </a:lnTo>
                    <a:lnTo>
                      <a:pt x="11529" y="5524"/>
                    </a:lnTo>
                    <a:lnTo>
                      <a:pt x="11675" y="5503"/>
                    </a:lnTo>
                    <a:lnTo>
                      <a:pt x="11738" y="5399"/>
                    </a:lnTo>
                    <a:lnTo>
                      <a:pt x="11989" y="5315"/>
                    </a:lnTo>
                    <a:lnTo>
                      <a:pt x="12240" y="5231"/>
                    </a:lnTo>
                    <a:lnTo>
                      <a:pt x="12261" y="5127"/>
                    </a:lnTo>
                    <a:lnTo>
                      <a:pt x="12324" y="5127"/>
                    </a:lnTo>
                    <a:lnTo>
                      <a:pt x="12366" y="5085"/>
                    </a:lnTo>
                    <a:lnTo>
                      <a:pt x="12324" y="5022"/>
                    </a:lnTo>
                    <a:lnTo>
                      <a:pt x="12324" y="4918"/>
                    </a:lnTo>
                    <a:lnTo>
                      <a:pt x="12240" y="4876"/>
                    </a:lnTo>
                    <a:lnTo>
                      <a:pt x="12219" y="4918"/>
                    </a:lnTo>
                    <a:lnTo>
                      <a:pt x="12219" y="5001"/>
                    </a:lnTo>
                    <a:lnTo>
                      <a:pt x="12115" y="5022"/>
                    </a:lnTo>
                    <a:lnTo>
                      <a:pt x="12073" y="4980"/>
                    </a:lnTo>
                    <a:lnTo>
                      <a:pt x="12031" y="4980"/>
                    </a:lnTo>
                    <a:lnTo>
                      <a:pt x="12010" y="4938"/>
                    </a:lnTo>
                    <a:lnTo>
                      <a:pt x="11885" y="4938"/>
                    </a:lnTo>
                    <a:lnTo>
                      <a:pt x="11696" y="5001"/>
                    </a:lnTo>
                    <a:lnTo>
                      <a:pt x="11634" y="5106"/>
                    </a:lnTo>
                    <a:lnTo>
                      <a:pt x="11571" y="5169"/>
                    </a:lnTo>
                    <a:lnTo>
                      <a:pt x="11508" y="5085"/>
                    </a:lnTo>
                    <a:lnTo>
                      <a:pt x="11466" y="5085"/>
                    </a:lnTo>
                    <a:lnTo>
                      <a:pt x="11362" y="5169"/>
                    </a:lnTo>
                    <a:lnTo>
                      <a:pt x="11090" y="5252"/>
                    </a:lnTo>
                    <a:lnTo>
                      <a:pt x="10755" y="5273"/>
                    </a:lnTo>
                    <a:lnTo>
                      <a:pt x="10692" y="5210"/>
                    </a:lnTo>
                    <a:lnTo>
                      <a:pt x="10629" y="5210"/>
                    </a:lnTo>
                    <a:lnTo>
                      <a:pt x="10650" y="5273"/>
                    </a:lnTo>
                    <a:lnTo>
                      <a:pt x="10587" y="5315"/>
                    </a:lnTo>
                    <a:lnTo>
                      <a:pt x="10483" y="5294"/>
                    </a:lnTo>
                    <a:lnTo>
                      <a:pt x="10420" y="5294"/>
                    </a:lnTo>
                    <a:lnTo>
                      <a:pt x="10357" y="5420"/>
                    </a:lnTo>
                    <a:lnTo>
                      <a:pt x="10211" y="5587"/>
                    </a:lnTo>
                    <a:lnTo>
                      <a:pt x="10148" y="5524"/>
                    </a:lnTo>
                    <a:lnTo>
                      <a:pt x="10043" y="5524"/>
                    </a:lnTo>
                    <a:lnTo>
                      <a:pt x="10022" y="5503"/>
                    </a:lnTo>
                    <a:lnTo>
                      <a:pt x="9897" y="5503"/>
                    </a:lnTo>
                    <a:lnTo>
                      <a:pt x="9813" y="5566"/>
                    </a:lnTo>
                    <a:lnTo>
                      <a:pt x="9730" y="5566"/>
                    </a:lnTo>
                    <a:lnTo>
                      <a:pt x="9688" y="5629"/>
                    </a:lnTo>
                    <a:lnTo>
                      <a:pt x="9583" y="5671"/>
                    </a:lnTo>
                    <a:lnTo>
                      <a:pt x="9478" y="5734"/>
                    </a:lnTo>
                    <a:lnTo>
                      <a:pt x="9311" y="5817"/>
                    </a:lnTo>
                    <a:lnTo>
                      <a:pt x="9123" y="5880"/>
                    </a:lnTo>
                    <a:lnTo>
                      <a:pt x="9081" y="5985"/>
                    </a:lnTo>
                    <a:lnTo>
                      <a:pt x="9081" y="6152"/>
                    </a:lnTo>
                    <a:lnTo>
                      <a:pt x="9102" y="6466"/>
                    </a:lnTo>
                    <a:lnTo>
                      <a:pt x="9081" y="6633"/>
                    </a:lnTo>
                    <a:lnTo>
                      <a:pt x="9018" y="6612"/>
                    </a:lnTo>
                    <a:lnTo>
                      <a:pt x="8955" y="6654"/>
                    </a:lnTo>
                    <a:lnTo>
                      <a:pt x="8704" y="6863"/>
                    </a:lnTo>
                    <a:lnTo>
                      <a:pt x="8788" y="6759"/>
                    </a:lnTo>
                    <a:lnTo>
                      <a:pt x="8893" y="6633"/>
                    </a:lnTo>
                    <a:lnTo>
                      <a:pt x="8914" y="6550"/>
                    </a:lnTo>
                    <a:lnTo>
                      <a:pt x="8872" y="6529"/>
                    </a:lnTo>
                    <a:lnTo>
                      <a:pt x="8872" y="6445"/>
                    </a:lnTo>
                    <a:lnTo>
                      <a:pt x="8746" y="6257"/>
                    </a:lnTo>
                    <a:lnTo>
                      <a:pt x="8662" y="6257"/>
                    </a:lnTo>
                    <a:lnTo>
                      <a:pt x="8600" y="6173"/>
                    </a:lnTo>
                    <a:lnTo>
                      <a:pt x="8537" y="6152"/>
                    </a:lnTo>
                    <a:lnTo>
                      <a:pt x="8537" y="6006"/>
                    </a:lnTo>
                    <a:lnTo>
                      <a:pt x="8390" y="5817"/>
                    </a:lnTo>
                    <a:lnTo>
                      <a:pt x="8370" y="5817"/>
                    </a:lnTo>
                    <a:lnTo>
                      <a:pt x="8286" y="5796"/>
                    </a:lnTo>
                    <a:lnTo>
                      <a:pt x="8265" y="5692"/>
                    </a:lnTo>
                    <a:lnTo>
                      <a:pt x="8181" y="5629"/>
                    </a:lnTo>
                    <a:lnTo>
                      <a:pt x="8139" y="5671"/>
                    </a:lnTo>
                    <a:lnTo>
                      <a:pt x="8035" y="5587"/>
                    </a:lnTo>
                    <a:lnTo>
                      <a:pt x="7846" y="5378"/>
                    </a:lnTo>
                    <a:lnTo>
                      <a:pt x="7805" y="5190"/>
                    </a:lnTo>
                    <a:lnTo>
                      <a:pt x="7805" y="5001"/>
                    </a:lnTo>
                    <a:lnTo>
                      <a:pt x="7763" y="4980"/>
                    </a:lnTo>
                    <a:lnTo>
                      <a:pt x="7721" y="5043"/>
                    </a:lnTo>
                    <a:lnTo>
                      <a:pt x="7658" y="5001"/>
                    </a:lnTo>
                    <a:lnTo>
                      <a:pt x="7616" y="4876"/>
                    </a:lnTo>
                    <a:lnTo>
                      <a:pt x="7658" y="4750"/>
                    </a:lnTo>
                    <a:lnTo>
                      <a:pt x="7637" y="4729"/>
                    </a:lnTo>
                    <a:lnTo>
                      <a:pt x="7658" y="4646"/>
                    </a:lnTo>
                    <a:lnTo>
                      <a:pt x="7533" y="4520"/>
                    </a:lnTo>
                    <a:lnTo>
                      <a:pt x="7533" y="4415"/>
                    </a:lnTo>
                    <a:lnTo>
                      <a:pt x="7428" y="4332"/>
                    </a:lnTo>
                    <a:lnTo>
                      <a:pt x="7386" y="4332"/>
                    </a:lnTo>
                    <a:lnTo>
                      <a:pt x="7323" y="4248"/>
                    </a:lnTo>
                    <a:lnTo>
                      <a:pt x="7219" y="4164"/>
                    </a:lnTo>
                    <a:lnTo>
                      <a:pt x="7114" y="4164"/>
                    </a:lnTo>
                    <a:lnTo>
                      <a:pt x="6800" y="3934"/>
                    </a:lnTo>
                    <a:lnTo>
                      <a:pt x="6717" y="3934"/>
                    </a:lnTo>
                    <a:lnTo>
                      <a:pt x="6696" y="3850"/>
                    </a:lnTo>
                    <a:lnTo>
                      <a:pt x="0" y="16091"/>
                    </a:lnTo>
                    <a:lnTo>
                      <a:pt x="377" y="16091"/>
                    </a:lnTo>
                    <a:lnTo>
                      <a:pt x="502" y="16153"/>
                    </a:lnTo>
                    <a:lnTo>
                      <a:pt x="711" y="16007"/>
                    </a:lnTo>
                    <a:lnTo>
                      <a:pt x="1004" y="16049"/>
                    </a:lnTo>
                    <a:lnTo>
                      <a:pt x="858" y="16300"/>
                    </a:lnTo>
                    <a:lnTo>
                      <a:pt x="921" y="16446"/>
                    </a:lnTo>
                    <a:lnTo>
                      <a:pt x="1025" y="16718"/>
                    </a:lnTo>
                    <a:lnTo>
                      <a:pt x="1172" y="17388"/>
                    </a:lnTo>
                    <a:lnTo>
                      <a:pt x="1235" y="17534"/>
                    </a:lnTo>
                    <a:lnTo>
                      <a:pt x="1130" y="17702"/>
                    </a:lnTo>
                    <a:lnTo>
                      <a:pt x="1130" y="17765"/>
                    </a:lnTo>
                    <a:lnTo>
                      <a:pt x="1172" y="17765"/>
                    </a:lnTo>
                    <a:lnTo>
                      <a:pt x="1381" y="17744"/>
                    </a:lnTo>
                    <a:lnTo>
                      <a:pt x="1569" y="17723"/>
                    </a:lnTo>
                    <a:lnTo>
                      <a:pt x="1695" y="17639"/>
                    </a:lnTo>
                    <a:lnTo>
                      <a:pt x="1862" y="17409"/>
                    </a:lnTo>
                    <a:lnTo>
                      <a:pt x="1988" y="17283"/>
                    </a:lnTo>
                    <a:lnTo>
                      <a:pt x="2197" y="17200"/>
                    </a:lnTo>
                    <a:lnTo>
                      <a:pt x="2260" y="17179"/>
                    </a:lnTo>
                    <a:lnTo>
                      <a:pt x="2469" y="17116"/>
                    </a:lnTo>
                    <a:lnTo>
                      <a:pt x="2636" y="17116"/>
                    </a:lnTo>
                    <a:lnTo>
                      <a:pt x="2783" y="17221"/>
                    </a:lnTo>
                    <a:lnTo>
                      <a:pt x="2783" y="17325"/>
                    </a:lnTo>
                    <a:lnTo>
                      <a:pt x="2804" y="17409"/>
                    </a:lnTo>
                    <a:lnTo>
                      <a:pt x="2720" y="17555"/>
                    </a:lnTo>
                    <a:lnTo>
                      <a:pt x="2699" y="17639"/>
                    </a:lnTo>
                    <a:lnTo>
                      <a:pt x="2825" y="17974"/>
                    </a:lnTo>
                    <a:lnTo>
                      <a:pt x="2804" y="18078"/>
                    </a:lnTo>
                    <a:lnTo>
                      <a:pt x="2846" y="18288"/>
                    </a:lnTo>
                    <a:lnTo>
                      <a:pt x="2992" y="18455"/>
                    </a:lnTo>
                    <a:lnTo>
                      <a:pt x="3013" y="18664"/>
                    </a:lnTo>
                    <a:lnTo>
                      <a:pt x="3055" y="18748"/>
                    </a:lnTo>
                    <a:lnTo>
                      <a:pt x="3097" y="18853"/>
                    </a:lnTo>
                    <a:lnTo>
                      <a:pt x="3034" y="18957"/>
                    </a:lnTo>
                    <a:lnTo>
                      <a:pt x="3034" y="19062"/>
                    </a:lnTo>
                    <a:lnTo>
                      <a:pt x="3055" y="19146"/>
                    </a:lnTo>
                    <a:lnTo>
                      <a:pt x="3013" y="19501"/>
                    </a:lnTo>
                    <a:lnTo>
                      <a:pt x="3013" y="19920"/>
                    </a:lnTo>
                    <a:lnTo>
                      <a:pt x="3034" y="20338"/>
                    </a:lnTo>
                    <a:lnTo>
                      <a:pt x="2929" y="20380"/>
                    </a:lnTo>
                    <a:lnTo>
                      <a:pt x="2929" y="20464"/>
                    </a:lnTo>
                    <a:lnTo>
                      <a:pt x="2971" y="20464"/>
                    </a:lnTo>
                    <a:lnTo>
                      <a:pt x="3055" y="20527"/>
                    </a:lnTo>
                    <a:lnTo>
                      <a:pt x="3076" y="20568"/>
                    </a:lnTo>
                    <a:lnTo>
                      <a:pt x="3034" y="20589"/>
                    </a:lnTo>
                    <a:lnTo>
                      <a:pt x="2971" y="20652"/>
                    </a:lnTo>
                    <a:lnTo>
                      <a:pt x="3013" y="20736"/>
                    </a:lnTo>
                    <a:lnTo>
                      <a:pt x="3055" y="20778"/>
                    </a:lnTo>
                    <a:lnTo>
                      <a:pt x="3076" y="20861"/>
                    </a:lnTo>
                    <a:lnTo>
                      <a:pt x="3055" y="20903"/>
                    </a:lnTo>
                    <a:lnTo>
                      <a:pt x="3055" y="20966"/>
                    </a:lnTo>
                    <a:lnTo>
                      <a:pt x="3160" y="20966"/>
                    </a:lnTo>
                    <a:lnTo>
                      <a:pt x="3243" y="20987"/>
                    </a:lnTo>
                    <a:lnTo>
                      <a:pt x="3348" y="21154"/>
                    </a:lnTo>
                    <a:lnTo>
                      <a:pt x="3369" y="21217"/>
                    </a:lnTo>
                    <a:lnTo>
                      <a:pt x="3452" y="21280"/>
                    </a:lnTo>
                    <a:lnTo>
                      <a:pt x="3578" y="21363"/>
                    </a:lnTo>
                    <a:lnTo>
                      <a:pt x="3641" y="21468"/>
                    </a:lnTo>
                    <a:lnTo>
                      <a:pt x="3641" y="21573"/>
                    </a:lnTo>
                    <a:lnTo>
                      <a:pt x="3683" y="21594"/>
                    </a:lnTo>
                    <a:lnTo>
                      <a:pt x="3704" y="21635"/>
                    </a:lnTo>
                    <a:lnTo>
                      <a:pt x="3683" y="21698"/>
                    </a:lnTo>
                    <a:lnTo>
                      <a:pt x="3683" y="21740"/>
                    </a:lnTo>
                    <a:lnTo>
                      <a:pt x="3641" y="21782"/>
                    </a:lnTo>
                    <a:lnTo>
                      <a:pt x="3641" y="21845"/>
                    </a:lnTo>
                    <a:lnTo>
                      <a:pt x="3641" y="21887"/>
                    </a:lnTo>
                    <a:lnTo>
                      <a:pt x="3662" y="21907"/>
                    </a:lnTo>
                    <a:lnTo>
                      <a:pt x="3599" y="22033"/>
                    </a:lnTo>
                    <a:lnTo>
                      <a:pt x="3452" y="22326"/>
                    </a:lnTo>
                    <a:lnTo>
                      <a:pt x="3432" y="22514"/>
                    </a:lnTo>
                    <a:lnTo>
                      <a:pt x="3285" y="22661"/>
                    </a:lnTo>
                    <a:lnTo>
                      <a:pt x="3285" y="22744"/>
                    </a:lnTo>
                    <a:lnTo>
                      <a:pt x="3327" y="22744"/>
                    </a:lnTo>
                    <a:lnTo>
                      <a:pt x="3494" y="22535"/>
                    </a:lnTo>
                    <a:lnTo>
                      <a:pt x="3536" y="22410"/>
                    </a:lnTo>
                    <a:lnTo>
                      <a:pt x="3662" y="22305"/>
                    </a:lnTo>
                    <a:lnTo>
                      <a:pt x="3683" y="22347"/>
                    </a:lnTo>
                    <a:lnTo>
                      <a:pt x="3766" y="22368"/>
                    </a:lnTo>
                    <a:lnTo>
                      <a:pt x="3766" y="22431"/>
                    </a:lnTo>
                    <a:lnTo>
                      <a:pt x="3599" y="22514"/>
                    </a:lnTo>
                    <a:lnTo>
                      <a:pt x="3557" y="22619"/>
                    </a:lnTo>
                    <a:lnTo>
                      <a:pt x="3390" y="22786"/>
                    </a:lnTo>
                    <a:lnTo>
                      <a:pt x="3390" y="22828"/>
                    </a:lnTo>
                    <a:lnTo>
                      <a:pt x="3473" y="22828"/>
                    </a:lnTo>
                    <a:lnTo>
                      <a:pt x="3432" y="22870"/>
                    </a:lnTo>
                    <a:lnTo>
                      <a:pt x="3285" y="22849"/>
                    </a:lnTo>
                    <a:lnTo>
                      <a:pt x="3222" y="22870"/>
                    </a:lnTo>
                    <a:lnTo>
                      <a:pt x="3160" y="23037"/>
                    </a:lnTo>
                    <a:lnTo>
                      <a:pt x="3055" y="23142"/>
                    </a:lnTo>
                    <a:lnTo>
                      <a:pt x="3076" y="23268"/>
                    </a:lnTo>
                    <a:lnTo>
                      <a:pt x="3034" y="23247"/>
                    </a:lnTo>
                    <a:lnTo>
                      <a:pt x="2971" y="23184"/>
                    </a:lnTo>
                    <a:lnTo>
                      <a:pt x="2908" y="23247"/>
                    </a:lnTo>
                    <a:lnTo>
                      <a:pt x="2908" y="23393"/>
                    </a:lnTo>
                    <a:lnTo>
                      <a:pt x="3013" y="23393"/>
                    </a:lnTo>
                    <a:lnTo>
                      <a:pt x="3034" y="23477"/>
                    </a:lnTo>
                    <a:lnTo>
                      <a:pt x="2971" y="23665"/>
                    </a:lnTo>
                    <a:lnTo>
                      <a:pt x="2950" y="23937"/>
                    </a:lnTo>
                    <a:lnTo>
                      <a:pt x="3013" y="24125"/>
                    </a:lnTo>
                    <a:lnTo>
                      <a:pt x="3076" y="24293"/>
                    </a:lnTo>
                    <a:lnTo>
                      <a:pt x="3160" y="24314"/>
                    </a:lnTo>
                    <a:lnTo>
                      <a:pt x="3180" y="24230"/>
                    </a:lnTo>
                    <a:lnTo>
                      <a:pt x="3264" y="24146"/>
                    </a:lnTo>
                    <a:lnTo>
                      <a:pt x="3452" y="24104"/>
                    </a:lnTo>
                    <a:lnTo>
                      <a:pt x="3557" y="24021"/>
                    </a:lnTo>
                    <a:lnTo>
                      <a:pt x="3662" y="23895"/>
                    </a:lnTo>
                    <a:lnTo>
                      <a:pt x="3704" y="23895"/>
                    </a:lnTo>
                    <a:lnTo>
                      <a:pt x="3704" y="24021"/>
                    </a:lnTo>
                    <a:lnTo>
                      <a:pt x="3662" y="24125"/>
                    </a:lnTo>
                    <a:lnTo>
                      <a:pt x="3599" y="24146"/>
                    </a:lnTo>
                    <a:lnTo>
                      <a:pt x="3536" y="24251"/>
                    </a:lnTo>
                    <a:lnTo>
                      <a:pt x="3536" y="24314"/>
                    </a:lnTo>
                    <a:lnTo>
                      <a:pt x="3641" y="24397"/>
                    </a:lnTo>
                    <a:lnTo>
                      <a:pt x="3704" y="24460"/>
                    </a:lnTo>
                    <a:lnTo>
                      <a:pt x="3808" y="24460"/>
                    </a:lnTo>
                    <a:lnTo>
                      <a:pt x="3892" y="24502"/>
                    </a:lnTo>
                    <a:lnTo>
                      <a:pt x="3955" y="24544"/>
                    </a:lnTo>
                    <a:lnTo>
                      <a:pt x="3808" y="24502"/>
                    </a:lnTo>
                    <a:lnTo>
                      <a:pt x="3683" y="24502"/>
                    </a:lnTo>
                    <a:lnTo>
                      <a:pt x="3578" y="24439"/>
                    </a:lnTo>
                    <a:lnTo>
                      <a:pt x="3432" y="24439"/>
                    </a:lnTo>
                    <a:lnTo>
                      <a:pt x="3369" y="24523"/>
                    </a:lnTo>
                    <a:lnTo>
                      <a:pt x="3369" y="24607"/>
                    </a:lnTo>
                    <a:lnTo>
                      <a:pt x="3432" y="24669"/>
                    </a:lnTo>
                    <a:lnTo>
                      <a:pt x="3452" y="24920"/>
                    </a:lnTo>
                    <a:lnTo>
                      <a:pt x="3494" y="24983"/>
                    </a:lnTo>
                    <a:lnTo>
                      <a:pt x="3557" y="24983"/>
                    </a:lnTo>
                    <a:lnTo>
                      <a:pt x="3641" y="24941"/>
                    </a:lnTo>
                    <a:lnTo>
                      <a:pt x="3683" y="24983"/>
                    </a:lnTo>
                    <a:lnTo>
                      <a:pt x="3641" y="25046"/>
                    </a:lnTo>
                    <a:lnTo>
                      <a:pt x="3599" y="25088"/>
                    </a:lnTo>
                    <a:lnTo>
                      <a:pt x="3683" y="25151"/>
                    </a:lnTo>
                    <a:lnTo>
                      <a:pt x="3683" y="25192"/>
                    </a:lnTo>
                    <a:lnTo>
                      <a:pt x="3662" y="25255"/>
                    </a:lnTo>
                    <a:lnTo>
                      <a:pt x="3557" y="25234"/>
                    </a:lnTo>
                    <a:lnTo>
                      <a:pt x="3411" y="25276"/>
                    </a:lnTo>
                    <a:lnTo>
                      <a:pt x="3264" y="25381"/>
                    </a:lnTo>
                    <a:lnTo>
                      <a:pt x="3243" y="25423"/>
                    </a:lnTo>
                    <a:lnTo>
                      <a:pt x="3306" y="25485"/>
                    </a:lnTo>
                    <a:lnTo>
                      <a:pt x="3452" y="25423"/>
                    </a:lnTo>
                    <a:lnTo>
                      <a:pt x="3536" y="25465"/>
                    </a:lnTo>
                    <a:lnTo>
                      <a:pt x="3452" y="25485"/>
                    </a:lnTo>
                    <a:lnTo>
                      <a:pt x="3432" y="25548"/>
                    </a:lnTo>
                    <a:lnTo>
                      <a:pt x="3515" y="25632"/>
                    </a:lnTo>
                    <a:lnTo>
                      <a:pt x="3662" y="25590"/>
                    </a:lnTo>
                    <a:lnTo>
                      <a:pt x="3829" y="25465"/>
                    </a:lnTo>
                    <a:lnTo>
                      <a:pt x="3934" y="25297"/>
                    </a:lnTo>
                    <a:lnTo>
                      <a:pt x="4038" y="25297"/>
                    </a:lnTo>
                    <a:lnTo>
                      <a:pt x="4143" y="25213"/>
                    </a:lnTo>
                    <a:lnTo>
                      <a:pt x="4164" y="25109"/>
                    </a:lnTo>
                    <a:lnTo>
                      <a:pt x="4185" y="25088"/>
                    </a:lnTo>
                    <a:lnTo>
                      <a:pt x="4206" y="25172"/>
                    </a:lnTo>
                    <a:lnTo>
                      <a:pt x="4143" y="25339"/>
                    </a:lnTo>
                    <a:lnTo>
                      <a:pt x="4038" y="25402"/>
                    </a:lnTo>
                    <a:lnTo>
                      <a:pt x="3913" y="25465"/>
                    </a:lnTo>
                    <a:lnTo>
                      <a:pt x="3892" y="25548"/>
                    </a:lnTo>
                    <a:lnTo>
                      <a:pt x="3955" y="25611"/>
                    </a:lnTo>
                    <a:lnTo>
                      <a:pt x="4038" y="25590"/>
                    </a:lnTo>
                    <a:lnTo>
                      <a:pt x="4164" y="25590"/>
                    </a:lnTo>
                    <a:lnTo>
                      <a:pt x="4268" y="25611"/>
                    </a:lnTo>
                    <a:lnTo>
                      <a:pt x="4122" y="25611"/>
                    </a:lnTo>
                    <a:lnTo>
                      <a:pt x="4017" y="25674"/>
                    </a:lnTo>
                    <a:lnTo>
                      <a:pt x="4017" y="25820"/>
                    </a:lnTo>
                    <a:lnTo>
                      <a:pt x="4059" y="25967"/>
                    </a:lnTo>
                    <a:lnTo>
                      <a:pt x="4017" y="25988"/>
                    </a:lnTo>
                    <a:lnTo>
                      <a:pt x="3976" y="25904"/>
                    </a:lnTo>
                    <a:lnTo>
                      <a:pt x="3976" y="25757"/>
                    </a:lnTo>
                    <a:lnTo>
                      <a:pt x="3913" y="25674"/>
                    </a:lnTo>
                    <a:lnTo>
                      <a:pt x="3850" y="25716"/>
                    </a:lnTo>
                    <a:lnTo>
                      <a:pt x="3578" y="25904"/>
                    </a:lnTo>
                    <a:lnTo>
                      <a:pt x="3536" y="25988"/>
                    </a:lnTo>
                    <a:lnTo>
                      <a:pt x="3369" y="26071"/>
                    </a:lnTo>
                    <a:lnTo>
                      <a:pt x="3327" y="26134"/>
                    </a:lnTo>
                    <a:lnTo>
                      <a:pt x="3348" y="26218"/>
                    </a:lnTo>
                    <a:lnTo>
                      <a:pt x="3348" y="26301"/>
                    </a:lnTo>
                    <a:lnTo>
                      <a:pt x="3369" y="26322"/>
                    </a:lnTo>
                    <a:lnTo>
                      <a:pt x="3452" y="26281"/>
                    </a:lnTo>
                    <a:lnTo>
                      <a:pt x="3557" y="26218"/>
                    </a:lnTo>
                    <a:lnTo>
                      <a:pt x="3599" y="26113"/>
                    </a:lnTo>
                    <a:lnTo>
                      <a:pt x="3662" y="26134"/>
                    </a:lnTo>
                    <a:lnTo>
                      <a:pt x="3704" y="26197"/>
                    </a:lnTo>
                    <a:lnTo>
                      <a:pt x="3892" y="26218"/>
                    </a:lnTo>
                    <a:lnTo>
                      <a:pt x="3871" y="26239"/>
                    </a:lnTo>
                    <a:lnTo>
                      <a:pt x="3766" y="26218"/>
                    </a:lnTo>
                    <a:lnTo>
                      <a:pt x="3599" y="26218"/>
                    </a:lnTo>
                    <a:lnTo>
                      <a:pt x="3536" y="26281"/>
                    </a:lnTo>
                    <a:lnTo>
                      <a:pt x="3536" y="26322"/>
                    </a:lnTo>
                    <a:lnTo>
                      <a:pt x="3557" y="26385"/>
                    </a:lnTo>
                    <a:lnTo>
                      <a:pt x="3473" y="26406"/>
                    </a:lnTo>
                    <a:lnTo>
                      <a:pt x="3432" y="26385"/>
                    </a:lnTo>
                    <a:lnTo>
                      <a:pt x="3264" y="26427"/>
                    </a:lnTo>
                    <a:lnTo>
                      <a:pt x="3264" y="26490"/>
                    </a:lnTo>
                    <a:lnTo>
                      <a:pt x="3390" y="26490"/>
                    </a:lnTo>
                    <a:lnTo>
                      <a:pt x="3473" y="26532"/>
                    </a:lnTo>
                    <a:lnTo>
                      <a:pt x="3578" y="26532"/>
                    </a:lnTo>
                    <a:lnTo>
                      <a:pt x="3515" y="26594"/>
                    </a:lnTo>
                    <a:lnTo>
                      <a:pt x="3390" y="26594"/>
                    </a:lnTo>
                    <a:lnTo>
                      <a:pt x="3327" y="26532"/>
                    </a:lnTo>
                    <a:lnTo>
                      <a:pt x="3222" y="26553"/>
                    </a:lnTo>
                    <a:lnTo>
                      <a:pt x="3180" y="26657"/>
                    </a:lnTo>
                    <a:lnTo>
                      <a:pt x="3243" y="26720"/>
                    </a:lnTo>
                    <a:lnTo>
                      <a:pt x="3327" y="26720"/>
                    </a:lnTo>
                    <a:lnTo>
                      <a:pt x="3452" y="26699"/>
                    </a:lnTo>
                    <a:lnTo>
                      <a:pt x="3536" y="26741"/>
                    </a:lnTo>
                    <a:lnTo>
                      <a:pt x="3683" y="26741"/>
                    </a:lnTo>
                    <a:lnTo>
                      <a:pt x="3662" y="26804"/>
                    </a:lnTo>
                    <a:lnTo>
                      <a:pt x="3557" y="26825"/>
                    </a:lnTo>
                    <a:lnTo>
                      <a:pt x="3452" y="26804"/>
                    </a:lnTo>
                    <a:lnTo>
                      <a:pt x="3432" y="26825"/>
                    </a:lnTo>
                    <a:lnTo>
                      <a:pt x="3452" y="26845"/>
                    </a:lnTo>
                    <a:lnTo>
                      <a:pt x="3662" y="26845"/>
                    </a:lnTo>
                    <a:lnTo>
                      <a:pt x="3662" y="26908"/>
                    </a:lnTo>
                    <a:lnTo>
                      <a:pt x="3536" y="26929"/>
                    </a:lnTo>
                    <a:lnTo>
                      <a:pt x="3390" y="26908"/>
                    </a:lnTo>
                    <a:lnTo>
                      <a:pt x="3327" y="26845"/>
                    </a:lnTo>
                    <a:lnTo>
                      <a:pt x="3264" y="26908"/>
                    </a:lnTo>
                    <a:lnTo>
                      <a:pt x="3327" y="27013"/>
                    </a:lnTo>
                    <a:lnTo>
                      <a:pt x="3452" y="27076"/>
                    </a:lnTo>
                    <a:lnTo>
                      <a:pt x="3473" y="27013"/>
                    </a:lnTo>
                    <a:lnTo>
                      <a:pt x="3557" y="27013"/>
                    </a:lnTo>
                    <a:lnTo>
                      <a:pt x="3641" y="27055"/>
                    </a:lnTo>
                    <a:lnTo>
                      <a:pt x="3787" y="27034"/>
                    </a:lnTo>
                    <a:lnTo>
                      <a:pt x="3850" y="27076"/>
                    </a:lnTo>
                    <a:lnTo>
                      <a:pt x="3766" y="27117"/>
                    </a:lnTo>
                    <a:lnTo>
                      <a:pt x="3766" y="27159"/>
                    </a:lnTo>
                    <a:lnTo>
                      <a:pt x="3871" y="27159"/>
                    </a:lnTo>
                    <a:lnTo>
                      <a:pt x="3892" y="27243"/>
                    </a:lnTo>
                    <a:lnTo>
                      <a:pt x="4026" y="27276"/>
                    </a:lnTo>
                    <a:lnTo>
                      <a:pt x="3976" y="27285"/>
                    </a:lnTo>
                    <a:lnTo>
                      <a:pt x="3871" y="27285"/>
                    </a:lnTo>
                    <a:lnTo>
                      <a:pt x="3787" y="27369"/>
                    </a:lnTo>
                    <a:lnTo>
                      <a:pt x="3787" y="27431"/>
                    </a:lnTo>
                    <a:lnTo>
                      <a:pt x="3871" y="27473"/>
                    </a:lnTo>
                    <a:lnTo>
                      <a:pt x="3913" y="27431"/>
                    </a:lnTo>
                    <a:lnTo>
                      <a:pt x="3976" y="27389"/>
                    </a:lnTo>
                    <a:lnTo>
                      <a:pt x="3996" y="27452"/>
                    </a:lnTo>
                    <a:lnTo>
                      <a:pt x="4017" y="27452"/>
                    </a:lnTo>
                    <a:lnTo>
                      <a:pt x="4080" y="27369"/>
                    </a:lnTo>
                    <a:lnTo>
                      <a:pt x="4185" y="27306"/>
                    </a:lnTo>
                    <a:lnTo>
                      <a:pt x="4185" y="27369"/>
                    </a:lnTo>
                    <a:lnTo>
                      <a:pt x="4164" y="27410"/>
                    </a:lnTo>
                    <a:lnTo>
                      <a:pt x="4164" y="27473"/>
                    </a:lnTo>
                    <a:lnTo>
                      <a:pt x="4206" y="27494"/>
                    </a:lnTo>
                    <a:lnTo>
                      <a:pt x="4289" y="27557"/>
                    </a:lnTo>
                    <a:lnTo>
                      <a:pt x="4373" y="27557"/>
                    </a:lnTo>
                    <a:lnTo>
                      <a:pt x="4499" y="27369"/>
                    </a:lnTo>
                    <a:lnTo>
                      <a:pt x="4520" y="27159"/>
                    </a:lnTo>
                    <a:lnTo>
                      <a:pt x="4582" y="27055"/>
                    </a:lnTo>
                    <a:lnTo>
                      <a:pt x="4645" y="27034"/>
                    </a:lnTo>
                    <a:lnTo>
                      <a:pt x="4645" y="27097"/>
                    </a:lnTo>
                    <a:lnTo>
                      <a:pt x="4603" y="27159"/>
                    </a:lnTo>
                    <a:lnTo>
                      <a:pt x="4603" y="27306"/>
                    </a:lnTo>
                    <a:lnTo>
                      <a:pt x="4499" y="27473"/>
                    </a:lnTo>
                    <a:lnTo>
                      <a:pt x="4415" y="27557"/>
                    </a:lnTo>
                    <a:lnTo>
                      <a:pt x="4436" y="27599"/>
                    </a:lnTo>
                    <a:lnTo>
                      <a:pt x="4582" y="27599"/>
                    </a:lnTo>
                    <a:lnTo>
                      <a:pt x="4687" y="27578"/>
                    </a:lnTo>
                    <a:lnTo>
                      <a:pt x="4708" y="27599"/>
                    </a:lnTo>
                    <a:lnTo>
                      <a:pt x="4624" y="27682"/>
                    </a:lnTo>
                    <a:lnTo>
                      <a:pt x="4582" y="27808"/>
                    </a:lnTo>
                    <a:lnTo>
                      <a:pt x="4415" y="27913"/>
                    </a:lnTo>
                    <a:lnTo>
                      <a:pt x="4415" y="27975"/>
                    </a:lnTo>
                    <a:lnTo>
                      <a:pt x="4499" y="28122"/>
                    </a:lnTo>
                    <a:lnTo>
                      <a:pt x="4624" y="28185"/>
                    </a:lnTo>
                    <a:lnTo>
                      <a:pt x="4708" y="28122"/>
                    </a:lnTo>
                    <a:lnTo>
                      <a:pt x="4792" y="28122"/>
                    </a:lnTo>
                    <a:lnTo>
                      <a:pt x="4812" y="28226"/>
                    </a:lnTo>
                    <a:lnTo>
                      <a:pt x="4875" y="28331"/>
                    </a:lnTo>
                    <a:lnTo>
                      <a:pt x="4875" y="28415"/>
                    </a:lnTo>
                    <a:lnTo>
                      <a:pt x="4812" y="28415"/>
                    </a:lnTo>
                    <a:lnTo>
                      <a:pt x="4771" y="28310"/>
                    </a:lnTo>
                    <a:lnTo>
                      <a:pt x="4708" y="28310"/>
                    </a:lnTo>
                    <a:lnTo>
                      <a:pt x="4708" y="28415"/>
                    </a:lnTo>
                    <a:lnTo>
                      <a:pt x="4812" y="28561"/>
                    </a:lnTo>
                    <a:lnTo>
                      <a:pt x="4938" y="28498"/>
                    </a:lnTo>
                    <a:lnTo>
                      <a:pt x="5085" y="28436"/>
                    </a:lnTo>
                    <a:lnTo>
                      <a:pt x="5147" y="28352"/>
                    </a:lnTo>
                    <a:lnTo>
                      <a:pt x="5147" y="28352"/>
                    </a:lnTo>
                    <a:lnTo>
                      <a:pt x="5126" y="28519"/>
                    </a:lnTo>
                    <a:lnTo>
                      <a:pt x="5022" y="28750"/>
                    </a:lnTo>
                    <a:lnTo>
                      <a:pt x="5043" y="28938"/>
                    </a:lnTo>
                    <a:lnTo>
                      <a:pt x="5126" y="28959"/>
                    </a:lnTo>
                    <a:lnTo>
                      <a:pt x="20087" y="30444"/>
                    </a:lnTo>
                    <a:lnTo>
                      <a:pt x="20212" y="30507"/>
                    </a:lnTo>
                    <a:lnTo>
                      <a:pt x="20359" y="30507"/>
                    </a:lnTo>
                    <a:lnTo>
                      <a:pt x="20484" y="30612"/>
                    </a:lnTo>
                    <a:lnTo>
                      <a:pt x="20484" y="30674"/>
                    </a:lnTo>
                    <a:lnTo>
                      <a:pt x="20568" y="30737"/>
                    </a:lnTo>
                    <a:lnTo>
                      <a:pt x="20589" y="30779"/>
                    </a:lnTo>
                    <a:lnTo>
                      <a:pt x="20694" y="30821"/>
                    </a:lnTo>
                    <a:lnTo>
                      <a:pt x="20714" y="30842"/>
                    </a:lnTo>
                    <a:lnTo>
                      <a:pt x="20840" y="30884"/>
                    </a:lnTo>
                    <a:lnTo>
                      <a:pt x="20903" y="30946"/>
                    </a:lnTo>
                    <a:lnTo>
                      <a:pt x="20945" y="30946"/>
                    </a:lnTo>
                    <a:lnTo>
                      <a:pt x="21049" y="30926"/>
                    </a:lnTo>
                    <a:lnTo>
                      <a:pt x="21133" y="30946"/>
                    </a:lnTo>
                    <a:lnTo>
                      <a:pt x="21238" y="30946"/>
                    </a:lnTo>
                    <a:lnTo>
                      <a:pt x="21363" y="31051"/>
                    </a:lnTo>
                    <a:lnTo>
                      <a:pt x="21447" y="31051"/>
                    </a:lnTo>
                    <a:lnTo>
                      <a:pt x="21510" y="31198"/>
                    </a:lnTo>
                    <a:lnTo>
                      <a:pt x="21719" y="31239"/>
                    </a:lnTo>
                    <a:lnTo>
                      <a:pt x="21823" y="31260"/>
                    </a:lnTo>
                    <a:lnTo>
                      <a:pt x="21886" y="31344"/>
                    </a:lnTo>
                    <a:lnTo>
                      <a:pt x="21970" y="31407"/>
                    </a:lnTo>
                    <a:lnTo>
                      <a:pt x="22158" y="31407"/>
                    </a:lnTo>
                    <a:lnTo>
                      <a:pt x="22263" y="31344"/>
                    </a:lnTo>
                    <a:lnTo>
                      <a:pt x="22305" y="31407"/>
                    </a:lnTo>
                    <a:lnTo>
                      <a:pt x="22367" y="31511"/>
                    </a:lnTo>
                    <a:lnTo>
                      <a:pt x="22618" y="31532"/>
                    </a:lnTo>
                    <a:lnTo>
                      <a:pt x="22681" y="31574"/>
                    </a:lnTo>
                    <a:lnTo>
                      <a:pt x="22807" y="31616"/>
                    </a:lnTo>
                    <a:lnTo>
                      <a:pt x="22890" y="31658"/>
                    </a:lnTo>
                    <a:lnTo>
                      <a:pt x="25192" y="32725"/>
                    </a:lnTo>
                    <a:lnTo>
                      <a:pt x="25339" y="32913"/>
                    </a:lnTo>
                    <a:lnTo>
                      <a:pt x="25694" y="33206"/>
                    </a:lnTo>
                    <a:lnTo>
                      <a:pt x="26050" y="34985"/>
                    </a:lnTo>
                    <a:lnTo>
                      <a:pt x="26008" y="35738"/>
                    </a:lnTo>
                    <a:lnTo>
                      <a:pt x="25945" y="35864"/>
                    </a:lnTo>
                    <a:lnTo>
                      <a:pt x="25903" y="36010"/>
                    </a:lnTo>
                    <a:lnTo>
                      <a:pt x="25820" y="36136"/>
                    </a:lnTo>
                    <a:lnTo>
                      <a:pt x="25611" y="36240"/>
                    </a:lnTo>
                    <a:lnTo>
                      <a:pt x="25506" y="36366"/>
                    </a:lnTo>
                    <a:lnTo>
                      <a:pt x="25611" y="36554"/>
                    </a:lnTo>
                    <a:lnTo>
                      <a:pt x="27598" y="36031"/>
                    </a:lnTo>
                    <a:lnTo>
                      <a:pt x="27849" y="35947"/>
                    </a:lnTo>
                    <a:lnTo>
                      <a:pt x="27912" y="35654"/>
                    </a:lnTo>
                    <a:lnTo>
                      <a:pt x="28979" y="35340"/>
                    </a:lnTo>
                    <a:lnTo>
                      <a:pt x="29461" y="34985"/>
                    </a:lnTo>
                    <a:lnTo>
                      <a:pt x="29565" y="34901"/>
                    </a:lnTo>
                    <a:lnTo>
                      <a:pt x="29712" y="34880"/>
                    </a:lnTo>
                    <a:lnTo>
                      <a:pt x="29984" y="34650"/>
                    </a:lnTo>
                    <a:lnTo>
                      <a:pt x="30088" y="34545"/>
                    </a:lnTo>
                    <a:lnTo>
                      <a:pt x="30214" y="34483"/>
                    </a:lnTo>
                    <a:lnTo>
                      <a:pt x="30318" y="34378"/>
                    </a:lnTo>
                    <a:lnTo>
                      <a:pt x="30528" y="34357"/>
                    </a:lnTo>
                    <a:lnTo>
                      <a:pt x="32202" y="34378"/>
                    </a:lnTo>
                    <a:lnTo>
                      <a:pt x="32327" y="34252"/>
                    </a:lnTo>
                    <a:lnTo>
                      <a:pt x="32390" y="34252"/>
                    </a:lnTo>
                    <a:lnTo>
                      <a:pt x="32432" y="34190"/>
                    </a:lnTo>
                    <a:lnTo>
                      <a:pt x="32515" y="34190"/>
                    </a:lnTo>
                    <a:lnTo>
                      <a:pt x="32620" y="34231"/>
                    </a:lnTo>
                    <a:lnTo>
                      <a:pt x="32704" y="34169"/>
                    </a:lnTo>
                    <a:lnTo>
                      <a:pt x="32725" y="34085"/>
                    </a:lnTo>
                    <a:lnTo>
                      <a:pt x="32913" y="33876"/>
                    </a:lnTo>
                    <a:lnTo>
                      <a:pt x="32976" y="33855"/>
                    </a:lnTo>
                    <a:lnTo>
                      <a:pt x="33143" y="33667"/>
                    </a:lnTo>
                    <a:lnTo>
                      <a:pt x="33185" y="33541"/>
                    </a:lnTo>
                    <a:lnTo>
                      <a:pt x="33227" y="33415"/>
                    </a:lnTo>
                    <a:lnTo>
                      <a:pt x="33373" y="33332"/>
                    </a:lnTo>
                    <a:lnTo>
                      <a:pt x="33373" y="33227"/>
                    </a:lnTo>
                    <a:lnTo>
                      <a:pt x="33478" y="33102"/>
                    </a:lnTo>
                    <a:lnTo>
                      <a:pt x="33687" y="32871"/>
                    </a:lnTo>
                    <a:lnTo>
                      <a:pt x="33750" y="32767"/>
                    </a:lnTo>
                    <a:lnTo>
                      <a:pt x="33854" y="32662"/>
                    </a:lnTo>
                    <a:lnTo>
                      <a:pt x="33875" y="32662"/>
                    </a:lnTo>
                    <a:lnTo>
                      <a:pt x="33959" y="32704"/>
                    </a:lnTo>
                    <a:lnTo>
                      <a:pt x="34022" y="32788"/>
                    </a:lnTo>
                    <a:lnTo>
                      <a:pt x="34168" y="32767"/>
                    </a:lnTo>
                    <a:lnTo>
                      <a:pt x="34315" y="32809"/>
                    </a:lnTo>
                    <a:lnTo>
                      <a:pt x="34378" y="32767"/>
                    </a:lnTo>
                    <a:lnTo>
                      <a:pt x="34608" y="32976"/>
                    </a:lnTo>
                    <a:lnTo>
                      <a:pt x="34608" y="33143"/>
                    </a:lnTo>
                    <a:lnTo>
                      <a:pt x="34482" y="33876"/>
                    </a:lnTo>
                    <a:lnTo>
                      <a:pt x="34440" y="33959"/>
                    </a:lnTo>
                    <a:lnTo>
                      <a:pt x="34503" y="33959"/>
                    </a:lnTo>
                    <a:lnTo>
                      <a:pt x="34524" y="34043"/>
                    </a:lnTo>
                    <a:lnTo>
                      <a:pt x="34587" y="34085"/>
                    </a:lnTo>
                    <a:lnTo>
                      <a:pt x="34587" y="34190"/>
                    </a:lnTo>
                    <a:lnTo>
                      <a:pt x="34587" y="34252"/>
                    </a:lnTo>
                    <a:lnTo>
                      <a:pt x="34587" y="34294"/>
                    </a:lnTo>
                    <a:lnTo>
                      <a:pt x="34545" y="34357"/>
                    </a:lnTo>
                    <a:lnTo>
                      <a:pt x="34587" y="34378"/>
                    </a:lnTo>
                    <a:lnTo>
                      <a:pt x="34733" y="34399"/>
                    </a:lnTo>
                    <a:lnTo>
                      <a:pt x="34859" y="34378"/>
                    </a:lnTo>
                    <a:lnTo>
                      <a:pt x="34901" y="34462"/>
                    </a:lnTo>
                    <a:lnTo>
                      <a:pt x="34963" y="34483"/>
                    </a:lnTo>
                    <a:lnTo>
                      <a:pt x="35026" y="34399"/>
                    </a:lnTo>
                    <a:lnTo>
                      <a:pt x="35110" y="34462"/>
                    </a:lnTo>
                    <a:lnTo>
                      <a:pt x="35235" y="34441"/>
                    </a:lnTo>
                    <a:lnTo>
                      <a:pt x="35277" y="34336"/>
                    </a:lnTo>
                    <a:lnTo>
                      <a:pt x="35382" y="34231"/>
                    </a:lnTo>
                    <a:lnTo>
                      <a:pt x="35382" y="34231"/>
                    </a:lnTo>
                    <a:lnTo>
                      <a:pt x="35319" y="34336"/>
                    </a:lnTo>
                    <a:lnTo>
                      <a:pt x="35340" y="34336"/>
                    </a:lnTo>
                    <a:lnTo>
                      <a:pt x="35319" y="34378"/>
                    </a:lnTo>
                    <a:lnTo>
                      <a:pt x="35361" y="34399"/>
                    </a:lnTo>
                    <a:lnTo>
                      <a:pt x="35633" y="34336"/>
                    </a:lnTo>
                    <a:lnTo>
                      <a:pt x="35675" y="34252"/>
                    </a:lnTo>
                    <a:lnTo>
                      <a:pt x="35842" y="34252"/>
                    </a:lnTo>
                    <a:lnTo>
                      <a:pt x="35968" y="34127"/>
                    </a:lnTo>
                    <a:lnTo>
                      <a:pt x="36072" y="34085"/>
                    </a:lnTo>
                    <a:lnTo>
                      <a:pt x="36198" y="33918"/>
                    </a:lnTo>
                    <a:lnTo>
                      <a:pt x="36198" y="33980"/>
                    </a:lnTo>
                    <a:lnTo>
                      <a:pt x="36282" y="33939"/>
                    </a:lnTo>
                    <a:lnTo>
                      <a:pt x="36282" y="33980"/>
                    </a:lnTo>
                    <a:lnTo>
                      <a:pt x="36156" y="34127"/>
                    </a:lnTo>
                    <a:lnTo>
                      <a:pt x="36051" y="34148"/>
                    </a:lnTo>
                    <a:lnTo>
                      <a:pt x="35947" y="34294"/>
                    </a:lnTo>
                    <a:lnTo>
                      <a:pt x="36072" y="34336"/>
                    </a:lnTo>
                    <a:lnTo>
                      <a:pt x="36156" y="34231"/>
                    </a:lnTo>
                    <a:lnTo>
                      <a:pt x="36261" y="34231"/>
                    </a:lnTo>
                    <a:lnTo>
                      <a:pt x="36323" y="34273"/>
                    </a:lnTo>
                    <a:lnTo>
                      <a:pt x="36575" y="34294"/>
                    </a:lnTo>
                    <a:lnTo>
                      <a:pt x="36742" y="34294"/>
                    </a:lnTo>
                    <a:lnTo>
                      <a:pt x="36616" y="34357"/>
                    </a:lnTo>
                    <a:lnTo>
                      <a:pt x="36470" y="34378"/>
                    </a:lnTo>
                    <a:lnTo>
                      <a:pt x="36365" y="34399"/>
                    </a:lnTo>
                    <a:lnTo>
                      <a:pt x="36323" y="34483"/>
                    </a:lnTo>
                    <a:lnTo>
                      <a:pt x="36323" y="34545"/>
                    </a:lnTo>
                    <a:lnTo>
                      <a:pt x="36261" y="34483"/>
                    </a:lnTo>
                    <a:lnTo>
                      <a:pt x="36219" y="34378"/>
                    </a:lnTo>
                    <a:lnTo>
                      <a:pt x="36156" y="34357"/>
                    </a:lnTo>
                    <a:lnTo>
                      <a:pt x="35968" y="34399"/>
                    </a:lnTo>
                    <a:lnTo>
                      <a:pt x="35779" y="34545"/>
                    </a:lnTo>
                    <a:lnTo>
                      <a:pt x="35549" y="34587"/>
                    </a:lnTo>
                    <a:lnTo>
                      <a:pt x="35340" y="34713"/>
                    </a:lnTo>
                    <a:lnTo>
                      <a:pt x="35319" y="34817"/>
                    </a:lnTo>
                    <a:lnTo>
                      <a:pt x="35173" y="34922"/>
                    </a:lnTo>
                    <a:lnTo>
                      <a:pt x="35110" y="35110"/>
                    </a:lnTo>
                    <a:lnTo>
                      <a:pt x="35110" y="35236"/>
                    </a:lnTo>
                    <a:lnTo>
                      <a:pt x="35131" y="35340"/>
                    </a:lnTo>
                    <a:lnTo>
                      <a:pt x="35152" y="35445"/>
                    </a:lnTo>
                    <a:lnTo>
                      <a:pt x="35215" y="35424"/>
                    </a:lnTo>
                    <a:lnTo>
                      <a:pt x="35256" y="35445"/>
                    </a:lnTo>
                    <a:lnTo>
                      <a:pt x="35256" y="35592"/>
                    </a:lnTo>
                    <a:lnTo>
                      <a:pt x="35361" y="35654"/>
                    </a:lnTo>
                    <a:lnTo>
                      <a:pt x="35403" y="35612"/>
                    </a:lnTo>
                    <a:lnTo>
                      <a:pt x="35466" y="35654"/>
                    </a:lnTo>
                    <a:lnTo>
                      <a:pt x="35507" y="35612"/>
                    </a:lnTo>
                    <a:lnTo>
                      <a:pt x="35507" y="35508"/>
                    </a:lnTo>
                    <a:lnTo>
                      <a:pt x="35570" y="35487"/>
                    </a:lnTo>
                    <a:lnTo>
                      <a:pt x="35654" y="35487"/>
                    </a:lnTo>
                    <a:lnTo>
                      <a:pt x="35779" y="35382"/>
                    </a:lnTo>
                    <a:lnTo>
                      <a:pt x="35884" y="35340"/>
                    </a:lnTo>
                    <a:lnTo>
                      <a:pt x="36031" y="35131"/>
                    </a:lnTo>
                    <a:lnTo>
                      <a:pt x="36219" y="35006"/>
                    </a:lnTo>
                    <a:lnTo>
                      <a:pt x="36177" y="34964"/>
                    </a:lnTo>
                    <a:lnTo>
                      <a:pt x="36240" y="34817"/>
                    </a:lnTo>
                    <a:lnTo>
                      <a:pt x="36323" y="34817"/>
                    </a:lnTo>
                    <a:lnTo>
                      <a:pt x="36386" y="34755"/>
                    </a:lnTo>
                    <a:lnTo>
                      <a:pt x="36428" y="34755"/>
                    </a:lnTo>
                    <a:lnTo>
                      <a:pt x="36491" y="34880"/>
                    </a:lnTo>
                    <a:lnTo>
                      <a:pt x="36637" y="34901"/>
                    </a:lnTo>
                    <a:lnTo>
                      <a:pt x="36637" y="34859"/>
                    </a:lnTo>
                    <a:lnTo>
                      <a:pt x="36721" y="34859"/>
                    </a:lnTo>
                    <a:lnTo>
                      <a:pt x="36909" y="34755"/>
                    </a:lnTo>
                    <a:lnTo>
                      <a:pt x="37077" y="34692"/>
                    </a:lnTo>
                    <a:lnTo>
                      <a:pt x="37286" y="34650"/>
                    </a:lnTo>
                    <a:lnTo>
                      <a:pt x="37391" y="34650"/>
                    </a:lnTo>
                    <a:lnTo>
                      <a:pt x="37663" y="34483"/>
                    </a:lnTo>
                    <a:lnTo>
                      <a:pt x="37809" y="34441"/>
                    </a:lnTo>
                    <a:lnTo>
                      <a:pt x="37914" y="34441"/>
                    </a:lnTo>
                    <a:lnTo>
                      <a:pt x="37997" y="34462"/>
                    </a:lnTo>
                    <a:lnTo>
                      <a:pt x="38081" y="34399"/>
                    </a:lnTo>
                    <a:lnTo>
                      <a:pt x="38018" y="34357"/>
                    </a:lnTo>
                    <a:lnTo>
                      <a:pt x="37935" y="34357"/>
                    </a:lnTo>
                    <a:lnTo>
                      <a:pt x="37830" y="34294"/>
                    </a:lnTo>
                    <a:lnTo>
                      <a:pt x="37872" y="34294"/>
                    </a:lnTo>
                    <a:lnTo>
                      <a:pt x="37956" y="34273"/>
                    </a:lnTo>
                    <a:lnTo>
                      <a:pt x="37956" y="34231"/>
                    </a:lnTo>
                    <a:lnTo>
                      <a:pt x="37663" y="34169"/>
                    </a:lnTo>
                    <a:lnTo>
                      <a:pt x="37537" y="34148"/>
                    </a:lnTo>
                    <a:lnTo>
                      <a:pt x="37558" y="34085"/>
                    </a:lnTo>
                    <a:lnTo>
                      <a:pt x="37537" y="33980"/>
                    </a:lnTo>
                    <a:lnTo>
                      <a:pt x="37370" y="34085"/>
                    </a:lnTo>
                    <a:lnTo>
                      <a:pt x="37349" y="34148"/>
                    </a:lnTo>
                    <a:lnTo>
                      <a:pt x="37160" y="34106"/>
                    </a:lnTo>
                    <a:lnTo>
                      <a:pt x="37139" y="34064"/>
                    </a:lnTo>
                    <a:lnTo>
                      <a:pt x="36993" y="34022"/>
                    </a:lnTo>
                    <a:lnTo>
                      <a:pt x="36930" y="34043"/>
                    </a:lnTo>
                    <a:lnTo>
                      <a:pt x="36826" y="33980"/>
                    </a:lnTo>
                    <a:lnTo>
                      <a:pt x="36637" y="33980"/>
                    </a:lnTo>
                    <a:lnTo>
                      <a:pt x="36491" y="33876"/>
                    </a:lnTo>
                    <a:lnTo>
                      <a:pt x="36616" y="33834"/>
                    </a:lnTo>
                    <a:lnTo>
                      <a:pt x="36637" y="33750"/>
                    </a:lnTo>
                    <a:lnTo>
                      <a:pt x="36491" y="33750"/>
                    </a:lnTo>
                    <a:lnTo>
                      <a:pt x="36428" y="33708"/>
                    </a:lnTo>
                    <a:lnTo>
                      <a:pt x="36323" y="33708"/>
                    </a:lnTo>
                    <a:lnTo>
                      <a:pt x="36282" y="33541"/>
                    </a:lnTo>
                    <a:lnTo>
                      <a:pt x="36219" y="33499"/>
                    </a:lnTo>
                    <a:lnTo>
                      <a:pt x="36219" y="33332"/>
                    </a:lnTo>
                    <a:lnTo>
                      <a:pt x="36261" y="33227"/>
                    </a:lnTo>
                    <a:lnTo>
                      <a:pt x="36177" y="33143"/>
                    </a:lnTo>
                    <a:lnTo>
                      <a:pt x="36261" y="33039"/>
                    </a:lnTo>
                    <a:lnTo>
                      <a:pt x="36261" y="32997"/>
                    </a:lnTo>
                    <a:lnTo>
                      <a:pt x="36051" y="32997"/>
                    </a:lnTo>
                    <a:lnTo>
                      <a:pt x="36114" y="32913"/>
                    </a:lnTo>
                    <a:lnTo>
                      <a:pt x="36198" y="32913"/>
                    </a:lnTo>
                    <a:lnTo>
                      <a:pt x="36365" y="32620"/>
                    </a:lnTo>
                    <a:lnTo>
                      <a:pt x="36470" y="32558"/>
                    </a:lnTo>
                    <a:lnTo>
                      <a:pt x="36428" y="32474"/>
                    </a:lnTo>
                    <a:lnTo>
                      <a:pt x="36365" y="32474"/>
                    </a:lnTo>
                    <a:lnTo>
                      <a:pt x="36323" y="32411"/>
                    </a:lnTo>
                    <a:lnTo>
                      <a:pt x="36219" y="32411"/>
                    </a:lnTo>
                    <a:lnTo>
                      <a:pt x="36114" y="32495"/>
                    </a:lnTo>
                    <a:lnTo>
                      <a:pt x="35989" y="32558"/>
                    </a:lnTo>
                    <a:lnTo>
                      <a:pt x="35947" y="32474"/>
                    </a:lnTo>
                    <a:lnTo>
                      <a:pt x="35905" y="32369"/>
                    </a:lnTo>
                    <a:lnTo>
                      <a:pt x="35675" y="32307"/>
                    </a:lnTo>
                    <a:lnTo>
                      <a:pt x="35528" y="32286"/>
                    </a:lnTo>
                    <a:lnTo>
                      <a:pt x="35361" y="32307"/>
                    </a:lnTo>
                    <a:lnTo>
                      <a:pt x="35528" y="32244"/>
                    </a:lnTo>
                    <a:lnTo>
                      <a:pt x="35654" y="32265"/>
                    </a:lnTo>
                    <a:lnTo>
                      <a:pt x="35779" y="32244"/>
                    </a:lnTo>
                    <a:lnTo>
                      <a:pt x="35863" y="32181"/>
                    </a:lnTo>
                    <a:lnTo>
                      <a:pt x="35989" y="32244"/>
                    </a:lnTo>
                    <a:lnTo>
                      <a:pt x="36093" y="32307"/>
                    </a:lnTo>
                    <a:lnTo>
                      <a:pt x="36219" y="32307"/>
                    </a:lnTo>
                    <a:lnTo>
                      <a:pt x="36386" y="32202"/>
                    </a:lnTo>
                    <a:lnTo>
                      <a:pt x="36470" y="32202"/>
                    </a:lnTo>
                    <a:lnTo>
                      <a:pt x="36575" y="32097"/>
                    </a:lnTo>
                    <a:lnTo>
                      <a:pt x="36700" y="32076"/>
                    </a:lnTo>
                    <a:lnTo>
                      <a:pt x="36784" y="31867"/>
                    </a:lnTo>
                    <a:lnTo>
                      <a:pt x="36721" y="31825"/>
                    </a:lnTo>
                    <a:lnTo>
                      <a:pt x="36805" y="31783"/>
                    </a:lnTo>
                    <a:lnTo>
                      <a:pt x="36742" y="31721"/>
                    </a:lnTo>
                    <a:lnTo>
                      <a:pt x="36616" y="31658"/>
                    </a:lnTo>
                    <a:lnTo>
                      <a:pt x="36533" y="31658"/>
                    </a:lnTo>
                    <a:lnTo>
                      <a:pt x="36575" y="31637"/>
                    </a:lnTo>
                    <a:lnTo>
                      <a:pt x="36575" y="31616"/>
                    </a:lnTo>
                    <a:lnTo>
                      <a:pt x="36742" y="31637"/>
                    </a:lnTo>
                    <a:lnTo>
                      <a:pt x="36742" y="31574"/>
                    </a:lnTo>
                    <a:lnTo>
                      <a:pt x="36512" y="31449"/>
                    </a:lnTo>
                    <a:lnTo>
                      <a:pt x="36303" y="31365"/>
                    </a:lnTo>
                    <a:lnTo>
                      <a:pt x="35905" y="31365"/>
                    </a:lnTo>
                    <a:lnTo>
                      <a:pt x="35800" y="31428"/>
                    </a:lnTo>
                    <a:lnTo>
                      <a:pt x="35675" y="31428"/>
                    </a:lnTo>
                    <a:lnTo>
                      <a:pt x="35319" y="31553"/>
                    </a:lnTo>
                    <a:lnTo>
                      <a:pt x="35026" y="31616"/>
                    </a:lnTo>
                    <a:lnTo>
                      <a:pt x="34859" y="31679"/>
                    </a:lnTo>
                    <a:lnTo>
                      <a:pt x="34712" y="31721"/>
                    </a:lnTo>
                    <a:lnTo>
                      <a:pt x="34440" y="31867"/>
                    </a:lnTo>
                    <a:lnTo>
                      <a:pt x="34064" y="32139"/>
                    </a:lnTo>
                    <a:lnTo>
                      <a:pt x="33771" y="32390"/>
                    </a:lnTo>
                    <a:lnTo>
                      <a:pt x="33666" y="32453"/>
                    </a:lnTo>
                    <a:lnTo>
                      <a:pt x="33541" y="32579"/>
                    </a:lnTo>
                    <a:lnTo>
                      <a:pt x="33373" y="32767"/>
                    </a:lnTo>
                    <a:lnTo>
                      <a:pt x="33185" y="32892"/>
                    </a:lnTo>
                    <a:lnTo>
                      <a:pt x="32934" y="33018"/>
                    </a:lnTo>
                    <a:lnTo>
                      <a:pt x="32641" y="33143"/>
                    </a:lnTo>
                    <a:lnTo>
                      <a:pt x="32515" y="33143"/>
                    </a:lnTo>
                    <a:lnTo>
                      <a:pt x="32704" y="33102"/>
                    </a:lnTo>
                    <a:lnTo>
                      <a:pt x="33018" y="32976"/>
                    </a:lnTo>
                    <a:lnTo>
                      <a:pt x="33038" y="32892"/>
                    </a:lnTo>
                    <a:lnTo>
                      <a:pt x="33290" y="32725"/>
                    </a:lnTo>
                    <a:lnTo>
                      <a:pt x="33373" y="32599"/>
                    </a:lnTo>
                    <a:lnTo>
                      <a:pt x="33436" y="32453"/>
                    </a:lnTo>
                    <a:lnTo>
                      <a:pt x="33541" y="32411"/>
                    </a:lnTo>
                    <a:lnTo>
                      <a:pt x="33666" y="32286"/>
                    </a:lnTo>
                    <a:lnTo>
                      <a:pt x="33813" y="32202"/>
                    </a:lnTo>
                    <a:lnTo>
                      <a:pt x="33875" y="31993"/>
                    </a:lnTo>
                    <a:lnTo>
                      <a:pt x="34106" y="31888"/>
                    </a:lnTo>
                    <a:lnTo>
                      <a:pt x="34231" y="31679"/>
                    </a:lnTo>
                    <a:lnTo>
                      <a:pt x="34294" y="31658"/>
                    </a:lnTo>
                    <a:lnTo>
                      <a:pt x="34315" y="31595"/>
                    </a:lnTo>
                    <a:lnTo>
                      <a:pt x="34440" y="31532"/>
                    </a:lnTo>
                    <a:lnTo>
                      <a:pt x="34545" y="31491"/>
                    </a:lnTo>
                    <a:lnTo>
                      <a:pt x="34608" y="31386"/>
                    </a:lnTo>
                    <a:lnTo>
                      <a:pt x="34712" y="31344"/>
                    </a:lnTo>
                    <a:lnTo>
                      <a:pt x="34754" y="31386"/>
                    </a:lnTo>
                    <a:lnTo>
                      <a:pt x="34838" y="31365"/>
                    </a:lnTo>
                    <a:lnTo>
                      <a:pt x="34922" y="31239"/>
                    </a:lnTo>
                    <a:lnTo>
                      <a:pt x="35131" y="31239"/>
                    </a:lnTo>
                    <a:lnTo>
                      <a:pt x="35235" y="31177"/>
                    </a:lnTo>
                    <a:lnTo>
                      <a:pt x="35424" y="31177"/>
                    </a:lnTo>
                    <a:lnTo>
                      <a:pt x="35487" y="31072"/>
                    </a:lnTo>
                    <a:lnTo>
                      <a:pt x="35528" y="30946"/>
                    </a:lnTo>
                    <a:lnTo>
                      <a:pt x="35570" y="30905"/>
                    </a:lnTo>
                    <a:lnTo>
                      <a:pt x="35570" y="30821"/>
                    </a:lnTo>
                    <a:lnTo>
                      <a:pt x="35696" y="30758"/>
                    </a:lnTo>
                    <a:lnTo>
                      <a:pt x="35905" y="30591"/>
                    </a:lnTo>
                    <a:lnTo>
                      <a:pt x="36010" y="30549"/>
                    </a:lnTo>
                    <a:lnTo>
                      <a:pt x="36072" y="30507"/>
                    </a:lnTo>
                    <a:lnTo>
                      <a:pt x="36010" y="30444"/>
                    </a:lnTo>
                    <a:lnTo>
                      <a:pt x="36072" y="30382"/>
                    </a:lnTo>
                    <a:lnTo>
                      <a:pt x="36156" y="30319"/>
                    </a:lnTo>
                    <a:lnTo>
                      <a:pt x="36261" y="30423"/>
                    </a:lnTo>
                    <a:lnTo>
                      <a:pt x="36386" y="30486"/>
                    </a:lnTo>
                    <a:lnTo>
                      <a:pt x="36616" y="30444"/>
                    </a:lnTo>
                    <a:lnTo>
                      <a:pt x="36805" y="30528"/>
                    </a:lnTo>
                    <a:lnTo>
                      <a:pt x="36888" y="30528"/>
                    </a:lnTo>
                    <a:lnTo>
                      <a:pt x="36951" y="30549"/>
                    </a:lnTo>
                    <a:lnTo>
                      <a:pt x="37098" y="30486"/>
                    </a:lnTo>
                    <a:lnTo>
                      <a:pt x="37160" y="30549"/>
                    </a:lnTo>
                    <a:lnTo>
                      <a:pt x="37265" y="30549"/>
                    </a:lnTo>
                    <a:lnTo>
                      <a:pt x="37349" y="30507"/>
                    </a:lnTo>
                    <a:lnTo>
                      <a:pt x="37474" y="30591"/>
                    </a:lnTo>
                    <a:lnTo>
                      <a:pt x="37663" y="30612"/>
                    </a:lnTo>
                    <a:lnTo>
                      <a:pt x="37746" y="30570"/>
                    </a:lnTo>
                    <a:lnTo>
                      <a:pt x="37788" y="30570"/>
                    </a:lnTo>
                    <a:lnTo>
                      <a:pt x="37893" y="30633"/>
                    </a:lnTo>
                    <a:lnTo>
                      <a:pt x="38039" y="30674"/>
                    </a:lnTo>
                    <a:lnTo>
                      <a:pt x="38081" y="30633"/>
                    </a:lnTo>
                    <a:lnTo>
                      <a:pt x="38248" y="30716"/>
                    </a:lnTo>
                    <a:lnTo>
                      <a:pt x="38311" y="30716"/>
                    </a:lnTo>
                    <a:lnTo>
                      <a:pt x="38416" y="30674"/>
                    </a:lnTo>
                    <a:lnTo>
                      <a:pt x="38500" y="30695"/>
                    </a:lnTo>
                    <a:lnTo>
                      <a:pt x="38479" y="30737"/>
                    </a:lnTo>
                    <a:lnTo>
                      <a:pt x="38583" y="30779"/>
                    </a:lnTo>
                    <a:lnTo>
                      <a:pt x="38834" y="30695"/>
                    </a:lnTo>
                    <a:lnTo>
                      <a:pt x="38897" y="30695"/>
                    </a:lnTo>
                    <a:lnTo>
                      <a:pt x="39023" y="30633"/>
                    </a:lnTo>
                    <a:lnTo>
                      <a:pt x="39085" y="30674"/>
                    </a:lnTo>
                    <a:lnTo>
                      <a:pt x="39253" y="30674"/>
                    </a:lnTo>
                    <a:lnTo>
                      <a:pt x="39336" y="30716"/>
                    </a:lnTo>
                    <a:lnTo>
                      <a:pt x="39441" y="30674"/>
                    </a:lnTo>
                    <a:lnTo>
                      <a:pt x="39462" y="30591"/>
                    </a:lnTo>
                    <a:lnTo>
                      <a:pt x="39608" y="30591"/>
                    </a:lnTo>
                    <a:lnTo>
                      <a:pt x="39671" y="30528"/>
                    </a:lnTo>
                    <a:lnTo>
                      <a:pt x="39734" y="30570"/>
                    </a:lnTo>
                    <a:lnTo>
                      <a:pt x="39818" y="30465"/>
                    </a:lnTo>
                    <a:lnTo>
                      <a:pt x="39922" y="30402"/>
                    </a:lnTo>
                    <a:lnTo>
                      <a:pt x="39943" y="30361"/>
                    </a:lnTo>
                    <a:lnTo>
                      <a:pt x="40048" y="30382"/>
                    </a:lnTo>
                    <a:lnTo>
                      <a:pt x="40132" y="30214"/>
                    </a:lnTo>
                    <a:lnTo>
                      <a:pt x="40132" y="30110"/>
                    </a:lnTo>
                    <a:lnTo>
                      <a:pt x="40194" y="30110"/>
                    </a:lnTo>
                    <a:lnTo>
                      <a:pt x="40278" y="30047"/>
                    </a:lnTo>
                    <a:lnTo>
                      <a:pt x="40299" y="29963"/>
                    </a:lnTo>
                    <a:lnTo>
                      <a:pt x="40257" y="29942"/>
                    </a:lnTo>
                    <a:lnTo>
                      <a:pt x="40278" y="29879"/>
                    </a:lnTo>
                    <a:lnTo>
                      <a:pt x="40383" y="29879"/>
                    </a:lnTo>
                    <a:lnTo>
                      <a:pt x="40487" y="29858"/>
                    </a:lnTo>
                    <a:lnTo>
                      <a:pt x="40487" y="29775"/>
                    </a:lnTo>
                    <a:lnTo>
                      <a:pt x="40508" y="29754"/>
                    </a:lnTo>
                    <a:lnTo>
                      <a:pt x="40571" y="29838"/>
                    </a:lnTo>
                    <a:lnTo>
                      <a:pt x="40696" y="29858"/>
                    </a:lnTo>
                    <a:lnTo>
                      <a:pt x="40801" y="29775"/>
                    </a:lnTo>
                    <a:lnTo>
                      <a:pt x="40822" y="29838"/>
                    </a:lnTo>
                    <a:lnTo>
                      <a:pt x="40906" y="29838"/>
                    </a:lnTo>
                    <a:lnTo>
                      <a:pt x="40989" y="29775"/>
                    </a:lnTo>
                    <a:lnTo>
                      <a:pt x="41031" y="29838"/>
                    </a:lnTo>
                    <a:lnTo>
                      <a:pt x="41136" y="29796"/>
                    </a:lnTo>
                    <a:lnTo>
                      <a:pt x="41178" y="29754"/>
                    </a:lnTo>
                    <a:lnTo>
                      <a:pt x="41241" y="29754"/>
                    </a:lnTo>
                    <a:lnTo>
                      <a:pt x="41324" y="29649"/>
                    </a:lnTo>
                    <a:lnTo>
                      <a:pt x="41387" y="29649"/>
                    </a:lnTo>
                    <a:lnTo>
                      <a:pt x="41492" y="29545"/>
                    </a:lnTo>
                    <a:lnTo>
                      <a:pt x="41617" y="29545"/>
                    </a:lnTo>
                    <a:lnTo>
                      <a:pt x="41764" y="29440"/>
                    </a:lnTo>
                    <a:lnTo>
                      <a:pt x="41826" y="29356"/>
                    </a:lnTo>
                    <a:lnTo>
                      <a:pt x="41910" y="29356"/>
                    </a:lnTo>
                    <a:lnTo>
                      <a:pt x="41931" y="29252"/>
                    </a:lnTo>
                    <a:lnTo>
                      <a:pt x="41973" y="29147"/>
                    </a:lnTo>
                    <a:lnTo>
                      <a:pt x="41910" y="29126"/>
                    </a:lnTo>
                    <a:lnTo>
                      <a:pt x="41805" y="29147"/>
                    </a:lnTo>
                    <a:lnTo>
                      <a:pt x="41722" y="29105"/>
                    </a:lnTo>
                    <a:lnTo>
                      <a:pt x="41764" y="29105"/>
                    </a:lnTo>
                    <a:lnTo>
                      <a:pt x="41868" y="29126"/>
                    </a:lnTo>
                    <a:lnTo>
                      <a:pt x="41952" y="29105"/>
                    </a:lnTo>
                    <a:lnTo>
                      <a:pt x="41868" y="29001"/>
                    </a:lnTo>
                    <a:lnTo>
                      <a:pt x="41764" y="29001"/>
                    </a:lnTo>
                    <a:lnTo>
                      <a:pt x="41617" y="28917"/>
                    </a:lnTo>
                    <a:lnTo>
                      <a:pt x="41554" y="28812"/>
                    </a:lnTo>
                    <a:lnTo>
                      <a:pt x="41554" y="28812"/>
                    </a:lnTo>
                    <a:lnTo>
                      <a:pt x="41701" y="28896"/>
                    </a:lnTo>
                    <a:lnTo>
                      <a:pt x="41805" y="28833"/>
                    </a:lnTo>
                    <a:lnTo>
                      <a:pt x="41826" y="28729"/>
                    </a:lnTo>
                    <a:lnTo>
                      <a:pt x="41910" y="28708"/>
                    </a:lnTo>
                    <a:lnTo>
                      <a:pt x="41952" y="28603"/>
                    </a:lnTo>
                    <a:lnTo>
                      <a:pt x="41764" y="28540"/>
                    </a:lnTo>
                    <a:lnTo>
                      <a:pt x="41847" y="28478"/>
                    </a:lnTo>
                    <a:lnTo>
                      <a:pt x="41931" y="28498"/>
                    </a:lnTo>
                    <a:lnTo>
                      <a:pt x="42015" y="28415"/>
                    </a:lnTo>
                    <a:lnTo>
                      <a:pt x="41973" y="28331"/>
                    </a:lnTo>
                    <a:lnTo>
                      <a:pt x="41826" y="28268"/>
                    </a:lnTo>
                    <a:lnTo>
                      <a:pt x="41805" y="28164"/>
                    </a:lnTo>
                    <a:lnTo>
                      <a:pt x="41847" y="28122"/>
                    </a:lnTo>
                    <a:lnTo>
                      <a:pt x="41952" y="28185"/>
                    </a:lnTo>
                    <a:lnTo>
                      <a:pt x="41931" y="28101"/>
                    </a:lnTo>
                    <a:lnTo>
                      <a:pt x="41764" y="28017"/>
                    </a:lnTo>
                    <a:lnTo>
                      <a:pt x="41617" y="28017"/>
                    </a:lnTo>
                    <a:lnTo>
                      <a:pt x="41638" y="27954"/>
                    </a:lnTo>
                    <a:lnTo>
                      <a:pt x="41701" y="27913"/>
                    </a:lnTo>
                    <a:lnTo>
                      <a:pt x="41659" y="27871"/>
                    </a:lnTo>
                    <a:lnTo>
                      <a:pt x="41533" y="27871"/>
                    </a:lnTo>
                    <a:lnTo>
                      <a:pt x="41387" y="27954"/>
                    </a:lnTo>
                    <a:lnTo>
                      <a:pt x="41345" y="28059"/>
                    </a:lnTo>
                    <a:lnTo>
                      <a:pt x="41303" y="28101"/>
                    </a:lnTo>
                    <a:lnTo>
                      <a:pt x="41241" y="27996"/>
                    </a:lnTo>
                    <a:lnTo>
                      <a:pt x="41094" y="27996"/>
                    </a:lnTo>
                    <a:lnTo>
                      <a:pt x="41157" y="27913"/>
                    </a:lnTo>
                    <a:lnTo>
                      <a:pt x="41220" y="27913"/>
                    </a:lnTo>
                    <a:lnTo>
                      <a:pt x="41345" y="27808"/>
                    </a:lnTo>
                    <a:lnTo>
                      <a:pt x="41387" y="27703"/>
                    </a:lnTo>
                    <a:lnTo>
                      <a:pt x="41303" y="27536"/>
                    </a:lnTo>
                    <a:lnTo>
                      <a:pt x="41115" y="27473"/>
                    </a:lnTo>
                    <a:lnTo>
                      <a:pt x="40885" y="27494"/>
                    </a:lnTo>
                    <a:lnTo>
                      <a:pt x="40801" y="27536"/>
                    </a:lnTo>
                    <a:lnTo>
                      <a:pt x="40822" y="27557"/>
                    </a:lnTo>
                    <a:lnTo>
                      <a:pt x="40969" y="27557"/>
                    </a:lnTo>
                    <a:lnTo>
                      <a:pt x="41010" y="27578"/>
                    </a:lnTo>
                    <a:lnTo>
                      <a:pt x="40885" y="27578"/>
                    </a:lnTo>
                    <a:lnTo>
                      <a:pt x="40717" y="27557"/>
                    </a:lnTo>
                    <a:lnTo>
                      <a:pt x="40550" y="27641"/>
                    </a:lnTo>
                    <a:lnTo>
                      <a:pt x="40404" y="27661"/>
                    </a:lnTo>
                    <a:lnTo>
                      <a:pt x="40299" y="27787"/>
                    </a:lnTo>
                    <a:lnTo>
                      <a:pt x="40257" y="27892"/>
                    </a:lnTo>
                    <a:lnTo>
                      <a:pt x="40173" y="27892"/>
                    </a:lnTo>
                    <a:lnTo>
                      <a:pt x="40048" y="27996"/>
                    </a:lnTo>
                    <a:lnTo>
                      <a:pt x="39860" y="27996"/>
                    </a:lnTo>
                    <a:lnTo>
                      <a:pt x="39755" y="28205"/>
                    </a:lnTo>
                    <a:lnTo>
                      <a:pt x="39671" y="28205"/>
                    </a:lnTo>
                    <a:lnTo>
                      <a:pt x="39629" y="28268"/>
                    </a:lnTo>
                    <a:lnTo>
                      <a:pt x="39567" y="28268"/>
                    </a:lnTo>
                    <a:lnTo>
                      <a:pt x="39525" y="28185"/>
                    </a:lnTo>
                    <a:lnTo>
                      <a:pt x="39608" y="28101"/>
                    </a:lnTo>
                    <a:lnTo>
                      <a:pt x="39671" y="28122"/>
                    </a:lnTo>
                    <a:lnTo>
                      <a:pt x="39713" y="28059"/>
                    </a:lnTo>
                    <a:lnTo>
                      <a:pt x="39462" y="27871"/>
                    </a:lnTo>
                    <a:lnTo>
                      <a:pt x="39441" y="27808"/>
                    </a:lnTo>
                    <a:lnTo>
                      <a:pt x="39357" y="27787"/>
                    </a:lnTo>
                    <a:lnTo>
                      <a:pt x="39399" y="27745"/>
                    </a:lnTo>
                    <a:lnTo>
                      <a:pt x="39399" y="27641"/>
                    </a:lnTo>
                    <a:lnTo>
                      <a:pt x="39525" y="27850"/>
                    </a:lnTo>
                    <a:lnTo>
                      <a:pt x="39734" y="27975"/>
                    </a:lnTo>
                    <a:lnTo>
                      <a:pt x="39776" y="27913"/>
                    </a:lnTo>
                    <a:lnTo>
                      <a:pt x="39818" y="27808"/>
                    </a:lnTo>
                    <a:lnTo>
                      <a:pt x="39943" y="27808"/>
                    </a:lnTo>
                    <a:lnTo>
                      <a:pt x="40027" y="27745"/>
                    </a:lnTo>
                    <a:lnTo>
                      <a:pt x="40194" y="27641"/>
                    </a:lnTo>
                    <a:lnTo>
                      <a:pt x="40404" y="27578"/>
                    </a:lnTo>
                    <a:lnTo>
                      <a:pt x="40613" y="27557"/>
                    </a:lnTo>
                    <a:lnTo>
                      <a:pt x="40592" y="27494"/>
                    </a:lnTo>
                    <a:lnTo>
                      <a:pt x="40508" y="27473"/>
                    </a:lnTo>
                    <a:lnTo>
                      <a:pt x="40613" y="27473"/>
                    </a:lnTo>
                    <a:lnTo>
                      <a:pt x="40717" y="27369"/>
                    </a:lnTo>
                    <a:lnTo>
                      <a:pt x="40906" y="27285"/>
                    </a:lnTo>
                    <a:lnTo>
                      <a:pt x="40969" y="27348"/>
                    </a:lnTo>
                    <a:lnTo>
                      <a:pt x="41199" y="27285"/>
                    </a:lnTo>
                    <a:lnTo>
                      <a:pt x="41199" y="27243"/>
                    </a:lnTo>
                    <a:lnTo>
                      <a:pt x="41387" y="27222"/>
                    </a:lnTo>
                    <a:lnTo>
                      <a:pt x="41282" y="27117"/>
                    </a:lnTo>
                    <a:lnTo>
                      <a:pt x="41010" y="27034"/>
                    </a:lnTo>
                    <a:lnTo>
                      <a:pt x="41073" y="26971"/>
                    </a:lnTo>
                    <a:lnTo>
                      <a:pt x="41136" y="26971"/>
                    </a:lnTo>
                    <a:lnTo>
                      <a:pt x="41199" y="26866"/>
                    </a:lnTo>
                    <a:lnTo>
                      <a:pt x="41115" y="26845"/>
                    </a:lnTo>
                    <a:lnTo>
                      <a:pt x="40969" y="26908"/>
                    </a:lnTo>
                    <a:lnTo>
                      <a:pt x="40885" y="27013"/>
                    </a:lnTo>
                    <a:lnTo>
                      <a:pt x="40759" y="26929"/>
                    </a:lnTo>
                    <a:lnTo>
                      <a:pt x="40613" y="26950"/>
                    </a:lnTo>
                    <a:lnTo>
                      <a:pt x="40592" y="26866"/>
                    </a:lnTo>
                    <a:lnTo>
                      <a:pt x="40676" y="26845"/>
                    </a:lnTo>
                    <a:lnTo>
                      <a:pt x="40676" y="26657"/>
                    </a:lnTo>
                    <a:lnTo>
                      <a:pt x="40696" y="26615"/>
                    </a:lnTo>
                    <a:lnTo>
                      <a:pt x="40550" y="26720"/>
                    </a:lnTo>
                    <a:lnTo>
                      <a:pt x="40550" y="26657"/>
                    </a:lnTo>
                    <a:lnTo>
                      <a:pt x="40592" y="26615"/>
                    </a:lnTo>
                    <a:lnTo>
                      <a:pt x="40550" y="26594"/>
                    </a:lnTo>
                    <a:lnTo>
                      <a:pt x="40341" y="26762"/>
                    </a:lnTo>
                    <a:lnTo>
                      <a:pt x="40257" y="26845"/>
                    </a:lnTo>
                    <a:lnTo>
                      <a:pt x="40194" y="26845"/>
                    </a:lnTo>
                    <a:lnTo>
                      <a:pt x="40278" y="26762"/>
                    </a:lnTo>
                    <a:lnTo>
                      <a:pt x="40445" y="26636"/>
                    </a:lnTo>
                    <a:lnTo>
                      <a:pt x="40383" y="26594"/>
                    </a:lnTo>
                    <a:lnTo>
                      <a:pt x="40236" y="26657"/>
                    </a:lnTo>
                    <a:lnTo>
                      <a:pt x="40194" y="26636"/>
                    </a:lnTo>
                    <a:lnTo>
                      <a:pt x="40257" y="26594"/>
                    </a:lnTo>
                    <a:lnTo>
                      <a:pt x="40341" y="26532"/>
                    </a:lnTo>
                    <a:lnTo>
                      <a:pt x="40341" y="26490"/>
                    </a:lnTo>
                    <a:lnTo>
                      <a:pt x="40194" y="26511"/>
                    </a:lnTo>
                    <a:lnTo>
                      <a:pt x="40090" y="26615"/>
                    </a:lnTo>
                    <a:lnTo>
                      <a:pt x="39985" y="26741"/>
                    </a:lnTo>
                    <a:lnTo>
                      <a:pt x="39943" y="26720"/>
                    </a:lnTo>
                    <a:lnTo>
                      <a:pt x="39985" y="26615"/>
                    </a:lnTo>
                    <a:lnTo>
                      <a:pt x="40090" y="26532"/>
                    </a:lnTo>
                    <a:lnTo>
                      <a:pt x="40090" y="26490"/>
                    </a:lnTo>
                    <a:lnTo>
                      <a:pt x="40027" y="26490"/>
                    </a:lnTo>
                    <a:lnTo>
                      <a:pt x="39818" y="26699"/>
                    </a:lnTo>
                    <a:lnTo>
                      <a:pt x="39713" y="26720"/>
                    </a:lnTo>
                    <a:lnTo>
                      <a:pt x="39608" y="26636"/>
                    </a:lnTo>
                    <a:lnTo>
                      <a:pt x="39734" y="26657"/>
                    </a:lnTo>
                    <a:lnTo>
                      <a:pt x="39839" y="26594"/>
                    </a:lnTo>
                    <a:lnTo>
                      <a:pt x="40027" y="26343"/>
                    </a:lnTo>
                    <a:lnTo>
                      <a:pt x="40152" y="26281"/>
                    </a:lnTo>
                    <a:lnTo>
                      <a:pt x="40069" y="26197"/>
                    </a:lnTo>
                    <a:lnTo>
                      <a:pt x="40090" y="26092"/>
                    </a:lnTo>
                    <a:lnTo>
                      <a:pt x="40069" y="26071"/>
                    </a:lnTo>
                    <a:lnTo>
                      <a:pt x="39964" y="26218"/>
                    </a:lnTo>
                    <a:lnTo>
                      <a:pt x="39922" y="26218"/>
                    </a:lnTo>
                    <a:lnTo>
                      <a:pt x="39922" y="26176"/>
                    </a:lnTo>
                    <a:lnTo>
                      <a:pt x="39964" y="26092"/>
                    </a:lnTo>
                    <a:lnTo>
                      <a:pt x="39964" y="25925"/>
                    </a:lnTo>
                    <a:lnTo>
                      <a:pt x="39880" y="25904"/>
                    </a:lnTo>
                    <a:lnTo>
                      <a:pt x="39860" y="25883"/>
                    </a:lnTo>
                    <a:lnTo>
                      <a:pt x="39755" y="25967"/>
                    </a:lnTo>
                    <a:lnTo>
                      <a:pt x="39734" y="25904"/>
                    </a:lnTo>
                    <a:lnTo>
                      <a:pt x="39755" y="25820"/>
                    </a:lnTo>
                    <a:lnTo>
                      <a:pt x="39734" y="25799"/>
                    </a:lnTo>
                    <a:lnTo>
                      <a:pt x="39650" y="25799"/>
                    </a:lnTo>
                    <a:lnTo>
                      <a:pt x="39713" y="25757"/>
                    </a:lnTo>
                    <a:lnTo>
                      <a:pt x="39650" y="25695"/>
                    </a:lnTo>
                    <a:lnTo>
                      <a:pt x="39650" y="25611"/>
                    </a:lnTo>
                    <a:lnTo>
                      <a:pt x="39608" y="25611"/>
                    </a:lnTo>
                    <a:lnTo>
                      <a:pt x="39441" y="25653"/>
                    </a:lnTo>
                    <a:lnTo>
                      <a:pt x="39441" y="25695"/>
                    </a:lnTo>
                    <a:lnTo>
                      <a:pt x="39357" y="25716"/>
                    </a:lnTo>
                    <a:lnTo>
                      <a:pt x="39148" y="25674"/>
                    </a:lnTo>
                    <a:lnTo>
                      <a:pt x="39316" y="25674"/>
                    </a:lnTo>
                    <a:lnTo>
                      <a:pt x="39357" y="25590"/>
                    </a:lnTo>
                    <a:lnTo>
                      <a:pt x="39504" y="25569"/>
                    </a:lnTo>
                    <a:lnTo>
                      <a:pt x="39525" y="25506"/>
                    </a:lnTo>
                    <a:lnTo>
                      <a:pt x="39462" y="25444"/>
                    </a:lnTo>
                    <a:lnTo>
                      <a:pt x="39357" y="25339"/>
                    </a:lnTo>
                    <a:lnTo>
                      <a:pt x="39357" y="25234"/>
                    </a:lnTo>
                    <a:lnTo>
                      <a:pt x="39211" y="25151"/>
                    </a:lnTo>
                    <a:lnTo>
                      <a:pt x="39357" y="25151"/>
                    </a:lnTo>
                    <a:lnTo>
                      <a:pt x="39525" y="25234"/>
                    </a:lnTo>
                    <a:lnTo>
                      <a:pt x="39650" y="25234"/>
                    </a:lnTo>
                    <a:lnTo>
                      <a:pt x="39650" y="25151"/>
                    </a:lnTo>
                    <a:lnTo>
                      <a:pt x="39546" y="25088"/>
                    </a:lnTo>
                    <a:lnTo>
                      <a:pt x="39567" y="25046"/>
                    </a:lnTo>
                    <a:lnTo>
                      <a:pt x="39650" y="25067"/>
                    </a:lnTo>
                    <a:lnTo>
                      <a:pt x="39776" y="24962"/>
                    </a:lnTo>
                    <a:lnTo>
                      <a:pt x="39860" y="24920"/>
                    </a:lnTo>
                    <a:lnTo>
                      <a:pt x="39880" y="24816"/>
                    </a:lnTo>
                    <a:lnTo>
                      <a:pt x="39776" y="24711"/>
                    </a:lnTo>
                    <a:lnTo>
                      <a:pt x="39713" y="24732"/>
                    </a:lnTo>
                    <a:lnTo>
                      <a:pt x="39608" y="24711"/>
                    </a:lnTo>
                    <a:lnTo>
                      <a:pt x="39671" y="24648"/>
                    </a:lnTo>
                    <a:lnTo>
                      <a:pt x="39713" y="24565"/>
                    </a:lnTo>
                    <a:lnTo>
                      <a:pt x="39650" y="24523"/>
                    </a:lnTo>
                    <a:lnTo>
                      <a:pt x="39525" y="24523"/>
                    </a:lnTo>
                    <a:lnTo>
                      <a:pt x="39462" y="24502"/>
                    </a:lnTo>
                    <a:lnTo>
                      <a:pt x="39399" y="24523"/>
                    </a:lnTo>
                    <a:lnTo>
                      <a:pt x="39316" y="24439"/>
                    </a:lnTo>
                    <a:lnTo>
                      <a:pt x="39420" y="24439"/>
                    </a:lnTo>
                    <a:lnTo>
                      <a:pt x="39462" y="24397"/>
                    </a:lnTo>
                    <a:lnTo>
                      <a:pt x="39546" y="24418"/>
                    </a:lnTo>
                    <a:lnTo>
                      <a:pt x="39650" y="24314"/>
                    </a:lnTo>
                    <a:lnTo>
                      <a:pt x="39608" y="24125"/>
                    </a:lnTo>
                    <a:lnTo>
                      <a:pt x="39504" y="24021"/>
                    </a:lnTo>
                    <a:lnTo>
                      <a:pt x="39441" y="24104"/>
                    </a:lnTo>
                    <a:lnTo>
                      <a:pt x="39336" y="24084"/>
                    </a:lnTo>
                    <a:lnTo>
                      <a:pt x="39253" y="24146"/>
                    </a:lnTo>
                    <a:lnTo>
                      <a:pt x="39295" y="24042"/>
                    </a:lnTo>
                    <a:lnTo>
                      <a:pt x="39420" y="23979"/>
                    </a:lnTo>
                    <a:lnTo>
                      <a:pt x="39504" y="23979"/>
                    </a:lnTo>
                    <a:lnTo>
                      <a:pt x="39504" y="23874"/>
                    </a:lnTo>
                    <a:lnTo>
                      <a:pt x="39399" y="23832"/>
                    </a:lnTo>
                    <a:lnTo>
                      <a:pt x="39316" y="23874"/>
                    </a:lnTo>
                    <a:lnTo>
                      <a:pt x="39190" y="23874"/>
                    </a:lnTo>
                    <a:lnTo>
                      <a:pt x="39002" y="23937"/>
                    </a:lnTo>
                    <a:lnTo>
                      <a:pt x="39002" y="23937"/>
                    </a:lnTo>
                    <a:lnTo>
                      <a:pt x="39148" y="23728"/>
                    </a:lnTo>
                    <a:lnTo>
                      <a:pt x="39253" y="23728"/>
                    </a:lnTo>
                    <a:lnTo>
                      <a:pt x="39357" y="23686"/>
                    </a:lnTo>
                    <a:lnTo>
                      <a:pt x="39357" y="23623"/>
                    </a:lnTo>
                    <a:lnTo>
                      <a:pt x="39441" y="23560"/>
                    </a:lnTo>
                    <a:lnTo>
                      <a:pt x="39420" y="23519"/>
                    </a:lnTo>
                    <a:lnTo>
                      <a:pt x="39295" y="23581"/>
                    </a:lnTo>
                    <a:lnTo>
                      <a:pt x="39106" y="23581"/>
                    </a:lnTo>
                    <a:lnTo>
                      <a:pt x="38939" y="23665"/>
                    </a:lnTo>
                    <a:lnTo>
                      <a:pt x="38939" y="23665"/>
                    </a:lnTo>
                    <a:lnTo>
                      <a:pt x="39002" y="23581"/>
                    </a:lnTo>
                    <a:lnTo>
                      <a:pt x="38981" y="23498"/>
                    </a:lnTo>
                    <a:lnTo>
                      <a:pt x="39023" y="23414"/>
                    </a:lnTo>
                    <a:lnTo>
                      <a:pt x="39106" y="23477"/>
                    </a:lnTo>
                    <a:lnTo>
                      <a:pt x="39295" y="23477"/>
                    </a:lnTo>
                    <a:lnTo>
                      <a:pt x="39399" y="23351"/>
                    </a:lnTo>
                    <a:lnTo>
                      <a:pt x="39399" y="23205"/>
                    </a:lnTo>
                    <a:lnTo>
                      <a:pt x="39295" y="23268"/>
                    </a:lnTo>
                    <a:lnTo>
                      <a:pt x="39211" y="23247"/>
                    </a:lnTo>
                    <a:lnTo>
                      <a:pt x="39316" y="23142"/>
                    </a:lnTo>
                    <a:lnTo>
                      <a:pt x="39336" y="23037"/>
                    </a:lnTo>
                    <a:lnTo>
                      <a:pt x="39253" y="22996"/>
                    </a:lnTo>
                    <a:lnTo>
                      <a:pt x="39002" y="23079"/>
                    </a:lnTo>
                    <a:lnTo>
                      <a:pt x="38918" y="23037"/>
                    </a:lnTo>
                    <a:lnTo>
                      <a:pt x="38981" y="22954"/>
                    </a:lnTo>
                    <a:lnTo>
                      <a:pt x="39106" y="22975"/>
                    </a:lnTo>
                    <a:lnTo>
                      <a:pt x="39211" y="22954"/>
                    </a:lnTo>
                    <a:lnTo>
                      <a:pt x="39295" y="22828"/>
                    </a:lnTo>
                    <a:lnTo>
                      <a:pt x="39211" y="22765"/>
                    </a:lnTo>
                    <a:lnTo>
                      <a:pt x="39211" y="22682"/>
                    </a:lnTo>
                    <a:lnTo>
                      <a:pt x="39127" y="22765"/>
                    </a:lnTo>
                    <a:lnTo>
                      <a:pt x="39085" y="22765"/>
                    </a:lnTo>
                    <a:lnTo>
                      <a:pt x="39044" y="22682"/>
                    </a:lnTo>
                    <a:lnTo>
                      <a:pt x="38981" y="22619"/>
                    </a:lnTo>
                    <a:lnTo>
                      <a:pt x="39044" y="22577"/>
                    </a:lnTo>
                    <a:lnTo>
                      <a:pt x="39106" y="22640"/>
                    </a:lnTo>
                    <a:lnTo>
                      <a:pt x="39148" y="22577"/>
                    </a:lnTo>
                    <a:lnTo>
                      <a:pt x="39148" y="22452"/>
                    </a:lnTo>
                    <a:lnTo>
                      <a:pt x="39044" y="22347"/>
                    </a:lnTo>
                    <a:lnTo>
                      <a:pt x="39023" y="22242"/>
                    </a:lnTo>
                    <a:lnTo>
                      <a:pt x="39106" y="22200"/>
                    </a:lnTo>
                    <a:lnTo>
                      <a:pt x="39106" y="22096"/>
                    </a:lnTo>
                    <a:lnTo>
                      <a:pt x="39023" y="22096"/>
                    </a:lnTo>
                    <a:lnTo>
                      <a:pt x="39044" y="22033"/>
                    </a:lnTo>
                    <a:lnTo>
                      <a:pt x="39085" y="21928"/>
                    </a:lnTo>
                    <a:lnTo>
                      <a:pt x="39002" y="21928"/>
                    </a:lnTo>
                    <a:lnTo>
                      <a:pt x="38918" y="21907"/>
                    </a:lnTo>
                    <a:lnTo>
                      <a:pt x="38918" y="21887"/>
                    </a:lnTo>
                    <a:lnTo>
                      <a:pt x="38981" y="21887"/>
                    </a:lnTo>
                    <a:lnTo>
                      <a:pt x="39044" y="21803"/>
                    </a:lnTo>
                    <a:lnTo>
                      <a:pt x="38981" y="21740"/>
                    </a:lnTo>
                    <a:lnTo>
                      <a:pt x="38981" y="21677"/>
                    </a:lnTo>
                    <a:lnTo>
                      <a:pt x="39044" y="21615"/>
                    </a:lnTo>
                    <a:lnTo>
                      <a:pt x="39023" y="21573"/>
                    </a:lnTo>
                    <a:lnTo>
                      <a:pt x="38918" y="21615"/>
                    </a:lnTo>
                    <a:lnTo>
                      <a:pt x="38918" y="21615"/>
                    </a:lnTo>
                    <a:lnTo>
                      <a:pt x="39023" y="21531"/>
                    </a:lnTo>
                    <a:lnTo>
                      <a:pt x="38981" y="21489"/>
                    </a:lnTo>
                    <a:lnTo>
                      <a:pt x="38876" y="21510"/>
                    </a:lnTo>
                    <a:lnTo>
                      <a:pt x="38772" y="21635"/>
                    </a:lnTo>
                    <a:lnTo>
                      <a:pt x="38792" y="21719"/>
                    </a:lnTo>
                    <a:lnTo>
                      <a:pt x="38730" y="21824"/>
                    </a:lnTo>
                    <a:lnTo>
                      <a:pt x="38604" y="21949"/>
                    </a:lnTo>
                    <a:lnTo>
                      <a:pt x="38604" y="22033"/>
                    </a:lnTo>
                    <a:lnTo>
                      <a:pt x="38520" y="22096"/>
                    </a:lnTo>
                    <a:lnTo>
                      <a:pt x="38520" y="22200"/>
                    </a:lnTo>
                    <a:lnTo>
                      <a:pt x="38458" y="22117"/>
                    </a:lnTo>
                    <a:lnTo>
                      <a:pt x="38395" y="22138"/>
                    </a:lnTo>
                    <a:lnTo>
                      <a:pt x="38311" y="22326"/>
                    </a:lnTo>
                    <a:lnTo>
                      <a:pt x="38311" y="22410"/>
                    </a:lnTo>
                    <a:lnTo>
                      <a:pt x="38416" y="22410"/>
                    </a:lnTo>
                    <a:lnTo>
                      <a:pt x="38479" y="22472"/>
                    </a:lnTo>
                    <a:lnTo>
                      <a:pt x="38479" y="22556"/>
                    </a:lnTo>
                    <a:lnTo>
                      <a:pt x="38374" y="22452"/>
                    </a:lnTo>
                    <a:lnTo>
                      <a:pt x="38311" y="22452"/>
                    </a:lnTo>
                    <a:lnTo>
                      <a:pt x="38290" y="22535"/>
                    </a:lnTo>
                    <a:lnTo>
                      <a:pt x="38207" y="22640"/>
                    </a:lnTo>
                    <a:lnTo>
                      <a:pt x="38144" y="22682"/>
                    </a:lnTo>
                    <a:lnTo>
                      <a:pt x="38102" y="22849"/>
                    </a:lnTo>
                    <a:lnTo>
                      <a:pt x="37997" y="22870"/>
                    </a:lnTo>
                    <a:lnTo>
                      <a:pt x="37935" y="22975"/>
                    </a:lnTo>
                    <a:lnTo>
                      <a:pt x="37935" y="23037"/>
                    </a:lnTo>
                    <a:lnTo>
                      <a:pt x="37872" y="23037"/>
                    </a:lnTo>
                    <a:lnTo>
                      <a:pt x="37872" y="23205"/>
                    </a:lnTo>
                    <a:lnTo>
                      <a:pt x="37788" y="23393"/>
                    </a:lnTo>
                    <a:lnTo>
                      <a:pt x="37788" y="23393"/>
                    </a:lnTo>
                    <a:lnTo>
                      <a:pt x="37830" y="23268"/>
                    </a:lnTo>
                    <a:lnTo>
                      <a:pt x="37788" y="23100"/>
                    </a:lnTo>
                    <a:lnTo>
                      <a:pt x="37725" y="23037"/>
                    </a:lnTo>
                    <a:lnTo>
                      <a:pt x="37558" y="23142"/>
                    </a:lnTo>
                    <a:lnTo>
                      <a:pt x="37474" y="23247"/>
                    </a:lnTo>
                    <a:lnTo>
                      <a:pt x="37453" y="23351"/>
                    </a:lnTo>
                    <a:lnTo>
                      <a:pt x="37349" y="23372"/>
                    </a:lnTo>
                    <a:lnTo>
                      <a:pt x="37307" y="23414"/>
                    </a:lnTo>
                    <a:lnTo>
                      <a:pt x="37265" y="23372"/>
                    </a:lnTo>
                    <a:lnTo>
                      <a:pt x="37202" y="23372"/>
                    </a:lnTo>
                    <a:lnTo>
                      <a:pt x="37098" y="23456"/>
                    </a:lnTo>
                    <a:lnTo>
                      <a:pt x="36993" y="23456"/>
                    </a:lnTo>
                    <a:lnTo>
                      <a:pt x="36847" y="23560"/>
                    </a:lnTo>
                    <a:lnTo>
                      <a:pt x="36826" y="23686"/>
                    </a:lnTo>
                    <a:lnTo>
                      <a:pt x="36700" y="23832"/>
                    </a:lnTo>
                    <a:lnTo>
                      <a:pt x="36742" y="23728"/>
                    </a:lnTo>
                    <a:lnTo>
                      <a:pt x="36742" y="23623"/>
                    </a:lnTo>
                    <a:lnTo>
                      <a:pt x="36784" y="23581"/>
                    </a:lnTo>
                    <a:lnTo>
                      <a:pt x="36784" y="23351"/>
                    </a:lnTo>
                    <a:lnTo>
                      <a:pt x="36805" y="23247"/>
                    </a:lnTo>
                    <a:lnTo>
                      <a:pt x="36784" y="23247"/>
                    </a:lnTo>
                    <a:lnTo>
                      <a:pt x="36365" y="23456"/>
                    </a:lnTo>
                    <a:lnTo>
                      <a:pt x="36198" y="23770"/>
                    </a:lnTo>
                    <a:lnTo>
                      <a:pt x="36072" y="23812"/>
                    </a:lnTo>
                    <a:lnTo>
                      <a:pt x="36156" y="23707"/>
                    </a:lnTo>
                    <a:lnTo>
                      <a:pt x="36177" y="23581"/>
                    </a:lnTo>
                    <a:lnTo>
                      <a:pt x="36303" y="23393"/>
                    </a:lnTo>
                    <a:lnTo>
                      <a:pt x="36303" y="23268"/>
                    </a:lnTo>
                    <a:lnTo>
                      <a:pt x="36323" y="23142"/>
                    </a:lnTo>
                    <a:lnTo>
                      <a:pt x="36282" y="23037"/>
                    </a:lnTo>
                    <a:lnTo>
                      <a:pt x="36177" y="22933"/>
                    </a:lnTo>
                    <a:lnTo>
                      <a:pt x="36072" y="22933"/>
                    </a:lnTo>
                    <a:lnTo>
                      <a:pt x="36093" y="23058"/>
                    </a:lnTo>
                    <a:lnTo>
                      <a:pt x="36072" y="23058"/>
                    </a:lnTo>
                    <a:lnTo>
                      <a:pt x="35968" y="22975"/>
                    </a:lnTo>
                    <a:lnTo>
                      <a:pt x="35842" y="22765"/>
                    </a:lnTo>
                    <a:lnTo>
                      <a:pt x="36051" y="22870"/>
                    </a:lnTo>
                    <a:lnTo>
                      <a:pt x="36093" y="22849"/>
                    </a:lnTo>
                    <a:lnTo>
                      <a:pt x="35989" y="22807"/>
                    </a:lnTo>
                    <a:lnTo>
                      <a:pt x="35863" y="22598"/>
                    </a:lnTo>
                    <a:lnTo>
                      <a:pt x="35842" y="22577"/>
                    </a:lnTo>
                    <a:lnTo>
                      <a:pt x="35968" y="22431"/>
                    </a:lnTo>
                    <a:lnTo>
                      <a:pt x="35989" y="22347"/>
                    </a:lnTo>
                    <a:lnTo>
                      <a:pt x="36093" y="22179"/>
                    </a:lnTo>
                    <a:lnTo>
                      <a:pt x="36093" y="21970"/>
                    </a:lnTo>
                    <a:lnTo>
                      <a:pt x="35947" y="21845"/>
                    </a:lnTo>
                    <a:lnTo>
                      <a:pt x="35738" y="21803"/>
                    </a:lnTo>
                    <a:lnTo>
                      <a:pt x="35466" y="21656"/>
                    </a:lnTo>
                    <a:lnTo>
                      <a:pt x="35466" y="21656"/>
                    </a:lnTo>
                    <a:lnTo>
                      <a:pt x="35759" y="21761"/>
                    </a:lnTo>
                    <a:lnTo>
                      <a:pt x="36010" y="21803"/>
                    </a:lnTo>
                    <a:lnTo>
                      <a:pt x="36051" y="21615"/>
                    </a:lnTo>
                    <a:lnTo>
                      <a:pt x="36093" y="21531"/>
                    </a:lnTo>
                    <a:lnTo>
                      <a:pt x="36114" y="21698"/>
                    </a:lnTo>
                    <a:lnTo>
                      <a:pt x="36177" y="21594"/>
                    </a:lnTo>
                    <a:lnTo>
                      <a:pt x="36093" y="21363"/>
                    </a:lnTo>
                    <a:lnTo>
                      <a:pt x="36198" y="21196"/>
                    </a:lnTo>
                    <a:lnTo>
                      <a:pt x="36365" y="21175"/>
                    </a:lnTo>
                    <a:lnTo>
                      <a:pt x="36386" y="20987"/>
                    </a:lnTo>
                    <a:lnTo>
                      <a:pt x="36386" y="20778"/>
                    </a:lnTo>
                    <a:lnTo>
                      <a:pt x="36303" y="20778"/>
                    </a:lnTo>
                    <a:lnTo>
                      <a:pt x="36282" y="20966"/>
                    </a:lnTo>
                    <a:lnTo>
                      <a:pt x="36156" y="21071"/>
                    </a:lnTo>
                    <a:lnTo>
                      <a:pt x="36093" y="20987"/>
                    </a:lnTo>
                    <a:lnTo>
                      <a:pt x="36114" y="20778"/>
                    </a:lnTo>
                    <a:lnTo>
                      <a:pt x="35968" y="20715"/>
                    </a:lnTo>
                    <a:lnTo>
                      <a:pt x="35842" y="20778"/>
                    </a:lnTo>
                    <a:lnTo>
                      <a:pt x="35779" y="20715"/>
                    </a:lnTo>
                    <a:lnTo>
                      <a:pt x="35696" y="20757"/>
                    </a:lnTo>
                    <a:lnTo>
                      <a:pt x="35528" y="20589"/>
                    </a:lnTo>
                    <a:lnTo>
                      <a:pt x="35424" y="20652"/>
                    </a:lnTo>
                    <a:lnTo>
                      <a:pt x="35424" y="20547"/>
                    </a:lnTo>
                    <a:lnTo>
                      <a:pt x="35319" y="20652"/>
                    </a:lnTo>
                    <a:lnTo>
                      <a:pt x="35319" y="20547"/>
                    </a:lnTo>
                    <a:lnTo>
                      <a:pt x="35173" y="20401"/>
                    </a:lnTo>
                    <a:lnTo>
                      <a:pt x="35277" y="20401"/>
                    </a:lnTo>
                    <a:lnTo>
                      <a:pt x="35340" y="20296"/>
                    </a:lnTo>
                    <a:lnTo>
                      <a:pt x="35445" y="20380"/>
                    </a:lnTo>
                    <a:lnTo>
                      <a:pt x="35466" y="20296"/>
                    </a:lnTo>
                    <a:lnTo>
                      <a:pt x="35361" y="20171"/>
                    </a:lnTo>
                    <a:lnTo>
                      <a:pt x="35277" y="20255"/>
                    </a:lnTo>
                    <a:lnTo>
                      <a:pt x="35173" y="20171"/>
                    </a:lnTo>
                    <a:lnTo>
                      <a:pt x="35277" y="20150"/>
                    </a:lnTo>
                    <a:lnTo>
                      <a:pt x="35235" y="20024"/>
                    </a:lnTo>
                    <a:lnTo>
                      <a:pt x="35110" y="19920"/>
                    </a:lnTo>
                    <a:lnTo>
                      <a:pt x="35026" y="19962"/>
                    </a:lnTo>
                    <a:lnTo>
                      <a:pt x="35026" y="19878"/>
                    </a:lnTo>
                    <a:lnTo>
                      <a:pt x="35110" y="19773"/>
                    </a:lnTo>
                    <a:lnTo>
                      <a:pt x="35110" y="19606"/>
                    </a:lnTo>
                    <a:lnTo>
                      <a:pt x="35005" y="19606"/>
                    </a:lnTo>
                    <a:lnTo>
                      <a:pt x="34859" y="19501"/>
                    </a:lnTo>
                    <a:lnTo>
                      <a:pt x="34859" y="19397"/>
                    </a:lnTo>
                    <a:lnTo>
                      <a:pt x="34650" y="19229"/>
                    </a:lnTo>
                    <a:lnTo>
                      <a:pt x="34503" y="19313"/>
                    </a:lnTo>
                    <a:lnTo>
                      <a:pt x="34398" y="19313"/>
                    </a:lnTo>
                    <a:lnTo>
                      <a:pt x="34336" y="19397"/>
                    </a:lnTo>
                    <a:lnTo>
                      <a:pt x="34210" y="19334"/>
                    </a:lnTo>
                    <a:lnTo>
                      <a:pt x="34210" y="19480"/>
                    </a:lnTo>
                    <a:lnTo>
                      <a:pt x="34126" y="19376"/>
                    </a:lnTo>
                    <a:lnTo>
                      <a:pt x="34043" y="19376"/>
                    </a:lnTo>
                    <a:lnTo>
                      <a:pt x="34001" y="19292"/>
                    </a:lnTo>
                    <a:lnTo>
                      <a:pt x="33896" y="19292"/>
                    </a:lnTo>
                    <a:lnTo>
                      <a:pt x="33729" y="19397"/>
                    </a:lnTo>
                    <a:lnTo>
                      <a:pt x="33562" y="19397"/>
                    </a:lnTo>
                    <a:lnTo>
                      <a:pt x="33708" y="19334"/>
                    </a:lnTo>
                    <a:lnTo>
                      <a:pt x="33729" y="19229"/>
                    </a:lnTo>
                    <a:lnTo>
                      <a:pt x="33603" y="19229"/>
                    </a:lnTo>
                    <a:lnTo>
                      <a:pt x="33352" y="19104"/>
                    </a:lnTo>
                    <a:lnTo>
                      <a:pt x="33164" y="18999"/>
                    </a:lnTo>
                    <a:lnTo>
                      <a:pt x="32976" y="18999"/>
                    </a:lnTo>
                    <a:lnTo>
                      <a:pt x="32913" y="18957"/>
                    </a:lnTo>
                    <a:lnTo>
                      <a:pt x="32829" y="18978"/>
                    </a:lnTo>
                    <a:lnTo>
                      <a:pt x="32746" y="18978"/>
                    </a:lnTo>
                    <a:lnTo>
                      <a:pt x="32662" y="19062"/>
                    </a:lnTo>
                    <a:lnTo>
                      <a:pt x="32662" y="19125"/>
                    </a:lnTo>
                    <a:lnTo>
                      <a:pt x="32578" y="19125"/>
                    </a:lnTo>
                    <a:lnTo>
                      <a:pt x="32536" y="19104"/>
                    </a:lnTo>
                    <a:lnTo>
                      <a:pt x="32453" y="19166"/>
                    </a:lnTo>
                    <a:lnTo>
                      <a:pt x="32453" y="19313"/>
                    </a:lnTo>
                    <a:lnTo>
                      <a:pt x="32369" y="19480"/>
                    </a:lnTo>
                    <a:lnTo>
                      <a:pt x="32369" y="19690"/>
                    </a:lnTo>
                    <a:lnTo>
                      <a:pt x="32453" y="19794"/>
                    </a:lnTo>
                    <a:lnTo>
                      <a:pt x="32515" y="19794"/>
                    </a:lnTo>
                    <a:lnTo>
                      <a:pt x="32515" y="19836"/>
                    </a:lnTo>
                    <a:lnTo>
                      <a:pt x="32557" y="19857"/>
                    </a:lnTo>
                    <a:lnTo>
                      <a:pt x="32557" y="20003"/>
                    </a:lnTo>
                    <a:lnTo>
                      <a:pt x="32515" y="20045"/>
                    </a:lnTo>
                    <a:lnTo>
                      <a:pt x="32432" y="20045"/>
                    </a:lnTo>
                    <a:lnTo>
                      <a:pt x="32411" y="20171"/>
                    </a:lnTo>
                    <a:lnTo>
                      <a:pt x="32243" y="20380"/>
                    </a:lnTo>
                    <a:lnTo>
                      <a:pt x="32013" y="20568"/>
                    </a:lnTo>
                    <a:lnTo>
                      <a:pt x="32013" y="20652"/>
                    </a:lnTo>
                    <a:lnTo>
                      <a:pt x="32055" y="20673"/>
                    </a:lnTo>
                    <a:lnTo>
                      <a:pt x="32243" y="20652"/>
                    </a:lnTo>
                    <a:lnTo>
                      <a:pt x="32327" y="20652"/>
                    </a:lnTo>
                    <a:lnTo>
                      <a:pt x="32243" y="20694"/>
                    </a:lnTo>
                    <a:lnTo>
                      <a:pt x="32202" y="20861"/>
                    </a:lnTo>
                    <a:lnTo>
                      <a:pt x="32202" y="20903"/>
                    </a:lnTo>
                    <a:lnTo>
                      <a:pt x="32327" y="20945"/>
                    </a:lnTo>
                    <a:lnTo>
                      <a:pt x="32222" y="20966"/>
                    </a:lnTo>
                    <a:lnTo>
                      <a:pt x="32139" y="21050"/>
                    </a:lnTo>
                    <a:lnTo>
                      <a:pt x="32160" y="21112"/>
                    </a:lnTo>
                    <a:lnTo>
                      <a:pt x="32222" y="21175"/>
                    </a:lnTo>
                    <a:lnTo>
                      <a:pt x="32118" y="21301"/>
                    </a:lnTo>
                    <a:lnTo>
                      <a:pt x="32118" y="21363"/>
                    </a:lnTo>
                    <a:lnTo>
                      <a:pt x="32264" y="21363"/>
                    </a:lnTo>
                    <a:lnTo>
                      <a:pt x="32306" y="21426"/>
                    </a:lnTo>
                    <a:lnTo>
                      <a:pt x="32160" y="21635"/>
                    </a:lnTo>
                    <a:lnTo>
                      <a:pt x="32034" y="21698"/>
                    </a:lnTo>
                    <a:lnTo>
                      <a:pt x="32034" y="21824"/>
                    </a:lnTo>
                    <a:lnTo>
                      <a:pt x="32097" y="21887"/>
                    </a:lnTo>
                    <a:lnTo>
                      <a:pt x="32013" y="21845"/>
                    </a:lnTo>
                    <a:lnTo>
                      <a:pt x="31930" y="21719"/>
                    </a:lnTo>
                    <a:lnTo>
                      <a:pt x="31888" y="21719"/>
                    </a:lnTo>
                    <a:lnTo>
                      <a:pt x="31741" y="21887"/>
                    </a:lnTo>
                    <a:lnTo>
                      <a:pt x="31741" y="21928"/>
                    </a:lnTo>
                    <a:lnTo>
                      <a:pt x="31804" y="21949"/>
                    </a:lnTo>
                    <a:lnTo>
                      <a:pt x="31804" y="22033"/>
                    </a:lnTo>
                    <a:lnTo>
                      <a:pt x="31720" y="22117"/>
                    </a:lnTo>
                    <a:lnTo>
                      <a:pt x="31616" y="22117"/>
                    </a:lnTo>
                    <a:lnTo>
                      <a:pt x="31302" y="22431"/>
                    </a:lnTo>
                    <a:lnTo>
                      <a:pt x="31197" y="22472"/>
                    </a:lnTo>
                    <a:lnTo>
                      <a:pt x="31113" y="22724"/>
                    </a:lnTo>
                    <a:lnTo>
                      <a:pt x="31155" y="22786"/>
                    </a:lnTo>
                    <a:lnTo>
                      <a:pt x="31260" y="22828"/>
                    </a:lnTo>
                    <a:lnTo>
                      <a:pt x="31281" y="22954"/>
                    </a:lnTo>
                    <a:lnTo>
                      <a:pt x="31406" y="23037"/>
                    </a:lnTo>
                    <a:lnTo>
                      <a:pt x="31595" y="23288"/>
                    </a:lnTo>
                    <a:lnTo>
                      <a:pt x="31616" y="23602"/>
                    </a:lnTo>
                    <a:lnTo>
                      <a:pt x="31595" y="23937"/>
                    </a:lnTo>
                    <a:lnTo>
                      <a:pt x="31678" y="24125"/>
                    </a:lnTo>
                    <a:lnTo>
                      <a:pt x="31637" y="24251"/>
                    </a:lnTo>
                    <a:lnTo>
                      <a:pt x="31637" y="24460"/>
                    </a:lnTo>
                    <a:lnTo>
                      <a:pt x="31595" y="24523"/>
                    </a:lnTo>
                    <a:lnTo>
                      <a:pt x="31490" y="24816"/>
                    </a:lnTo>
                    <a:lnTo>
                      <a:pt x="31427" y="24962"/>
                    </a:lnTo>
                    <a:lnTo>
                      <a:pt x="31490" y="24962"/>
                    </a:lnTo>
                    <a:lnTo>
                      <a:pt x="31511" y="24858"/>
                    </a:lnTo>
                    <a:lnTo>
                      <a:pt x="31595" y="24816"/>
                    </a:lnTo>
                    <a:lnTo>
                      <a:pt x="31595" y="24962"/>
                    </a:lnTo>
                    <a:lnTo>
                      <a:pt x="31699" y="25088"/>
                    </a:lnTo>
                    <a:lnTo>
                      <a:pt x="31616" y="25192"/>
                    </a:lnTo>
                    <a:lnTo>
                      <a:pt x="31511" y="25192"/>
                    </a:lnTo>
                    <a:lnTo>
                      <a:pt x="31469" y="25151"/>
                    </a:lnTo>
                    <a:lnTo>
                      <a:pt x="31385" y="25151"/>
                    </a:lnTo>
                    <a:lnTo>
                      <a:pt x="31218" y="25402"/>
                    </a:lnTo>
                    <a:lnTo>
                      <a:pt x="31093" y="25465"/>
                    </a:lnTo>
                    <a:lnTo>
                      <a:pt x="31072" y="25569"/>
                    </a:lnTo>
                    <a:lnTo>
                      <a:pt x="30800" y="25674"/>
                    </a:lnTo>
                    <a:lnTo>
                      <a:pt x="30737" y="25757"/>
                    </a:lnTo>
                    <a:lnTo>
                      <a:pt x="30737" y="25799"/>
                    </a:lnTo>
                    <a:lnTo>
                      <a:pt x="30360" y="25925"/>
                    </a:lnTo>
                    <a:lnTo>
                      <a:pt x="30130" y="26029"/>
                    </a:lnTo>
                    <a:lnTo>
                      <a:pt x="30067" y="26092"/>
                    </a:lnTo>
                    <a:lnTo>
                      <a:pt x="29942" y="26092"/>
                    </a:lnTo>
                    <a:lnTo>
                      <a:pt x="29837" y="26176"/>
                    </a:lnTo>
                    <a:lnTo>
                      <a:pt x="29607" y="26197"/>
                    </a:lnTo>
                    <a:lnTo>
                      <a:pt x="29440" y="26281"/>
                    </a:lnTo>
                    <a:lnTo>
                      <a:pt x="29481" y="26322"/>
                    </a:lnTo>
                    <a:lnTo>
                      <a:pt x="29481" y="26427"/>
                    </a:lnTo>
                    <a:lnTo>
                      <a:pt x="29523" y="26511"/>
                    </a:lnTo>
                    <a:lnTo>
                      <a:pt x="29523" y="26615"/>
                    </a:lnTo>
                    <a:lnTo>
                      <a:pt x="29586" y="26699"/>
                    </a:lnTo>
                    <a:lnTo>
                      <a:pt x="29523" y="26720"/>
                    </a:lnTo>
                    <a:lnTo>
                      <a:pt x="29544" y="26804"/>
                    </a:lnTo>
                    <a:lnTo>
                      <a:pt x="29607" y="26825"/>
                    </a:lnTo>
                    <a:lnTo>
                      <a:pt x="29523" y="26866"/>
                    </a:lnTo>
                    <a:lnTo>
                      <a:pt x="29586" y="26971"/>
                    </a:lnTo>
                    <a:lnTo>
                      <a:pt x="29523" y="27013"/>
                    </a:lnTo>
                    <a:lnTo>
                      <a:pt x="29544" y="27117"/>
                    </a:lnTo>
                    <a:lnTo>
                      <a:pt x="29502" y="27159"/>
                    </a:lnTo>
                    <a:lnTo>
                      <a:pt x="29481" y="27348"/>
                    </a:lnTo>
                    <a:lnTo>
                      <a:pt x="29502" y="27452"/>
                    </a:lnTo>
                    <a:lnTo>
                      <a:pt x="29419" y="27745"/>
                    </a:lnTo>
                    <a:lnTo>
                      <a:pt x="29440" y="27808"/>
                    </a:lnTo>
                    <a:lnTo>
                      <a:pt x="29502" y="27850"/>
                    </a:lnTo>
                    <a:lnTo>
                      <a:pt x="29502" y="27913"/>
                    </a:lnTo>
                    <a:lnTo>
                      <a:pt x="29544" y="27975"/>
                    </a:lnTo>
                    <a:lnTo>
                      <a:pt x="29440" y="28101"/>
                    </a:lnTo>
                    <a:lnTo>
                      <a:pt x="29440" y="28226"/>
                    </a:lnTo>
                    <a:lnTo>
                      <a:pt x="29523" y="28268"/>
                    </a:lnTo>
                    <a:lnTo>
                      <a:pt x="29544" y="28436"/>
                    </a:lnTo>
                    <a:lnTo>
                      <a:pt x="29607" y="28498"/>
                    </a:lnTo>
                    <a:lnTo>
                      <a:pt x="29481" y="28624"/>
                    </a:lnTo>
                    <a:lnTo>
                      <a:pt x="29419" y="28791"/>
                    </a:lnTo>
                    <a:lnTo>
                      <a:pt x="29377" y="28812"/>
                    </a:lnTo>
                    <a:lnTo>
                      <a:pt x="29314" y="28791"/>
                    </a:lnTo>
                    <a:lnTo>
                      <a:pt x="29314" y="28896"/>
                    </a:lnTo>
                    <a:lnTo>
                      <a:pt x="29377" y="28959"/>
                    </a:lnTo>
                    <a:lnTo>
                      <a:pt x="29314" y="29042"/>
                    </a:lnTo>
                    <a:lnTo>
                      <a:pt x="29293" y="29231"/>
                    </a:lnTo>
                    <a:lnTo>
                      <a:pt x="29314" y="29356"/>
                    </a:lnTo>
                    <a:lnTo>
                      <a:pt x="29419" y="29482"/>
                    </a:lnTo>
                    <a:lnTo>
                      <a:pt x="29523" y="29545"/>
                    </a:lnTo>
                    <a:lnTo>
                      <a:pt x="29335" y="29524"/>
                    </a:lnTo>
                    <a:lnTo>
                      <a:pt x="29209" y="29419"/>
                    </a:lnTo>
                    <a:lnTo>
                      <a:pt x="29230" y="29252"/>
                    </a:lnTo>
                    <a:lnTo>
                      <a:pt x="29189" y="29042"/>
                    </a:lnTo>
                    <a:lnTo>
                      <a:pt x="29105" y="29022"/>
                    </a:lnTo>
                    <a:lnTo>
                      <a:pt x="29084" y="28959"/>
                    </a:lnTo>
                    <a:lnTo>
                      <a:pt x="29105" y="28854"/>
                    </a:lnTo>
                    <a:lnTo>
                      <a:pt x="29063" y="28854"/>
                    </a:lnTo>
                    <a:lnTo>
                      <a:pt x="28875" y="29105"/>
                    </a:lnTo>
                    <a:lnTo>
                      <a:pt x="28875" y="29210"/>
                    </a:lnTo>
                    <a:lnTo>
                      <a:pt x="28854" y="29314"/>
                    </a:lnTo>
                    <a:lnTo>
                      <a:pt x="28749" y="29314"/>
                    </a:lnTo>
                    <a:lnTo>
                      <a:pt x="28644" y="29210"/>
                    </a:lnTo>
                    <a:lnTo>
                      <a:pt x="28477" y="29147"/>
                    </a:lnTo>
                    <a:lnTo>
                      <a:pt x="28352" y="29252"/>
                    </a:lnTo>
                    <a:lnTo>
                      <a:pt x="28184" y="29335"/>
                    </a:lnTo>
                    <a:lnTo>
                      <a:pt x="28184" y="29335"/>
                    </a:lnTo>
                    <a:lnTo>
                      <a:pt x="28393" y="29147"/>
                    </a:lnTo>
                    <a:lnTo>
                      <a:pt x="28456" y="29001"/>
                    </a:lnTo>
                    <a:lnTo>
                      <a:pt x="28435" y="28917"/>
                    </a:lnTo>
                    <a:lnTo>
                      <a:pt x="28393" y="28729"/>
                    </a:lnTo>
                    <a:lnTo>
                      <a:pt x="28331" y="28624"/>
                    </a:lnTo>
                    <a:lnTo>
                      <a:pt x="28289" y="28540"/>
                    </a:lnTo>
                    <a:lnTo>
                      <a:pt x="28268" y="28540"/>
                    </a:lnTo>
                    <a:lnTo>
                      <a:pt x="28142" y="28478"/>
                    </a:lnTo>
                    <a:lnTo>
                      <a:pt x="28038" y="28415"/>
                    </a:lnTo>
                    <a:lnTo>
                      <a:pt x="28038" y="28331"/>
                    </a:lnTo>
                    <a:lnTo>
                      <a:pt x="28017" y="28289"/>
                    </a:lnTo>
                    <a:lnTo>
                      <a:pt x="28038" y="28185"/>
                    </a:lnTo>
                    <a:lnTo>
                      <a:pt x="27954" y="28080"/>
                    </a:lnTo>
                    <a:lnTo>
                      <a:pt x="27870" y="28017"/>
                    </a:lnTo>
                    <a:lnTo>
                      <a:pt x="27870" y="27892"/>
                    </a:lnTo>
                    <a:lnTo>
                      <a:pt x="27766" y="27808"/>
                    </a:lnTo>
                    <a:lnTo>
                      <a:pt x="27724" y="27703"/>
                    </a:lnTo>
                    <a:lnTo>
                      <a:pt x="27766" y="27473"/>
                    </a:lnTo>
                    <a:lnTo>
                      <a:pt x="27870" y="27369"/>
                    </a:lnTo>
                    <a:lnTo>
                      <a:pt x="27933" y="27222"/>
                    </a:lnTo>
                    <a:lnTo>
                      <a:pt x="27933" y="27117"/>
                    </a:lnTo>
                    <a:lnTo>
                      <a:pt x="28080" y="26866"/>
                    </a:lnTo>
                    <a:lnTo>
                      <a:pt x="28080" y="26615"/>
                    </a:lnTo>
                    <a:lnTo>
                      <a:pt x="28059" y="26594"/>
                    </a:lnTo>
                    <a:lnTo>
                      <a:pt x="28038" y="26448"/>
                    </a:lnTo>
                    <a:lnTo>
                      <a:pt x="28121" y="26301"/>
                    </a:lnTo>
                    <a:lnTo>
                      <a:pt x="28184" y="26197"/>
                    </a:lnTo>
                    <a:lnTo>
                      <a:pt x="28184" y="26092"/>
                    </a:lnTo>
                    <a:lnTo>
                      <a:pt x="28352" y="25799"/>
                    </a:lnTo>
                    <a:lnTo>
                      <a:pt x="28331" y="25611"/>
                    </a:lnTo>
                    <a:lnTo>
                      <a:pt x="28268" y="25611"/>
                    </a:lnTo>
                    <a:lnTo>
                      <a:pt x="28247" y="25653"/>
                    </a:lnTo>
                    <a:lnTo>
                      <a:pt x="28247" y="25590"/>
                    </a:lnTo>
                    <a:lnTo>
                      <a:pt x="28163" y="25590"/>
                    </a:lnTo>
                    <a:lnTo>
                      <a:pt x="28038" y="25653"/>
                    </a:lnTo>
                    <a:lnTo>
                      <a:pt x="27849" y="25611"/>
                    </a:lnTo>
                    <a:lnTo>
                      <a:pt x="27661" y="25569"/>
                    </a:lnTo>
                    <a:lnTo>
                      <a:pt x="27619" y="25569"/>
                    </a:lnTo>
                    <a:lnTo>
                      <a:pt x="27556" y="25506"/>
                    </a:lnTo>
                    <a:lnTo>
                      <a:pt x="27326" y="25506"/>
                    </a:lnTo>
                    <a:lnTo>
                      <a:pt x="27201" y="25548"/>
                    </a:lnTo>
                    <a:lnTo>
                      <a:pt x="27138" y="25506"/>
                    </a:lnTo>
                    <a:lnTo>
                      <a:pt x="26971" y="25506"/>
                    </a:lnTo>
                    <a:lnTo>
                      <a:pt x="26929" y="25485"/>
                    </a:lnTo>
                    <a:lnTo>
                      <a:pt x="26971" y="25444"/>
                    </a:lnTo>
                    <a:lnTo>
                      <a:pt x="26803" y="25297"/>
                    </a:lnTo>
                    <a:lnTo>
                      <a:pt x="26782" y="25234"/>
                    </a:lnTo>
                    <a:lnTo>
                      <a:pt x="26594" y="25046"/>
                    </a:lnTo>
                    <a:lnTo>
                      <a:pt x="26510" y="25025"/>
                    </a:lnTo>
                    <a:lnTo>
                      <a:pt x="26343" y="24879"/>
                    </a:lnTo>
                    <a:lnTo>
                      <a:pt x="26259" y="24858"/>
                    </a:lnTo>
                    <a:lnTo>
                      <a:pt x="26029" y="24711"/>
                    </a:lnTo>
                    <a:lnTo>
                      <a:pt x="25966" y="24648"/>
                    </a:lnTo>
                    <a:lnTo>
                      <a:pt x="25903" y="24753"/>
                    </a:lnTo>
                    <a:lnTo>
                      <a:pt x="25903" y="24711"/>
                    </a:lnTo>
                    <a:lnTo>
                      <a:pt x="25820" y="24523"/>
                    </a:lnTo>
                    <a:lnTo>
                      <a:pt x="25736" y="24439"/>
                    </a:lnTo>
                    <a:lnTo>
                      <a:pt x="25736" y="24335"/>
                    </a:lnTo>
                    <a:lnTo>
                      <a:pt x="25631" y="24293"/>
                    </a:lnTo>
                    <a:lnTo>
                      <a:pt x="25527" y="24104"/>
                    </a:lnTo>
                    <a:lnTo>
                      <a:pt x="25443" y="24084"/>
                    </a:lnTo>
                    <a:lnTo>
                      <a:pt x="25255" y="23895"/>
                    </a:lnTo>
                    <a:lnTo>
                      <a:pt x="25150" y="23874"/>
                    </a:lnTo>
                    <a:lnTo>
                      <a:pt x="25087" y="23812"/>
                    </a:lnTo>
                    <a:lnTo>
                      <a:pt x="24815" y="23728"/>
                    </a:lnTo>
                    <a:lnTo>
                      <a:pt x="24627" y="23581"/>
                    </a:lnTo>
                    <a:lnTo>
                      <a:pt x="24376" y="23393"/>
                    </a:lnTo>
                    <a:lnTo>
                      <a:pt x="24167" y="23414"/>
                    </a:lnTo>
                    <a:lnTo>
                      <a:pt x="23748" y="23560"/>
                    </a:lnTo>
                    <a:lnTo>
                      <a:pt x="23330" y="23686"/>
                    </a:lnTo>
                    <a:lnTo>
                      <a:pt x="23142" y="23686"/>
                    </a:lnTo>
                    <a:lnTo>
                      <a:pt x="23016" y="23623"/>
                    </a:lnTo>
                    <a:lnTo>
                      <a:pt x="23016" y="23623"/>
                    </a:lnTo>
                    <a:lnTo>
                      <a:pt x="23142" y="23665"/>
                    </a:lnTo>
                    <a:lnTo>
                      <a:pt x="23330" y="23602"/>
                    </a:lnTo>
                    <a:lnTo>
                      <a:pt x="23665" y="23268"/>
                    </a:lnTo>
                    <a:lnTo>
                      <a:pt x="23727" y="23163"/>
                    </a:lnTo>
                    <a:lnTo>
                      <a:pt x="23665" y="22933"/>
                    </a:lnTo>
                    <a:lnTo>
                      <a:pt x="23581" y="22828"/>
                    </a:lnTo>
                    <a:lnTo>
                      <a:pt x="23665" y="22577"/>
                    </a:lnTo>
                    <a:lnTo>
                      <a:pt x="23665" y="22347"/>
                    </a:lnTo>
                    <a:lnTo>
                      <a:pt x="23581" y="22200"/>
                    </a:lnTo>
                    <a:lnTo>
                      <a:pt x="23581" y="22054"/>
                    </a:lnTo>
                    <a:lnTo>
                      <a:pt x="23644" y="21928"/>
                    </a:lnTo>
                    <a:lnTo>
                      <a:pt x="23644" y="21824"/>
                    </a:lnTo>
                    <a:lnTo>
                      <a:pt x="23539" y="21782"/>
                    </a:lnTo>
                    <a:lnTo>
                      <a:pt x="23204" y="21782"/>
                    </a:lnTo>
                    <a:lnTo>
                      <a:pt x="23037" y="22054"/>
                    </a:lnTo>
                    <a:lnTo>
                      <a:pt x="22828" y="22305"/>
                    </a:lnTo>
                    <a:lnTo>
                      <a:pt x="22577" y="22326"/>
                    </a:lnTo>
                    <a:lnTo>
                      <a:pt x="22409" y="22452"/>
                    </a:lnTo>
                    <a:lnTo>
                      <a:pt x="22472" y="22347"/>
                    </a:lnTo>
                    <a:lnTo>
                      <a:pt x="22786" y="22263"/>
                    </a:lnTo>
                    <a:lnTo>
                      <a:pt x="22932" y="22117"/>
                    </a:lnTo>
                    <a:lnTo>
                      <a:pt x="23037" y="21845"/>
                    </a:lnTo>
                    <a:lnTo>
                      <a:pt x="22995" y="21824"/>
                    </a:lnTo>
                    <a:lnTo>
                      <a:pt x="22995" y="21677"/>
                    </a:lnTo>
                    <a:lnTo>
                      <a:pt x="22932" y="21594"/>
                    </a:lnTo>
                    <a:lnTo>
                      <a:pt x="22953" y="21489"/>
                    </a:lnTo>
                    <a:lnTo>
                      <a:pt x="22932" y="21405"/>
                    </a:lnTo>
                    <a:lnTo>
                      <a:pt x="22807" y="21384"/>
                    </a:lnTo>
                    <a:lnTo>
                      <a:pt x="22849" y="21322"/>
                    </a:lnTo>
                    <a:lnTo>
                      <a:pt x="22953" y="21301"/>
                    </a:lnTo>
                    <a:lnTo>
                      <a:pt x="22995" y="21196"/>
                    </a:lnTo>
                    <a:lnTo>
                      <a:pt x="23100" y="21008"/>
                    </a:lnTo>
                    <a:lnTo>
                      <a:pt x="23100" y="20861"/>
                    </a:lnTo>
                    <a:lnTo>
                      <a:pt x="23037" y="20799"/>
                    </a:lnTo>
                    <a:lnTo>
                      <a:pt x="23121" y="20568"/>
                    </a:lnTo>
                    <a:lnTo>
                      <a:pt x="23204" y="20527"/>
                    </a:lnTo>
                    <a:lnTo>
                      <a:pt x="23246" y="20359"/>
                    </a:lnTo>
                    <a:lnTo>
                      <a:pt x="23330" y="20255"/>
                    </a:lnTo>
                    <a:lnTo>
                      <a:pt x="23372" y="20045"/>
                    </a:lnTo>
                    <a:lnTo>
                      <a:pt x="23476" y="19941"/>
                    </a:lnTo>
                    <a:lnTo>
                      <a:pt x="23435" y="19815"/>
                    </a:lnTo>
                    <a:lnTo>
                      <a:pt x="23435" y="19731"/>
                    </a:lnTo>
                    <a:lnTo>
                      <a:pt x="23560" y="19815"/>
                    </a:lnTo>
                    <a:lnTo>
                      <a:pt x="23665" y="19711"/>
                    </a:lnTo>
                    <a:lnTo>
                      <a:pt x="23665" y="19606"/>
                    </a:lnTo>
                    <a:lnTo>
                      <a:pt x="23790" y="19585"/>
                    </a:lnTo>
                    <a:lnTo>
                      <a:pt x="23958" y="19397"/>
                    </a:lnTo>
                    <a:lnTo>
                      <a:pt x="24062" y="19334"/>
                    </a:lnTo>
                    <a:lnTo>
                      <a:pt x="24041" y="19229"/>
                    </a:lnTo>
                    <a:lnTo>
                      <a:pt x="24125" y="19166"/>
                    </a:lnTo>
                    <a:lnTo>
                      <a:pt x="24188" y="19166"/>
                    </a:lnTo>
                    <a:lnTo>
                      <a:pt x="24230" y="19083"/>
                    </a:lnTo>
                    <a:lnTo>
                      <a:pt x="24167" y="18999"/>
                    </a:lnTo>
                    <a:lnTo>
                      <a:pt x="24292" y="18915"/>
                    </a:lnTo>
                    <a:lnTo>
                      <a:pt x="24376" y="18769"/>
                    </a:lnTo>
                    <a:lnTo>
                      <a:pt x="24481" y="18769"/>
                    </a:lnTo>
                    <a:lnTo>
                      <a:pt x="24481" y="18706"/>
                    </a:lnTo>
                    <a:lnTo>
                      <a:pt x="24543" y="18664"/>
                    </a:lnTo>
                    <a:lnTo>
                      <a:pt x="24397" y="18560"/>
                    </a:lnTo>
                    <a:lnTo>
                      <a:pt x="24460" y="18539"/>
                    </a:lnTo>
                    <a:lnTo>
                      <a:pt x="24460" y="18455"/>
                    </a:lnTo>
                    <a:lnTo>
                      <a:pt x="24543" y="18476"/>
                    </a:lnTo>
                    <a:lnTo>
                      <a:pt x="24669" y="18581"/>
                    </a:lnTo>
                    <a:lnTo>
                      <a:pt x="24690" y="18643"/>
                    </a:lnTo>
                    <a:lnTo>
                      <a:pt x="24753" y="18602"/>
                    </a:lnTo>
                    <a:lnTo>
                      <a:pt x="24711" y="18539"/>
                    </a:lnTo>
                    <a:lnTo>
                      <a:pt x="24606" y="18476"/>
                    </a:lnTo>
                    <a:lnTo>
                      <a:pt x="24795" y="18392"/>
                    </a:lnTo>
                    <a:lnTo>
                      <a:pt x="24836" y="18330"/>
                    </a:lnTo>
                    <a:lnTo>
                      <a:pt x="24983" y="18330"/>
                    </a:lnTo>
                    <a:lnTo>
                      <a:pt x="25004" y="18350"/>
                    </a:lnTo>
                    <a:lnTo>
                      <a:pt x="25025" y="18267"/>
                    </a:lnTo>
                    <a:lnTo>
                      <a:pt x="25004" y="18225"/>
                    </a:lnTo>
                    <a:lnTo>
                      <a:pt x="25087" y="18225"/>
                    </a:lnTo>
                    <a:lnTo>
                      <a:pt x="25108" y="18350"/>
                    </a:lnTo>
                    <a:lnTo>
                      <a:pt x="25192" y="18246"/>
                    </a:lnTo>
                    <a:lnTo>
                      <a:pt x="25192" y="18225"/>
                    </a:lnTo>
                    <a:lnTo>
                      <a:pt x="25108" y="18162"/>
                    </a:lnTo>
                    <a:lnTo>
                      <a:pt x="25108" y="18058"/>
                    </a:lnTo>
                    <a:lnTo>
                      <a:pt x="25150" y="18120"/>
                    </a:lnTo>
                    <a:lnTo>
                      <a:pt x="25359" y="18162"/>
                    </a:lnTo>
                    <a:lnTo>
                      <a:pt x="25339" y="18078"/>
                    </a:lnTo>
                    <a:lnTo>
                      <a:pt x="25234" y="18037"/>
                    </a:lnTo>
                    <a:lnTo>
                      <a:pt x="25213" y="17953"/>
                    </a:lnTo>
                    <a:lnTo>
                      <a:pt x="25255" y="17932"/>
                    </a:lnTo>
                    <a:lnTo>
                      <a:pt x="25297" y="17848"/>
                    </a:lnTo>
                    <a:lnTo>
                      <a:pt x="25318" y="18016"/>
                    </a:lnTo>
                    <a:lnTo>
                      <a:pt x="25422" y="17974"/>
                    </a:lnTo>
                    <a:lnTo>
                      <a:pt x="25506" y="18016"/>
                    </a:lnTo>
                    <a:lnTo>
                      <a:pt x="25590" y="17953"/>
                    </a:lnTo>
                    <a:lnTo>
                      <a:pt x="25464" y="17744"/>
                    </a:lnTo>
                    <a:lnTo>
                      <a:pt x="25401" y="17514"/>
                    </a:lnTo>
                    <a:lnTo>
                      <a:pt x="25297" y="17388"/>
                    </a:lnTo>
                    <a:lnTo>
                      <a:pt x="25297" y="17283"/>
                    </a:lnTo>
                    <a:lnTo>
                      <a:pt x="25255" y="17200"/>
                    </a:lnTo>
                    <a:lnTo>
                      <a:pt x="25297" y="17137"/>
                    </a:lnTo>
                    <a:lnTo>
                      <a:pt x="25359" y="17221"/>
                    </a:lnTo>
                    <a:lnTo>
                      <a:pt x="25422" y="17409"/>
                    </a:lnTo>
                    <a:lnTo>
                      <a:pt x="25569" y="17597"/>
                    </a:lnTo>
                    <a:lnTo>
                      <a:pt x="25841" y="17639"/>
                    </a:lnTo>
                    <a:lnTo>
                      <a:pt x="25945" y="17723"/>
                    </a:lnTo>
                    <a:lnTo>
                      <a:pt x="26071" y="17723"/>
                    </a:lnTo>
                    <a:lnTo>
                      <a:pt x="26155" y="17660"/>
                    </a:lnTo>
                    <a:lnTo>
                      <a:pt x="26259" y="17660"/>
                    </a:lnTo>
                    <a:lnTo>
                      <a:pt x="26406" y="17514"/>
                    </a:lnTo>
                    <a:lnTo>
                      <a:pt x="26448" y="17242"/>
                    </a:lnTo>
                    <a:lnTo>
                      <a:pt x="26238" y="16990"/>
                    </a:lnTo>
                    <a:lnTo>
                      <a:pt x="26196" y="16823"/>
                    </a:lnTo>
                    <a:lnTo>
                      <a:pt x="26134" y="16739"/>
                    </a:lnTo>
                    <a:lnTo>
                      <a:pt x="26071" y="16739"/>
                    </a:lnTo>
                    <a:lnTo>
                      <a:pt x="25945" y="16886"/>
                    </a:lnTo>
                    <a:lnTo>
                      <a:pt x="25715" y="16907"/>
                    </a:lnTo>
                    <a:lnTo>
                      <a:pt x="25652" y="16928"/>
                    </a:lnTo>
                    <a:lnTo>
                      <a:pt x="25652" y="16907"/>
                    </a:lnTo>
                    <a:lnTo>
                      <a:pt x="25631" y="16823"/>
                    </a:lnTo>
                    <a:lnTo>
                      <a:pt x="25715" y="16865"/>
                    </a:lnTo>
                    <a:lnTo>
                      <a:pt x="25841" y="16823"/>
                    </a:lnTo>
                    <a:lnTo>
                      <a:pt x="25966" y="16718"/>
                    </a:lnTo>
                    <a:lnTo>
                      <a:pt x="25945" y="16677"/>
                    </a:lnTo>
                    <a:lnTo>
                      <a:pt x="25736" y="16551"/>
                    </a:lnTo>
                    <a:lnTo>
                      <a:pt x="25506" y="16300"/>
                    </a:lnTo>
                    <a:lnTo>
                      <a:pt x="25443" y="16300"/>
                    </a:lnTo>
                    <a:lnTo>
                      <a:pt x="25422" y="16363"/>
                    </a:lnTo>
                    <a:lnTo>
                      <a:pt x="25464" y="16446"/>
                    </a:lnTo>
                    <a:lnTo>
                      <a:pt x="25443" y="16488"/>
                    </a:lnTo>
                    <a:lnTo>
                      <a:pt x="25339" y="16405"/>
                    </a:lnTo>
                    <a:lnTo>
                      <a:pt x="25297" y="16258"/>
                    </a:lnTo>
                    <a:lnTo>
                      <a:pt x="25401" y="16279"/>
                    </a:lnTo>
                    <a:lnTo>
                      <a:pt x="25401" y="16091"/>
                    </a:lnTo>
                    <a:lnTo>
                      <a:pt x="25443" y="16195"/>
                    </a:lnTo>
                    <a:lnTo>
                      <a:pt x="25611" y="16342"/>
                    </a:lnTo>
                    <a:lnTo>
                      <a:pt x="25694" y="16363"/>
                    </a:lnTo>
                    <a:lnTo>
                      <a:pt x="25757" y="16551"/>
                    </a:lnTo>
                    <a:lnTo>
                      <a:pt x="25966" y="16677"/>
                    </a:lnTo>
                    <a:lnTo>
                      <a:pt x="26217" y="16760"/>
                    </a:lnTo>
                    <a:lnTo>
                      <a:pt x="26322" y="16907"/>
                    </a:lnTo>
                    <a:lnTo>
                      <a:pt x="26427" y="16970"/>
                    </a:lnTo>
                    <a:lnTo>
                      <a:pt x="26448" y="17032"/>
                    </a:lnTo>
                    <a:lnTo>
                      <a:pt x="26573" y="17095"/>
                    </a:lnTo>
                    <a:lnTo>
                      <a:pt x="26636" y="17137"/>
                    </a:lnTo>
                    <a:lnTo>
                      <a:pt x="26636" y="17011"/>
                    </a:lnTo>
                    <a:lnTo>
                      <a:pt x="26740" y="16970"/>
                    </a:lnTo>
                    <a:lnTo>
                      <a:pt x="26657" y="16907"/>
                    </a:lnTo>
                    <a:lnTo>
                      <a:pt x="26678" y="16802"/>
                    </a:lnTo>
                    <a:lnTo>
                      <a:pt x="26761" y="16928"/>
                    </a:lnTo>
                    <a:lnTo>
                      <a:pt x="26782" y="17011"/>
                    </a:lnTo>
                    <a:lnTo>
                      <a:pt x="26866" y="17032"/>
                    </a:lnTo>
                    <a:lnTo>
                      <a:pt x="26992" y="16865"/>
                    </a:lnTo>
                    <a:lnTo>
                      <a:pt x="26992" y="16656"/>
                    </a:lnTo>
                    <a:lnTo>
                      <a:pt x="26950" y="16572"/>
                    </a:lnTo>
                    <a:lnTo>
                      <a:pt x="26992" y="16405"/>
                    </a:lnTo>
                    <a:lnTo>
                      <a:pt x="27054" y="16593"/>
                    </a:lnTo>
                    <a:lnTo>
                      <a:pt x="27054" y="16698"/>
                    </a:lnTo>
                    <a:lnTo>
                      <a:pt x="27117" y="16467"/>
                    </a:lnTo>
                    <a:lnTo>
                      <a:pt x="27222" y="16405"/>
                    </a:lnTo>
                    <a:lnTo>
                      <a:pt x="27264" y="16467"/>
                    </a:lnTo>
                    <a:lnTo>
                      <a:pt x="27284" y="16488"/>
                    </a:lnTo>
                    <a:lnTo>
                      <a:pt x="27201" y="16593"/>
                    </a:lnTo>
                    <a:lnTo>
                      <a:pt x="27264" y="16614"/>
                    </a:lnTo>
                    <a:lnTo>
                      <a:pt x="27284" y="16698"/>
                    </a:lnTo>
                    <a:lnTo>
                      <a:pt x="27368" y="16614"/>
                    </a:lnTo>
                    <a:lnTo>
                      <a:pt x="27431" y="16656"/>
                    </a:lnTo>
                    <a:lnTo>
                      <a:pt x="27577" y="16802"/>
                    </a:lnTo>
                    <a:lnTo>
                      <a:pt x="27598" y="16760"/>
                    </a:lnTo>
                    <a:lnTo>
                      <a:pt x="27682" y="16760"/>
                    </a:lnTo>
                    <a:lnTo>
                      <a:pt x="27724" y="16802"/>
                    </a:lnTo>
                    <a:lnTo>
                      <a:pt x="27828" y="16781"/>
                    </a:lnTo>
                    <a:lnTo>
                      <a:pt x="27933" y="16593"/>
                    </a:lnTo>
                    <a:lnTo>
                      <a:pt x="28100" y="16509"/>
                    </a:lnTo>
                    <a:lnTo>
                      <a:pt x="28456" y="16153"/>
                    </a:lnTo>
                    <a:lnTo>
                      <a:pt x="28477" y="16070"/>
                    </a:lnTo>
                    <a:lnTo>
                      <a:pt x="28540" y="16049"/>
                    </a:lnTo>
                    <a:lnTo>
                      <a:pt x="28561" y="16091"/>
                    </a:lnTo>
                    <a:lnTo>
                      <a:pt x="28728" y="15881"/>
                    </a:lnTo>
                    <a:lnTo>
                      <a:pt x="28833" y="15840"/>
                    </a:lnTo>
                    <a:lnTo>
                      <a:pt x="28958" y="15735"/>
                    </a:lnTo>
                    <a:lnTo>
                      <a:pt x="29000" y="15672"/>
                    </a:lnTo>
                    <a:lnTo>
                      <a:pt x="28979" y="15547"/>
                    </a:lnTo>
                    <a:lnTo>
                      <a:pt x="28561" y="15442"/>
                    </a:lnTo>
                    <a:lnTo>
                      <a:pt x="28331" y="15400"/>
                    </a:lnTo>
                    <a:lnTo>
                      <a:pt x="28121" y="15317"/>
                    </a:lnTo>
                    <a:lnTo>
                      <a:pt x="28038" y="15128"/>
                    </a:lnTo>
                    <a:lnTo>
                      <a:pt x="27912" y="14898"/>
                    </a:lnTo>
                    <a:lnTo>
                      <a:pt x="27849" y="14898"/>
                    </a:lnTo>
                    <a:lnTo>
                      <a:pt x="27828" y="14710"/>
                    </a:lnTo>
                    <a:lnTo>
                      <a:pt x="27808" y="14689"/>
                    </a:lnTo>
                    <a:lnTo>
                      <a:pt x="27828" y="14626"/>
                    </a:lnTo>
                    <a:lnTo>
                      <a:pt x="27870" y="14626"/>
                    </a:lnTo>
                    <a:lnTo>
                      <a:pt x="27912" y="14563"/>
                    </a:lnTo>
                    <a:lnTo>
                      <a:pt x="27828" y="14501"/>
                    </a:lnTo>
                    <a:lnTo>
                      <a:pt x="27598" y="14501"/>
                    </a:lnTo>
                    <a:lnTo>
                      <a:pt x="27326" y="14417"/>
                    </a:lnTo>
                    <a:lnTo>
                      <a:pt x="27243" y="14417"/>
                    </a:lnTo>
                    <a:lnTo>
                      <a:pt x="27201" y="14480"/>
                    </a:lnTo>
                    <a:lnTo>
                      <a:pt x="27117" y="14396"/>
                    </a:lnTo>
                    <a:lnTo>
                      <a:pt x="27117" y="14312"/>
                    </a:lnTo>
                    <a:lnTo>
                      <a:pt x="27222" y="14354"/>
                    </a:lnTo>
                    <a:lnTo>
                      <a:pt x="27494" y="14375"/>
                    </a:lnTo>
                    <a:lnTo>
                      <a:pt x="27640" y="14480"/>
                    </a:lnTo>
                    <a:lnTo>
                      <a:pt x="27870" y="14480"/>
                    </a:lnTo>
                    <a:lnTo>
                      <a:pt x="28017" y="14584"/>
                    </a:lnTo>
                    <a:lnTo>
                      <a:pt x="28142" y="14814"/>
                    </a:lnTo>
                    <a:lnTo>
                      <a:pt x="28247" y="14835"/>
                    </a:lnTo>
                    <a:lnTo>
                      <a:pt x="28289" y="14898"/>
                    </a:lnTo>
                    <a:lnTo>
                      <a:pt x="28247" y="14919"/>
                    </a:lnTo>
                    <a:lnTo>
                      <a:pt x="28184" y="14919"/>
                    </a:lnTo>
                    <a:lnTo>
                      <a:pt x="28184" y="14982"/>
                    </a:lnTo>
                    <a:lnTo>
                      <a:pt x="28372" y="15045"/>
                    </a:lnTo>
                    <a:lnTo>
                      <a:pt x="28435" y="15191"/>
                    </a:lnTo>
                    <a:lnTo>
                      <a:pt x="28498" y="15296"/>
                    </a:lnTo>
                    <a:lnTo>
                      <a:pt x="28875" y="15358"/>
                    </a:lnTo>
                    <a:lnTo>
                      <a:pt x="28979" y="15317"/>
                    </a:lnTo>
                    <a:lnTo>
                      <a:pt x="29021" y="15191"/>
                    </a:lnTo>
                    <a:lnTo>
                      <a:pt x="29105" y="15128"/>
                    </a:lnTo>
                    <a:lnTo>
                      <a:pt x="29189" y="15149"/>
                    </a:lnTo>
                    <a:lnTo>
                      <a:pt x="29314" y="15003"/>
                    </a:lnTo>
                    <a:lnTo>
                      <a:pt x="29335" y="14982"/>
                    </a:lnTo>
                    <a:lnTo>
                      <a:pt x="29502" y="15128"/>
                    </a:lnTo>
                    <a:lnTo>
                      <a:pt x="29481" y="15149"/>
                    </a:lnTo>
                    <a:lnTo>
                      <a:pt x="29377" y="15317"/>
                    </a:lnTo>
                    <a:lnTo>
                      <a:pt x="29377" y="15400"/>
                    </a:lnTo>
                    <a:lnTo>
                      <a:pt x="29293" y="15505"/>
                    </a:lnTo>
                    <a:lnTo>
                      <a:pt x="29293" y="15568"/>
                    </a:lnTo>
                    <a:lnTo>
                      <a:pt x="29189" y="15756"/>
                    </a:lnTo>
                    <a:lnTo>
                      <a:pt x="29230" y="15840"/>
                    </a:lnTo>
                    <a:lnTo>
                      <a:pt x="29189" y="15861"/>
                    </a:lnTo>
                    <a:lnTo>
                      <a:pt x="29168" y="15965"/>
                    </a:lnTo>
                    <a:lnTo>
                      <a:pt x="29168" y="16070"/>
                    </a:lnTo>
                    <a:lnTo>
                      <a:pt x="29000" y="16195"/>
                    </a:lnTo>
                    <a:lnTo>
                      <a:pt x="28958" y="16300"/>
                    </a:lnTo>
                    <a:lnTo>
                      <a:pt x="28958" y="16467"/>
                    </a:lnTo>
                    <a:lnTo>
                      <a:pt x="28916" y="16509"/>
                    </a:lnTo>
                    <a:lnTo>
                      <a:pt x="28916" y="16677"/>
                    </a:lnTo>
                    <a:lnTo>
                      <a:pt x="28854" y="16760"/>
                    </a:lnTo>
                    <a:lnTo>
                      <a:pt x="28707" y="16760"/>
                    </a:lnTo>
                    <a:lnTo>
                      <a:pt x="28540" y="16823"/>
                    </a:lnTo>
                    <a:lnTo>
                      <a:pt x="28540" y="16928"/>
                    </a:lnTo>
                    <a:lnTo>
                      <a:pt x="28477" y="17116"/>
                    </a:lnTo>
                    <a:lnTo>
                      <a:pt x="28498" y="17242"/>
                    </a:lnTo>
                    <a:lnTo>
                      <a:pt x="28561" y="17242"/>
                    </a:lnTo>
                    <a:lnTo>
                      <a:pt x="28582" y="17137"/>
                    </a:lnTo>
                    <a:lnTo>
                      <a:pt x="28644" y="17116"/>
                    </a:lnTo>
                    <a:lnTo>
                      <a:pt x="28686" y="17137"/>
                    </a:lnTo>
                    <a:lnTo>
                      <a:pt x="28770" y="17200"/>
                    </a:lnTo>
                    <a:lnTo>
                      <a:pt x="28854" y="17200"/>
                    </a:lnTo>
                    <a:lnTo>
                      <a:pt x="28896" y="17179"/>
                    </a:lnTo>
                    <a:lnTo>
                      <a:pt x="28958" y="17179"/>
                    </a:lnTo>
                    <a:lnTo>
                      <a:pt x="29000" y="17221"/>
                    </a:lnTo>
                    <a:lnTo>
                      <a:pt x="29021" y="17304"/>
                    </a:lnTo>
                    <a:lnTo>
                      <a:pt x="28958" y="17409"/>
                    </a:lnTo>
                    <a:lnTo>
                      <a:pt x="28979" y="17514"/>
                    </a:lnTo>
                    <a:lnTo>
                      <a:pt x="28896" y="17597"/>
                    </a:lnTo>
                    <a:lnTo>
                      <a:pt x="28896" y="17744"/>
                    </a:lnTo>
                    <a:lnTo>
                      <a:pt x="28916" y="17806"/>
                    </a:lnTo>
                    <a:lnTo>
                      <a:pt x="28979" y="17765"/>
                    </a:lnTo>
                    <a:lnTo>
                      <a:pt x="29021" y="17806"/>
                    </a:lnTo>
                    <a:lnTo>
                      <a:pt x="29105" y="17806"/>
                    </a:lnTo>
                    <a:lnTo>
                      <a:pt x="29168" y="17744"/>
                    </a:lnTo>
                    <a:lnTo>
                      <a:pt x="29272" y="17744"/>
                    </a:lnTo>
                    <a:lnTo>
                      <a:pt x="29293" y="17702"/>
                    </a:lnTo>
                    <a:lnTo>
                      <a:pt x="29377" y="17639"/>
                    </a:lnTo>
                    <a:lnTo>
                      <a:pt x="29440" y="17639"/>
                    </a:lnTo>
                    <a:lnTo>
                      <a:pt x="29544" y="17555"/>
                    </a:lnTo>
                    <a:lnTo>
                      <a:pt x="29586" y="17430"/>
                    </a:lnTo>
                    <a:lnTo>
                      <a:pt x="29649" y="17346"/>
                    </a:lnTo>
                    <a:lnTo>
                      <a:pt x="29712" y="17283"/>
                    </a:lnTo>
                    <a:lnTo>
                      <a:pt x="29753" y="17283"/>
                    </a:lnTo>
                    <a:lnTo>
                      <a:pt x="29816" y="17325"/>
                    </a:lnTo>
                    <a:lnTo>
                      <a:pt x="29900" y="17283"/>
                    </a:lnTo>
                    <a:lnTo>
                      <a:pt x="29942" y="17242"/>
                    </a:lnTo>
                    <a:lnTo>
                      <a:pt x="30025" y="17242"/>
                    </a:lnTo>
                    <a:lnTo>
                      <a:pt x="30067" y="17095"/>
                    </a:lnTo>
                    <a:lnTo>
                      <a:pt x="30067" y="16970"/>
                    </a:lnTo>
                    <a:lnTo>
                      <a:pt x="30172" y="16886"/>
                    </a:lnTo>
                    <a:lnTo>
                      <a:pt x="30214" y="16802"/>
                    </a:lnTo>
                    <a:lnTo>
                      <a:pt x="30277" y="16802"/>
                    </a:lnTo>
                    <a:lnTo>
                      <a:pt x="30339" y="16865"/>
                    </a:lnTo>
                    <a:lnTo>
                      <a:pt x="30381" y="16802"/>
                    </a:lnTo>
                    <a:lnTo>
                      <a:pt x="30444" y="16781"/>
                    </a:lnTo>
                    <a:lnTo>
                      <a:pt x="30486" y="16802"/>
                    </a:lnTo>
                    <a:lnTo>
                      <a:pt x="30528" y="16907"/>
                    </a:lnTo>
                    <a:lnTo>
                      <a:pt x="30444" y="16970"/>
                    </a:lnTo>
                    <a:lnTo>
                      <a:pt x="30381" y="17011"/>
                    </a:lnTo>
                    <a:lnTo>
                      <a:pt x="30465" y="17074"/>
                    </a:lnTo>
                    <a:lnTo>
                      <a:pt x="30632" y="17074"/>
                    </a:lnTo>
                    <a:lnTo>
                      <a:pt x="30695" y="17095"/>
                    </a:lnTo>
                    <a:lnTo>
                      <a:pt x="30737" y="17179"/>
                    </a:lnTo>
                    <a:lnTo>
                      <a:pt x="30653" y="17283"/>
                    </a:lnTo>
                    <a:lnTo>
                      <a:pt x="30569" y="17304"/>
                    </a:lnTo>
                    <a:lnTo>
                      <a:pt x="30569" y="17430"/>
                    </a:lnTo>
                    <a:lnTo>
                      <a:pt x="30653" y="17451"/>
                    </a:lnTo>
                    <a:lnTo>
                      <a:pt x="30695" y="17430"/>
                    </a:lnTo>
                    <a:lnTo>
                      <a:pt x="30779" y="17430"/>
                    </a:lnTo>
                    <a:lnTo>
                      <a:pt x="30800" y="17451"/>
                    </a:lnTo>
                    <a:lnTo>
                      <a:pt x="30883" y="17430"/>
                    </a:lnTo>
                    <a:lnTo>
                      <a:pt x="30904" y="17514"/>
                    </a:lnTo>
                    <a:lnTo>
                      <a:pt x="31009" y="17514"/>
                    </a:lnTo>
                    <a:lnTo>
                      <a:pt x="31072" y="17555"/>
                    </a:lnTo>
                    <a:lnTo>
                      <a:pt x="31113" y="17555"/>
                    </a:lnTo>
                    <a:lnTo>
                      <a:pt x="31260" y="17639"/>
                    </a:lnTo>
                    <a:lnTo>
                      <a:pt x="31302" y="17618"/>
                    </a:lnTo>
                    <a:lnTo>
                      <a:pt x="31365" y="17493"/>
                    </a:lnTo>
                    <a:lnTo>
                      <a:pt x="31406" y="17451"/>
                    </a:lnTo>
                    <a:lnTo>
                      <a:pt x="31490" y="17346"/>
                    </a:lnTo>
                    <a:lnTo>
                      <a:pt x="31595" y="17346"/>
                    </a:lnTo>
                    <a:lnTo>
                      <a:pt x="31616" y="17304"/>
                    </a:lnTo>
                    <a:lnTo>
                      <a:pt x="31532" y="17283"/>
                    </a:lnTo>
                    <a:lnTo>
                      <a:pt x="31490" y="17200"/>
                    </a:lnTo>
                    <a:lnTo>
                      <a:pt x="31574" y="17179"/>
                    </a:lnTo>
                    <a:lnTo>
                      <a:pt x="31595" y="17095"/>
                    </a:lnTo>
                    <a:lnTo>
                      <a:pt x="31511" y="17053"/>
                    </a:lnTo>
                    <a:lnTo>
                      <a:pt x="31469" y="16990"/>
                    </a:lnTo>
                    <a:lnTo>
                      <a:pt x="31406" y="17011"/>
                    </a:lnTo>
                    <a:lnTo>
                      <a:pt x="31406" y="17095"/>
                    </a:lnTo>
                    <a:lnTo>
                      <a:pt x="31365" y="17116"/>
                    </a:lnTo>
                    <a:lnTo>
                      <a:pt x="31302" y="17095"/>
                    </a:lnTo>
                    <a:lnTo>
                      <a:pt x="31197" y="17032"/>
                    </a:lnTo>
                    <a:lnTo>
                      <a:pt x="31197" y="16970"/>
                    </a:lnTo>
                    <a:lnTo>
                      <a:pt x="31155" y="16990"/>
                    </a:lnTo>
                    <a:lnTo>
                      <a:pt x="31072" y="17074"/>
                    </a:lnTo>
                    <a:lnTo>
                      <a:pt x="30883" y="17074"/>
                    </a:lnTo>
                    <a:lnTo>
                      <a:pt x="30800" y="17011"/>
                    </a:lnTo>
                    <a:lnTo>
                      <a:pt x="30904" y="16970"/>
                    </a:lnTo>
                    <a:lnTo>
                      <a:pt x="30988" y="16970"/>
                    </a:lnTo>
                    <a:lnTo>
                      <a:pt x="31072" y="16907"/>
                    </a:lnTo>
                    <a:lnTo>
                      <a:pt x="31072" y="16823"/>
                    </a:lnTo>
                    <a:lnTo>
                      <a:pt x="31051" y="16802"/>
                    </a:lnTo>
                    <a:lnTo>
                      <a:pt x="31051" y="16677"/>
                    </a:lnTo>
                    <a:lnTo>
                      <a:pt x="31072" y="16593"/>
                    </a:lnTo>
                    <a:lnTo>
                      <a:pt x="31072" y="16551"/>
                    </a:lnTo>
                    <a:lnTo>
                      <a:pt x="31009" y="16488"/>
                    </a:lnTo>
                    <a:lnTo>
                      <a:pt x="31009" y="16405"/>
                    </a:lnTo>
                    <a:lnTo>
                      <a:pt x="30862" y="16258"/>
                    </a:lnTo>
                    <a:lnTo>
                      <a:pt x="30737" y="16195"/>
                    </a:lnTo>
                    <a:lnTo>
                      <a:pt x="30737" y="16153"/>
                    </a:lnTo>
                    <a:lnTo>
                      <a:pt x="30695" y="16028"/>
                    </a:lnTo>
                    <a:lnTo>
                      <a:pt x="30632" y="16028"/>
                    </a:lnTo>
                    <a:lnTo>
                      <a:pt x="30590" y="15944"/>
                    </a:lnTo>
                    <a:lnTo>
                      <a:pt x="30632" y="15819"/>
                    </a:lnTo>
                    <a:lnTo>
                      <a:pt x="30590" y="15735"/>
                    </a:lnTo>
                    <a:lnTo>
                      <a:pt x="30465" y="15735"/>
                    </a:lnTo>
                    <a:lnTo>
                      <a:pt x="30277" y="15651"/>
                    </a:lnTo>
                    <a:lnTo>
                      <a:pt x="30235" y="15547"/>
                    </a:lnTo>
                    <a:lnTo>
                      <a:pt x="30277" y="15505"/>
                    </a:lnTo>
                    <a:lnTo>
                      <a:pt x="30277" y="15442"/>
                    </a:lnTo>
                    <a:lnTo>
                      <a:pt x="30214" y="15358"/>
                    </a:lnTo>
                    <a:lnTo>
                      <a:pt x="30172" y="15296"/>
                    </a:lnTo>
                    <a:lnTo>
                      <a:pt x="30151" y="15296"/>
                    </a:lnTo>
                    <a:lnTo>
                      <a:pt x="30046" y="15421"/>
                    </a:lnTo>
                    <a:lnTo>
                      <a:pt x="30025" y="15526"/>
                    </a:lnTo>
                    <a:lnTo>
                      <a:pt x="29963" y="15568"/>
                    </a:lnTo>
                    <a:lnTo>
                      <a:pt x="29921" y="15526"/>
                    </a:lnTo>
                    <a:lnTo>
                      <a:pt x="29921" y="15400"/>
                    </a:lnTo>
                    <a:lnTo>
                      <a:pt x="29858" y="15296"/>
                    </a:lnTo>
                    <a:lnTo>
                      <a:pt x="29900" y="15212"/>
                    </a:lnTo>
                    <a:lnTo>
                      <a:pt x="30025" y="15212"/>
                    </a:lnTo>
                    <a:lnTo>
                      <a:pt x="30005" y="15128"/>
                    </a:lnTo>
                    <a:lnTo>
                      <a:pt x="30025" y="15024"/>
                    </a:lnTo>
                    <a:lnTo>
                      <a:pt x="30005" y="14919"/>
                    </a:lnTo>
                    <a:lnTo>
                      <a:pt x="29900" y="14940"/>
                    </a:lnTo>
                    <a:lnTo>
                      <a:pt x="29900" y="14877"/>
                    </a:lnTo>
                    <a:lnTo>
                      <a:pt x="29963" y="14773"/>
                    </a:lnTo>
                    <a:lnTo>
                      <a:pt x="29921" y="14731"/>
                    </a:lnTo>
                    <a:lnTo>
                      <a:pt x="29712" y="14814"/>
                    </a:lnTo>
                    <a:cubicBezTo>
                      <a:pt x="29691" y="14773"/>
                      <a:pt x="29628" y="14731"/>
                      <a:pt x="29607" y="14689"/>
                    </a:cubicBezTo>
                    <a:lnTo>
                      <a:pt x="29712" y="14605"/>
                    </a:lnTo>
                    <a:lnTo>
                      <a:pt x="29795" y="14584"/>
                    </a:lnTo>
                    <a:lnTo>
                      <a:pt x="29858" y="14417"/>
                    </a:lnTo>
                    <a:lnTo>
                      <a:pt x="29816" y="14312"/>
                    </a:lnTo>
                    <a:lnTo>
                      <a:pt x="29691" y="14291"/>
                    </a:lnTo>
                    <a:lnTo>
                      <a:pt x="29628" y="14208"/>
                    </a:lnTo>
                    <a:lnTo>
                      <a:pt x="29628" y="14103"/>
                    </a:lnTo>
                    <a:lnTo>
                      <a:pt x="29691" y="14082"/>
                    </a:lnTo>
                    <a:lnTo>
                      <a:pt x="29649" y="13998"/>
                    </a:lnTo>
                    <a:lnTo>
                      <a:pt x="29691" y="13915"/>
                    </a:lnTo>
                    <a:lnTo>
                      <a:pt x="29816" y="13998"/>
                    </a:lnTo>
                    <a:lnTo>
                      <a:pt x="29921" y="13977"/>
                    </a:lnTo>
                    <a:lnTo>
                      <a:pt x="30025" y="14061"/>
                    </a:lnTo>
                    <a:lnTo>
                      <a:pt x="30151" y="14061"/>
                    </a:lnTo>
                    <a:lnTo>
                      <a:pt x="30318" y="13977"/>
                    </a:lnTo>
                    <a:lnTo>
                      <a:pt x="30318" y="14019"/>
                    </a:lnTo>
                    <a:lnTo>
                      <a:pt x="30360" y="14061"/>
                    </a:lnTo>
                    <a:lnTo>
                      <a:pt x="30339" y="14082"/>
                    </a:lnTo>
                    <a:lnTo>
                      <a:pt x="30277" y="14249"/>
                    </a:lnTo>
                    <a:lnTo>
                      <a:pt x="30277" y="14312"/>
                    </a:lnTo>
                    <a:lnTo>
                      <a:pt x="30360" y="14291"/>
                    </a:lnTo>
                    <a:lnTo>
                      <a:pt x="30381" y="14354"/>
                    </a:lnTo>
                    <a:lnTo>
                      <a:pt x="30465" y="14375"/>
                    </a:lnTo>
                    <a:lnTo>
                      <a:pt x="30590" y="14459"/>
                    </a:lnTo>
                    <a:lnTo>
                      <a:pt x="30632" y="14354"/>
                    </a:lnTo>
                    <a:lnTo>
                      <a:pt x="30528" y="14249"/>
                    </a:lnTo>
                    <a:lnTo>
                      <a:pt x="30590" y="14145"/>
                    </a:lnTo>
                    <a:lnTo>
                      <a:pt x="30632" y="14208"/>
                    </a:lnTo>
                    <a:lnTo>
                      <a:pt x="30695" y="14249"/>
                    </a:lnTo>
                    <a:lnTo>
                      <a:pt x="30737" y="14354"/>
                    </a:lnTo>
                    <a:lnTo>
                      <a:pt x="30904" y="14501"/>
                    </a:lnTo>
                    <a:lnTo>
                      <a:pt x="30967" y="14501"/>
                    </a:lnTo>
                    <a:lnTo>
                      <a:pt x="30967" y="14417"/>
                    </a:lnTo>
                    <a:lnTo>
                      <a:pt x="30946" y="14375"/>
                    </a:lnTo>
                    <a:lnTo>
                      <a:pt x="30988" y="14291"/>
                    </a:lnTo>
                    <a:lnTo>
                      <a:pt x="30967" y="14145"/>
                    </a:lnTo>
                    <a:lnTo>
                      <a:pt x="30904" y="14103"/>
                    </a:lnTo>
                    <a:lnTo>
                      <a:pt x="30946" y="13957"/>
                    </a:lnTo>
                    <a:lnTo>
                      <a:pt x="30862" y="13768"/>
                    </a:lnTo>
                    <a:lnTo>
                      <a:pt x="30758" y="13726"/>
                    </a:lnTo>
                    <a:lnTo>
                      <a:pt x="30758" y="13622"/>
                    </a:lnTo>
                    <a:lnTo>
                      <a:pt x="30695" y="13580"/>
                    </a:lnTo>
                    <a:lnTo>
                      <a:pt x="30549" y="13685"/>
                    </a:lnTo>
                    <a:lnTo>
                      <a:pt x="30486" y="13685"/>
                    </a:lnTo>
                    <a:lnTo>
                      <a:pt x="30590" y="13538"/>
                    </a:lnTo>
                    <a:lnTo>
                      <a:pt x="30695" y="13538"/>
                    </a:lnTo>
                    <a:lnTo>
                      <a:pt x="30737" y="13559"/>
                    </a:lnTo>
                    <a:lnTo>
                      <a:pt x="30841" y="13517"/>
                    </a:lnTo>
                    <a:lnTo>
                      <a:pt x="30925" y="13622"/>
                    </a:lnTo>
                    <a:lnTo>
                      <a:pt x="30967" y="13643"/>
                    </a:lnTo>
                    <a:lnTo>
                      <a:pt x="30967" y="13873"/>
                    </a:lnTo>
                    <a:lnTo>
                      <a:pt x="31009" y="13873"/>
                    </a:lnTo>
                    <a:lnTo>
                      <a:pt x="31155" y="13768"/>
                    </a:lnTo>
                    <a:lnTo>
                      <a:pt x="31051" y="13936"/>
                    </a:lnTo>
                    <a:lnTo>
                      <a:pt x="31051" y="13998"/>
                    </a:lnTo>
                    <a:lnTo>
                      <a:pt x="30967" y="14040"/>
                    </a:lnTo>
                    <a:lnTo>
                      <a:pt x="30967" y="14082"/>
                    </a:lnTo>
                    <a:lnTo>
                      <a:pt x="31051" y="14166"/>
                    </a:lnTo>
                    <a:lnTo>
                      <a:pt x="31072" y="14291"/>
                    </a:lnTo>
                    <a:lnTo>
                      <a:pt x="31009" y="14375"/>
                    </a:lnTo>
                    <a:lnTo>
                      <a:pt x="31072" y="14417"/>
                    </a:lnTo>
                    <a:lnTo>
                      <a:pt x="31365" y="14354"/>
                    </a:lnTo>
                    <a:lnTo>
                      <a:pt x="31406" y="14249"/>
                    </a:lnTo>
                    <a:lnTo>
                      <a:pt x="31511" y="14249"/>
                    </a:lnTo>
                    <a:lnTo>
                      <a:pt x="31574" y="14270"/>
                    </a:lnTo>
                    <a:lnTo>
                      <a:pt x="31720" y="14082"/>
                    </a:lnTo>
                    <a:lnTo>
                      <a:pt x="31804" y="14082"/>
                    </a:lnTo>
                    <a:lnTo>
                      <a:pt x="31846" y="13998"/>
                    </a:lnTo>
                    <a:lnTo>
                      <a:pt x="31950" y="13936"/>
                    </a:lnTo>
                    <a:lnTo>
                      <a:pt x="31992" y="13789"/>
                    </a:lnTo>
                    <a:lnTo>
                      <a:pt x="32055" y="13747"/>
                    </a:lnTo>
                    <a:lnTo>
                      <a:pt x="32243" y="13747"/>
                    </a:lnTo>
                    <a:lnTo>
                      <a:pt x="32348" y="13789"/>
                    </a:lnTo>
                    <a:lnTo>
                      <a:pt x="32411" y="13726"/>
                    </a:lnTo>
                    <a:lnTo>
                      <a:pt x="32369" y="13622"/>
                    </a:lnTo>
                    <a:lnTo>
                      <a:pt x="32536" y="13475"/>
                    </a:lnTo>
                    <a:lnTo>
                      <a:pt x="32557" y="13413"/>
                    </a:lnTo>
                    <a:lnTo>
                      <a:pt x="32620" y="13371"/>
                    </a:lnTo>
                    <a:lnTo>
                      <a:pt x="32641" y="13245"/>
                    </a:lnTo>
                    <a:lnTo>
                      <a:pt x="32515" y="13015"/>
                    </a:lnTo>
                    <a:lnTo>
                      <a:pt x="32536" y="12931"/>
                    </a:lnTo>
                    <a:lnTo>
                      <a:pt x="32411" y="12827"/>
                    </a:lnTo>
                    <a:lnTo>
                      <a:pt x="32369" y="12701"/>
                    </a:lnTo>
                    <a:lnTo>
                      <a:pt x="32432" y="12596"/>
                    </a:lnTo>
                    <a:lnTo>
                      <a:pt x="32557" y="12534"/>
                    </a:lnTo>
                    <a:lnTo>
                      <a:pt x="32578" y="12471"/>
                    </a:lnTo>
                    <a:lnTo>
                      <a:pt x="32557" y="12471"/>
                    </a:lnTo>
                    <a:lnTo>
                      <a:pt x="32474" y="12534"/>
                    </a:lnTo>
                    <a:lnTo>
                      <a:pt x="32453" y="12534"/>
                    </a:lnTo>
                    <a:lnTo>
                      <a:pt x="32453" y="12471"/>
                    </a:lnTo>
                    <a:lnTo>
                      <a:pt x="32536" y="12366"/>
                    </a:lnTo>
                    <a:lnTo>
                      <a:pt x="32432" y="12366"/>
                    </a:lnTo>
                    <a:lnTo>
                      <a:pt x="32515" y="12283"/>
                    </a:lnTo>
                    <a:lnTo>
                      <a:pt x="32536" y="12199"/>
                    </a:lnTo>
                    <a:lnTo>
                      <a:pt x="32453" y="12157"/>
                    </a:lnTo>
                    <a:lnTo>
                      <a:pt x="32348" y="12115"/>
                    </a:lnTo>
                    <a:lnTo>
                      <a:pt x="32411" y="12094"/>
                    </a:lnTo>
                    <a:lnTo>
                      <a:pt x="32411" y="11990"/>
                    </a:lnTo>
                    <a:lnTo>
                      <a:pt x="32474" y="11990"/>
                    </a:lnTo>
                    <a:lnTo>
                      <a:pt x="32515" y="12052"/>
                    </a:lnTo>
                    <a:lnTo>
                      <a:pt x="32620" y="12052"/>
                    </a:lnTo>
                    <a:lnTo>
                      <a:pt x="32683" y="12157"/>
                    </a:lnTo>
                    <a:lnTo>
                      <a:pt x="32766" y="12178"/>
                    </a:lnTo>
                    <a:lnTo>
                      <a:pt x="32829" y="12094"/>
                    </a:lnTo>
                    <a:lnTo>
                      <a:pt x="32892" y="12115"/>
                    </a:lnTo>
                    <a:lnTo>
                      <a:pt x="33059" y="12073"/>
                    </a:lnTo>
                    <a:lnTo>
                      <a:pt x="33185" y="11990"/>
                    </a:lnTo>
                    <a:lnTo>
                      <a:pt x="33143" y="11948"/>
                    </a:lnTo>
                    <a:lnTo>
                      <a:pt x="33206" y="11843"/>
                    </a:lnTo>
                    <a:lnTo>
                      <a:pt x="33185" y="11801"/>
                    </a:lnTo>
                    <a:lnTo>
                      <a:pt x="33143" y="11801"/>
                    </a:lnTo>
                    <a:lnTo>
                      <a:pt x="33143" y="11739"/>
                    </a:lnTo>
                    <a:lnTo>
                      <a:pt x="33080" y="11697"/>
                    </a:lnTo>
                    <a:lnTo>
                      <a:pt x="32934" y="11697"/>
                    </a:lnTo>
                    <a:lnTo>
                      <a:pt x="32997" y="11655"/>
                    </a:lnTo>
                    <a:lnTo>
                      <a:pt x="33101" y="11634"/>
                    </a:lnTo>
                    <a:lnTo>
                      <a:pt x="33290" y="11488"/>
                    </a:lnTo>
                    <a:lnTo>
                      <a:pt x="33373" y="11383"/>
                    </a:lnTo>
                    <a:lnTo>
                      <a:pt x="33352" y="11341"/>
                    </a:lnTo>
                    <a:lnTo>
                      <a:pt x="33290" y="11320"/>
                    </a:lnTo>
                    <a:lnTo>
                      <a:pt x="33269" y="11236"/>
                    </a:lnTo>
                    <a:lnTo>
                      <a:pt x="33080" y="11174"/>
                    </a:lnTo>
                    <a:lnTo>
                      <a:pt x="32976" y="11216"/>
                    </a:lnTo>
                    <a:lnTo>
                      <a:pt x="32934" y="11174"/>
                    </a:lnTo>
                    <a:lnTo>
                      <a:pt x="33038" y="11153"/>
                    </a:lnTo>
                    <a:lnTo>
                      <a:pt x="33038" y="11027"/>
                    </a:lnTo>
                    <a:lnTo>
                      <a:pt x="32808" y="10860"/>
                    </a:lnTo>
                    <a:lnTo>
                      <a:pt x="32808" y="10818"/>
                    </a:lnTo>
                    <a:lnTo>
                      <a:pt x="32871" y="10818"/>
                    </a:lnTo>
                    <a:lnTo>
                      <a:pt x="32955" y="10902"/>
                    </a:lnTo>
                    <a:lnTo>
                      <a:pt x="33038" y="10860"/>
                    </a:lnTo>
                    <a:lnTo>
                      <a:pt x="32955" y="10797"/>
                    </a:lnTo>
                    <a:lnTo>
                      <a:pt x="33018" y="10755"/>
                    </a:lnTo>
                    <a:lnTo>
                      <a:pt x="33018" y="10713"/>
                    </a:lnTo>
                    <a:lnTo>
                      <a:pt x="32871" y="10651"/>
                    </a:lnTo>
                    <a:lnTo>
                      <a:pt x="32766" y="10588"/>
                    </a:lnTo>
                    <a:lnTo>
                      <a:pt x="32662" y="10651"/>
                    </a:lnTo>
                    <a:lnTo>
                      <a:pt x="32515" y="10588"/>
                    </a:lnTo>
                    <a:cubicBezTo>
                      <a:pt x="32536" y="10546"/>
                      <a:pt x="32536" y="10525"/>
                      <a:pt x="32536" y="10504"/>
                    </a:cubicBezTo>
                    <a:lnTo>
                      <a:pt x="32599" y="10504"/>
                    </a:lnTo>
                    <a:lnTo>
                      <a:pt x="32620" y="10483"/>
                    </a:lnTo>
                    <a:lnTo>
                      <a:pt x="32599" y="10420"/>
                    </a:lnTo>
                    <a:lnTo>
                      <a:pt x="32536" y="10420"/>
                    </a:lnTo>
                    <a:cubicBezTo>
                      <a:pt x="32536" y="10400"/>
                      <a:pt x="32536" y="10339"/>
                      <a:pt x="32517" y="10317"/>
                    </a:cubicBezTo>
                    <a:lnTo>
                      <a:pt x="32517" y="10317"/>
                    </a:lnTo>
                    <a:cubicBezTo>
                      <a:pt x="32518" y="10308"/>
                      <a:pt x="32523" y="10287"/>
                      <a:pt x="32536" y="10274"/>
                    </a:cubicBezTo>
                    <a:cubicBezTo>
                      <a:pt x="32536" y="10274"/>
                      <a:pt x="32536" y="10232"/>
                      <a:pt x="32557" y="10232"/>
                    </a:cubicBezTo>
                    <a:lnTo>
                      <a:pt x="32641" y="10316"/>
                    </a:lnTo>
                    <a:lnTo>
                      <a:pt x="32746" y="10274"/>
                    </a:lnTo>
                    <a:lnTo>
                      <a:pt x="32934" y="10232"/>
                    </a:lnTo>
                    <a:lnTo>
                      <a:pt x="32976" y="10337"/>
                    </a:lnTo>
                    <a:lnTo>
                      <a:pt x="33080" y="10379"/>
                    </a:lnTo>
                    <a:lnTo>
                      <a:pt x="33143" y="10441"/>
                    </a:lnTo>
                    <a:lnTo>
                      <a:pt x="33185" y="10420"/>
                    </a:lnTo>
                    <a:lnTo>
                      <a:pt x="33352" y="10525"/>
                    </a:lnTo>
                    <a:lnTo>
                      <a:pt x="33394" y="10483"/>
                    </a:lnTo>
                    <a:lnTo>
                      <a:pt x="33457" y="10504"/>
                    </a:lnTo>
                    <a:lnTo>
                      <a:pt x="33499" y="10420"/>
                    </a:lnTo>
                    <a:lnTo>
                      <a:pt x="33478" y="10337"/>
                    </a:lnTo>
                    <a:lnTo>
                      <a:pt x="33394" y="10295"/>
                    </a:lnTo>
                    <a:lnTo>
                      <a:pt x="33310" y="10190"/>
                    </a:lnTo>
                    <a:lnTo>
                      <a:pt x="33269" y="10107"/>
                    </a:lnTo>
                    <a:lnTo>
                      <a:pt x="33059" y="9918"/>
                    </a:lnTo>
                    <a:lnTo>
                      <a:pt x="33038" y="9855"/>
                    </a:lnTo>
                    <a:lnTo>
                      <a:pt x="33038" y="9855"/>
                    </a:lnTo>
                    <a:lnTo>
                      <a:pt x="33101" y="9897"/>
                    </a:lnTo>
                    <a:lnTo>
                      <a:pt x="33143" y="9960"/>
                    </a:lnTo>
                    <a:lnTo>
                      <a:pt x="33206" y="9981"/>
                    </a:lnTo>
                    <a:lnTo>
                      <a:pt x="33310" y="10107"/>
                    </a:lnTo>
                    <a:lnTo>
                      <a:pt x="33394" y="10127"/>
                    </a:lnTo>
                    <a:lnTo>
                      <a:pt x="33415" y="10190"/>
                    </a:lnTo>
                    <a:lnTo>
                      <a:pt x="33499" y="10295"/>
                    </a:lnTo>
                    <a:lnTo>
                      <a:pt x="33603" y="10400"/>
                    </a:lnTo>
                    <a:lnTo>
                      <a:pt x="33624" y="10462"/>
                    </a:lnTo>
                    <a:lnTo>
                      <a:pt x="33687" y="10504"/>
                    </a:lnTo>
                    <a:lnTo>
                      <a:pt x="33792" y="10609"/>
                    </a:lnTo>
                    <a:lnTo>
                      <a:pt x="33834" y="10713"/>
                    </a:lnTo>
                    <a:lnTo>
                      <a:pt x="33938" y="10713"/>
                    </a:lnTo>
                    <a:lnTo>
                      <a:pt x="33980" y="10672"/>
                    </a:lnTo>
                    <a:lnTo>
                      <a:pt x="33917" y="10546"/>
                    </a:lnTo>
                    <a:lnTo>
                      <a:pt x="33834" y="10337"/>
                    </a:lnTo>
                    <a:lnTo>
                      <a:pt x="34001" y="10358"/>
                    </a:lnTo>
                    <a:lnTo>
                      <a:pt x="34189" y="10462"/>
                    </a:lnTo>
                    <a:lnTo>
                      <a:pt x="34357" y="10462"/>
                    </a:lnTo>
                    <a:lnTo>
                      <a:pt x="34357" y="10567"/>
                    </a:lnTo>
                    <a:lnTo>
                      <a:pt x="34336" y="10630"/>
                    </a:lnTo>
                    <a:lnTo>
                      <a:pt x="34440" y="10713"/>
                    </a:lnTo>
                    <a:lnTo>
                      <a:pt x="34545" y="10713"/>
                    </a:lnTo>
                    <a:lnTo>
                      <a:pt x="34566" y="10734"/>
                    </a:lnTo>
                    <a:lnTo>
                      <a:pt x="34838" y="10734"/>
                    </a:lnTo>
                    <a:lnTo>
                      <a:pt x="34922" y="10672"/>
                    </a:lnTo>
                    <a:lnTo>
                      <a:pt x="34984" y="10546"/>
                    </a:lnTo>
                    <a:lnTo>
                      <a:pt x="34984" y="10441"/>
                    </a:lnTo>
                    <a:lnTo>
                      <a:pt x="35026" y="10337"/>
                    </a:lnTo>
                    <a:lnTo>
                      <a:pt x="34963" y="10295"/>
                    </a:lnTo>
                    <a:lnTo>
                      <a:pt x="34880" y="10086"/>
                    </a:lnTo>
                    <a:lnTo>
                      <a:pt x="34838" y="10086"/>
                    </a:lnTo>
                    <a:lnTo>
                      <a:pt x="34754" y="9939"/>
                    </a:lnTo>
                    <a:lnTo>
                      <a:pt x="34775" y="9814"/>
                    </a:lnTo>
                    <a:lnTo>
                      <a:pt x="34838" y="9793"/>
                    </a:lnTo>
                    <a:lnTo>
                      <a:pt x="34838" y="9709"/>
                    </a:lnTo>
                    <a:lnTo>
                      <a:pt x="34859" y="9688"/>
                    </a:lnTo>
                    <a:lnTo>
                      <a:pt x="34922" y="9730"/>
                    </a:lnTo>
                    <a:lnTo>
                      <a:pt x="34943" y="9835"/>
                    </a:lnTo>
                    <a:lnTo>
                      <a:pt x="34984" y="9730"/>
                    </a:lnTo>
                    <a:lnTo>
                      <a:pt x="34984" y="9583"/>
                    </a:lnTo>
                    <a:lnTo>
                      <a:pt x="35047" y="9542"/>
                    </a:lnTo>
                    <a:lnTo>
                      <a:pt x="35089" y="9500"/>
                    </a:lnTo>
                    <a:lnTo>
                      <a:pt x="35089" y="9604"/>
                    </a:lnTo>
                    <a:lnTo>
                      <a:pt x="35131" y="9667"/>
                    </a:lnTo>
                    <a:lnTo>
                      <a:pt x="35089" y="9709"/>
                    </a:lnTo>
                    <a:lnTo>
                      <a:pt x="34984" y="9772"/>
                    </a:lnTo>
                    <a:lnTo>
                      <a:pt x="34963" y="9897"/>
                    </a:lnTo>
                    <a:lnTo>
                      <a:pt x="35026" y="9918"/>
                    </a:lnTo>
                    <a:lnTo>
                      <a:pt x="35068" y="10002"/>
                    </a:lnTo>
                    <a:lnTo>
                      <a:pt x="35068" y="10086"/>
                    </a:lnTo>
                    <a:lnTo>
                      <a:pt x="35194" y="10232"/>
                    </a:lnTo>
                    <a:lnTo>
                      <a:pt x="35256" y="10274"/>
                    </a:lnTo>
                    <a:lnTo>
                      <a:pt x="35256" y="10190"/>
                    </a:lnTo>
                    <a:lnTo>
                      <a:pt x="35298" y="10169"/>
                    </a:lnTo>
                    <a:lnTo>
                      <a:pt x="35361" y="10211"/>
                    </a:lnTo>
                    <a:lnTo>
                      <a:pt x="35466" y="10169"/>
                    </a:lnTo>
                    <a:lnTo>
                      <a:pt x="35487" y="10211"/>
                    </a:lnTo>
                    <a:lnTo>
                      <a:pt x="35466" y="10253"/>
                    </a:lnTo>
                    <a:lnTo>
                      <a:pt x="35466" y="10358"/>
                    </a:lnTo>
                    <a:lnTo>
                      <a:pt x="35403" y="10525"/>
                    </a:lnTo>
                    <a:lnTo>
                      <a:pt x="35403" y="10567"/>
                    </a:lnTo>
                    <a:lnTo>
                      <a:pt x="35298" y="10734"/>
                    </a:lnTo>
                    <a:lnTo>
                      <a:pt x="35235" y="10923"/>
                    </a:lnTo>
                    <a:lnTo>
                      <a:pt x="35235" y="10964"/>
                    </a:lnTo>
                    <a:lnTo>
                      <a:pt x="35256" y="10964"/>
                    </a:lnTo>
                    <a:lnTo>
                      <a:pt x="35298" y="10860"/>
                    </a:lnTo>
                    <a:lnTo>
                      <a:pt x="35403" y="10902"/>
                    </a:lnTo>
                    <a:lnTo>
                      <a:pt x="35403" y="10923"/>
                    </a:lnTo>
                    <a:lnTo>
                      <a:pt x="35487" y="10923"/>
                    </a:lnTo>
                    <a:lnTo>
                      <a:pt x="35549" y="11006"/>
                    </a:lnTo>
                    <a:lnTo>
                      <a:pt x="35696" y="11027"/>
                    </a:lnTo>
                    <a:lnTo>
                      <a:pt x="35591" y="11069"/>
                    </a:lnTo>
                    <a:lnTo>
                      <a:pt x="35570" y="11132"/>
                    </a:lnTo>
                    <a:lnTo>
                      <a:pt x="35507" y="11153"/>
                    </a:lnTo>
                    <a:lnTo>
                      <a:pt x="35466" y="11111"/>
                    </a:lnTo>
                    <a:lnTo>
                      <a:pt x="35382" y="11132"/>
                    </a:lnTo>
                    <a:lnTo>
                      <a:pt x="35403" y="11216"/>
                    </a:lnTo>
                    <a:lnTo>
                      <a:pt x="35466" y="11236"/>
                    </a:lnTo>
                    <a:lnTo>
                      <a:pt x="35487" y="11257"/>
                    </a:lnTo>
                    <a:lnTo>
                      <a:pt x="35591" y="11257"/>
                    </a:lnTo>
                    <a:lnTo>
                      <a:pt x="35591" y="11341"/>
                    </a:lnTo>
                    <a:lnTo>
                      <a:pt x="35612" y="11383"/>
                    </a:lnTo>
                    <a:lnTo>
                      <a:pt x="35612" y="11467"/>
                    </a:lnTo>
                    <a:lnTo>
                      <a:pt x="35675" y="11550"/>
                    </a:lnTo>
                    <a:lnTo>
                      <a:pt x="35779" y="11571"/>
                    </a:lnTo>
                    <a:lnTo>
                      <a:pt x="35821" y="11655"/>
                    </a:lnTo>
                    <a:lnTo>
                      <a:pt x="35863" y="11739"/>
                    </a:lnTo>
                    <a:lnTo>
                      <a:pt x="35821" y="11843"/>
                    </a:lnTo>
                    <a:lnTo>
                      <a:pt x="35759" y="11906"/>
                    </a:lnTo>
                    <a:lnTo>
                      <a:pt x="35675" y="11906"/>
                    </a:lnTo>
                    <a:lnTo>
                      <a:pt x="35612" y="11948"/>
                    </a:lnTo>
                    <a:lnTo>
                      <a:pt x="35570" y="11906"/>
                    </a:lnTo>
                    <a:lnTo>
                      <a:pt x="35487" y="11885"/>
                    </a:lnTo>
                    <a:lnTo>
                      <a:pt x="35445" y="11906"/>
                    </a:lnTo>
                    <a:lnTo>
                      <a:pt x="35361" y="12011"/>
                    </a:lnTo>
                    <a:lnTo>
                      <a:pt x="35403" y="12052"/>
                    </a:lnTo>
                    <a:lnTo>
                      <a:pt x="35403" y="12094"/>
                    </a:lnTo>
                    <a:lnTo>
                      <a:pt x="35361" y="12178"/>
                    </a:lnTo>
                    <a:lnTo>
                      <a:pt x="35382" y="12220"/>
                    </a:lnTo>
                    <a:lnTo>
                      <a:pt x="35445" y="12220"/>
                    </a:lnTo>
                    <a:lnTo>
                      <a:pt x="35466" y="12199"/>
                    </a:lnTo>
                    <a:lnTo>
                      <a:pt x="35549" y="12178"/>
                    </a:lnTo>
                    <a:lnTo>
                      <a:pt x="35654" y="12178"/>
                    </a:lnTo>
                    <a:lnTo>
                      <a:pt x="35717" y="12115"/>
                    </a:lnTo>
                    <a:lnTo>
                      <a:pt x="35800" y="12115"/>
                    </a:lnTo>
                    <a:lnTo>
                      <a:pt x="35863" y="12011"/>
                    </a:lnTo>
                    <a:lnTo>
                      <a:pt x="35905" y="11990"/>
                    </a:lnTo>
                    <a:lnTo>
                      <a:pt x="35926" y="12115"/>
                    </a:lnTo>
                    <a:lnTo>
                      <a:pt x="35989" y="12157"/>
                    </a:lnTo>
                    <a:lnTo>
                      <a:pt x="36072" y="12094"/>
                    </a:lnTo>
                    <a:lnTo>
                      <a:pt x="36135" y="11969"/>
                    </a:lnTo>
                    <a:lnTo>
                      <a:pt x="36240" y="11885"/>
                    </a:lnTo>
                    <a:lnTo>
                      <a:pt x="36303" y="11948"/>
                    </a:lnTo>
                    <a:lnTo>
                      <a:pt x="36303" y="11990"/>
                    </a:lnTo>
                    <a:lnTo>
                      <a:pt x="36219" y="12011"/>
                    </a:lnTo>
                    <a:lnTo>
                      <a:pt x="36177" y="12073"/>
                    </a:lnTo>
                    <a:lnTo>
                      <a:pt x="36219" y="12094"/>
                    </a:lnTo>
                    <a:lnTo>
                      <a:pt x="36219" y="12157"/>
                    </a:lnTo>
                    <a:lnTo>
                      <a:pt x="36093" y="12199"/>
                    </a:lnTo>
                    <a:lnTo>
                      <a:pt x="36072" y="12220"/>
                    </a:lnTo>
                    <a:lnTo>
                      <a:pt x="36219" y="12199"/>
                    </a:lnTo>
                    <a:lnTo>
                      <a:pt x="36240" y="12283"/>
                    </a:lnTo>
                    <a:lnTo>
                      <a:pt x="36135" y="12366"/>
                    </a:lnTo>
                    <a:lnTo>
                      <a:pt x="36177" y="12492"/>
                    </a:lnTo>
                    <a:lnTo>
                      <a:pt x="36219" y="12513"/>
                    </a:lnTo>
                    <a:lnTo>
                      <a:pt x="36282" y="12617"/>
                    </a:lnTo>
                    <a:lnTo>
                      <a:pt x="36407" y="12596"/>
                    </a:lnTo>
                    <a:lnTo>
                      <a:pt x="36428" y="12534"/>
                    </a:lnTo>
                    <a:lnTo>
                      <a:pt x="36407" y="12471"/>
                    </a:lnTo>
                    <a:lnTo>
                      <a:pt x="36407" y="12387"/>
                    </a:lnTo>
                    <a:lnTo>
                      <a:pt x="36449" y="12366"/>
                    </a:lnTo>
                    <a:lnTo>
                      <a:pt x="36595" y="12471"/>
                    </a:lnTo>
                    <a:lnTo>
                      <a:pt x="36595" y="12534"/>
                    </a:lnTo>
                    <a:lnTo>
                      <a:pt x="36533" y="12638"/>
                    </a:lnTo>
                    <a:lnTo>
                      <a:pt x="36616" y="12701"/>
                    </a:lnTo>
                    <a:lnTo>
                      <a:pt x="36637" y="12743"/>
                    </a:lnTo>
                    <a:lnTo>
                      <a:pt x="36491" y="12827"/>
                    </a:lnTo>
                    <a:lnTo>
                      <a:pt x="36449" y="12889"/>
                    </a:lnTo>
                    <a:lnTo>
                      <a:pt x="36533" y="12952"/>
                    </a:lnTo>
                    <a:lnTo>
                      <a:pt x="36763" y="12952"/>
                    </a:lnTo>
                    <a:lnTo>
                      <a:pt x="36826" y="12994"/>
                    </a:lnTo>
                    <a:lnTo>
                      <a:pt x="36826" y="13099"/>
                    </a:lnTo>
                    <a:lnTo>
                      <a:pt x="36826" y="13161"/>
                    </a:lnTo>
                    <a:lnTo>
                      <a:pt x="36867" y="13140"/>
                    </a:lnTo>
                    <a:lnTo>
                      <a:pt x="36867" y="13057"/>
                    </a:lnTo>
                    <a:lnTo>
                      <a:pt x="36930" y="12994"/>
                    </a:lnTo>
                    <a:lnTo>
                      <a:pt x="36972" y="12994"/>
                    </a:lnTo>
                    <a:lnTo>
                      <a:pt x="36972" y="13057"/>
                    </a:lnTo>
                    <a:lnTo>
                      <a:pt x="36930" y="13161"/>
                    </a:lnTo>
                    <a:lnTo>
                      <a:pt x="36930" y="13245"/>
                    </a:lnTo>
                    <a:lnTo>
                      <a:pt x="36847" y="13266"/>
                    </a:lnTo>
                    <a:lnTo>
                      <a:pt x="36805" y="13433"/>
                    </a:lnTo>
                    <a:lnTo>
                      <a:pt x="36805" y="13475"/>
                    </a:lnTo>
                    <a:lnTo>
                      <a:pt x="36867" y="13517"/>
                    </a:lnTo>
                    <a:lnTo>
                      <a:pt x="36867" y="13622"/>
                    </a:lnTo>
                    <a:lnTo>
                      <a:pt x="36826" y="13726"/>
                    </a:lnTo>
                    <a:lnTo>
                      <a:pt x="36826" y="13831"/>
                    </a:lnTo>
                    <a:lnTo>
                      <a:pt x="36847" y="13852"/>
                    </a:lnTo>
                    <a:lnTo>
                      <a:pt x="36847" y="13873"/>
                    </a:lnTo>
                    <a:lnTo>
                      <a:pt x="36826" y="14082"/>
                    </a:lnTo>
                    <a:lnTo>
                      <a:pt x="36763" y="14166"/>
                    </a:lnTo>
                    <a:lnTo>
                      <a:pt x="36826" y="14270"/>
                    </a:lnTo>
                    <a:lnTo>
                      <a:pt x="36805" y="14354"/>
                    </a:lnTo>
                    <a:lnTo>
                      <a:pt x="36637" y="14396"/>
                    </a:lnTo>
                    <a:lnTo>
                      <a:pt x="36491" y="14375"/>
                    </a:lnTo>
                    <a:lnTo>
                      <a:pt x="36428" y="14396"/>
                    </a:lnTo>
                    <a:lnTo>
                      <a:pt x="36407" y="14480"/>
                    </a:lnTo>
                    <a:lnTo>
                      <a:pt x="36198" y="14626"/>
                    </a:lnTo>
                    <a:lnTo>
                      <a:pt x="36198" y="14710"/>
                    </a:lnTo>
                    <a:lnTo>
                      <a:pt x="36344" y="14793"/>
                    </a:lnTo>
                    <a:lnTo>
                      <a:pt x="36303" y="14793"/>
                    </a:lnTo>
                    <a:lnTo>
                      <a:pt x="36219" y="14814"/>
                    </a:lnTo>
                    <a:lnTo>
                      <a:pt x="36303" y="14814"/>
                    </a:lnTo>
                    <a:lnTo>
                      <a:pt x="36177" y="14982"/>
                    </a:lnTo>
                    <a:lnTo>
                      <a:pt x="36093" y="15024"/>
                    </a:lnTo>
                    <a:lnTo>
                      <a:pt x="35884" y="15149"/>
                    </a:lnTo>
                    <a:lnTo>
                      <a:pt x="35738" y="15296"/>
                    </a:lnTo>
                    <a:lnTo>
                      <a:pt x="35675" y="15296"/>
                    </a:lnTo>
                    <a:lnTo>
                      <a:pt x="35633" y="15337"/>
                    </a:lnTo>
                    <a:lnTo>
                      <a:pt x="35591" y="15463"/>
                    </a:lnTo>
                    <a:lnTo>
                      <a:pt x="35675" y="15568"/>
                    </a:lnTo>
                    <a:lnTo>
                      <a:pt x="35696" y="15672"/>
                    </a:lnTo>
                    <a:lnTo>
                      <a:pt x="35800" y="15840"/>
                    </a:lnTo>
                    <a:lnTo>
                      <a:pt x="35842" y="16133"/>
                    </a:lnTo>
                    <a:lnTo>
                      <a:pt x="35779" y="16174"/>
                    </a:lnTo>
                    <a:lnTo>
                      <a:pt x="35738" y="16153"/>
                    </a:lnTo>
                    <a:lnTo>
                      <a:pt x="35675" y="16195"/>
                    </a:lnTo>
                    <a:lnTo>
                      <a:pt x="35654" y="16300"/>
                    </a:lnTo>
                    <a:lnTo>
                      <a:pt x="35633" y="16195"/>
                    </a:lnTo>
                    <a:lnTo>
                      <a:pt x="35633" y="16049"/>
                    </a:lnTo>
                    <a:lnTo>
                      <a:pt x="35570" y="15986"/>
                    </a:lnTo>
                    <a:lnTo>
                      <a:pt x="35466" y="16049"/>
                    </a:lnTo>
                    <a:lnTo>
                      <a:pt x="35424" y="16153"/>
                    </a:lnTo>
                    <a:lnTo>
                      <a:pt x="35319" y="16216"/>
                    </a:lnTo>
                    <a:lnTo>
                      <a:pt x="35235" y="16174"/>
                    </a:lnTo>
                    <a:lnTo>
                      <a:pt x="35256" y="16112"/>
                    </a:lnTo>
                    <a:lnTo>
                      <a:pt x="35256" y="16070"/>
                    </a:lnTo>
                    <a:lnTo>
                      <a:pt x="35047" y="16070"/>
                    </a:lnTo>
                    <a:lnTo>
                      <a:pt x="35005" y="16174"/>
                    </a:lnTo>
                    <a:lnTo>
                      <a:pt x="34922" y="16258"/>
                    </a:lnTo>
                    <a:lnTo>
                      <a:pt x="34796" y="16216"/>
                    </a:lnTo>
                    <a:lnTo>
                      <a:pt x="34712" y="16216"/>
                    </a:lnTo>
                    <a:lnTo>
                      <a:pt x="34650" y="16174"/>
                    </a:lnTo>
                    <a:lnTo>
                      <a:pt x="34587" y="16174"/>
                    </a:lnTo>
                    <a:lnTo>
                      <a:pt x="34503" y="16258"/>
                    </a:lnTo>
                    <a:lnTo>
                      <a:pt x="34357" y="16195"/>
                    </a:lnTo>
                    <a:lnTo>
                      <a:pt x="34315" y="16174"/>
                    </a:lnTo>
                    <a:lnTo>
                      <a:pt x="34231" y="16070"/>
                    </a:lnTo>
                    <a:lnTo>
                      <a:pt x="34106" y="15986"/>
                    </a:lnTo>
                    <a:lnTo>
                      <a:pt x="33980" y="15965"/>
                    </a:lnTo>
                    <a:lnTo>
                      <a:pt x="33834" y="15777"/>
                    </a:lnTo>
                    <a:lnTo>
                      <a:pt x="33813" y="15840"/>
                    </a:lnTo>
                    <a:lnTo>
                      <a:pt x="33813" y="15902"/>
                    </a:lnTo>
                    <a:lnTo>
                      <a:pt x="33792" y="15965"/>
                    </a:lnTo>
                    <a:lnTo>
                      <a:pt x="33750" y="15944"/>
                    </a:lnTo>
                    <a:lnTo>
                      <a:pt x="33708" y="15965"/>
                    </a:lnTo>
                    <a:lnTo>
                      <a:pt x="33708" y="16049"/>
                    </a:lnTo>
                    <a:lnTo>
                      <a:pt x="33771" y="16112"/>
                    </a:lnTo>
                    <a:lnTo>
                      <a:pt x="33750" y="16195"/>
                    </a:lnTo>
                    <a:lnTo>
                      <a:pt x="33687" y="16195"/>
                    </a:lnTo>
                    <a:lnTo>
                      <a:pt x="33582" y="16216"/>
                    </a:lnTo>
                    <a:lnTo>
                      <a:pt x="33499" y="16300"/>
                    </a:lnTo>
                    <a:lnTo>
                      <a:pt x="33373" y="16300"/>
                    </a:lnTo>
                    <a:lnTo>
                      <a:pt x="33290" y="16384"/>
                    </a:lnTo>
                    <a:lnTo>
                      <a:pt x="33290" y="16488"/>
                    </a:lnTo>
                    <a:lnTo>
                      <a:pt x="33206" y="16530"/>
                    </a:lnTo>
                    <a:lnTo>
                      <a:pt x="33164" y="16677"/>
                    </a:lnTo>
                    <a:lnTo>
                      <a:pt x="33248" y="16886"/>
                    </a:lnTo>
                    <a:lnTo>
                      <a:pt x="33352" y="16990"/>
                    </a:lnTo>
                    <a:lnTo>
                      <a:pt x="33394" y="16949"/>
                    </a:lnTo>
                    <a:lnTo>
                      <a:pt x="33499" y="17095"/>
                    </a:lnTo>
                    <a:lnTo>
                      <a:pt x="33478" y="17158"/>
                    </a:lnTo>
                    <a:lnTo>
                      <a:pt x="33666" y="17158"/>
                    </a:lnTo>
                    <a:lnTo>
                      <a:pt x="33771" y="17200"/>
                    </a:lnTo>
                    <a:lnTo>
                      <a:pt x="33813" y="17137"/>
                    </a:lnTo>
                    <a:lnTo>
                      <a:pt x="33917" y="17137"/>
                    </a:lnTo>
                    <a:lnTo>
                      <a:pt x="33980" y="17095"/>
                    </a:lnTo>
                    <a:lnTo>
                      <a:pt x="34106" y="17095"/>
                    </a:lnTo>
                    <a:lnTo>
                      <a:pt x="34189" y="17053"/>
                    </a:lnTo>
                    <a:lnTo>
                      <a:pt x="34273" y="17095"/>
                    </a:lnTo>
                    <a:lnTo>
                      <a:pt x="34315" y="17032"/>
                    </a:lnTo>
                    <a:lnTo>
                      <a:pt x="34315" y="16928"/>
                    </a:lnTo>
                    <a:lnTo>
                      <a:pt x="34336" y="16865"/>
                    </a:lnTo>
                    <a:lnTo>
                      <a:pt x="34398" y="16865"/>
                    </a:lnTo>
                    <a:lnTo>
                      <a:pt x="34503" y="17032"/>
                    </a:lnTo>
                    <a:lnTo>
                      <a:pt x="34587" y="17032"/>
                    </a:lnTo>
                    <a:lnTo>
                      <a:pt x="34650" y="17116"/>
                    </a:lnTo>
                    <a:lnTo>
                      <a:pt x="34796" y="17137"/>
                    </a:lnTo>
                    <a:lnTo>
                      <a:pt x="34817" y="17074"/>
                    </a:lnTo>
                    <a:lnTo>
                      <a:pt x="34901" y="16970"/>
                    </a:lnTo>
                    <a:lnTo>
                      <a:pt x="34943" y="16970"/>
                    </a:lnTo>
                    <a:lnTo>
                      <a:pt x="35026" y="16886"/>
                    </a:lnTo>
                    <a:lnTo>
                      <a:pt x="35131" y="16865"/>
                    </a:lnTo>
                    <a:lnTo>
                      <a:pt x="35110" y="16928"/>
                    </a:lnTo>
                    <a:lnTo>
                      <a:pt x="35110" y="17032"/>
                    </a:lnTo>
                    <a:lnTo>
                      <a:pt x="35026" y="17137"/>
                    </a:lnTo>
                    <a:lnTo>
                      <a:pt x="35026" y="17262"/>
                    </a:lnTo>
                    <a:lnTo>
                      <a:pt x="35131" y="17221"/>
                    </a:lnTo>
                    <a:lnTo>
                      <a:pt x="35173" y="17032"/>
                    </a:lnTo>
                    <a:lnTo>
                      <a:pt x="35215" y="17074"/>
                    </a:lnTo>
                    <a:lnTo>
                      <a:pt x="35256" y="17032"/>
                    </a:lnTo>
                    <a:lnTo>
                      <a:pt x="35340" y="17074"/>
                    </a:lnTo>
                    <a:lnTo>
                      <a:pt x="35256" y="17200"/>
                    </a:lnTo>
                    <a:lnTo>
                      <a:pt x="35277" y="17283"/>
                    </a:lnTo>
                    <a:lnTo>
                      <a:pt x="35277" y="17179"/>
                    </a:lnTo>
                    <a:lnTo>
                      <a:pt x="35466" y="17011"/>
                    </a:lnTo>
                    <a:lnTo>
                      <a:pt x="35487" y="17074"/>
                    </a:lnTo>
                    <a:lnTo>
                      <a:pt x="35361" y="17179"/>
                    </a:lnTo>
                    <a:lnTo>
                      <a:pt x="35361" y="17242"/>
                    </a:lnTo>
                    <a:lnTo>
                      <a:pt x="35445" y="17304"/>
                    </a:lnTo>
                    <a:lnTo>
                      <a:pt x="35487" y="17451"/>
                    </a:lnTo>
                    <a:lnTo>
                      <a:pt x="35487" y="17555"/>
                    </a:lnTo>
                    <a:lnTo>
                      <a:pt x="35507" y="17660"/>
                    </a:lnTo>
                    <a:lnTo>
                      <a:pt x="35612" y="17639"/>
                    </a:lnTo>
                    <a:lnTo>
                      <a:pt x="35612" y="17765"/>
                    </a:lnTo>
                    <a:lnTo>
                      <a:pt x="35675" y="17827"/>
                    </a:lnTo>
                    <a:lnTo>
                      <a:pt x="35759" y="17681"/>
                    </a:lnTo>
                    <a:lnTo>
                      <a:pt x="35717" y="17869"/>
                    </a:lnTo>
                    <a:lnTo>
                      <a:pt x="35654" y="17953"/>
                    </a:lnTo>
                    <a:lnTo>
                      <a:pt x="35759" y="18058"/>
                    </a:lnTo>
                    <a:lnTo>
                      <a:pt x="35759" y="17974"/>
                    </a:lnTo>
                    <a:lnTo>
                      <a:pt x="35800" y="17869"/>
                    </a:lnTo>
                    <a:lnTo>
                      <a:pt x="35863" y="17848"/>
                    </a:lnTo>
                    <a:lnTo>
                      <a:pt x="35863" y="17848"/>
                    </a:lnTo>
                    <a:lnTo>
                      <a:pt x="35821" y="17890"/>
                    </a:lnTo>
                    <a:lnTo>
                      <a:pt x="35863" y="18037"/>
                    </a:lnTo>
                    <a:lnTo>
                      <a:pt x="35926" y="18162"/>
                    </a:lnTo>
                    <a:lnTo>
                      <a:pt x="36093" y="18141"/>
                    </a:lnTo>
                    <a:lnTo>
                      <a:pt x="36031" y="18183"/>
                    </a:lnTo>
                    <a:lnTo>
                      <a:pt x="35821" y="18309"/>
                    </a:lnTo>
                    <a:lnTo>
                      <a:pt x="35675" y="18309"/>
                    </a:lnTo>
                    <a:lnTo>
                      <a:pt x="35654" y="18371"/>
                    </a:lnTo>
                    <a:lnTo>
                      <a:pt x="35759" y="18413"/>
                    </a:lnTo>
                    <a:lnTo>
                      <a:pt x="35759" y="18560"/>
                    </a:lnTo>
                    <a:lnTo>
                      <a:pt x="35821" y="18664"/>
                    </a:lnTo>
                    <a:lnTo>
                      <a:pt x="35905" y="18727"/>
                    </a:lnTo>
                    <a:lnTo>
                      <a:pt x="35989" y="18727"/>
                    </a:lnTo>
                    <a:lnTo>
                      <a:pt x="35989" y="18790"/>
                    </a:lnTo>
                    <a:lnTo>
                      <a:pt x="36093" y="18874"/>
                    </a:lnTo>
                    <a:lnTo>
                      <a:pt x="36156" y="18915"/>
                    </a:lnTo>
                    <a:lnTo>
                      <a:pt x="36219" y="18915"/>
                    </a:lnTo>
                    <a:lnTo>
                      <a:pt x="36407" y="19041"/>
                    </a:lnTo>
                    <a:lnTo>
                      <a:pt x="36512" y="19041"/>
                    </a:lnTo>
                    <a:lnTo>
                      <a:pt x="36512" y="19104"/>
                    </a:lnTo>
                    <a:lnTo>
                      <a:pt x="36575" y="19125"/>
                    </a:lnTo>
                    <a:lnTo>
                      <a:pt x="36595" y="19083"/>
                    </a:lnTo>
                    <a:lnTo>
                      <a:pt x="36616" y="19041"/>
                    </a:lnTo>
                    <a:lnTo>
                      <a:pt x="36721" y="19104"/>
                    </a:lnTo>
                    <a:lnTo>
                      <a:pt x="36679" y="19125"/>
                    </a:lnTo>
                    <a:lnTo>
                      <a:pt x="36616" y="19187"/>
                    </a:lnTo>
                    <a:lnTo>
                      <a:pt x="36679" y="19292"/>
                    </a:lnTo>
                    <a:lnTo>
                      <a:pt x="36742" y="19334"/>
                    </a:lnTo>
                    <a:lnTo>
                      <a:pt x="36805" y="19334"/>
                    </a:lnTo>
                    <a:lnTo>
                      <a:pt x="36805" y="19418"/>
                    </a:lnTo>
                    <a:lnTo>
                      <a:pt x="36930" y="19543"/>
                    </a:lnTo>
                    <a:lnTo>
                      <a:pt x="37014" y="19543"/>
                    </a:lnTo>
                    <a:lnTo>
                      <a:pt x="37056" y="19606"/>
                    </a:lnTo>
                    <a:lnTo>
                      <a:pt x="37098" y="19648"/>
                    </a:lnTo>
                    <a:lnTo>
                      <a:pt x="37265" y="19731"/>
                    </a:lnTo>
                    <a:lnTo>
                      <a:pt x="37328" y="19711"/>
                    </a:lnTo>
                    <a:lnTo>
                      <a:pt x="37370" y="19731"/>
                    </a:lnTo>
                    <a:lnTo>
                      <a:pt x="37453" y="19731"/>
                    </a:lnTo>
                    <a:lnTo>
                      <a:pt x="37537" y="19773"/>
                    </a:lnTo>
                    <a:lnTo>
                      <a:pt x="37558" y="19857"/>
                    </a:lnTo>
                    <a:lnTo>
                      <a:pt x="37725" y="19983"/>
                    </a:lnTo>
                    <a:lnTo>
                      <a:pt x="37788" y="19983"/>
                    </a:lnTo>
                    <a:lnTo>
                      <a:pt x="37872" y="20045"/>
                    </a:lnTo>
                    <a:lnTo>
                      <a:pt x="38060" y="20087"/>
                    </a:lnTo>
                    <a:lnTo>
                      <a:pt x="38165" y="20150"/>
                    </a:lnTo>
                    <a:lnTo>
                      <a:pt x="38269" y="20150"/>
                    </a:lnTo>
                    <a:lnTo>
                      <a:pt x="38290" y="20129"/>
                    </a:lnTo>
                    <a:lnTo>
                      <a:pt x="38290" y="20066"/>
                    </a:lnTo>
                    <a:lnTo>
                      <a:pt x="38207" y="19983"/>
                    </a:lnTo>
                    <a:lnTo>
                      <a:pt x="38165" y="19920"/>
                    </a:lnTo>
                    <a:lnTo>
                      <a:pt x="38207" y="19857"/>
                    </a:lnTo>
                    <a:lnTo>
                      <a:pt x="38290" y="19878"/>
                    </a:lnTo>
                    <a:lnTo>
                      <a:pt x="38311" y="19815"/>
                    </a:lnTo>
                    <a:lnTo>
                      <a:pt x="38290" y="19752"/>
                    </a:lnTo>
                    <a:lnTo>
                      <a:pt x="38248" y="19773"/>
                    </a:lnTo>
                    <a:lnTo>
                      <a:pt x="38207" y="19731"/>
                    </a:lnTo>
                    <a:lnTo>
                      <a:pt x="38248" y="19606"/>
                    </a:lnTo>
                    <a:lnTo>
                      <a:pt x="38207" y="19564"/>
                    </a:lnTo>
                    <a:lnTo>
                      <a:pt x="38102" y="19669"/>
                    </a:lnTo>
                    <a:lnTo>
                      <a:pt x="38102" y="19627"/>
                    </a:lnTo>
                    <a:lnTo>
                      <a:pt x="38081" y="19543"/>
                    </a:lnTo>
                    <a:lnTo>
                      <a:pt x="38018" y="19543"/>
                    </a:lnTo>
                    <a:lnTo>
                      <a:pt x="38123" y="19439"/>
                    </a:lnTo>
                    <a:lnTo>
                      <a:pt x="38102" y="19313"/>
                    </a:lnTo>
                    <a:lnTo>
                      <a:pt x="38060" y="19292"/>
                    </a:lnTo>
                    <a:lnTo>
                      <a:pt x="37956" y="19292"/>
                    </a:lnTo>
                    <a:lnTo>
                      <a:pt x="37976" y="19187"/>
                    </a:lnTo>
                    <a:lnTo>
                      <a:pt x="37935" y="19083"/>
                    </a:lnTo>
                    <a:lnTo>
                      <a:pt x="37893" y="18999"/>
                    </a:lnTo>
                    <a:lnTo>
                      <a:pt x="37788" y="18999"/>
                    </a:lnTo>
                    <a:lnTo>
                      <a:pt x="37851" y="18915"/>
                    </a:lnTo>
                    <a:lnTo>
                      <a:pt x="37767" y="18894"/>
                    </a:lnTo>
                    <a:lnTo>
                      <a:pt x="37725" y="18894"/>
                    </a:lnTo>
                    <a:lnTo>
                      <a:pt x="37746" y="18832"/>
                    </a:lnTo>
                    <a:lnTo>
                      <a:pt x="37663" y="18727"/>
                    </a:lnTo>
                    <a:lnTo>
                      <a:pt x="37663" y="18748"/>
                    </a:lnTo>
                    <a:lnTo>
                      <a:pt x="37621" y="18748"/>
                    </a:lnTo>
                    <a:lnTo>
                      <a:pt x="37621" y="18602"/>
                    </a:lnTo>
                    <a:lnTo>
                      <a:pt x="37621" y="18539"/>
                    </a:lnTo>
                    <a:lnTo>
                      <a:pt x="37621" y="18476"/>
                    </a:lnTo>
                    <a:lnTo>
                      <a:pt x="37453" y="18350"/>
                    </a:lnTo>
                    <a:lnTo>
                      <a:pt x="37432" y="18225"/>
                    </a:lnTo>
                    <a:lnTo>
                      <a:pt x="37432" y="18120"/>
                    </a:lnTo>
                    <a:lnTo>
                      <a:pt x="37516" y="18162"/>
                    </a:lnTo>
                    <a:lnTo>
                      <a:pt x="37558" y="18078"/>
                    </a:lnTo>
                    <a:lnTo>
                      <a:pt x="37663" y="18120"/>
                    </a:lnTo>
                    <a:lnTo>
                      <a:pt x="37663" y="18225"/>
                    </a:lnTo>
                    <a:lnTo>
                      <a:pt x="37746" y="18371"/>
                    </a:lnTo>
                    <a:lnTo>
                      <a:pt x="37872" y="18434"/>
                    </a:lnTo>
                    <a:lnTo>
                      <a:pt x="37935" y="18476"/>
                    </a:lnTo>
                    <a:lnTo>
                      <a:pt x="37935" y="18560"/>
                    </a:lnTo>
                    <a:lnTo>
                      <a:pt x="37976" y="18602"/>
                    </a:lnTo>
                    <a:lnTo>
                      <a:pt x="37976" y="18539"/>
                    </a:lnTo>
                    <a:lnTo>
                      <a:pt x="37935" y="18392"/>
                    </a:lnTo>
                    <a:lnTo>
                      <a:pt x="37935" y="18350"/>
                    </a:lnTo>
                    <a:lnTo>
                      <a:pt x="37976" y="18309"/>
                    </a:lnTo>
                    <a:lnTo>
                      <a:pt x="38018" y="18392"/>
                    </a:lnTo>
                    <a:lnTo>
                      <a:pt x="38018" y="18455"/>
                    </a:lnTo>
                    <a:lnTo>
                      <a:pt x="38081" y="18497"/>
                    </a:lnTo>
                    <a:lnTo>
                      <a:pt x="38123" y="18685"/>
                    </a:lnTo>
                    <a:lnTo>
                      <a:pt x="38207" y="18706"/>
                    </a:lnTo>
                    <a:lnTo>
                      <a:pt x="38207" y="18769"/>
                    </a:lnTo>
                    <a:lnTo>
                      <a:pt x="38290" y="18832"/>
                    </a:lnTo>
                    <a:lnTo>
                      <a:pt x="38374" y="19020"/>
                    </a:lnTo>
                    <a:lnTo>
                      <a:pt x="38416" y="18936"/>
                    </a:lnTo>
                    <a:lnTo>
                      <a:pt x="38395" y="18832"/>
                    </a:lnTo>
                    <a:lnTo>
                      <a:pt x="38395" y="18664"/>
                    </a:lnTo>
                    <a:lnTo>
                      <a:pt x="38416" y="18560"/>
                    </a:lnTo>
                    <a:lnTo>
                      <a:pt x="38416" y="18643"/>
                    </a:lnTo>
                    <a:lnTo>
                      <a:pt x="38479" y="18811"/>
                    </a:lnTo>
                    <a:lnTo>
                      <a:pt x="38479" y="18915"/>
                    </a:lnTo>
                    <a:lnTo>
                      <a:pt x="38479" y="18999"/>
                    </a:lnTo>
                    <a:lnTo>
                      <a:pt x="38520" y="19020"/>
                    </a:lnTo>
                    <a:lnTo>
                      <a:pt x="38604" y="19083"/>
                    </a:lnTo>
                    <a:lnTo>
                      <a:pt x="38625" y="18999"/>
                    </a:lnTo>
                    <a:lnTo>
                      <a:pt x="38583" y="18957"/>
                    </a:lnTo>
                    <a:lnTo>
                      <a:pt x="38583" y="18894"/>
                    </a:lnTo>
                    <a:lnTo>
                      <a:pt x="38667" y="18915"/>
                    </a:lnTo>
                    <a:lnTo>
                      <a:pt x="38688" y="19020"/>
                    </a:lnTo>
                    <a:lnTo>
                      <a:pt x="38688" y="19104"/>
                    </a:lnTo>
                    <a:lnTo>
                      <a:pt x="38709" y="19125"/>
                    </a:lnTo>
                    <a:lnTo>
                      <a:pt x="38709" y="19062"/>
                    </a:lnTo>
                    <a:lnTo>
                      <a:pt x="38772" y="19020"/>
                    </a:lnTo>
                    <a:lnTo>
                      <a:pt x="38772" y="19187"/>
                    </a:lnTo>
                    <a:lnTo>
                      <a:pt x="38813" y="19271"/>
                    </a:lnTo>
                    <a:lnTo>
                      <a:pt x="38897" y="19271"/>
                    </a:lnTo>
                    <a:lnTo>
                      <a:pt x="38939" y="19208"/>
                    </a:lnTo>
                    <a:lnTo>
                      <a:pt x="38939" y="19313"/>
                    </a:lnTo>
                    <a:lnTo>
                      <a:pt x="38918" y="19376"/>
                    </a:lnTo>
                    <a:lnTo>
                      <a:pt x="38981" y="19543"/>
                    </a:lnTo>
                    <a:lnTo>
                      <a:pt x="39023" y="19627"/>
                    </a:lnTo>
                    <a:lnTo>
                      <a:pt x="39127" y="19627"/>
                    </a:lnTo>
                    <a:lnTo>
                      <a:pt x="39127" y="19543"/>
                    </a:lnTo>
                    <a:lnTo>
                      <a:pt x="39106" y="19522"/>
                    </a:lnTo>
                    <a:lnTo>
                      <a:pt x="39106" y="19397"/>
                    </a:lnTo>
                    <a:lnTo>
                      <a:pt x="39044" y="19187"/>
                    </a:lnTo>
                    <a:lnTo>
                      <a:pt x="39127" y="19187"/>
                    </a:lnTo>
                    <a:lnTo>
                      <a:pt x="39169" y="19271"/>
                    </a:lnTo>
                    <a:lnTo>
                      <a:pt x="39274" y="19292"/>
                    </a:lnTo>
                    <a:lnTo>
                      <a:pt x="39316" y="19271"/>
                    </a:lnTo>
                    <a:lnTo>
                      <a:pt x="39253" y="19166"/>
                    </a:lnTo>
                    <a:lnTo>
                      <a:pt x="39295" y="19083"/>
                    </a:lnTo>
                    <a:lnTo>
                      <a:pt x="39295" y="18894"/>
                    </a:lnTo>
                    <a:lnTo>
                      <a:pt x="39211" y="18706"/>
                    </a:lnTo>
                    <a:lnTo>
                      <a:pt x="39232" y="18560"/>
                    </a:lnTo>
                    <a:lnTo>
                      <a:pt x="39232" y="18392"/>
                    </a:lnTo>
                    <a:lnTo>
                      <a:pt x="39253" y="18560"/>
                    </a:lnTo>
                    <a:lnTo>
                      <a:pt x="39232" y="18664"/>
                    </a:lnTo>
                    <a:lnTo>
                      <a:pt x="39253" y="18790"/>
                    </a:lnTo>
                    <a:lnTo>
                      <a:pt x="39420" y="18957"/>
                    </a:lnTo>
                    <a:lnTo>
                      <a:pt x="39441" y="18894"/>
                    </a:lnTo>
                    <a:lnTo>
                      <a:pt x="39420" y="18769"/>
                    </a:lnTo>
                    <a:lnTo>
                      <a:pt x="39462" y="18664"/>
                    </a:lnTo>
                    <a:lnTo>
                      <a:pt x="39462" y="18497"/>
                    </a:lnTo>
                    <a:lnTo>
                      <a:pt x="39546" y="18455"/>
                    </a:lnTo>
                    <a:lnTo>
                      <a:pt x="39525" y="18434"/>
                    </a:lnTo>
                    <a:lnTo>
                      <a:pt x="39399" y="18246"/>
                    </a:lnTo>
                    <a:lnTo>
                      <a:pt x="39357" y="18120"/>
                    </a:lnTo>
                    <a:lnTo>
                      <a:pt x="39316" y="18078"/>
                    </a:lnTo>
                    <a:lnTo>
                      <a:pt x="39336" y="18016"/>
                    </a:lnTo>
                    <a:lnTo>
                      <a:pt x="39253" y="17869"/>
                    </a:lnTo>
                    <a:lnTo>
                      <a:pt x="39190" y="17786"/>
                    </a:lnTo>
                    <a:lnTo>
                      <a:pt x="39316" y="17765"/>
                    </a:lnTo>
                    <a:lnTo>
                      <a:pt x="39336" y="17723"/>
                    </a:lnTo>
                    <a:lnTo>
                      <a:pt x="39420" y="17639"/>
                    </a:lnTo>
                    <a:lnTo>
                      <a:pt x="39357" y="17576"/>
                    </a:lnTo>
                    <a:lnTo>
                      <a:pt x="39295" y="17618"/>
                    </a:lnTo>
                    <a:lnTo>
                      <a:pt x="39148" y="17639"/>
                    </a:lnTo>
                    <a:lnTo>
                      <a:pt x="39106" y="17597"/>
                    </a:lnTo>
                    <a:lnTo>
                      <a:pt x="39127" y="17555"/>
                    </a:lnTo>
                    <a:lnTo>
                      <a:pt x="39148" y="17514"/>
                    </a:lnTo>
                    <a:lnTo>
                      <a:pt x="39232" y="17430"/>
                    </a:lnTo>
                    <a:lnTo>
                      <a:pt x="39253" y="17325"/>
                    </a:lnTo>
                    <a:lnTo>
                      <a:pt x="39211" y="17242"/>
                    </a:lnTo>
                    <a:lnTo>
                      <a:pt x="39148" y="17242"/>
                    </a:lnTo>
                    <a:lnTo>
                      <a:pt x="39148" y="17304"/>
                    </a:lnTo>
                    <a:lnTo>
                      <a:pt x="39106" y="17388"/>
                    </a:lnTo>
                    <a:lnTo>
                      <a:pt x="39106" y="17304"/>
                    </a:lnTo>
                    <a:lnTo>
                      <a:pt x="39085" y="17325"/>
                    </a:lnTo>
                    <a:lnTo>
                      <a:pt x="38939" y="17346"/>
                    </a:lnTo>
                    <a:lnTo>
                      <a:pt x="38918" y="17304"/>
                    </a:lnTo>
                    <a:lnTo>
                      <a:pt x="39002" y="17242"/>
                    </a:lnTo>
                    <a:lnTo>
                      <a:pt x="39023" y="17200"/>
                    </a:lnTo>
                    <a:lnTo>
                      <a:pt x="38981" y="17137"/>
                    </a:lnTo>
                    <a:lnTo>
                      <a:pt x="38939" y="17032"/>
                    </a:lnTo>
                    <a:lnTo>
                      <a:pt x="38876" y="16990"/>
                    </a:lnTo>
                    <a:lnTo>
                      <a:pt x="38813" y="17011"/>
                    </a:lnTo>
                    <a:lnTo>
                      <a:pt x="38813" y="17116"/>
                    </a:lnTo>
                    <a:lnTo>
                      <a:pt x="38792" y="17179"/>
                    </a:lnTo>
                    <a:lnTo>
                      <a:pt x="38772" y="17137"/>
                    </a:lnTo>
                    <a:lnTo>
                      <a:pt x="38772" y="17011"/>
                    </a:lnTo>
                    <a:lnTo>
                      <a:pt x="38730" y="16928"/>
                    </a:lnTo>
                    <a:lnTo>
                      <a:pt x="38688" y="16928"/>
                    </a:lnTo>
                    <a:lnTo>
                      <a:pt x="38709" y="16865"/>
                    </a:lnTo>
                    <a:lnTo>
                      <a:pt x="38667" y="16865"/>
                    </a:lnTo>
                    <a:lnTo>
                      <a:pt x="38667" y="16823"/>
                    </a:lnTo>
                    <a:lnTo>
                      <a:pt x="38688" y="16823"/>
                    </a:lnTo>
                    <a:lnTo>
                      <a:pt x="38667" y="16760"/>
                    </a:lnTo>
                    <a:lnTo>
                      <a:pt x="38604" y="16718"/>
                    </a:lnTo>
                    <a:lnTo>
                      <a:pt x="38625" y="16677"/>
                    </a:lnTo>
                    <a:lnTo>
                      <a:pt x="38730" y="16677"/>
                    </a:lnTo>
                    <a:lnTo>
                      <a:pt x="38792" y="16656"/>
                    </a:lnTo>
                    <a:lnTo>
                      <a:pt x="38730" y="16593"/>
                    </a:lnTo>
                    <a:lnTo>
                      <a:pt x="38625" y="16593"/>
                    </a:lnTo>
                    <a:lnTo>
                      <a:pt x="38583" y="16572"/>
                    </a:lnTo>
                    <a:lnTo>
                      <a:pt x="38625" y="16488"/>
                    </a:lnTo>
                    <a:lnTo>
                      <a:pt x="38730" y="16446"/>
                    </a:lnTo>
                    <a:lnTo>
                      <a:pt x="38730" y="16405"/>
                    </a:lnTo>
                    <a:lnTo>
                      <a:pt x="38688" y="16363"/>
                    </a:lnTo>
                    <a:lnTo>
                      <a:pt x="38520" y="16363"/>
                    </a:lnTo>
                    <a:lnTo>
                      <a:pt x="38500" y="16405"/>
                    </a:lnTo>
                    <a:lnTo>
                      <a:pt x="38458" y="16488"/>
                    </a:lnTo>
                    <a:lnTo>
                      <a:pt x="38248" y="16530"/>
                    </a:lnTo>
                    <a:lnTo>
                      <a:pt x="38353" y="16467"/>
                    </a:lnTo>
                    <a:lnTo>
                      <a:pt x="38500" y="16321"/>
                    </a:lnTo>
                    <a:lnTo>
                      <a:pt x="38562" y="16216"/>
                    </a:lnTo>
                    <a:lnTo>
                      <a:pt x="38562" y="16174"/>
                    </a:lnTo>
                    <a:lnTo>
                      <a:pt x="38458" y="16174"/>
                    </a:lnTo>
                    <a:lnTo>
                      <a:pt x="38395" y="16153"/>
                    </a:lnTo>
                    <a:lnTo>
                      <a:pt x="38458" y="16091"/>
                    </a:lnTo>
                    <a:lnTo>
                      <a:pt x="38416" y="16049"/>
                    </a:lnTo>
                    <a:lnTo>
                      <a:pt x="38374" y="16070"/>
                    </a:lnTo>
                    <a:lnTo>
                      <a:pt x="38374" y="15986"/>
                    </a:lnTo>
                    <a:lnTo>
                      <a:pt x="38416" y="15923"/>
                    </a:lnTo>
                    <a:lnTo>
                      <a:pt x="38416" y="15819"/>
                    </a:lnTo>
                    <a:lnTo>
                      <a:pt x="38290" y="15777"/>
                    </a:lnTo>
                    <a:lnTo>
                      <a:pt x="38207" y="15756"/>
                    </a:lnTo>
                    <a:lnTo>
                      <a:pt x="38081" y="15756"/>
                    </a:lnTo>
                    <a:lnTo>
                      <a:pt x="38039" y="15693"/>
                    </a:lnTo>
                    <a:lnTo>
                      <a:pt x="38165" y="15693"/>
                    </a:lnTo>
                    <a:lnTo>
                      <a:pt x="38269" y="15672"/>
                    </a:lnTo>
                    <a:lnTo>
                      <a:pt x="38311" y="15630"/>
                    </a:lnTo>
                    <a:lnTo>
                      <a:pt x="38374" y="15693"/>
                    </a:lnTo>
                    <a:lnTo>
                      <a:pt x="38395" y="15756"/>
                    </a:lnTo>
                    <a:lnTo>
                      <a:pt x="38500" y="15756"/>
                    </a:lnTo>
                    <a:lnTo>
                      <a:pt x="38604" y="15798"/>
                    </a:lnTo>
                    <a:lnTo>
                      <a:pt x="38625" y="15881"/>
                    </a:lnTo>
                    <a:lnTo>
                      <a:pt x="38604" y="15965"/>
                    </a:lnTo>
                    <a:lnTo>
                      <a:pt x="38625" y="16049"/>
                    </a:lnTo>
                    <a:lnTo>
                      <a:pt x="38730" y="16174"/>
                    </a:lnTo>
                    <a:lnTo>
                      <a:pt x="38772" y="16174"/>
                    </a:lnTo>
                    <a:lnTo>
                      <a:pt x="38792" y="16070"/>
                    </a:lnTo>
                    <a:lnTo>
                      <a:pt x="38834" y="16133"/>
                    </a:lnTo>
                    <a:lnTo>
                      <a:pt x="38981" y="16153"/>
                    </a:lnTo>
                    <a:lnTo>
                      <a:pt x="39023" y="16133"/>
                    </a:lnTo>
                    <a:lnTo>
                      <a:pt x="39023" y="16070"/>
                    </a:lnTo>
                    <a:lnTo>
                      <a:pt x="38981" y="16049"/>
                    </a:lnTo>
                    <a:lnTo>
                      <a:pt x="38981" y="15965"/>
                    </a:lnTo>
                    <a:lnTo>
                      <a:pt x="38939" y="15861"/>
                    </a:lnTo>
                    <a:lnTo>
                      <a:pt x="38876" y="15777"/>
                    </a:lnTo>
                    <a:lnTo>
                      <a:pt x="38792" y="15756"/>
                    </a:lnTo>
                    <a:lnTo>
                      <a:pt x="38813" y="15672"/>
                    </a:lnTo>
                    <a:lnTo>
                      <a:pt x="38813" y="15589"/>
                    </a:lnTo>
                    <a:lnTo>
                      <a:pt x="38772" y="15547"/>
                    </a:lnTo>
                    <a:lnTo>
                      <a:pt x="38792" y="15526"/>
                    </a:lnTo>
                    <a:lnTo>
                      <a:pt x="38834" y="15547"/>
                    </a:lnTo>
                    <a:lnTo>
                      <a:pt x="38876" y="15651"/>
                    </a:lnTo>
                    <a:lnTo>
                      <a:pt x="38918" y="15693"/>
                    </a:lnTo>
                    <a:lnTo>
                      <a:pt x="39002" y="15672"/>
                    </a:lnTo>
                    <a:lnTo>
                      <a:pt x="38981" y="15651"/>
                    </a:lnTo>
                    <a:lnTo>
                      <a:pt x="39002" y="15630"/>
                    </a:lnTo>
                    <a:lnTo>
                      <a:pt x="39085" y="15651"/>
                    </a:lnTo>
                    <a:lnTo>
                      <a:pt x="39044" y="15547"/>
                    </a:lnTo>
                    <a:lnTo>
                      <a:pt x="39002" y="15442"/>
                    </a:lnTo>
                    <a:lnTo>
                      <a:pt x="38897" y="15379"/>
                    </a:lnTo>
                    <a:lnTo>
                      <a:pt x="39002" y="15379"/>
                    </a:lnTo>
                    <a:lnTo>
                      <a:pt x="39044" y="15442"/>
                    </a:lnTo>
                    <a:lnTo>
                      <a:pt x="39106" y="15484"/>
                    </a:lnTo>
                    <a:lnTo>
                      <a:pt x="39190" y="15463"/>
                    </a:lnTo>
                    <a:lnTo>
                      <a:pt x="39148" y="15421"/>
                    </a:lnTo>
                    <a:lnTo>
                      <a:pt x="39148" y="15337"/>
                    </a:lnTo>
                    <a:lnTo>
                      <a:pt x="39190" y="15337"/>
                    </a:lnTo>
                    <a:lnTo>
                      <a:pt x="39232" y="15379"/>
                    </a:lnTo>
                    <a:lnTo>
                      <a:pt x="39295" y="15421"/>
                    </a:lnTo>
                    <a:lnTo>
                      <a:pt x="39295" y="15463"/>
                    </a:lnTo>
                    <a:lnTo>
                      <a:pt x="39232" y="15484"/>
                    </a:lnTo>
                    <a:lnTo>
                      <a:pt x="39232" y="15589"/>
                    </a:lnTo>
                    <a:lnTo>
                      <a:pt x="39232" y="15630"/>
                    </a:lnTo>
                    <a:lnTo>
                      <a:pt x="39295" y="15630"/>
                    </a:lnTo>
                    <a:lnTo>
                      <a:pt x="39336" y="15651"/>
                    </a:lnTo>
                    <a:lnTo>
                      <a:pt x="39336" y="15693"/>
                    </a:lnTo>
                    <a:lnTo>
                      <a:pt x="39295" y="15735"/>
                    </a:lnTo>
                    <a:lnTo>
                      <a:pt x="39253" y="15777"/>
                    </a:lnTo>
                    <a:lnTo>
                      <a:pt x="39316" y="15798"/>
                    </a:lnTo>
                    <a:lnTo>
                      <a:pt x="39357" y="15777"/>
                    </a:lnTo>
                    <a:lnTo>
                      <a:pt x="39399" y="15798"/>
                    </a:lnTo>
                    <a:lnTo>
                      <a:pt x="39357" y="15881"/>
                    </a:lnTo>
                    <a:lnTo>
                      <a:pt x="39399" y="15944"/>
                    </a:lnTo>
                    <a:lnTo>
                      <a:pt x="39441" y="15965"/>
                    </a:lnTo>
                    <a:lnTo>
                      <a:pt x="39525" y="15944"/>
                    </a:lnTo>
                    <a:lnTo>
                      <a:pt x="39734" y="15798"/>
                    </a:lnTo>
                    <a:lnTo>
                      <a:pt x="39818" y="15672"/>
                    </a:lnTo>
                    <a:lnTo>
                      <a:pt x="39818" y="15756"/>
                    </a:lnTo>
                    <a:lnTo>
                      <a:pt x="39755" y="15798"/>
                    </a:lnTo>
                    <a:lnTo>
                      <a:pt x="39734" y="15861"/>
                    </a:lnTo>
                    <a:lnTo>
                      <a:pt x="39629" y="15902"/>
                    </a:lnTo>
                    <a:lnTo>
                      <a:pt x="39462" y="16070"/>
                    </a:lnTo>
                    <a:lnTo>
                      <a:pt x="39462" y="16112"/>
                    </a:lnTo>
                    <a:lnTo>
                      <a:pt x="39546" y="16153"/>
                    </a:lnTo>
                    <a:lnTo>
                      <a:pt x="39650" y="16112"/>
                    </a:lnTo>
                    <a:lnTo>
                      <a:pt x="39818" y="16007"/>
                    </a:lnTo>
                    <a:lnTo>
                      <a:pt x="39880" y="16007"/>
                    </a:lnTo>
                    <a:lnTo>
                      <a:pt x="40027" y="15965"/>
                    </a:lnTo>
                    <a:lnTo>
                      <a:pt x="40069" y="15881"/>
                    </a:lnTo>
                    <a:lnTo>
                      <a:pt x="40132" y="15861"/>
                    </a:lnTo>
                    <a:lnTo>
                      <a:pt x="40236" y="15777"/>
                    </a:lnTo>
                    <a:lnTo>
                      <a:pt x="40278" y="15777"/>
                    </a:lnTo>
                    <a:lnTo>
                      <a:pt x="40278" y="15840"/>
                    </a:lnTo>
                    <a:lnTo>
                      <a:pt x="40236" y="15861"/>
                    </a:lnTo>
                    <a:lnTo>
                      <a:pt x="40152" y="15965"/>
                    </a:lnTo>
                    <a:lnTo>
                      <a:pt x="40090" y="16070"/>
                    </a:lnTo>
                    <a:lnTo>
                      <a:pt x="40027" y="16112"/>
                    </a:lnTo>
                    <a:lnTo>
                      <a:pt x="39943" y="16195"/>
                    </a:lnTo>
                    <a:lnTo>
                      <a:pt x="39839" y="16216"/>
                    </a:lnTo>
                    <a:lnTo>
                      <a:pt x="39776" y="16258"/>
                    </a:lnTo>
                    <a:lnTo>
                      <a:pt x="39713" y="16384"/>
                    </a:lnTo>
                    <a:lnTo>
                      <a:pt x="39713" y="16426"/>
                    </a:lnTo>
                    <a:lnTo>
                      <a:pt x="39734" y="16467"/>
                    </a:lnTo>
                    <a:lnTo>
                      <a:pt x="39776" y="16426"/>
                    </a:lnTo>
                    <a:lnTo>
                      <a:pt x="39860" y="16426"/>
                    </a:lnTo>
                    <a:lnTo>
                      <a:pt x="39943" y="16467"/>
                    </a:lnTo>
                    <a:lnTo>
                      <a:pt x="39860" y="16488"/>
                    </a:lnTo>
                    <a:lnTo>
                      <a:pt x="39776" y="16509"/>
                    </a:lnTo>
                    <a:lnTo>
                      <a:pt x="39734" y="16551"/>
                    </a:lnTo>
                    <a:lnTo>
                      <a:pt x="39734" y="16593"/>
                    </a:lnTo>
                    <a:lnTo>
                      <a:pt x="39776" y="16614"/>
                    </a:lnTo>
                    <a:lnTo>
                      <a:pt x="39860" y="16593"/>
                    </a:lnTo>
                    <a:lnTo>
                      <a:pt x="39922" y="16572"/>
                    </a:lnTo>
                    <a:lnTo>
                      <a:pt x="39839" y="16677"/>
                    </a:lnTo>
                    <a:lnTo>
                      <a:pt x="39755" y="16698"/>
                    </a:lnTo>
                    <a:lnTo>
                      <a:pt x="39734" y="16739"/>
                    </a:lnTo>
                    <a:lnTo>
                      <a:pt x="39755" y="16781"/>
                    </a:lnTo>
                    <a:lnTo>
                      <a:pt x="39839" y="16802"/>
                    </a:lnTo>
                    <a:lnTo>
                      <a:pt x="39922" y="16781"/>
                    </a:lnTo>
                    <a:lnTo>
                      <a:pt x="39985" y="16781"/>
                    </a:lnTo>
                    <a:lnTo>
                      <a:pt x="40027" y="16802"/>
                    </a:lnTo>
                    <a:lnTo>
                      <a:pt x="39964" y="16823"/>
                    </a:lnTo>
                    <a:lnTo>
                      <a:pt x="39964" y="16865"/>
                    </a:lnTo>
                    <a:lnTo>
                      <a:pt x="39860" y="16907"/>
                    </a:lnTo>
                    <a:lnTo>
                      <a:pt x="39839" y="16970"/>
                    </a:lnTo>
                    <a:lnTo>
                      <a:pt x="39860" y="17032"/>
                    </a:lnTo>
                    <a:lnTo>
                      <a:pt x="39922" y="17116"/>
                    </a:lnTo>
                    <a:lnTo>
                      <a:pt x="39922" y="17200"/>
                    </a:lnTo>
                    <a:lnTo>
                      <a:pt x="39943" y="17221"/>
                    </a:lnTo>
                    <a:lnTo>
                      <a:pt x="39985" y="17137"/>
                    </a:lnTo>
                    <a:lnTo>
                      <a:pt x="40048" y="17032"/>
                    </a:lnTo>
                    <a:lnTo>
                      <a:pt x="40090" y="16990"/>
                    </a:lnTo>
                    <a:lnTo>
                      <a:pt x="40132" y="16990"/>
                    </a:lnTo>
                    <a:lnTo>
                      <a:pt x="40090" y="17032"/>
                    </a:lnTo>
                    <a:lnTo>
                      <a:pt x="40090" y="17095"/>
                    </a:lnTo>
                    <a:lnTo>
                      <a:pt x="40048" y="17116"/>
                    </a:lnTo>
                    <a:lnTo>
                      <a:pt x="40048" y="17137"/>
                    </a:lnTo>
                    <a:lnTo>
                      <a:pt x="40090" y="17200"/>
                    </a:lnTo>
                    <a:lnTo>
                      <a:pt x="40069" y="17242"/>
                    </a:lnTo>
                    <a:lnTo>
                      <a:pt x="40132" y="17304"/>
                    </a:lnTo>
                    <a:lnTo>
                      <a:pt x="40152" y="17304"/>
                    </a:lnTo>
                    <a:lnTo>
                      <a:pt x="40173" y="17242"/>
                    </a:lnTo>
                    <a:lnTo>
                      <a:pt x="40257" y="17221"/>
                    </a:lnTo>
                    <a:lnTo>
                      <a:pt x="40278" y="17221"/>
                    </a:lnTo>
                    <a:lnTo>
                      <a:pt x="40278" y="17283"/>
                    </a:lnTo>
                    <a:lnTo>
                      <a:pt x="40236" y="17325"/>
                    </a:lnTo>
                    <a:lnTo>
                      <a:pt x="40236" y="17346"/>
                    </a:lnTo>
                    <a:lnTo>
                      <a:pt x="40278" y="17388"/>
                    </a:lnTo>
                    <a:lnTo>
                      <a:pt x="40278" y="17430"/>
                    </a:lnTo>
                    <a:lnTo>
                      <a:pt x="40299" y="17451"/>
                    </a:lnTo>
                    <a:lnTo>
                      <a:pt x="40299" y="17514"/>
                    </a:lnTo>
                    <a:lnTo>
                      <a:pt x="40362" y="17534"/>
                    </a:lnTo>
                    <a:lnTo>
                      <a:pt x="40383" y="17493"/>
                    </a:lnTo>
                    <a:lnTo>
                      <a:pt x="40487" y="17451"/>
                    </a:lnTo>
                    <a:lnTo>
                      <a:pt x="40508" y="17388"/>
                    </a:lnTo>
                    <a:lnTo>
                      <a:pt x="40508" y="17325"/>
                    </a:lnTo>
                    <a:lnTo>
                      <a:pt x="40445" y="17242"/>
                    </a:lnTo>
                    <a:lnTo>
                      <a:pt x="40466" y="17242"/>
                    </a:lnTo>
                    <a:lnTo>
                      <a:pt x="40508" y="17283"/>
                    </a:lnTo>
                    <a:lnTo>
                      <a:pt x="40550" y="17283"/>
                    </a:lnTo>
                    <a:lnTo>
                      <a:pt x="40550" y="17221"/>
                    </a:lnTo>
                    <a:lnTo>
                      <a:pt x="40508" y="17137"/>
                    </a:lnTo>
                    <a:lnTo>
                      <a:pt x="40508" y="17095"/>
                    </a:lnTo>
                    <a:lnTo>
                      <a:pt x="40571" y="17074"/>
                    </a:lnTo>
                    <a:lnTo>
                      <a:pt x="40571" y="16990"/>
                    </a:lnTo>
                    <a:lnTo>
                      <a:pt x="40571" y="16928"/>
                    </a:lnTo>
                    <a:lnTo>
                      <a:pt x="40508" y="16928"/>
                    </a:lnTo>
                    <a:lnTo>
                      <a:pt x="40466" y="16886"/>
                    </a:lnTo>
                    <a:lnTo>
                      <a:pt x="40466" y="16865"/>
                    </a:lnTo>
                    <a:lnTo>
                      <a:pt x="40487" y="16886"/>
                    </a:lnTo>
                    <a:lnTo>
                      <a:pt x="40571" y="16907"/>
                    </a:lnTo>
                    <a:lnTo>
                      <a:pt x="40613" y="16865"/>
                    </a:lnTo>
                    <a:lnTo>
                      <a:pt x="40592" y="16802"/>
                    </a:lnTo>
                    <a:lnTo>
                      <a:pt x="40550" y="16802"/>
                    </a:lnTo>
                    <a:lnTo>
                      <a:pt x="40508" y="16781"/>
                    </a:lnTo>
                    <a:lnTo>
                      <a:pt x="40592" y="16781"/>
                    </a:lnTo>
                    <a:lnTo>
                      <a:pt x="40655" y="16718"/>
                    </a:lnTo>
                    <a:lnTo>
                      <a:pt x="40655" y="16572"/>
                    </a:lnTo>
                    <a:lnTo>
                      <a:pt x="40676" y="16509"/>
                    </a:lnTo>
                    <a:lnTo>
                      <a:pt x="40696" y="16572"/>
                    </a:lnTo>
                    <a:lnTo>
                      <a:pt x="40696" y="16656"/>
                    </a:lnTo>
                    <a:lnTo>
                      <a:pt x="40717" y="16718"/>
                    </a:lnTo>
                    <a:lnTo>
                      <a:pt x="40696" y="16802"/>
                    </a:lnTo>
                    <a:lnTo>
                      <a:pt x="40759" y="16823"/>
                    </a:lnTo>
                    <a:lnTo>
                      <a:pt x="40822" y="16802"/>
                    </a:lnTo>
                    <a:lnTo>
                      <a:pt x="40864" y="16760"/>
                    </a:lnTo>
                    <a:lnTo>
                      <a:pt x="40906" y="16718"/>
                    </a:lnTo>
                    <a:lnTo>
                      <a:pt x="40906" y="16823"/>
                    </a:lnTo>
                    <a:lnTo>
                      <a:pt x="40927" y="16865"/>
                    </a:lnTo>
                    <a:lnTo>
                      <a:pt x="40989" y="16865"/>
                    </a:lnTo>
                    <a:lnTo>
                      <a:pt x="41010" y="16823"/>
                    </a:lnTo>
                    <a:lnTo>
                      <a:pt x="41010" y="16698"/>
                    </a:lnTo>
                    <a:lnTo>
                      <a:pt x="41010" y="16593"/>
                    </a:lnTo>
                    <a:lnTo>
                      <a:pt x="40969" y="16572"/>
                    </a:lnTo>
                    <a:lnTo>
                      <a:pt x="40927" y="16551"/>
                    </a:lnTo>
                    <a:lnTo>
                      <a:pt x="41010" y="16572"/>
                    </a:lnTo>
                    <a:lnTo>
                      <a:pt x="41094" y="16614"/>
                    </a:lnTo>
                    <a:lnTo>
                      <a:pt x="41115" y="16698"/>
                    </a:lnTo>
                    <a:lnTo>
                      <a:pt x="41178" y="16698"/>
                    </a:lnTo>
                    <a:lnTo>
                      <a:pt x="41199" y="16656"/>
                    </a:lnTo>
                    <a:lnTo>
                      <a:pt x="41199" y="16509"/>
                    </a:lnTo>
                    <a:lnTo>
                      <a:pt x="41136" y="16446"/>
                    </a:lnTo>
                    <a:lnTo>
                      <a:pt x="41031" y="16363"/>
                    </a:lnTo>
                    <a:lnTo>
                      <a:pt x="41010" y="16300"/>
                    </a:lnTo>
                    <a:lnTo>
                      <a:pt x="41031" y="16300"/>
                    </a:lnTo>
                    <a:lnTo>
                      <a:pt x="41094" y="16363"/>
                    </a:lnTo>
                    <a:lnTo>
                      <a:pt x="41199" y="16446"/>
                    </a:lnTo>
                    <a:lnTo>
                      <a:pt x="41220" y="16509"/>
                    </a:lnTo>
                    <a:lnTo>
                      <a:pt x="41387" y="16509"/>
                    </a:lnTo>
                    <a:lnTo>
                      <a:pt x="41408" y="16446"/>
                    </a:lnTo>
                    <a:lnTo>
                      <a:pt x="41387" y="16384"/>
                    </a:lnTo>
                    <a:lnTo>
                      <a:pt x="41324" y="16363"/>
                    </a:lnTo>
                    <a:lnTo>
                      <a:pt x="41282" y="16300"/>
                    </a:lnTo>
                    <a:lnTo>
                      <a:pt x="41178" y="16300"/>
                    </a:lnTo>
                    <a:lnTo>
                      <a:pt x="41115" y="16258"/>
                    </a:lnTo>
                    <a:lnTo>
                      <a:pt x="41136" y="16153"/>
                    </a:lnTo>
                    <a:lnTo>
                      <a:pt x="41178" y="16195"/>
                    </a:lnTo>
                    <a:lnTo>
                      <a:pt x="41241" y="16258"/>
                    </a:lnTo>
                    <a:lnTo>
                      <a:pt x="41324" y="16258"/>
                    </a:lnTo>
                    <a:lnTo>
                      <a:pt x="41345" y="16195"/>
                    </a:lnTo>
                    <a:lnTo>
                      <a:pt x="41324" y="16133"/>
                    </a:lnTo>
                    <a:lnTo>
                      <a:pt x="41282" y="16091"/>
                    </a:lnTo>
                    <a:lnTo>
                      <a:pt x="41282" y="16049"/>
                    </a:lnTo>
                    <a:lnTo>
                      <a:pt x="41324" y="16028"/>
                    </a:lnTo>
                    <a:lnTo>
                      <a:pt x="41345" y="16049"/>
                    </a:lnTo>
                    <a:lnTo>
                      <a:pt x="41429" y="16091"/>
                    </a:lnTo>
                    <a:lnTo>
                      <a:pt x="41429" y="16153"/>
                    </a:lnTo>
                    <a:lnTo>
                      <a:pt x="41408" y="16237"/>
                    </a:lnTo>
                    <a:lnTo>
                      <a:pt x="41513" y="16258"/>
                    </a:lnTo>
                    <a:lnTo>
                      <a:pt x="41617" y="16279"/>
                    </a:lnTo>
                    <a:lnTo>
                      <a:pt x="41701" y="16258"/>
                    </a:lnTo>
                    <a:lnTo>
                      <a:pt x="41764" y="16258"/>
                    </a:lnTo>
                    <a:lnTo>
                      <a:pt x="41826" y="16174"/>
                    </a:lnTo>
                    <a:lnTo>
                      <a:pt x="41826" y="16133"/>
                    </a:lnTo>
                    <a:lnTo>
                      <a:pt x="41638" y="16133"/>
                    </a:lnTo>
                    <a:lnTo>
                      <a:pt x="41617" y="16091"/>
                    </a:lnTo>
                    <a:lnTo>
                      <a:pt x="41659" y="16049"/>
                    </a:lnTo>
                    <a:lnTo>
                      <a:pt x="41743" y="16070"/>
                    </a:lnTo>
                    <a:lnTo>
                      <a:pt x="41805" y="16049"/>
                    </a:lnTo>
                    <a:lnTo>
                      <a:pt x="41764" y="15986"/>
                    </a:lnTo>
                    <a:lnTo>
                      <a:pt x="41722" y="15965"/>
                    </a:lnTo>
                    <a:lnTo>
                      <a:pt x="41743" y="15944"/>
                    </a:lnTo>
                    <a:lnTo>
                      <a:pt x="41722" y="15881"/>
                    </a:lnTo>
                    <a:lnTo>
                      <a:pt x="41659" y="15861"/>
                    </a:lnTo>
                    <a:lnTo>
                      <a:pt x="41596" y="15881"/>
                    </a:lnTo>
                    <a:lnTo>
                      <a:pt x="41638" y="15819"/>
                    </a:lnTo>
                    <a:lnTo>
                      <a:pt x="41701" y="15756"/>
                    </a:lnTo>
                    <a:lnTo>
                      <a:pt x="41722" y="15777"/>
                    </a:lnTo>
                    <a:lnTo>
                      <a:pt x="41764" y="15819"/>
                    </a:lnTo>
                    <a:lnTo>
                      <a:pt x="41826" y="15881"/>
                    </a:lnTo>
                    <a:lnTo>
                      <a:pt x="41826" y="15965"/>
                    </a:lnTo>
                    <a:lnTo>
                      <a:pt x="41952" y="15965"/>
                    </a:lnTo>
                    <a:lnTo>
                      <a:pt x="42015" y="15944"/>
                    </a:lnTo>
                    <a:lnTo>
                      <a:pt x="42036" y="15923"/>
                    </a:lnTo>
                    <a:lnTo>
                      <a:pt x="42015" y="15840"/>
                    </a:lnTo>
                    <a:lnTo>
                      <a:pt x="41931" y="15777"/>
                    </a:lnTo>
                    <a:lnTo>
                      <a:pt x="41931" y="15714"/>
                    </a:lnTo>
                    <a:lnTo>
                      <a:pt x="41910" y="15651"/>
                    </a:lnTo>
                    <a:lnTo>
                      <a:pt x="41805" y="15651"/>
                    </a:lnTo>
                    <a:lnTo>
                      <a:pt x="41847" y="15547"/>
                    </a:lnTo>
                    <a:lnTo>
                      <a:pt x="41805" y="15463"/>
                    </a:lnTo>
                    <a:lnTo>
                      <a:pt x="41701" y="15463"/>
                    </a:lnTo>
                    <a:lnTo>
                      <a:pt x="41743" y="15400"/>
                    </a:lnTo>
                    <a:lnTo>
                      <a:pt x="41722" y="15358"/>
                    </a:lnTo>
                    <a:lnTo>
                      <a:pt x="41596" y="15442"/>
                    </a:lnTo>
                    <a:lnTo>
                      <a:pt x="41533" y="15526"/>
                    </a:lnTo>
                    <a:lnTo>
                      <a:pt x="41554" y="15651"/>
                    </a:lnTo>
                    <a:lnTo>
                      <a:pt x="41533" y="15651"/>
                    </a:lnTo>
                    <a:lnTo>
                      <a:pt x="41492" y="15609"/>
                    </a:lnTo>
                    <a:lnTo>
                      <a:pt x="41492" y="15442"/>
                    </a:lnTo>
                    <a:lnTo>
                      <a:pt x="41450" y="15421"/>
                    </a:lnTo>
                    <a:lnTo>
                      <a:pt x="41408" y="15442"/>
                    </a:lnTo>
                    <a:lnTo>
                      <a:pt x="41408" y="15526"/>
                    </a:lnTo>
                    <a:lnTo>
                      <a:pt x="41324" y="15651"/>
                    </a:lnTo>
                    <a:lnTo>
                      <a:pt x="41282" y="15714"/>
                    </a:lnTo>
                    <a:lnTo>
                      <a:pt x="41282" y="15714"/>
                    </a:lnTo>
                    <a:lnTo>
                      <a:pt x="41303" y="15630"/>
                    </a:lnTo>
                    <a:lnTo>
                      <a:pt x="41303" y="15505"/>
                    </a:lnTo>
                    <a:lnTo>
                      <a:pt x="41387" y="15358"/>
                    </a:lnTo>
                    <a:lnTo>
                      <a:pt x="41387" y="15296"/>
                    </a:lnTo>
                    <a:lnTo>
                      <a:pt x="41282" y="15317"/>
                    </a:lnTo>
                    <a:lnTo>
                      <a:pt x="41178" y="15442"/>
                    </a:lnTo>
                    <a:lnTo>
                      <a:pt x="41178" y="15505"/>
                    </a:lnTo>
                    <a:lnTo>
                      <a:pt x="41094" y="15568"/>
                    </a:lnTo>
                    <a:lnTo>
                      <a:pt x="41010" y="15568"/>
                    </a:lnTo>
                    <a:lnTo>
                      <a:pt x="41010" y="15505"/>
                    </a:lnTo>
                    <a:lnTo>
                      <a:pt x="41073" y="15400"/>
                    </a:lnTo>
                    <a:lnTo>
                      <a:pt x="41199" y="15337"/>
                    </a:lnTo>
                    <a:lnTo>
                      <a:pt x="41241" y="15233"/>
                    </a:lnTo>
                    <a:lnTo>
                      <a:pt x="41303" y="15149"/>
                    </a:lnTo>
                    <a:lnTo>
                      <a:pt x="41345" y="15149"/>
                    </a:lnTo>
                    <a:lnTo>
                      <a:pt x="41429" y="15086"/>
                    </a:lnTo>
                    <a:lnTo>
                      <a:pt x="41450" y="15024"/>
                    </a:lnTo>
                    <a:lnTo>
                      <a:pt x="41387" y="15003"/>
                    </a:lnTo>
                    <a:lnTo>
                      <a:pt x="41282" y="15086"/>
                    </a:lnTo>
                    <a:lnTo>
                      <a:pt x="41199" y="15149"/>
                    </a:lnTo>
                    <a:lnTo>
                      <a:pt x="41115" y="15191"/>
                    </a:lnTo>
                    <a:lnTo>
                      <a:pt x="41010" y="15296"/>
                    </a:lnTo>
                    <a:lnTo>
                      <a:pt x="41073" y="15191"/>
                    </a:lnTo>
                    <a:lnTo>
                      <a:pt x="41136" y="15086"/>
                    </a:lnTo>
                    <a:lnTo>
                      <a:pt x="41115" y="15086"/>
                    </a:lnTo>
                    <a:lnTo>
                      <a:pt x="41010" y="15107"/>
                    </a:lnTo>
                    <a:lnTo>
                      <a:pt x="40969" y="15149"/>
                    </a:lnTo>
                    <a:lnTo>
                      <a:pt x="40801" y="15128"/>
                    </a:lnTo>
                    <a:lnTo>
                      <a:pt x="40696" y="15128"/>
                    </a:lnTo>
                    <a:lnTo>
                      <a:pt x="40655" y="15086"/>
                    </a:lnTo>
                    <a:lnTo>
                      <a:pt x="40759" y="15086"/>
                    </a:lnTo>
                    <a:lnTo>
                      <a:pt x="40969" y="15024"/>
                    </a:lnTo>
                    <a:lnTo>
                      <a:pt x="40864" y="14982"/>
                    </a:lnTo>
                    <a:lnTo>
                      <a:pt x="40780" y="14919"/>
                    </a:lnTo>
                    <a:lnTo>
                      <a:pt x="40864" y="14919"/>
                    </a:lnTo>
                    <a:lnTo>
                      <a:pt x="40927" y="14898"/>
                    </a:lnTo>
                    <a:lnTo>
                      <a:pt x="40885" y="14793"/>
                    </a:lnTo>
                    <a:lnTo>
                      <a:pt x="40801" y="14773"/>
                    </a:lnTo>
                    <a:lnTo>
                      <a:pt x="40801" y="14731"/>
                    </a:lnTo>
                    <a:lnTo>
                      <a:pt x="40885" y="14689"/>
                    </a:lnTo>
                    <a:lnTo>
                      <a:pt x="40885" y="14605"/>
                    </a:lnTo>
                    <a:lnTo>
                      <a:pt x="40864" y="14480"/>
                    </a:lnTo>
                    <a:lnTo>
                      <a:pt x="40822" y="14417"/>
                    </a:lnTo>
                    <a:lnTo>
                      <a:pt x="40696" y="14480"/>
                    </a:lnTo>
                    <a:lnTo>
                      <a:pt x="40655" y="14521"/>
                    </a:lnTo>
                    <a:lnTo>
                      <a:pt x="40592" y="14501"/>
                    </a:lnTo>
                    <a:lnTo>
                      <a:pt x="40571" y="14521"/>
                    </a:lnTo>
                    <a:lnTo>
                      <a:pt x="40550" y="14501"/>
                    </a:lnTo>
                    <a:lnTo>
                      <a:pt x="40592" y="14417"/>
                    </a:lnTo>
                    <a:lnTo>
                      <a:pt x="40613" y="14312"/>
                    </a:lnTo>
                    <a:lnTo>
                      <a:pt x="40759" y="14291"/>
                    </a:lnTo>
                    <a:lnTo>
                      <a:pt x="40801" y="14249"/>
                    </a:lnTo>
                    <a:lnTo>
                      <a:pt x="40801" y="14103"/>
                    </a:lnTo>
                    <a:lnTo>
                      <a:pt x="40780" y="14061"/>
                    </a:lnTo>
                    <a:lnTo>
                      <a:pt x="40696" y="14145"/>
                    </a:lnTo>
                    <a:lnTo>
                      <a:pt x="40571" y="14249"/>
                    </a:lnTo>
                    <a:lnTo>
                      <a:pt x="40508" y="14312"/>
                    </a:lnTo>
                    <a:lnTo>
                      <a:pt x="40445" y="14375"/>
                    </a:lnTo>
                    <a:lnTo>
                      <a:pt x="40445" y="14480"/>
                    </a:lnTo>
                    <a:lnTo>
                      <a:pt x="40445" y="14563"/>
                    </a:lnTo>
                    <a:lnTo>
                      <a:pt x="40278" y="14291"/>
                    </a:lnTo>
                    <a:lnTo>
                      <a:pt x="40278" y="14187"/>
                    </a:lnTo>
                    <a:lnTo>
                      <a:pt x="40278" y="14082"/>
                    </a:lnTo>
                    <a:lnTo>
                      <a:pt x="40341" y="13998"/>
                    </a:lnTo>
                    <a:lnTo>
                      <a:pt x="40424" y="13873"/>
                    </a:lnTo>
                    <a:lnTo>
                      <a:pt x="40466" y="13789"/>
                    </a:lnTo>
                    <a:lnTo>
                      <a:pt x="40424" y="13768"/>
                    </a:lnTo>
                    <a:lnTo>
                      <a:pt x="40362" y="13831"/>
                    </a:lnTo>
                    <a:lnTo>
                      <a:pt x="40299" y="13894"/>
                    </a:lnTo>
                    <a:lnTo>
                      <a:pt x="40299" y="13936"/>
                    </a:lnTo>
                    <a:lnTo>
                      <a:pt x="40194" y="13977"/>
                    </a:lnTo>
                    <a:lnTo>
                      <a:pt x="40152" y="14061"/>
                    </a:lnTo>
                    <a:lnTo>
                      <a:pt x="40152" y="14103"/>
                    </a:lnTo>
                    <a:lnTo>
                      <a:pt x="40069" y="14249"/>
                    </a:lnTo>
                    <a:lnTo>
                      <a:pt x="40027" y="14270"/>
                    </a:lnTo>
                    <a:lnTo>
                      <a:pt x="40027" y="14187"/>
                    </a:lnTo>
                    <a:lnTo>
                      <a:pt x="40069" y="14082"/>
                    </a:lnTo>
                    <a:lnTo>
                      <a:pt x="40173" y="13894"/>
                    </a:lnTo>
                    <a:lnTo>
                      <a:pt x="40215" y="13852"/>
                    </a:lnTo>
                    <a:lnTo>
                      <a:pt x="40194" y="13768"/>
                    </a:lnTo>
                    <a:lnTo>
                      <a:pt x="40111" y="13768"/>
                    </a:lnTo>
                    <a:lnTo>
                      <a:pt x="40048" y="13852"/>
                    </a:lnTo>
                    <a:lnTo>
                      <a:pt x="40048" y="13936"/>
                    </a:lnTo>
                    <a:lnTo>
                      <a:pt x="40006" y="13957"/>
                    </a:lnTo>
                    <a:lnTo>
                      <a:pt x="40006" y="13873"/>
                    </a:lnTo>
                    <a:lnTo>
                      <a:pt x="40069" y="13747"/>
                    </a:lnTo>
                    <a:lnTo>
                      <a:pt x="40090" y="13685"/>
                    </a:lnTo>
                    <a:lnTo>
                      <a:pt x="40048" y="13622"/>
                    </a:lnTo>
                    <a:lnTo>
                      <a:pt x="39943" y="13580"/>
                    </a:lnTo>
                    <a:lnTo>
                      <a:pt x="39964" y="13559"/>
                    </a:lnTo>
                    <a:lnTo>
                      <a:pt x="39901" y="13517"/>
                    </a:lnTo>
                    <a:lnTo>
                      <a:pt x="39776" y="13517"/>
                    </a:lnTo>
                    <a:lnTo>
                      <a:pt x="39692" y="13538"/>
                    </a:lnTo>
                    <a:lnTo>
                      <a:pt x="39734" y="13454"/>
                    </a:lnTo>
                    <a:lnTo>
                      <a:pt x="39818" y="13433"/>
                    </a:lnTo>
                    <a:lnTo>
                      <a:pt x="39713" y="13413"/>
                    </a:lnTo>
                    <a:lnTo>
                      <a:pt x="39567" y="13413"/>
                    </a:lnTo>
                    <a:lnTo>
                      <a:pt x="39504" y="13517"/>
                    </a:lnTo>
                    <a:lnTo>
                      <a:pt x="39504" y="13433"/>
                    </a:lnTo>
                    <a:lnTo>
                      <a:pt x="39671" y="13350"/>
                    </a:lnTo>
                    <a:lnTo>
                      <a:pt x="39818" y="13329"/>
                    </a:lnTo>
                    <a:lnTo>
                      <a:pt x="39860" y="13371"/>
                    </a:lnTo>
                    <a:lnTo>
                      <a:pt x="39964" y="13392"/>
                    </a:lnTo>
                    <a:lnTo>
                      <a:pt x="39985" y="13350"/>
                    </a:lnTo>
                    <a:lnTo>
                      <a:pt x="40027" y="13266"/>
                    </a:lnTo>
                    <a:lnTo>
                      <a:pt x="39943" y="13266"/>
                    </a:lnTo>
                    <a:lnTo>
                      <a:pt x="39839" y="13245"/>
                    </a:lnTo>
                    <a:lnTo>
                      <a:pt x="39734" y="13182"/>
                    </a:lnTo>
                    <a:lnTo>
                      <a:pt x="39650" y="13182"/>
                    </a:lnTo>
                    <a:lnTo>
                      <a:pt x="39650" y="13287"/>
                    </a:lnTo>
                    <a:lnTo>
                      <a:pt x="39608" y="13287"/>
                    </a:lnTo>
                    <a:lnTo>
                      <a:pt x="39608" y="13245"/>
                    </a:lnTo>
                    <a:lnTo>
                      <a:pt x="39629" y="13182"/>
                    </a:lnTo>
                    <a:lnTo>
                      <a:pt x="39629" y="13140"/>
                    </a:lnTo>
                    <a:lnTo>
                      <a:pt x="39525" y="13140"/>
                    </a:lnTo>
                    <a:lnTo>
                      <a:pt x="39525" y="13182"/>
                    </a:lnTo>
                    <a:lnTo>
                      <a:pt x="39462" y="13224"/>
                    </a:lnTo>
                    <a:lnTo>
                      <a:pt x="39441" y="13161"/>
                    </a:lnTo>
                    <a:lnTo>
                      <a:pt x="39441" y="13078"/>
                    </a:lnTo>
                    <a:lnTo>
                      <a:pt x="39399" y="13057"/>
                    </a:lnTo>
                    <a:lnTo>
                      <a:pt x="39357" y="13078"/>
                    </a:lnTo>
                    <a:lnTo>
                      <a:pt x="39316" y="13036"/>
                    </a:lnTo>
                    <a:lnTo>
                      <a:pt x="39232" y="12994"/>
                    </a:lnTo>
                    <a:lnTo>
                      <a:pt x="39148" y="12994"/>
                    </a:lnTo>
                    <a:lnTo>
                      <a:pt x="39232" y="12910"/>
                    </a:lnTo>
                    <a:lnTo>
                      <a:pt x="39295" y="12868"/>
                    </a:lnTo>
                    <a:lnTo>
                      <a:pt x="39441" y="12973"/>
                    </a:lnTo>
                    <a:lnTo>
                      <a:pt x="39504" y="12973"/>
                    </a:lnTo>
                    <a:lnTo>
                      <a:pt x="39462" y="12931"/>
                    </a:lnTo>
                    <a:lnTo>
                      <a:pt x="39169" y="12764"/>
                    </a:lnTo>
                    <a:lnTo>
                      <a:pt x="39044" y="12743"/>
                    </a:lnTo>
                    <a:lnTo>
                      <a:pt x="39023" y="12722"/>
                    </a:lnTo>
                    <a:lnTo>
                      <a:pt x="39106" y="12722"/>
                    </a:lnTo>
                    <a:lnTo>
                      <a:pt x="39316" y="12806"/>
                    </a:lnTo>
                    <a:lnTo>
                      <a:pt x="39441" y="12806"/>
                    </a:lnTo>
                    <a:lnTo>
                      <a:pt x="39650" y="12848"/>
                    </a:lnTo>
                    <a:lnTo>
                      <a:pt x="39692" y="12848"/>
                    </a:lnTo>
                    <a:lnTo>
                      <a:pt x="39671" y="12806"/>
                    </a:lnTo>
                    <a:lnTo>
                      <a:pt x="39671" y="12722"/>
                    </a:lnTo>
                    <a:lnTo>
                      <a:pt x="39629" y="12659"/>
                    </a:lnTo>
                    <a:lnTo>
                      <a:pt x="39546" y="12638"/>
                    </a:lnTo>
                    <a:lnTo>
                      <a:pt x="39462" y="12596"/>
                    </a:lnTo>
                    <a:lnTo>
                      <a:pt x="39483" y="12555"/>
                    </a:lnTo>
                    <a:lnTo>
                      <a:pt x="39546" y="12555"/>
                    </a:lnTo>
                    <a:lnTo>
                      <a:pt x="39567" y="12617"/>
                    </a:lnTo>
                    <a:lnTo>
                      <a:pt x="39629" y="12638"/>
                    </a:lnTo>
                    <a:lnTo>
                      <a:pt x="39671" y="12617"/>
                    </a:lnTo>
                    <a:lnTo>
                      <a:pt x="39776" y="12617"/>
                    </a:lnTo>
                    <a:lnTo>
                      <a:pt x="39797" y="12596"/>
                    </a:lnTo>
                    <a:lnTo>
                      <a:pt x="39797" y="12534"/>
                    </a:lnTo>
                    <a:lnTo>
                      <a:pt x="39734" y="12513"/>
                    </a:lnTo>
                    <a:lnTo>
                      <a:pt x="39734" y="12450"/>
                    </a:lnTo>
                    <a:lnTo>
                      <a:pt x="39671" y="12387"/>
                    </a:lnTo>
                    <a:lnTo>
                      <a:pt x="39588" y="12408"/>
                    </a:lnTo>
                    <a:lnTo>
                      <a:pt x="39525" y="12450"/>
                    </a:lnTo>
                    <a:lnTo>
                      <a:pt x="39378" y="12450"/>
                    </a:lnTo>
                    <a:lnTo>
                      <a:pt x="39357" y="12513"/>
                    </a:lnTo>
                    <a:lnTo>
                      <a:pt x="39316" y="12513"/>
                    </a:lnTo>
                    <a:lnTo>
                      <a:pt x="39274" y="12429"/>
                    </a:lnTo>
                    <a:lnTo>
                      <a:pt x="39378" y="12387"/>
                    </a:lnTo>
                    <a:lnTo>
                      <a:pt x="39525" y="12387"/>
                    </a:lnTo>
                    <a:lnTo>
                      <a:pt x="39567" y="12345"/>
                    </a:lnTo>
                    <a:lnTo>
                      <a:pt x="39692" y="12345"/>
                    </a:lnTo>
                    <a:lnTo>
                      <a:pt x="39734" y="12304"/>
                    </a:lnTo>
                    <a:lnTo>
                      <a:pt x="39650" y="12283"/>
                    </a:lnTo>
                    <a:lnTo>
                      <a:pt x="39546" y="12241"/>
                    </a:lnTo>
                    <a:lnTo>
                      <a:pt x="39525" y="12199"/>
                    </a:lnTo>
                    <a:lnTo>
                      <a:pt x="39588" y="12241"/>
                    </a:lnTo>
                    <a:lnTo>
                      <a:pt x="39776" y="12241"/>
                    </a:lnTo>
                    <a:lnTo>
                      <a:pt x="39839" y="12283"/>
                    </a:lnTo>
                    <a:lnTo>
                      <a:pt x="39964" y="12429"/>
                    </a:lnTo>
                    <a:lnTo>
                      <a:pt x="40048" y="12450"/>
                    </a:lnTo>
                    <a:lnTo>
                      <a:pt x="40090" y="12429"/>
                    </a:lnTo>
                    <a:lnTo>
                      <a:pt x="40111" y="12492"/>
                    </a:lnTo>
                    <a:lnTo>
                      <a:pt x="40173" y="12513"/>
                    </a:lnTo>
                    <a:lnTo>
                      <a:pt x="40215" y="12450"/>
                    </a:lnTo>
                    <a:lnTo>
                      <a:pt x="40278" y="12450"/>
                    </a:lnTo>
                    <a:lnTo>
                      <a:pt x="40320" y="12555"/>
                    </a:lnTo>
                    <a:lnTo>
                      <a:pt x="40404" y="12555"/>
                    </a:lnTo>
                    <a:lnTo>
                      <a:pt x="40466" y="12534"/>
                    </a:lnTo>
                    <a:lnTo>
                      <a:pt x="40466" y="12408"/>
                    </a:lnTo>
                    <a:lnTo>
                      <a:pt x="40404" y="12324"/>
                    </a:lnTo>
                    <a:lnTo>
                      <a:pt x="40383" y="12241"/>
                    </a:lnTo>
                    <a:lnTo>
                      <a:pt x="40278" y="12199"/>
                    </a:lnTo>
                    <a:lnTo>
                      <a:pt x="40194" y="12136"/>
                    </a:lnTo>
                    <a:lnTo>
                      <a:pt x="40152" y="12115"/>
                    </a:lnTo>
                    <a:lnTo>
                      <a:pt x="40090" y="12136"/>
                    </a:lnTo>
                    <a:lnTo>
                      <a:pt x="40048" y="12178"/>
                    </a:lnTo>
                    <a:lnTo>
                      <a:pt x="39964" y="12115"/>
                    </a:lnTo>
                    <a:lnTo>
                      <a:pt x="39797" y="11990"/>
                    </a:lnTo>
                    <a:lnTo>
                      <a:pt x="39692" y="11969"/>
                    </a:lnTo>
                    <a:lnTo>
                      <a:pt x="39483" y="11990"/>
                    </a:lnTo>
                    <a:lnTo>
                      <a:pt x="39420" y="11969"/>
                    </a:lnTo>
                    <a:lnTo>
                      <a:pt x="39588" y="11927"/>
                    </a:lnTo>
                    <a:lnTo>
                      <a:pt x="39671" y="11864"/>
                    </a:lnTo>
                    <a:lnTo>
                      <a:pt x="39755" y="11864"/>
                    </a:lnTo>
                    <a:lnTo>
                      <a:pt x="39776" y="11885"/>
                    </a:lnTo>
                    <a:lnTo>
                      <a:pt x="39860" y="11885"/>
                    </a:lnTo>
                    <a:lnTo>
                      <a:pt x="39943" y="11822"/>
                    </a:lnTo>
                    <a:lnTo>
                      <a:pt x="40006" y="11780"/>
                    </a:lnTo>
                    <a:lnTo>
                      <a:pt x="40173" y="11780"/>
                    </a:lnTo>
                    <a:lnTo>
                      <a:pt x="40257" y="11822"/>
                    </a:lnTo>
                    <a:lnTo>
                      <a:pt x="40383" y="11822"/>
                    </a:lnTo>
                    <a:lnTo>
                      <a:pt x="40424" y="11760"/>
                    </a:lnTo>
                    <a:lnTo>
                      <a:pt x="40466" y="11676"/>
                    </a:lnTo>
                    <a:lnTo>
                      <a:pt x="40404" y="11592"/>
                    </a:lnTo>
                    <a:lnTo>
                      <a:pt x="40383" y="11467"/>
                    </a:lnTo>
                    <a:lnTo>
                      <a:pt x="40278" y="11236"/>
                    </a:lnTo>
                    <a:lnTo>
                      <a:pt x="40257" y="11090"/>
                    </a:lnTo>
                    <a:lnTo>
                      <a:pt x="40194" y="11132"/>
                    </a:lnTo>
                    <a:lnTo>
                      <a:pt x="40173" y="11090"/>
                    </a:lnTo>
                    <a:lnTo>
                      <a:pt x="40090" y="11132"/>
                    </a:lnTo>
                    <a:lnTo>
                      <a:pt x="40090" y="11174"/>
                    </a:lnTo>
                    <a:lnTo>
                      <a:pt x="40048" y="11278"/>
                    </a:lnTo>
                    <a:lnTo>
                      <a:pt x="40069" y="11299"/>
                    </a:lnTo>
                    <a:lnTo>
                      <a:pt x="40069" y="11383"/>
                    </a:lnTo>
                    <a:lnTo>
                      <a:pt x="40006" y="11404"/>
                    </a:lnTo>
                    <a:lnTo>
                      <a:pt x="39901" y="11467"/>
                    </a:lnTo>
                    <a:lnTo>
                      <a:pt x="39839" y="11550"/>
                    </a:lnTo>
                    <a:lnTo>
                      <a:pt x="39734" y="11508"/>
                    </a:lnTo>
                    <a:lnTo>
                      <a:pt x="39650" y="11488"/>
                    </a:lnTo>
                    <a:lnTo>
                      <a:pt x="39546" y="11508"/>
                    </a:lnTo>
                    <a:lnTo>
                      <a:pt x="39462" y="11613"/>
                    </a:lnTo>
                    <a:lnTo>
                      <a:pt x="39357" y="11718"/>
                    </a:lnTo>
                    <a:lnTo>
                      <a:pt x="39316" y="11697"/>
                    </a:lnTo>
                    <a:lnTo>
                      <a:pt x="39232" y="11676"/>
                    </a:lnTo>
                    <a:lnTo>
                      <a:pt x="39127" y="11697"/>
                    </a:lnTo>
                    <a:lnTo>
                      <a:pt x="39085" y="11697"/>
                    </a:lnTo>
                    <a:lnTo>
                      <a:pt x="39190" y="11592"/>
                    </a:lnTo>
                    <a:lnTo>
                      <a:pt x="39232" y="11571"/>
                    </a:lnTo>
                    <a:lnTo>
                      <a:pt x="39316" y="11613"/>
                    </a:lnTo>
                    <a:lnTo>
                      <a:pt x="39420" y="11571"/>
                    </a:lnTo>
                    <a:lnTo>
                      <a:pt x="39462" y="11467"/>
                    </a:lnTo>
                    <a:lnTo>
                      <a:pt x="39546" y="11404"/>
                    </a:lnTo>
                    <a:lnTo>
                      <a:pt x="39588" y="11404"/>
                    </a:lnTo>
                    <a:lnTo>
                      <a:pt x="39692" y="11362"/>
                    </a:lnTo>
                    <a:lnTo>
                      <a:pt x="39776" y="11299"/>
                    </a:lnTo>
                    <a:lnTo>
                      <a:pt x="39776" y="11174"/>
                    </a:lnTo>
                    <a:lnTo>
                      <a:pt x="39776" y="11132"/>
                    </a:lnTo>
                    <a:lnTo>
                      <a:pt x="39692" y="11132"/>
                    </a:lnTo>
                    <a:lnTo>
                      <a:pt x="39629" y="11153"/>
                    </a:lnTo>
                    <a:lnTo>
                      <a:pt x="39546" y="11132"/>
                    </a:lnTo>
                    <a:lnTo>
                      <a:pt x="39420" y="11132"/>
                    </a:lnTo>
                    <a:lnTo>
                      <a:pt x="39253" y="11278"/>
                    </a:lnTo>
                    <a:lnTo>
                      <a:pt x="39148" y="11383"/>
                    </a:lnTo>
                    <a:lnTo>
                      <a:pt x="38960" y="11404"/>
                    </a:lnTo>
                    <a:lnTo>
                      <a:pt x="39023" y="11362"/>
                    </a:lnTo>
                    <a:lnTo>
                      <a:pt x="39148" y="11341"/>
                    </a:lnTo>
                    <a:lnTo>
                      <a:pt x="39169" y="11257"/>
                    </a:lnTo>
                    <a:lnTo>
                      <a:pt x="39127" y="11236"/>
                    </a:lnTo>
                    <a:lnTo>
                      <a:pt x="39023" y="11236"/>
                    </a:lnTo>
                    <a:lnTo>
                      <a:pt x="39190" y="11153"/>
                    </a:lnTo>
                    <a:lnTo>
                      <a:pt x="39295" y="11153"/>
                    </a:lnTo>
                    <a:lnTo>
                      <a:pt x="39441" y="11048"/>
                    </a:lnTo>
                    <a:lnTo>
                      <a:pt x="39567" y="11048"/>
                    </a:lnTo>
                    <a:lnTo>
                      <a:pt x="39650" y="11027"/>
                    </a:lnTo>
                    <a:lnTo>
                      <a:pt x="39839" y="11027"/>
                    </a:lnTo>
                    <a:lnTo>
                      <a:pt x="39922" y="10944"/>
                    </a:lnTo>
                    <a:lnTo>
                      <a:pt x="39964" y="10881"/>
                    </a:lnTo>
                    <a:lnTo>
                      <a:pt x="39985" y="10839"/>
                    </a:lnTo>
                    <a:lnTo>
                      <a:pt x="40069" y="10818"/>
                    </a:lnTo>
                    <a:lnTo>
                      <a:pt x="40069" y="10923"/>
                    </a:lnTo>
                    <a:lnTo>
                      <a:pt x="40132" y="10944"/>
                    </a:lnTo>
                    <a:lnTo>
                      <a:pt x="40236" y="10839"/>
                    </a:lnTo>
                    <a:lnTo>
                      <a:pt x="40257" y="10734"/>
                    </a:lnTo>
                    <a:lnTo>
                      <a:pt x="40236" y="10672"/>
                    </a:lnTo>
                    <a:lnTo>
                      <a:pt x="40152" y="10630"/>
                    </a:lnTo>
                    <a:lnTo>
                      <a:pt x="40090" y="10525"/>
                    </a:lnTo>
                    <a:lnTo>
                      <a:pt x="39964" y="10400"/>
                    </a:lnTo>
                    <a:lnTo>
                      <a:pt x="39922" y="10295"/>
                    </a:lnTo>
                    <a:lnTo>
                      <a:pt x="39839" y="10295"/>
                    </a:lnTo>
                    <a:lnTo>
                      <a:pt x="39755" y="10337"/>
                    </a:lnTo>
                    <a:lnTo>
                      <a:pt x="39713" y="10400"/>
                    </a:lnTo>
                    <a:lnTo>
                      <a:pt x="39629" y="10420"/>
                    </a:lnTo>
                    <a:lnTo>
                      <a:pt x="39525" y="10504"/>
                    </a:lnTo>
                    <a:lnTo>
                      <a:pt x="39420" y="10504"/>
                    </a:lnTo>
                    <a:lnTo>
                      <a:pt x="39336" y="10567"/>
                    </a:lnTo>
                    <a:lnTo>
                      <a:pt x="39316" y="10546"/>
                    </a:lnTo>
                    <a:lnTo>
                      <a:pt x="39336" y="10441"/>
                    </a:lnTo>
                    <a:lnTo>
                      <a:pt x="39420" y="10400"/>
                    </a:lnTo>
                    <a:lnTo>
                      <a:pt x="39525" y="10400"/>
                    </a:lnTo>
                    <a:lnTo>
                      <a:pt x="39650" y="10253"/>
                    </a:lnTo>
                    <a:lnTo>
                      <a:pt x="39713" y="10190"/>
                    </a:lnTo>
                    <a:lnTo>
                      <a:pt x="39713" y="10127"/>
                    </a:lnTo>
                    <a:lnTo>
                      <a:pt x="39629" y="10148"/>
                    </a:lnTo>
                    <a:lnTo>
                      <a:pt x="39462" y="10211"/>
                    </a:lnTo>
                    <a:lnTo>
                      <a:pt x="39316" y="10316"/>
                    </a:lnTo>
                    <a:lnTo>
                      <a:pt x="39253" y="10316"/>
                    </a:lnTo>
                    <a:lnTo>
                      <a:pt x="39211" y="10358"/>
                    </a:lnTo>
                    <a:lnTo>
                      <a:pt x="39169" y="10441"/>
                    </a:lnTo>
                    <a:lnTo>
                      <a:pt x="39106" y="10630"/>
                    </a:lnTo>
                    <a:lnTo>
                      <a:pt x="38918" y="10839"/>
                    </a:lnTo>
                    <a:lnTo>
                      <a:pt x="38730" y="10944"/>
                    </a:lnTo>
                    <a:lnTo>
                      <a:pt x="38730" y="10923"/>
                    </a:lnTo>
                    <a:lnTo>
                      <a:pt x="38813" y="10839"/>
                    </a:lnTo>
                    <a:lnTo>
                      <a:pt x="38939" y="10713"/>
                    </a:lnTo>
                    <a:lnTo>
                      <a:pt x="39023" y="10567"/>
                    </a:lnTo>
                    <a:lnTo>
                      <a:pt x="39064" y="10525"/>
                    </a:lnTo>
                    <a:lnTo>
                      <a:pt x="39064" y="10462"/>
                    </a:lnTo>
                    <a:lnTo>
                      <a:pt x="39023" y="10462"/>
                    </a:lnTo>
                    <a:lnTo>
                      <a:pt x="39002" y="10441"/>
                    </a:lnTo>
                    <a:lnTo>
                      <a:pt x="38939" y="10462"/>
                    </a:lnTo>
                    <a:lnTo>
                      <a:pt x="38855" y="10609"/>
                    </a:lnTo>
                    <a:lnTo>
                      <a:pt x="38730" y="10734"/>
                    </a:lnTo>
                    <a:lnTo>
                      <a:pt x="38688" y="10734"/>
                    </a:lnTo>
                    <a:lnTo>
                      <a:pt x="38709" y="10651"/>
                    </a:lnTo>
                    <a:lnTo>
                      <a:pt x="38730" y="10567"/>
                    </a:lnTo>
                    <a:lnTo>
                      <a:pt x="38834" y="10462"/>
                    </a:lnTo>
                    <a:lnTo>
                      <a:pt x="38876" y="10400"/>
                    </a:lnTo>
                    <a:lnTo>
                      <a:pt x="38918" y="10316"/>
                    </a:lnTo>
                    <a:lnTo>
                      <a:pt x="39002" y="10316"/>
                    </a:lnTo>
                    <a:lnTo>
                      <a:pt x="39044" y="10337"/>
                    </a:lnTo>
                    <a:lnTo>
                      <a:pt x="39148" y="10337"/>
                    </a:lnTo>
                    <a:lnTo>
                      <a:pt x="39190" y="10295"/>
                    </a:lnTo>
                    <a:lnTo>
                      <a:pt x="39253" y="10211"/>
                    </a:lnTo>
                    <a:lnTo>
                      <a:pt x="39357" y="10148"/>
                    </a:lnTo>
                    <a:lnTo>
                      <a:pt x="39462" y="10023"/>
                    </a:lnTo>
                    <a:lnTo>
                      <a:pt x="39525" y="9918"/>
                    </a:lnTo>
                    <a:lnTo>
                      <a:pt x="39483" y="9814"/>
                    </a:lnTo>
                    <a:lnTo>
                      <a:pt x="39525" y="9730"/>
                    </a:lnTo>
                    <a:lnTo>
                      <a:pt x="39483" y="9709"/>
                    </a:lnTo>
                    <a:lnTo>
                      <a:pt x="39336" y="9793"/>
                    </a:lnTo>
                    <a:lnTo>
                      <a:pt x="39274" y="9876"/>
                    </a:lnTo>
                    <a:lnTo>
                      <a:pt x="39274" y="9981"/>
                    </a:lnTo>
                    <a:lnTo>
                      <a:pt x="39253" y="10107"/>
                    </a:lnTo>
                    <a:lnTo>
                      <a:pt x="39211" y="10127"/>
                    </a:lnTo>
                    <a:lnTo>
                      <a:pt x="39232" y="10086"/>
                    </a:lnTo>
                    <a:lnTo>
                      <a:pt x="39232" y="10023"/>
                    </a:lnTo>
                    <a:lnTo>
                      <a:pt x="39148" y="9981"/>
                    </a:lnTo>
                    <a:lnTo>
                      <a:pt x="39044" y="9981"/>
                    </a:lnTo>
                    <a:lnTo>
                      <a:pt x="38939" y="10044"/>
                    </a:lnTo>
                    <a:lnTo>
                      <a:pt x="38855" y="10023"/>
                    </a:lnTo>
                    <a:lnTo>
                      <a:pt x="38730" y="10044"/>
                    </a:lnTo>
                    <a:lnTo>
                      <a:pt x="38625" y="10107"/>
                    </a:lnTo>
                    <a:lnTo>
                      <a:pt x="38500" y="10107"/>
                    </a:lnTo>
                    <a:lnTo>
                      <a:pt x="38583" y="10044"/>
                    </a:lnTo>
                    <a:lnTo>
                      <a:pt x="38688" y="10002"/>
                    </a:lnTo>
                    <a:lnTo>
                      <a:pt x="38772" y="9897"/>
                    </a:lnTo>
                    <a:lnTo>
                      <a:pt x="38730" y="9814"/>
                    </a:lnTo>
                    <a:lnTo>
                      <a:pt x="38688" y="9814"/>
                    </a:lnTo>
                    <a:lnTo>
                      <a:pt x="38541" y="9835"/>
                    </a:lnTo>
                    <a:lnTo>
                      <a:pt x="38604" y="9772"/>
                    </a:lnTo>
                    <a:lnTo>
                      <a:pt x="38688" y="9772"/>
                    </a:lnTo>
                    <a:lnTo>
                      <a:pt x="38772" y="9709"/>
                    </a:lnTo>
                    <a:lnTo>
                      <a:pt x="38813" y="9604"/>
                    </a:lnTo>
                    <a:lnTo>
                      <a:pt x="38897" y="9583"/>
                    </a:lnTo>
                    <a:lnTo>
                      <a:pt x="38939" y="9521"/>
                    </a:lnTo>
                    <a:lnTo>
                      <a:pt x="39002" y="9521"/>
                    </a:lnTo>
                    <a:lnTo>
                      <a:pt x="39106" y="9604"/>
                    </a:lnTo>
                    <a:lnTo>
                      <a:pt x="39169" y="9667"/>
                    </a:lnTo>
                    <a:lnTo>
                      <a:pt x="39253" y="9667"/>
                    </a:lnTo>
                    <a:lnTo>
                      <a:pt x="39357" y="9521"/>
                    </a:lnTo>
                    <a:lnTo>
                      <a:pt x="39441" y="9458"/>
                    </a:lnTo>
                    <a:lnTo>
                      <a:pt x="39441" y="9395"/>
                    </a:lnTo>
                    <a:lnTo>
                      <a:pt x="39336" y="9270"/>
                    </a:lnTo>
                    <a:lnTo>
                      <a:pt x="39316" y="9165"/>
                    </a:lnTo>
                    <a:lnTo>
                      <a:pt x="39274" y="9060"/>
                    </a:lnTo>
                    <a:lnTo>
                      <a:pt x="39169" y="8956"/>
                    </a:lnTo>
                    <a:lnTo>
                      <a:pt x="39106" y="8893"/>
                    </a:lnTo>
                    <a:lnTo>
                      <a:pt x="39023" y="8726"/>
                    </a:lnTo>
                    <a:lnTo>
                      <a:pt x="38960" y="8747"/>
                    </a:lnTo>
                    <a:lnTo>
                      <a:pt x="38960" y="8830"/>
                    </a:lnTo>
                    <a:lnTo>
                      <a:pt x="38918" y="8893"/>
                    </a:lnTo>
                    <a:lnTo>
                      <a:pt x="38855" y="8935"/>
                    </a:lnTo>
                    <a:lnTo>
                      <a:pt x="38834" y="8977"/>
                    </a:lnTo>
                    <a:lnTo>
                      <a:pt x="38834" y="9060"/>
                    </a:lnTo>
                    <a:lnTo>
                      <a:pt x="38751" y="9102"/>
                    </a:lnTo>
                    <a:lnTo>
                      <a:pt x="38709" y="9186"/>
                    </a:lnTo>
                    <a:lnTo>
                      <a:pt x="38709" y="9291"/>
                    </a:lnTo>
                    <a:lnTo>
                      <a:pt x="38583" y="9353"/>
                    </a:lnTo>
                    <a:lnTo>
                      <a:pt x="38500" y="9458"/>
                    </a:lnTo>
                    <a:lnTo>
                      <a:pt x="38479" y="9542"/>
                    </a:lnTo>
                    <a:lnTo>
                      <a:pt x="38416" y="9604"/>
                    </a:lnTo>
                    <a:lnTo>
                      <a:pt x="38374" y="9583"/>
                    </a:lnTo>
                    <a:lnTo>
                      <a:pt x="38395" y="9458"/>
                    </a:lnTo>
                    <a:lnTo>
                      <a:pt x="38500" y="9291"/>
                    </a:lnTo>
                    <a:lnTo>
                      <a:pt x="38583" y="9270"/>
                    </a:lnTo>
                    <a:lnTo>
                      <a:pt x="38583" y="9228"/>
                    </a:lnTo>
                    <a:lnTo>
                      <a:pt x="38541" y="9186"/>
                    </a:lnTo>
                    <a:lnTo>
                      <a:pt x="38500" y="9123"/>
                    </a:lnTo>
                    <a:lnTo>
                      <a:pt x="38186" y="9332"/>
                    </a:lnTo>
                    <a:lnTo>
                      <a:pt x="38060" y="9500"/>
                    </a:lnTo>
                    <a:lnTo>
                      <a:pt x="37997" y="9583"/>
                    </a:lnTo>
                    <a:lnTo>
                      <a:pt x="37893" y="9604"/>
                    </a:lnTo>
                    <a:lnTo>
                      <a:pt x="37893" y="9583"/>
                    </a:lnTo>
                    <a:lnTo>
                      <a:pt x="37956" y="9542"/>
                    </a:lnTo>
                    <a:lnTo>
                      <a:pt x="38039" y="9374"/>
                    </a:lnTo>
                    <a:lnTo>
                      <a:pt x="38060" y="9291"/>
                    </a:lnTo>
                    <a:lnTo>
                      <a:pt x="38186" y="9165"/>
                    </a:lnTo>
                    <a:lnTo>
                      <a:pt x="38248" y="9081"/>
                    </a:lnTo>
                    <a:lnTo>
                      <a:pt x="38207" y="9019"/>
                    </a:lnTo>
                    <a:lnTo>
                      <a:pt x="38207" y="8935"/>
                    </a:lnTo>
                    <a:lnTo>
                      <a:pt x="38081" y="9019"/>
                    </a:lnTo>
                    <a:lnTo>
                      <a:pt x="37935" y="9144"/>
                    </a:lnTo>
                    <a:lnTo>
                      <a:pt x="37893" y="9249"/>
                    </a:lnTo>
                    <a:lnTo>
                      <a:pt x="37809" y="9353"/>
                    </a:lnTo>
                    <a:lnTo>
                      <a:pt x="37788" y="9332"/>
                    </a:lnTo>
                    <a:lnTo>
                      <a:pt x="37809" y="9228"/>
                    </a:lnTo>
                    <a:lnTo>
                      <a:pt x="37872" y="9123"/>
                    </a:lnTo>
                    <a:lnTo>
                      <a:pt x="37809" y="9081"/>
                    </a:lnTo>
                    <a:lnTo>
                      <a:pt x="37809" y="9039"/>
                    </a:lnTo>
                    <a:lnTo>
                      <a:pt x="37893" y="9019"/>
                    </a:lnTo>
                    <a:lnTo>
                      <a:pt x="38081" y="8872"/>
                    </a:lnTo>
                    <a:lnTo>
                      <a:pt x="38269" y="8726"/>
                    </a:lnTo>
                    <a:lnTo>
                      <a:pt x="38269" y="8642"/>
                    </a:lnTo>
                    <a:lnTo>
                      <a:pt x="38186" y="8642"/>
                    </a:lnTo>
                    <a:lnTo>
                      <a:pt x="38060" y="8726"/>
                    </a:lnTo>
                    <a:lnTo>
                      <a:pt x="38018" y="8809"/>
                    </a:lnTo>
                    <a:lnTo>
                      <a:pt x="37914" y="8851"/>
                    </a:lnTo>
                    <a:lnTo>
                      <a:pt x="37914" y="8809"/>
                    </a:lnTo>
                    <a:lnTo>
                      <a:pt x="37893" y="8747"/>
                    </a:lnTo>
                    <a:lnTo>
                      <a:pt x="37704" y="8872"/>
                    </a:lnTo>
                    <a:lnTo>
                      <a:pt x="37642" y="8977"/>
                    </a:lnTo>
                    <a:lnTo>
                      <a:pt x="37558" y="9165"/>
                    </a:lnTo>
                    <a:lnTo>
                      <a:pt x="37432" y="9249"/>
                    </a:lnTo>
                    <a:lnTo>
                      <a:pt x="37349" y="9249"/>
                    </a:lnTo>
                    <a:lnTo>
                      <a:pt x="37432" y="9165"/>
                    </a:lnTo>
                    <a:lnTo>
                      <a:pt x="37558" y="9060"/>
                    </a:lnTo>
                    <a:lnTo>
                      <a:pt x="37600" y="8956"/>
                    </a:lnTo>
                    <a:lnTo>
                      <a:pt x="37579" y="8935"/>
                    </a:lnTo>
                    <a:lnTo>
                      <a:pt x="37495" y="8935"/>
                    </a:lnTo>
                    <a:lnTo>
                      <a:pt x="37600" y="8851"/>
                    </a:lnTo>
                    <a:lnTo>
                      <a:pt x="37746" y="8830"/>
                    </a:lnTo>
                    <a:lnTo>
                      <a:pt x="37788" y="8767"/>
                    </a:lnTo>
                    <a:lnTo>
                      <a:pt x="37767" y="8726"/>
                    </a:lnTo>
                    <a:lnTo>
                      <a:pt x="37683" y="8747"/>
                    </a:lnTo>
                    <a:lnTo>
                      <a:pt x="37558" y="8767"/>
                    </a:lnTo>
                    <a:lnTo>
                      <a:pt x="37474" y="8851"/>
                    </a:lnTo>
                    <a:lnTo>
                      <a:pt x="37391" y="8830"/>
                    </a:lnTo>
                    <a:lnTo>
                      <a:pt x="37600" y="8726"/>
                    </a:lnTo>
                    <a:lnTo>
                      <a:pt x="37579" y="8663"/>
                    </a:lnTo>
                    <a:lnTo>
                      <a:pt x="37474" y="8663"/>
                    </a:lnTo>
                    <a:lnTo>
                      <a:pt x="37537" y="8600"/>
                    </a:lnTo>
                    <a:lnTo>
                      <a:pt x="37642" y="8600"/>
                    </a:lnTo>
                    <a:lnTo>
                      <a:pt x="37683" y="8642"/>
                    </a:lnTo>
                    <a:lnTo>
                      <a:pt x="37809" y="8642"/>
                    </a:lnTo>
                    <a:lnTo>
                      <a:pt x="37872" y="8537"/>
                    </a:lnTo>
                    <a:lnTo>
                      <a:pt x="37997" y="8495"/>
                    </a:lnTo>
                    <a:lnTo>
                      <a:pt x="37997" y="8412"/>
                    </a:lnTo>
                    <a:lnTo>
                      <a:pt x="38060" y="8328"/>
                    </a:lnTo>
                    <a:lnTo>
                      <a:pt x="38060" y="8286"/>
                    </a:lnTo>
                    <a:lnTo>
                      <a:pt x="37976" y="8286"/>
                    </a:lnTo>
                    <a:lnTo>
                      <a:pt x="37914" y="8223"/>
                    </a:lnTo>
                    <a:lnTo>
                      <a:pt x="37809" y="8203"/>
                    </a:lnTo>
                    <a:lnTo>
                      <a:pt x="37683" y="8307"/>
                    </a:lnTo>
                    <a:lnTo>
                      <a:pt x="37537" y="8349"/>
                    </a:lnTo>
                    <a:lnTo>
                      <a:pt x="37453" y="8495"/>
                    </a:lnTo>
                    <a:lnTo>
                      <a:pt x="37244" y="8705"/>
                    </a:lnTo>
                    <a:lnTo>
                      <a:pt x="37181" y="8705"/>
                    </a:lnTo>
                    <a:lnTo>
                      <a:pt x="37223" y="8621"/>
                    </a:lnTo>
                    <a:lnTo>
                      <a:pt x="37265" y="8621"/>
                    </a:lnTo>
                    <a:lnTo>
                      <a:pt x="37370" y="8537"/>
                    </a:lnTo>
                    <a:lnTo>
                      <a:pt x="37495" y="8349"/>
                    </a:lnTo>
                    <a:lnTo>
                      <a:pt x="37642" y="8286"/>
                    </a:lnTo>
                    <a:lnTo>
                      <a:pt x="37704" y="8203"/>
                    </a:lnTo>
                    <a:lnTo>
                      <a:pt x="37683" y="8140"/>
                    </a:lnTo>
                    <a:lnTo>
                      <a:pt x="37495" y="8140"/>
                    </a:lnTo>
                    <a:lnTo>
                      <a:pt x="37328" y="8286"/>
                    </a:lnTo>
                    <a:lnTo>
                      <a:pt x="37495" y="8119"/>
                    </a:lnTo>
                    <a:lnTo>
                      <a:pt x="37663" y="8077"/>
                    </a:lnTo>
                    <a:lnTo>
                      <a:pt x="37767" y="8098"/>
                    </a:lnTo>
                    <a:lnTo>
                      <a:pt x="37851" y="8119"/>
                    </a:lnTo>
                    <a:lnTo>
                      <a:pt x="37956" y="8014"/>
                    </a:lnTo>
                    <a:lnTo>
                      <a:pt x="37956" y="7931"/>
                    </a:lnTo>
                    <a:lnTo>
                      <a:pt x="37914" y="7889"/>
                    </a:lnTo>
                    <a:lnTo>
                      <a:pt x="37914" y="7805"/>
                    </a:lnTo>
                    <a:lnTo>
                      <a:pt x="37914" y="7721"/>
                    </a:lnTo>
                    <a:lnTo>
                      <a:pt x="37788" y="7679"/>
                    </a:lnTo>
                    <a:lnTo>
                      <a:pt x="37746" y="7596"/>
                    </a:lnTo>
                    <a:lnTo>
                      <a:pt x="37642" y="7575"/>
                    </a:lnTo>
                    <a:lnTo>
                      <a:pt x="37600" y="7617"/>
                    </a:lnTo>
                    <a:lnTo>
                      <a:pt x="37558" y="7617"/>
                    </a:lnTo>
                    <a:lnTo>
                      <a:pt x="37558" y="7533"/>
                    </a:lnTo>
                    <a:lnTo>
                      <a:pt x="37474" y="7512"/>
                    </a:lnTo>
                    <a:lnTo>
                      <a:pt x="37391" y="7428"/>
                    </a:lnTo>
                    <a:lnTo>
                      <a:pt x="37391" y="7366"/>
                    </a:lnTo>
                    <a:lnTo>
                      <a:pt x="37244" y="7282"/>
                    </a:lnTo>
                    <a:lnTo>
                      <a:pt x="37181" y="7282"/>
                    </a:lnTo>
                    <a:lnTo>
                      <a:pt x="37139" y="7219"/>
                    </a:lnTo>
                    <a:lnTo>
                      <a:pt x="37014" y="7219"/>
                    </a:lnTo>
                    <a:lnTo>
                      <a:pt x="36826" y="7261"/>
                    </a:lnTo>
                    <a:lnTo>
                      <a:pt x="36721" y="7366"/>
                    </a:lnTo>
                    <a:lnTo>
                      <a:pt x="36595" y="7366"/>
                    </a:lnTo>
                    <a:lnTo>
                      <a:pt x="36491" y="7533"/>
                    </a:lnTo>
                    <a:lnTo>
                      <a:pt x="36512" y="7596"/>
                    </a:lnTo>
                    <a:lnTo>
                      <a:pt x="36595" y="7617"/>
                    </a:lnTo>
                    <a:lnTo>
                      <a:pt x="36805" y="7805"/>
                    </a:lnTo>
                    <a:lnTo>
                      <a:pt x="36826" y="7847"/>
                    </a:lnTo>
                    <a:lnTo>
                      <a:pt x="36909" y="7889"/>
                    </a:lnTo>
                    <a:lnTo>
                      <a:pt x="36951" y="7993"/>
                    </a:lnTo>
                    <a:lnTo>
                      <a:pt x="36909" y="7993"/>
                    </a:lnTo>
                    <a:lnTo>
                      <a:pt x="36826" y="7931"/>
                    </a:lnTo>
                    <a:lnTo>
                      <a:pt x="36700" y="7931"/>
                    </a:lnTo>
                    <a:lnTo>
                      <a:pt x="36700" y="7847"/>
                    </a:lnTo>
                    <a:lnTo>
                      <a:pt x="36512" y="7679"/>
                    </a:lnTo>
                    <a:lnTo>
                      <a:pt x="36428" y="7700"/>
                    </a:lnTo>
                    <a:lnTo>
                      <a:pt x="36386" y="7721"/>
                    </a:lnTo>
                    <a:lnTo>
                      <a:pt x="36386" y="7721"/>
                    </a:lnTo>
                    <a:lnTo>
                      <a:pt x="36407" y="7638"/>
                    </a:lnTo>
                    <a:lnTo>
                      <a:pt x="36428" y="7533"/>
                    </a:lnTo>
                    <a:lnTo>
                      <a:pt x="36303" y="7491"/>
                    </a:lnTo>
                    <a:lnTo>
                      <a:pt x="36240" y="7512"/>
                    </a:lnTo>
                    <a:lnTo>
                      <a:pt x="36240" y="7721"/>
                    </a:lnTo>
                    <a:lnTo>
                      <a:pt x="36303" y="7826"/>
                    </a:lnTo>
                    <a:lnTo>
                      <a:pt x="36323" y="7951"/>
                    </a:lnTo>
                    <a:lnTo>
                      <a:pt x="36303" y="8035"/>
                    </a:lnTo>
                    <a:lnTo>
                      <a:pt x="36303" y="7931"/>
                    </a:lnTo>
                    <a:lnTo>
                      <a:pt x="36219" y="7784"/>
                    </a:lnTo>
                    <a:lnTo>
                      <a:pt x="36135" y="7889"/>
                    </a:lnTo>
                    <a:lnTo>
                      <a:pt x="36093" y="7993"/>
                    </a:lnTo>
                    <a:lnTo>
                      <a:pt x="36135" y="8056"/>
                    </a:lnTo>
                    <a:lnTo>
                      <a:pt x="36072" y="8119"/>
                    </a:lnTo>
                    <a:lnTo>
                      <a:pt x="35968" y="8056"/>
                    </a:lnTo>
                    <a:lnTo>
                      <a:pt x="35863" y="8035"/>
                    </a:lnTo>
                    <a:lnTo>
                      <a:pt x="35905" y="7951"/>
                    </a:lnTo>
                    <a:lnTo>
                      <a:pt x="36010" y="7889"/>
                    </a:lnTo>
                    <a:lnTo>
                      <a:pt x="36135" y="7700"/>
                    </a:lnTo>
                    <a:lnTo>
                      <a:pt x="36177" y="7596"/>
                    </a:lnTo>
                    <a:lnTo>
                      <a:pt x="36093" y="7512"/>
                    </a:lnTo>
                    <a:lnTo>
                      <a:pt x="36072" y="7407"/>
                    </a:lnTo>
                    <a:lnTo>
                      <a:pt x="35926" y="7533"/>
                    </a:lnTo>
                    <a:lnTo>
                      <a:pt x="35884" y="7596"/>
                    </a:lnTo>
                    <a:lnTo>
                      <a:pt x="35863" y="7533"/>
                    </a:lnTo>
                    <a:lnTo>
                      <a:pt x="35884" y="7407"/>
                    </a:lnTo>
                    <a:lnTo>
                      <a:pt x="35779" y="7387"/>
                    </a:lnTo>
                    <a:lnTo>
                      <a:pt x="35717" y="7407"/>
                    </a:lnTo>
                    <a:lnTo>
                      <a:pt x="35696" y="7491"/>
                    </a:lnTo>
                    <a:lnTo>
                      <a:pt x="35717" y="7617"/>
                    </a:lnTo>
                    <a:lnTo>
                      <a:pt x="35717" y="7742"/>
                    </a:lnTo>
                    <a:lnTo>
                      <a:pt x="35675" y="7700"/>
                    </a:lnTo>
                    <a:lnTo>
                      <a:pt x="35675" y="7533"/>
                    </a:lnTo>
                    <a:lnTo>
                      <a:pt x="35654" y="7512"/>
                    </a:lnTo>
                    <a:lnTo>
                      <a:pt x="35591" y="7617"/>
                    </a:lnTo>
                    <a:lnTo>
                      <a:pt x="35487" y="7638"/>
                    </a:lnTo>
                    <a:lnTo>
                      <a:pt x="35487" y="7721"/>
                    </a:lnTo>
                    <a:lnTo>
                      <a:pt x="35403" y="7826"/>
                    </a:lnTo>
                    <a:lnTo>
                      <a:pt x="35340" y="7847"/>
                    </a:lnTo>
                    <a:lnTo>
                      <a:pt x="35277" y="7931"/>
                    </a:lnTo>
                    <a:lnTo>
                      <a:pt x="35173" y="7931"/>
                    </a:lnTo>
                    <a:lnTo>
                      <a:pt x="35256" y="7847"/>
                    </a:lnTo>
                    <a:lnTo>
                      <a:pt x="35256" y="7784"/>
                    </a:lnTo>
                    <a:lnTo>
                      <a:pt x="35194" y="7721"/>
                    </a:lnTo>
                    <a:lnTo>
                      <a:pt x="35152" y="7721"/>
                    </a:lnTo>
                    <a:lnTo>
                      <a:pt x="35152" y="7679"/>
                    </a:lnTo>
                    <a:lnTo>
                      <a:pt x="35235" y="7679"/>
                    </a:lnTo>
                    <a:lnTo>
                      <a:pt x="35277" y="7700"/>
                    </a:lnTo>
                    <a:lnTo>
                      <a:pt x="35298" y="7638"/>
                    </a:lnTo>
                    <a:lnTo>
                      <a:pt x="35298" y="7596"/>
                    </a:lnTo>
                    <a:lnTo>
                      <a:pt x="35298" y="7554"/>
                    </a:lnTo>
                    <a:lnTo>
                      <a:pt x="35403" y="7491"/>
                    </a:lnTo>
                    <a:lnTo>
                      <a:pt x="35570" y="7345"/>
                    </a:lnTo>
                    <a:lnTo>
                      <a:pt x="35591" y="7261"/>
                    </a:lnTo>
                    <a:lnTo>
                      <a:pt x="35675" y="7177"/>
                    </a:lnTo>
                    <a:lnTo>
                      <a:pt x="35570" y="7177"/>
                    </a:lnTo>
                    <a:lnTo>
                      <a:pt x="35403" y="7282"/>
                    </a:lnTo>
                    <a:lnTo>
                      <a:pt x="35277" y="7407"/>
                    </a:lnTo>
                    <a:lnTo>
                      <a:pt x="35194" y="7407"/>
                    </a:lnTo>
                    <a:lnTo>
                      <a:pt x="35277" y="7324"/>
                    </a:lnTo>
                    <a:lnTo>
                      <a:pt x="35361" y="7219"/>
                    </a:lnTo>
                    <a:lnTo>
                      <a:pt x="35445" y="7156"/>
                    </a:lnTo>
                    <a:lnTo>
                      <a:pt x="35549" y="7114"/>
                    </a:lnTo>
                    <a:lnTo>
                      <a:pt x="35612" y="7052"/>
                    </a:lnTo>
                    <a:lnTo>
                      <a:pt x="35696" y="7052"/>
                    </a:lnTo>
                    <a:lnTo>
                      <a:pt x="35779" y="6905"/>
                    </a:lnTo>
                    <a:lnTo>
                      <a:pt x="35779" y="6863"/>
                    </a:lnTo>
                    <a:lnTo>
                      <a:pt x="35696" y="6780"/>
                    </a:lnTo>
                    <a:lnTo>
                      <a:pt x="35696" y="6675"/>
                    </a:lnTo>
                    <a:lnTo>
                      <a:pt x="35717" y="6591"/>
                    </a:lnTo>
                    <a:lnTo>
                      <a:pt x="35884" y="6424"/>
                    </a:lnTo>
                    <a:lnTo>
                      <a:pt x="35905" y="6361"/>
                    </a:lnTo>
                    <a:lnTo>
                      <a:pt x="35863" y="6257"/>
                    </a:lnTo>
                    <a:lnTo>
                      <a:pt x="35842" y="6194"/>
                    </a:lnTo>
                    <a:lnTo>
                      <a:pt x="35800" y="6131"/>
                    </a:lnTo>
                    <a:lnTo>
                      <a:pt x="35884" y="6006"/>
                    </a:lnTo>
                    <a:lnTo>
                      <a:pt x="35968" y="5922"/>
                    </a:lnTo>
                    <a:lnTo>
                      <a:pt x="35989" y="5838"/>
                    </a:lnTo>
                    <a:lnTo>
                      <a:pt x="36010" y="5587"/>
                    </a:lnTo>
                    <a:lnTo>
                      <a:pt x="36051" y="5524"/>
                    </a:lnTo>
                    <a:lnTo>
                      <a:pt x="36010" y="5462"/>
                    </a:lnTo>
                    <a:lnTo>
                      <a:pt x="35842" y="5399"/>
                    </a:lnTo>
                    <a:lnTo>
                      <a:pt x="35654" y="5399"/>
                    </a:lnTo>
                    <a:lnTo>
                      <a:pt x="35487" y="5357"/>
                    </a:lnTo>
                    <a:lnTo>
                      <a:pt x="35361" y="5420"/>
                    </a:lnTo>
                    <a:lnTo>
                      <a:pt x="35235" y="5420"/>
                    </a:lnTo>
                    <a:lnTo>
                      <a:pt x="35068" y="5503"/>
                    </a:lnTo>
                    <a:lnTo>
                      <a:pt x="34796" y="5587"/>
                    </a:lnTo>
                    <a:lnTo>
                      <a:pt x="34754" y="5671"/>
                    </a:lnTo>
                    <a:lnTo>
                      <a:pt x="34859" y="5796"/>
                    </a:lnTo>
                    <a:lnTo>
                      <a:pt x="34859" y="5880"/>
                    </a:lnTo>
                    <a:lnTo>
                      <a:pt x="34817" y="5922"/>
                    </a:lnTo>
                    <a:lnTo>
                      <a:pt x="34754" y="5775"/>
                    </a:lnTo>
                    <a:lnTo>
                      <a:pt x="34712" y="5713"/>
                    </a:lnTo>
                    <a:lnTo>
                      <a:pt x="34650" y="5587"/>
                    </a:lnTo>
                    <a:lnTo>
                      <a:pt x="34524" y="5587"/>
                    </a:lnTo>
                    <a:lnTo>
                      <a:pt x="34440" y="5671"/>
                    </a:lnTo>
                    <a:lnTo>
                      <a:pt x="34440" y="5734"/>
                    </a:lnTo>
                    <a:lnTo>
                      <a:pt x="34398" y="5796"/>
                    </a:lnTo>
                    <a:lnTo>
                      <a:pt x="34378" y="5713"/>
                    </a:lnTo>
                    <a:lnTo>
                      <a:pt x="34398" y="5608"/>
                    </a:lnTo>
                    <a:lnTo>
                      <a:pt x="34336" y="5587"/>
                    </a:lnTo>
                    <a:lnTo>
                      <a:pt x="34189" y="5608"/>
                    </a:lnTo>
                    <a:lnTo>
                      <a:pt x="34126" y="5713"/>
                    </a:lnTo>
                    <a:lnTo>
                      <a:pt x="34126" y="5796"/>
                    </a:lnTo>
                    <a:lnTo>
                      <a:pt x="34273" y="5901"/>
                    </a:lnTo>
                    <a:lnTo>
                      <a:pt x="34378" y="6047"/>
                    </a:lnTo>
                    <a:lnTo>
                      <a:pt x="34503" y="6131"/>
                    </a:lnTo>
                    <a:lnTo>
                      <a:pt x="34440" y="6131"/>
                    </a:lnTo>
                    <a:lnTo>
                      <a:pt x="34294" y="6047"/>
                    </a:lnTo>
                    <a:lnTo>
                      <a:pt x="34106" y="5880"/>
                    </a:lnTo>
                    <a:lnTo>
                      <a:pt x="34064" y="5880"/>
                    </a:lnTo>
                    <a:lnTo>
                      <a:pt x="34022" y="5922"/>
                    </a:lnTo>
                    <a:lnTo>
                      <a:pt x="33854" y="5922"/>
                    </a:lnTo>
                    <a:lnTo>
                      <a:pt x="33813" y="5943"/>
                    </a:lnTo>
                    <a:lnTo>
                      <a:pt x="33875" y="6006"/>
                    </a:lnTo>
                    <a:lnTo>
                      <a:pt x="34001" y="6006"/>
                    </a:lnTo>
                    <a:lnTo>
                      <a:pt x="34022" y="6047"/>
                    </a:lnTo>
                    <a:lnTo>
                      <a:pt x="34064" y="6152"/>
                    </a:lnTo>
                    <a:lnTo>
                      <a:pt x="34210" y="6257"/>
                    </a:lnTo>
                    <a:lnTo>
                      <a:pt x="34231" y="6340"/>
                    </a:lnTo>
                    <a:lnTo>
                      <a:pt x="34315" y="6424"/>
                    </a:lnTo>
                    <a:lnTo>
                      <a:pt x="34210" y="6424"/>
                    </a:lnTo>
                    <a:lnTo>
                      <a:pt x="34126" y="6319"/>
                    </a:lnTo>
                    <a:lnTo>
                      <a:pt x="33980" y="6236"/>
                    </a:lnTo>
                    <a:lnTo>
                      <a:pt x="33980" y="6152"/>
                    </a:lnTo>
                    <a:lnTo>
                      <a:pt x="33875" y="6047"/>
                    </a:lnTo>
                    <a:lnTo>
                      <a:pt x="33750" y="6047"/>
                    </a:lnTo>
                    <a:lnTo>
                      <a:pt x="33666" y="6131"/>
                    </a:lnTo>
                    <a:lnTo>
                      <a:pt x="33666" y="6215"/>
                    </a:lnTo>
                    <a:lnTo>
                      <a:pt x="33582" y="6361"/>
                    </a:lnTo>
                    <a:lnTo>
                      <a:pt x="33541" y="6529"/>
                    </a:lnTo>
                    <a:lnTo>
                      <a:pt x="33603" y="6633"/>
                    </a:lnTo>
                    <a:lnTo>
                      <a:pt x="33478" y="6675"/>
                    </a:lnTo>
                    <a:lnTo>
                      <a:pt x="33478" y="6759"/>
                    </a:lnTo>
                    <a:lnTo>
                      <a:pt x="33541" y="6822"/>
                    </a:lnTo>
                    <a:lnTo>
                      <a:pt x="33562" y="6926"/>
                    </a:lnTo>
                    <a:lnTo>
                      <a:pt x="33645" y="6926"/>
                    </a:lnTo>
                    <a:lnTo>
                      <a:pt x="33813" y="6780"/>
                    </a:lnTo>
                    <a:lnTo>
                      <a:pt x="33896" y="6780"/>
                    </a:lnTo>
                    <a:lnTo>
                      <a:pt x="33917" y="6842"/>
                    </a:lnTo>
                    <a:lnTo>
                      <a:pt x="33813" y="6863"/>
                    </a:lnTo>
                    <a:lnTo>
                      <a:pt x="33771" y="6884"/>
                    </a:lnTo>
                    <a:lnTo>
                      <a:pt x="33771" y="6947"/>
                    </a:lnTo>
                    <a:lnTo>
                      <a:pt x="33687" y="6947"/>
                    </a:lnTo>
                    <a:lnTo>
                      <a:pt x="33603" y="7052"/>
                    </a:lnTo>
                    <a:lnTo>
                      <a:pt x="33603" y="7156"/>
                    </a:lnTo>
                    <a:lnTo>
                      <a:pt x="33541" y="7240"/>
                    </a:lnTo>
                    <a:lnTo>
                      <a:pt x="33478" y="7177"/>
                    </a:lnTo>
                    <a:lnTo>
                      <a:pt x="33499" y="7094"/>
                    </a:lnTo>
                    <a:lnTo>
                      <a:pt x="33436" y="6947"/>
                    </a:lnTo>
                    <a:lnTo>
                      <a:pt x="33352" y="6926"/>
                    </a:lnTo>
                    <a:lnTo>
                      <a:pt x="33290" y="7031"/>
                    </a:lnTo>
                    <a:lnTo>
                      <a:pt x="33331" y="7094"/>
                    </a:lnTo>
                    <a:lnTo>
                      <a:pt x="33269" y="7177"/>
                    </a:lnTo>
                    <a:lnTo>
                      <a:pt x="33164" y="7198"/>
                    </a:lnTo>
                    <a:lnTo>
                      <a:pt x="33122" y="7261"/>
                    </a:lnTo>
                    <a:lnTo>
                      <a:pt x="33080" y="7177"/>
                    </a:lnTo>
                    <a:lnTo>
                      <a:pt x="33038" y="7198"/>
                    </a:lnTo>
                    <a:lnTo>
                      <a:pt x="33059" y="7303"/>
                    </a:lnTo>
                    <a:lnTo>
                      <a:pt x="33122" y="7407"/>
                    </a:lnTo>
                    <a:lnTo>
                      <a:pt x="33122" y="7554"/>
                    </a:lnTo>
                    <a:lnTo>
                      <a:pt x="33143" y="7575"/>
                    </a:lnTo>
                    <a:lnTo>
                      <a:pt x="33143" y="7700"/>
                    </a:lnTo>
                    <a:lnTo>
                      <a:pt x="33227" y="7721"/>
                    </a:lnTo>
                    <a:lnTo>
                      <a:pt x="33290" y="7784"/>
                    </a:lnTo>
                    <a:lnTo>
                      <a:pt x="33269" y="7868"/>
                    </a:lnTo>
                    <a:lnTo>
                      <a:pt x="33290" y="7931"/>
                    </a:lnTo>
                    <a:lnTo>
                      <a:pt x="33290" y="8035"/>
                    </a:lnTo>
                    <a:lnTo>
                      <a:pt x="33185" y="8119"/>
                    </a:lnTo>
                    <a:lnTo>
                      <a:pt x="33143" y="8203"/>
                    </a:lnTo>
                    <a:lnTo>
                      <a:pt x="33122" y="8412"/>
                    </a:lnTo>
                    <a:lnTo>
                      <a:pt x="33059" y="8454"/>
                    </a:lnTo>
                    <a:lnTo>
                      <a:pt x="32934" y="8663"/>
                    </a:lnTo>
                    <a:lnTo>
                      <a:pt x="32934" y="8747"/>
                    </a:lnTo>
                    <a:lnTo>
                      <a:pt x="32808" y="8872"/>
                    </a:lnTo>
                    <a:lnTo>
                      <a:pt x="32829" y="8830"/>
                    </a:lnTo>
                    <a:lnTo>
                      <a:pt x="32829" y="8726"/>
                    </a:lnTo>
                    <a:lnTo>
                      <a:pt x="32871" y="8558"/>
                    </a:lnTo>
                    <a:lnTo>
                      <a:pt x="32955" y="8495"/>
                    </a:lnTo>
                    <a:lnTo>
                      <a:pt x="32934" y="8433"/>
                    </a:lnTo>
                    <a:lnTo>
                      <a:pt x="32913" y="8454"/>
                    </a:lnTo>
                    <a:lnTo>
                      <a:pt x="32829" y="8454"/>
                    </a:lnTo>
                    <a:lnTo>
                      <a:pt x="32746" y="8391"/>
                    </a:lnTo>
                    <a:lnTo>
                      <a:pt x="32704" y="8349"/>
                    </a:lnTo>
                    <a:lnTo>
                      <a:pt x="32746" y="8328"/>
                    </a:lnTo>
                    <a:lnTo>
                      <a:pt x="32829" y="8307"/>
                    </a:lnTo>
                    <a:lnTo>
                      <a:pt x="32913" y="8307"/>
                    </a:lnTo>
                    <a:lnTo>
                      <a:pt x="32913" y="8244"/>
                    </a:lnTo>
                    <a:lnTo>
                      <a:pt x="32955" y="8244"/>
                    </a:lnTo>
                    <a:lnTo>
                      <a:pt x="32976" y="8349"/>
                    </a:lnTo>
                    <a:lnTo>
                      <a:pt x="33038" y="8244"/>
                    </a:lnTo>
                    <a:lnTo>
                      <a:pt x="33038" y="8140"/>
                    </a:lnTo>
                    <a:lnTo>
                      <a:pt x="32934" y="8098"/>
                    </a:lnTo>
                    <a:lnTo>
                      <a:pt x="32913" y="8035"/>
                    </a:lnTo>
                    <a:lnTo>
                      <a:pt x="32808" y="7910"/>
                    </a:lnTo>
                    <a:lnTo>
                      <a:pt x="32808" y="7763"/>
                    </a:lnTo>
                    <a:lnTo>
                      <a:pt x="32746" y="7679"/>
                    </a:lnTo>
                    <a:lnTo>
                      <a:pt x="32725" y="7512"/>
                    </a:lnTo>
                    <a:lnTo>
                      <a:pt x="32704" y="7491"/>
                    </a:lnTo>
                    <a:lnTo>
                      <a:pt x="32704" y="7407"/>
                    </a:lnTo>
                    <a:lnTo>
                      <a:pt x="32746" y="7366"/>
                    </a:lnTo>
                    <a:lnTo>
                      <a:pt x="32829" y="7198"/>
                    </a:lnTo>
                    <a:lnTo>
                      <a:pt x="32829" y="7094"/>
                    </a:lnTo>
                    <a:lnTo>
                      <a:pt x="32934" y="6989"/>
                    </a:lnTo>
                    <a:lnTo>
                      <a:pt x="33018" y="6884"/>
                    </a:lnTo>
                    <a:lnTo>
                      <a:pt x="33122" y="6842"/>
                    </a:lnTo>
                    <a:lnTo>
                      <a:pt x="33122" y="6738"/>
                    </a:lnTo>
                    <a:lnTo>
                      <a:pt x="33059" y="6654"/>
                    </a:lnTo>
                    <a:lnTo>
                      <a:pt x="33018" y="6550"/>
                    </a:lnTo>
                    <a:lnTo>
                      <a:pt x="33038" y="6424"/>
                    </a:lnTo>
                    <a:lnTo>
                      <a:pt x="33143" y="6215"/>
                    </a:lnTo>
                    <a:lnTo>
                      <a:pt x="33227" y="6173"/>
                    </a:lnTo>
                    <a:lnTo>
                      <a:pt x="33394" y="6068"/>
                    </a:lnTo>
                    <a:lnTo>
                      <a:pt x="33603" y="5817"/>
                    </a:lnTo>
                    <a:lnTo>
                      <a:pt x="33813" y="5608"/>
                    </a:lnTo>
                    <a:lnTo>
                      <a:pt x="33959" y="5587"/>
                    </a:lnTo>
                    <a:lnTo>
                      <a:pt x="34064" y="5441"/>
                    </a:lnTo>
                    <a:lnTo>
                      <a:pt x="34106" y="5378"/>
                    </a:lnTo>
                    <a:lnTo>
                      <a:pt x="34210" y="5378"/>
                    </a:lnTo>
                    <a:lnTo>
                      <a:pt x="34398" y="5294"/>
                    </a:lnTo>
                    <a:lnTo>
                      <a:pt x="34545" y="5231"/>
                    </a:lnTo>
                    <a:lnTo>
                      <a:pt x="34587" y="5169"/>
                    </a:lnTo>
                    <a:lnTo>
                      <a:pt x="34545" y="5085"/>
                    </a:lnTo>
                    <a:lnTo>
                      <a:pt x="34315" y="4980"/>
                    </a:lnTo>
                    <a:lnTo>
                      <a:pt x="34189" y="4897"/>
                    </a:lnTo>
                    <a:lnTo>
                      <a:pt x="34001" y="4897"/>
                    </a:lnTo>
                    <a:lnTo>
                      <a:pt x="33959" y="4876"/>
                    </a:lnTo>
                    <a:lnTo>
                      <a:pt x="33875" y="4897"/>
                    </a:lnTo>
                    <a:lnTo>
                      <a:pt x="33708" y="4876"/>
                    </a:lnTo>
                    <a:lnTo>
                      <a:pt x="33645" y="4897"/>
                    </a:lnTo>
                    <a:lnTo>
                      <a:pt x="33436" y="4897"/>
                    </a:lnTo>
                    <a:lnTo>
                      <a:pt x="33122" y="5001"/>
                    </a:lnTo>
                    <a:lnTo>
                      <a:pt x="32934" y="5190"/>
                    </a:lnTo>
                    <a:lnTo>
                      <a:pt x="32725" y="5273"/>
                    </a:lnTo>
                    <a:lnTo>
                      <a:pt x="32704" y="5378"/>
                    </a:lnTo>
                    <a:lnTo>
                      <a:pt x="32725" y="5482"/>
                    </a:lnTo>
                    <a:lnTo>
                      <a:pt x="32641" y="5441"/>
                    </a:lnTo>
                    <a:lnTo>
                      <a:pt x="32557" y="5441"/>
                    </a:lnTo>
                    <a:lnTo>
                      <a:pt x="32494" y="5545"/>
                    </a:lnTo>
                    <a:lnTo>
                      <a:pt x="32348" y="5545"/>
                    </a:lnTo>
                    <a:lnTo>
                      <a:pt x="32243" y="5692"/>
                    </a:lnTo>
                    <a:lnTo>
                      <a:pt x="32243" y="5796"/>
                    </a:lnTo>
                    <a:lnTo>
                      <a:pt x="32181" y="5796"/>
                    </a:lnTo>
                    <a:lnTo>
                      <a:pt x="32034" y="6006"/>
                    </a:lnTo>
                    <a:lnTo>
                      <a:pt x="32097" y="6068"/>
                    </a:lnTo>
                    <a:lnTo>
                      <a:pt x="32034" y="6152"/>
                    </a:lnTo>
                    <a:lnTo>
                      <a:pt x="31992" y="6068"/>
                    </a:lnTo>
                    <a:lnTo>
                      <a:pt x="31930" y="6068"/>
                    </a:lnTo>
                    <a:lnTo>
                      <a:pt x="31888" y="6257"/>
                    </a:lnTo>
                    <a:lnTo>
                      <a:pt x="31762" y="6257"/>
                    </a:lnTo>
                    <a:lnTo>
                      <a:pt x="31678" y="6361"/>
                    </a:lnTo>
                    <a:lnTo>
                      <a:pt x="31616" y="6424"/>
                    </a:lnTo>
                    <a:lnTo>
                      <a:pt x="31553" y="6570"/>
                    </a:lnTo>
                    <a:lnTo>
                      <a:pt x="31448" y="6759"/>
                    </a:lnTo>
                    <a:lnTo>
                      <a:pt x="31448" y="6863"/>
                    </a:lnTo>
                    <a:lnTo>
                      <a:pt x="31490" y="6842"/>
                    </a:lnTo>
                    <a:lnTo>
                      <a:pt x="31511" y="6842"/>
                    </a:lnTo>
                    <a:lnTo>
                      <a:pt x="31490" y="6905"/>
                    </a:lnTo>
                    <a:lnTo>
                      <a:pt x="31406" y="6905"/>
                    </a:lnTo>
                    <a:lnTo>
                      <a:pt x="31260" y="6989"/>
                    </a:lnTo>
                    <a:lnTo>
                      <a:pt x="31239" y="7094"/>
                    </a:lnTo>
                    <a:lnTo>
                      <a:pt x="31155" y="7114"/>
                    </a:lnTo>
                    <a:lnTo>
                      <a:pt x="31134" y="7198"/>
                    </a:lnTo>
                    <a:lnTo>
                      <a:pt x="31134" y="7407"/>
                    </a:lnTo>
                    <a:lnTo>
                      <a:pt x="31072" y="7512"/>
                    </a:lnTo>
                    <a:lnTo>
                      <a:pt x="30988" y="7512"/>
                    </a:lnTo>
                    <a:lnTo>
                      <a:pt x="30967" y="7659"/>
                    </a:lnTo>
                    <a:lnTo>
                      <a:pt x="30967" y="7721"/>
                    </a:lnTo>
                    <a:lnTo>
                      <a:pt x="30862" y="7784"/>
                    </a:lnTo>
                    <a:lnTo>
                      <a:pt x="30821" y="7972"/>
                    </a:lnTo>
                    <a:lnTo>
                      <a:pt x="30862" y="8077"/>
                    </a:lnTo>
                    <a:lnTo>
                      <a:pt x="31072" y="8182"/>
                    </a:lnTo>
                    <a:lnTo>
                      <a:pt x="31176" y="8182"/>
                    </a:lnTo>
                    <a:lnTo>
                      <a:pt x="31302" y="8244"/>
                    </a:lnTo>
                    <a:lnTo>
                      <a:pt x="31385" y="8244"/>
                    </a:lnTo>
                    <a:lnTo>
                      <a:pt x="31511" y="8328"/>
                    </a:lnTo>
                    <a:lnTo>
                      <a:pt x="31678" y="8328"/>
                    </a:lnTo>
                    <a:lnTo>
                      <a:pt x="31699" y="8495"/>
                    </a:lnTo>
                    <a:lnTo>
                      <a:pt x="31867" y="8558"/>
                    </a:lnTo>
                    <a:lnTo>
                      <a:pt x="31888" y="8642"/>
                    </a:lnTo>
                    <a:lnTo>
                      <a:pt x="31971" y="8705"/>
                    </a:lnTo>
                    <a:lnTo>
                      <a:pt x="31804" y="8705"/>
                    </a:lnTo>
                    <a:lnTo>
                      <a:pt x="31762" y="8726"/>
                    </a:lnTo>
                    <a:lnTo>
                      <a:pt x="31574" y="8726"/>
                    </a:lnTo>
                    <a:lnTo>
                      <a:pt x="31365" y="8642"/>
                    </a:lnTo>
                    <a:lnTo>
                      <a:pt x="31344" y="8537"/>
                    </a:lnTo>
                    <a:lnTo>
                      <a:pt x="31239" y="8454"/>
                    </a:lnTo>
                    <a:lnTo>
                      <a:pt x="31051" y="8454"/>
                    </a:lnTo>
                    <a:lnTo>
                      <a:pt x="30988" y="8412"/>
                    </a:lnTo>
                    <a:lnTo>
                      <a:pt x="30883" y="8391"/>
                    </a:lnTo>
                    <a:lnTo>
                      <a:pt x="30862" y="8433"/>
                    </a:lnTo>
                    <a:lnTo>
                      <a:pt x="30925" y="8558"/>
                    </a:lnTo>
                    <a:lnTo>
                      <a:pt x="30925" y="8642"/>
                    </a:lnTo>
                    <a:lnTo>
                      <a:pt x="30841" y="8642"/>
                    </a:lnTo>
                    <a:lnTo>
                      <a:pt x="30821" y="8726"/>
                    </a:lnTo>
                    <a:lnTo>
                      <a:pt x="30862" y="8914"/>
                    </a:lnTo>
                    <a:lnTo>
                      <a:pt x="30883" y="9039"/>
                    </a:lnTo>
                    <a:lnTo>
                      <a:pt x="30862" y="9165"/>
                    </a:lnTo>
                    <a:lnTo>
                      <a:pt x="30883" y="9270"/>
                    </a:lnTo>
                    <a:lnTo>
                      <a:pt x="31030" y="9353"/>
                    </a:lnTo>
                    <a:lnTo>
                      <a:pt x="31134" y="9458"/>
                    </a:lnTo>
                    <a:lnTo>
                      <a:pt x="31134" y="9500"/>
                    </a:lnTo>
                    <a:lnTo>
                      <a:pt x="31072" y="9458"/>
                    </a:lnTo>
                    <a:lnTo>
                      <a:pt x="31051" y="9458"/>
                    </a:lnTo>
                    <a:lnTo>
                      <a:pt x="31072" y="9563"/>
                    </a:lnTo>
                    <a:lnTo>
                      <a:pt x="31155" y="9667"/>
                    </a:lnTo>
                    <a:lnTo>
                      <a:pt x="31197" y="9667"/>
                    </a:lnTo>
                    <a:lnTo>
                      <a:pt x="31197" y="9583"/>
                    </a:lnTo>
                    <a:lnTo>
                      <a:pt x="31281" y="9563"/>
                    </a:lnTo>
                    <a:lnTo>
                      <a:pt x="31385" y="9583"/>
                    </a:lnTo>
                    <a:lnTo>
                      <a:pt x="31469" y="9667"/>
                    </a:lnTo>
                    <a:lnTo>
                      <a:pt x="31553" y="9688"/>
                    </a:lnTo>
                    <a:lnTo>
                      <a:pt x="31574" y="9646"/>
                    </a:lnTo>
                    <a:lnTo>
                      <a:pt x="31553" y="9583"/>
                    </a:lnTo>
                    <a:lnTo>
                      <a:pt x="31574" y="9500"/>
                    </a:lnTo>
                    <a:lnTo>
                      <a:pt x="31616" y="9479"/>
                    </a:lnTo>
                    <a:lnTo>
                      <a:pt x="31678" y="9542"/>
                    </a:lnTo>
                    <a:lnTo>
                      <a:pt x="31657" y="9646"/>
                    </a:lnTo>
                    <a:lnTo>
                      <a:pt x="31678" y="9709"/>
                    </a:lnTo>
                    <a:lnTo>
                      <a:pt x="31720" y="9709"/>
                    </a:lnTo>
                    <a:lnTo>
                      <a:pt x="31783" y="9583"/>
                    </a:lnTo>
                    <a:lnTo>
                      <a:pt x="31909" y="9563"/>
                    </a:lnTo>
                    <a:lnTo>
                      <a:pt x="31992" y="9479"/>
                    </a:lnTo>
                    <a:lnTo>
                      <a:pt x="32013" y="9500"/>
                    </a:lnTo>
                    <a:lnTo>
                      <a:pt x="31971" y="9583"/>
                    </a:lnTo>
                    <a:lnTo>
                      <a:pt x="31783" y="9688"/>
                    </a:lnTo>
                    <a:lnTo>
                      <a:pt x="31762" y="9793"/>
                    </a:lnTo>
                    <a:lnTo>
                      <a:pt x="31867" y="9876"/>
                    </a:lnTo>
                    <a:lnTo>
                      <a:pt x="31888" y="10023"/>
                    </a:lnTo>
                    <a:lnTo>
                      <a:pt x="32013" y="10169"/>
                    </a:lnTo>
                    <a:lnTo>
                      <a:pt x="32181" y="10169"/>
                    </a:lnTo>
                    <a:lnTo>
                      <a:pt x="32222" y="10107"/>
                    </a:lnTo>
                    <a:lnTo>
                      <a:pt x="32118" y="10023"/>
                    </a:lnTo>
                    <a:lnTo>
                      <a:pt x="32181" y="10002"/>
                    </a:lnTo>
                    <a:lnTo>
                      <a:pt x="32285" y="10023"/>
                    </a:lnTo>
                    <a:lnTo>
                      <a:pt x="32348" y="10107"/>
                    </a:lnTo>
                    <a:lnTo>
                      <a:pt x="32411" y="10086"/>
                    </a:lnTo>
                    <a:lnTo>
                      <a:pt x="32494" y="10002"/>
                    </a:lnTo>
                    <a:lnTo>
                      <a:pt x="32599" y="9897"/>
                    </a:lnTo>
                    <a:lnTo>
                      <a:pt x="32662" y="9897"/>
                    </a:lnTo>
                    <a:lnTo>
                      <a:pt x="32662" y="9960"/>
                    </a:lnTo>
                    <a:lnTo>
                      <a:pt x="32599" y="9981"/>
                    </a:lnTo>
                    <a:lnTo>
                      <a:pt x="32432" y="10127"/>
                    </a:lnTo>
                    <a:lnTo>
                      <a:pt x="32432" y="10211"/>
                    </a:lnTo>
                    <a:lnTo>
                      <a:pt x="32453" y="10232"/>
                    </a:lnTo>
                    <a:cubicBezTo>
                      <a:pt x="32411" y="10295"/>
                      <a:pt x="32390" y="10379"/>
                      <a:pt x="32348" y="10441"/>
                    </a:cubicBezTo>
                    <a:lnTo>
                      <a:pt x="32306" y="10441"/>
                    </a:lnTo>
                    <a:lnTo>
                      <a:pt x="32222" y="10504"/>
                    </a:lnTo>
                    <a:lnTo>
                      <a:pt x="32139" y="10504"/>
                    </a:lnTo>
                    <a:lnTo>
                      <a:pt x="32097" y="10420"/>
                    </a:lnTo>
                    <a:lnTo>
                      <a:pt x="31992" y="10400"/>
                    </a:lnTo>
                    <a:lnTo>
                      <a:pt x="32013" y="10441"/>
                    </a:lnTo>
                    <a:lnTo>
                      <a:pt x="32097" y="10504"/>
                    </a:lnTo>
                    <a:lnTo>
                      <a:pt x="32076" y="10609"/>
                    </a:lnTo>
                    <a:lnTo>
                      <a:pt x="31971" y="10609"/>
                    </a:lnTo>
                    <a:lnTo>
                      <a:pt x="31971" y="10630"/>
                    </a:lnTo>
                    <a:lnTo>
                      <a:pt x="31992" y="10692"/>
                    </a:lnTo>
                    <a:lnTo>
                      <a:pt x="31909" y="10755"/>
                    </a:lnTo>
                    <a:lnTo>
                      <a:pt x="31909" y="10839"/>
                    </a:lnTo>
                    <a:lnTo>
                      <a:pt x="31971" y="10923"/>
                    </a:lnTo>
                    <a:lnTo>
                      <a:pt x="31888" y="10923"/>
                    </a:lnTo>
                    <a:lnTo>
                      <a:pt x="31888" y="11027"/>
                    </a:lnTo>
                    <a:lnTo>
                      <a:pt x="31804" y="11111"/>
                    </a:lnTo>
                    <a:lnTo>
                      <a:pt x="31804" y="11278"/>
                    </a:lnTo>
                    <a:lnTo>
                      <a:pt x="31867" y="11278"/>
                    </a:lnTo>
                    <a:lnTo>
                      <a:pt x="31909" y="11383"/>
                    </a:lnTo>
                    <a:lnTo>
                      <a:pt x="31950" y="11383"/>
                    </a:lnTo>
                    <a:lnTo>
                      <a:pt x="32013" y="11488"/>
                    </a:lnTo>
                    <a:lnTo>
                      <a:pt x="31950" y="11508"/>
                    </a:lnTo>
                    <a:lnTo>
                      <a:pt x="31888" y="11508"/>
                    </a:lnTo>
                    <a:lnTo>
                      <a:pt x="31825" y="11571"/>
                    </a:lnTo>
                    <a:lnTo>
                      <a:pt x="31783" y="11508"/>
                    </a:lnTo>
                    <a:lnTo>
                      <a:pt x="31637" y="11550"/>
                    </a:lnTo>
                    <a:lnTo>
                      <a:pt x="31595" y="11634"/>
                    </a:lnTo>
                    <a:lnTo>
                      <a:pt x="31699" y="11739"/>
                    </a:lnTo>
                    <a:lnTo>
                      <a:pt x="31741" y="11739"/>
                    </a:lnTo>
                    <a:lnTo>
                      <a:pt x="31741" y="11801"/>
                    </a:lnTo>
                    <a:lnTo>
                      <a:pt x="31637" y="11843"/>
                    </a:lnTo>
                    <a:lnTo>
                      <a:pt x="31595" y="11780"/>
                    </a:lnTo>
                    <a:lnTo>
                      <a:pt x="31511" y="11864"/>
                    </a:lnTo>
                    <a:lnTo>
                      <a:pt x="31427" y="11739"/>
                    </a:lnTo>
                    <a:lnTo>
                      <a:pt x="31323" y="11801"/>
                    </a:lnTo>
                    <a:lnTo>
                      <a:pt x="31218" y="12011"/>
                    </a:lnTo>
                    <a:lnTo>
                      <a:pt x="31113" y="12262"/>
                    </a:lnTo>
                    <a:lnTo>
                      <a:pt x="30988" y="12492"/>
                    </a:lnTo>
                    <a:lnTo>
                      <a:pt x="30779" y="12638"/>
                    </a:lnTo>
                    <a:lnTo>
                      <a:pt x="30737" y="12743"/>
                    </a:lnTo>
                    <a:lnTo>
                      <a:pt x="30674" y="12743"/>
                    </a:lnTo>
                    <a:lnTo>
                      <a:pt x="30569" y="12910"/>
                    </a:lnTo>
                    <a:lnTo>
                      <a:pt x="30465" y="12952"/>
                    </a:lnTo>
                    <a:lnTo>
                      <a:pt x="30444" y="13140"/>
                    </a:lnTo>
                    <a:lnTo>
                      <a:pt x="30360" y="13224"/>
                    </a:lnTo>
                    <a:lnTo>
                      <a:pt x="30339" y="13350"/>
                    </a:lnTo>
                    <a:lnTo>
                      <a:pt x="30277" y="13350"/>
                    </a:lnTo>
                    <a:lnTo>
                      <a:pt x="30235" y="13224"/>
                    </a:lnTo>
                    <a:lnTo>
                      <a:pt x="30151" y="13224"/>
                    </a:lnTo>
                    <a:lnTo>
                      <a:pt x="30067" y="13308"/>
                    </a:lnTo>
                    <a:lnTo>
                      <a:pt x="30109" y="13350"/>
                    </a:lnTo>
                    <a:lnTo>
                      <a:pt x="30130" y="13475"/>
                    </a:lnTo>
                    <a:lnTo>
                      <a:pt x="30046" y="13475"/>
                    </a:lnTo>
                    <a:lnTo>
                      <a:pt x="29963" y="13413"/>
                    </a:lnTo>
                    <a:lnTo>
                      <a:pt x="30005" y="13308"/>
                    </a:lnTo>
                    <a:lnTo>
                      <a:pt x="29921" y="13140"/>
                    </a:lnTo>
                    <a:lnTo>
                      <a:pt x="29837" y="12743"/>
                    </a:lnTo>
                    <a:lnTo>
                      <a:pt x="29837" y="12576"/>
                    </a:lnTo>
                    <a:lnTo>
                      <a:pt x="29816" y="12492"/>
                    </a:lnTo>
                    <a:lnTo>
                      <a:pt x="29858" y="12366"/>
                    </a:lnTo>
                    <a:lnTo>
                      <a:pt x="29942" y="12262"/>
                    </a:lnTo>
                    <a:lnTo>
                      <a:pt x="29921" y="12115"/>
                    </a:lnTo>
                    <a:lnTo>
                      <a:pt x="29963" y="12011"/>
                    </a:lnTo>
                    <a:lnTo>
                      <a:pt x="30046" y="11969"/>
                    </a:lnTo>
                    <a:lnTo>
                      <a:pt x="30130" y="12011"/>
                    </a:lnTo>
                    <a:lnTo>
                      <a:pt x="30214" y="11990"/>
                    </a:lnTo>
                    <a:lnTo>
                      <a:pt x="30277" y="11885"/>
                    </a:lnTo>
                    <a:lnTo>
                      <a:pt x="30256" y="11655"/>
                    </a:lnTo>
                    <a:lnTo>
                      <a:pt x="30318" y="11550"/>
                    </a:lnTo>
                    <a:lnTo>
                      <a:pt x="30318" y="11153"/>
                    </a:lnTo>
                    <a:lnTo>
                      <a:pt x="30214" y="11027"/>
                    </a:lnTo>
                    <a:lnTo>
                      <a:pt x="30172" y="10860"/>
                    </a:lnTo>
                    <a:lnTo>
                      <a:pt x="30109" y="10692"/>
                    </a:lnTo>
                    <a:lnTo>
                      <a:pt x="30067" y="10588"/>
                    </a:lnTo>
                    <a:lnTo>
                      <a:pt x="30025" y="10525"/>
                    </a:lnTo>
                    <a:lnTo>
                      <a:pt x="29963" y="10525"/>
                    </a:lnTo>
                    <a:lnTo>
                      <a:pt x="29921" y="10630"/>
                    </a:lnTo>
                    <a:lnTo>
                      <a:pt x="29795" y="10839"/>
                    </a:lnTo>
                    <a:lnTo>
                      <a:pt x="29628" y="10964"/>
                    </a:lnTo>
                    <a:lnTo>
                      <a:pt x="29607" y="11069"/>
                    </a:lnTo>
                    <a:lnTo>
                      <a:pt x="29607" y="11278"/>
                    </a:lnTo>
                    <a:lnTo>
                      <a:pt x="29544" y="11341"/>
                    </a:lnTo>
                    <a:lnTo>
                      <a:pt x="29481" y="11278"/>
                    </a:lnTo>
                    <a:lnTo>
                      <a:pt x="29398" y="11362"/>
                    </a:lnTo>
                    <a:lnTo>
                      <a:pt x="29419" y="11383"/>
                    </a:lnTo>
                    <a:lnTo>
                      <a:pt x="29398" y="11446"/>
                    </a:lnTo>
                    <a:lnTo>
                      <a:pt x="29230" y="11529"/>
                    </a:lnTo>
                    <a:lnTo>
                      <a:pt x="29189" y="11592"/>
                    </a:lnTo>
                    <a:lnTo>
                      <a:pt x="29084" y="11697"/>
                    </a:lnTo>
                    <a:lnTo>
                      <a:pt x="29000" y="11697"/>
                    </a:lnTo>
                    <a:lnTo>
                      <a:pt x="29000" y="11634"/>
                    </a:lnTo>
                    <a:lnTo>
                      <a:pt x="29084" y="11592"/>
                    </a:lnTo>
                    <a:lnTo>
                      <a:pt x="29084" y="11467"/>
                    </a:lnTo>
                    <a:lnTo>
                      <a:pt x="29042" y="11425"/>
                    </a:lnTo>
                    <a:lnTo>
                      <a:pt x="29147" y="11278"/>
                    </a:lnTo>
                    <a:lnTo>
                      <a:pt x="29168" y="11174"/>
                    </a:lnTo>
                    <a:lnTo>
                      <a:pt x="29168" y="11069"/>
                    </a:lnTo>
                    <a:lnTo>
                      <a:pt x="29251" y="11027"/>
                    </a:lnTo>
                    <a:lnTo>
                      <a:pt x="29251" y="10923"/>
                    </a:lnTo>
                    <a:lnTo>
                      <a:pt x="29209" y="10902"/>
                    </a:lnTo>
                    <a:lnTo>
                      <a:pt x="29251" y="10755"/>
                    </a:lnTo>
                    <a:lnTo>
                      <a:pt x="29147" y="10609"/>
                    </a:lnTo>
                    <a:lnTo>
                      <a:pt x="29147" y="10525"/>
                    </a:lnTo>
                    <a:lnTo>
                      <a:pt x="29084" y="10420"/>
                    </a:lnTo>
                    <a:lnTo>
                      <a:pt x="29084" y="10379"/>
                    </a:lnTo>
                    <a:lnTo>
                      <a:pt x="29147" y="10400"/>
                    </a:lnTo>
                    <a:lnTo>
                      <a:pt x="29189" y="10400"/>
                    </a:lnTo>
                    <a:lnTo>
                      <a:pt x="29209" y="10525"/>
                    </a:lnTo>
                    <a:lnTo>
                      <a:pt x="29272" y="10504"/>
                    </a:lnTo>
                    <a:lnTo>
                      <a:pt x="29377" y="10379"/>
                    </a:lnTo>
                    <a:lnTo>
                      <a:pt x="29481" y="10379"/>
                    </a:lnTo>
                    <a:lnTo>
                      <a:pt x="29565" y="10295"/>
                    </a:lnTo>
                    <a:lnTo>
                      <a:pt x="29481" y="10232"/>
                    </a:lnTo>
                    <a:lnTo>
                      <a:pt x="29377" y="10316"/>
                    </a:lnTo>
                    <a:lnTo>
                      <a:pt x="29293" y="10232"/>
                    </a:lnTo>
                    <a:lnTo>
                      <a:pt x="29189" y="10211"/>
                    </a:lnTo>
                    <a:lnTo>
                      <a:pt x="29189" y="10107"/>
                    </a:lnTo>
                    <a:lnTo>
                      <a:pt x="29230" y="10065"/>
                    </a:lnTo>
                    <a:lnTo>
                      <a:pt x="29209" y="10002"/>
                    </a:lnTo>
                    <a:lnTo>
                      <a:pt x="29126" y="10023"/>
                    </a:lnTo>
                    <a:lnTo>
                      <a:pt x="29105" y="10107"/>
                    </a:lnTo>
                    <a:lnTo>
                      <a:pt x="28958" y="10169"/>
                    </a:lnTo>
                    <a:lnTo>
                      <a:pt x="28854" y="10065"/>
                    </a:lnTo>
                    <a:lnTo>
                      <a:pt x="28854" y="9939"/>
                    </a:lnTo>
                    <a:lnTo>
                      <a:pt x="28770" y="9918"/>
                    </a:lnTo>
                    <a:lnTo>
                      <a:pt x="28665" y="9939"/>
                    </a:lnTo>
                    <a:lnTo>
                      <a:pt x="28603" y="9897"/>
                    </a:lnTo>
                    <a:lnTo>
                      <a:pt x="28644" y="9793"/>
                    </a:lnTo>
                    <a:lnTo>
                      <a:pt x="28707" y="9772"/>
                    </a:lnTo>
                    <a:lnTo>
                      <a:pt x="28749" y="9709"/>
                    </a:lnTo>
                    <a:lnTo>
                      <a:pt x="28812" y="9709"/>
                    </a:lnTo>
                    <a:lnTo>
                      <a:pt x="29126" y="9500"/>
                    </a:lnTo>
                    <a:lnTo>
                      <a:pt x="29168" y="9458"/>
                    </a:lnTo>
                    <a:lnTo>
                      <a:pt x="29042" y="9332"/>
                    </a:lnTo>
                    <a:lnTo>
                      <a:pt x="28875" y="9353"/>
                    </a:lnTo>
                    <a:lnTo>
                      <a:pt x="28875" y="9332"/>
                    </a:lnTo>
                    <a:lnTo>
                      <a:pt x="28979" y="9270"/>
                    </a:lnTo>
                    <a:lnTo>
                      <a:pt x="29042" y="9144"/>
                    </a:lnTo>
                    <a:lnTo>
                      <a:pt x="29168" y="9081"/>
                    </a:lnTo>
                    <a:lnTo>
                      <a:pt x="29147" y="9228"/>
                    </a:lnTo>
                    <a:lnTo>
                      <a:pt x="29189" y="9332"/>
                    </a:lnTo>
                    <a:lnTo>
                      <a:pt x="29293" y="9291"/>
                    </a:lnTo>
                    <a:lnTo>
                      <a:pt x="29377" y="9332"/>
                    </a:lnTo>
                    <a:lnTo>
                      <a:pt x="29461" y="9249"/>
                    </a:lnTo>
                    <a:lnTo>
                      <a:pt x="29461" y="9144"/>
                    </a:lnTo>
                    <a:lnTo>
                      <a:pt x="29377" y="9039"/>
                    </a:lnTo>
                    <a:lnTo>
                      <a:pt x="29293" y="9019"/>
                    </a:lnTo>
                    <a:lnTo>
                      <a:pt x="29293" y="8935"/>
                    </a:lnTo>
                    <a:lnTo>
                      <a:pt x="29314" y="8830"/>
                    </a:lnTo>
                    <a:lnTo>
                      <a:pt x="29293" y="8726"/>
                    </a:lnTo>
                    <a:lnTo>
                      <a:pt x="29314" y="8663"/>
                    </a:lnTo>
                    <a:lnTo>
                      <a:pt x="29314" y="8600"/>
                    </a:lnTo>
                    <a:lnTo>
                      <a:pt x="29209" y="8454"/>
                    </a:lnTo>
                    <a:lnTo>
                      <a:pt x="29272" y="8349"/>
                    </a:lnTo>
                    <a:lnTo>
                      <a:pt x="29209" y="8244"/>
                    </a:lnTo>
                    <a:lnTo>
                      <a:pt x="29272" y="8223"/>
                    </a:lnTo>
                    <a:lnTo>
                      <a:pt x="29272" y="8077"/>
                    </a:lnTo>
                    <a:lnTo>
                      <a:pt x="29356" y="7931"/>
                    </a:lnTo>
                    <a:lnTo>
                      <a:pt x="29356" y="7847"/>
                    </a:lnTo>
                    <a:lnTo>
                      <a:pt x="29419" y="7742"/>
                    </a:lnTo>
                    <a:lnTo>
                      <a:pt x="29419" y="7700"/>
                    </a:lnTo>
                    <a:lnTo>
                      <a:pt x="29356" y="7659"/>
                    </a:lnTo>
                    <a:lnTo>
                      <a:pt x="29377" y="7449"/>
                    </a:lnTo>
                    <a:lnTo>
                      <a:pt x="29356" y="7324"/>
                    </a:lnTo>
                    <a:lnTo>
                      <a:pt x="29251" y="7261"/>
                    </a:lnTo>
                    <a:lnTo>
                      <a:pt x="29272" y="7177"/>
                    </a:lnTo>
                    <a:lnTo>
                      <a:pt x="29251" y="7073"/>
                    </a:lnTo>
                    <a:lnTo>
                      <a:pt x="29293" y="7052"/>
                    </a:lnTo>
                    <a:lnTo>
                      <a:pt x="29335" y="6947"/>
                    </a:lnTo>
                    <a:lnTo>
                      <a:pt x="29272" y="6884"/>
                    </a:lnTo>
                    <a:lnTo>
                      <a:pt x="29230" y="6863"/>
                    </a:lnTo>
                    <a:cubicBezTo>
                      <a:pt x="29272" y="6842"/>
                      <a:pt x="29293" y="6801"/>
                      <a:pt x="29293" y="6759"/>
                    </a:cubicBezTo>
                    <a:cubicBezTo>
                      <a:pt x="29314" y="6696"/>
                      <a:pt x="29335" y="6654"/>
                      <a:pt x="29335" y="6591"/>
                    </a:cubicBezTo>
                    <a:lnTo>
                      <a:pt x="29377" y="6550"/>
                    </a:lnTo>
                    <a:lnTo>
                      <a:pt x="29377" y="6445"/>
                    </a:lnTo>
                    <a:lnTo>
                      <a:pt x="29440" y="6445"/>
                    </a:lnTo>
                    <a:lnTo>
                      <a:pt x="29523" y="6361"/>
                    </a:lnTo>
                    <a:lnTo>
                      <a:pt x="29586" y="6257"/>
                    </a:lnTo>
                    <a:lnTo>
                      <a:pt x="29649" y="6215"/>
                    </a:lnTo>
                    <a:lnTo>
                      <a:pt x="29753" y="6215"/>
                    </a:lnTo>
                    <a:lnTo>
                      <a:pt x="29816" y="6131"/>
                    </a:lnTo>
                    <a:lnTo>
                      <a:pt x="29900" y="6068"/>
                    </a:lnTo>
                    <a:lnTo>
                      <a:pt x="29942" y="5964"/>
                    </a:lnTo>
                    <a:lnTo>
                      <a:pt x="29942" y="5838"/>
                    </a:lnTo>
                    <a:lnTo>
                      <a:pt x="29900" y="5796"/>
                    </a:lnTo>
                    <a:lnTo>
                      <a:pt x="29963" y="5713"/>
                    </a:lnTo>
                    <a:lnTo>
                      <a:pt x="30005" y="5629"/>
                    </a:lnTo>
                    <a:lnTo>
                      <a:pt x="29795" y="5629"/>
                    </a:lnTo>
                    <a:lnTo>
                      <a:pt x="29733" y="5587"/>
                    </a:lnTo>
                    <a:lnTo>
                      <a:pt x="29753" y="5503"/>
                    </a:lnTo>
                    <a:lnTo>
                      <a:pt x="29837" y="5503"/>
                    </a:lnTo>
                    <a:lnTo>
                      <a:pt x="29921" y="5545"/>
                    </a:lnTo>
                    <a:lnTo>
                      <a:pt x="30025" y="5545"/>
                    </a:lnTo>
                    <a:lnTo>
                      <a:pt x="30130" y="5587"/>
                    </a:lnTo>
                    <a:lnTo>
                      <a:pt x="30214" y="5524"/>
                    </a:lnTo>
                    <a:lnTo>
                      <a:pt x="30297" y="5545"/>
                    </a:lnTo>
                    <a:lnTo>
                      <a:pt x="30318" y="5650"/>
                    </a:lnTo>
                    <a:lnTo>
                      <a:pt x="30465" y="5796"/>
                    </a:lnTo>
                    <a:lnTo>
                      <a:pt x="30549" y="5796"/>
                    </a:lnTo>
                    <a:lnTo>
                      <a:pt x="30569" y="5838"/>
                    </a:lnTo>
                    <a:lnTo>
                      <a:pt x="30653" y="5859"/>
                    </a:lnTo>
                    <a:lnTo>
                      <a:pt x="30779" y="5817"/>
                    </a:lnTo>
                    <a:lnTo>
                      <a:pt x="30988" y="5692"/>
                    </a:lnTo>
                    <a:lnTo>
                      <a:pt x="31134" y="5524"/>
                    </a:lnTo>
                    <a:lnTo>
                      <a:pt x="31302" y="5399"/>
                    </a:lnTo>
                    <a:lnTo>
                      <a:pt x="31365" y="5315"/>
                    </a:lnTo>
                    <a:lnTo>
                      <a:pt x="31302" y="5294"/>
                    </a:lnTo>
                    <a:lnTo>
                      <a:pt x="31344" y="5231"/>
                    </a:lnTo>
                    <a:lnTo>
                      <a:pt x="31469" y="5231"/>
                    </a:lnTo>
                    <a:lnTo>
                      <a:pt x="31595" y="5085"/>
                    </a:lnTo>
                    <a:lnTo>
                      <a:pt x="31825" y="4897"/>
                    </a:lnTo>
                    <a:lnTo>
                      <a:pt x="31825" y="4855"/>
                    </a:lnTo>
                    <a:lnTo>
                      <a:pt x="31930" y="4834"/>
                    </a:lnTo>
                    <a:lnTo>
                      <a:pt x="32013" y="4687"/>
                    </a:lnTo>
                    <a:lnTo>
                      <a:pt x="32181" y="4541"/>
                    </a:lnTo>
                    <a:lnTo>
                      <a:pt x="32222" y="4415"/>
                    </a:lnTo>
                    <a:lnTo>
                      <a:pt x="32285" y="4415"/>
                    </a:lnTo>
                    <a:lnTo>
                      <a:pt x="32327" y="4436"/>
                    </a:lnTo>
                    <a:lnTo>
                      <a:pt x="32327" y="4436"/>
                    </a:lnTo>
                    <a:lnTo>
                      <a:pt x="32306" y="4353"/>
                    </a:lnTo>
                    <a:lnTo>
                      <a:pt x="32222" y="4311"/>
                    </a:lnTo>
                    <a:lnTo>
                      <a:pt x="32222" y="4227"/>
                    </a:lnTo>
                    <a:lnTo>
                      <a:pt x="32076" y="4122"/>
                    </a:lnTo>
                    <a:lnTo>
                      <a:pt x="31804" y="4081"/>
                    </a:lnTo>
                    <a:lnTo>
                      <a:pt x="31657" y="4060"/>
                    </a:lnTo>
                    <a:lnTo>
                      <a:pt x="31574" y="4081"/>
                    </a:lnTo>
                    <a:lnTo>
                      <a:pt x="31511" y="4060"/>
                    </a:lnTo>
                    <a:lnTo>
                      <a:pt x="31511" y="3976"/>
                    </a:lnTo>
                    <a:lnTo>
                      <a:pt x="31469" y="3871"/>
                    </a:lnTo>
                    <a:lnTo>
                      <a:pt x="31406" y="3871"/>
                    </a:lnTo>
                    <a:lnTo>
                      <a:pt x="31385" y="3850"/>
                    </a:lnTo>
                    <a:lnTo>
                      <a:pt x="31281" y="3829"/>
                    </a:lnTo>
                    <a:lnTo>
                      <a:pt x="31197" y="3704"/>
                    </a:lnTo>
                    <a:lnTo>
                      <a:pt x="31051" y="3704"/>
                    </a:lnTo>
                    <a:lnTo>
                      <a:pt x="30967" y="3788"/>
                    </a:lnTo>
                    <a:lnTo>
                      <a:pt x="30946" y="3704"/>
                    </a:lnTo>
                    <a:lnTo>
                      <a:pt x="30841" y="3704"/>
                    </a:lnTo>
                    <a:lnTo>
                      <a:pt x="30779" y="3641"/>
                    </a:lnTo>
                    <a:lnTo>
                      <a:pt x="30674" y="3662"/>
                    </a:lnTo>
                    <a:lnTo>
                      <a:pt x="30507" y="3662"/>
                    </a:lnTo>
                    <a:lnTo>
                      <a:pt x="30235" y="3725"/>
                    </a:lnTo>
                    <a:lnTo>
                      <a:pt x="30130" y="3871"/>
                    </a:lnTo>
                    <a:lnTo>
                      <a:pt x="30214" y="3976"/>
                    </a:lnTo>
                    <a:lnTo>
                      <a:pt x="30130" y="4018"/>
                    </a:lnTo>
                    <a:lnTo>
                      <a:pt x="30109" y="4060"/>
                    </a:lnTo>
                    <a:lnTo>
                      <a:pt x="30193" y="4164"/>
                    </a:lnTo>
                    <a:lnTo>
                      <a:pt x="30214" y="4290"/>
                    </a:lnTo>
                    <a:lnTo>
                      <a:pt x="30088" y="4290"/>
                    </a:lnTo>
                    <a:lnTo>
                      <a:pt x="30046" y="4185"/>
                    </a:lnTo>
                    <a:lnTo>
                      <a:pt x="29984" y="4060"/>
                    </a:lnTo>
                    <a:lnTo>
                      <a:pt x="29900" y="4039"/>
                    </a:lnTo>
                    <a:lnTo>
                      <a:pt x="29816" y="4164"/>
                    </a:lnTo>
                    <a:lnTo>
                      <a:pt x="29837" y="4227"/>
                    </a:lnTo>
                    <a:lnTo>
                      <a:pt x="29837" y="4290"/>
                    </a:lnTo>
                    <a:lnTo>
                      <a:pt x="29733" y="4332"/>
                    </a:lnTo>
                    <a:lnTo>
                      <a:pt x="29712" y="4478"/>
                    </a:lnTo>
                    <a:lnTo>
                      <a:pt x="29565" y="4646"/>
                    </a:lnTo>
                    <a:lnTo>
                      <a:pt x="29523" y="4771"/>
                    </a:lnTo>
                    <a:lnTo>
                      <a:pt x="29502" y="4855"/>
                    </a:lnTo>
                    <a:lnTo>
                      <a:pt x="29565" y="4876"/>
                    </a:lnTo>
                    <a:lnTo>
                      <a:pt x="29461" y="4959"/>
                    </a:lnTo>
                    <a:lnTo>
                      <a:pt x="29461" y="5064"/>
                    </a:lnTo>
                    <a:lnTo>
                      <a:pt x="29377" y="5106"/>
                    </a:lnTo>
                    <a:lnTo>
                      <a:pt x="29272" y="5357"/>
                    </a:lnTo>
                    <a:lnTo>
                      <a:pt x="29272" y="5482"/>
                    </a:lnTo>
                    <a:lnTo>
                      <a:pt x="29209" y="5566"/>
                    </a:lnTo>
                    <a:lnTo>
                      <a:pt x="29293" y="5629"/>
                    </a:lnTo>
                    <a:lnTo>
                      <a:pt x="29293" y="5713"/>
                    </a:lnTo>
                    <a:lnTo>
                      <a:pt x="29251" y="5734"/>
                    </a:lnTo>
                    <a:lnTo>
                      <a:pt x="29251" y="5838"/>
                    </a:lnTo>
                    <a:lnTo>
                      <a:pt x="29189" y="6026"/>
                    </a:lnTo>
                    <a:lnTo>
                      <a:pt x="29063" y="6215"/>
                    </a:lnTo>
                    <a:lnTo>
                      <a:pt x="29084" y="6257"/>
                    </a:lnTo>
                    <a:lnTo>
                      <a:pt x="29189" y="6257"/>
                    </a:lnTo>
                    <a:lnTo>
                      <a:pt x="29209" y="6319"/>
                    </a:lnTo>
                    <a:cubicBezTo>
                      <a:pt x="29189" y="6319"/>
                      <a:pt x="29168" y="6340"/>
                      <a:pt x="29168" y="6340"/>
                    </a:cubicBezTo>
                    <a:lnTo>
                      <a:pt x="29105" y="6319"/>
                    </a:lnTo>
                    <a:lnTo>
                      <a:pt x="29042" y="6361"/>
                    </a:lnTo>
                    <a:lnTo>
                      <a:pt x="28958" y="6508"/>
                    </a:lnTo>
                    <a:lnTo>
                      <a:pt x="29042" y="6508"/>
                    </a:lnTo>
                    <a:cubicBezTo>
                      <a:pt x="29000" y="6529"/>
                      <a:pt x="28979" y="6550"/>
                      <a:pt x="28979" y="6612"/>
                    </a:cubicBezTo>
                    <a:lnTo>
                      <a:pt x="28875" y="6570"/>
                    </a:lnTo>
                    <a:lnTo>
                      <a:pt x="28791" y="6633"/>
                    </a:lnTo>
                    <a:lnTo>
                      <a:pt x="28791" y="6738"/>
                    </a:lnTo>
                    <a:lnTo>
                      <a:pt x="28644" y="6842"/>
                    </a:lnTo>
                    <a:lnTo>
                      <a:pt x="28582" y="6884"/>
                    </a:lnTo>
                    <a:cubicBezTo>
                      <a:pt x="28665" y="6612"/>
                      <a:pt x="28728" y="6257"/>
                      <a:pt x="28749" y="5943"/>
                    </a:cubicBezTo>
                    <a:lnTo>
                      <a:pt x="28937" y="5838"/>
                    </a:lnTo>
                    <a:lnTo>
                      <a:pt x="28937" y="5734"/>
                    </a:lnTo>
                    <a:lnTo>
                      <a:pt x="29000" y="5566"/>
                    </a:lnTo>
                    <a:lnTo>
                      <a:pt x="29000" y="5399"/>
                    </a:lnTo>
                    <a:lnTo>
                      <a:pt x="29063" y="5315"/>
                    </a:lnTo>
                    <a:lnTo>
                      <a:pt x="28979" y="5315"/>
                    </a:lnTo>
                    <a:lnTo>
                      <a:pt x="28937" y="5378"/>
                    </a:lnTo>
                    <a:lnTo>
                      <a:pt x="28791" y="5420"/>
                    </a:lnTo>
                    <a:lnTo>
                      <a:pt x="28728" y="5545"/>
                    </a:lnTo>
                    <a:lnTo>
                      <a:pt x="28686" y="5503"/>
                    </a:lnTo>
                    <a:lnTo>
                      <a:pt x="28686" y="5399"/>
                    </a:lnTo>
                    <a:lnTo>
                      <a:pt x="28770" y="5357"/>
                    </a:lnTo>
                    <a:lnTo>
                      <a:pt x="28770" y="5231"/>
                    </a:lnTo>
                    <a:lnTo>
                      <a:pt x="28749" y="5169"/>
                    </a:lnTo>
                    <a:lnTo>
                      <a:pt x="28665" y="5127"/>
                    </a:lnTo>
                    <a:lnTo>
                      <a:pt x="28749" y="5127"/>
                    </a:lnTo>
                    <a:lnTo>
                      <a:pt x="28791" y="5106"/>
                    </a:lnTo>
                    <a:lnTo>
                      <a:pt x="28770" y="4980"/>
                    </a:lnTo>
                    <a:lnTo>
                      <a:pt x="28582" y="4876"/>
                    </a:lnTo>
                    <a:lnTo>
                      <a:pt x="28540" y="4897"/>
                    </a:lnTo>
                    <a:lnTo>
                      <a:pt x="28352" y="4918"/>
                    </a:lnTo>
                    <a:lnTo>
                      <a:pt x="28331" y="4980"/>
                    </a:lnTo>
                    <a:lnTo>
                      <a:pt x="28247" y="4980"/>
                    </a:lnTo>
                    <a:lnTo>
                      <a:pt x="28247" y="4897"/>
                    </a:lnTo>
                    <a:lnTo>
                      <a:pt x="28331" y="4771"/>
                    </a:lnTo>
                    <a:lnTo>
                      <a:pt x="28414" y="4771"/>
                    </a:lnTo>
                    <a:lnTo>
                      <a:pt x="28540" y="4666"/>
                    </a:lnTo>
                    <a:lnTo>
                      <a:pt x="28749" y="4604"/>
                    </a:lnTo>
                    <a:lnTo>
                      <a:pt x="28791" y="4562"/>
                    </a:lnTo>
                    <a:lnTo>
                      <a:pt x="28937" y="4541"/>
                    </a:lnTo>
                    <a:lnTo>
                      <a:pt x="29000" y="4541"/>
                    </a:lnTo>
                    <a:lnTo>
                      <a:pt x="29063" y="4583"/>
                    </a:lnTo>
                    <a:lnTo>
                      <a:pt x="29105" y="4562"/>
                    </a:lnTo>
                    <a:lnTo>
                      <a:pt x="29147" y="4394"/>
                    </a:lnTo>
                    <a:lnTo>
                      <a:pt x="29189" y="4332"/>
                    </a:lnTo>
                    <a:lnTo>
                      <a:pt x="29063" y="4248"/>
                    </a:lnTo>
                    <a:lnTo>
                      <a:pt x="29042" y="4185"/>
                    </a:lnTo>
                    <a:lnTo>
                      <a:pt x="29105" y="4164"/>
                    </a:lnTo>
                    <a:lnTo>
                      <a:pt x="29168" y="4122"/>
                    </a:lnTo>
                    <a:lnTo>
                      <a:pt x="29189" y="4164"/>
                    </a:lnTo>
                    <a:lnTo>
                      <a:pt x="29272" y="4185"/>
                    </a:lnTo>
                    <a:lnTo>
                      <a:pt x="29419" y="4122"/>
                    </a:lnTo>
                    <a:lnTo>
                      <a:pt x="29481" y="4039"/>
                    </a:lnTo>
                    <a:lnTo>
                      <a:pt x="29461" y="3955"/>
                    </a:lnTo>
                    <a:lnTo>
                      <a:pt x="29481" y="3913"/>
                    </a:lnTo>
                    <a:lnTo>
                      <a:pt x="29461" y="3829"/>
                    </a:lnTo>
                    <a:lnTo>
                      <a:pt x="29377" y="3850"/>
                    </a:lnTo>
                    <a:lnTo>
                      <a:pt x="29293" y="3746"/>
                    </a:lnTo>
                    <a:lnTo>
                      <a:pt x="29042" y="3746"/>
                    </a:lnTo>
                    <a:lnTo>
                      <a:pt x="28958" y="3725"/>
                    </a:lnTo>
                    <a:lnTo>
                      <a:pt x="28896" y="3767"/>
                    </a:lnTo>
                    <a:lnTo>
                      <a:pt x="28770" y="3767"/>
                    </a:lnTo>
                    <a:lnTo>
                      <a:pt x="28665" y="3725"/>
                    </a:lnTo>
                    <a:lnTo>
                      <a:pt x="28582" y="3746"/>
                    </a:lnTo>
                    <a:lnTo>
                      <a:pt x="28519" y="3641"/>
                    </a:lnTo>
                    <a:lnTo>
                      <a:pt x="28435" y="3599"/>
                    </a:lnTo>
                    <a:lnTo>
                      <a:pt x="28435" y="3516"/>
                    </a:lnTo>
                    <a:lnTo>
                      <a:pt x="28477" y="3453"/>
                    </a:lnTo>
                    <a:lnTo>
                      <a:pt x="28456" y="3411"/>
                    </a:lnTo>
                    <a:lnTo>
                      <a:pt x="28310" y="3390"/>
                    </a:lnTo>
                    <a:lnTo>
                      <a:pt x="28226" y="3432"/>
                    </a:lnTo>
                    <a:lnTo>
                      <a:pt x="28163" y="3495"/>
                    </a:lnTo>
                    <a:lnTo>
                      <a:pt x="28226" y="3537"/>
                    </a:lnTo>
                    <a:lnTo>
                      <a:pt x="28331" y="3537"/>
                    </a:lnTo>
                    <a:lnTo>
                      <a:pt x="28268" y="3641"/>
                    </a:lnTo>
                    <a:lnTo>
                      <a:pt x="28142" y="3620"/>
                    </a:lnTo>
                    <a:lnTo>
                      <a:pt x="28059" y="3495"/>
                    </a:lnTo>
                    <a:lnTo>
                      <a:pt x="28017" y="3516"/>
                    </a:lnTo>
                    <a:lnTo>
                      <a:pt x="27954" y="3495"/>
                    </a:lnTo>
                    <a:lnTo>
                      <a:pt x="27849" y="3537"/>
                    </a:lnTo>
                    <a:lnTo>
                      <a:pt x="27828" y="3641"/>
                    </a:lnTo>
                    <a:lnTo>
                      <a:pt x="27787" y="3662"/>
                    </a:lnTo>
                    <a:lnTo>
                      <a:pt x="27808" y="3767"/>
                    </a:lnTo>
                    <a:lnTo>
                      <a:pt x="27808" y="3871"/>
                    </a:lnTo>
                    <a:lnTo>
                      <a:pt x="27891" y="3934"/>
                    </a:lnTo>
                    <a:lnTo>
                      <a:pt x="27891" y="4060"/>
                    </a:lnTo>
                    <a:lnTo>
                      <a:pt x="27828" y="4122"/>
                    </a:lnTo>
                    <a:lnTo>
                      <a:pt x="27808" y="4248"/>
                    </a:lnTo>
                    <a:lnTo>
                      <a:pt x="27787" y="4248"/>
                    </a:lnTo>
                    <a:lnTo>
                      <a:pt x="27745" y="4018"/>
                    </a:lnTo>
                    <a:lnTo>
                      <a:pt x="27703" y="3913"/>
                    </a:lnTo>
                    <a:lnTo>
                      <a:pt x="27619" y="3850"/>
                    </a:lnTo>
                    <a:lnTo>
                      <a:pt x="27598" y="3934"/>
                    </a:lnTo>
                    <a:lnTo>
                      <a:pt x="27515" y="3934"/>
                    </a:lnTo>
                    <a:lnTo>
                      <a:pt x="27431" y="4018"/>
                    </a:lnTo>
                    <a:lnTo>
                      <a:pt x="27431" y="4143"/>
                    </a:lnTo>
                    <a:lnTo>
                      <a:pt x="27515" y="4248"/>
                    </a:lnTo>
                    <a:lnTo>
                      <a:pt x="27515" y="4332"/>
                    </a:lnTo>
                    <a:lnTo>
                      <a:pt x="27619" y="4457"/>
                    </a:lnTo>
                    <a:lnTo>
                      <a:pt x="27745" y="4457"/>
                    </a:lnTo>
                    <a:lnTo>
                      <a:pt x="27808" y="4353"/>
                    </a:lnTo>
                    <a:lnTo>
                      <a:pt x="27828" y="4353"/>
                    </a:lnTo>
                    <a:lnTo>
                      <a:pt x="27849" y="4457"/>
                    </a:lnTo>
                    <a:lnTo>
                      <a:pt x="27933" y="4583"/>
                    </a:lnTo>
                    <a:lnTo>
                      <a:pt x="27933" y="4666"/>
                    </a:lnTo>
                    <a:lnTo>
                      <a:pt x="27849" y="4666"/>
                    </a:lnTo>
                    <a:lnTo>
                      <a:pt x="27808" y="4562"/>
                    </a:lnTo>
                    <a:lnTo>
                      <a:pt x="27724" y="4541"/>
                    </a:lnTo>
                    <a:lnTo>
                      <a:pt x="27619" y="4562"/>
                    </a:lnTo>
                    <a:lnTo>
                      <a:pt x="27577" y="4604"/>
                    </a:lnTo>
                    <a:lnTo>
                      <a:pt x="27619" y="4708"/>
                    </a:lnTo>
                    <a:lnTo>
                      <a:pt x="27598" y="4792"/>
                    </a:lnTo>
                    <a:lnTo>
                      <a:pt x="27515" y="4876"/>
                    </a:lnTo>
                    <a:lnTo>
                      <a:pt x="27536" y="4959"/>
                    </a:lnTo>
                    <a:lnTo>
                      <a:pt x="27473" y="5085"/>
                    </a:lnTo>
                    <a:lnTo>
                      <a:pt x="27410" y="5127"/>
                    </a:lnTo>
                    <a:lnTo>
                      <a:pt x="27431" y="5231"/>
                    </a:lnTo>
                    <a:lnTo>
                      <a:pt x="27389" y="5294"/>
                    </a:lnTo>
                    <a:lnTo>
                      <a:pt x="27284" y="5273"/>
                    </a:lnTo>
                    <a:lnTo>
                      <a:pt x="27201" y="5169"/>
                    </a:lnTo>
                    <a:lnTo>
                      <a:pt x="27201" y="5064"/>
                    </a:lnTo>
                    <a:lnTo>
                      <a:pt x="27075" y="4897"/>
                    </a:lnTo>
                    <a:lnTo>
                      <a:pt x="27075" y="4792"/>
                    </a:lnTo>
                    <a:lnTo>
                      <a:pt x="27054" y="4708"/>
                    </a:lnTo>
                    <a:lnTo>
                      <a:pt x="26950" y="4687"/>
                    </a:lnTo>
                    <a:lnTo>
                      <a:pt x="26950" y="4646"/>
                    </a:lnTo>
                    <a:lnTo>
                      <a:pt x="26992" y="4604"/>
                    </a:lnTo>
                    <a:lnTo>
                      <a:pt x="27033" y="4562"/>
                    </a:lnTo>
                    <a:lnTo>
                      <a:pt x="26992" y="4478"/>
                    </a:lnTo>
                    <a:lnTo>
                      <a:pt x="26887" y="4457"/>
                    </a:lnTo>
                    <a:lnTo>
                      <a:pt x="26740" y="4499"/>
                    </a:lnTo>
                    <a:lnTo>
                      <a:pt x="26699" y="4457"/>
                    </a:lnTo>
                    <a:lnTo>
                      <a:pt x="26657" y="4478"/>
                    </a:lnTo>
                    <a:lnTo>
                      <a:pt x="26594" y="4562"/>
                    </a:lnTo>
                    <a:lnTo>
                      <a:pt x="26489" y="4604"/>
                    </a:lnTo>
                    <a:lnTo>
                      <a:pt x="26364" y="4792"/>
                    </a:lnTo>
                    <a:lnTo>
                      <a:pt x="26427" y="4876"/>
                    </a:lnTo>
                    <a:lnTo>
                      <a:pt x="26427" y="5064"/>
                    </a:lnTo>
                    <a:lnTo>
                      <a:pt x="26385" y="5127"/>
                    </a:lnTo>
                    <a:lnTo>
                      <a:pt x="26448" y="5210"/>
                    </a:lnTo>
                    <a:lnTo>
                      <a:pt x="26427" y="5378"/>
                    </a:lnTo>
                    <a:lnTo>
                      <a:pt x="26322" y="5420"/>
                    </a:lnTo>
                    <a:lnTo>
                      <a:pt x="26322" y="5545"/>
                    </a:lnTo>
                    <a:lnTo>
                      <a:pt x="26364" y="5608"/>
                    </a:lnTo>
                    <a:lnTo>
                      <a:pt x="26448" y="5587"/>
                    </a:lnTo>
                    <a:lnTo>
                      <a:pt x="26489" y="5629"/>
                    </a:lnTo>
                    <a:lnTo>
                      <a:pt x="26573" y="5587"/>
                    </a:lnTo>
                    <a:lnTo>
                      <a:pt x="26636" y="5608"/>
                    </a:lnTo>
                    <a:lnTo>
                      <a:pt x="26636" y="5734"/>
                    </a:lnTo>
                    <a:lnTo>
                      <a:pt x="26657" y="5796"/>
                    </a:lnTo>
                    <a:lnTo>
                      <a:pt x="26699" y="5796"/>
                    </a:lnTo>
                    <a:lnTo>
                      <a:pt x="26782" y="5922"/>
                    </a:lnTo>
                    <a:lnTo>
                      <a:pt x="26782" y="6110"/>
                    </a:lnTo>
                    <a:lnTo>
                      <a:pt x="26887" y="6236"/>
                    </a:lnTo>
                    <a:lnTo>
                      <a:pt x="26887" y="6319"/>
                    </a:lnTo>
                    <a:lnTo>
                      <a:pt x="26929" y="6424"/>
                    </a:lnTo>
                    <a:lnTo>
                      <a:pt x="27012" y="6466"/>
                    </a:lnTo>
                    <a:lnTo>
                      <a:pt x="26992" y="6550"/>
                    </a:lnTo>
                    <a:lnTo>
                      <a:pt x="27012" y="6696"/>
                    </a:lnTo>
                    <a:lnTo>
                      <a:pt x="26929" y="6842"/>
                    </a:lnTo>
                    <a:lnTo>
                      <a:pt x="27012" y="6905"/>
                    </a:lnTo>
                    <a:lnTo>
                      <a:pt x="27033" y="7052"/>
                    </a:lnTo>
                    <a:lnTo>
                      <a:pt x="27012" y="7156"/>
                    </a:lnTo>
                    <a:lnTo>
                      <a:pt x="27033" y="7198"/>
                    </a:lnTo>
                    <a:lnTo>
                      <a:pt x="27117" y="7156"/>
                    </a:lnTo>
                    <a:lnTo>
                      <a:pt x="27180" y="7198"/>
                    </a:lnTo>
                    <a:lnTo>
                      <a:pt x="27180" y="7324"/>
                    </a:lnTo>
                    <a:lnTo>
                      <a:pt x="27264" y="7387"/>
                    </a:lnTo>
                    <a:lnTo>
                      <a:pt x="27410" y="7324"/>
                    </a:lnTo>
                    <a:lnTo>
                      <a:pt x="27452" y="7198"/>
                    </a:lnTo>
                    <a:lnTo>
                      <a:pt x="27598" y="7114"/>
                    </a:lnTo>
                    <a:lnTo>
                      <a:pt x="27619" y="7010"/>
                    </a:lnTo>
                    <a:lnTo>
                      <a:pt x="27556" y="6968"/>
                    </a:lnTo>
                    <a:lnTo>
                      <a:pt x="27494" y="6759"/>
                    </a:lnTo>
                    <a:lnTo>
                      <a:pt x="27515" y="6654"/>
                    </a:lnTo>
                    <a:lnTo>
                      <a:pt x="27703" y="6466"/>
                    </a:lnTo>
                    <a:lnTo>
                      <a:pt x="27703" y="6550"/>
                    </a:lnTo>
                    <a:lnTo>
                      <a:pt x="27598" y="6675"/>
                    </a:lnTo>
                    <a:lnTo>
                      <a:pt x="27640" y="6905"/>
                    </a:lnTo>
                    <a:lnTo>
                      <a:pt x="27724" y="6947"/>
                    </a:lnTo>
                    <a:lnTo>
                      <a:pt x="27828" y="6884"/>
                    </a:lnTo>
                    <a:lnTo>
                      <a:pt x="27954" y="6968"/>
                    </a:lnTo>
                    <a:lnTo>
                      <a:pt x="28121" y="6905"/>
                    </a:lnTo>
                    <a:lnTo>
                      <a:pt x="28121" y="6842"/>
                    </a:lnTo>
                    <a:lnTo>
                      <a:pt x="28247" y="6780"/>
                    </a:lnTo>
                    <a:lnTo>
                      <a:pt x="28352" y="6780"/>
                    </a:lnTo>
                    <a:lnTo>
                      <a:pt x="28435" y="6738"/>
                    </a:lnTo>
                    <a:lnTo>
                      <a:pt x="28477" y="6780"/>
                    </a:lnTo>
                    <a:lnTo>
                      <a:pt x="28498" y="6759"/>
                    </a:lnTo>
                    <a:lnTo>
                      <a:pt x="28498" y="6759"/>
                    </a:lnTo>
                    <a:cubicBezTo>
                      <a:pt x="28477" y="6863"/>
                      <a:pt x="28456" y="6989"/>
                      <a:pt x="28456" y="7094"/>
                    </a:cubicBezTo>
                    <a:lnTo>
                      <a:pt x="28435" y="7114"/>
                    </a:lnTo>
                    <a:lnTo>
                      <a:pt x="28456" y="7156"/>
                    </a:lnTo>
                    <a:lnTo>
                      <a:pt x="28456" y="7219"/>
                    </a:lnTo>
                    <a:cubicBezTo>
                      <a:pt x="28456" y="7283"/>
                      <a:pt x="28503" y="7308"/>
                      <a:pt x="28554" y="7308"/>
                    </a:cubicBezTo>
                    <a:cubicBezTo>
                      <a:pt x="28586" y="7308"/>
                      <a:pt x="28620" y="7298"/>
                      <a:pt x="28644" y="7282"/>
                    </a:cubicBezTo>
                    <a:lnTo>
                      <a:pt x="28707" y="7282"/>
                    </a:lnTo>
                    <a:lnTo>
                      <a:pt x="28707" y="7324"/>
                    </a:lnTo>
                    <a:lnTo>
                      <a:pt x="28582" y="7533"/>
                    </a:lnTo>
                    <a:lnTo>
                      <a:pt x="28561" y="7617"/>
                    </a:lnTo>
                    <a:lnTo>
                      <a:pt x="28456" y="7679"/>
                    </a:lnTo>
                    <a:lnTo>
                      <a:pt x="28477" y="7596"/>
                    </a:lnTo>
                    <a:lnTo>
                      <a:pt x="28435" y="7533"/>
                    </a:lnTo>
                    <a:lnTo>
                      <a:pt x="28477" y="7407"/>
                    </a:lnTo>
                    <a:lnTo>
                      <a:pt x="28393" y="7324"/>
                    </a:lnTo>
                    <a:lnTo>
                      <a:pt x="28268" y="7387"/>
                    </a:lnTo>
                    <a:lnTo>
                      <a:pt x="28184" y="7512"/>
                    </a:lnTo>
                    <a:lnTo>
                      <a:pt x="28121" y="7512"/>
                    </a:lnTo>
                    <a:lnTo>
                      <a:pt x="28038" y="7679"/>
                    </a:lnTo>
                    <a:lnTo>
                      <a:pt x="27954" y="7700"/>
                    </a:lnTo>
                    <a:lnTo>
                      <a:pt x="27870" y="7910"/>
                    </a:lnTo>
                    <a:lnTo>
                      <a:pt x="27724" y="8056"/>
                    </a:lnTo>
                    <a:lnTo>
                      <a:pt x="27703" y="8203"/>
                    </a:lnTo>
                    <a:lnTo>
                      <a:pt x="27745" y="8328"/>
                    </a:lnTo>
                    <a:lnTo>
                      <a:pt x="27745" y="8412"/>
                    </a:lnTo>
                    <a:lnTo>
                      <a:pt x="27808" y="8433"/>
                    </a:lnTo>
                    <a:lnTo>
                      <a:pt x="27870" y="8370"/>
                    </a:lnTo>
                    <a:lnTo>
                      <a:pt x="27933" y="8370"/>
                    </a:lnTo>
                    <a:lnTo>
                      <a:pt x="27933" y="8454"/>
                    </a:lnTo>
                    <a:lnTo>
                      <a:pt x="27828" y="8537"/>
                    </a:lnTo>
                    <a:lnTo>
                      <a:pt x="27828" y="8579"/>
                    </a:lnTo>
                    <a:lnTo>
                      <a:pt x="27724" y="8579"/>
                    </a:lnTo>
                    <a:lnTo>
                      <a:pt x="27619" y="8642"/>
                    </a:lnTo>
                    <a:lnTo>
                      <a:pt x="27431" y="8830"/>
                    </a:lnTo>
                    <a:lnTo>
                      <a:pt x="27347" y="8935"/>
                    </a:lnTo>
                    <a:lnTo>
                      <a:pt x="27326" y="9207"/>
                    </a:lnTo>
                    <a:lnTo>
                      <a:pt x="27389" y="9311"/>
                    </a:lnTo>
                    <a:lnTo>
                      <a:pt x="27389" y="9395"/>
                    </a:lnTo>
                    <a:lnTo>
                      <a:pt x="27326" y="9500"/>
                    </a:lnTo>
                    <a:lnTo>
                      <a:pt x="27347" y="9563"/>
                    </a:lnTo>
                    <a:lnTo>
                      <a:pt x="27389" y="9625"/>
                    </a:lnTo>
                    <a:lnTo>
                      <a:pt x="27452" y="9625"/>
                    </a:lnTo>
                    <a:lnTo>
                      <a:pt x="27515" y="9667"/>
                    </a:lnTo>
                    <a:lnTo>
                      <a:pt x="27536" y="9793"/>
                    </a:lnTo>
                    <a:lnTo>
                      <a:pt x="27640" y="9835"/>
                    </a:lnTo>
                    <a:lnTo>
                      <a:pt x="27703" y="9939"/>
                    </a:lnTo>
                    <a:lnTo>
                      <a:pt x="27745" y="9939"/>
                    </a:lnTo>
                    <a:lnTo>
                      <a:pt x="27828" y="9814"/>
                    </a:lnTo>
                    <a:lnTo>
                      <a:pt x="27808" y="9939"/>
                    </a:lnTo>
                    <a:lnTo>
                      <a:pt x="27849" y="10107"/>
                    </a:lnTo>
                    <a:lnTo>
                      <a:pt x="28017" y="10127"/>
                    </a:lnTo>
                    <a:lnTo>
                      <a:pt x="28080" y="10190"/>
                    </a:lnTo>
                    <a:lnTo>
                      <a:pt x="28184" y="10190"/>
                    </a:lnTo>
                    <a:lnTo>
                      <a:pt x="28331" y="10211"/>
                    </a:lnTo>
                    <a:lnTo>
                      <a:pt x="28331" y="10295"/>
                    </a:lnTo>
                    <a:lnTo>
                      <a:pt x="28226" y="10504"/>
                    </a:lnTo>
                    <a:lnTo>
                      <a:pt x="28121" y="10546"/>
                    </a:lnTo>
                    <a:lnTo>
                      <a:pt x="28080" y="10525"/>
                    </a:lnTo>
                    <a:lnTo>
                      <a:pt x="28121" y="10420"/>
                    </a:lnTo>
                    <a:lnTo>
                      <a:pt x="28226" y="10379"/>
                    </a:lnTo>
                    <a:lnTo>
                      <a:pt x="28080" y="10337"/>
                    </a:lnTo>
                    <a:lnTo>
                      <a:pt x="27954" y="10379"/>
                    </a:lnTo>
                    <a:lnTo>
                      <a:pt x="27849" y="10504"/>
                    </a:lnTo>
                    <a:lnTo>
                      <a:pt x="27912" y="10546"/>
                    </a:lnTo>
                    <a:lnTo>
                      <a:pt x="27912" y="10630"/>
                    </a:lnTo>
                    <a:lnTo>
                      <a:pt x="27745" y="10713"/>
                    </a:lnTo>
                    <a:lnTo>
                      <a:pt x="27661" y="10797"/>
                    </a:lnTo>
                    <a:lnTo>
                      <a:pt x="27598" y="10797"/>
                    </a:lnTo>
                    <a:lnTo>
                      <a:pt x="27515" y="10944"/>
                    </a:lnTo>
                    <a:lnTo>
                      <a:pt x="27536" y="11006"/>
                    </a:lnTo>
                    <a:lnTo>
                      <a:pt x="27619" y="11006"/>
                    </a:lnTo>
                    <a:lnTo>
                      <a:pt x="27661" y="11048"/>
                    </a:lnTo>
                    <a:lnTo>
                      <a:pt x="27766" y="11027"/>
                    </a:lnTo>
                    <a:lnTo>
                      <a:pt x="27828" y="10923"/>
                    </a:lnTo>
                    <a:lnTo>
                      <a:pt x="27808" y="10860"/>
                    </a:lnTo>
                    <a:lnTo>
                      <a:pt x="27870" y="10839"/>
                    </a:lnTo>
                    <a:lnTo>
                      <a:pt x="27954" y="10797"/>
                    </a:lnTo>
                    <a:lnTo>
                      <a:pt x="28017" y="10839"/>
                    </a:lnTo>
                    <a:lnTo>
                      <a:pt x="27975" y="10944"/>
                    </a:lnTo>
                    <a:lnTo>
                      <a:pt x="27912" y="11069"/>
                    </a:lnTo>
                    <a:lnTo>
                      <a:pt x="27870" y="11236"/>
                    </a:lnTo>
                    <a:lnTo>
                      <a:pt x="27870" y="11320"/>
                    </a:lnTo>
                    <a:lnTo>
                      <a:pt x="27808" y="11383"/>
                    </a:lnTo>
                    <a:lnTo>
                      <a:pt x="27640" y="11425"/>
                    </a:lnTo>
                    <a:lnTo>
                      <a:pt x="27536" y="11529"/>
                    </a:lnTo>
                    <a:lnTo>
                      <a:pt x="27452" y="11550"/>
                    </a:lnTo>
                    <a:lnTo>
                      <a:pt x="27452" y="11592"/>
                    </a:lnTo>
                    <a:lnTo>
                      <a:pt x="27410" y="11697"/>
                    </a:lnTo>
                    <a:lnTo>
                      <a:pt x="27138" y="11801"/>
                    </a:lnTo>
                    <a:lnTo>
                      <a:pt x="27075" y="11906"/>
                    </a:lnTo>
                    <a:lnTo>
                      <a:pt x="26971" y="11948"/>
                    </a:lnTo>
                    <a:lnTo>
                      <a:pt x="26929" y="11885"/>
                    </a:lnTo>
                    <a:lnTo>
                      <a:pt x="26887" y="11885"/>
                    </a:lnTo>
                    <a:lnTo>
                      <a:pt x="26866" y="11843"/>
                    </a:lnTo>
                    <a:lnTo>
                      <a:pt x="26803" y="11906"/>
                    </a:lnTo>
                    <a:lnTo>
                      <a:pt x="26720" y="11948"/>
                    </a:lnTo>
                    <a:lnTo>
                      <a:pt x="26720" y="11948"/>
                    </a:lnTo>
                    <a:lnTo>
                      <a:pt x="26761" y="11885"/>
                    </a:lnTo>
                    <a:lnTo>
                      <a:pt x="26720" y="11843"/>
                    </a:lnTo>
                    <a:lnTo>
                      <a:pt x="26615" y="11948"/>
                    </a:lnTo>
                    <a:lnTo>
                      <a:pt x="26573" y="12094"/>
                    </a:lnTo>
                    <a:lnTo>
                      <a:pt x="26468" y="12262"/>
                    </a:lnTo>
                    <a:lnTo>
                      <a:pt x="26448" y="12304"/>
                    </a:lnTo>
                    <a:lnTo>
                      <a:pt x="26489" y="12387"/>
                    </a:lnTo>
                    <a:lnTo>
                      <a:pt x="26489" y="12471"/>
                    </a:lnTo>
                    <a:lnTo>
                      <a:pt x="26406" y="12617"/>
                    </a:lnTo>
                    <a:lnTo>
                      <a:pt x="26406" y="12701"/>
                    </a:lnTo>
                    <a:lnTo>
                      <a:pt x="26468" y="12785"/>
                    </a:lnTo>
                    <a:lnTo>
                      <a:pt x="26385" y="12827"/>
                    </a:lnTo>
                    <a:lnTo>
                      <a:pt x="26343" y="12952"/>
                    </a:lnTo>
                    <a:lnTo>
                      <a:pt x="26364" y="12952"/>
                    </a:lnTo>
                    <a:lnTo>
                      <a:pt x="26448" y="12931"/>
                    </a:lnTo>
                    <a:lnTo>
                      <a:pt x="26489" y="12848"/>
                    </a:lnTo>
                    <a:lnTo>
                      <a:pt x="26594" y="12889"/>
                    </a:lnTo>
                    <a:lnTo>
                      <a:pt x="26699" y="12806"/>
                    </a:lnTo>
                    <a:lnTo>
                      <a:pt x="26615" y="12910"/>
                    </a:lnTo>
                    <a:lnTo>
                      <a:pt x="26510" y="12910"/>
                    </a:lnTo>
                    <a:lnTo>
                      <a:pt x="26406" y="13015"/>
                    </a:lnTo>
                    <a:lnTo>
                      <a:pt x="26259" y="13057"/>
                    </a:lnTo>
                    <a:lnTo>
                      <a:pt x="26259" y="13203"/>
                    </a:lnTo>
                    <a:lnTo>
                      <a:pt x="26176" y="13266"/>
                    </a:lnTo>
                    <a:lnTo>
                      <a:pt x="26071" y="13203"/>
                    </a:lnTo>
                    <a:lnTo>
                      <a:pt x="25945" y="13203"/>
                    </a:lnTo>
                    <a:lnTo>
                      <a:pt x="25862" y="13120"/>
                    </a:lnTo>
                    <a:lnTo>
                      <a:pt x="25778" y="13161"/>
                    </a:lnTo>
                    <a:lnTo>
                      <a:pt x="25820" y="13350"/>
                    </a:lnTo>
                    <a:lnTo>
                      <a:pt x="25631" y="13245"/>
                    </a:lnTo>
                    <a:lnTo>
                      <a:pt x="25694" y="12994"/>
                    </a:lnTo>
                    <a:lnTo>
                      <a:pt x="25631" y="12827"/>
                    </a:lnTo>
                    <a:lnTo>
                      <a:pt x="25548" y="12722"/>
                    </a:lnTo>
                    <a:lnTo>
                      <a:pt x="25590" y="12555"/>
                    </a:lnTo>
                    <a:lnTo>
                      <a:pt x="25631" y="12555"/>
                    </a:lnTo>
                    <a:lnTo>
                      <a:pt x="25673" y="12722"/>
                    </a:lnTo>
                    <a:lnTo>
                      <a:pt x="25820" y="12638"/>
                    </a:lnTo>
                    <a:lnTo>
                      <a:pt x="25862" y="12743"/>
                    </a:lnTo>
                    <a:lnTo>
                      <a:pt x="25987" y="12806"/>
                    </a:lnTo>
                    <a:lnTo>
                      <a:pt x="26071" y="12722"/>
                    </a:lnTo>
                    <a:lnTo>
                      <a:pt x="26071" y="12638"/>
                    </a:lnTo>
                    <a:lnTo>
                      <a:pt x="26134" y="12492"/>
                    </a:lnTo>
                    <a:lnTo>
                      <a:pt x="26029" y="12513"/>
                    </a:lnTo>
                    <a:lnTo>
                      <a:pt x="25945" y="12492"/>
                    </a:lnTo>
                    <a:lnTo>
                      <a:pt x="26029" y="12429"/>
                    </a:lnTo>
                    <a:lnTo>
                      <a:pt x="26092" y="12304"/>
                    </a:lnTo>
                    <a:lnTo>
                      <a:pt x="26029" y="12304"/>
                    </a:lnTo>
                    <a:lnTo>
                      <a:pt x="25945" y="12387"/>
                    </a:lnTo>
                    <a:lnTo>
                      <a:pt x="25778" y="12429"/>
                    </a:lnTo>
                    <a:lnTo>
                      <a:pt x="25778" y="12345"/>
                    </a:lnTo>
                    <a:lnTo>
                      <a:pt x="25924" y="12283"/>
                    </a:lnTo>
                    <a:lnTo>
                      <a:pt x="25924" y="12178"/>
                    </a:lnTo>
                    <a:lnTo>
                      <a:pt x="25841" y="12178"/>
                    </a:lnTo>
                    <a:lnTo>
                      <a:pt x="25736" y="12220"/>
                    </a:lnTo>
                    <a:lnTo>
                      <a:pt x="25736" y="12136"/>
                    </a:lnTo>
                    <a:lnTo>
                      <a:pt x="25778" y="11969"/>
                    </a:lnTo>
                    <a:lnTo>
                      <a:pt x="25862" y="11864"/>
                    </a:lnTo>
                    <a:lnTo>
                      <a:pt x="25883" y="11969"/>
                    </a:lnTo>
                    <a:lnTo>
                      <a:pt x="25945" y="11906"/>
                    </a:lnTo>
                    <a:lnTo>
                      <a:pt x="25945" y="11822"/>
                    </a:lnTo>
                    <a:lnTo>
                      <a:pt x="26092" y="11676"/>
                    </a:lnTo>
                    <a:lnTo>
                      <a:pt x="26092" y="11592"/>
                    </a:lnTo>
                    <a:lnTo>
                      <a:pt x="26280" y="11488"/>
                    </a:lnTo>
                    <a:lnTo>
                      <a:pt x="26280" y="11362"/>
                    </a:lnTo>
                    <a:lnTo>
                      <a:pt x="26364" y="11299"/>
                    </a:lnTo>
                    <a:lnTo>
                      <a:pt x="26448" y="11278"/>
                    </a:lnTo>
                    <a:lnTo>
                      <a:pt x="26448" y="11236"/>
                    </a:lnTo>
                    <a:lnTo>
                      <a:pt x="26343" y="11236"/>
                    </a:lnTo>
                    <a:lnTo>
                      <a:pt x="26196" y="11257"/>
                    </a:lnTo>
                    <a:lnTo>
                      <a:pt x="26155" y="11425"/>
                    </a:lnTo>
                    <a:lnTo>
                      <a:pt x="26029" y="11488"/>
                    </a:lnTo>
                    <a:lnTo>
                      <a:pt x="25945" y="11467"/>
                    </a:lnTo>
                    <a:lnTo>
                      <a:pt x="25966" y="11425"/>
                    </a:lnTo>
                    <a:lnTo>
                      <a:pt x="26113" y="11362"/>
                    </a:lnTo>
                    <a:lnTo>
                      <a:pt x="26134" y="11257"/>
                    </a:lnTo>
                    <a:lnTo>
                      <a:pt x="26050" y="11216"/>
                    </a:lnTo>
                    <a:lnTo>
                      <a:pt x="25966" y="11236"/>
                    </a:lnTo>
                    <a:lnTo>
                      <a:pt x="25883" y="11153"/>
                    </a:lnTo>
                    <a:lnTo>
                      <a:pt x="25924" y="11069"/>
                    </a:lnTo>
                    <a:lnTo>
                      <a:pt x="25945" y="10944"/>
                    </a:lnTo>
                    <a:lnTo>
                      <a:pt x="25862" y="10860"/>
                    </a:lnTo>
                    <a:lnTo>
                      <a:pt x="25820" y="10902"/>
                    </a:lnTo>
                    <a:lnTo>
                      <a:pt x="25778" y="10964"/>
                    </a:lnTo>
                    <a:lnTo>
                      <a:pt x="25778" y="10902"/>
                    </a:lnTo>
                    <a:lnTo>
                      <a:pt x="25820" y="10818"/>
                    </a:lnTo>
                    <a:lnTo>
                      <a:pt x="25757" y="10713"/>
                    </a:lnTo>
                    <a:lnTo>
                      <a:pt x="25652" y="10713"/>
                    </a:lnTo>
                    <a:lnTo>
                      <a:pt x="25631" y="10902"/>
                    </a:lnTo>
                    <a:lnTo>
                      <a:pt x="25527" y="10964"/>
                    </a:lnTo>
                    <a:lnTo>
                      <a:pt x="25506" y="11027"/>
                    </a:lnTo>
                    <a:lnTo>
                      <a:pt x="25443" y="10985"/>
                    </a:lnTo>
                    <a:lnTo>
                      <a:pt x="25443" y="10923"/>
                    </a:lnTo>
                    <a:lnTo>
                      <a:pt x="25401" y="10839"/>
                    </a:lnTo>
                    <a:lnTo>
                      <a:pt x="25318" y="10839"/>
                    </a:lnTo>
                    <a:lnTo>
                      <a:pt x="25297" y="10923"/>
                    </a:lnTo>
                    <a:lnTo>
                      <a:pt x="25318" y="10964"/>
                    </a:lnTo>
                    <a:lnTo>
                      <a:pt x="25297" y="11027"/>
                    </a:lnTo>
                    <a:lnTo>
                      <a:pt x="25339" y="11132"/>
                    </a:lnTo>
                    <a:lnTo>
                      <a:pt x="25339" y="11195"/>
                    </a:lnTo>
                    <a:lnTo>
                      <a:pt x="25297" y="11257"/>
                    </a:lnTo>
                    <a:lnTo>
                      <a:pt x="25234" y="11195"/>
                    </a:lnTo>
                    <a:lnTo>
                      <a:pt x="25234" y="11132"/>
                    </a:lnTo>
                    <a:lnTo>
                      <a:pt x="25192" y="11132"/>
                    </a:lnTo>
                    <a:lnTo>
                      <a:pt x="25171" y="11195"/>
                    </a:lnTo>
                    <a:lnTo>
                      <a:pt x="25213" y="11446"/>
                    </a:lnTo>
                    <a:lnTo>
                      <a:pt x="25234" y="11592"/>
                    </a:lnTo>
                    <a:lnTo>
                      <a:pt x="25401" y="11676"/>
                    </a:lnTo>
                    <a:lnTo>
                      <a:pt x="25443" y="11760"/>
                    </a:lnTo>
                    <a:lnTo>
                      <a:pt x="25443" y="11990"/>
                    </a:lnTo>
                    <a:lnTo>
                      <a:pt x="25422" y="11864"/>
                    </a:lnTo>
                    <a:lnTo>
                      <a:pt x="25339" y="11801"/>
                    </a:lnTo>
                    <a:lnTo>
                      <a:pt x="25192" y="11613"/>
                    </a:lnTo>
                    <a:lnTo>
                      <a:pt x="25171" y="11467"/>
                    </a:lnTo>
                    <a:lnTo>
                      <a:pt x="25108" y="11278"/>
                    </a:lnTo>
                    <a:lnTo>
                      <a:pt x="25025" y="11278"/>
                    </a:lnTo>
                    <a:lnTo>
                      <a:pt x="24983" y="11341"/>
                    </a:lnTo>
                    <a:lnTo>
                      <a:pt x="25004" y="11488"/>
                    </a:lnTo>
                    <a:lnTo>
                      <a:pt x="25087" y="11592"/>
                    </a:lnTo>
                    <a:lnTo>
                      <a:pt x="25108" y="11718"/>
                    </a:lnTo>
                    <a:lnTo>
                      <a:pt x="25067" y="11760"/>
                    </a:lnTo>
                    <a:lnTo>
                      <a:pt x="24983" y="11655"/>
                    </a:lnTo>
                    <a:lnTo>
                      <a:pt x="24774" y="11697"/>
                    </a:lnTo>
                    <a:lnTo>
                      <a:pt x="24711" y="11760"/>
                    </a:lnTo>
                    <a:lnTo>
                      <a:pt x="24648" y="11676"/>
                    </a:lnTo>
                    <a:lnTo>
                      <a:pt x="24564" y="11655"/>
                    </a:lnTo>
                    <a:lnTo>
                      <a:pt x="24376" y="11488"/>
                    </a:lnTo>
                    <a:lnTo>
                      <a:pt x="24146" y="11488"/>
                    </a:lnTo>
                    <a:lnTo>
                      <a:pt x="24125" y="11404"/>
                    </a:lnTo>
                    <a:lnTo>
                      <a:pt x="24083" y="11404"/>
                    </a:lnTo>
                    <a:lnTo>
                      <a:pt x="23937" y="11488"/>
                    </a:lnTo>
                    <a:lnTo>
                      <a:pt x="23874" y="11571"/>
                    </a:lnTo>
                    <a:lnTo>
                      <a:pt x="23707" y="11571"/>
                    </a:lnTo>
                    <a:lnTo>
                      <a:pt x="23560" y="11655"/>
                    </a:lnTo>
                    <a:lnTo>
                      <a:pt x="23435" y="11550"/>
                    </a:lnTo>
                    <a:lnTo>
                      <a:pt x="23414" y="11550"/>
                    </a:lnTo>
                    <a:lnTo>
                      <a:pt x="23393" y="11446"/>
                    </a:lnTo>
                    <a:lnTo>
                      <a:pt x="23330" y="11404"/>
                    </a:lnTo>
                    <a:lnTo>
                      <a:pt x="23204" y="11488"/>
                    </a:lnTo>
                    <a:lnTo>
                      <a:pt x="23204" y="11404"/>
                    </a:lnTo>
                    <a:lnTo>
                      <a:pt x="23037" y="11257"/>
                    </a:lnTo>
                    <a:lnTo>
                      <a:pt x="23016" y="11174"/>
                    </a:lnTo>
                    <a:lnTo>
                      <a:pt x="22974" y="11153"/>
                    </a:lnTo>
                    <a:lnTo>
                      <a:pt x="22974" y="11069"/>
                    </a:lnTo>
                    <a:lnTo>
                      <a:pt x="22995" y="11027"/>
                    </a:lnTo>
                    <a:lnTo>
                      <a:pt x="22932" y="10944"/>
                    </a:lnTo>
                    <a:lnTo>
                      <a:pt x="22890" y="10964"/>
                    </a:lnTo>
                    <a:lnTo>
                      <a:pt x="22870" y="10944"/>
                    </a:lnTo>
                    <a:lnTo>
                      <a:pt x="22870" y="10860"/>
                    </a:lnTo>
                    <a:lnTo>
                      <a:pt x="22807" y="10839"/>
                    </a:lnTo>
                    <a:lnTo>
                      <a:pt x="22702" y="10881"/>
                    </a:lnTo>
                    <a:lnTo>
                      <a:pt x="22577" y="10881"/>
                    </a:lnTo>
                    <a:lnTo>
                      <a:pt x="22493" y="10818"/>
                    </a:lnTo>
                    <a:lnTo>
                      <a:pt x="22451" y="10818"/>
                    </a:lnTo>
                    <a:lnTo>
                      <a:pt x="22409" y="10755"/>
                    </a:lnTo>
                    <a:lnTo>
                      <a:pt x="22305" y="10713"/>
                    </a:lnTo>
                    <a:lnTo>
                      <a:pt x="22200" y="10713"/>
                    </a:lnTo>
                    <a:lnTo>
                      <a:pt x="22263" y="10630"/>
                    </a:lnTo>
                    <a:lnTo>
                      <a:pt x="22263" y="10546"/>
                    </a:lnTo>
                    <a:lnTo>
                      <a:pt x="22346" y="10462"/>
                    </a:lnTo>
                    <a:lnTo>
                      <a:pt x="22346" y="10420"/>
                    </a:lnTo>
                    <a:lnTo>
                      <a:pt x="22263" y="10400"/>
                    </a:lnTo>
                    <a:lnTo>
                      <a:pt x="22179" y="10400"/>
                    </a:lnTo>
                    <a:lnTo>
                      <a:pt x="22158" y="10148"/>
                    </a:lnTo>
                    <a:lnTo>
                      <a:pt x="22095" y="10127"/>
                    </a:lnTo>
                    <a:lnTo>
                      <a:pt x="22095" y="10086"/>
                    </a:lnTo>
                    <a:lnTo>
                      <a:pt x="22179" y="10023"/>
                    </a:lnTo>
                    <a:lnTo>
                      <a:pt x="22200" y="9981"/>
                    </a:lnTo>
                    <a:lnTo>
                      <a:pt x="22158" y="9939"/>
                    </a:lnTo>
                    <a:lnTo>
                      <a:pt x="22179" y="9876"/>
                    </a:lnTo>
                    <a:lnTo>
                      <a:pt x="22179" y="9772"/>
                    </a:lnTo>
                    <a:cubicBezTo>
                      <a:pt x="22284" y="9709"/>
                      <a:pt x="22388" y="9688"/>
                      <a:pt x="22493" y="9604"/>
                    </a:cubicBezTo>
                    <a:lnTo>
                      <a:pt x="22514" y="9625"/>
                    </a:lnTo>
                    <a:lnTo>
                      <a:pt x="22598" y="9604"/>
                    </a:lnTo>
                    <a:lnTo>
                      <a:pt x="22681" y="9500"/>
                    </a:lnTo>
                    <a:lnTo>
                      <a:pt x="22702" y="9500"/>
                    </a:lnTo>
                    <a:lnTo>
                      <a:pt x="22702" y="9604"/>
                    </a:lnTo>
                    <a:lnTo>
                      <a:pt x="22765" y="9709"/>
                    </a:lnTo>
                    <a:lnTo>
                      <a:pt x="22828" y="9730"/>
                    </a:lnTo>
                    <a:lnTo>
                      <a:pt x="22911" y="9688"/>
                    </a:lnTo>
                    <a:lnTo>
                      <a:pt x="22995" y="9709"/>
                    </a:lnTo>
                    <a:lnTo>
                      <a:pt x="23037" y="9793"/>
                    </a:lnTo>
                    <a:lnTo>
                      <a:pt x="23121" y="9793"/>
                    </a:lnTo>
                    <a:lnTo>
                      <a:pt x="23183" y="9835"/>
                    </a:lnTo>
                    <a:lnTo>
                      <a:pt x="23225" y="9835"/>
                    </a:lnTo>
                    <a:lnTo>
                      <a:pt x="23225" y="9730"/>
                    </a:lnTo>
                    <a:lnTo>
                      <a:pt x="23288" y="9730"/>
                    </a:lnTo>
                    <a:lnTo>
                      <a:pt x="23351" y="9709"/>
                    </a:lnTo>
                    <a:lnTo>
                      <a:pt x="23414" y="9730"/>
                    </a:lnTo>
                    <a:lnTo>
                      <a:pt x="23414" y="9814"/>
                    </a:lnTo>
                    <a:lnTo>
                      <a:pt x="23455" y="9835"/>
                    </a:lnTo>
                    <a:lnTo>
                      <a:pt x="23539" y="9814"/>
                    </a:lnTo>
                    <a:lnTo>
                      <a:pt x="23602" y="9730"/>
                    </a:lnTo>
                    <a:lnTo>
                      <a:pt x="23644" y="9772"/>
                    </a:lnTo>
                    <a:lnTo>
                      <a:pt x="23665" y="9835"/>
                    </a:lnTo>
                    <a:lnTo>
                      <a:pt x="23727" y="9835"/>
                    </a:lnTo>
                    <a:lnTo>
                      <a:pt x="23748" y="9793"/>
                    </a:lnTo>
                    <a:lnTo>
                      <a:pt x="23769" y="9793"/>
                    </a:lnTo>
                    <a:lnTo>
                      <a:pt x="23832" y="9709"/>
                    </a:lnTo>
                    <a:lnTo>
                      <a:pt x="23916" y="9709"/>
                    </a:lnTo>
                    <a:lnTo>
                      <a:pt x="23937" y="9772"/>
                    </a:lnTo>
                    <a:lnTo>
                      <a:pt x="23979" y="9793"/>
                    </a:lnTo>
                    <a:lnTo>
                      <a:pt x="24041" y="9772"/>
                    </a:lnTo>
                    <a:lnTo>
                      <a:pt x="24041" y="9709"/>
                    </a:lnTo>
                    <a:lnTo>
                      <a:pt x="24020" y="9667"/>
                    </a:lnTo>
                    <a:lnTo>
                      <a:pt x="24083" y="9583"/>
                    </a:lnTo>
                    <a:lnTo>
                      <a:pt x="24083" y="9521"/>
                    </a:lnTo>
                    <a:lnTo>
                      <a:pt x="24146" y="9458"/>
                    </a:lnTo>
                    <a:lnTo>
                      <a:pt x="24146" y="9374"/>
                    </a:lnTo>
                    <a:lnTo>
                      <a:pt x="24062" y="9374"/>
                    </a:lnTo>
                    <a:lnTo>
                      <a:pt x="24041" y="9291"/>
                    </a:lnTo>
                    <a:lnTo>
                      <a:pt x="24062" y="9186"/>
                    </a:lnTo>
                    <a:lnTo>
                      <a:pt x="24146" y="9165"/>
                    </a:lnTo>
                    <a:lnTo>
                      <a:pt x="24146" y="9060"/>
                    </a:lnTo>
                    <a:lnTo>
                      <a:pt x="24041" y="8998"/>
                    </a:lnTo>
                    <a:lnTo>
                      <a:pt x="23958" y="9039"/>
                    </a:lnTo>
                    <a:lnTo>
                      <a:pt x="23958" y="9102"/>
                    </a:lnTo>
                    <a:lnTo>
                      <a:pt x="23916" y="9165"/>
                    </a:lnTo>
                    <a:lnTo>
                      <a:pt x="23832" y="9102"/>
                    </a:lnTo>
                    <a:lnTo>
                      <a:pt x="23707" y="9102"/>
                    </a:lnTo>
                    <a:lnTo>
                      <a:pt x="23560" y="9249"/>
                    </a:lnTo>
                    <a:lnTo>
                      <a:pt x="23455" y="9311"/>
                    </a:lnTo>
                    <a:lnTo>
                      <a:pt x="23455" y="9270"/>
                    </a:lnTo>
                    <a:lnTo>
                      <a:pt x="23602" y="9186"/>
                    </a:lnTo>
                    <a:lnTo>
                      <a:pt x="23644" y="9102"/>
                    </a:lnTo>
                    <a:lnTo>
                      <a:pt x="23644" y="8977"/>
                    </a:lnTo>
                    <a:lnTo>
                      <a:pt x="23602" y="9060"/>
                    </a:lnTo>
                    <a:lnTo>
                      <a:pt x="23539" y="9039"/>
                    </a:lnTo>
                    <a:lnTo>
                      <a:pt x="23539" y="8935"/>
                    </a:lnTo>
                    <a:lnTo>
                      <a:pt x="23644" y="8851"/>
                    </a:lnTo>
                    <a:lnTo>
                      <a:pt x="23560" y="8726"/>
                    </a:lnTo>
                    <a:lnTo>
                      <a:pt x="23644" y="8642"/>
                    </a:lnTo>
                    <a:lnTo>
                      <a:pt x="23727" y="8642"/>
                    </a:lnTo>
                    <a:lnTo>
                      <a:pt x="23707" y="8684"/>
                    </a:lnTo>
                    <a:lnTo>
                      <a:pt x="23748" y="8851"/>
                    </a:lnTo>
                    <a:lnTo>
                      <a:pt x="23832" y="8935"/>
                    </a:lnTo>
                    <a:lnTo>
                      <a:pt x="23874" y="8893"/>
                    </a:lnTo>
                    <a:lnTo>
                      <a:pt x="23979" y="8893"/>
                    </a:lnTo>
                    <a:lnTo>
                      <a:pt x="24041" y="8767"/>
                    </a:lnTo>
                    <a:lnTo>
                      <a:pt x="23979" y="8726"/>
                    </a:lnTo>
                    <a:lnTo>
                      <a:pt x="23979" y="8663"/>
                    </a:lnTo>
                    <a:lnTo>
                      <a:pt x="24062" y="8663"/>
                    </a:lnTo>
                    <a:lnTo>
                      <a:pt x="24083" y="8726"/>
                    </a:lnTo>
                    <a:lnTo>
                      <a:pt x="24146" y="8684"/>
                    </a:lnTo>
                    <a:lnTo>
                      <a:pt x="24251" y="8621"/>
                    </a:lnTo>
                    <a:lnTo>
                      <a:pt x="24271" y="8475"/>
                    </a:lnTo>
                    <a:lnTo>
                      <a:pt x="24292" y="8579"/>
                    </a:lnTo>
                    <a:lnTo>
                      <a:pt x="24355" y="8579"/>
                    </a:lnTo>
                    <a:lnTo>
                      <a:pt x="24460" y="8516"/>
                    </a:lnTo>
                    <a:lnTo>
                      <a:pt x="24376" y="8684"/>
                    </a:lnTo>
                    <a:lnTo>
                      <a:pt x="24376" y="8851"/>
                    </a:lnTo>
                    <a:lnTo>
                      <a:pt x="24439" y="8830"/>
                    </a:lnTo>
                    <a:lnTo>
                      <a:pt x="24481" y="8851"/>
                    </a:lnTo>
                    <a:lnTo>
                      <a:pt x="24439" y="8935"/>
                    </a:lnTo>
                    <a:lnTo>
                      <a:pt x="24502" y="8935"/>
                    </a:lnTo>
                    <a:lnTo>
                      <a:pt x="24564" y="8788"/>
                    </a:lnTo>
                    <a:lnTo>
                      <a:pt x="24606" y="8747"/>
                    </a:lnTo>
                    <a:lnTo>
                      <a:pt x="24690" y="8579"/>
                    </a:lnTo>
                    <a:lnTo>
                      <a:pt x="24774" y="8558"/>
                    </a:lnTo>
                    <a:lnTo>
                      <a:pt x="24753" y="8684"/>
                    </a:lnTo>
                    <a:lnTo>
                      <a:pt x="24648" y="8788"/>
                    </a:lnTo>
                    <a:lnTo>
                      <a:pt x="24669" y="8977"/>
                    </a:lnTo>
                    <a:lnTo>
                      <a:pt x="24753" y="8977"/>
                    </a:lnTo>
                    <a:lnTo>
                      <a:pt x="24815" y="9039"/>
                    </a:lnTo>
                    <a:lnTo>
                      <a:pt x="24878" y="8956"/>
                    </a:lnTo>
                    <a:lnTo>
                      <a:pt x="25004" y="8851"/>
                    </a:lnTo>
                    <a:lnTo>
                      <a:pt x="25067" y="8684"/>
                    </a:lnTo>
                    <a:lnTo>
                      <a:pt x="25108" y="8558"/>
                    </a:lnTo>
                    <a:lnTo>
                      <a:pt x="25087" y="8433"/>
                    </a:lnTo>
                    <a:lnTo>
                      <a:pt x="25129" y="8370"/>
                    </a:lnTo>
                    <a:lnTo>
                      <a:pt x="25108" y="8328"/>
                    </a:lnTo>
                    <a:lnTo>
                      <a:pt x="25025" y="8328"/>
                    </a:lnTo>
                    <a:lnTo>
                      <a:pt x="24983" y="8307"/>
                    </a:lnTo>
                    <a:lnTo>
                      <a:pt x="24899" y="8349"/>
                    </a:lnTo>
                    <a:lnTo>
                      <a:pt x="24899" y="8223"/>
                    </a:lnTo>
                    <a:lnTo>
                      <a:pt x="24941" y="8203"/>
                    </a:lnTo>
                    <a:lnTo>
                      <a:pt x="24920" y="8140"/>
                    </a:lnTo>
                    <a:lnTo>
                      <a:pt x="24815" y="8140"/>
                    </a:lnTo>
                    <a:lnTo>
                      <a:pt x="24795" y="8098"/>
                    </a:lnTo>
                    <a:lnTo>
                      <a:pt x="24690" y="8014"/>
                    </a:lnTo>
                    <a:lnTo>
                      <a:pt x="24690" y="7931"/>
                    </a:lnTo>
                    <a:lnTo>
                      <a:pt x="24606" y="7742"/>
                    </a:lnTo>
                    <a:lnTo>
                      <a:pt x="24585" y="7617"/>
                    </a:lnTo>
                    <a:lnTo>
                      <a:pt x="24627" y="7491"/>
                    </a:lnTo>
                    <a:lnTo>
                      <a:pt x="24585" y="7324"/>
                    </a:lnTo>
                    <a:lnTo>
                      <a:pt x="24502" y="7470"/>
                    </a:lnTo>
                    <a:lnTo>
                      <a:pt x="24502" y="7575"/>
                    </a:lnTo>
                    <a:lnTo>
                      <a:pt x="24418" y="7428"/>
                    </a:lnTo>
                    <a:lnTo>
                      <a:pt x="24292" y="7366"/>
                    </a:lnTo>
                    <a:lnTo>
                      <a:pt x="24271" y="7114"/>
                    </a:lnTo>
                    <a:lnTo>
                      <a:pt x="24188" y="7073"/>
                    </a:lnTo>
                    <a:lnTo>
                      <a:pt x="24167" y="6884"/>
                    </a:lnTo>
                    <a:lnTo>
                      <a:pt x="24083" y="6780"/>
                    </a:lnTo>
                    <a:lnTo>
                      <a:pt x="24083" y="6675"/>
                    </a:lnTo>
                    <a:lnTo>
                      <a:pt x="24041" y="6591"/>
                    </a:lnTo>
                    <a:lnTo>
                      <a:pt x="24041" y="6529"/>
                    </a:lnTo>
                    <a:lnTo>
                      <a:pt x="24146" y="6529"/>
                    </a:lnTo>
                    <a:lnTo>
                      <a:pt x="24167" y="6382"/>
                    </a:lnTo>
                    <a:lnTo>
                      <a:pt x="24251" y="6382"/>
                    </a:lnTo>
                    <a:lnTo>
                      <a:pt x="24271" y="6424"/>
                    </a:lnTo>
                    <a:lnTo>
                      <a:pt x="24355" y="6361"/>
                    </a:lnTo>
                    <a:lnTo>
                      <a:pt x="24355" y="6257"/>
                    </a:lnTo>
                    <a:lnTo>
                      <a:pt x="24460" y="6026"/>
                    </a:lnTo>
                    <a:lnTo>
                      <a:pt x="24460" y="5922"/>
                    </a:lnTo>
                    <a:lnTo>
                      <a:pt x="24481" y="5880"/>
                    </a:lnTo>
                    <a:lnTo>
                      <a:pt x="24397" y="5692"/>
                    </a:lnTo>
                    <a:lnTo>
                      <a:pt x="24460" y="5566"/>
                    </a:lnTo>
                    <a:lnTo>
                      <a:pt x="24523" y="5566"/>
                    </a:lnTo>
                    <a:lnTo>
                      <a:pt x="24523" y="5399"/>
                    </a:lnTo>
                    <a:lnTo>
                      <a:pt x="24627" y="5252"/>
                    </a:lnTo>
                    <a:lnTo>
                      <a:pt x="24627" y="5148"/>
                    </a:lnTo>
                    <a:lnTo>
                      <a:pt x="24690" y="5064"/>
                    </a:lnTo>
                    <a:lnTo>
                      <a:pt x="24690" y="4855"/>
                    </a:lnTo>
                    <a:lnTo>
                      <a:pt x="24774" y="4834"/>
                    </a:lnTo>
                    <a:lnTo>
                      <a:pt x="24774" y="4729"/>
                    </a:lnTo>
                    <a:lnTo>
                      <a:pt x="24899" y="4583"/>
                    </a:lnTo>
                    <a:lnTo>
                      <a:pt x="24899" y="4478"/>
                    </a:lnTo>
                    <a:cubicBezTo>
                      <a:pt x="24918" y="4516"/>
                      <a:pt x="24966" y="4536"/>
                      <a:pt x="25020" y="4536"/>
                    </a:cubicBezTo>
                    <a:cubicBezTo>
                      <a:pt x="25085" y="4536"/>
                      <a:pt x="25158" y="4505"/>
                      <a:pt x="25192" y="4436"/>
                    </a:cubicBezTo>
                    <a:lnTo>
                      <a:pt x="25255" y="4122"/>
                    </a:lnTo>
                    <a:lnTo>
                      <a:pt x="25359" y="4122"/>
                    </a:lnTo>
                    <a:lnTo>
                      <a:pt x="25506" y="3955"/>
                    </a:lnTo>
                    <a:lnTo>
                      <a:pt x="25652" y="3892"/>
                    </a:lnTo>
                    <a:lnTo>
                      <a:pt x="25820" y="3725"/>
                    </a:lnTo>
                    <a:lnTo>
                      <a:pt x="25862" y="3725"/>
                    </a:lnTo>
                    <a:lnTo>
                      <a:pt x="25987" y="3599"/>
                    </a:lnTo>
                    <a:lnTo>
                      <a:pt x="25987" y="3516"/>
                    </a:lnTo>
                    <a:lnTo>
                      <a:pt x="26050" y="3474"/>
                    </a:lnTo>
                    <a:lnTo>
                      <a:pt x="26050" y="3390"/>
                    </a:lnTo>
                    <a:lnTo>
                      <a:pt x="25966" y="3285"/>
                    </a:lnTo>
                    <a:lnTo>
                      <a:pt x="25987" y="3223"/>
                    </a:lnTo>
                    <a:lnTo>
                      <a:pt x="25987" y="3160"/>
                    </a:lnTo>
                    <a:lnTo>
                      <a:pt x="25883" y="2993"/>
                    </a:lnTo>
                    <a:lnTo>
                      <a:pt x="25820" y="2993"/>
                    </a:lnTo>
                    <a:lnTo>
                      <a:pt x="25736" y="3013"/>
                    </a:lnTo>
                    <a:lnTo>
                      <a:pt x="25631" y="2972"/>
                    </a:lnTo>
                    <a:lnTo>
                      <a:pt x="25548" y="2993"/>
                    </a:lnTo>
                    <a:lnTo>
                      <a:pt x="25443" y="2909"/>
                    </a:lnTo>
                    <a:lnTo>
                      <a:pt x="25359" y="2909"/>
                    </a:lnTo>
                    <a:lnTo>
                      <a:pt x="25297" y="2846"/>
                    </a:lnTo>
                    <a:lnTo>
                      <a:pt x="25129" y="2867"/>
                    </a:lnTo>
                    <a:lnTo>
                      <a:pt x="25025" y="2972"/>
                    </a:lnTo>
                    <a:lnTo>
                      <a:pt x="24941" y="2993"/>
                    </a:lnTo>
                    <a:lnTo>
                      <a:pt x="24774" y="3118"/>
                    </a:lnTo>
                    <a:lnTo>
                      <a:pt x="24774" y="3181"/>
                    </a:lnTo>
                    <a:lnTo>
                      <a:pt x="24878" y="3265"/>
                    </a:lnTo>
                    <a:lnTo>
                      <a:pt x="24941" y="3390"/>
                    </a:lnTo>
                    <a:lnTo>
                      <a:pt x="24941" y="3516"/>
                    </a:lnTo>
                    <a:lnTo>
                      <a:pt x="24983" y="3641"/>
                    </a:lnTo>
                    <a:lnTo>
                      <a:pt x="24941" y="3704"/>
                    </a:lnTo>
                    <a:lnTo>
                      <a:pt x="24941" y="3809"/>
                    </a:lnTo>
                    <a:lnTo>
                      <a:pt x="25025" y="3913"/>
                    </a:lnTo>
                    <a:lnTo>
                      <a:pt x="25025" y="3934"/>
                    </a:lnTo>
                    <a:lnTo>
                      <a:pt x="25004" y="3955"/>
                    </a:lnTo>
                    <a:cubicBezTo>
                      <a:pt x="24983" y="4018"/>
                      <a:pt x="24941" y="4081"/>
                      <a:pt x="24920" y="4143"/>
                    </a:cubicBezTo>
                    <a:lnTo>
                      <a:pt x="24899" y="4081"/>
                    </a:lnTo>
                    <a:lnTo>
                      <a:pt x="24920" y="4018"/>
                    </a:lnTo>
                    <a:lnTo>
                      <a:pt x="24920" y="3934"/>
                    </a:lnTo>
                    <a:lnTo>
                      <a:pt x="24815" y="3871"/>
                    </a:lnTo>
                    <a:lnTo>
                      <a:pt x="24774" y="3725"/>
                    </a:lnTo>
                    <a:lnTo>
                      <a:pt x="24795" y="3662"/>
                    </a:lnTo>
                    <a:lnTo>
                      <a:pt x="24711" y="3495"/>
                    </a:lnTo>
                    <a:lnTo>
                      <a:pt x="24606" y="3474"/>
                    </a:lnTo>
                    <a:lnTo>
                      <a:pt x="24564" y="3411"/>
                    </a:lnTo>
                    <a:lnTo>
                      <a:pt x="24502" y="3411"/>
                    </a:lnTo>
                    <a:lnTo>
                      <a:pt x="24481" y="3578"/>
                    </a:lnTo>
                    <a:lnTo>
                      <a:pt x="24418" y="3578"/>
                    </a:lnTo>
                    <a:lnTo>
                      <a:pt x="24292" y="3369"/>
                    </a:lnTo>
                    <a:lnTo>
                      <a:pt x="24209" y="3369"/>
                    </a:lnTo>
                    <a:lnTo>
                      <a:pt x="24146" y="3285"/>
                    </a:lnTo>
                    <a:lnTo>
                      <a:pt x="24062" y="3327"/>
                    </a:lnTo>
                    <a:lnTo>
                      <a:pt x="24083" y="3495"/>
                    </a:lnTo>
                    <a:lnTo>
                      <a:pt x="24041" y="3516"/>
                    </a:lnTo>
                    <a:lnTo>
                      <a:pt x="23958" y="3495"/>
                    </a:lnTo>
                    <a:lnTo>
                      <a:pt x="23895" y="3620"/>
                    </a:lnTo>
                    <a:lnTo>
                      <a:pt x="23895" y="3704"/>
                    </a:lnTo>
                    <a:lnTo>
                      <a:pt x="23832" y="3746"/>
                    </a:lnTo>
                    <a:lnTo>
                      <a:pt x="23748" y="4039"/>
                    </a:lnTo>
                    <a:lnTo>
                      <a:pt x="23748" y="4143"/>
                    </a:lnTo>
                    <a:lnTo>
                      <a:pt x="23686" y="4227"/>
                    </a:lnTo>
                    <a:lnTo>
                      <a:pt x="23686" y="4353"/>
                    </a:lnTo>
                    <a:lnTo>
                      <a:pt x="23665" y="4374"/>
                    </a:lnTo>
                    <a:lnTo>
                      <a:pt x="23665" y="4478"/>
                    </a:lnTo>
                    <a:lnTo>
                      <a:pt x="23581" y="4541"/>
                    </a:lnTo>
                    <a:lnTo>
                      <a:pt x="23581" y="4771"/>
                    </a:lnTo>
                    <a:lnTo>
                      <a:pt x="23518" y="4813"/>
                    </a:lnTo>
                    <a:lnTo>
                      <a:pt x="23455" y="4792"/>
                    </a:lnTo>
                    <a:lnTo>
                      <a:pt x="23372" y="4980"/>
                    </a:lnTo>
                    <a:lnTo>
                      <a:pt x="23414" y="5064"/>
                    </a:lnTo>
                    <a:lnTo>
                      <a:pt x="23372" y="5169"/>
                    </a:lnTo>
                    <a:lnTo>
                      <a:pt x="23372" y="5273"/>
                    </a:lnTo>
                    <a:lnTo>
                      <a:pt x="23309" y="5378"/>
                    </a:lnTo>
                    <a:lnTo>
                      <a:pt x="23351" y="5462"/>
                    </a:lnTo>
                    <a:lnTo>
                      <a:pt x="23330" y="5524"/>
                    </a:lnTo>
                    <a:lnTo>
                      <a:pt x="23204" y="5524"/>
                    </a:lnTo>
                    <a:lnTo>
                      <a:pt x="23246" y="5587"/>
                    </a:lnTo>
                    <a:lnTo>
                      <a:pt x="23351" y="5629"/>
                    </a:lnTo>
                    <a:lnTo>
                      <a:pt x="23351" y="5734"/>
                    </a:lnTo>
                    <a:lnTo>
                      <a:pt x="23267" y="5713"/>
                    </a:lnTo>
                    <a:lnTo>
                      <a:pt x="23204" y="5734"/>
                    </a:lnTo>
                    <a:lnTo>
                      <a:pt x="23121" y="5796"/>
                    </a:lnTo>
                    <a:lnTo>
                      <a:pt x="23037" y="5754"/>
                    </a:lnTo>
                    <a:lnTo>
                      <a:pt x="22995" y="5817"/>
                    </a:lnTo>
                    <a:lnTo>
                      <a:pt x="22995" y="5922"/>
                    </a:lnTo>
                    <a:lnTo>
                      <a:pt x="22932" y="5964"/>
                    </a:lnTo>
                    <a:lnTo>
                      <a:pt x="22849" y="5922"/>
                    </a:lnTo>
                    <a:lnTo>
                      <a:pt x="22849" y="5817"/>
                    </a:lnTo>
                    <a:lnTo>
                      <a:pt x="22890" y="5734"/>
                    </a:lnTo>
                    <a:lnTo>
                      <a:pt x="22828" y="5650"/>
                    </a:lnTo>
                    <a:lnTo>
                      <a:pt x="22828" y="5482"/>
                    </a:lnTo>
                    <a:lnTo>
                      <a:pt x="22911" y="5294"/>
                    </a:lnTo>
                    <a:lnTo>
                      <a:pt x="22932" y="5169"/>
                    </a:lnTo>
                    <a:lnTo>
                      <a:pt x="23016" y="5085"/>
                    </a:lnTo>
                    <a:lnTo>
                      <a:pt x="23016" y="4980"/>
                    </a:lnTo>
                    <a:lnTo>
                      <a:pt x="23037" y="4876"/>
                    </a:lnTo>
                    <a:lnTo>
                      <a:pt x="23100" y="4646"/>
                    </a:lnTo>
                    <a:lnTo>
                      <a:pt x="23225" y="4562"/>
                    </a:lnTo>
                    <a:lnTo>
                      <a:pt x="23225" y="4436"/>
                    </a:lnTo>
                    <a:lnTo>
                      <a:pt x="23100" y="4436"/>
                    </a:lnTo>
                    <a:lnTo>
                      <a:pt x="23100" y="4353"/>
                    </a:lnTo>
                    <a:lnTo>
                      <a:pt x="23163" y="4269"/>
                    </a:lnTo>
                    <a:lnTo>
                      <a:pt x="23163" y="4039"/>
                    </a:lnTo>
                    <a:lnTo>
                      <a:pt x="23121" y="3976"/>
                    </a:lnTo>
                    <a:lnTo>
                      <a:pt x="23058" y="3850"/>
                    </a:lnTo>
                    <a:lnTo>
                      <a:pt x="23100" y="3809"/>
                    </a:lnTo>
                    <a:lnTo>
                      <a:pt x="23100" y="3662"/>
                    </a:lnTo>
                    <a:lnTo>
                      <a:pt x="23016" y="3662"/>
                    </a:lnTo>
                    <a:lnTo>
                      <a:pt x="22911" y="3537"/>
                    </a:lnTo>
                    <a:lnTo>
                      <a:pt x="22744" y="3599"/>
                    </a:lnTo>
                    <a:lnTo>
                      <a:pt x="22723" y="3725"/>
                    </a:lnTo>
                    <a:lnTo>
                      <a:pt x="22828" y="3809"/>
                    </a:lnTo>
                    <a:lnTo>
                      <a:pt x="22828" y="3913"/>
                    </a:lnTo>
                    <a:lnTo>
                      <a:pt x="22890" y="3976"/>
                    </a:lnTo>
                    <a:lnTo>
                      <a:pt x="22890" y="4060"/>
                    </a:lnTo>
                    <a:lnTo>
                      <a:pt x="22807" y="4060"/>
                    </a:lnTo>
                    <a:lnTo>
                      <a:pt x="22786" y="3955"/>
                    </a:lnTo>
                    <a:lnTo>
                      <a:pt x="22702" y="3955"/>
                    </a:lnTo>
                    <a:lnTo>
                      <a:pt x="22639" y="4081"/>
                    </a:lnTo>
                    <a:lnTo>
                      <a:pt x="22702" y="4122"/>
                    </a:lnTo>
                    <a:lnTo>
                      <a:pt x="22723" y="4227"/>
                    </a:lnTo>
                    <a:lnTo>
                      <a:pt x="22786" y="4353"/>
                    </a:lnTo>
                    <a:lnTo>
                      <a:pt x="22723" y="4394"/>
                    </a:lnTo>
                    <a:lnTo>
                      <a:pt x="22702" y="4353"/>
                    </a:lnTo>
                    <a:lnTo>
                      <a:pt x="22639" y="4290"/>
                    </a:lnTo>
                    <a:lnTo>
                      <a:pt x="22618" y="4436"/>
                    </a:lnTo>
                    <a:lnTo>
                      <a:pt x="22514" y="4353"/>
                    </a:lnTo>
                    <a:lnTo>
                      <a:pt x="22514" y="4248"/>
                    </a:lnTo>
                    <a:lnTo>
                      <a:pt x="22430" y="4248"/>
                    </a:lnTo>
                    <a:lnTo>
                      <a:pt x="22388" y="4353"/>
                    </a:lnTo>
                    <a:lnTo>
                      <a:pt x="22326" y="4332"/>
                    </a:lnTo>
                    <a:lnTo>
                      <a:pt x="22326" y="4185"/>
                    </a:lnTo>
                    <a:lnTo>
                      <a:pt x="22409" y="4122"/>
                    </a:lnTo>
                    <a:lnTo>
                      <a:pt x="22388" y="4081"/>
                    </a:lnTo>
                    <a:lnTo>
                      <a:pt x="22221" y="4143"/>
                    </a:lnTo>
                    <a:lnTo>
                      <a:pt x="22095" y="4269"/>
                    </a:lnTo>
                    <a:lnTo>
                      <a:pt x="22012" y="4143"/>
                    </a:lnTo>
                    <a:lnTo>
                      <a:pt x="21949" y="4143"/>
                    </a:lnTo>
                    <a:lnTo>
                      <a:pt x="21865" y="4227"/>
                    </a:lnTo>
                    <a:lnTo>
                      <a:pt x="21740" y="4227"/>
                    </a:lnTo>
                    <a:lnTo>
                      <a:pt x="21698" y="4164"/>
                    </a:lnTo>
                    <a:lnTo>
                      <a:pt x="21572" y="4185"/>
                    </a:lnTo>
                    <a:lnTo>
                      <a:pt x="21530" y="4143"/>
                    </a:lnTo>
                    <a:lnTo>
                      <a:pt x="21635" y="4060"/>
                    </a:lnTo>
                    <a:lnTo>
                      <a:pt x="21782" y="4039"/>
                    </a:lnTo>
                    <a:lnTo>
                      <a:pt x="21865" y="4060"/>
                    </a:lnTo>
                    <a:lnTo>
                      <a:pt x="21991" y="4039"/>
                    </a:lnTo>
                    <a:lnTo>
                      <a:pt x="21991" y="3955"/>
                    </a:lnTo>
                    <a:lnTo>
                      <a:pt x="22074" y="3934"/>
                    </a:lnTo>
                    <a:lnTo>
                      <a:pt x="22158" y="3955"/>
                    </a:lnTo>
                    <a:lnTo>
                      <a:pt x="22263" y="3850"/>
                    </a:lnTo>
                    <a:lnTo>
                      <a:pt x="22263" y="3746"/>
                    </a:lnTo>
                    <a:lnTo>
                      <a:pt x="22284" y="3662"/>
                    </a:lnTo>
                    <a:lnTo>
                      <a:pt x="22200" y="3599"/>
                    </a:lnTo>
                    <a:lnTo>
                      <a:pt x="22095" y="3411"/>
                    </a:lnTo>
                    <a:lnTo>
                      <a:pt x="21970" y="3348"/>
                    </a:lnTo>
                    <a:lnTo>
                      <a:pt x="21949" y="3285"/>
                    </a:lnTo>
                    <a:lnTo>
                      <a:pt x="21761" y="3118"/>
                    </a:lnTo>
                    <a:lnTo>
                      <a:pt x="21740" y="3076"/>
                    </a:lnTo>
                    <a:lnTo>
                      <a:pt x="21635" y="3076"/>
                    </a:lnTo>
                    <a:lnTo>
                      <a:pt x="21489" y="3139"/>
                    </a:lnTo>
                    <a:lnTo>
                      <a:pt x="21426" y="3139"/>
                    </a:lnTo>
                    <a:lnTo>
                      <a:pt x="21238" y="3327"/>
                    </a:lnTo>
                    <a:lnTo>
                      <a:pt x="21279" y="3390"/>
                    </a:lnTo>
                    <a:lnTo>
                      <a:pt x="21279" y="3453"/>
                    </a:lnTo>
                    <a:lnTo>
                      <a:pt x="21217" y="3495"/>
                    </a:lnTo>
                    <a:lnTo>
                      <a:pt x="21133" y="3516"/>
                    </a:lnTo>
                    <a:lnTo>
                      <a:pt x="21133" y="3453"/>
                    </a:lnTo>
                    <a:lnTo>
                      <a:pt x="21049" y="3495"/>
                    </a:lnTo>
                    <a:lnTo>
                      <a:pt x="20966" y="3432"/>
                    </a:lnTo>
                    <a:lnTo>
                      <a:pt x="20861" y="3432"/>
                    </a:lnTo>
                    <a:lnTo>
                      <a:pt x="20819" y="3495"/>
                    </a:lnTo>
                    <a:lnTo>
                      <a:pt x="20714" y="3495"/>
                    </a:lnTo>
                    <a:lnTo>
                      <a:pt x="20652" y="3432"/>
                    </a:lnTo>
                    <a:lnTo>
                      <a:pt x="20714" y="3390"/>
                    </a:lnTo>
                    <a:lnTo>
                      <a:pt x="20861" y="3348"/>
                    </a:lnTo>
                    <a:lnTo>
                      <a:pt x="20924" y="3244"/>
                    </a:lnTo>
                    <a:lnTo>
                      <a:pt x="21028" y="3223"/>
                    </a:lnTo>
                    <a:lnTo>
                      <a:pt x="21112" y="3244"/>
                    </a:lnTo>
                    <a:lnTo>
                      <a:pt x="21175" y="3139"/>
                    </a:lnTo>
                    <a:lnTo>
                      <a:pt x="21175" y="3013"/>
                    </a:lnTo>
                    <a:lnTo>
                      <a:pt x="21238" y="2972"/>
                    </a:lnTo>
                    <a:lnTo>
                      <a:pt x="21321" y="2972"/>
                    </a:lnTo>
                    <a:lnTo>
                      <a:pt x="21384" y="2804"/>
                    </a:lnTo>
                    <a:lnTo>
                      <a:pt x="21384" y="2616"/>
                    </a:lnTo>
                    <a:lnTo>
                      <a:pt x="21426" y="2553"/>
                    </a:lnTo>
                    <a:lnTo>
                      <a:pt x="21384" y="2449"/>
                    </a:lnTo>
                    <a:lnTo>
                      <a:pt x="21279" y="2449"/>
                    </a:lnTo>
                    <a:lnTo>
                      <a:pt x="21112" y="2490"/>
                    </a:lnTo>
                    <a:lnTo>
                      <a:pt x="20903" y="2553"/>
                    </a:lnTo>
                    <a:lnTo>
                      <a:pt x="20694" y="2616"/>
                    </a:lnTo>
                    <a:lnTo>
                      <a:pt x="20547" y="2658"/>
                    </a:lnTo>
                    <a:cubicBezTo>
                      <a:pt x="20652" y="2616"/>
                      <a:pt x="20798" y="2574"/>
                      <a:pt x="20903" y="2511"/>
                    </a:cubicBezTo>
                    <a:cubicBezTo>
                      <a:pt x="20945" y="2511"/>
                      <a:pt x="21028" y="2490"/>
                      <a:pt x="21070" y="2490"/>
                    </a:cubicBezTo>
                    <a:cubicBezTo>
                      <a:pt x="21217" y="2469"/>
                      <a:pt x="21238" y="2344"/>
                      <a:pt x="21175" y="2239"/>
                    </a:cubicBezTo>
                    <a:lnTo>
                      <a:pt x="21238" y="2177"/>
                    </a:lnTo>
                    <a:lnTo>
                      <a:pt x="21217" y="2072"/>
                    </a:lnTo>
                    <a:lnTo>
                      <a:pt x="21217" y="1967"/>
                    </a:lnTo>
                    <a:lnTo>
                      <a:pt x="21154" y="1884"/>
                    </a:lnTo>
                    <a:lnTo>
                      <a:pt x="21217" y="1842"/>
                    </a:lnTo>
                    <a:lnTo>
                      <a:pt x="21217" y="1674"/>
                    </a:lnTo>
                    <a:lnTo>
                      <a:pt x="21133" y="1507"/>
                    </a:lnTo>
                    <a:lnTo>
                      <a:pt x="21175" y="1402"/>
                    </a:lnTo>
                    <a:lnTo>
                      <a:pt x="21154" y="1109"/>
                    </a:lnTo>
                    <a:lnTo>
                      <a:pt x="20945" y="879"/>
                    </a:lnTo>
                    <a:lnTo>
                      <a:pt x="20924" y="775"/>
                    </a:lnTo>
                    <a:lnTo>
                      <a:pt x="20840" y="733"/>
                    </a:lnTo>
                    <a:lnTo>
                      <a:pt x="20694" y="796"/>
                    </a:lnTo>
                    <a:lnTo>
                      <a:pt x="20526" y="775"/>
                    </a:lnTo>
                    <a:lnTo>
                      <a:pt x="20442" y="837"/>
                    </a:lnTo>
                    <a:lnTo>
                      <a:pt x="20442" y="984"/>
                    </a:lnTo>
                    <a:lnTo>
                      <a:pt x="20212" y="1109"/>
                    </a:lnTo>
                    <a:lnTo>
                      <a:pt x="20212" y="1047"/>
                    </a:lnTo>
                    <a:lnTo>
                      <a:pt x="20380" y="900"/>
                    </a:lnTo>
                    <a:lnTo>
                      <a:pt x="20422" y="754"/>
                    </a:lnTo>
                    <a:lnTo>
                      <a:pt x="20317" y="670"/>
                    </a:lnTo>
                    <a:lnTo>
                      <a:pt x="20212" y="712"/>
                    </a:lnTo>
                    <a:lnTo>
                      <a:pt x="20129" y="733"/>
                    </a:lnTo>
                    <a:lnTo>
                      <a:pt x="20212" y="670"/>
                    </a:lnTo>
                    <a:lnTo>
                      <a:pt x="20191" y="586"/>
                    </a:lnTo>
                    <a:lnTo>
                      <a:pt x="19898" y="419"/>
                    </a:lnTo>
                    <a:lnTo>
                      <a:pt x="19815" y="293"/>
                    </a:lnTo>
                    <a:lnTo>
                      <a:pt x="19752" y="252"/>
                    </a:lnTo>
                    <a:lnTo>
                      <a:pt x="19773" y="105"/>
                    </a:lnTo>
                    <a:lnTo>
                      <a:pt x="19459"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6CBC2"/>
                  </a:solidFill>
                </a:endParaRPr>
              </a:p>
            </p:txBody>
          </p:sp>
        </p:grpSp>
        <p:sp>
          <p:nvSpPr>
            <p:cNvPr id="1090" name="Google Shape;6865;p56"/>
            <p:cNvSpPr/>
            <p:nvPr/>
          </p:nvSpPr>
          <p:spPr>
            <a:xfrm>
              <a:off x="3216902" y="3020658"/>
              <a:ext cx="15456" cy="5959"/>
            </a:xfrm>
            <a:custGeom>
              <a:avLst/>
              <a:gdLst/>
              <a:ahLst/>
              <a:cxnLst/>
              <a:rect l="l" t="t" r="r" b="b"/>
              <a:pathLst>
                <a:path w="1298" h="524" extrusionOk="0">
                  <a:moveTo>
                    <a:pt x="503" y="0"/>
                  </a:moveTo>
                  <a:lnTo>
                    <a:pt x="293" y="42"/>
                  </a:lnTo>
                  <a:lnTo>
                    <a:pt x="168" y="21"/>
                  </a:lnTo>
                  <a:lnTo>
                    <a:pt x="63" y="42"/>
                  </a:lnTo>
                  <a:lnTo>
                    <a:pt x="1" y="147"/>
                  </a:lnTo>
                  <a:lnTo>
                    <a:pt x="105" y="230"/>
                  </a:lnTo>
                  <a:lnTo>
                    <a:pt x="189" y="209"/>
                  </a:lnTo>
                  <a:lnTo>
                    <a:pt x="252" y="230"/>
                  </a:lnTo>
                  <a:lnTo>
                    <a:pt x="314" y="377"/>
                  </a:lnTo>
                  <a:lnTo>
                    <a:pt x="398" y="439"/>
                  </a:lnTo>
                  <a:lnTo>
                    <a:pt x="524" y="439"/>
                  </a:lnTo>
                  <a:lnTo>
                    <a:pt x="607" y="523"/>
                  </a:lnTo>
                  <a:lnTo>
                    <a:pt x="775" y="523"/>
                  </a:lnTo>
                  <a:lnTo>
                    <a:pt x="775" y="377"/>
                  </a:lnTo>
                  <a:lnTo>
                    <a:pt x="879" y="377"/>
                  </a:lnTo>
                  <a:lnTo>
                    <a:pt x="900" y="439"/>
                  </a:lnTo>
                  <a:lnTo>
                    <a:pt x="984" y="439"/>
                  </a:lnTo>
                  <a:lnTo>
                    <a:pt x="1005" y="335"/>
                  </a:lnTo>
                  <a:lnTo>
                    <a:pt x="1089" y="377"/>
                  </a:lnTo>
                  <a:lnTo>
                    <a:pt x="1298" y="377"/>
                  </a:lnTo>
                  <a:lnTo>
                    <a:pt x="1298" y="335"/>
                  </a:lnTo>
                  <a:lnTo>
                    <a:pt x="1193" y="230"/>
                  </a:lnTo>
                  <a:lnTo>
                    <a:pt x="1047" y="209"/>
                  </a:lnTo>
                  <a:lnTo>
                    <a:pt x="942" y="21"/>
                  </a:lnTo>
                  <a:lnTo>
                    <a:pt x="503"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6866;p56"/>
            <p:cNvSpPr/>
            <p:nvPr/>
          </p:nvSpPr>
          <p:spPr>
            <a:xfrm>
              <a:off x="3243063" y="3010423"/>
              <a:ext cx="19695" cy="13340"/>
            </a:xfrm>
            <a:custGeom>
              <a:avLst/>
              <a:gdLst/>
              <a:ahLst/>
              <a:cxnLst/>
              <a:rect l="l" t="t" r="r" b="b"/>
              <a:pathLst>
                <a:path w="1654" h="1173" extrusionOk="0">
                  <a:moveTo>
                    <a:pt x="1089" y="0"/>
                  </a:moveTo>
                  <a:lnTo>
                    <a:pt x="1005" y="63"/>
                  </a:lnTo>
                  <a:lnTo>
                    <a:pt x="900" y="21"/>
                  </a:lnTo>
                  <a:lnTo>
                    <a:pt x="691" y="21"/>
                  </a:lnTo>
                  <a:lnTo>
                    <a:pt x="649" y="84"/>
                  </a:lnTo>
                  <a:lnTo>
                    <a:pt x="754" y="168"/>
                  </a:lnTo>
                  <a:lnTo>
                    <a:pt x="1068" y="272"/>
                  </a:lnTo>
                  <a:lnTo>
                    <a:pt x="1047" y="314"/>
                  </a:lnTo>
                  <a:lnTo>
                    <a:pt x="1109" y="398"/>
                  </a:lnTo>
                  <a:lnTo>
                    <a:pt x="1047" y="544"/>
                  </a:lnTo>
                  <a:lnTo>
                    <a:pt x="1109" y="649"/>
                  </a:lnTo>
                  <a:lnTo>
                    <a:pt x="1214" y="691"/>
                  </a:lnTo>
                  <a:lnTo>
                    <a:pt x="1340" y="795"/>
                  </a:lnTo>
                  <a:lnTo>
                    <a:pt x="1319" y="858"/>
                  </a:lnTo>
                  <a:lnTo>
                    <a:pt x="1068" y="858"/>
                  </a:lnTo>
                  <a:lnTo>
                    <a:pt x="1026" y="900"/>
                  </a:lnTo>
                  <a:lnTo>
                    <a:pt x="921" y="858"/>
                  </a:lnTo>
                  <a:lnTo>
                    <a:pt x="796" y="858"/>
                  </a:lnTo>
                  <a:lnTo>
                    <a:pt x="649" y="816"/>
                  </a:lnTo>
                  <a:lnTo>
                    <a:pt x="524" y="858"/>
                  </a:lnTo>
                  <a:lnTo>
                    <a:pt x="524" y="816"/>
                  </a:lnTo>
                  <a:lnTo>
                    <a:pt x="482" y="795"/>
                  </a:lnTo>
                  <a:lnTo>
                    <a:pt x="293" y="837"/>
                  </a:lnTo>
                  <a:lnTo>
                    <a:pt x="189" y="733"/>
                  </a:lnTo>
                  <a:lnTo>
                    <a:pt x="63" y="795"/>
                  </a:lnTo>
                  <a:lnTo>
                    <a:pt x="0" y="858"/>
                  </a:lnTo>
                  <a:lnTo>
                    <a:pt x="63" y="963"/>
                  </a:lnTo>
                  <a:lnTo>
                    <a:pt x="189" y="1005"/>
                  </a:lnTo>
                  <a:lnTo>
                    <a:pt x="314" y="1151"/>
                  </a:lnTo>
                  <a:lnTo>
                    <a:pt x="377" y="1172"/>
                  </a:lnTo>
                  <a:lnTo>
                    <a:pt x="377" y="1067"/>
                  </a:lnTo>
                  <a:lnTo>
                    <a:pt x="419" y="1026"/>
                  </a:lnTo>
                  <a:lnTo>
                    <a:pt x="691" y="1026"/>
                  </a:lnTo>
                  <a:lnTo>
                    <a:pt x="796" y="1067"/>
                  </a:lnTo>
                  <a:lnTo>
                    <a:pt x="1109" y="1067"/>
                  </a:lnTo>
                  <a:lnTo>
                    <a:pt x="1151" y="1047"/>
                  </a:lnTo>
                  <a:lnTo>
                    <a:pt x="1256" y="1109"/>
                  </a:lnTo>
                  <a:lnTo>
                    <a:pt x="1340" y="1109"/>
                  </a:lnTo>
                  <a:lnTo>
                    <a:pt x="1340" y="1047"/>
                  </a:lnTo>
                  <a:lnTo>
                    <a:pt x="1570" y="921"/>
                  </a:lnTo>
                  <a:lnTo>
                    <a:pt x="1570" y="837"/>
                  </a:lnTo>
                  <a:lnTo>
                    <a:pt x="1570" y="733"/>
                  </a:lnTo>
                  <a:lnTo>
                    <a:pt x="1528" y="607"/>
                  </a:lnTo>
                  <a:lnTo>
                    <a:pt x="1549" y="544"/>
                  </a:lnTo>
                  <a:lnTo>
                    <a:pt x="1633" y="502"/>
                  </a:lnTo>
                  <a:lnTo>
                    <a:pt x="1653" y="377"/>
                  </a:lnTo>
                  <a:lnTo>
                    <a:pt x="1612" y="293"/>
                  </a:lnTo>
                  <a:lnTo>
                    <a:pt x="1653" y="189"/>
                  </a:lnTo>
                  <a:lnTo>
                    <a:pt x="1633" y="126"/>
                  </a:lnTo>
                  <a:lnTo>
                    <a:pt x="1528" y="105"/>
                  </a:lnTo>
                  <a:lnTo>
                    <a:pt x="1423" y="126"/>
                  </a:lnTo>
                  <a:lnTo>
                    <a:pt x="1319" y="21"/>
                  </a:lnTo>
                  <a:lnTo>
                    <a:pt x="1089"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6867;p56"/>
            <p:cNvSpPr/>
            <p:nvPr/>
          </p:nvSpPr>
          <p:spPr>
            <a:xfrm>
              <a:off x="3173297" y="2986859"/>
              <a:ext cx="73267" cy="24997"/>
            </a:xfrm>
            <a:custGeom>
              <a:avLst/>
              <a:gdLst/>
              <a:ahLst/>
              <a:cxnLst/>
              <a:rect l="l" t="t" r="r" b="b"/>
              <a:pathLst>
                <a:path w="6153" h="2198" extrusionOk="0">
                  <a:moveTo>
                    <a:pt x="1570" y="1"/>
                  </a:moveTo>
                  <a:lnTo>
                    <a:pt x="1445" y="106"/>
                  </a:lnTo>
                  <a:lnTo>
                    <a:pt x="1131" y="106"/>
                  </a:lnTo>
                  <a:lnTo>
                    <a:pt x="901" y="168"/>
                  </a:lnTo>
                  <a:lnTo>
                    <a:pt x="817" y="252"/>
                  </a:lnTo>
                  <a:lnTo>
                    <a:pt x="566" y="315"/>
                  </a:lnTo>
                  <a:lnTo>
                    <a:pt x="482" y="419"/>
                  </a:lnTo>
                  <a:lnTo>
                    <a:pt x="377" y="482"/>
                  </a:lnTo>
                  <a:lnTo>
                    <a:pt x="357" y="608"/>
                  </a:lnTo>
                  <a:lnTo>
                    <a:pt x="419" y="712"/>
                  </a:lnTo>
                  <a:lnTo>
                    <a:pt x="398" y="775"/>
                  </a:lnTo>
                  <a:lnTo>
                    <a:pt x="294" y="712"/>
                  </a:lnTo>
                  <a:lnTo>
                    <a:pt x="85" y="817"/>
                  </a:lnTo>
                  <a:lnTo>
                    <a:pt x="1" y="796"/>
                  </a:lnTo>
                  <a:lnTo>
                    <a:pt x="1" y="880"/>
                  </a:lnTo>
                  <a:lnTo>
                    <a:pt x="105" y="922"/>
                  </a:lnTo>
                  <a:lnTo>
                    <a:pt x="252" y="796"/>
                  </a:lnTo>
                  <a:lnTo>
                    <a:pt x="273" y="817"/>
                  </a:lnTo>
                  <a:lnTo>
                    <a:pt x="273" y="922"/>
                  </a:lnTo>
                  <a:lnTo>
                    <a:pt x="419" y="817"/>
                  </a:lnTo>
                  <a:lnTo>
                    <a:pt x="524" y="817"/>
                  </a:lnTo>
                  <a:lnTo>
                    <a:pt x="629" y="629"/>
                  </a:lnTo>
                  <a:lnTo>
                    <a:pt x="796" y="670"/>
                  </a:lnTo>
                  <a:lnTo>
                    <a:pt x="838" y="608"/>
                  </a:lnTo>
                  <a:lnTo>
                    <a:pt x="922" y="691"/>
                  </a:lnTo>
                  <a:lnTo>
                    <a:pt x="1026" y="670"/>
                  </a:lnTo>
                  <a:lnTo>
                    <a:pt x="1214" y="461"/>
                  </a:lnTo>
                  <a:lnTo>
                    <a:pt x="1319" y="419"/>
                  </a:lnTo>
                  <a:lnTo>
                    <a:pt x="1361" y="357"/>
                  </a:lnTo>
                  <a:lnTo>
                    <a:pt x="1528" y="378"/>
                  </a:lnTo>
                  <a:lnTo>
                    <a:pt x="1654" y="378"/>
                  </a:lnTo>
                  <a:lnTo>
                    <a:pt x="1884" y="398"/>
                  </a:lnTo>
                  <a:lnTo>
                    <a:pt x="1968" y="461"/>
                  </a:lnTo>
                  <a:lnTo>
                    <a:pt x="1884" y="503"/>
                  </a:lnTo>
                  <a:lnTo>
                    <a:pt x="1758" y="503"/>
                  </a:lnTo>
                  <a:lnTo>
                    <a:pt x="1675" y="566"/>
                  </a:lnTo>
                  <a:lnTo>
                    <a:pt x="1758" y="629"/>
                  </a:lnTo>
                  <a:lnTo>
                    <a:pt x="2093" y="691"/>
                  </a:lnTo>
                  <a:lnTo>
                    <a:pt x="2177" y="670"/>
                  </a:lnTo>
                  <a:lnTo>
                    <a:pt x="2282" y="670"/>
                  </a:lnTo>
                  <a:lnTo>
                    <a:pt x="2386" y="733"/>
                  </a:lnTo>
                  <a:lnTo>
                    <a:pt x="2554" y="775"/>
                  </a:lnTo>
                  <a:lnTo>
                    <a:pt x="2616" y="775"/>
                  </a:lnTo>
                  <a:lnTo>
                    <a:pt x="2658" y="691"/>
                  </a:lnTo>
                  <a:lnTo>
                    <a:pt x="2721" y="775"/>
                  </a:lnTo>
                  <a:lnTo>
                    <a:pt x="2763" y="817"/>
                  </a:lnTo>
                  <a:lnTo>
                    <a:pt x="2930" y="942"/>
                  </a:lnTo>
                  <a:lnTo>
                    <a:pt x="3077" y="984"/>
                  </a:lnTo>
                  <a:lnTo>
                    <a:pt x="3139" y="942"/>
                  </a:lnTo>
                  <a:lnTo>
                    <a:pt x="3244" y="1026"/>
                  </a:lnTo>
                  <a:lnTo>
                    <a:pt x="3349" y="1005"/>
                  </a:lnTo>
                  <a:lnTo>
                    <a:pt x="3432" y="1047"/>
                  </a:lnTo>
                  <a:lnTo>
                    <a:pt x="3600" y="1005"/>
                  </a:lnTo>
                  <a:lnTo>
                    <a:pt x="3663" y="1026"/>
                  </a:lnTo>
                  <a:lnTo>
                    <a:pt x="3746" y="1361"/>
                  </a:lnTo>
                  <a:lnTo>
                    <a:pt x="3955" y="1570"/>
                  </a:lnTo>
                  <a:lnTo>
                    <a:pt x="4039" y="1612"/>
                  </a:lnTo>
                  <a:lnTo>
                    <a:pt x="4081" y="1549"/>
                  </a:lnTo>
                  <a:lnTo>
                    <a:pt x="4227" y="1633"/>
                  </a:lnTo>
                  <a:lnTo>
                    <a:pt x="4437" y="1633"/>
                  </a:lnTo>
                  <a:lnTo>
                    <a:pt x="4458" y="1675"/>
                  </a:lnTo>
                  <a:lnTo>
                    <a:pt x="4541" y="1738"/>
                  </a:lnTo>
                  <a:lnTo>
                    <a:pt x="4541" y="1842"/>
                  </a:lnTo>
                  <a:lnTo>
                    <a:pt x="4374" y="1863"/>
                  </a:lnTo>
                  <a:lnTo>
                    <a:pt x="4186" y="2051"/>
                  </a:lnTo>
                  <a:lnTo>
                    <a:pt x="4186" y="2156"/>
                  </a:lnTo>
                  <a:lnTo>
                    <a:pt x="4374" y="2177"/>
                  </a:lnTo>
                  <a:lnTo>
                    <a:pt x="4541" y="2135"/>
                  </a:lnTo>
                  <a:lnTo>
                    <a:pt x="4604" y="2156"/>
                  </a:lnTo>
                  <a:lnTo>
                    <a:pt x="4897" y="2093"/>
                  </a:lnTo>
                  <a:lnTo>
                    <a:pt x="5064" y="2093"/>
                  </a:lnTo>
                  <a:lnTo>
                    <a:pt x="5274" y="2198"/>
                  </a:lnTo>
                  <a:lnTo>
                    <a:pt x="5546" y="2135"/>
                  </a:lnTo>
                  <a:lnTo>
                    <a:pt x="5587" y="2072"/>
                  </a:lnTo>
                  <a:lnTo>
                    <a:pt x="5650" y="2072"/>
                  </a:lnTo>
                  <a:lnTo>
                    <a:pt x="5734" y="2030"/>
                  </a:lnTo>
                  <a:lnTo>
                    <a:pt x="5943" y="2051"/>
                  </a:lnTo>
                  <a:lnTo>
                    <a:pt x="6069" y="1989"/>
                  </a:lnTo>
                  <a:lnTo>
                    <a:pt x="6152" y="1884"/>
                  </a:lnTo>
                  <a:lnTo>
                    <a:pt x="6111" y="1842"/>
                  </a:lnTo>
                  <a:lnTo>
                    <a:pt x="6006" y="1821"/>
                  </a:lnTo>
                  <a:lnTo>
                    <a:pt x="5922" y="1654"/>
                  </a:lnTo>
                  <a:lnTo>
                    <a:pt x="5692" y="1549"/>
                  </a:lnTo>
                  <a:lnTo>
                    <a:pt x="5378" y="1549"/>
                  </a:lnTo>
                  <a:lnTo>
                    <a:pt x="5295" y="1528"/>
                  </a:lnTo>
                  <a:lnTo>
                    <a:pt x="5336" y="1466"/>
                  </a:lnTo>
                  <a:lnTo>
                    <a:pt x="5399" y="1319"/>
                  </a:lnTo>
                  <a:lnTo>
                    <a:pt x="5315" y="1298"/>
                  </a:lnTo>
                  <a:lnTo>
                    <a:pt x="5232" y="1340"/>
                  </a:lnTo>
                  <a:lnTo>
                    <a:pt x="5127" y="1340"/>
                  </a:lnTo>
                  <a:lnTo>
                    <a:pt x="4918" y="1194"/>
                  </a:lnTo>
                  <a:lnTo>
                    <a:pt x="4855" y="1235"/>
                  </a:lnTo>
                  <a:lnTo>
                    <a:pt x="4771" y="1152"/>
                  </a:lnTo>
                  <a:lnTo>
                    <a:pt x="4604" y="1026"/>
                  </a:lnTo>
                  <a:lnTo>
                    <a:pt x="4541" y="1131"/>
                  </a:lnTo>
                  <a:lnTo>
                    <a:pt x="4479" y="1089"/>
                  </a:lnTo>
                  <a:lnTo>
                    <a:pt x="4499" y="1005"/>
                  </a:lnTo>
                  <a:lnTo>
                    <a:pt x="4437" y="984"/>
                  </a:lnTo>
                  <a:lnTo>
                    <a:pt x="4395" y="1047"/>
                  </a:lnTo>
                  <a:lnTo>
                    <a:pt x="4332" y="984"/>
                  </a:lnTo>
                  <a:lnTo>
                    <a:pt x="4123" y="922"/>
                  </a:lnTo>
                  <a:lnTo>
                    <a:pt x="3955" y="796"/>
                  </a:lnTo>
                  <a:lnTo>
                    <a:pt x="3830" y="712"/>
                  </a:lnTo>
                  <a:lnTo>
                    <a:pt x="3704" y="587"/>
                  </a:lnTo>
                  <a:lnTo>
                    <a:pt x="3349" y="587"/>
                  </a:lnTo>
                  <a:lnTo>
                    <a:pt x="3244" y="524"/>
                  </a:lnTo>
                  <a:lnTo>
                    <a:pt x="3202" y="398"/>
                  </a:lnTo>
                  <a:lnTo>
                    <a:pt x="3077" y="252"/>
                  </a:lnTo>
                  <a:lnTo>
                    <a:pt x="2972" y="273"/>
                  </a:lnTo>
                  <a:lnTo>
                    <a:pt x="2909" y="210"/>
                  </a:lnTo>
                  <a:lnTo>
                    <a:pt x="2491" y="147"/>
                  </a:lnTo>
                  <a:lnTo>
                    <a:pt x="2365" y="210"/>
                  </a:lnTo>
                  <a:lnTo>
                    <a:pt x="2177" y="168"/>
                  </a:lnTo>
                  <a:lnTo>
                    <a:pt x="2072" y="43"/>
                  </a:lnTo>
                  <a:lnTo>
                    <a:pt x="1821"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6868;p56"/>
            <p:cNvSpPr/>
            <p:nvPr/>
          </p:nvSpPr>
          <p:spPr>
            <a:xfrm>
              <a:off x="3371128" y="3527019"/>
              <a:ext cx="18695" cy="10247"/>
            </a:xfrm>
            <a:custGeom>
              <a:avLst/>
              <a:gdLst/>
              <a:ahLst/>
              <a:cxnLst/>
              <a:rect l="l" t="t" r="r" b="b"/>
              <a:pathLst>
                <a:path w="1570" h="901" extrusionOk="0">
                  <a:moveTo>
                    <a:pt x="1025" y="0"/>
                  </a:moveTo>
                  <a:lnTo>
                    <a:pt x="984" y="84"/>
                  </a:lnTo>
                  <a:lnTo>
                    <a:pt x="921" y="105"/>
                  </a:lnTo>
                  <a:lnTo>
                    <a:pt x="942" y="189"/>
                  </a:lnTo>
                  <a:lnTo>
                    <a:pt x="921" y="252"/>
                  </a:lnTo>
                  <a:lnTo>
                    <a:pt x="691" y="314"/>
                  </a:lnTo>
                  <a:lnTo>
                    <a:pt x="733" y="273"/>
                  </a:lnTo>
                  <a:lnTo>
                    <a:pt x="774" y="126"/>
                  </a:lnTo>
                  <a:lnTo>
                    <a:pt x="733" y="63"/>
                  </a:lnTo>
                  <a:lnTo>
                    <a:pt x="649" y="84"/>
                  </a:lnTo>
                  <a:lnTo>
                    <a:pt x="607" y="168"/>
                  </a:lnTo>
                  <a:lnTo>
                    <a:pt x="544" y="168"/>
                  </a:lnTo>
                  <a:lnTo>
                    <a:pt x="461" y="84"/>
                  </a:lnTo>
                  <a:lnTo>
                    <a:pt x="377" y="84"/>
                  </a:lnTo>
                  <a:lnTo>
                    <a:pt x="377" y="252"/>
                  </a:lnTo>
                  <a:lnTo>
                    <a:pt x="272" y="210"/>
                  </a:lnTo>
                  <a:lnTo>
                    <a:pt x="168" y="105"/>
                  </a:lnTo>
                  <a:lnTo>
                    <a:pt x="105" y="168"/>
                  </a:lnTo>
                  <a:lnTo>
                    <a:pt x="230" y="356"/>
                  </a:lnTo>
                  <a:lnTo>
                    <a:pt x="377" y="377"/>
                  </a:lnTo>
                  <a:lnTo>
                    <a:pt x="377" y="419"/>
                  </a:lnTo>
                  <a:lnTo>
                    <a:pt x="230" y="419"/>
                  </a:lnTo>
                  <a:lnTo>
                    <a:pt x="168" y="482"/>
                  </a:lnTo>
                  <a:lnTo>
                    <a:pt x="189" y="565"/>
                  </a:lnTo>
                  <a:lnTo>
                    <a:pt x="84" y="670"/>
                  </a:lnTo>
                  <a:lnTo>
                    <a:pt x="0" y="670"/>
                  </a:lnTo>
                  <a:lnTo>
                    <a:pt x="0" y="712"/>
                  </a:lnTo>
                  <a:lnTo>
                    <a:pt x="126" y="796"/>
                  </a:lnTo>
                  <a:lnTo>
                    <a:pt x="189" y="712"/>
                  </a:lnTo>
                  <a:lnTo>
                    <a:pt x="293" y="796"/>
                  </a:lnTo>
                  <a:lnTo>
                    <a:pt x="377" y="691"/>
                  </a:lnTo>
                  <a:lnTo>
                    <a:pt x="230" y="628"/>
                  </a:lnTo>
                  <a:lnTo>
                    <a:pt x="335" y="586"/>
                  </a:lnTo>
                  <a:lnTo>
                    <a:pt x="523" y="607"/>
                  </a:lnTo>
                  <a:lnTo>
                    <a:pt x="649" y="565"/>
                  </a:lnTo>
                  <a:lnTo>
                    <a:pt x="649" y="461"/>
                  </a:lnTo>
                  <a:cubicBezTo>
                    <a:pt x="649" y="461"/>
                    <a:pt x="667" y="470"/>
                    <a:pt x="680" y="470"/>
                  </a:cubicBezTo>
                  <a:cubicBezTo>
                    <a:pt x="686" y="470"/>
                    <a:pt x="691" y="468"/>
                    <a:pt x="691" y="461"/>
                  </a:cubicBezTo>
                  <a:cubicBezTo>
                    <a:pt x="795" y="398"/>
                    <a:pt x="900" y="377"/>
                    <a:pt x="1005" y="314"/>
                  </a:cubicBezTo>
                  <a:lnTo>
                    <a:pt x="1046" y="398"/>
                  </a:lnTo>
                  <a:lnTo>
                    <a:pt x="1025" y="461"/>
                  </a:lnTo>
                  <a:lnTo>
                    <a:pt x="942" y="419"/>
                  </a:lnTo>
                  <a:lnTo>
                    <a:pt x="858" y="461"/>
                  </a:lnTo>
                  <a:lnTo>
                    <a:pt x="691" y="712"/>
                  </a:lnTo>
                  <a:lnTo>
                    <a:pt x="753" y="733"/>
                  </a:lnTo>
                  <a:lnTo>
                    <a:pt x="837" y="879"/>
                  </a:lnTo>
                  <a:lnTo>
                    <a:pt x="921" y="900"/>
                  </a:lnTo>
                  <a:lnTo>
                    <a:pt x="921" y="837"/>
                  </a:lnTo>
                  <a:lnTo>
                    <a:pt x="837" y="733"/>
                  </a:lnTo>
                  <a:lnTo>
                    <a:pt x="858" y="712"/>
                  </a:lnTo>
                  <a:lnTo>
                    <a:pt x="963" y="775"/>
                  </a:lnTo>
                  <a:lnTo>
                    <a:pt x="1025" y="733"/>
                  </a:lnTo>
                  <a:lnTo>
                    <a:pt x="963" y="691"/>
                  </a:lnTo>
                  <a:lnTo>
                    <a:pt x="963" y="607"/>
                  </a:lnTo>
                  <a:lnTo>
                    <a:pt x="1067" y="628"/>
                  </a:lnTo>
                  <a:lnTo>
                    <a:pt x="1172" y="607"/>
                  </a:lnTo>
                  <a:lnTo>
                    <a:pt x="1172" y="586"/>
                  </a:lnTo>
                  <a:lnTo>
                    <a:pt x="1088" y="586"/>
                  </a:lnTo>
                  <a:lnTo>
                    <a:pt x="1046" y="524"/>
                  </a:lnTo>
                  <a:lnTo>
                    <a:pt x="1088" y="503"/>
                  </a:lnTo>
                  <a:lnTo>
                    <a:pt x="1193" y="524"/>
                  </a:lnTo>
                  <a:lnTo>
                    <a:pt x="1339" y="503"/>
                  </a:lnTo>
                  <a:lnTo>
                    <a:pt x="1444" y="419"/>
                  </a:lnTo>
                  <a:lnTo>
                    <a:pt x="1549" y="398"/>
                  </a:lnTo>
                  <a:lnTo>
                    <a:pt x="1507" y="314"/>
                  </a:lnTo>
                  <a:lnTo>
                    <a:pt x="1465" y="293"/>
                  </a:lnTo>
                  <a:lnTo>
                    <a:pt x="1444" y="273"/>
                  </a:lnTo>
                  <a:lnTo>
                    <a:pt x="1486" y="210"/>
                  </a:lnTo>
                  <a:lnTo>
                    <a:pt x="1569" y="189"/>
                  </a:lnTo>
                  <a:lnTo>
                    <a:pt x="1528" y="126"/>
                  </a:lnTo>
                  <a:lnTo>
                    <a:pt x="1381" y="105"/>
                  </a:lnTo>
                  <a:lnTo>
                    <a:pt x="1318" y="126"/>
                  </a:lnTo>
                  <a:lnTo>
                    <a:pt x="1339" y="189"/>
                  </a:lnTo>
                  <a:lnTo>
                    <a:pt x="1256" y="210"/>
                  </a:lnTo>
                  <a:lnTo>
                    <a:pt x="1172" y="105"/>
                  </a:lnTo>
                  <a:lnTo>
                    <a:pt x="1172" y="42"/>
                  </a:lnTo>
                  <a:lnTo>
                    <a:pt x="1025"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6869;p56"/>
            <p:cNvSpPr/>
            <p:nvPr/>
          </p:nvSpPr>
          <p:spPr>
            <a:xfrm>
              <a:off x="3183264" y="3080853"/>
              <a:ext cx="38140" cy="16672"/>
            </a:xfrm>
            <a:custGeom>
              <a:avLst/>
              <a:gdLst/>
              <a:ahLst/>
              <a:cxnLst/>
              <a:rect l="l" t="t" r="r" b="b"/>
              <a:pathLst>
                <a:path w="3203" h="1466" extrusionOk="0">
                  <a:moveTo>
                    <a:pt x="2072" y="1"/>
                  </a:moveTo>
                  <a:lnTo>
                    <a:pt x="2030" y="43"/>
                  </a:lnTo>
                  <a:lnTo>
                    <a:pt x="1863" y="147"/>
                  </a:lnTo>
                  <a:lnTo>
                    <a:pt x="1675" y="189"/>
                  </a:lnTo>
                  <a:lnTo>
                    <a:pt x="1319" y="377"/>
                  </a:lnTo>
                  <a:lnTo>
                    <a:pt x="1214" y="461"/>
                  </a:lnTo>
                  <a:lnTo>
                    <a:pt x="1131" y="482"/>
                  </a:lnTo>
                  <a:lnTo>
                    <a:pt x="921" y="482"/>
                  </a:lnTo>
                  <a:lnTo>
                    <a:pt x="733" y="315"/>
                  </a:lnTo>
                  <a:lnTo>
                    <a:pt x="608" y="273"/>
                  </a:lnTo>
                  <a:lnTo>
                    <a:pt x="566" y="294"/>
                  </a:lnTo>
                  <a:lnTo>
                    <a:pt x="629" y="356"/>
                  </a:lnTo>
                  <a:lnTo>
                    <a:pt x="629" y="398"/>
                  </a:lnTo>
                  <a:lnTo>
                    <a:pt x="566" y="419"/>
                  </a:lnTo>
                  <a:lnTo>
                    <a:pt x="461" y="377"/>
                  </a:lnTo>
                  <a:lnTo>
                    <a:pt x="419" y="315"/>
                  </a:lnTo>
                  <a:lnTo>
                    <a:pt x="461" y="294"/>
                  </a:lnTo>
                  <a:lnTo>
                    <a:pt x="482" y="294"/>
                  </a:lnTo>
                  <a:lnTo>
                    <a:pt x="461" y="252"/>
                  </a:lnTo>
                  <a:lnTo>
                    <a:pt x="398" y="252"/>
                  </a:lnTo>
                  <a:lnTo>
                    <a:pt x="315" y="210"/>
                  </a:lnTo>
                  <a:lnTo>
                    <a:pt x="273" y="168"/>
                  </a:lnTo>
                  <a:lnTo>
                    <a:pt x="252" y="84"/>
                  </a:lnTo>
                  <a:lnTo>
                    <a:pt x="147" y="84"/>
                  </a:lnTo>
                  <a:lnTo>
                    <a:pt x="85" y="147"/>
                  </a:lnTo>
                  <a:lnTo>
                    <a:pt x="85" y="252"/>
                  </a:lnTo>
                  <a:lnTo>
                    <a:pt x="43" y="315"/>
                  </a:lnTo>
                  <a:lnTo>
                    <a:pt x="1" y="398"/>
                  </a:lnTo>
                  <a:lnTo>
                    <a:pt x="85" y="419"/>
                  </a:lnTo>
                  <a:lnTo>
                    <a:pt x="147" y="524"/>
                  </a:lnTo>
                  <a:lnTo>
                    <a:pt x="64" y="587"/>
                  </a:lnTo>
                  <a:lnTo>
                    <a:pt x="43" y="691"/>
                  </a:lnTo>
                  <a:lnTo>
                    <a:pt x="43" y="733"/>
                  </a:lnTo>
                  <a:lnTo>
                    <a:pt x="64" y="796"/>
                  </a:lnTo>
                  <a:lnTo>
                    <a:pt x="168" y="796"/>
                  </a:lnTo>
                  <a:lnTo>
                    <a:pt x="252" y="817"/>
                  </a:lnTo>
                  <a:lnTo>
                    <a:pt x="357" y="796"/>
                  </a:lnTo>
                  <a:lnTo>
                    <a:pt x="398" y="733"/>
                  </a:lnTo>
                  <a:lnTo>
                    <a:pt x="461" y="796"/>
                  </a:lnTo>
                  <a:lnTo>
                    <a:pt x="461" y="838"/>
                  </a:lnTo>
                  <a:lnTo>
                    <a:pt x="524" y="880"/>
                  </a:lnTo>
                  <a:lnTo>
                    <a:pt x="733" y="900"/>
                  </a:lnTo>
                  <a:lnTo>
                    <a:pt x="775" y="1026"/>
                  </a:lnTo>
                  <a:lnTo>
                    <a:pt x="817" y="1193"/>
                  </a:lnTo>
                  <a:lnTo>
                    <a:pt x="921" y="1235"/>
                  </a:lnTo>
                  <a:lnTo>
                    <a:pt x="1026" y="1235"/>
                  </a:lnTo>
                  <a:lnTo>
                    <a:pt x="1047" y="1152"/>
                  </a:lnTo>
                  <a:lnTo>
                    <a:pt x="1005" y="1131"/>
                  </a:lnTo>
                  <a:lnTo>
                    <a:pt x="1047" y="1047"/>
                  </a:lnTo>
                  <a:lnTo>
                    <a:pt x="1131" y="1089"/>
                  </a:lnTo>
                  <a:lnTo>
                    <a:pt x="1152" y="1131"/>
                  </a:lnTo>
                  <a:lnTo>
                    <a:pt x="1131" y="1193"/>
                  </a:lnTo>
                  <a:lnTo>
                    <a:pt x="1152" y="1319"/>
                  </a:lnTo>
                  <a:lnTo>
                    <a:pt x="1152" y="1403"/>
                  </a:lnTo>
                  <a:lnTo>
                    <a:pt x="1193" y="1444"/>
                  </a:lnTo>
                  <a:lnTo>
                    <a:pt x="1340" y="1465"/>
                  </a:lnTo>
                  <a:lnTo>
                    <a:pt x="1424" y="1361"/>
                  </a:lnTo>
                  <a:lnTo>
                    <a:pt x="1507" y="1298"/>
                  </a:lnTo>
                  <a:lnTo>
                    <a:pt x="1612" y="1319"/>
                  </a:lnTo>
                  <a:lnTo>
                    <a:pt x="1654" y="1298"/>
                  </a:lnTo>
                  <a:lnTo>
                    <a:pt x="1654" y="1152"/>
                  </a:lnTo>
                  <a:lnTo>
                    <a:pt x="1570" y="1089"/>
                  </a:lnTo>
                  <a:lnTo>
                    <a:pt x="1465" y="1026"/>
                  </a:lnTo>
                  <a:lnTo>
                    <a:pt x="1445" y="921"/>
                  </a:lnTo>
                  <a:lnTo>
                    <a:pt x="1445" y="880"/>
                  </a:lnTo>
                  <a:lnTo>
                    <a:pt x="1549" y="817"/>
                  </a:lnTo>
                  <a:lnTo>
                    <a:pt x="1737" y="775"/>
                  </a:lnTo>
                  <a:lnTo>
                    <a:pt x="1884" y="628"/>
                  </a:lnTo>
                  <a:lnTo>
                    <a:pt x="1884" y="587"/>
                  </a:lnTo>
                  <a:lnTo>
                    <a:pt x="1863" y="566"/>
                  </a:lnTo>
                  <a:lnTo>
                    <a:pt x="1863" y="419"/>
                  </a:lnTo>
                  <a:lnTo>
                    <a:pt x="2051" y="356"/>
                  </a:lnTo>
                  <a:lnTo>
                    <a:pt x="2177" y="315"/>
                  </a:lnTo>
                  <a:lnTo>
                    <a:pt x="2261" y="377"/>
                  </a:lnTo>
                  <a:lnTo>
                    <a:pt x="2365" y="482"/>
                  </a:lnTo>
                  <a:lnTo>
                    <a:pt x="2449" y="482"/>
                  </a:lnTo>
                  <a:lnTo>
                    <a:pt x="2553" y="608"/>
                  </a:lnTo>
                  <a:lnTo>
                    <a:pt x="2574" y="712"/>
                  </a:lnTo>
                  <a:lnTo>
                    <a:pt x="2616" y="775"/>
                  </a:lnTo>
                  <a:lnTo>
                    <a:pt x="2679" y="733"/>
                  </a:lnTo>
                  <a:lnTo>
                    <a:pt x="2763" y="670"/>
                  </a:lnTo>
                  <a:lnTo>
                    <a:pt x="2805" y="670"/>
                  </a:lnTo>
                  <a:lnTo>
                    <a:pt x="2826" y="733"/>
                  </a:lnTo>
                  <a:lnTo>
                    <a:pt x="2784" y="796"/>
                  </a:lnTo>
                  <a:lnTo>
                    <a:pt x="2721" y="796"/>
                  </a:lnTo>
                  <a:lnTo>
                    <a:pt x="2616" y="942"/>
                  </a:lnTo>
                  <a:lnTo>
                    <a:pt x="2595" y="984"/>
                  </a:lnTo>
                  <a:lnTo>
                    <a:pt x="2616" y="1131"/>
                  </a:lnTo>
                  <a:lnTo>
                    <a:pt x="2763" y="1319"/>
                  </a:lnTo>
                  <a:lnTo>
                    <a:pt x="2888" y="1424"/>
                  </a:lnTo>
                  <a:lnTo>
                    <a:pt x="2972" y="1235"/>
                  </a:lnTo>
                  <a:lnTo>
                    <a:pt x="3014" y="1235"/>
                  </a:lnTo>
                  <a:lnTo>
                    <a:pt x="3098" y="1193"/>
                  </a:lnTo>
                  <a:lnTo>
                    <a:pt x="3118" y="1047"/>
                  </a:lnTo>
                  <a:lnTo>
                    <a:pt x="3202" y="900"/>
                  </a:lnTo>
                  <a:lnTo>
                    <a:pt x="3139" y="733"/>
                  </a:lnTo>
                  <a:lnTo>
                    <a:pt x="3139" y="691"/>
                  </a:lnTo>
                  <a:lnTo>
                    <a:pt x="3181" y="587"/>
                  </a:lnTo>
                  <a:lnTo>
                    <a:pt x="3118" y="524"/>
                  </a:lnTo>
                  <a:lnTo>
                    <a:pt x="3035" y="482"/>
                  </a:lnTo>
                  <a:lnTo>
                    <a:pt x="3014" y="419"/>
                  </a:lnTo>
                  <a:lnTo>
                    <a:pt x="2909" y="294"/>
                  </a:lnTo>
                  <a:lnTo>
                    <a:pt x="2679" y="168"/>
                  </a:lnTo>
                  <a:lnTo>
                    <a:pt x="2512" y="147"/>
                  </a:lnTo>
                  <a:lnTo>
                    <a:pt x="2281" y="147"/>
                  </a:lnTo>
                  <a:lnTo>
                    <a:pt x="2198" y="105"/>
                  </a:lnTo>
                  <a:lnTo>
                    <a:pt x="2156" y="63"/>
                  </a:lnTo>
                  <a:lnTo>
                    <a:pt x="2072"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6870;p56"/>
            <p:cNvSpPr/>
            <p:nvPr/>
          </p:nvSpPr>
          <p:spPr>
            <a:xfrm>
              <a:off x="3163092" y="3070629"/>
              <a:ext cx="23172" cy="20709"/>
            </a:xfrm>
            <a:custGeom>
              <a:avLst/>
              <a:gdLst/>
              <a:ahLst/>
              <a:cxnLst/>
              <a:rect l="l" t="t" r="r" b="b"/>
              <a:pathLst>
                <a:path w="1946" h="1821" extrusionOk="0">
                  <a:moveTo>
                    <a:pt x="293" y="0"/>
                  </a:moveTo>
                  <a:lnTo>
                    <a:pt x="105" y="21"/>
                  </a:lnTo>
                  <a:lnTo>
                    <a:pt x="105" y="42"/>
                  </a:lnTo>
                  <a:lnTo>
                    <a:pt x="63" y="63"/>
                  </a:lnTo>
                  <a:lnTo>
                    <a:pt x="84" y="63"/>
                  </a:lnTo>
                  <a:lnTo>
                    <a:pt x="63" y="209"/>
                  </a:lnTo>
                  <a:lnTo>
                    <a:pt x="0" y="230"/>
                  </a:lnTo>
                  <a:lnTo>
                    <a:pt x="63" y="251"/>
                  </a:lnTo>
                  <a:lnTo>
                    <a:pt x="126" y="272"/>
                  </a:lnTo>
                  <a:lnTo>
                    <a:pt x="167" y="377"/>
                  </a:lnTo>
                  <a:lnTo>
                    <a:pt x="63" y="460"/>
                  </a:lnTo>
                  <a:lnTo>
                    <a:pt x="0" y="586"/>
                  </a:lnTo>
                  <a:lnTo>
                    <a:pt x="21" y="690"/>
                  </a:lnTo>
                  <a:lnTo>
                    <a:pt x="188" y="837"/>
                  </a:lnTo>
                  <a:lnTo>
                    <a:pt x="335" y="837"/>
                  </a:lnTo>
                  <a:lnTo>
                    <a:pt x="418" y="879"/>
                  </a:lnTo>
                  <a:lnTo>
                    <a:pt x="481" y="983"/>
                  </a:lnTo>
                  <a:lnTo>
                    <a:pt x="523" y="983"/>
                  </a:lnTo>
                  <a:lnTo>
                    <a:pt x="607" y="879"/>
                  </a:lnTo>
                  <a:lnTo>
                    <a:pt x="586" y="774"/>
                  </a:lnTo>
                  <a:lnTo>
                    <a:pt x="418" y="670"/>
                  </a:lnTo>
                  <a:lnTo>
                    <a:pt x="377" y="586"/>
                  </a:lnTo>
                  <a:lnTo>
                    <a:pt x="418" y="565"/>
                  </a:lnTo>
                  <a:lnTo>
                    <a:pt x="523" y="649"/>
                  </a:lnTo>
                  <a:lnTo>
                    <a:pt x="628" y="690"/>
                  </a:lnTo>
                  <a:lnTo>
                    <a:pt x="649" y="774"/>
                  </a:lnTo>
                  <a:lnTo>
                    <a:pt x="753" y="858"/>
                  </a:lnTo>
                  <a:lnTo>
                    <a:pt x="795" y="983"/>
                  </a:lnTo>
                  <a:lnTo>
                    <a:pt x="921" y="1067"/>
                  </a:lnTo>
                  <a:lnTo>
                    <a:pt x="1025" y="1151"/>
                  </a:lnTo>
                  <a:lnTo>
                    <a:pt x="1109" y="1193"/>
                  </a:lnTo>
                  <a:lnTo>
                    <a:pt x="1234" y="1318"/>
                  </a:lnTo>
                  <a:lnTo>
                    <a:pt x="1255" y="1402"/>
                  </a:lnTo>
                  <a:lnTo>
                    <a:pt x="1172" y="1486"/>
                  </a:lnTo>
                  <a:lnTo>
                    <a:pt x="1172" y="1569"/>
                  </a:lnTo>
                  <a:lnTo>
                    <a:pt x="1234" y="1632"/>
                  </a:lnTo>
                  <a:lnTo>
                    <a:pt x="1360" y="1695"/>
                  </a:lnTo>
                  <a:lnTo>
                    <a:pt x="1444" y="1737"/>
                  </a:lnTo>
                  <a:lnTo>
                    <a:pt x="1486" y="1716"/>
                  </a:lnTo>
                  <a:lnTo>
                    <a:pt x="1527" y="1632"/>
                  </a:lnTo>
                  <a:lnTo>
                    <a:pt x="1465" y="1569"/>
                  </a:lnTo>
                  <a:lnTo>
                    <a:pt x="1360" y="1507"/>
                  </a:lnTo>
                  <a:lnTo>
                    <a:pt x="1360" y="1486"/>
                  </a:lnTo>
                  <a:lnTo>
                    <a:pt x="1381" y="1465"/>
                  </a:lnTo>
                  <a:lnTo>
                    <a:pt x="1465" y="1507"/>
                  </a:lnTo>
                  <a:lnTo>
                    <a:pt x="1548" y="1632"/>
                  </a:lnTo>
                  <a:lnTo>
                    <a:pt x="1548" y="1737"/>
                  </a:lnTo>
                  <a:lnTo>
                    <a:pt x="1590" y="1737"/>
                  </a:lnTo>
                  <a:lnTo>
                    <a:pt x="1632" y="1779"/>
                  </a:lnTo>
                  <a:lnTo>
                    <a:pt x="1674" y="1820"/>
                  </a:lnTo>
                  <a:lnTo>
                    <a:pt x="1737" y="1820"/>
                  </a:lnTo>
                  <a:lnTo>
                    <a:pt x="1758" y="1779"/>
                  </a:lnTo>
                  <a:lnTo>
                    <a:pt x="1758" y="1695"/>
                  </a:lnTo>
                  <a:lnTo>
                    <a:pt x="1737" y="1632"/>
                  </a:lnTo>
                  <a:lnTo>
                    <a:pt x="1737" y="1590"/>
                  </a:lnTo>
                  <a:lnTo>
                    <a:pt x="1758" y="1486"/>
                  </a:lnTo>
                  <a:lnTo>
                    <a:pt x="1841" y="1423"/>
                  </a:lnTo>
                  <a:lnTo>
                    <a:pt x="1779" y="1318"/>
                  </a:lnTo>
                  <a:lnTo>
                    <a:pt x="1695" y="1297"/>
                  </a:lnTo>
                  <a:lnTo>
                    <a:pt x="1737" y="1214"/>
                  </a:lnTo>
                  <a:lnTo>
                    <a:pt x="1779" y="1151"/>
                  </a:lnTo>
                  <a:lnTo>
                    <a:pt x="1779" y="1046"/>
                  </a:lnTo>
                  <a:lnTo>
                    <a:pt x="1841" y="983"/>
                  </a:lnTo>
                  <a:lnTo>
                    <a:pt x="1946" y="983"/>
                  </a:lnTo>
                  <a:lnTo>
                    <a:pt x="1946" y="962"/>
                  </a:lnTo>
                  <a:lnTo>
                    <a:pt x="1862" y="900"/>
                  </a:lnTo>
                  <a:lnTo>
                    <a:pt x="1758" y="879"/>
                  </a:lnTo>
                  <a:lnTo>
                    <a:pt x="1695" y="795"/>
                  </a:lnTo>
                  <a:lnTo>
                    <a:pt x="1653" y="732"/>
                  </a:lnTo>
                  <a:lnTo>
                    <a:pt x="1548" y="586"/>
                  </a:lnTo>
                  <a:lnTo>
                    <a:pt x="1465" y="481"/>
                  </a:lnTo>
                  <a:lnTo>
                    <a:pt x="1465" y="356"/>
                  </a:lnTo>
                  <a:lnTo>
                    <a:pt x="1423" y="251"/>
                  </a:lnTo>
                  <a:lnTo>
                    <a:pt x="1360" y="272"/>
                  </a:lnTo>
                  <a:lnTo>
                    <a:pt x="1339" y="335"/>
                  </a:lnTo>
                  <a:lnTo>
                    <a:pt x="1234" y="335"/>
                  </a:lnTo>
                  <a:lnTo>
                    <a:pt x="1255" y="272"/>
                  </a:lnTo>
                  <a:lnTo>
                    <a:pt x="1172" y="272"/>
                  </a:lnTo>
                  <a:lnTo>
                    <a:pt x="1130" y="314"/>
                  </a:lnTo>
                  <a:lnTo>
                    <a:pt x="1025" y="209"/>
                  </a:lnTo>
                  <a:lnTo>
                    <a:pt x="1025" y="146"/>
                  </a:lnTo>
                  <a:lnTo>
                    <a:pt x="942" y="126"/>
                  </a:lnTo>
                  <a:lnTo>
                    <a:pt x="858" y="42"/>
                  </a:lnTo>
                  <a:lnTo>
                    <a:pt x="711" y="42"/>
                  </a:lnTo>
                  <a:lnTo>
                    <a:pt x="607" y="63"/>
                  </a:lnTo>
                  <a:lnTo>
                    <a:pt x="293"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6871;p56"/>
            <p:cNvSpPr/>
            <p:nvPr/>
          </p:nvSpPr>
          <p:spPr>
            <a:xfrm>
              <a:off x="3150875" y="3043494"/>
              <a:ext cx="32150" cy="30467"/>
            </a:xfrm>
            <a:custGeom>
              <a:avLst/>
              <a:gdLst/>
              <a:ahLst/>
              <a:cxnLst/>
              <a:rect l="l" t="t" r="r" b="b"/>
              <a:pathLst>
                <a:path w="2700" h="2679" extrusionOk="0">
                  <a:moveTo>
                    <a:pt x="2470" y="1"/>
                  </a:moveTo>
                  <a:lnTo>
                    <a:pt x="2407" y="22"/>
                  </a:lnTo>
                  <a:lnTo>
                    <a:pt x="2386" y="105"/>
                  </a:lnTo>
                  <a:lnTo>
                    <a:pt x="2302" y="126"/>
                  </a:lnTo>
                  <a:lnTo>
                    <a:pt x="2198" y="210"/>
                  </a:lnTo>
                  <a:lnTo>
                    <a:pt x="2093" y="210"/>
                  </a:lnTo>
                  <a:lnTo>
                    <a:pt x="2072" y="294"/>
                  </a:lnTo>
                  <a:lnTo>
                    <a:pt x="1988" y="252"/>
                  </a:lnTo>
                  <a:lnTo>
                    <a:pt x="1884" y="294"/>
                  </a:lnTo>
                  <a:lnTo>
                    <a:pt x="1863" y="231"/>
                  </a:lnTo>
                  <a:lnTo>
                    <a:pt x="1779" y="189"/>
                  </a:lnTo>
                  <a:lnTo>
                    <a:pt x="1737" y="189"/>
                  </a:lnTo>
                  <a:lnTo>
                    <a:pt x="1696" y="294"/>
                  </a:lnTo>
                  <a:lnTo>
                    <a:pt x="1591" y="294"/>
                  </a:lnTo>
                  <a:lnTo>
                    <a:pt x="1528" y="419"/>
                  </a:lnTo>
                  <a:lnTo>
                    <a:pt x="1528" y="461"/>
                  </a:lnTo>
                  <a:lnTo>
                    <a:pt x="1465" y="503"/>
                  </a:lnTo>
                  <a:lnTo>
                    <a:pt x="1361" y="587"/>
                  </a:lnTo>
                  <a:lnTo>
                    <a:pt x="1235" y="649"/>
                  </a:lnTo>
                  <a:lnTo>
                    <a:pt x="1214" y="691"/>
                  </a:lnTo>
                  <a:lnTo>
                    <a:pt x="1131" y="670"/>
                  </a:lnTo>
                  <a:lnTo>
                    <a:pt x="1068" y="691"/>
                  </a:lnTo>
                  <a:lnTo>
                    <a:pt x="1005" y="649"/>
                  </a:lnTo>
                  <a:lnTo>
                    <a:pt x="859" y="628"/>
                  </a:lnTo>
                  <a:lnTo>
                    <a:pt x="691" y="733"/>
                  </a:lnTo>
                  <a:lnTo>
                    <a:pt x="503" y="754"/>
                  </a:lnTo>
                  <a:lnTo>
                    <a:pt x="503" y="859"/>
                  </a:lnTo>
                  <a:lnTo>
                    <a:pt x="503" y="942"/>
                  </a:lnTo>
                  <a:lnTo>
                    <a:pt x="482" y="1089"/>
                  </a:lnTo>
                  <a:lnTo>
                    <a:pt x="419" y="1172"/>
                  </a:lnTo>
                  <a:lnTo>
                    <a:pt x="294" y="1172"/>
                  </a:lnTo>
                  <a:lnTo>
                    <a:pt x="189" y="1193"/>
                  </a:lnTo>
                  <a:lnTo>
                    <a:pt x="189" y="1256"/>
                  </a:lnTo>
                  <a:lnTo>
                    <a:pt x="126" y="1256"/>
                  </a:lnTo>
                  <a:lnTo>
                    <a:pt x="22" y="1214"/>
                  </a:lnTo>
                  <a:lnTo>
                    <a:pt x="1" y="1256"/>
                  </a:lnTo>
                  <a:lnTo>
                    <a:pt x="210" y="1507"/>
                  </a:lnTo>
                  <a:lnTo>
                    <a:pt x="315" y="1591"/>
                  </a:lnTo>
                  <a:lnTo>
                    <a:pt x="315" y="1675"/>
                  </a:lnTo>
                  <a:lnTo>
                    <a:pt x="482" y="1821"/>
                  </a:lnTo>
                  <a:lnTo>
                    <a:pt x="628" y="2030"/>
                  </a:lnTo>
                  <a:lnTo>
                    <a:pt x="900" y="2323"/>
                  </a:lnTo>
                  <a:lnTo>
                    <a:pt x="963" y="2323"/>
                  </a:lnTo>
                  <a:lnTo>
                    <a:pt x="1026" y="2344"/>
                  </a:lnTo>
                  <a:lnTo>
                    <a:pt x="1068" y="2323"/>
                  </a:lnTo>
                  <a:lnTo>
                    <a:pt x="1068" y="2407"/>
                  </a:lnTo>
                  <a:lnTo>
                    <a:pt x="1131" y="2407"/>
                  </a:lnTo>
                  <a:lnTo>
                    <a:pt x="1319" y="2386"/>
                  </a:lnTo>
                  <a:lnTo>
                    <a:pt x="1633" y="2449"/>
                  </a:lnTo>
                  <a:lnTo>
                    <a:pt x="1737" y="2428"/>
                  </a:lnTo>
                  <a:lnTo>
                    <a:pt x="1884" y="2428"/>
                  </a:lnTo>
                  <a:lnTo>
                    <a:pt x="1947" y="2512"/>
                  </a:lnTo>
                  <a:lnTo>
                    <a:pt x="2009" y="2532"/>
                  </a:lnTo>
                  <a:lnTo>
                    <a:pt x="2009" y="2595"/>
                  </a:lnTo>
                  <a:lnTo>
                    <a:pt x="2156" y="2679"/>
                  </a:lnTo>
                  <a:lnTo>
                    <a:pt x="2198" y="2658"/>
                  </a:lnTo>
                  <a:lnTo>
                    <a:pt x="2260" y="2658"/>
                  </a:lnTo>
                  <a:lnTo>
                    <a:pt x="2302" y="2637"/>
                  </a:lnTo>
                  <a:lnTo>
                    <a:pt x="2281" y="2553"/>
                  </a:lnTo>
                  <a:lnTo>
                    <a:pt x="2219" y="2470"/>
                  </a:lnTo>
                  <a:lnTo>
                    <a:pt x="2198" y="2344"/>
                  </a:lnTo>
                  <a:lnTo>
                    <a:pt x="2281" y="2219"/>
                  </a:lnTo>
                  <a:lnTo>
                    <a:pt x="2302" y="2135"/>
                  </a:lnTo>
                  <a:lnTo>
                    <a:pt x="2302" y="2009"/>
                  </a:lnTo>
                  <a:lnTo>
                    <a:pt x="2281" y="2093"/>
                  </a:lnTo>
                  <a:lnTo>
                    <a:pt x="2260" y="2135"/>
                  </a:lnTo>
                  <a:lnTo>
                    <a:pt x="2198" y="2156"/>
                  </a:lnTo>
                  <a:lnTo>
                    <a:pt x="2198" y="2093"/>
                  </a:lnTo>
                  <a:lnTo>
                    <a:pt x="2219" y="2009"/>
                  </a:lnTo>
                  <a:lnTo>
                    <a:pt x="2281" y="1884"/>
                  </a:lnTo>
                  <a:lnTo>
                    <a:pt x="2260" y="1800"/>
                  </a:lnTo>
                  <a:lnTo>
                    <a:pt x="2260" y="1716"/>
                  </a:lnTo>
                  <a:lnTo>
                    <a:pt x="2344" y="1528"/>
                  </a:lnTo>
                  <a:lnTo>
                    <a:pt x="2386" y="1528"/>
                  </a:lnTo>
                  <a:lnTo>
                    <a:pt x="2365" y="1591"/>
                  </a:lnTo>
                  <a:lnTo>
                    <a:pt x="2365" y="1675"/>
                  </a:lnTo>
                  <a:lnTo>
                    <a:pt x="2365" y="1800"/>
                  </a:lnTo>
                  <a:lnTo>
                    <a:pt x="2386" y="1800"/>
                  </a:lnTo>
                  <a:lnTo>
                    <a:pt x="2428" y="1716"/>
                  </a:lnTo>
                  <a:lnTo>
                    <a:pt x="2470" y="1486"/>
                  </a:lnTo>
                  <a:lnTo>
                    <a:pt x="2470" y="1214"/>
                  </a:lnTo>
                  <a:lnTo>
                    <a:pt x="2491" y="1172"/>
                  </a:lnTo>
                  <a:lnTo>
                    <a:pt x="2428" y="1089"/>
                  </a:lnTo>
                  <a:lnTo>
                    <a:pt x="2407" y="1068"/>
                  </a:lnTo>
                  <a:lnTo>
                    <a:pt x="2407" y="1005"/>
                  </a:lnTo>
                  <a:lnTo>
                    <a:pt x="2470" y="963"/>
                  </a:lnTo>
                  <a:lnTo>
                    <a:pt x="2491" y="963"/>
                  </a:lnTo>
                  <a:lnTo>
                    <a:pt x="2512" y="984"/>
                  </a:lnTo>
                  <a:lnTo>
                    <a:pt x="2533" y="838"/>
                  </a:lnTo>
                  <a:lnTo>
                    <a:pt x="2637" y="691"/>
                  </a:lnTo>
                  <a:lnTo>
                    <a:pt x="2700" y="628"/>
                  </a:lnTo>
                  <a:lnTo>
                    <a:pt x="2700" y="566"/>
                  </a:lnTo>
                  <a:lnTo>
                    <a:pt x="2637" y="524"/>
                  </a:lnTo>
                  <a:lnTo>
                    <a:pt x="2637" y="461"/>
                  </a:lnTo>
                  <a:lnTo>
                    <a:pt x="2679" y="377"/>
                  </a:lnTo>
                  <a:lnTo>
                    <a:pt x="2637" y="273"/>
                  </a:lnTo>
                  <a:lnTo>
                    <a:pt x="2637" y="126"/>
                  </a:lnTo>
                  <a:lnTo>
                    <a:pt x="2679" y="63"/>
                  </a:lnTo>
                  <a:lnTo>
                    <a:pt x="2700" y="43"/>
                  </a:lnTo>
                  <a:lnTo>
                    <a:pt x="2533" y="43"/>
                  </a:lnTo>
                  <a:lnTo>
                    <a:pt x="2512"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6872;p56"/>
            <p:cNvSpPr/>
            <p:nvPr/>
          </p:nvSpPr>
          <p:spPr>
            <a:xfrm>
              <a:off x="3140409" y="3037308"/>
              <a:ext cx="43617" cy="20948"/>
            </a:xfrm>
            <a:custGeom>
              <a:avLst/>
              <a:gdLst/>
              <a:ahLst/>
              <a:cxnLst/>
              <a:rect l="l" t="t" r="r" b="b"/>
              <a:pathLst>
                <a:path w="3663" h="1842" extrusionOk="0">
                  <a:moveTo>
                    <a:pt x="1926" y="1"/>
                  </a:moveTo>
                  <a:lnTo>
                    <a:pt x="1905" y="43"/>
                  </a:lnTo>
                  <a:lnTo>
                    <a:pt x="1968" y="105"/>
                  </a:lnTo>
                  <a:lnTo>
                    <a:pt x="1863" y="126"/>
                  </a:lnTo>
                  <a:lnTo>
                    <a:pt x="1800" y="168"/>
                  </a:lnTo>
                  <a:lnTo>
                    <a:pt x="1696" y="147"/>
                  </a:lnTo>
                  <a:lnTo>
                    <a:pt x="1507" y="168"/>
                  </a:lnTo>
                  <a:lnTo>
                    <a:pt x="943" y="168"/>
                  </a:lnTo>
                  <a:lnTo>
                    <a:pt x="775" y="252"/>
                  </a:lnTo>
                  <a:lnTo>
                    <a:pt x="712" y="210"/>
                  </a:lnTo>
                  <a:lnTo>
                    <a:pt x="712" y="252"/>
                  </a:lnTo>
                  <a:lnTo>
                    <a:pt x="629" y="315"/>
                  </a:lnTo>
                  <a:lnTo>
                    <a:pt x="566" y="419"/>
                  </a:lnTo>
                  <a:lnTo>
                    <a:pt x="419" y="482"/>
                  </a:lnTo>
                  <a:lnTo>
                    <a:pt x="336" y="482"/>
                  </a:lnTo>
                  <a:lnTo>
                    <a:pt x="189" y="649"/>
                  </a:lnTo>
                  <a:lnTo>
                    <a:pt x="106" y="754"/>
                  </a:lnTo>
                  <a:lnTo>
                    <a:pt x="126" y="838"/>
                  </a:lnTo>
                  <a:lnTo>
                    <a:pt x="43" y="984"/>
                  </a:lnTo>
                  <a:lnTo>
                    <a:pt x="1" y="1047"/>
                  </a:lnTo>
                  <a:lnTo>
                    <a:pt x="43" y="1005"/>
                  </a:lnTo>
                  <a:lnTo>
                    <a:pt x="126" y="1047"/>
                  </a:lnTo>
                  <a:lnTo>
                    <a:pt x="147" y="1068"/>
                  </a:lnTo>
                  <a:lnTo>
                    <a:pt x="210" y="1089"/>
                  </a:lnTo>
                  <a:lnTo>
                    <a:pt x="252" y="1151"/>
                  </a:lnTo>
                  <a:lnTo>
                    <a:pt x="399" y="1110"/>
                  </a:lnTo>
                  <a:lnTo>
                    <a:pt x="503" y="1151"/>
                  </a:lnTo>
                  <a:lnTo>
                    <a:pt x="566" y="1256"/>
                  </a:lnTo>
                  <a:lnTo>
                    <a:pt x="608" y="1298"/>
                  </a:lnTo>
                  <a:lnTo>
                    <a:pt x="650" y="1361"/>
                  </a:lnTo>
                  <a:lnTo>
                    <a:pt x="671" y="1298"/>
                  </a:lnTo>
                  <a:lnTo>
                    <a:pt x="712" y="1256"/>
                  </a:lnTo>
                  <a:lnTo>
                    <a:pt x="817" y="1214"/>
                  </a:lnTo>
                  <a:lnTo>
                    <a:pt x="859" y="1256"/>
                  </a:lnTo>
                  <a:lnTo>
                    <a:pt x="943" y="1277"/>
                  </a:lnTo>
                  <a:lnTo>
                    <a:pt x="943" y="1382"/>
                  </a:lnTo>
                  <a:lnTo>
                    <a:pt x="922" y="1486"/>
                  </a:lnTo>
                  <a:lnTo>
                    <a:pt x="922" y="1507"/>
                  </a:lnTo>
                  <a:lnTo>
                    <a:pt x="880" y="1612"/>
                  </a:lnTo>
                  <a:lnTo>
                    <a:pt x="922" y="1675"/>
                  </a:lnTo>
                  <a:lnTo>
                    <a:pt x="963" y="1696"/>
                  </a:lnTo>
                  <a:lnTo>
                    <a:pt x="984" y="1716"/>
                  </a:lnTo>
                  <a:lnTo>
                    <a:pt x="1047" y="1716"/>
                  </a:lnTo>
                  <a:lnTo>
                    <a:pt x="1068" y="1696"/>
                  </a:lnTo>
                  <a:lnTo>
                    <a:pt x="1131" y="1716"/>
                  </a:lnTo>
                  <a:lnTo>
                    <a:pt x="1131" y="1800"/>
                  </a:lnTo>
                  <a:lnTo>
                    <a:pt x="1152" y="1842"/>
                  </a:lnTo>
                  <a:lnTo>
                    <a:pt x="1256" y="1821"/>
                  </a:lnTo>
                  <a:lnTo>
                    <a:pt x="1382" y="1821"/>
                  </a:lnTo>
                  <a:lnTo>
                    <a:pt x="1445" y="1737"/>
                  </a:lnTo>
                  <a:lnTo>
                    <a:pt x="1445" y="1591"/>
                  </a:lnTo>
                  <a:lnTo>
                    <a:pt x="1445" y="1507"/>
                  </a:lnTo>
                  <a:lnTo>
                    <a:pt x="1445" y="1403"/>
                  </a:lnTo>
                  <a:lnTo>
                    <a:pt x="1612" y="1382"/>
                  </a:lnTo>
                  <a:lnTo>
                    <a:pt x="1800" y="1277"/>
                  </a:lnTo>
                  <a:lnTo>
                    <a:pt x="1926" y="1298"/>
                  </a:lnTo>
                  <a:lnTo>
                    <a:pt x="2010" y="1361"/>
                  </a:lnTo>
                  <a:lnTo>
                    <a:pt x="2072" y="1361"/>
                  </a:lnTo>
                  <a:lnTo>
                    <a:pt x="2135" y="1382"/>
                  </a:lnTo>
                  <a:lnTo>
                    <a:pt x="2177" y="1298"/>
                  </a:lnTo>
                  <a:lnTo>
                    <a:pt x="2303" y="1277"/>
                  </a:lnTo>
                  <a:lnTo>
                    <a:pt x="2407" y="1151"/>
                  </a:lnTo>
                  <a:lnTo>
                    <a:pt x="2449" y="1110"/>
                  </a:lnTo>
                  <a:lnTo>
                    <a:pt x="2491" y="1068"/>
                  </a:lnTo>
                  <a:lnTo>
                    <a:pt x="2554" y="900"/>
                  </a:lnTo>
                  <a:lnTo>
                    <a:pt x="2658" y="900"/>
                  </a:lnTo>
                  <a:lnTo>
                    <a:pt x="2700" y="796"/>
                  </a:lnTo>
                  <a:lnTo>
                    <a:pt x="2742" y="796"/>
                  </a:lnTo>
                  <a:lnTo>
                    <a:pt x="2826" y="879"/>
                  </a:lnTo>
                  <a:lnTo>
                    <a:pt x="2847" y="900"/>
                  </a:lnTo>
                  <a:lnTo>
                    <a:pt x="2951" y="900"/>
                  </a:lnTo>
                  <a:lnTo>
                    <a:pt x="3035" y="942"/>
                  </a:lnTo>
                  <a:lnTo>
                    <a:pt x="3056" y="859"/>
                  </a:lnTo>
                  <a:lnTo>
                    <a:pt x="3139" y="859"/>
                  </a:lnTo>
                  <a:lnTo>
                    <a:pt x="3244" y="775"/>
                  </a:lnTo>
                  <a:lnTo>
                    <a:pt x="3328" y="754"/>
                  </a:lnTo>
                  <a:lnTo>
                    <a:pt x="3349" y="670"/>
                  </a:lnTo>
                  <a:lnTo>
                    <a:pt x="3391" y="649"/>
                  </a:lnTo>
                  <a:lnTo>
                    <a:pt x="3453" y="649"/>
                  </a:lnTo>
                  <a:lnTo>
                    <a:pt x="3474" y="670"/>
                  </a:lnTo>
                  <a:lnTo>
                    <a:pt x="3642" y="670"/>
                  </a:lnTo>
                  <a:lnTo>
                    <a:pt x="3663" y="628"/>
                  </a:lnTo>
                  <a:lnTo>
                    <a:pt x="3642" y="566"/>
                  </a:lnTo>
                  <a:lnTo>
                    <a:pt x="3495" y="461"/>
                  </a:lnTo>
                  <a:lnTo>
                    <a:pt x="3370" y="419"/>
                  </a:lnTo>
                  <a:lnTo>
                    <a:pt x="3370" y="419"/>
                  </a:lnTo>
                  <a:lnTo>
                    <a:pt x="3432" y="524"/>
                  </a:lnTo>
                  <a:lnTo>
                    <a:pt x="3286" y="524"/>
                  </a:lnTo>
                  <a:lnTo>
                    <a:pt x="3139" y="482"/>
                  </a:lnTo>
                  <a:lnTo>
                    <a:pt x="3077" y="461"/>
                  </a:lnTo>
                  <a:lnTo>
                    <a:pt x="2972" y="440"/>
                  </a:lnTo>
                  <a:lnTo>
                    <a:pt x="2867" y="440"/>
                  </a:lnTo>
                  <a:lnTo>
                    <a:pt x="2909" y="377"/>
                  </a:lnTo>
                  <a:lnTo>
                    <a:pt x="2972" y="377"/>
                  </a:lnTo>
                  <a:lnTo>
                    <a:pt x="2972" y="315"/>
                  </a:lnTo>
                  <a:lnTo>
                    <a:pt x="3035" y="315"/>
                  </a:lnTo>
                  <a:lnTo>
                    <a:pt x="3119" y="335"/>
                  </a:lnTo>
                  <a:lnTo>
                    <a:pt x="3265" y="377"/>
                  </a:lnTo>
                  <a:lnTo>
                    <a:pt x="3286" y="356"/>
                  </a:lnTo>
                  <a:lnTo>
                    <a:pt x="3181" y="273"/>
                  </a:lnTo>
                  <a:lnTo>
                    <a:pt x="3035" y="210"/>
                  </a:lnTo>
                  <a:lnTo>
                    <a:pt x="2951" y="168"/>
                  </a:lnTo>
                  <a:lnTo>
                    <a:pt x="2847" y="210"/>
                  </a:lnTo>
                  <a:lnTo>
                    <a:pt x="2805" y="168"/>
                  </a:lnTo>
                  <a:lnTo>
                    <a:pt x="2763" y="252"/>
                  </a:lnTo>
                  <a:lnTo>
                    <a:pt x="2700" y="210"/>
                  </a:lnTo>
                  <a:lnTo>
                    <a:pt x="2428" y="168"/>
                  </a:lnTo>
                  <a:lnTo>
                    <a:pt x="2198" y="147"/>
                  </a:lnTo>
                  <a:lnTo>
                    <a:pt x="2072" y="43"/>
                  </a:lnTo>
                  <a:lnTo>
                    <a:pt x="1926"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6873;p56"/>
            <p:cNvSpPr/>
            <p:nvPr/>
          </p:nvSpPr>
          <p:spPr>
            <a:xfrm>
              <a:off x="3134431" y="3048737"/>
              <a:ext cx="17206" cy="9519"/>
            </a:xfrm>
            <a:custGeom>
              <a:avLst/>
              <a:gdLst/>
              <a:ahLst/>
              <a:cxnLst/>
              <a:rect l="l" t="t" r="r" b="b"/>
              <a:pathLst>
                <a:path w="1445" h="837" extrusionOk="0">
                  <a:moveTo>
                    <a:pt x="545" y="0"/>
                  </a:moveTo>
                  <a:lnTo>
                    <a:pt x="503" y="42"/>
                  </a:lnTo>
                  <a:lnTo>
                    <a:pt x="398" y="105"/>
                  </a:lnTo>
                  <a:lnTo>
                    <a:pt x="398" y="167"/>
                  </a:lnTo>
                  <a:lnTo>
                    <a:pt x="294" y="188"/>
                  </a:lnTo>
                  <a:lnTo>
                    <a:pt x="168" y="251"/>
                  </a:lnTo>
                  <a:lnTo>
                    <a:pt x="64" y="356"/>
                  </a:lnTo>
                  <a:lnTo>
                    <a:pt x="64" y="398"/>
                  </a:lnTo>
                  <a:lnTo>
                    <a:pt x="1" y="481"/>
                  </a:lnTo>
                  <a:lnTo>
                    <a:pt x="168" y="481"/>
                  </a:lnTo>
                  <a:lnTo>
                    <a:pt x="273" y="586"/>
                  </a:lnTo>
                  <a:lnTo>
                    <a:pt x="398" y="607"/>
                  </a:lnTo>
                  <a:lnTo>
                    <a:pt x="440" y="607"/>
                  </a:lnTo>
                  <a:lnTo>
                    <a:pt x="649" y="691"/>
                  </a:lnTo>
                  <a:lnTo>
                    <a:pt x="838" y="795"/>
                  </a:lnTo>
                  <a:lnTo>
                    <a:pt x="859" y="732"/>
                  </a:lnTo>
                  <a:lnTo>
                    <a:pt x="796" y="691"/>
                  </a:lnTo>
                  <a:lnTo>
                    <a:pt x="817" y="670"/>
                  </a:lnTo>
                  <a:lnTo>
                    <a:pt x="921" y="670"/>
                  </a:lnTo>
                  <a:lnTo>
                    <a:pt x="1005" y="795"/>
                  </a:lnTo>
                  <a:lnTo>
                    <a:pt x="1068" y="837"/>
                  </a:lnTo>
                  <a:lnTo>
                    <a:pt x="1340" y="837"/>
                  </a:lnTo>
                  <a:lnTo>
                    <a:pt x="1424" y="732"/>
                  </a:lnTo>
                  <a:lnTo>
                    <a:pt x="1382" y="691"/>
                  </a:lnTo>
                  <a:lnTo>
                    <a:pt x="1424" y="670"/>
                  </a:lnTo>
                  <a:lnTo>
                    <a:pt x="1382" y="607"/>
                  </a:lnTo>
                  <a:lnTo>
                    <a:pt x="1424" y="502"/>
                  </a:lnTo>
                  <a:lnTo>
                    <a:pt x="1424" y="481"/>
                  </a:lnTo>
                  <a:lnTo>
                    <a:pt x="1445" y="377"/>
                  </a:lnTo>
                  <a:lnTo>
                    <a:pt x="1445" y="272"/>
                  </a:lnTo>
                  <a:lnTo>
                    <a:pt x="1361" y="251"/>
                  </a:lnTo>
                  <a:lnTo>
                    <a:pt x="1319" y="209"/>
                  </a:lnTo>
                  <a:lnTo>
                    <a:pt x="1214" y="251"/>
                  </a:lnTo>
                  <a:lnTo>
                    <a:pt x="1173" y="293"/>
                  </a:lnTo>
                  <a:lnTo>
                    <a:pt x="1152" y="356"/>
                  </a:lnTo>
                  <a:lnTo>
                    <a:pt x="1110" y="293"/>
                  </a:lnTo>
                  <a:lnTo>
                    <a:pt x="1068" y="251"/>
                  </a:lnTo>
                  <a:lnTo>
                    <a:pt x="1005" y="146"/>
                  </a:lnTo>
                  <a:lnTo>
                    <a:pt x="901" y="105"/>
                  </a:lnTo>
                  <a:lnTo>
                    <a:pt x="754" y="146"/>
                  </a:lnTo>
                  <a:lnTo>
                    <a:pt x="712" y="84"/>
                  </a:lnTo>
                  <a:lnTo>
                    <a:pt x="649" y="63"/>
                  </a:lnTo>
                  <a:lnTo>
                    <a:pt x="628" y="42"/>
                  </a:lnTo>
                  <a:lnTo>
                    <a:pt x="545"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6874;p56"/>
            <p:cNvSpPr/>
            <p:nvPr/>
          </p:nvSpPr>
          <p:spPr>
            <a:xfrm>
              <a:off x="3142159" y="3021841"/>
              <a:ext cx="7978" cy="16672"/>
            </a:xfrm>
            <a:custGeom>
              <a:avLst/>
              <a:gdLst/>
              <a:ahLst/>
              <a:cxnLst/>
              <a:rect l="l" t="t" r="r" b="b"/>
              <a:pathLst>
                <a:path w="670" h="1466" extrusionOk="0">
                  <a:moveTo>
                    <a:pt x="398" y="1"/>
                  </a:moveTo>
                  <a:lnTo>
                    <a:pt x="377" y="43"/>
                  </a:lnTo>
                  <a:lnTo>
                    <a:pt x="356" y="147"/>
                  </a:lnTo>
                  <a:lnTo>
                    <a:pt x="272" y="231"/>
                  </a:lnTo>
                  <a:lnTo>
                    <a:pt x="272" y="252"/>
                  </a:lnTo>
                  <a:lnTo>
                    <a:pt x="210" y="273"/>
                  </a:lnTo>
                  <a:lnTo>
                    <a:pt x="189" y="315"/>
                  </a:lnTo>
                  <a:lnTo>
                    <a:pt x="168" y="273"/>
                  </a:lnTo>
                  <a:lnTo>
                    <a:pt x="168" y="231"/>
                  </a:lnTo>
                  <a:lnTo>
                    <a:pt x="84" y="231"/>
                  </a:lnTo>
                  <a:lnTo>
                    <a:pt x="42" y="273"/>
                  </a:lnTo>
                  <a:lnTo>
                    <a:pt x="0" y="356"/>
                  </a:lnTo>
                  <a:lnTo>
                    <a:pt x="0" y="1423"/>
                  </a:lnTo>
                  <a:lnTo>
                    <a:pt x="84" y="1423"/>
                  </a:lnTo>
                  <a:lnTo>
                    <a:pt x="105" y="1465"/>
                  </a:lnTo>
                  <a:lnTo>
                    <a:pt x="168" y="1465"/>
                  </a:lnTo>
                  <a:lnTo>
                    <a:pt x="210" y="1361"/>
                  </a:lnTo>
                  <a:lnTo>
                    <a:pt x="314" y="1256"/>
                  </a:lnTo>
                  <a:lnTo>
                    <a:pt x="398" y="1298"/>
                  </a:lnTo>
                  <a:lnTo>
                    <a:pt x="565" y="1068"/>
                  </a:lnTo>
                  <a:lnTo>
                    <a:pt x="607" y="900"/>
                  </a:lnTo>
                  <a:lnTo>
                    <a:pt x="607" y="733"/>
                  </a:lnTo>
                  <a:lnTo>
                    <a:pt x="565" y="670"/>
                  </a:lnTo>
                  <a:lnTo>
                    <a:pt x="586" y="482"/>
                  </a:lnTo>
                  <a:lnTo>
                    <a:pt x="628" y="377"/>
                  </a:lnTo>
                  <a:lnTo>
                    <a:pt x="670" y="105"/>
                  </a:lnTo>
                  <a:lnTo>
                    <a:pt x="670" y="43"/>
                  </a:lnTo>
                  <a:lnTo>
                    <a:pt x="670" y="1"/>
                  </a:lnTo>
                  <a:lnTo>
                    <a:pt x="586" y="1"/>
                  </a:lnTo>
                  <a:lnTo>
                    <a:pt x="524" y="43"/>
                  </a:lnTo>
                  <a:lnTo>
                    <a:pt x="503"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6875;p56"/>
            <p:cNvSpPr/>
            <p:nvPr/>
          </p:nvSpPr>
          <p:spPr>
            <a:xfrm>
              <a:off x="3120487" y="3025651"/>
              <a:ext cx="28411" cy="28568"/>
            </a:xfrm>
            <a:custGeom>
              <a:avLst/>
              <a:gdLst/>
              <a:ahLst/>
              <a:cxnLst/>
              <a:rect l="l" t="t" r="r" b="b"/>
              <a:pathLst>
                <a:path w="2386" h="2512" extrusionOk="0">
                  <a:moveTo>
                    <a:pt x="837" y="0"/>
                  </a:moveTo>
                  <a:lnTo>
                    <a:pt x="816" y="314"/>
                  </a:lnTo>
                  <a:lnTo>
                    <a:pt x="565" y="335"/>
                  </a:lnTo>
                  <a:lnTo>
                    <a:pt x="649" y="419"/>
                  </a:lnTo>
                  <a:lnTo>
                    <a:pt x="670" y="461"/>
                  </a:lnTo>
                  <a:lnTo>
                    <a:pt x="774" y="565"/>
                  </a:lnTo>
                  <a:lnTo>
                    <a:pt x="858" y="649"/>
                  </a:lnTo>
                  <a:lnTo>
                    <a:pt x="942" y="649"/>
                  </a:lnTo>
                  <a:lnTo>
                    <a:pt x="963" y="712"/>
                  </a:lnTo>
                  <a:lnTo>
                    <a:pt x="983" y="816"/>
                  </a:lnTo>
                  <a:lnTo>
                    <a:pt x="1025" y="837"/>
                  </a:lnTo>
                  <a:lnTo>
                    <a:pt x="1130" y="858"/>
                  </a:lnTo>
                  <a:lnTo>
                    <a:pt x="1193" y="879"/>
                  </a:lnTo>
                  <a:lnTo>
                    <a:pt x="1193" y="963"/>
                  </a:lnTo>
                  <a:lnTo>
                    <a:pt x="1130" y="1026"/>
                  </a:lnTo>
                  <a:lnTo>
                    <a:pt x="398" y="1026"/>
                  </a:lnTo>
                  <a:lnTo>
                    <a:pt x="42" y="1570"/>
                  </a:lnTo>
                  <a:lnTo>
                    <a:pt x="42" y="1674"/>
                  </a:lnTo>
                  <a:lnTo>
                    <a:pt x="84" y="1695"/>
                  </a:lnTo>
                  <a:lnTo>
                    <a:pt x="42" y="1758"/>
                  </a:lnTo>
                  <a:lnTo>
                    <a:pt x="84" y="1800"/>
                  </a:lnTo>
                  <a:lnTo>
                    <a:pt x="105" y="1821"/>
                  </a:lnTo>
                  <a:lnTo>
                    <a:pt x="105" y="1863"/>
                  </a:lnTo>
                  <a:lnTo>
                    <a:pt x="42" y="1904"/>
                  </a:lnTo>
                  <a:lnTo>
                    <a:pt x="21" y="1967"/>
                  </a:lnTo>
                  <a:lnTo>
                    <a:pt x="0" y="1988"/>
                  </a:lnTo>
                  <a:lnTo>
                    <a:pt x="105" y="2093"/>
                  </a:lnTo>
                  <a:lnTo>
                    <a:pt x="147" y="2218"/>
                  </a:lnTo>
                  <a:lnTo>
                    <a:pt x="251" y="2218"/>
                  </a:lnTo>
                  <a:lnTo>
                    <a:pt x="335" y="2323"/>
                  </a:lnTo>
                  <a:lnTo>
                    <a:pt x="628" y="2428"/>
                  </a:lnTo>
                  <a:lnTo>
                    <a:pt x="942" y="2428"/>
                  </a:lnTo>
                  <a:lnTo>
                    <a:pt x="1172" y="2511"/>
                  </a:lnTo>
                  <a:lnTo>
                    <a:pt x="1235" y="2428"/>
                  </a:lnTo>
                  <a:lnTo>
                    <a:pt x="1235" y="2386"/>
                  </a:lnTo>
                  <a:lnTo>
                    <a:pt x="1339" y="2281"/>
                  </a:lnTo>
                  <a:lnTo>
                    <a:pt x="1465" y="2218"/>
                  </a:lnTo>
                  <a:lnTo>
                    <a:pt x="1569" y="2197"/>
                  </a:lnTo>
                  <a:lnTo>
                    <a:pt x="1569" y="2135"/>
                  </a:lnTo>
                  <a:lnTo>
                    <a:pt x="1716" y="2009"/>
                  </a:lnTo>
                  <a:lnTo>
                    <a:pt x="1799" y="1863"/>
                  </a:lnTo>
                  <a:lnTo>
                    <a:pt x="1779" y="1779"/>
                  </a:lnTo>
                  <a:lnTo>
                    <a:pt x="1862" y="1674"/>
                  </a:lnTo>
                  <a:lnTo>
                    <a:pt x="2009" y="1507"/>
                  </a:lnTo>
                  <a:lnTo>
                    <a:pt x="2092" y="1507"/>
                  </a:lnTo>
                  <a:lnTo>
                    <a:pt x="2239" y="1444"/>
                  </a:lnTo>
                  <a:lnTo>
                    <a:pt x="2302" y="1340"/>
                  </a:lnTo>
                  <a:lnTo>
                    <a:pt x="2385" y="1277"/>
                  </a:lnTo>
                  <a:lnTo>
                    <a:pt x="2385" y="1235"/>
                  </a:lnTo>
                  <a:lnTo>
                    <a:pt x="2344" y="1172"/>
                  </a:lnTo>
                  <a:lnTo>
                    <a:pt x="2239" y="1172"/>
                  </a:lnTo>
                  <a:lnTo>
                    <a:pt x="2218" y="1256"/>
                  </a:lnTo>
                  <a:lnTo>
                    <a:pt x="2113" y="1172"/>
                  </a:lnTo>
                  <a:lnTo>
                    <a:pt x="2030" y="1172"/>
                  </a:lnTo>
                  <a:lnTo>
                    <a:pt x="1988" y="1130"/>
                  </a:lnTo>
                  <a:lnTo>
                    <a:pt x="1925" y="1130"/>
                  </a:lnTo>
                  <a:lnTo>
                    <a:pt x="1904" y="1088"/>
                  </a:lnTo>
                  <a:lnTo>
                    <a:pt x="1820" y="1088"/>
                  </a:lnTo>
                  <a:lnTo>
                    <a:pt x="1820" y="21"/>
                  </a:lnTo>
                  <a:lnTo>
                    <a:pt x="837"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6876;p56"/>
            <p:cNvSpPr/>
            <p:nvPr/>
          </p:nvSpPr>
          <p:spPr>
            <a:xfrm>
              <a:off x="2965761" y="2909287"/>
              <a:ext cx="196343" cy="138983"/>
            </a:xfrm>
            <a:custGeom>
              <a:avLst/>
              <a:gdLst/>
              <a:ahLst/>
              <a:cxnLst/>
              <a:rect l="l" t="t" r="r" b="b"/>
              <a:pathLst>
                <a:path w="16489" h="12221" extrusionOk="0">
                  <a:moveTo>
                    <a:pt x="1381" y="1"/>
                  </a:moveTo>
                  <a:lnTo>
                    <a:pt x="1" y="22"/>
                  </a:lnTo>
                  <a:lnTo>
                    <a:pt x="21" y="168"/>
                  </a:lnTo>
                  <a:lnTo>
                    <a:pt x="105" y="482"/>
                  </a:lnTo>
                  <a:lnTo>
                    <a:pt x="168" y="587"/>
                  </a:lnTo>
                  <a:lnTo>
                    <a:pt x="231" y="691"/>
                  </a:lnTo>
                  <a:lnTo>
                    <a:pt x="168" y="712"/>
                  </a:lnTo>
                  <a:lnTo>
                    <a:pt x="168" y="796"/>
                  </a:lnTo>
                  <a:lnTo>
                    <a:pt x="189" y="901"/>
                  </a:lnTo>
                  <a:lnTo>
                    <a:pt x="356" y="1110"/>
                  </a:lnTo>
                  <a:lnTo>
                    <a:pt x="356" y="1152"/>
                  </a:lnTo>
                  <a:lnTo>
                    <a:pt x="314" y="1173"/>
                  </a:lnTo>
                  <a:lnTo>
                    <a:pt x="335" y="1256"/>
                  </a:lnTo>
                  <a:lnTo>
                    <a:pt x="461" y="1361"/>
                  </a:lnTo>
                  <a:lnTo>
                    <a:pt x="482" y="1486"/>
                  </a:lnTo>
                  <a:lnTo>
                    <a:pt x="440" y="1549"/>
                  </a:lnTo>
                  <a:lnTo>
                    <a:pt x="440" y="1654"/>
                  </a:lnTo>
                  <a:lnTo>
                    <a:pt x="524" y="1696"/>
                  </a:lnTo>
                  <a:lnTo>
                    <a:pt x="545" y="1779"/>
                  </a:lnTo>
                  <a:lnTo>
                    <a:pt x="545" y="1968"/>
                  </a:lnTo>
                  <a:lnTo>
                    <a:pt x="586" y="2114"/>
                  </a:lnTo>
                  <a:lnTo>
                    <a:pt x="691" y="2219"/>
                  </a:lnTo>
                  <a:lnTo>
                    <a:pt x="754" y="2219"/>
                  </a:lnTo>
                  <a:lnTo>
                    <a:pt x="942" y="2386"/>
                  </a:lnTo>
                  <a:lnTo>
                    <a:pt x="1005" y="2512"/>
                  </a:lnTo>
                  <a:lnTo>
                    <a:pt x="1047" y="2595"/>
                  </a:lnTo>
                  <a:lnTo>
                    <a:pt x="1172" y="2721"/>
                  </a:lnTo>
                  <a:lnTo>
                    <a:pt x="1214" y="2909"/>
                  </a:lnTo>
                  <a:lnTo>
                    <a:pt x="1277" y="2930"/>
                  </a:lnTo>
                  <a:lnTo>
                    <a:pt x="1361" y="3056"/>
                  </a:lnTo>
                  <a:lnTo>
                    <a:pt x="1298" y="3139"/>
                  </a:lnTo>
                  <a:lnTo>
                    <a:pt x="1277" y="3202"/>
                  </a:lnTo>
                  <a:lnTo>
                    <a:pt x="1319" y="3265"/>
                  </a:lnTo>
                  <a:lnTo>
                    <a:pt x="1298" y="3349"/>
                  </a:lnTo>
                  <a:lnTo>
                    <a:pt x="1214" y="3328"/>
                  </a:lnTo>
                  <a:lnTo>
                    <a:pt x="1172" y="3411"/>
                  </a:lnTo>
                  <a:lnTo>
                    <a:pt x="1193" y="3432"/>
                  </a:lnTo>
                  <a:lnTo>
                    <a:pt x="1277" y="3432"/>
                  </a:lnTo>
                  <a:lnTo>
                    <a:pt x="1277" y="3516"/>
                  </a:lnTo>
                  <a:lnTo>
                    <a:pt x="1214" y="3558"/>
                  </a:lnTo>
                  <a:lnTo>
                    <a:pt x="1151" y="3516"/>
                  </a:lnTo>
                  <a:lnTo>
                    <a:pt x="1005" y="3516"/>
                  </a:lnTo>
                  <a:lnTo>
                    <a:pt x="900" y="3453"/>
                  </a:lnTo>
                  <a:lnTo>
                    <a:pt x="775" y="3474"/>
                  </a:lnTo>
                  <a:lnTo>
                    <a:pt x="712" y="3516"/>
                  </a:lnTo>
                  <a:lnTo>
                    <a:pt x="858" y="3662"/>
                  </a:lnTo>
                  <a:lnTo>
                    <a:pt x="963" y="3725"/>
                  </a:lnTo>
                  <a:lnTo>
                    <a:pt x="963" y="3830"/>
                  </a:lnTo>
                  <a:lnTo>
                    <a:pt x="1005" y="3934"/>
                  </a:lnTo>
                  <a:lnTo>
                    <a:pt x="1109" y="3955"/>
                  </a:lnTo>
                  <a:lnTo>
                    <a:pt x="1235" y="4039"/>
                  </a:lnTo>
                  <a:lnTo>
                    <a:pt x="1235" y="4081"/>
                  </a:lnTo>
                  <a:lnTo>
                    <a:pt x="1319" y="4081"/>
                  </a:lnTo>
                  <a:lnTo>
                    <a:pt x="1402" y="4102"/>
                  </a:lnTo>
                  <a:lnTo>
                    <a:pt x="1381" y="4144"/>
                  </a:lnTo>
                  <a:lnTo>
                    <a:pt x="1423" y="4206"/>
                  </a:lnTo>
                  <a:lnTo>
                    <a:pt x="1507" y="4186"/>
                  </a:lnTo>
                  <a:lnTo>
                    <a:pt x="1591" y="4186"/>
                  </a:lnTo>
                  <a:lnTo>
                    <a:pt x="1674" y="4081"/>
                  </a:lnTo>
                  <a:lnTo>
                    <a:pt x="1716" y="4081"/>
                  </a:lnTo>
                  <a:lnTo>
                    <a:pt x="1695" y="4186"/>
                  </a:lnTo>
                  <a:lnTo>
                    <a:pt x="1716" y="4374"/>
                  </a:lnTo>
                  <a:lnTo>
                    <a:pt x="1905" y="4562"/>
                  </a:lnTo>
                  <a:lnTo>
                    <a:pt x="2009" y="4583"/>
                  </a:lnTo>
                  <a:lnTo>
                    <a:pt x="2051" y="4583"/>
                  </a:lnTo>
                  <a:lnTo>
                    <a:pt x="2114" y="4667"/>
                  </a:lnTo>
                  <a:lnTo>
                    <a:pt x="2197" y="4897"/>
                  </a:lnTo>
                  <a:lnTo>
                    <a:pt x="2197" y="5127"/>
                  </a:lnTo>
                  <a:lnTo>
                    <a:pt x="2156" y="5315"/>
                  </a:lnTo>
                  <a:lnTo>
                    <a:pt x="2051" y="5462"/>
                  </a:lnTo>
                  <a:lnTo>
                    <a:pt x="2093" y="5546"/>
                  </a:lnTo>
                  <a:lnTo>
                    <a:pt x="2197" y="5650"/>
                  </a:lnTo>
                  <a:lnTo>
                    <a:pt x="2239" y="5629"/>
                  </a:lnTo>
                  <a:lnTo>
                    <a:pt x="2260" y="5713"/>
                  </a:lnTo>
                  <a:lnTo>
                    <a:pt x="2407" y="5734"/>
                  </a:lnTo>
                  <a:lnTo>
                    <a:pt x="2449" y="5859"/>
                  </a:lnTo>
                  <a:lnTo>
                    <a:pt x="2679" y="6131"/>
                  </a:lnTo>
                  <a:lnTo>
                    <a:pt x="2762" y="6152"/>
                  </a:lnTo>
                  <a:lnTo>
                    <a:pt x="2804" y="6236"/>
                  </a:lnTo>
                  <a:lnTo>
                    <a:pt x="2888" y="6341"/>
                  </a:lnTo>
                  <a:lnTo>
                    <a:pt x="3034" y="6362"/>
                  </a:lnTo>
                  <a:lnTo>
                    <a:pt x="3076" y="6445"/>
                  </a:lnTo>
                  <a:lnTo>
                    <a:pt x="3076" y="6571"/>
                  </a:lnTo>
                  <a:lnTo>
                    <a:pt x="3160" y="6655"/>
                  </a:lnTo>
                  <a:lnTo>
                    <a:pt x="3160" y="6717"/>
                  </a:lnTo>
                  <a:lnTo>
                    <a:pt x="3202" y="6822"/>
                  </a:lnTo>
                  <a:lnTo>
                    <a:pt x="3286" y="6864"/>
                  </a:lnTo>
                  <a:lnTo>
                    <a:pt x="3474" y="6780"/>
                  </a:lnTo>
                  <a:lnTo>
                    <a:pt x="3578" y="6613"/>
                  </a:lnTo>
                  <a:lnTo>
                    <a:pt x="3578" y="6487"/>
                  </a:lnTo>
                  <a:lnTo>
                    <a:pt x="3495" y="6445"/>
                  </a:lnTo>
                  <a:lnTo>
                    <a:pt x="3474" y="6341"/>
                  </a:lnTo>
                  <a:lnTo>
                    <a:pt x="3411" y="6278"/>
                  </a:lnTo>
                  <a:lnTo>
                    <a:pt x="3390" y="6173"/>
                  </a:lnTo>
                  <a:lnTo>
                    <a:pt x="3286" y="6131"/>
                  </a:lnTo>
                  <a:lnTo>
                    <a:pt x="3265" y="6048"/>
                  </a:lnTo>
                  <a:lnTo>
                    <a:pt x="3202" y="5964"/>
                  </a:lnTo>
                  <a:lnTo>
                    <a:pt x="3139" y="5943"/>
                  </a:lnTo>
                  <a:lnTo>
                    <a:pt x="3097" y="5964"/>
                  </a:lnTo>
                  <a:lnTo>
                    <a:pt x="3097" y="6048"/>
                  </a:lnTo>
                  <a:lnTo>
                    <a:pt x="3055" y="6069"/>
                  </a:lnTo>
                  <a:lnTo>
                    <a:pt x="3055" y="5985"/>
                  </a:lnTo>
                  <a:lnTo>
                    <a:pt x="2972" y="5943"/>
                  </a:lnTo>
                  <a:lnTo>
                    <a:pt x="2867" y="5818"/>
                  </a:lnTo>
                  <a:lnTo>
                    <a:pt x="2846" y="5734"/>
                  </a:lnTo>
                  <a:lnTo>
                    <a:pt x="2888" y="5629"/>
                  </a:lnTo>
                  <a:lnTo>
                    <a:pt x="2888" y="5504"/>
                  </a:lnTo>
                  <a:lnTo>
                    <a:pt x="2804" y="5399"/>
                  </a:lnTo>
                  <a:lnTo>
                    <a:pt x="2846" y="5294"/>
                  </a:lnTo>
                  <a:lnTo>
                    <a:pt x="2846" y="5232"/>
                  </a:lnTo>
                  <a:lnTo>
                    <a:pt x="2783" y="5148"/>
                  </a:lnTo>
                  <a:lnTo>
                    <a:pt x="2783" y="5085"/>
                  </a:lnTo>
                  <a:lnTo>
                    <a:pt x="2721" y="5002"/>
                  </a:lnTo>
                  <a:lnTo>
                    <a:pt x="2721" y="4897"/>
                  </a:lnTo>
                  <a:lnTo>
                    <a:pt x="2679" y="4834"/>
                  </a:lnTo>
                  <a:lnTo>
                    <a:pt x="2679" y="4688"/>
                  </a:lnTo>
                  <a:lnTo>
                    <a:pt x="2721" y="4604"/>
                  </a:lnTo>
                  <a:lnTo>
                    <a:pt x="2658" y="4395"/>
                  </a:lnTo>
                  <a:lnTo>
                    <a:pt x="2616" y="4290"/>
                  </a:lnTo>
                  <a:lnTo>
                    <a:pt x="2553" y="4206"/>
                  </a:lnTo>
                  <a:lnTo>
                    <a:pt x="2532" y="4186"/>
                  </a:lnTo>
                  <a:lnTo>
                    <a:pt x="2532" y="4248"/>
                  </a:lnTo>
                  <a:lnTo>
                    <a:pt x="2532" y="4290"/>
                  </a:lnTo>
                  <a:lnTo>
                    <a:pt x="2469" y="4353"/>
                  </a:lnTo>
                  <a:lnTo>
                    <a:pt x="2365" y="4186"/>
                  </a:lnTo>
                  <a:lnTo>
                    <a:pt x="2365" y="4102"/>
                  </a:lnTo>
                  <a:lnTo>
                    <a:pt x="2407" y="4039"/>
                  </a:lnTo>
                  <a:lnTo>
                    <a:pt x="2365" y="3976"/>
                  </a:lnTo>
                  <a:lnTo>
                    <a:pt x="2323" y="3955"/>
                  </a:lnTo>
                  <a:lnTo>
                    <a:pt x="2281" y="3746"/>
                  </a:lnTo>
                  <a:lnTo>
                    <a:pt x="2197" y="3579"/>
                  </a:lnTo>
                  <a:lnTo>
                    <a:pt x="2135" y="3558"/>
                  </a:lnTo>
                  <a:lnTo>
                    <a:pt x="2030" y="3453"/>
                  </a:lnTo>
                  <a:lnTo>
                    <a:pt x="2030" y="3328"/>
                  </a:lnTo>
                  <a:lnTo>
                    <a:pt x="2051" y="3202"/>
                  </a:lnTo>
                  <a:lnTo>
                    <a:pt x="1946" y="3056"/>
                  </a:lnTo>
                  <a:lnTo>
                    <a:pt x="1884" y="3035"/>
                  </a:lnTo>
                  <a:lnTo>
                    <a:pt x="1821" y="2993"/>
                  </a:lnTo>
                  <a:lnTo>
                    <a:pt x="1821" y="2846"/>
                  </a:lnTo>
                  <a:lnTo>
                    <a:pt x="1737" y="2784"/>
                  </a:lnTo>
                  <a:lnTo>
                    <a:pt x="1633" y="2742"/>
                  </a:lnTo>
                  <a:lnTo>
                    <a:pt x="1612" y="2637"/>
                  </a:lnTo>
                  <a:lnTo>
                    <a:pt x="1633" y="2574"/>
                  </a:lnTo>
                  <a:lnTo>
                    <a:pt x="1612" y="2407"/>
                  </a:lnTo>
                  <a:lnTo>
                    <a:pt x="1465" y="2302"/>
                  </a:lnTo>
                  <a:lnTo>
                    <a:pt x="1402" y="2219"/>
                  </a:lnTo>
                  <a:lnTo>
                    <a:pt x="1319" y="2198"/>
                  </a:lnTo>
                  <a:lnTo>
                    <a:pt x="1319" y="2093"/>
                  </a:lnTo>
                  <a:lnTo>
                    <a:pt x="1235" y="1947"/>
                  </a:lnTo>
                  <a:lnTo>
                    <a:pt x="1193" y="1863"/>
                  </a:lnTo>
                  <a:lnTo>
                    <a:pt x="1235" y="1779"/>
                  </a:lnTo>
                  <a:lnTo>
                    <a:pt x="1214" y="1361"/>
                  </a:lnTo>
                  <a:lnTo>
                    <a:pt x="1193" y="1131"/>
                  </a:lnTo>
                  <a:lnTo>
                    <a:pt x="1235" y="1005"/>
                  </a:lnTo>
                  <a:lnTo>
                    <a:pt x="1298" y="796"/>
                  </a:lnTo>
                  <a:lnTo>
                    <a:pt x="1277" y="691"/>
                  </a:lnTo>
                  <a:lnTo>
                    <a:pt x="1235" y="545"/>
                  </a:lnTo>
                  <a:lnTo>
                    <a:pt x="1319" y="691"/>
                  </a:lnTo>
                  <a:lnTo>
                    <a:pt x="1486" y="754"/>
                  </a:lnTo>
                  <a:lnTo>
                    <a:pt x="1570" y="921"/>
                  </a:lnTo>
                  <a:lnTo>
                    <a:pt x="1633" y="963"/>
                  </a:lnTo>
                  <a:lnTo>
                    <a:pt x="1737" y="963"/>
                  </a:lnTo>
                  <a:lnTo>
                    <a:pt x="1800" y="921"/>
                  </a:lnTo>
                  <a:lnTo>
                    <a:pt x="1884" y="1026"/>
                  </a:lnTo>
                  <a:lnTo>
                    <a:pt x="1925" y="1068"/>
                  </a:lnTo>
                  <a:lnTo>
                    <a:pt x="2030" y="1068"/>
                  </a:lnTo>
                  <a:lnTo>
                    <a:pt x="2156" y="1152"/>
                  </a:lnTo>
                  <a:lnTo>
                    <a:pt x="2156" y="1214"/>
                  </a:lnTo>
                  <a:lnTo>
                    <a:pt x="2093" y="1319"/>
                  </a:lnTo>
                  <a:lnTo>
                    <a:pt x="2093" y="1382"/>
                  </a:lnTo>
                  <a:lnTo>
                    <a:pt x="2135" y="1549"/>
                  </a:lnTo>
                  <a:lnTo>
                    <a:pt x="2156" y="1737"/>
                  </a:lnTo>
                  <a:lnTo>
                    <a:pt x="2218" y="1842"/>
                  </a:lnTo>
                  <a:lnTo>
                    <a:pt x="2239" y="1968"/>
                  </a:lnTo>
                  <a:lnTo>
                    <a:pt x="2218" y="2051"/>
                  </a:lnTo>
                  <a:lnTo>
                    <a:pt x="2239" y="2156"/>
                  </a:lnTo>
                  <a:lnTo>
                    <a:pt x="2407" y="2323"/>
                  </a:lnTo>
                  <a:lnTo>
                    <a:pt x="2365" y="2386"/>
                  </a:lnTo>
                  <a:lnTo>
                    <a:pt x="2344" y="2470"/>
                  </a:lnTo>
                  <a:lnTo>
                    <a:pt x="2407" y="2533"/>
                  </a:lnTo>
                  <a:lnTo>
                    <a:pt x="2428" y="2533"/>
                  </a:lnTo>
                  <a:lnTo>
                    <a:pt x="2469" y="2595"/>
                  </a:lnTo>
                  <a:lnTo>
                    <a:pt x="2532" y="2784"/>
                  </a:lnTo>
                  <a:lnTo>
                    <a:pt x="2616" y="2805"/>
                  </a:lnTo>
                  <a:lnTo>
                    <a:pt x="2658" y="2909"/>
                  </a:lnTo>
                  <a:lnTo>
                    <a:pt x="2658" y="3035"/>
                  </a:lnTo>
                  <a:lnTo>
                    <a:pt x="2721" y="3097"/>
                  </a:lnTo>
                  <a:lnTo>
                    <a:pt x="2783" y="3118"/>
                  </a:lnTo>
                  <a:lnTo>
                    <a:pt x="2846" y="3244"/>
                  </a:lnTo>
                  <a:lnTo>
                    <a:pt x="2867" y="3349"/>
                  </a:lnTo>
                  <a:lnTo>
                    <a:pt x="2951" y="3411"/>
                  </a:lnTo>
                  <a:lnTo>
                    <a:pt x="2972" y="3453"/>
                  </a:lnTo>
                  <a:lnTo>
                    <a:pt x="3055" y="3453"/>
                  </a:lnTo>
                  <a:lnTo>
                    <a:pt x="3097" y="3516"/>
                  </a:lnTo>
                  <a:lnTo>
                    <a:pt x="3181" y="3453"/>
                  </a:lnTo>
                  <a:lnTo>
                    <a:pt x="3244" y="3516"/>
                  </a:lnTo>
                  <a:lnTo>
                    <a:pt x="3244" y="3642"/>
                  </a:lnTo>
                  <a:lnTo>
                    <a:pt x="3181" y="3725"/>
                  </a:lnTo>
                  <a:lnTo>
                    <a:pt x="3202" y="3872"/>
                  </a:lnTo>
                  <a:lnTo>
                    <a:pt x="3390" y="4060"/>
                  </a:lnTo>
                  <a:lnTo>
                    <a:pt x="3474" y="4039"/>
                  </a:lnTo>
                  <a:lnTo>
                    <a:pt x="3558" y="4060"/>
                  </a:lnTo>
                  <a:lnTo>
                    <a:pt x="3516" y="4165"/>
                  </a:lnTo>
                  <a:lnTo>
                    <a:pt x="3578" y="4269"/>
                  </a:lnTo>
                  <a:lnTo>
                    <a:pt x="3683" y="4290"/>
                  </a:lnTo>
                  <a:lnTo>
                    <a:pt x="3767" y="4290"/>
                  </a:lnTo>
                  <a:lnTo>
                    <a:pt x="3850" y="4395"/>
                  </a:lnTo>
                  <a:lnTo>
                    <a:pt x="3892" y="4499"/>
                  </a:lnTo>
                  <a:lnTo>
                    <a:pt x="3976" y="4520"/>
                  </a:lnTo>
                  <a:lnTo>
                    <a:pt x="3997" y="4499"/>
                  </a:lnTo>
                  <a:lnTo>
                    <a:pt x="4018" y="4520"/>
                  </a:lnTo>
                  <a:lnTo>
                    <a:pt x="4039" y="4604"/>
                  </a:lnTo>
                  <a:lnTo>
                    <a:pt x="3997" y="4667"/>
                  </a:lnTo>
                  <a:lnTo>
                    <a:pt x="3934" y="4604"/>
                  </a:lnTo>
                  <a:lnTo>
                    <a:pt x="3850" y="4625"/>
                  </a:lnTo>
                  <a:lnTo>
                    <a:pt x="3767" y="4730"/>
                  </a:lnTo>
                  <a:lnTo>
                    <a:pt x="3704" y="4897"/>
                  </a:lnTo>
                  <a:lnTo>
                    <a:pt x="3725" y="5002"/>
                  </a:lnTo>
                  <a:lnTo>
                    <a:pt x="3809" y="5085"/>
                  </a:lnTo>
                  <a:lnTo>
                    <a:pt x="3913" y="5085"/>
                  </a:lnTo>
                  <a:lnTo>
                    <a:pt x="3997" y="5148"/>
                  </a:lnTo>
                  <a:lnTo>
                    <a:pt x="4206" y="5315"/>
                  </a:lnTo>
                  <a:lnTo>
                    <a:pt x="4353" y="5357"/>
                  </a:lnTo>
                  <a:lnTo>
                    <a:pt x="4415" y="5357"/>
                  </a:lnTo>
                  <a:lnTo>
                    <a:pt x="4436" y="5420"/>
                  </a:lnTo>
                  <a:lnTo>
                    <a:pt x="4499" y="5525"/>
                  </a:lnTo>
                  <a:lnTo>
                    <a:pt x="4541" y="5608"/>
                  </a:lnTo>
                  <a:lnTo>
                    <a:pt x="4499" y="5713"/>
                  </a:lnTo>
                  <a:lnTo>
                    <a:pt x="4415" y="5734"/>
                  </a:lnTo>
                  <a:lnTo>
                    <a:pt x="4436" y="5776"/>
                  </a:lnTo>
                  <a:lnTo>
                    <a:pt x="4520" y="5838"/>
                  </a:lnTo>
                  <a:lnTo>
                    <a:pt x="4708" y="5880"/>
                  </a:lnTo>
                  <a:lnTo>
                    <a:pt x="4708" y="5964"/>
                  </a:lnTo>
                  <a:lnTo>
                    <a:pt x="4750" y="5985"/>
                  </a:lnTo>
                  <a:lnTo>
                    <a:pt x="4897" y="6131"/>
                  </a:lnTo>
                  <a:lnTo>
                    <a:pt x="5085" y="6362"/>
                  </a:lnTo>
                  <a:lnTo>
                    <a:pt x="5231" y="6592"/>
                  </a:lnTo>
                  <a:lnTo>
                    <a:pt x="5399" y="6801"/>
                  </a:lnTo>
                  <a:lnTo>
                    <a:pt x="5399" y="6906"/>
                  </a:lnTo>
                  <a:lnTo>
                    <a:pt x="5608" y="7178"/>
                  </a:lnTo>
                  <a:lnTo>
                    <a:pt x="5650" y="7282"/>
                  </a:lnTo>
                  <a:lnTo>
                    <a:pt x="5587" y="7408"/>
                  </a:lnTo>
                  <a:lnTo>
                    <a:pt x="5650" y="7491"/>
                  </a:lnTo>
                  <a:lnTo>
                    <a:pt x="5692" y="7638"/>
                  </a:lnTo>
                  <a:lnTo>
                    <a:pt x="5817" y="7952"/>
                  </a:lnTo>
                  <a:lnTo>
                    <a:pt x="5817" y="8077"/>
                  </a:lnTo>
                  <a:lnTo>
                    <a:pt x="5775" y="8182"/>
                  </a:lnTo>
                  <a:lnTo>
                    <a:pt x="5650" y="8287"/>
                  </a:lnTo>
                  <a:lnTo>
                    <a:pt x="5608" y="8370"/>
                  </a:lnTo>
                  <a:lnTo>
                    <a:pt x="5671" y="8370"/>
                  </a:lnTo>
                  <a:lnTo>
                    <a:pt x="5754" y="8454"/>
                  </a:lnTo>
                  <a:lnTo>
                    <a:pt x="5692" y="8496"/>
                  </a:lnTo>
                  <a:lnTo>
                    <a:pt x="5566" y="8496"/>
                  </a:lnTo>
                  <a:lnTo>
                    <a:pt x="5482" y="8538"/>
                  </a:lnTo>
                  <a:lnTo>
                    <a:pt x="5482" y="8579"/>
                  </a:lnTo>
                  <a:lnTo>
                    <a:pt x="5566" y="8789"/>
                  </a:lnTo>
                  <a:lnTo>
                    <a:pt x="5650" y="8872"/>
                  </a:lnTo>
                  <a:lnTo>
                    <a:pt x="5650" y="8956"/>
                  </a:lnTo>
                  <a:lnTo>
                    <a:pt x="5754" y="9103"/>
                  </a:lnTo>
                  <a:lnTo>
                    <a:pt x="5796" y="9228"/>
                  </a:lnTo>
                  <a:lnTo>
                    <a:pt x="5859" y="9291"/>
                  </a:lnTo>
                  <a:lnTo>
                    <a:pt x="5922" y="9291"/>
                  </a:lnTo>
                  <a:lnTo>
                    <a:pt x="5943" y="9333"/>
                  </a:lnTo>
                  <a:lnTo>
                    <a:pt x="6131" y="9395"/>
                  </a:lnTo>
                  <a:lnTo>
                    <a:pt x="6278" y="9375"/>
                  </a:lnTo>
                  <a:lnTo>
                    <a:pt x="6340" y="9375"/>
                  </a:lnTo>
                  <a:lnTo>
                    <a:pt x="6299" y="9437"/>
                  </a:lnTo>
                  <a:lnTo>
                    <a:pt x="6299" y="9500"/>
                  </a:lnTo>
                  <a:lnTo>
                    <a:pt x="6424" y="9542"/>
                  </a:lnTo>
                  <a:lnTo>
                    <a:pt x="6591" y="9688"/>
                  </a:lnTo>
                  <a:lnTo>
                    <a:pt x="6696" y="9835"/>
                  </a:lnTo>
                  <a:lnTo>
                    <a:pt x="6759" y="9960"/>
                  </a:lnTo>
                  <a:lnTo>
                    <a:pt x="6863" y="10023"/>
                  </a:lnTo>
                  <a:lnTo>
                    <a:pt x="6926" y="10002"/>
                  </a:lnTo>
                  <a:lnTo>
                    <a:pt x="7031" y="10044"/>
                  </a:lnTo>
                  <a:lnTo>
                    <a:pt x="7115" y="10044"/>
                  </a:lnTo>
                  <a:lnTo>
                    <a:pt x="7345" y="10149"/>
                  </a:lnTo>
                  <a:lnTo>
                    <a:pt x="7428" y="10149"/>
                  </a:lnTo>
                  <a:lnTo>
                    <a:pt x="7449" y="10107"/>
                  </a:lnTo>
                  <a:lnTo>
                    <a:pt x="7512" y="10107"/>
                  </a:lnTo>
                  <a:lnTo>
                    <a:pt x="7575" y="10170"/>
                  </a:lnTo>
                  <a:lnTo>
                    <a:pt x="7847" y="10442"/>
                  </a:lnTo>
                  <a:lnTo>
                    <a:pt x="7910" y="10442"/>
                  </a:lnTo>
                  <a:lnTo>
                    <a:pt x="8098" y="10630"/>
                  </a:lnTo>
                  <a:lnTo>
                    <a:pt x="8328" y="10735"/>
                  </a:lnTo>
                  <a:lnTo>
                    <a:pt x="8621" y="10756"/>
                  </a:lnTo>
                  <a:lnTo>
                    <a:pt x="8747" y="10839"/>
                  </a:lnTo>
                  <a:lnTo>
                    <a:pt x="8830" y="10965"/>
                  </a:lnTo>
                  <a:lnTo>
                    <a:pt x="8998" y="10965"/>
                  </a:lnTo>
                  <a:lnTo>
                    <a:pt x="9144" y="11048"/>
                  </a:lnTo>
                  <a:lnTo>
                    <a:pt x="9228" y="10986"/>
                  </a:lnTo>
                  <a:lnTo>
                    <a:pt x="9249" y="11007"/>
                  </a:lnTo>
                  <a:lnTo>
                    <a:pt x="9332" y="11153"/>
                  </a:lnTo>
                  <a:lnTo>
                    <a:pt x="9479" y="11216"/>
                  </a:lnTo>
                  <a:lnTo>
                    <a:pt x="9625" y="11216"/>
                  </a:lnTo>
                  <a:lnTo>
                    <a:pt x="9730" y="11279"/>
                  </a:lnTo>
                  <a:lnTo>
                    <a:pt x="9960" y="11362"/>
                  </a:lnTo>
                  <a:lnTo>
                    <a:pt x="10148" y="11362"/>
                  </a:lnTo>
                  <a:lnTo>
                    <a:pt x="10295" y="11467"/>
                  </a:lnTo>
                  <a:lnTo>
                    <a:pt x="10588" y="11572"/>
                  </a:lnTo>
                  <a:lnTo>
                    <a:pt x="10692" y="11530"/>
                  </a:lnTo>
                  <a:lnTo>
                    <a:pt x="11006" y="11404"/>
                  </a:lnTo>
                  <a:lnTo>
                    <a:pt x="11111" y="11404"/>
                  </a:lnTo>
                  <a:lnTo>
                    <a:pt x="11299" y="11300"/>
                  </a:lnTo>
                  <a:lnTo>
                    <a:pt x="11404" y="11279"/>
                  </a:lnTo>
                  <a:lnTo>
                    <a:pt x="11613" y="11279"/>
                  </a:lnTo>
                  <a:lnTo>
                    <a:pt x="11613" y="11258"/>
                  </a:lnTo>
                  <a:lnTo>
                    <a:pt x="11467" y="11216"/>
                  </a:lnTo>
                  <a:lnTo>
                    <a:pt x="11404" y="11216"/>
                  </a:lnTo>
                  <a:lnTo>
                    <a:pt x="11404" y="11174"/>
                  </a:lnTo>
                  <a:lnTo>
                    <a:pt x="11529" y="11090"/>
                  </a:lnTo>
                  <a:lnTo>
                    <a:pt x="11550" y="11111"/>
                  </a:lnTo>
                  <a:lnTo>
                    <a:pt x="11550" y="11195"/>
                  </a:lnTo>
                  <a:lnTo>
                    <a:pt x="11634" y="11153"/>
                  </a:lnTo>
                  <a:lnTo>
                    <a:pt x="11718" y="11153"/>
                  </a:lnTo>
                  <a:lnTo>
                    <a:pt x="11718" y="11195"/>
                  </a:lnTo>
                  <a:lnTo>
                    <a:pt x="11655" y="11195"/>
                  </a:lnTo>
                  <a:lnTo>
                    <a:pt x="11634" y="11216"/>
                  </a:lnTo>
                  <a:lnTo>
                    <a:pt x="11655" y="11258"/>
                  </a:lnTo>
                  <a:lnTo>
                    <a:pt x="11760" y="11258"/>
                  </a:lnTo>
                  <a:lnTo>
                    <a:pt x="11864" y="11279"/>
                  </a:lnTo>
                  <a:lnTo>
                    <a:pt x="12032" y="11404"/>
                  </a:lnTo>
                  <a:lnTo>
                    <a:pt x="12094" y="11467"/>
                  </a:lnTo>
                  <a:lnTo>
                    <a:pt x="12094" y="11425"/>
                  </a:lnTo>
                  <a:lnTo>
                    <a:pt x="11969" y="11300"/>
                  </a:lnTo>
                  <a:lnTo>
                    <a:pt x="11780" y="11216"/>
                  </a:lnTo>
                  <a:lnTo>
                    <a:pt x="11780" y="11174"/>
                  </a:lnTo>
                  <a:lnTo>
                    <a:pt x="11822" y="11174"/>
                  </a:lnTo>
                  <a:lnTo>
                    <a:pt x="11843" y="11195"/>
                  </a:lnTo>
                  <a:lnTo>
                    <a:pt x="11948" y="11216"/>
                  </a:lnTo>
                  <a:lnTo>
                    <a:pt x="12053" y="11300"/>
                  </a:lnTo>
                  <a:lnTo>
                    <a:pt x="12157" y="11425"/>
                  </a:lnTo>
                  <a:lnTo>
                    <a:pt x="12157" y="11488"/>
                  </a:lnTo>
                  <a:lnTo>
                    <a:pt x="12199" y="11530"/>
                  </a:lnTo>
                  <a:lnTo>
                    <a:pt x="12597" y="11885"/>
                  </a:lnTo>
                  <a:lnTo>
                    <a:pt x="12722" y="11906"/>
                  </a:lnTo>
                  <a:lnTo>
                    <a:pt x="12764" y="11990"/>
                  </a:lnTo>
                  <a:lnTo>
                    <a:pt x="12910" y="12116"/>
                  </a:lnTo>
                  <a:lnTo>
                    <a:pt x="12994" y="12220"/>
                  </a:lnTo>
                  <a:lnTo>
                    <a:pt x="13015" y="12199"/>
                  </a:lnTo>
                  <a:lnTo>
                    <a:pt x="13036" y="12136"/>
                  </a:lnTo>
                  <a:lnTo>
                    <a:pt x="13099" y="12095"/>
                  </a:lnTo>
                  <a:lnTo>
                    <a:pt x="13099" y="12053"/>
                  </a:lnTo>
                  <a:lnTo>
                    <a:pt x="13078" y="12032"/>
                  </a:lnTo>
                  <a:lnTo>
                    <a:pt x="13036" y="11990"/>
                  </a:lnTo>
                  <a:lnTo>
                    <a:pt x="13078" y="11927"/>
                  </a:lnTo>
                  <a:lnTo>
                    <a:pt x="13036" y="11906"/>
                  </a:lnTo>
                  <a:lnTo>
                    <a:pt x="13036" y="11802"/>
                  </a:lnTo>
                  <a:lnTo>
                    <a:pt x="13392" y="11258"/>
                  </a:lnTo>
                  <a:lnTo>
                    <a:pt x="14124" y="11258"/>
                  </a:lnTo>
                  <a:lnTo>
                    <a:pt x="14187" y="11195"/>
                  </a:lnTo>
                  <a:lnTo>
                    <a:pt x="14187" y="11111"/>
                  </a:lnTo>
                  <a:lnTo>
                    <a:pt x="14124" y="11090"/>
                  </a:lnTo>
                  <a:lnTo>
                    <a:pt x="14019" y="11069"/>
                  </a:lnTo>
                  <a:lnTo>
                    <a:pt x="13977" y="11048"/>
                  </a:lnTo>
                  <a:lnTo>
                    <a:pt x="13957" y="10944"/>
                  </a:lnTo>
                  <a:lnTo>
                    <a:pt x="13936" y="10881"/>
                  </a:lnTo>
                  <a:lnTo>
                    <a:pt x="13852" y="10881"/>
                  </a:lnTo>
                  <a:lnTo>
                    <a:pt x="13768" y="10797"/>
                  </a:lnTo>
                  <a:lnTo>
                    <a:pt x="13664" y="10693"/>
                  </a:lnTo>
                  <a:lnTo>
                    <a:pt x="13643" y="10651"/>
                  </a:lnTo>
                  <a:lnTo>
                    <a:pt x="13559" y="10567"/>
                  </a:lnTo>
                  <a:lnTo>
                    <a:pt x="13810" y="10546"/>
                  </a:lnTo>
                  <a:lnTo>
                    <a:pt x="13831" y="10232"/>
                  </a:lnTo>
                  <a:lnTo>
                    <a:pt x="14814" y="10253"/>
                  </a:lnTo>
                  <a:lnTo>
                    <a:pt x="14856" y="10170"/>
                  </a:lnTo>
                  <a:lnTo>
                    <a:pt x="14898" y="10128"/>
                  </a:lnTo>
                  <a:lnTo>
                    <a:pt x="14982" y="10128"/>
                  </a:lnTo>
                  <a:lnTo>
                    <a:pt x="14982" y="10170"/>
                  </a:lnTo>
                  <a:lnTo>
                    <a:pt x="15003" y="10212"/>
                  </a:lnTo>
                  <a:lnTo>
                    <a:pt x="15024" y="10170"/>
                  </a:lnTo>
                  <a:lnTo>
                    <a:pt x="15086" y="10149"/>
                  </a:lnTo>
                  <a:lnTo>
                    <a:pt x="15086" y="10128"/>
                  </a:lnTo>
                  <a:lnTo>
                    <a:pt x="15170" y="10044"/>
                  </a:lnTo>
                  <a:lnTo>
                    <a:pt x="15191" y="9940"/>
                  </a:lnTo>
                  <a:lnTo>
                    <a:pt x="15212" y="9898"/>
                  </a:lnTo>
                  <a:lnTo>
                    <a:pt x="15317" y="9898"/>
                  </a:lnTo>
                  <a:lnTo>
                    <a:pt x="15421" y="9793"/>
                  </a:lnTo>
                  <a:lnTo>
                    <a:pt x="15526" y="9647"/>
                  </a:lnTo>
                  <a:lnTo>
                    <a:pt x="15610" y="9626"/>
                  </a:lnTo>
                  <a:lnTo>
                    <a:pt x="15610" y="9626"/>
                  </a:lnTo>
                  <a:lnTo>
                    <a:pt x="15589" y="9730"/>
                  </a:lnTo>
                  <a:lnTo>
                    <a:pt x="15526" y="9793"/>
                  </a:lnTo>
                  <a:lnTo>
                    <a:pt x="15547" y="9835"/>
                  </a:lnTo>
                  <a:lnTo>
                    <a:pt x="15651" y="9919"/>
                  </a:lnTo>
                  <a:lnTo>
                    <a:pt x="15714" y="10023"/>
                  </a:lnTo>
                  <a:lnTo>
                    <a:pt x="15735" y="10002"/>
                  </a:lnTo>
                  <a:lnTo>
                    <a:pt x="15840" y="9814"/>
                  </a:lnTo>
                  <a:lnTo>
                    <a:pt x="15944" y="9437"/>
                  </a:lnTo>
                  <a:lnTo>
                    <a:pt x="16007" y="9333"/>
                  </a:lnTo>
                  <a:lnTo>
                    <a:pt x="15944" y="9375"/>
                  </a:lnTo>
                  <a:lnTo>
                    <a:pt x="15902" y="9416"/>
                  </a:lnTo>
                  <a:lnTo>
                    <a:pt x="15840" y="9395"/>
                  </a:lnTo>
                  <a:lnTo>
                    <a:pt x="15840" y="9333"/>
                  </a:lnTo>
                  <a:lnTo>
                    <a:pt x="15965" y="9207"/>
                  </a:lnTo>
                  <a:lnTo>
                    <a:pt x="16007" y="9123"/>
                  </a:lnTo>
                  <a:lnTo>
                    <a:pt x="15902" y="9123"/>
                  </a:lnTo>
                  <a:lnTo>
                    <a:pt x="15819" y="9061"/>
                  </a:lnTo>
                  <a:lnTo>
                    <a:pt x="15840" y="9019"/>
                  </a:lnTo>
                  <a:lnTo>
                    <a:pt x="15965" y="8956"/>
                  </a:lnTo>
                  <a:lnTo>
                    <a:pt x="15965" y="8789"/>
                  </a:lnTo>
                  <a:lnTo>
                    <a:pt x="16028" y="8705"/>
                  </a:lnTo>
                  <a:lnTo>
                    <a:pt x="16279" y="8475"/>
                  </a:lnTo>
                  <a:lnTo>
                    <a:pt x="16426" y="8266"/>
                  </a:lnTo>
                  <a:lnTo>
                    <a:pt x="16488" y="8119"/>
                  </a:lnTo>
                  <a:lnTo>
                    <a:pt x="16488" y="8015"/>
                  </a:lnTo>
                  <a:lnTo>
                    <a:pt x="16321" y="7763"/>
                  </a:lnTo>
                  <a:lnTo>
                    <a:pt x="16216" y="7805"/>
                  </a:lnTo>
                  <a:lnTo>
                    <a:pt x="16237" y="7847"/>
                  </a:lnTo>
                  <a:lnTo>
                    <a:pt x="16174" y="7868"/>
                  </a:lnTo>
                  <a:lnTo>
                    <a:pt x="15923" y="7826"/>
                  </a:lnTo>
                  <a:lnTo>
                    <a:pt x="15693" y="7826"/>
                  </a:lnTo>
                  <a:lnTo>
                    <a:pt x="15693" y="7868"/>
                  </a:lnTo>
                  <a:lnTo>
                    <a:pt x="15547" y="7952"/>
                  </a:lnTo>
                  <a:lnTo>
                    <a:pt x="15505" y="7910"/>
                  </a:lnTo>
                  <a:lnTo>
                    <a:pt x="15379" y="7931"/>
                  </a:lnTo>
                  <a:lnTo>
                    <a:pt x="15275" y="8035"/>
                  </a:lnTo>
                  <a:lnTo>
                    <a:pt x="14793" y="8035"/>
                  </a:lnTo>
                  <a:lnTo>
                    <a:pt x="14396" y="8119"/>
                  </a:lnTo>
                  <a:lnTo>
                    <a:pt x="14396" y="8182"/>
                  </a:lnTo>
                  <a:lnTo>
                    <a:pt x="14501" y="8224"/>
                  </a:lnTo>
                  <a:lnTo>
                    <a:pt x="14291" y="8454"/>
                  </a:lnTo>
                  <a:lnTo>
                    <a:pt x="14270" y="8810"/>
                  </a:lnTo>
                  <a:lnTo>
                    <a:pt x="14291" y="8851"/>
                  </a:lnTo>
                  <a:lnTo>
                    <a:pt x="14082" y="9082"/>
                  </a:lnTo>
                  <a:lnTo>
                    <a:pt x="14082" y="9270"/>
                  </a:lnTo>
                  <a:lnTo>
                    <a:pt x="13957" y="9395"/>
                  </a:lnTo>
                  <a:lnTo>
                    <a:pt x="13873" y="9416"/>
                  </a:lnTo>
                  <a:lnTo>
                    <a:pt x="13622" y="9542"/>
                  </a:lnTo>
                  <a:lnTo>
                    <a:pt x="13643" y="9584"/>
                  </a:lnTo>
                  <a:lnTo>
                    <a:pt x="13747" y="9500"/>
                  </a:lnTo>
                  <a:lnTo>
                    <a:pt x="13726" y="9605"/>
                  </a:lnTo>
                  <a:lnTo>
                    <a:pt x="13726" y="9793"/>
                  </a:lnTo>
                  <a:lnTo>
                    <a:pt x="13622" y="9919"/>
                  </a:lnTo>
                  <a:lnTo>
                    <a:pt x="13538" y="9919"/>
                  </a:lnTo>
                  <a:lnTo>
                    <a:pt x="13517" y="9960"/>
                  </a:lnTo>
                  <a:lnTo>
                    <a:pt x="13454" y="9919"/>
                  </a:lnTo>
                  <a:lnTo>
                    <a:pt x="13329" y="9835"/>
                  </a:lnTo>
                  <a:lnTo>
                    <a:pt x="13350" y="9793"/>
                  </a:lnTo>
                  <a:lnTo>
                    <a:pt x="13454" y="9730"/>
                  </a:lnTo>
                  <a:lnTo>
                    <a:pt x="13308" y="9688"/>
                  </a:lnTo>
                  <a:lnTo>
                    <a:pt x="13245" y="9730"/>
                  </a:lnTo>
                  <a:lnTo>
                    <a:pt x="13120" y="9709"/>
                  </a:lnTo>
                  <a:lnTo>
                    <a:pt x="12973" y="9709"/>
                  </a:lnTo>
                  <a:lnTo>
                    <a:pt x="12869" y="9793"/>
                  </a:lnTo>
                  <a:lnTo>
                    <a:pt x="12722" y="9814"/>
                  </a:lnTo>
                  <a:lnTo>
                    <a:pt x="12513" y="9814"/>
                  </a:lnTo>
                  <a:lnTo>
                    <a:pt x="12492" y="9856"/>
                  </a:lnTo>
                  <a:lnTo>
                    <a:pt x="12262" y="10002"/>
                  </a:lnTo>
                  <a:lnTo>
                    <a:pt x="12178" y="10002"/>
                  </a:lnTo>
                  <a:lnTo>
                    <a:pt x="12157" y="9940"/>
                  </a:lnTo>
                  <a:lnTo>
                    <a:pt x="11948" y="10002"/>
                  </a:lnTo>
                  <a:lnTo>
                    <a:pt x="11822" y="10044"/>
                  </a:lnTo>
                  <a:lnTo>
                    <a:pt x="11760" y="9919"/>
                  </a:lnTo>
                  <a:lnTo>
                    <a:pt x="11634" y="9730"/>
                  </a:lnTo>
                  <a:lnTo>
                    <a:pt x="11467" y="9647"/>
                  </a:lnTo>
                  <a:lnTo>
                    <a:pt x="11425" y="9605"/>
                  </a:lnTo>
                  <a:lnTo>
                    <a:pt x="11257" y="9605"/>
                  </a:lnTo>
                  <a:lnTo>
                    <a:pt x="11216" y="9626"/>
                  </a:lnTo>
                  <a:lnTo>
                    <a:pt x="11132" y="9521"/>
                  </a:lnTo>
                  <a:lnTo>
                    <a:pt x="10902" y="9270"/>
                  </a:lnTo>
                  <a:lnTo>
                    <a:pt x="10881" y="9165"/>
                  </a:lnTo>
                  <a:lnTo>
                    <a:pt x="10881" y="9082"/>
                  </a:lnTo>
                  <a:lnTo>
                    <a:pt x="10776" y="8914"/>
                  </a:lnTo>
                  <a:lnTo>
                    <a:pt x="10713" y="8789"/>
                  </a:lnTo>
                  <a:lnTo>
                    <a:pt x="10400" y="8454"/>
                  </a:lnTo>
                  <a:lnTo>
                    <a:pt x="10379" y="8328"/>
                  </a:lnTo>
                  <a:lnTo>
                    <a:pt x="10316" y="8245"/>
                  </a:lnTo>
                  <a:lnTo>
                    <a:pt x="10358" y="8161"/>
                  </a:lnTo>
                  <a:lnTo>
                    <a:pt x="10316" y="8077"/>
                  </a:lnTo>
                  <a:lnTo>
                    <a:pt x="10253" y="7847"/>
                  </a:lnTo>
                  <a:lnTo>
                    <a:pt x="10169" y="7763"/>
                  </a:lnTo>
                  <a:lnTo>
                    <a:pt x="10190" y="7638"/>
                  </a:lnTo>
                  <a:lnTo>
                    <a:pt x="10316" y="7805"/>
                  </a:lnTo>
                  <a:lnTo>
                    <a:pt x="10316" y="8015"/>
                  </a:lnTo>
                  <a:lnTo>
                    <a:pt x="10379" y="7973"/>
                  </a:lnTo>
                  <a:lnTo>
                    <a:pt x="10379" y="7805"/>
                  </a:lnTo>
                  <a:lnTo>
                    <a:pt x="10211" y="7554"/>
                  </a:lnTo>
                  <a:lnTo>
                    <a:pt x="10253" y="7429"/>
                  </a:lnTo>
                  <a:lnTo>
                    <a:pt x="10190" y="7219"/>
                  </a:lnTo>
                  <a:lnTo>
                    <a:pt x="10169" y="7115"/>
                  </a:lnTo>
                  <a:lnTo>
                    <a:pt x="10253" y="7010"/>
                  </a:lnTo>
                  <a:lnTo>
                    <a:pt x="10295" y="6717"/>
                  </a:lnTo>
                  <a:lnTo>
                    <a:pt x="10253" y="6571"/>
                  </a:lnTo>
                  <a:lnTo>
                    <a:pt x="10316" y="6278"/>
                  </a:lnTo>
                  <a:lnTo>
                    <a:pt x="10316" y="6173"/>
                  </a:lnTo>
                  <a:lnTo>
                    <a:pt x="10358" y="6090"/>
                  </a:lnTo>
                  <a:lnTo>
                    <a:pt x="10316" y="6048"/>
                  </a:lnTo>
                  <a:lnTo>
                    <a:pt x="10316" y="5922"/>
                  </a:lnTo>
                  <a:lnTo>
                    <a:pt x="10379" y="5859"/>
                  </a:lnTo>
                  <a:lnTo>
                    <a:pt x="10400" y="5713"/>
                  </a:lnTo>
                  <a:lnTo>
                    <a:pt x="10420" y="5650"/>
                  </a:lnTo>
                  <a:lnTo>
                    <a:pt x="10358" y="5608"/>
                  </a:lnTo>
                  <a:lnTo>
                    <a:pt x="10420" y="5504"/>
                  </a:lnTo>
                  <a:lnTo>
                    <a:pt x="10420" y="5336"/>
                  </a:lnTo>
                  <a:lnTo>
                    <a:pt x="10525" y="5336"/>
                  </a:lnTo>
                  <a:lnTo>
                    <a:pt x="10504" y="5441"/>
                  </a:lnTo>
                  <a:lnTo>
                    <a:pt x="10504" y="5525"/>
                  </a:lnTo>
                  <a:lnTo>
                    <a:pt x="10567" y="5504"/>
                  </a:lnTo>
                  <a:lnTo>
                    <a:pt x="10588" y="5399"/>
                  </a:lnTo>
                  <a:lnTo>
                    <a:pt x="10672" y="5294"/>
                  </a:lnTo>
                  <a:lnTo>
                    <a:pt x="10692" y="5148"/>
                  </a:lnTo>
                  <a:lnTo>
                    <a:pt x="10734" y="5106"/>
                  </a:lnTo>
                  <a:lnTo>
                    <a:pt x="10776" y="4939"/>
                  </a:lnTo>
                  <a:lnTo>
                    <a:pt x="10776" y="4897"/>
                  </a:lnTo>
                  <a:lnTo>
                    <a:pt x="10692" y="4939"/>
                  </a:lnTo>
                  <a:lnTo>
                    <a:pt x="10672" y="5127"/>
                  </a:lnTo>
                  <a:lnTo>
                    <a:pt x="10567" y="5190"/>
                  </a:lnTo>
                  <a:lnTo>
                    <a:pt x="10588" y="5106"/>
                  </a:lnTo>
                  <a:lnTo>
                    <a:pt x="10525" y="5085"/>
                  </a:lnTo>
                  <a:lnTo>
                    <a:pt x="10504" y="5002"/>
                  </a:lnTo>
                  <a:lnTo>
                    <a:pt x="10400" y="5002"/>
                  </a:lnTo>
                  <a:lnTo>
                    <a:pt x="10295" y="4918"/>
                  </a:lnTo>
                  <a:lnTo>
                    <a:pt x="10107" y="4876"/>
                  </a:lnTo>
                  <a:lnTo>
                    <a:pt x="10002" y="4771"/>
                  </a:lnTo>
                  <a:lnTo>
                    <a:pt x="9939" y="4730"/>
                  </a:lnTo>
                  <a:lnTo>
                    <a:pt x="9856" y="4730"/>
                  </a:lnTo>
                  <a:lnTo>
                    <a:pt x="9793" y="4709"/>
                  </a:lnTo>
                  <a:lnTo>
                    <a:pt x="9772" y="4709"/>
                  </a:lnTo>
                  <a:lnTo>
                    <a:pt x="9730" y="4667"/>
                  </a:lnTo>
                  <a:lnTo>
                    <a:pt x="9751" y="4499"/>
                  </a:lnTo>
                  <a:lnTo>
                    <a:pt x="9625" y="4165"/>
                  </a:lnTo>
                  <a:lnTo>
                    <a:pt x="9625" y="4144"/>
                  </a:lnTo>
                  <a:lnTo>
                    <a:pt x="9625" y="4081"/>
                  </a:lnTo>
                  <a:lnTo>
                    <a:pt x="9625" y="3976"/>
                  </a:lnTo>
                  <a:lnTo>
                    <a:pt x="9646" y="3872"/>
                  </a:lnTo>
                  <a:lnTo>
                    <a:pt x="9542" y="3788"/>
                  </a:lnTo>
                  <a:lnTo>
                    <a:pt x="9479" y="3683"/>
                  </a:lnTo>
                  <a:lnTo>
                    <a:pt x="9458" y="3579"/>
                  </a:lnTo>
                  <a:lnTo>
                    <a:pt x="9374" y="3537"/>
                  </a:lnTo>
                  <a:lnTo>
                    <a:pt x="9353" y="3453"/>
                  </a:lnTo>
                  <a:lnTo>
                    <a:pt x="9312" y="3432"/>
                  </a:lnTo>
                  <a:lnTo>
                    <a:pt x="9228" y="3223"/>
                  </a:lnTo>
                  <a:lnTo>
                    <a:pt x="9207" y="3139"/>
                  </a:lnTo>
                  <a:lnTo>
                    <a:pt x="9123" y="3118"/>
                  </a:lnTo>
                  <a:lnTo>
                    <a:pt x="9123" y="2951"/>
                  </a:lnTo>
                  <a:lnTo>
                    <a:pt x="9123" y="2888"/>
                  </a:lnTo>
                  <a:lnTo>
                    <a:pt x="9060" y="2825"/>
                  </a:lnTo>
                  <a:lnTo>
                    <a:pt x="9040" y="2721"/>
                  </a:lnTo>
                  <a:lnTo>
                    <a:pt x="8935" y="2574"/>
                  </a:lnTo>
                  <a:lnTo>
                    <a:pt x="8830" y="2491"/>
                  </a:lnTo>
                  <a:lnTo>
                    <a:pt x="8788" y="2386"/>
                  </a:lnTo>
                  <a:lnTo>
                    <a:pt x="8705" y="2365"/>
                  </a:lnTo>
                  <a:lnTo>
                    <a:pt x="8621" y="2365"/>
                  </a:lnTo>
                  <a:lnTo>
                    <a:pt x="8600" y="2323"/>
                  </a:lnTo>
                  <a:lnTo>
                    <a:pt x="8579" y="2302"/>
                  </a:lnTo>
                  <a:lnTo>
                    <a:pt x="8475" y="2323"/>
                  </a:lnTo>
                  <a:lnTo>
                    <a:pt x="8370" y="2302"/>
                  </a:lnTo>
                  <a:lnTo>
                    <a:pt x="8265" y="2302"/>
                  </a:lnTo>
                  <a:lnTo>
                    <a:pt x="8223" y="2386"/>
                  </a:lnTo>
                  <a:lnTo>
                    <a:pt x="8182" y="2386"/>
                  </a:lnTo>
                  <a:lnTo>
                    <a:pt x="8161" y="2365"/>
                  </a:lnTo>
                  <a:lnTo>
                    <a:pt x="8119" y="2365"/>
                  </a:lnTo>
                  <a:lnTo>
                    <a:pt x="8035" y="2386"/>
                  </a:lnTo>
                  <a:lnTo>
                    <a:pt x="7993" y="2428"/>
                  </a:lnTo>
                  <a:lnTo>
                    <a:pt x="7910" y="2595"/>
                  </a:lnTo>
                  <a:lnTo>
                    <a:pt x="7868" y="2679"/>
                  </a:lnTo>
                  <a:lnTo>
                    <a:pt x="7868" y="2700"/>
                  </a:lnTo>
                  <a:lnTo>
                    <a:pt x="7868" y="2742"/>
                  </a:lnTo>
                  <a:lnTo>
                    <a:pt x="7805" y="2742"/>
                  </a:lnTo>
                  <a:lnTo>
                    <a:pt x="7700" y="2825"/>
                  </a:lnTo>
                  <a:lnTo>
                    <a:pt x="7700" y="2846"/>
                  </a:lnTo>
                  <a:lnTo>
                    <a:pt x="7659" y="2888"/>
                  </a:lnTo>
                  <a:lnTo>
                    <a:pt x="7596" y="2888"/>
                  </a:lnTo>
                  <a:lnTo>
                    <a:pt x="7575" y="2825"/>
                  </a:lnTo>
                  <a:lnTo>
                    <a:pt x="7449" y="2784"/>
                  </a:lnTo>
                  <a:lnTo>
                    <a:pt x="7366" y="2742"/>
                  </a:lnTo>
                  <a:lnTo>
                    <a:pt x="7345" y="2700"/>
                  </a:lnTo>
                  <a:lnTo>
                    <a:pt x="7219" y="2637"/>
                  </a:lnTo>
                  <a:lnTo>
                    <a:pt x="7156" y="2637"/>
                  </a:lnTo>
                  <a:lnTo>
                    <a:pt x="7115" y="2595"/>
                  </a:lnTo>
                  <a:lnTo>
                    <a:pt x="7115" y="2574"/>
                  </a:lnTo>
                  <a:lnTo>
                    <a:pt x="7073" y="2512"/>
                  </a:lnTo>
                  <a:lnTo>
                    <a:pt x="7031" y="2491"/>
                  </a:lnTo>
                  <a:lnTo>
                    <a:pt x="6989" y="2491"/>
                  </a:lnTo>
                  <a:lnTo>
                    <a:pt x="6947" y="2470"/>
                  </a:lnTo>
                  <a:lnTo>
                    <a:pt x="6926" y="2470"/>
                  </a:lnTo>
                  <a:lnTo>
                    <a:pt x="6926" y="2428"/>
                  </a:lnTo>
                  <a:lnTo>
                    <a:pt x="6905" y="2323"/>
                  </a:lnTo>
                  <a:lnTo>
                    <a:pt x="6822" y="2261"/>
                  </a:lnTo>
                  <a:lnTo>
                    <a:pt x="6717" y="2114"/>
                  </a:lnTo>
                  <a:lnTo>
                    <a:pt x="6717" y="2093"/>
                  </a:lnTo>
                  <a:lnTo>
                    <a:pt x="6801" y="2072"/>
                  </a:lnTo>
                  <a:lnTo>
                    <a:pt x="6822" y="2051"/>
                  </a:lnTo>
                  <a:lnTo>
                    <a:pt x="6822" y="1968"/>
                  </a:lnTo>
                  <a:lnTo>
                    <a:pt x="6738" y="1884"/>
                  </a:lnTo>
                  <a:lnTo>
                    <a:pt x="6717" y="1863"/>
                  </a:lnTo>
                  <a:lnTo>
                    <a:pt x="6696" y="1842"/>
                  </a:lnTo>
                  <a:lnTo>
                    <a:pt x="6654" y="1800"/>
                  </a:lnTo>
                  <a:lnTo>
                    <a:pt x="6633" y="1675"/>
                  </a:lnTo>
                  <a:lnTo>
                    <a:pt x="6591" y="1591"/>
                  </a:lnTo>
                  <a:lnTo>
                    <a:pt x="6508" y="1549"/>
                  </a:lnTo>
                  <a:lnTo>
                    <a:pt x="6424" y="1528"/>
                  </a:lnTo>
                  <a:lnTo>
                    <a:pt x="6466" y="1465"/>
                  </a:lnTo>
                  <a:lnTo>
                    <a:pt x="6466" y="1424"/>
                  </a:lnTo>
                  <a:lnTo>
                    <a:pt x="6403" y="1340"/>
                  </a:lnTo>
                  <a:lnTo>
                    <a:pt x="6299" y="1319"/>
                  </a:lnTo>
                  <a:lnTo>
                    <a:pt x="6319" y="1256"/>
                  </a:lnTo>
                  <a:lnTo>
                    <a:pt x="6278" y="1173"/>
                  </a:lnTo>
                  <a:lnTo>
                    <a:pt x="6215" y="1173"/>
                  </a:lnTo>
                  <a:lnTo>
                    <a:pt x="6194" y="1131"/>
                  </a:lnTo>
                  <a:lnTo>
                    <a:pt x="6131" y="1068"/>
                  </a:lnTo>
                  <a:lnTo>
                    <a:pt x="6068" y="942"/>
                  </a:lnTo>
                  <a:lnTo>
                    <a:pt x="5943" y="859"/>
                  </a:lnTo>
                  <a:lnTo>
                    <a:pt x="5022" y="838"/>
                  </a:lnTo>
                  <a:lnTo>
                    <a:pt x="4980" y="1047"/>
                  </a:lnTo>
                  <a:lnTo>
                    <a:pt x="3327" y="1005"/>
                  </a:lnTo>
                  <a:lnTo>
                    <a:pt x="1402" y="105"/>
                  </a:lnTo>
                  <a:lnTo>
                    <a:pt x="1402" y="64"/>
                  </a:lnTo>
                  <a:lnTo>
                    <a:pt x="1381"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6877;p56"/>
            <p:cNvSpPr/>
            <p:nvPr/>
          </p:nvSpPr>
          <p:spPr>
            <a:xfrm>
              <a:off x="3378594" y="3107749"/>
              <a:ext cx="19445" cy="26657"/>
            </a:xfrm>
            <a:custGeom>
              <a:avLst/>
              <a:gdLst/>
              <a:ahLst/>
              <a:cxnLst/>
              <a:rect l="l" t="t" r="r" b="b"/>
              <a:pathLst>
                <a:path w="1633" h="2344" extrusionOk="0">
                  <a:moveTo>
                    <a:pt x="336" y="0"/>
                  </a:moveTo>
                  <a:lnTo>
                    <a:pt x="231" y="84"/>
                  </a:lnTo>
                  <a:lnTo>
                    <a:pt x="126" y="147"/>
                  </a:lnTo>
                  <a:lnTo>
                    <a:pt x="85" y="209"/>
                  </a:lnTo>
                  <a:lnTo>
                    <a:pt x="1" y="314"/>
                  </a:lnTo>
                  <a:lnTo>
                    <a:pt x="1" y="460"/>
                  </a:lnTo>
                  <a:lnTo>
                    <a:pt x="64" y="607"/>
                  </a:lnTo>
                  <a:lnTo>
                    <a:pt x="22" y="732"/>
                  </a:lnTo>
                  <a:lnTo>
                    <a:pt x="22" y="816"/>
                  </a:lnTo>
                  <a:lnTo>
                    <a:pt x="126" y="879"/>
                  </a:lnTo>
                  <a:lnTo>
                    <a:pt x="189" y="963"/>
                  </a:lnTo>
                  <a:lnTo>
                    <a:pt x="231" y="1067"/>
                  </a:lnTo>
                  <a:lnTo>
                    <a:pt x="273" y="1193"/>
                  </a:lnTo>
                  <a:lnTo>
                    <a:pt x="294" y="1256"/>
                  </a:lnTo>
                  <a:lnTo>
                    <a:pt x="273" y="1360"/>
                  </a:lnTo>
                  <a:lnTo>
                    <a:pt x="189" y="1444"/>
                  </a:lnTo>
                  <a:lnTo>
                    <a:pt x="189" y="1590"/>
                  </a:lnTo>
                  <a:lnTo>
                    <a:pt x="231" y="1653"/>
                  </a:lnTo>
                  <a:lnTo>
                    <a:pt x="189" y="1779"/>
                  </a:lnTo>
                  <a:lnTo>
                    <a:pt x="64" y="1883"/>
                  </a:lnTo>
                  <a:lnTo>
                    <a:pt x="1" y="1883"/>
                  </a:lnTo>
                  <a:lnTo>
                    <a:pt x="22" y="1925"/>
                  </a:lnTo>
                  <a:lnTo>
                    <a:pt x="85" y="2009"/>
                  </a:lnTo>
                  <a:lnTo>
                    <a:pt x="106" y="2030"/>
                  </a:lnTo>
                  <a:lnTo>
                    <a:pt x="106" y="2113"/>
                  </a:lnTo>
                  <a:lnTo>
                    <a:pt x="189" y="2197"/>
                  </a:lnTo>
                  <a:lnTo>
                    <a:pt x="294" y="2218"/>
                  </a:lnTo>
                  <a:lnTo>
                    <a:pt x="336" y="2134"/>
                  </a:lnTo>
                  <a:lnTo>
                    <a:pt x="419" y="2113"/>
                  </a:lnTo>
                  <a:lnTo>
                    <a:pt x="503" y="2113"/>
                  </a:lnTo>
                  <a:lnTo>
                    <a:pt x="503" y="2176"/>
                  </a:lnTo>
                  <a:lnTo>
                    <a:pt x="545" y="2197"/>
                  </a:lnTo>
                  <a:lnTo>
                    <a:pt x="545" y="2323"/>
                  </a:lnTo>
                  <a:lnTo>
                    <a:pt x="608" y="2344"/>
                  </a:lnTo>
                  <a:lnTo>
                    <a:pt x="712" y="2281"/>
                  </a:lnTo>
                  <a:lnTo>
                    <a:pt x="733" y="2197"/>
                  </a:lnTo>
                  <a:lnTo>
                    <a:pt x="817" y="2134"/>
                  </a:lnTo>
                  <a:lnTo>
                    <a:pt x="880" y="2113"/>
                  </a:lnTo>
                  <a:lnTo>
                    <a:pt x="963" y="1988"/>
                  </a:lnTo>
                  <a:lnTo>
                    <a:pt x="1068" y="1820"/>
                  </a:lnTo>
                  <a:lnTo>
                    <a:pt x="1173" y="1590"/>
                  </a:lnTo>
                  <a:lnTo>
                    <a:pt x="1173" y="1486"/>
                  </a:lnTo>
                  <a:lnTo>
                    <a:pt x="1340" y="1297"/>
                  </a:lnTo>
                  <a:lnTo>
                    <a:pt x="1466" y="1130"/>
                  </a:lnTo>
                  <a:lnTo>
                    <a:pt x="1528" y="1046"/>
                  </a:lnTo>
                  <a:lnTo>
                    <a:pt x="1633" y="921"/>
                  </a:lnTo>
                  <a:lnTo>
                    <a:pt x="1591" y="774"/>
                  </a:lnTo>
                  <a:lnTo>
                    <a:pt x="1487" y="649"/>
                  </a:lnTo>
                  <a:lnTo>
                    <a:pt x="1466" y="711"/>
                  </a:lnTo>
                  <a:lnTo>
                    <a:pt x="1382" y="649"/>
                  </a:lnTo>
                  <a:lnTo>
                    <a:pt x="1361" y="544"/>
                  </a:lnTo>
                  <a:lnTo>
                    <a:pt x="1173" y="335"/>
                  </a:lnTo>
                  <a:lnTo>
                    <a:pt x="1131" y="335"/>
                  </a:lnTo>
                  <a:lnTo>
                    <a:pt x="963" y="209"/>
                  </a:lnTo>
                  <a:lnTo>
                    <a:pt x="650" y="105"/>
                  </a:lnTo>
                  <a:lnTo>
                    <a:pt x="524" y="21"/>
                  </a:lnTo>
                  <a:lnTo>
                    <a:pt x="336"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6878;p56"/>
            <p:cNvSpPr/>
            <p:nvPr/>
          </p:nvSpPr>
          <p:spPr>
            <a:xfrm>
              <a:off x="3354434" y="3105122"/>
              <a:ext cx="27661" cy="28807"/>
            </a:xfrm>
            <a:custGeom>
              <a:avLst/>
              <a:gdLst/>
              <a:ahLst/>
              <a:cxnLst/>
              <a:rect l="l" t="t" r="r" b="b"/>
              <a:pathLst>
                <a:path w="2323" h="2533" extrusionOk="0">
                  <a:moveTo>
                    <a:pt x="1632" y="1"/>
                  </a:moveTo>
                  <a:lnTo>
                    <a:pt x="1528" y="43"/>
                  </a:lnTo>
                  <a:lnTo>
                    <a:pt x="1339" y="22"/>
                  </a:lnTo>
                  <a:lnTo>
                    <a:pt x="1151" y="64"/>
                  </a:lnTo>
                  <a:lnTo>
                    <a:pt x="963" y="22"/>
                  </a:lnTo>
                  <a:lnTo>
                    <a:pt x="691" y="22"/>
                  </a:lnTo>
                  <a:lnTo>
                    <a:pt x="544" y="64"/>
                  </a:lnTo>
                  <a:lnTo>
                    <a:pt x="544" y="210"/>
                  </a:lnTo>
                  <a:lnTo>
                    <a:pt x="482" y="336"/>
                  </a:lnTo>
                  <a:lnTo>
                    <a:pt x="523" y="419"/>
                  </a:lnTo>
                  <a:lnTo>
                    <a:pt x="440" y="524"/>
                  </a:lnTo>
                  <a:lnTo>
                    <a:pt x="335" y="566"/>
                  </a:lnTo>
                  <a:lnTo>
                    <a:pt x="168" y="566"/>
                  </a:lnTo>
                  <a:lnTo>
                    <a:pt x="105" y="691"/>
                  </a:lnTo>
                  <a:lnTo>
                    <a:pt x="105" y="838"/>
                  </a:lnTo>
                  <a:lnTo>
                    <a:pt x="0" y="1068"/>
                  </a:lnTo>
                  <a:lnTo>
                    <a:pt x="21" y="1152"/>
                  </a:lnTo>
                  <a:lnTo>
                    <a:pt x="126" y="1194"/>
                  </a:lnTo>
                  <a:lnTo>
                    <a:pt x="168" y="1277"/>
                  </a:lnTo>
                  <a:lnTo>
                    <a:pt x="210" y="1319"/>
                  </a:lnTo>
                  <a:lnTo>
                    <a:pt x="272" y="1424"/>
                  </a:lnTo>
                  <a:lnTo>
                    <a:pt x="272" y="1507"/>
                  </a:lnTo>
                  <a:lnTo>
                    <a:pt x="335" y="1570"/>
                  </a:lnTo>
                  <a:lnTo>
                    <a:pt x="419" y="1570"/>
                  </a:lnTo>
                  <a:lnTo>
                    <a:pt x="461" y="1591"/>
                  </a:lnTo>
                  <a:lnTo>
                    <a:pt x="482" y="1696"/>
                  </a:lnTo>
                  <a:lnTo>
                    <a:pt x="523" y="1842"/>
                  </a:lnTo>
                  <a:lnTo>
                    <a:pt x="523" y="1989"/>
                  </a:lnTo>
                  <a:lnTo>
                    <a:pt x="586" y="2010"/>
                  </a:lnTo>
                  <a:lnTo>
                    <a:pt x="670" y="2135"/>
                  </a:lnTo>
                  <a:lnTo>
                    <a:pt x="691" y="2219"/>
                  </a:lnTo>
                  <a:lnTo>
                    <a:pt x="795" y="2261"/>
                  </a:lnTo>
                  <a:lnTo>
                    <a:pt x="795" y="2323"/>
                  </a:lnTo>
                  <a:lnTo>
                    <a:pt x="858" y="2407"/>
                  </a:lnTo>
                  <a:lnTo>
                    <a:pt x="942" y="2449"/>
                  </a:lnTo>
                  <a:lnTo>
                    <a:pt x="984" y="2449"/>
                  </a:lnTo>
                  <a:lnTo>
                    <a:pt x="1005" y="2470"/>
                  </a:lnTo>
                  <a:lnTo>
                    <a:pt x="1172" y="2533"/>
                  </a:lnTo>
                  <a:lnTo>
                    <a:pt x="1256" y="2533"/>
                  </a:lnTo>
                  <a:lnTo>
                    <a:pt x="1277" y="2470"/>
                  </a:lnTo>
                  <a:lnTo>
                    <a:pt x="1214" y="2344"/>
                  </a:lnTo>
                  <a:lnTo>
                    <a:pt x="1193" y="2303"/>
                  </a:lnTo>
                  <a:lnTo>
                    <a:pt x="1088" y="2198"/>
                  </a:lnTo>
                  <a:lnTo>
                    <a:pt x="1109" y="2093"/>
                  </a:lnTo>
                  <a:lnTo>
                    <a:pt x="1214" y="2010"/>
                  </a:lnTo>
                  <a:lnTo>
                    <a:pt x="1339" y="2031"/>
                  </a:lnTo>
                  <a:lnTo>
                    <a:pt x="1591" y="2031"/>
                  </a:lnTo>
                  <a:lnTo>
                    <a:pt x="1695" y="1989"/>
                  </a:lnTo>
                  <a:lnTo>
                    <a:pt x="1842" y="1989"/>
                  </a:lnTo>
                  <a:lnTo>
                    <a:pt x="1946" y="2093"/>
                  </a:lnTo>
                  <a:lnTo>
                    <a:pt x="2030" y="2114"/>
                  </a:lnTo>
                  <a:lnTo>
                    <a:pt x="2093" y="2114"/>
                  </a:lnTo>
                  <a:lnTo>
                    <a:pt x="2218" y="2010"/>
                  </a:lnTo>
                  <a:lnTo>
                    <a:pt x="2260" y="1884"/>
                  </a:lnTo>
                  <a:lnTo>
                    <a:pt x="2218" y="1821"/>
                  </a:lnTo>
                  <a:lnTo>
                    <a:pt x="2218" y="1675"/>
                  </a:lnTo>
                  <a:lnTo>
                    <a:pt x="2302" y="1591"/>
                  </a:lnTo>
                  <a:lnTo>
                    <a:pt x="2323" y="1487"/>
                  </a:lnTo>
                  <a:lnTo>
                    <a:pt x="2302" y="1424"/>
                  </a:lnTo>
                  <a:lnTo>
                    <a:pt x="2260" y="1298"/>
                  </a:lnTo>
                  <a:lnTo>
                    <a:pt x="2218" y="1194"/>
                  </a:lnTo>
                  <a:lnTo>
                    <a:pt x="2155" y="1110"/>
                  </a:lnTo>
                  <a:lnTo>
                    <a:pt x="2051" y="1047"/>
                  </a:lnTo>
                  <a:lnTo>
                    <a:pt x="2051" y="963"/>
                  </a:lnTo>
                  <a:lnTo>
                    <a:pt x="2093" y="838"/>
                  </a:lnTo>
                  <a:lnTo>
                    <a:pt x="2030" y="691"/>
                  </a:lnTo>
                  <a:lnTo>
                    <a:pt x="2030" y="545"/>
                  </a:lnTo>
                  <a:lnTo>
                    <a:pt x="2114" y="440"/>
                  </a:lnTo>
                  <a:lnTo>
                    <a:pt x="2155" y="378"/>
                  </a:lnTo>
                  <a:lnTo>
                    <a:pt x="2260" y="231"/>
                  </a:lnTo>
                  <a:lnTo>
                    <a:pt x="2260" y="147"/>
                  </a:lnTo>
                  <a:lnTo>
                    <a:pt x="2135" y="106"/>
                  </a:lnTo>
                  <a:lnTo>
                    <a:pt x="1946" y="64"/>
                  </a:lnTo>
                  <a:lnTo>
                    <a:pt x="1716"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6879;p56"/>
            <p:cNvSpPr/>
            <p:nvPr/>
          </p:nvSpPr>
          <p:spPr>
            <a:xfrm>
              <a:off x="3331012" y="3088711"/>
              <a:ext cx="34639" cy="49743"/>
            </a:xfrm>
            <a:custGeom>
              <a:avLst/>
              <a:gdLst/>
              <a:ahLst/>
              <a:cxnLst/>
              <a:rect l="l" t="t" r="r" b="b"/>
              <a:pathLst>
                <a:path w="2909" h="4374" extrusionOk="0">
                  <a:moveTo>
                    <a:pt x="879" y="0"/>
                  </a:moveTo>
                  <a:lnTo>
                    <a:pt x="858" y="84"/>
                  </a:lnTo>
                  <a:lnTo>
                    <a:pt x="712" y="251"/>
                  </a:lnTo>
                  <a:lnTo>
                    <a:pt x="565" y="356"/>
                  </a:lnTo>
                  <a:lnTo>
                    <a:pt x="503" y="335"/>
                  </a:lnTo>
                  <a:lnTo>
                    <a:pt x="335" y="544"/>
                  </a:lnTo>
                  <a:lnTo>
                    <a:pt x="356" y="628"/>
                  </a:lnTo>
                  <a:lnTo>
                    <a:pt x="419" y="733"/>
                  </a:lnTo>
                  <a:lnTo>
                    <a:pt x="565" y="753"/>
                  </a:lnTo>
                  <a:lnTo>
                    <a:pt x="649" y="837"/>
                  </a:lnTo>
                  <a:lnTo>
                    <a:pt x="649" y="963"/>
                  </a:lnTo>
                  <a:lnTo>
                    <a:pt x="461" y="1046"/>
                  </a:lnTo>
                  <a:lnTo>
                    <a:pt x="398" y="1025"/>
                  </a:lnTo>
                  <a:lnTo>
                    <a:pt x="293" y="1046"/>
                  </a:lnTo>
                  <a:lnTo>
                    <a:pt x="210" y="1025"/>
                  </a:lnTo>
                  <a:lnTo>
                    <a:pt x="126" y="1088"/>
                  </a:lnTo>
                  <a:lnTo>
                    <a:pt x="105" y="1277"/>
                  </a:lnTo>
                  <a:lnTo>
                    <a:pt x="1" y="1381"/>
                  </a:lnTo>
                  <a:lnTo>
                    <a:pt x="42" y="1507"/>
                  </a:lnTo>
                  <a:lnTo>
                    <a:pt x="189" y="1716"/>
                  </a:lnTo>
                  <a:lnTo>
                    <a:pt x="419" y="1904"/>
                  </a:lnTo>
                  <a:lnTo>
                    <a:pt x="419" y="1925"/>
                  </a:lnTo>
                  <a:lnTo>
                    <a:pt x="461" y="1925"/>
                  </a:lnTo>
                  <a:lnTo>
                    <a:pt x="524" y="1988"/>
                  </a:lnTo>
                  <a:lnTo>
                    <a:pt x="565" y="1925"/>
                  </a:lnTo>
                  <a:lnTo>
                    <a:pt x="712" y="1967"/>
                  </a:lnTo>
                  <a:lnTo>
                    <a:pt x="817" y="2072"/>
                  </a:lnTo>
                  <a:lnTo>
                    <a:pt x="817" y="2218"/>
                  </a:lnTo>
                  <a:lnTo>
                    <a:pt x="733" y="2344"/>
                  </a:lnTo>
                  <a:lnTo>
                    <a:pt x="670" y="2406"/>
                  </a:lnTo>
                  <a:lnTo>
                    <a:pt x="775" y="2448"/>
                  </a:lnTo>
                  <a:lnTo>
                    <a:pt x="879" y="2448"/>
                  </a:lnTo>
                  <a:lnTo>
                    <a:pt x="942" y="2532"/>
                  </a:lnTo>
                  <a:lnTo>
                    <a:pt x="984" y="2616"/>
                  </a:lnTo>
                  <a:lnTo>
                    <a:pt x="1089" y="2616"/>
                  </a:lnTo>
                  <a:lnTo>
                    <a:pt x="1089" y="2657"/>
                  </a:lnTo>
                  <a:lnTo>
                    <a:pt x="984" y="2804"/>
                  </a:lnTo>
                  <a:lnTo>
                    <a:pt x="963" y="2950"/>
                  </a:lnTo>
                  <a:lnTo>
                    <a:pt x="837" y="3160"/>
                  </a:lnTo>
                  <a:lnTo>
                    <a:pt x="858" y="3264"/>
                  </a:lnTo>
                  <a:lnTo>
                    <a:pt x="817" y="3369"/>
                  </a:lnTo>
                  <a:lnTo>
                    <a:pt x="817" y="3474"/>
                  </a:lnTo>
                  <a:lnTo>
                    <a:pt x="837" y="3536"/>
                  </a:lnTo>
                  <a:lnTo>
                    <a:pt x="817" y="3599"/>
                  </a:lnTo>
                  <a:lnTo>
                    <a:pt x="817" y="3704"/>
                  </a:lnTo>
                  <a:lnTo>
                    <a:pt x="921" y="3808"/>
                  </a:lnTo>
                  <a:lnTo>
                    <a:pt x="1047" y="3955"/>
                  </a:lnTo>
                  <a:lnTo>
                    <a:pt x="1047" y="4018"/>
                  </a:lnTo>
                  <a:lnTo>
                    <a:pt x="1130" y="4122"/>
                  </a:lnTo>
                  <a:lnTo>
                    <a:pt x="1361" y="4331"/>
                  </a:lnTo>
                  <a:lnTo>
                    <a:pt x="1444" y="4373"/>
                  </a:lnTo>
                  <a:lnTo>
                    <a:pt x="1507" y="4290"/>
                  </a:lnTo>
                  <a:lnTo>
                    <a:pt x="1591" y="4269"/>
                  </a:lnTo>
                  <a:lnTo>
                    <a:pt x="1612" y="4290"/>
                  </a:lnTo>
                  <a:lnTo>
                    <a:pt x="1758" y="4290"/>
                  </a:lnTo>
                  <a:lnTo>
                    <a:pt x="1821" y="4185"/>
                  </a:lnTo>
                  <a:lnTo>
                    <a:pt x="1863" y="4122"/>
                  </a:lnTo>
                  <a:lnTo>
                    <a:pt x="1967" y="4101"/>
                  </a:lnTo>
                  <a:lnTo>
                    <a:pt x="2198" y="4101"/>
                  </a:lnTo>
                  <a:lnTo>
                    <a:pt x="2260" y="3913"/>
                  </a:lnTo>
                  <a:lnTo>
                    <a:pt x="2386" y="3871"/>
                  </a:lnTo>
                  <a:lnTo>
                    <a:pt x="2553" y="3871"/>
                  </a:lnTo>
                  <a:lnTo>
                    <a:pt x="2616" y="3913"/>
                  </a:lnTo>
                  <a:lnTo>
                    <a:pt x="2721" y="3892"/>
                  </a:lnTo>
                  <a:lnTo>
                    <a:pt x="2909" y="3892"/>
                  </a:lnTo>
                  <a:lnTo>
                    <a:pt x="2825" y="3850"/>
                  </a:lnTo>
                  <a:lnTo>
                    <a:pt x="2762" y="3766"/>
                  </a:lnTo>
                  <a:lnTo>
                    <a:pt x="2762" y="3704"/>
                  </a:lnTo>
                  <a:lnTo>
                    <a:pt x="2658" y="3662"/>
                  </a:lnTo>
                  <a:lnTo>
                    <a:pt x="2637" y="3578"/>
                  </a:lnTo>
                  <a:lnTo>
                    <a:pt x="2553" y="3453"/>
                  </a:lnTo>
                  <a:lnTo>
                    <a:pt x="2490" y="3432"/>
                  </a:lnTo>
                  <a:lnTo>
                    <a:pt x="2490" y="3285"/>
                  </a:lnTo>
                  <a:lnTo>
                    <a:pt x="2449" y="3139"/>
                  </a:lnTo>
                  <a:lnTo>
                    <a:pt x="2428" y="3034"/>
                  </a:lnTo>
                  <a:lnTo>
                    <a:pt x="2386" y="3013"/>
                  </a:lnTo>
                  <a:lnTo>
                    <a:pt x="2302" y="3013"/>
                  </a:lnTo>
                  <a:lnTo>
                    <a:pt x="2239" y="2950"/>
                  </a:lnTo>
                  <a:lnTo>
                    <a:pt x="2239" y="2867"/>
                  </a:lnTo>
                  <a:lnTo>
                    <a:pt x="2177" y="2762"/>
                  </a:lnTo>
                  <a:lnTo>
                    <a:pt x="2135" y="2720"/>
                  </a:lnTo>
                  <a:lnTo>
                    <a:pt x="2093" y="2637"/>
                  </a:lnTo>
                  <a:lnTo>
                    <a:pt x="1988" y="2595"/>
                  </a:lnTo>
                  <a:lnTo>
                    <a:pt x="1967" y="2511"/>
                  </a:lnTo>
                  <a:lnTo>
                    <a:pt x="2072" y="2281"/>
                  </a:lnTo>
                  <a:lnTo>
                    <a:pt x="2072" y="2134"/>
                  </a:lnTo>
                  <a:lnTo>
                    <a:pt x="2135" y="2009"/>
                  </a:lnTo>
                  <a:lnTo>
                    <a:pt x="2302" y="2009"/>
                  </a:lnTo>
                  <a:lnTo>
                    <a:pt x="2407" y="1967"/>
                  </a:lnTo>
                  <a:lnTo>
                    <a:pt x="2490" y="1862"/>
                  </a:lnTo>
                  <a:lnTo>
                    <a:pt x="2449" y="1779"/>
                  </a:lnTo>
                  <a:lnTo>
                    <a:pt x="2511" y="1653"/>
                  </a:lnTo>
                  <a:lnTo>
                    <a:pt x="2449" y="1549"/>
                  </a:lnTo>
                  <a:lnTo>
                    <a:pt x="2449" y="1381"/>
                  </a:lnTo>
                  <a:lnTo>
                    <a:pt x="2428" y="1297"/>
                  </a:lnTo>
                  <a:lnTo>
                    <a:pt x="2218" y="1256"/>
                  </a:lnTo>
                  <a:lnTo>
                    <a:pt x="2009" y="1046"/>
                  </a:lnTo>
                  <a:lnTo>
                    <a:pt x="1905" y="963"/>
                  </a:lnTo>
                  <a:lnTo>
                    <a:pt x="1863" y="984"/>
                  </a:lnTo>
                  <a:lnTo>
                    <a:pt x="1716" y="1046"/>
                  </a:lnTo>
                  <a:lnTo>
                    <a:pt x="1653" y="1130"/>
                  </a:lnTo>
                  <a:lnTo>
                    <a:pt x="1612" y="1235"/>
                  </a:lnTo>
                  <a:lnTo>
                    <a:pt x="1591" y="1088"/>
                  </a:lnTo>
                  <a:lnTo>
                    <a:pt x="1612" y="921"/>
                  </a:lnTo>
                  <a:lnTo>
                    <a:pt x="1674" y="816"/>
                  </a:lnTo>
                  <a:lnTo>
                    <a:pt x="1612" y="628"/>
                  </a:lnTo>
                  <a:lnTo>
                    <a:pt x="1507" y="565"/>
                  </a:lnTo>
                  <a:lnTo>
                    <a:pt x="1298" y="419"/>
                  </a:lnTo>
                  <a:lnTo>
                    <a:pt x="1151" y="251"/>
                  </a:lnTo>
                  <a:lnTo>
                    <a:pt x="1130" y="147"/>
                  </a:lnTo>
                  <a:lnTo>
                    <a:pt x="1026" y="42"/>
                  </a:lnTo>
                  <a:lnTo>
                    <a:pt x="921" y="21"/>
                  </a:lnTo>
                  <a:lnTo>
                    <a:pt x="879"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6880;p56"/>
            <p:cNvSpPr/>
            <p:nvPr/>
          </p:nvSpPr>
          <p:spPr>
            <a:xfrm>
              <a:off x="3250041" y="3063487"/>
              <a:ext cx="91450" cy="78538"/>
            </a:xfrm>
            <a:custGeom>
              <a:avLst/>
              <a:gdLst/>
              <a:ahLst/>
              <a:cxnLst/>
              <a:rect l="l" t="t" r="r" b="b"/>
              <a:pathLst>
                <a:path w="7680" h="6906" extrusionOk="0">
                  <a:moveTo>
                    <a:pt x="1988" y="0"/>
                  </a:moveTo>
                  <a:lnTo>
                    <a:pt x="1821" y="63"/>
                  </a:lnTo>
                  <a:lnTo>
                    <a:pt x="1674" y="251"/>
                  </a:lnTo>
                  <a:lnTo>
                    <a:pt x="1695" y="377"/>
                  </a:lnTo>
                  <a:lnTo>
                    <a:pt x="1758" y="440"/>
                  </a:lnTo>
                  <a:lnTo>
                    <a:pt x="1863" y="356"/>
                  </a:lnTo>
                  <a:lnTo>
                    <a:pt x="1967" y="377"/>
                  </a:lnTo>
                  <a:lnTo>
                    <a:pt x="2072" y="461"/>
                  </a:lnTo>
                  <a:lnTo>
                    <a:pt x="2030" y="544"/>
                  </a:lnTo>
                  <a:lnTo>
                    <a:pt x="1925" y="565"/>
                  </a:lnTo>
                  <a:lnTo>
                    <a:pt x="1821" y="523"/>
                  </a:lnTo>
                  <a:lnTo>
                    <a:pt x="1779" y="482"/>
                  </a:lnTo>
                  <a:lnTo>
                    <a:pt x="1758" y="523"/>
                  </a:lnTo>
                  <a:lnTo>
                    <a:pt x="1758" y="565"/>
                  </a:lnTo>
                  <a:lnTo>
                    <a:pt x="1611" y="649"/>
                  </a:lnTo>
                  <a:lnTo>
                    <a:pt x="1360" y="670"/>
                  </a:lnTo>
                  <a:lnTo>
                    <a:pt x="1088" y="774"/>
                  </a:lnTo>
                  <a:lnTo>
                    <a:pt x="1026" y="879"/>
                  </a:lnTo>
                  <a:lnTo>
                    <a:pt x="1026" y="984"/>
                  </a:lnTo>
                  <a:lnTo>
                    <a:pt x="1088" y="1088"/>
                  </a:lnTo>
                  <a:lnTo>
                    <a:pt x="1088" y="1318"/>
                  </a:lnTo>
                  <a:lnTo>
                    <a:pt x="1130" y="1486"/>
                  </a:lnTo>
                  <a:lnTo>
                    <a:pt x="1151" y="1611"/>
                  </a:lnTo>
                  <a:lnTo>
                    <a:pt x="1067" y="1800"/>
                  </a:lnTo>
                  <a:lnTo>
                    <a:pt x="879" y="1925"/>
                  </a:lnTo>
                  <a:lnTo>
                    <a:pt x="775" y="1904"/>
                  </a:lnTo>
                  <a:lnTo>
                    <a:pt x="775" y="1737"/>
                  </a:lnTo>
                  <a:lnTo>
                    <a:pt x="649" y="1611"/>
                  </a:lnTo>
                  <a:lnTo>
                    <a:pt x="628" y="1486"/>
                  </a:lnTo>
                  <a:lnTo>
                    <a:pt x="733" y="1402"/>
                  </a:lnTo>
                  <a:lnTo>
                    <a:pt x="754" y="1318"/>
                  </a:lnTo>
                  <a:lnTo>
                    <a:pt x="963" y="1109"/>
                  </a:lnTo>
                  <a:lnTo>
                    <a:pt x="963" y="942"/>
                  </a:lnTo>
                  <a:lnTo>
                    <a:pt x="879" y="795"/>
                  </a:lnTo>
                  <a:lnTo>
                    <a:pt x="921" y="754"/>
                  </a:lnTo>
                  <a:lnTo>
                    <a:pt x="879" y="670"/>
                  </a:lnTo>
                  <a:lnTo>
                    <a:pt x="816" y="628"/>
                  </a:lnTo>
                  <a:lnTo>
                    <a:pt x="754" y="523"/>
                  </a:lnTo>
                  <a:lnTo>
                    <a:pt x="775" y="440"/>
                  </a:lnTo>
                  <a:lnTo>
                    <a:pt x="921" y="377"/>
                  </a:lnTo>
                  <a:lnTo>
                    <a:pt x="1067" y="356"/>
                  </a:lnTo>
                  <a:lnTo>
                    <a:pt x="1172" y="210"/>
                  </a:lnTo>
                  <a:lnTo>
                    <a:pt x="1130" y="210"/>
                  </a:lnTo>
                  <a:lnTo>
                    <a:pt x="1088" y="230"/>
                  </a:lnTo>
                  <a:lnTo>
                    <a:pt x="775" y="356"/>
                  </a:lnTo>
                  <a:lnTo>
                    <a:pt x="628" y="628"/>
                  </a:lnTo>
                  <a:lnTo>
                    <a:pt x="565" y="670"/>
                  </a:lnTo>
                  <a:lnTo>
                    <a:pt x="461" y="691"/>
                  </a:lnTo>
                  <a:lnTo>
                    <a:pt x="356" y="837"/>
                  </a:lnTo>
                  <a:lnTo>
                    <a:pt x="293" y="900"/>
                  </a:lnTo>
                  <a:lnTo>
                    <a:pt x="105" y="1172"/>
                  </a:lnTo>
                  <a:lnTo>
                    <a:pt x="84" y="1298"/>
                  </a:lnTo>
                  <a:lnTo>
                    <a:pt x="105" y="1402"/>
                  </a:lnTo>
                  <a:lnTo>
                    <a:pt x="84" y="1590"/>
                  </a:lnTo>
                  <a:lnTo>
                    <a:pt x="0" y="1779"/>
                  </a:lnTo>
                  <a:lnTo>
                    <a:pt x="0" y="1821"/>
                  </a:lnTo>
                  <a:lnTo>
                    <a:pt x="147" y="1821"/>
                  </a:lnTo>
                  <a:lnTo>
                    <a:pt x="398" y="2239"/>
                  </a:lnTo>
                  <a:lnTo>
                    <a:pt x="503" y="2407"/>
                  </a:lnTo>
                  <a:lnTo>
                    <a:pt x="523" y="2511"/>
                  </a:lnTo>
                  <a:lnTo>
                    <a:pt x="461" y="2637"/>
                  </a:lnTo>
                  <a:lnTo>
                    <a:pt x="461" y="2720"/>
                  </a:lnTo>
                  <a:lnTo>
                    <a:pt x="440" y="2762"/>
                  </a:lnTo>
                  <a:lnTo>
                    <a:pt x="440" y="2867"/>
                  </a:lnTo>
                  <a:lnTo>
                    <a:pt x="565" y="2971"/>
                  </a:lnTo>
                  <a:lnTo>
                    <a:pt x="733" y="3034"/>
                  </a:lnTo>
                  <a:lnTo>
                    <a:pt x="837" y="3055"/>
                  </a:lnTo>
                  <a:lnTo>
                    <a:pt x="963" y="3097"/>
                  </a:lnTo>
                  <a:lnTo>
                    <a:pt x="1047" y="3055"/>
                  </a:lnTo>
                  <a:lnTo>
                    <a:pt x="1193" y="3055"/>
                  </a:lnTo>
                  <a:lnTo>
                    <a:pt x="1339" y="3097"/>
                  </a:lnTo>
                  <a:lnTo>
                    <a:pt x="1381" y="3076"/>
                  </a:lnTo>
                  <a:lnTo>
                    <a:pt x="1549" y="3055"/>
                  </a:lnTo>
                  <a:lnTo>
                    <a:pt x="1716" y="3076"/>
                  </a:lnTo>
                  <a:lnTo>
                    <a:pt x="1821" y="3139"/>
                  </a:lnTo>
                  <a:lnTo>
                    <a:pt x="2281" y="3557"/>
                  </a:lnTo>
                  <a:lnTo>
                    <a:pt x="2427" y="3515"/>
                  </a:lnTo>
                  <a:lnTo>
                    <a:pt x="2448" y="3557"/>
                  </a:lnTo>
                  <a:lnTo>
                    <a:pt x="2511" y="3515"/>
                  </a:lnTo>
                  <a:lnTo>
                    <a:pt x="2637" y="3578"/>
                  </a:lnTo>
                  <a:lnTo>
                    <a:pt x="2699" y="3599"/>
                  </a:lnTo>
                  <a:lnTo>
                    <a:pt x="2825" y="3557"/>
                  </a:lnTo>
                  <a:lnTo>
                    <a:pt x="2930" y="3557"/>
                  </a:lnTo>
                  <a:lnTo>
                    <a:pt x="3076" y="3578"/>
                  </a:lnTo>
                  <a:lnTo>
                    <a:pt x="3118" y="3515"/>
                  </a:lnTo>
                  <a:lnTo>
                    <a:pt x="3223" y="3515"/>
                  </a:lnTo>
                  <a:lnTo>
                    <a:pt x="3285" y="3578"/>
                  </a:lnTo>
                  <a:lnTo>
                    <a:pt x="3348" y="3808"/>
                  </a:lnTo>
                  <a:lnTo>
                    <a:pt x="3285" y="3892"/>
                  </a:lnTo>
                  <a:lnTo>
                    <a:pt x="3285" y="3997"/>
                  </a:lnTo>
                  <a:lnTo>
                    <a:pt x="3264" y="4080"/>
                  </a:lnTo>
                  <a:lnTo>
                    <a:pt x="3118" y="4101"/>
                  </a:lnTo>
                  <a:lnTo>
                    <a:pt x="3055" y="4185"/>
                  </a:lnTo>
                  <a:lnTo>
                    <a:pt x="3076" y="4394"/>
                  </a:lnTo>
                  <a:lnTo>
                    <a:pt x="3118" y="4457"/>
                  </a:lnTo>
                  <a:lnTo>
                    <a:pt x="3055" y="4624"/>
                  </a:lnTo>
                  <a:lnTo>
                    <a:pt x="3055" y="4813"/>
                  </a:lnTo>
                  <a:lnTo>
                    <a:pt x="3139" y="4875"/>
                  </a:lnTo>
                  <a:lnTo>
                    <a:pt x="3139" y="4959"/>
                  </a:lnTo>
                  <a:lnTo>
                    <a:pt x="3244" y="5252"/>
                  </a:lnTo>
                  <a:lnTo>
                    <a:pt x="3055" y="5587"/>
                  </a:lnTo>
                  <a:lnTo>
                    <a:pt x="3076" y="5692"/>
                  </a:lnTo>
                  <a:lnTo>
                    <a:pt x="3139" y="5692"/>
                  </a:lnTo>
                  <a:lnTo>
                    <a:pt x="3223" y="5671"/>
                  </a:lnTo>
                  <a:lnTo>
                    <a:pt x="3223" y="5692"/>
                  </a:lnTo>
                  <a:lnTo>
                    <a:pt x="3244" y="5775"/>
                  </a:lnTo>
                  <a:lnTo>
                    <a:pt x="3327" y="5817"/>
                  </a:lnTo>
                  <a:lnTo>
                    <a:pt x="3369" y="5922"/>
                  </a:lnTo>
                  <a:lnTo>
                    <a:pt x="3348" y="5984"/>
                  </a:lnTo>
                  <a:lnTo>
                    <a:pt x="3390" y="6131"/>
                  </a:lnTo>
                  <a:lnTo>
                    <a:pt x="3536" y="6424"/>
                  </a:lnTo>
                  <a:lnTo>
                    <a:pt x="3536" y="6528"/>
                  </a:lnTo>
                  <a:lnTo>
                    <a:pt x="3746" y="6696"/>
                  </a:lnTo>
                  <a:lnTo>
                    <a:pt x="3976" y="6863"/>
                  </a:lnTo>
                  <a:lnTo>
                    <a:pt x="4101" y="6905"/>
                  </a:lnTo>
                  <a:lnTo>
                    <a:pt x="4332" y="6863"/>
                  </a:lnTo>
                  <a:lnTo>
                    <a:pt x="4478" y="6717"/>
                  </a:lnTo>
                  <a:lnTo>
                    <a:pt x="4687" y="6591"/>
                  </a:lnTo>
                  <a:lnTo>
                    <a:pt x="4750" y="6487"/>
                  </a:lnTo>
                  <a:lnTo>
                    <a:pt x="5064" y="6319"/>
                  </a:lnTo>
                  <a:lnTo>
                    <a:pt x="5127" y="6173"/>
                  </a:lnTo>
                  <a:lnTo>
                    <a:pt x="5168" y="6110"/>
                  </a:lnTo>
                  <a:lnTo>
                    <a:pt x="5210" y="6068"/>
                  </a:lnTo>
                  <a:lnTo>
                    <a:pt x="5482" y="6005"/>
                  </a:lnTo>
                  <a:lnTo>
                    <a:pt x="5629" y="5964"/>
                  </a:lnTo>
                  <a:lnTo>
                    <a:pt x="5587" y="5817"/>
                  </a:lnTo>
                  <a:lnTo>
                    <a:pt x="5440" y="5796"/>
                  </a:lnTo>
                  <a:lnTo>
                    <a:pt x="5252" y="5817"/>
                  </a:lnTo>
                  <a:lnTo>
                    <a:pt x="4959" y="5712"/>
                  </a:lnTo>
                  <a:lnTo>
                    <a:pt x="5022" y="5545"/>
                  </a:lnTo>
                  <a:lnTo>
                    <a:pt x="5001" y="5482"/>
                  </a:lnTo>
                  <a:lnTo>
                    <a:pt x="4938" y="5440"/>
                  </a:lnTo>
                  <a:lnTo>
                    <a:pt x="5127" y="5168"/>
                  </a:lnTo>
                  <a:lnTo>
                    <a:pt x="5064" y="5064"/>
                  </a:lnTo>
                  <a:lnTo>
                    <a:pt x="4938" y="4938"/>
                  </a:lnTo>
                  <a:lnTo>
                    <a:pt x="4834" y="4917"/>
                  </a:lnTo>
                  <a:lnTo>
                    <a:pt x="4750" y="4750"/>
                  </a:lnTo>
                  <a:lnTo>
                    <a:pt x="4917" y="4813"/>
                  </a:lnTo>
                  <a:lnTo>
                    <a:pt x="5106" y="4834"/>
                  </a:lnTo>
                  <a:lnTo>
                    <a:pt x="5273" y="4938"/>
                  </a:lnTo>
                  <a:lnTo>
                    <a:pt x="5461" y="4938"/>
                  </a:lnTo>
                  <a:lnTo>
                    <a:pt x="5733" y="4875"/>
                  </a:lnTo>
                  <a:lnTo>
                    <a:pt x="5796" y="4938"/>
                  </a:lnTo>
                  <a:lnTo>
                    <a:pt x="5985" y="4875"/>
                  </a:lnTo>
                  <a:lnTo>
                    <a:pt x="6173" y="4708"/>
                  </a:lnTo>
                  <a:lnTo>
                    <a:pt x="6319" y="4708"/>
                  </a:lnTo>
                  <a:lnTo>
                    <a:pt x="6424" y="4729"/>
                  </a:lnTo>
                  <a:lnTo>
                    <a:pt x="6675" y="4624"/>
                  </a:lnTo>
                  <a:lnTo>
                    <a:pt x="6884" y="4624"/>
                  </a:lnTo>
                  <a:lnTo>
                    <a:pt x="7156" y="4394"/>
                  </a:lnTo>
                  <a:lnTo>
                    <a:pt x="7219" y="4248"/>
                  </a:lnTo>
                  <a:lnTo>
                    <a:pt x="7219" y="4143"/>
                  </a:lnTo>
                  <a:lnTo>
                    <a:pt x="7219" y="4122"/>
                  </a:lnTo>
                  <a:lnTo>
                    <a:pt x="6989" y="3934"/>
                  </a:lnTo>
                  <a:lnTo>
                    <a:pt x="6842" y="3725"/>
                  </a:lnTo>
                  <a:lnTo>
                    <a:pt x="6801" y="3599"/>
                  </a:lnTo>
                  <a:lnTo>
                    <a:pt x="6905" y="3495"/>
                  </a:lnTo>
                  <a:lnTo>
                    <a:pt x="6926" y="3306"/>
                  </a:lnTo>
                  <a:lnTo>
                    <a:pt x="7010" y="3243"/>
                  </a:lnTo>
                  <a:lnTo>
                    <a:pt x="7093" y="3264"/>
                  </a:lnTo>
                  <a:lnTo>
                    <a:pt x="7198" y="3243"/>
                  </a:lnTo>
                  <a:lnTo>
                    <a:pt x="7261" y="3264"/>
                  </a:lnTo>
                  <a:lnTo>
                    <a:pt x="7449" y="3181"/>
                  </a:lnTo>
                  <a:lnTo>
                    <a:pt x="7449" y="3055"/>
                  </a:lnTo>
                  <a:lnTo>
                    <a:pt x="7365" y="2971"/>
                  </a:lnTo>
                  <a:lnTo>
                    <a:pt x="7219" y="2951"/>
                  </a:lnTo>
                  <a:lnTo>
                    <a:pt x="7156" y="2846"/>
                  </a:lnTo>
                  <a:lnTo>
                    <a:pt x="7135" y="2762"/>
                  </a:lnTo>
                  <a:lnTo>
                    <a:pt x="7303" y="2553"/>
                  </a:lnTo>
                  <a:lnTo>
                    <a:pt x="7365" y="2574"/>
                  </a:lnTo>
                  <a:lnTo>
                    <a:pt x="7512" y="2469"/>
                  </a:lnTo>
                  <a:lnTo>
                    <a:pt x="7658" y="2302"/>
                  </a:lnTo>
                  <a:lnTo>
                    <a:pt x="7679" y="2218"/>
                  </a:lnTo>
                  <a:lnTo>
                    <a:pt x="7658" y="2218"/>
                  </a:lnTo>
                  <a:lnTo>
                    <a:pt x="7428" y="2114"/>
                  </a:lnTo>
                  <a:lnTo>
                    <a:pt x="7345" y="2114"/>
                  </a:lnTo>
                  <a:lnTo>
                    <a:pt x="7261" y="2135"/>
                  </a:lnTo>
                  <a:lnTo>
                    <a:pt x="7156" y="2114"/>
                  </a:lnTo>
                  <a:lnTo>
                    <a:pt x="7093" y="2114"/>
                  </a:lnTo>
                  <a:lnTo>
                    <a:pt x="7010" y="2155"/>
                  </a:lnTo>
                  <a:lnTo>
                    <a:pt x="6821" y="2197"/>
                  </a:lnTo>
                  <a:lnTo>
                    <a:pt x="6675" y="2155"/>
                  </a:lnTo>
                  <a:lnTo>
                    <a:pt x="6612" y="2155"/>
                  </a:lnTo>
                  <a:lnTo>
                    <a:pt x="6717" y="2135"/>
                  </a:lnTo>
                  <a:lnTo>
                    <a:pt x="6801" y="2135"/>
                  </a:lnTo>
                  <a:lnTo>
                    <a:pt x="6884" y="2093"/>
                  </a:lnTo>
                  <a:lnTo>
                    <a:pt x="6926" y="2009"/>
                  </a:lnTo>
                  <a:lnTo>
                    <a:pt x="7052" y="1904"/>
                  </a:lnTo>
                  <a:lnTo>
                    <a:pt x="7093" y="1842"/>
                  </a:lnTo>
                  <a:lnTo>
                    <a:pt x="7010" y="1800"/>
                  </a:lnTo>
                  <a:lnTo>
                    <a:pt x="7010" y="1779"/>
                  </a:lnTo>
                  <a:lnTo>
                    <a:pt x="6989" y="1674"/>
                  </a:lnTo>
                  <a:lnTo>
                    <a:pt x="6821" y="1590"/>
                  </a:lnTo>
                  <a:lnTo>
                    <a:pt x="6612" y="1528"/>
                  </a:lnTo>
                  <a:lnTo>
                    <a:pt x="6570" y="1486"/>
                  </a:lnTo>
                  <a:lnTo>
                    <a:pt x="6487" y="1423"/>
                  </a:lnTo>
                  <a:lnTo>
                    <a:pt x="6382" y="1423"/>
                  </a:lnTo>
                  <a:lnTo>
                    <a:pt x="6361" y="1381"/>
                  </a:lnTo>
                  <a:lnTo>
                    <a:pt x="6215" y="1318"/>
                  </a:lnTo>
                  <a:lnTo>
                    <a:pt x="6173" y="1318"/>
                  </a:lnTo>
                  <a:lnTo>
                    <a:pt x="6173" y="1423"/>
                  </a:lnTo>
                  <a:lnTo>
                    <a:pt x="6089" y="1318"/>
                  </a:lnTo>
                  <a:lnTo>
                    <a:pt x="6047" y="1214"/>
                  </a:lnTo>
                  <a:lnTo>
                    <a:pt x="5943" y="1172"/>
                  </a:lnTo>
                  <a:lnTo>
                    <a:pt x="5901" y="1088"/>
                  </a:lnTo>
                  <a:lnTo>
                    <a:pt x="5964" y="1046"/>
                  </a:lnTo>
                  <a:lnTo>
                    <a:pt x="6215" y="1067"/>
                  </a:lnTo>
                  <a:lnTo>
                    <a:pt x="6319" y="984"/>
                  </a:lnTo>
                  <a:lnTo>
                    <a:pt x="6487" y="984"/>
                  </a:lnTo>
                  <a:lnTo>
                    <a:pt x="6487" y="879"/>
                  </a:lnTo>
                  <a:lnTo>
                    <a:pt x="6361" y="900"/>
                  </a:lnTo>
                  <a:lnTo>
                    <a:pt x="6089" y="858"/>
                  </a:lnTo>
                  <a:lnTo>
                    <a:pt x="5901" y="879"/>
                  </a:lnTo>
                  <a:lnTo>
                    <a:pt x="5775" y="879"/>
                  </a:lnTo>
                  <a:lnTo>
                    <a:pt x="5524" y="963"/>
                  </a:lnTo>
                  <a:lnTo>
                    <a:pt x="5440" y="942"/>
                  </a:lnTo>
                  <a:lnTo>
                    <a:pt x="5336" y="942"/>
                  </a:lnTo>
                  <a:lnTo>
                    <a:pt x="5127" y="1088"/>
                  </a:lnTo>
                  <a:lnTo>
                    <a:pt x="5022" y="1109"/>
                  </a:lnTo>
                  <a:lnTo>
                    <a:pt x="4896" y="1172"/>
                  </a:lnTo>
                  <a:lnTo>
                    <a:pt x="4834" y="1256"/>
                  </a:lnTo>
                  <a:lnTo>
                    <a:pt x="4645" y="1277"/>
                  </a:lnTo>
                  <a:lnTo>
                    <a:pt x="4604" y="1298"/>
                  </a:lnTo>
                  <a:lnTo>
                    <a:pt x="4520" y="1277"/>
                  </a:lnTo>
                  <a:lnTo>
                    <a:pt x="4269" y="1088"/>
                  </a:lnTo>
                  <a:lnTo>
                    <a:pt x="4206" y="984"/>
                  </a:lnTo>
                  <a:lnTo>
                    <a:pt x="3871" y="984"/>
                  </a:lnTo>
                  <a:lnTo>
                    <a:pt x="3327" y="1088"/>
                  </a:lnTo>
                  <a:lnTo>
                    <a:pt x="3055" y="1088"/>
                  </a:lnTo>
                  <a:lnTo>
                    <a:pt x="2951" y="1046"/>
                  </a:lnTo>
                  <a:lnTo>
                    <a:pt x="2909" y="963"/>
                  </a:lnTo>
                  <a:lnTo>
                    <a:pt x="2909" y="858"/>
                  </a:lnTo>
                  <a:lnTo>
                    <a:pt x="2972" y="858"/>
                  </a:lnTo>
                  <a:lnTo>
                    <a:pt x="2951" y="733"/>
                  </a:lnTo>
                  <a:lnTo>
                    <a:pt x="2846" y="565"/>
                  </a:lnTo>
                  <a:lnTo>
                    <a:pt x="2741" y="544"/>
                  </a:lnTo>
                  <a:lnTo>
                    <a:pt x="2448" y="565"/>
                  </a:lnTo>
                  <a:lnTo>
                    <a:pt x="2323" y="482"/>
                  </a:lnTo>
                  <a:lnTo>
                    <a:pt x="2239" y="482"/>
                  </a:lnTo>
                  <a:lnTo>
                    <a:pt x="2176" y="523"/>
                  </a:lnTo>
                  <a:lnTo>
                    <a:pt x="2072" y="356"/>
                  </a:lnTo>
                  <a:lnTo>
                    <a:pt x="2072" y="210"/>
                  </a:lnTo>
                  <a:lnTo>
                    <a:pt x="2030" y="21"/>
                  </a:lnTo>
                  <a:lnTo>
                    <a:pt x="1988"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6881;p56"/>
            <p:cNvSpPr/>
            <p:nvPr/>
          </p:nvSpPr>
          <p:spPr>
            <a:xfrm>
              <a:off x="3209425" y="3061815"/>
              <a:ext cx="82733" cy="112565"/>
            </a:xfrm>
            <a:custGeom>
              <a:avLst/>
              <a:gdLst/>
              <a:ahLst/>
              <a:cxnLst/>
              <a:rect l="l" t="t" r="r" b="b"/>
              <a:pathLst>
                <a:path w="6948" h="9898" extrusionOk="0">
                  <a:moveTo>
                    <a:pt x="4353" y="1"/>
                  </a:moveTo>
                  <a:lnTo>
                    <a:pt x="4332" y="64"/>
                  </a:lnTo>
                  <a:lnTo>
                    <a:pt x="4290" y="105"/>
                  </a:lnTo>
                  <a:lnTo>
                    <a:pt x="4227" y="147"/>
                  </a:lnTo>
                  <a:lnTo>
                    <a:pt x="4165" y="168"/>
                  </a:lnTo>
                  <a:lnTo>
                    <a:pt x="4060" y="168"/>
                  </a:lnTo>
                  <a:lnTo>
                    <a:pt x="3976" y="189"/>
                  </a:lnTo>
                  <a:lnTo>
                    <a:pt x="3955" y="252"/>
                  </a:lnTo>
                  <a:lnTo>
                    <a:pt x="3976" y="294"/>
                  </a:lnTo>
                  <a:lnTo>
                    <a:pt x="3955" y="357"/>
                  </a:lnTo>
                  <a:lnTo>
                    <a:pt x="3809" y="419"/>
                  </a:lnTo>
                  <a:lnTo>
                    <a:pt x="3621" y="566"/>
                  </a:lnTo>
                  <a:lnTo>
                    <a:pt x="3495" y="670"/>
                  </a:lnTo>
                  <a:lnTo>
                    <a:pt x="3328" y="691"/>
                  </a:lnTo>
                  <a:lnTo>
                    <a:pt x="2972" y="691"/>
                  </a:lnTo>
                  <a:lnTo>
                    <a:pt x="2867" y="733"/>
                  </a:lnTo>
                  <a:lnTo>
                    <a:pt x="2867" y="817"/>
                  </a:lnTo>
                  <a:lnTo>
                    <a:pt x="2888" y="901"/>
                  </a:lnTo>
                  <a:lnTo>
                    <a:pt x="2888" y="1005"/>
                  </a:lnTo>
                  <a:lnTo>
                    <a:pt x="2805" y="1089"/>
                  </a:lnTo>
                  <a:lnTo>
                    <a:pt x="2721" y="1047"/>
                  </a:lnTo>
                  <a:lnTo>
                    <a:pt x="2763" y="942"/>
                  </a:lnTo>
                  <a:lnTo>
                    <a:pt x="2763" y="921"/>
                  </a:lnTo>
                  <a:lnTo>
                    <a:pt x="2825" y="901"/>
                  </a:lnTo>
                  <a:lnTo>
                    <a:pt x="2700" y="880"/>
                  </a:lnTo>
                  <a:lnTo>
                    <a:pt x="2574" y="817"/>
                  </a:lnTo>
                  <a:lnTo>
                    <a:pt x="2491" y="817"/>
                  </a:lnTo>
                  <a:lnTo>
                    <a:pt x="2302" y="942"/>
                  </a:lnTo>
                  <a:lnTo>
                    <a:pt x="2261" y="1026"/>
                  </a:lnTo>
                  <a:lnTo>
                    <a:pt x="2135" y="1152"/>
                  </a:lnTo>
                  <a:lnTo>
                    <a:pt x="1968" y="1465"/>
                  </a:lnTo>
                  <a:lnTo>
                    <a:pt x="1947" y="1549"/>
                  </a:lnTo>
                  <a:lnTo>
                    <a:pt x="1947" y="1549"/>
                  </a:lnTo>
                  <a:lnTo>
                    <a:pt x="1989" y="1528"/>
                  </a:lnTo>
                  <a:lnTo>
                    <a:pt x="2051" y="1570"/>
                  </a:lnTo>
                  <a:lnTo>
                    <a:pt x="2051" y="1654"/>
                  </a:lnTo>
                  <a:lnTo>
                    <a:pt x="2030" y="1758"/>
                  </a:lnTo>
                  <a:lnTo>
                    <a:pt x="1947" y="1821"/>
                  </a:lnTo>
                  <a:lnTo>
                    <a:pt x="1842" y="1821"/>
                  </a:lnTo>
                  <a:lnTo>
                    <a:pt x="1737" y="1863"/>
                  </a:lnTo>
                  <a:lnTo>
                    <a:pt x="1612" y="1989"/>
                  </a:lnTo>
                  <a:lnTo>
                    <a:pt x="1528" y="2051"/>
                  </a:lnTo>
                  <a:lnTo>
                    <a:pt x="1424" y="2198"/>
                  </a:lnTo>
                  <a:lnTo>
                    <a:pt x="1340" y="2198"/>
                  </a:lnTo>
                  <a:lnTo>
                    <a:pt x="1256" y="2240"/>
                  </a:lnTo>
                  <a:lnTo>
                    <a:pt x="1298" y="2344"/>
                  </a:lnTo>
                  <a:lnTo>
                    <a:pt x="1403" y="2449"/>
                  </a:lnTo>
                  <a:lnTo>
                    <a:pt x="1403" y="2574"/>
                  </a:lnTo>
                  <a:lnTo>
                    <a:pt x="1340" y="2700"/>
                  </a:lnTo>
                  <a:lnTo>
                    <a:pt x="1256" y="2700"/>
                  </a:lnTo>
                  <a:lnTo>
                    <a:pt x="1152" y="2616"/>
                  </a:lnTo>
                  <a:lnTo>
                    <a:pt x="1193" y="2574"/>
                  </a:lnTo>
                  <a:lnTo>
                    <a:pt x="1214" y="2512"/>
                  </a:lnTo>
                  <a:lnTo>
                    <a:pt x="1131" y="2470"/>
                  </a:lnTo>
                  <a:lnTo>
                    <a:pt x="1089" y="2365"/>
                  </a:lnTo>
                  <a:lnTo>
                    <a:pt x="984" y="2261"/>
                  </a:lnTo>
                  <a:lnTo>
                    <a:pt x="942" y="2365"/>
                  </a:lnTo>
                  <a:lnTo>
                    <a:pt x="942" y="2407"/>
                  </a:lnTo>
                  <a:lnTo>
                    <a:pt x="1005" y="2574"/>
                  </a:lnTo>
                  <a:lnTo>
                    <a:pt x="921" y="2721"/>
                  </a:lnTo>
                  <a:lnTo>
                    <a:pt x="901" y="2867"/>
                  </a:lnTo>
                  <a:lnTo>
                    <a:pt x="817" y="2909"/>
                  </a:lnTo>
                  <a:lnTo>
                    <a:pt x="775" y="2909"/>
                  </a:lnTo>
                  <a:lnTo>
                    <a:pt x="691" y="3098"/>
                  </a:lnTo>
                  <a:lnTo>
                    <a:pt x="712" y="3118"/>
                  </a:lnTo>
                  <a:lnTo>
                    <a:pt x="733" y="3244"/>
                  </a:lnTo>
                  <a:lnTo>
                    <a:pt x="733" y="3390"/>
                  </a:lnTo>
                  <a:lnTo>
                    <a:pt x="880" y="3516"/>
                  </a:lnTo>
                  <a:lnTo>
                    <a:pt x="901" y="3516"/>
                  </a:lnTo>
                  <a:lnTo>
                    <a:pt x="942" y="3495"/>
                  </a:lnTo>
                  <a:lnTo>
                    <a:pt x="1005" y="3537"/>
                  </a:lnTo>
                  <a:lnTo>
                    <a:pt x="1005" y="3662"/>
                  </a:lnTo>
                  <a:lnTo>
                    <a:pt x="921" y="3746"/>
                  </a:lnTo>
                  <a:lnTo>
                    <a:pt x="921" y="3809"/>
                  </a:lnTo>
                  <a:lnTo>
                    <a:pt x="1005" y="3872"/>
                  </a:lnTo>
                  <a:lnTo>
                    <a:pt x="1005" y="4039"/>
                  </a:lnTo>
                  <a:lnTo>
                    <a:pt x="921" y="4081"/>
                  </a:lnTo>
                  <a:lnTo>
                    <a:pt x="880" y="4165"/>
                  </a:lnTo>
                  <a:lnTo>
                    <a:pt x="921" y="4186"/>
                  </a:lnTo>
                  <a:lnTo>
                    <a:pt x="984" y="4290"/>
                  </a:lnTo>
                  <a:lnTo>
                    <a:pt x="942" y="4478"/>
                  </a:lnTo>
                  <a:lnTo>
                    <a:pt x="984" y="4771"/>
                  </a:lnTo>
                  <a:lnTo>
                    <a:pt x="901" y="4855"/>
                  </a:lnTo>
                  <a:lnTo>
                    <a:pt x="880" y="4918"/>
                  </a:lnTo>
                  <a:lnTo>
                    <a:pt x="942" y="5022"/>
                  </a:lnTo>
                  <a:lnTo>
                    <a:pt x="1047" y="4981"/>
                  </a:lnTo>
                  <a:lnTo>
                    <a:pt x="1047" y="4981"/>
                  </a:lnTo>
                  <a:lnTo>
                    <a:pt x="1026" y="5064"/>
                  </a:lnTo>
                  <a:lnTo>
                    <a:pt x="1089" y="5127"/>
                  </a:lnTo>
                  <a:lnTo>
                    <a:pt x="1152" y="5127"/>
                  </a:lnTo>
                  <a:lnTo>
                    <a:pt x="1152" y="5190"/>
                  </a:lnTo>
                  <a:lnTo>
                    <a:pt x="1110" y="5274"/>
                  </a:lnTo>
                  <a:lnTo>
                    <a:pt x="1047" y="5378"/>
                  </a:lnTo>
                  <a:lnTo>
                    <a:pt x="817" y="5608"/>
                  </a:lnTo>
                  <a:lnTo>
                    <a:pt x="775" y="5713"/>
                  </a:lnTo>
                  <a:lnTo>
                    <a:pt x="608" y="5859"/>
                  </a:lnTo>
                  <a:lnTo>
                    <a:pt x="398" y="5922"/>
                  </a:lnTo>
                  <a:lnTo>
                    <a:pt x="210" y="6048"/>
                  </a:lnTo>
                  <a:lnTo>
                    <a:pt x="64" y="6278"/>
                  </a:lnTo>
                  <a:lnTo>
                    <a:pt x="43" y="6466"/>
                  </a:lnTo>
                  <a:lnTo>
                    <a:pt x="1" y="6571"/>
                  </a:lnTo>
                  <a:lnTo>
                    <a:pt x="189" y="6655"/>
                  </a:lnTo>
                  <a:lnTo>
                    <a:pt x="377" y="6780"/>
                  </a:lnTo>
                  <a:lnTo>
                    <a:pt x="629" y="6947"/>
                  </a:lnTo>
                  <a:lnTo>
                    <a:pt x="733" y="6947"/>
                  </a:lnTo>
                  <a:lnTo>
                    <a:pt x="880" y="7094"/>
                  </a:lnTo>
                  <a:lnTo>
                    <a:pt x="838" y="7178"/>
                  </a:lnTo>
                  <a:lnTo>
                    <a:pt x="880" y="7261"/>
                  </a:lnTo>
                  <a:lnTo>
                    <a:pt x="1047" y="7282"/>
                  </a:lnTo>
                  <a:lnTo>
                    <a:pt x="1256" y="7366"/>
                  </a:lnTo>
                  <a:lnTo>
                    <a:pt x="1319" y="7408"/>
                  </a:lnTo>
                  <a:lnTo>
                    <a:pt x="1507" y="7471"/>
                  </a:lnTo>
                  <a:lnTo>
                    <a:pt x="1570" y="7387"/>
                  </a:lnTo>
                  <a:lnTo>
                    <a:pt x="1570" y="7282"/>
                  </a:lnTo>
                  <a:lnTo>
                    <a:pt x="1654" y="7199"/>
                  </a:lnTo>
                  <a:lnTo>
                    <a:pt x="1717" y="7199"/>
                  </a:lnTo>
                  <a:lnTo>
                    <a:pt x="1863" y="7282"/>
                  </a:lnTo>
                  <a:lnTo>
                    <a:pt x="1968" y="7303"/>
                  </a:lnTo>
                  <a:lnTo>
                    <a:pt x="1989" y="7387"/>
                  </a:lnTo>
                  <a:lnTo>
                    <a:pt x="2072" y="7429"/>
                  </a:lnTo>
                  <a:lnTo>
                    <a:pt x="2135" y="7429"/>
                  </a:lnTo>
                  <a:lnTo>
                    <a:pt x="2177" y="7512"/>
                  </a:lnTo>
                  <a:lnTo>
                    <a:pt x="2386" y="7575"/>
                  </a:lnTo>
                  <a:lnTo>
                    <a:pt x="2512" y="7596"/>
                  </a:lnTo>
                  <a:lnTo>
                    <a:pt x="2553" y="7638"/>
                  </a:lnTo>
                  <a:lnTo>
                    <a:pt x="2700" y="7805"/>
                  </a:lnTo>
                  <a:lnTo>
                    <a:pt x="2700" y="7910"/>
                  </a:lnTo>
                  <a:lnTo>
                    <a:pt x="2805" y="8098"/>
                  </a:lnTo>
                  <a:lnTo>
                    <a:pt x="2888" y="8098"/>
                  </a:lnTo>
                  <a:lnTo>
                    <a:pt x="3139" y="8203"/>
                  </a:lnTo>
                  <a:lnTo>
                    <a:pt x="3244" y="8349"/>
                  </a:lnTo>
                  <a:lnTo>
                    <a:pt x="3244" y="8517"/>
                  </a:lnTo>
                  <a:lnTo>
                    <a:pt x="3307" y="8517"/>
                  </a:lnTo>
                  <a:lnTo>
                    <a:pt x="3411" y="8559"/>
                  </a:lnTo>
                  <a:lnTo>
                    <a:pt x="3432" y="8684"/>
                  </a:lnTo>
                  <a:lnTo>
                    <a:pt x="3411" y="8768"/>
                  </a:lnTo>
                  <a:lnTo>
                    <a:pt x="3432" y="8852"/>
                  </a:lnTo>
                  <a:lnTo>
                    <a:pt x="3537" y="8872"/>
                  </a:lnTo>
                  <a:lnTo>
                    <a:pt x="3662" y="8852"/>
                  </a:lnTo>
                  <a:lnTo>
                    <a:pt x="3767" y="8872"/>
                  </a:lnTo>
                  <a:lnTo>
                    <a:pt x="3914" y="8872"/>
                  </a:lnTo>
                  <a:lnTo>
                    <a:pt x="3955" y="8831"/>
                  </a:lnTo>
                  <a:lnTo>
                    <a:pt x="4144" y="8747"/>
                  </a:lnTo>
                  <a:lnTo>
                    <a:pt x="4290" y="8768"/>
                  </a:lnTo>
                  <a:lnTo>
                    <a:pt x="4458" y="8852"/>
                  </a:lnTo>
                  <a:lnTo>
                    <a:pt x="4646" y="8747"/>
                  </a:lnTo>
                  <a:lnTo>
                    <a:pt x="4750" y="8747"/>
                  </a:lnTo>
                  <a:lnTo>
                    <a:pt x="4792" y="8831"/>
                  </a:lnTo>
                  <a:lnTo>
                    <a:pt x="4876" y="8831"/>
                  </a:lnTo>
                  <a:lnTo>
                    <a:pt x="4981" y="8872"/>
                  </a:lnTo>
                  <a:lnTo>
                    <a:pt x="5064" y="8956"/>
                  </a:lnTo>
                  <a:lnTo>
                    <a:pt x="5169" y="8935"/>
                  </a:lnTo>
                  <a:lnTo>
                    <a:pt x="5169" y="8998"/>
                  </a:lnTo>
                  <a:lnTo>
                    <a:pt x="4792" y="9626"/>
                  </a:lnTo>
                  <a:lnTo>
                    <a:pt x="4813" y="9709"/>
                  </a:lnTo>
                  <a:lnTo>
                    <a:pt x="4960" y="9688"/>
                  </a:lnTo>
                  <a:lnTo>
                    <a:pt x="5085" y="9688"/>
                  </a:lnTo>
                  <a:lnTo>
                    <a:pt x="5190" y="9772"/>
                  </a:lnTo>
                  <a:lnTo>
                    <a:pt x="5211" y="9898"/>
                  </a:lnTo>
                  <a:lnTo>
                    <a:pt x="5294" y="9584"/>
                  </a:lnTo>
                  <a:lnTo>
                    <a:pt x="5629" y="8370"/>
                  </a:lnTo>
                  <a:lnTo>
                    <a:pt x="5629" y="8308"/>
                  </a:lnTo>
                  <a:lnTo>
                    <a:pt x="5629" y="8098"/>
                  </a:lnTo>
                  <a:lnTo>
                    <a:pt x="5504" y="7847"/>
                  </a:lnTo>
                  <a:lnTo>
                    <a:pt x="5294" y="7680"/>
                  </a:lnTo>
                  <a:lnTo>
                    <a:pt x="5190" y="7533"/>
                  </a:lnTo>
                  <a:lnTo>
                    <a:pt x="5169" y="7219"/>
                  </a:lnTo>
                  <a:lnTo>
                    <a:pt x="5546" y="7094"/>
                  </a:lnTo>
                  <a:lnTo>
                    <a:pt x="5692" y="7199"/>
                  </a:lnTo>
                  <a:lnTo>
                    <a:pt x="5713" y="7094"/>
                  </a:lnTo>
                  <a:lnTo>
                    <a:pt x="5650" y="7010"/>
                  </a:lnTo>
                  <a:lnTo>
                    <a:pt x="5713" y="6968"/>
                  </a:lnTo>
                  <a:lnTo>
                    <a:pt x="5629" y="6801"/>
                  </a:lnTo>
                  <a:lnTo>
                    <a:pt x="5420" y="6738"/>
                  </a:lnTo>
                  <a:lnTo>
                    <a:pt x="5336" y="6592"/>
                  </a:lnTo>
                  <a:lnTo>
                    <a:pt x="5399" y="6424"/>
                  </a:lnTo>
                  <a:lnTo>
                    <a:pt x="6048" y="6424"/>
                  </a:lnTo>
                  <a:lnTo>
                    <a:pt x="6131" y="6341"/>
                  </a:lnTo>
                  <a:lnTo>
                    <a:pt x="6236" y="6341"/>
                  </a:lnTo>
                  <a:lnTo>
                    <a:pt x="6278" y="6383"/>
                  </a:lnTo>
                  <a:lnTo>
                    <a:pt x="6362" y="6383"/>
                  </a:lnTo>
                  <a:lnTo>
                    <a:pt x="6466" y="6257"/>
                  </a:lnTo>
                  <a:lnTo>
                    <a:pt x="6634" y="6215"/>
                  </a:lnTo>
                  <a:lnTo>
                    <a:pt x="6675" y="6320"/>
                  </a:lnTo>
                  <a:lnTo>
                    <a:pt x="6759" y="6424"/>
                  </a:lnTo>
                  <a:lnTo>
                    <a:pt x="6780" y="6550"/>
                  </a:lnTo>
                  <a:lnTo>
                    <a:pt x="6780" y="6696"/>
                  </a:lnTo>
                  <a:lnTo>
                    <a:pt x="6947" y="6675"/>
                  </a:lnTo>
                  <a:lnTo>
                    <a:pt x="6947" y="6571"/>
                  </a:lnTo>
                  <a:lnTo>
                    <a:pt x="6801" y="6278"/>
                  </a:lnTo>
                  <a:lnTo>
                    <a:pt x="6759" y="6131"/>
                  </a:lnTo>
                  <a:lnTo>
                    <a:pt x="6780" y="6069"/>
                  </a:lnTo>
                  <a:lnTo>
                    <a:pt x="6738" y="5964"/>
                  </a:lnTo>
                  <a:lnTo>
                    <a:pt x="6655" y="5922"/>
                  </a:lnTo>
                  <a:lnTo>
                    <a:pt x="6634" y="5839"/>
                  </a:lnTo>
                  <a:lnTo>
                    <a:pt x="6634" y="5818"/>
                  </a:lnTo>
                  <a:lnTo>
                    <a:pt x="6550" y="5839"/>
                  </a:lnTo>
                  <a:lnTo>
                    <a:pt x="6487" y="5839"/>
                  </a:lnTo>
                  <a:lnTo>
                    <a:pt x="6466" y="5734"/>
                  </a:lnTo>
                  <a:lnTo>
                    <a:pt x="6655" y="5399"/>
                  </a:lnTo>
                  <a:lnTo>
                    <a:pt x="6550" y="5106"/>
                  </a:lnTo>
                  <a:lnTo>
                    <a:pt x="6550" y="5022"/>
                  </a:lnTo>
                  <a:lnTo>
                    <a:pt x="6466" y="4960"/>
                  </a:lnTo>
                  <a:lnTo>
                    <a:pt x="6466" y="4771"/>
                  </a:lnTo>
                  <a:lnTo>
                    <a:pt x="6529" y="4604"/>
                  </a:lnTo>
                  <a:lnTo>
                    <a:pt x="6487" y="4541"/>
                  </a:lnTo>
                  <a:lnTo>
                    <a:pt x="6466" y="4332"/>
                  </a:lnTo>
                  <a:lnTo>
                    <a:pt x="6529" y="4248"/>
                  </a:lnTo>
                  <a:lnTo>
                    <a:pt x="6675" y="4227"/>
                  </a:lnTo>
                  <a:lnTo>
                    <a:pt x="6696" y="4144"/>
                  </a:lnTo>
                  <a:lnTo>
                    <a:pt x="6696" y="4039"/>
                  </a:lnTo>
                  <a:lnTo>
                    <a:pt x="6759" y="3955"/>
                  </a:lnTo>
                  <a:lnTo>
                    <a:pt x="6696" y="3725"/>
                  </a:lnTo>
                  <a:lnTo>
                    <a:pt x="6634" y="3662"/>
                  </a:lnTo>
                  <a:lnTo>
                    <a:pt x="6529" y="3662"/>
                  </a:lnTo>
                  <a:lnTo>
                    <a:pt x="6487" y="3725"/>
                  </a:lnTo>
                  <a:lnTo>
                    <a:pt x="6341" y="3704"/>
                  </a:lnTo>
                  <a:lnTo>
                    <a:pt x="6236" y="3704"/>
                  </a:lnTo>
                  <a:lnTo>
                    <a:pt x="6110" y="3746"/>
                  </a:lnTo>
                  <a:lnTo>
                    <a:pt x="6048" y="3725"/>
                  </a:lnTo>
                  <a:lnTo>
                    <a:pt x="5922" y="3662"/>
                  </a:lnTo>
                  <a:lnTo>
                    <a:pt x="5859" y="3704"/>
                  </a:lnTo>
                  <a:lnTo>
                    <a:pt x="5838" y="3662"/>
                  </a:lnTo>
                  <a:lnTo>
                    <a:pt x="5692" y="3704"/>
                  </a:lnTo>
                  <a:lnTo>
                    <a:pt x="5232" y="3286"/>
                  </a:lnTo>
                  <a:lnTo>
                    <a:pt x="5127" y="3223"/>
                  </a:lnTo>
                  <a:lnTo>
                    <a:pt x="4960" y="3202"/>
                  </a:lnTo>
                  <a:lnTo>
                    <a:pt x="4792" y="3223"/>
                  </a:lnTo>
                  <a:lnTo>
                    <a:pt x="4750" y="3244"/>
                  </a:lnTo>
                  <a:lnTo>
                    <a:pt x="4604" y="3202"/>
                  </a:lnTo>
                  <a:lnTo>
                    <a:pt x="4458" y="3202"/>
                  </a:lnTo>
                  <a:lnTo>
                    <a:pt x="4374" y="3244"/>
                  </a:lnTo>
                  <a:lnTo>
                    <a:pt x="4248" y="3202"/>
                  </a:lnTo>
                  <a:lnTo>
                    <a:pt x="4144" y="3181"/>
                  </a:lnTo>
                  <a:lnTo>
                    <a:pt x="3976" y="3118"/>
                  </a:lnTo>
                  <a:lnTo>
                    <a:pt x="3851" y="3014"/>
                  </a:lnTo>
                  <a:lnTo>
                    <a:pt x="3851" y="2909"/>
                  </a:lnTo>
                  <a:lnTo>
                    <a:pt x="3872" y="2867"/>
                  </a:lnTo>
                  <a:lnTo>
                    <a:pt x="3872" y="2784"/>
                  </a:lnTo>
                  <a:lnTo>
                    <a:pt x="3934" y="2658"/>
                  </a:lnTo>
                  <a:lnTo>
                    <a:pt x="3914" y="2554"/>
                  </a:lnTo>
                  <a:lnTo>
                    <a:pt x="3809" y="2386"/>
                  </a:lnTo>
                  <a:lnTo>
                    <a:pt x="3558" y="1968"/>
                  </a:lnTo>
                  <a:lnTo>
                    <a:pt x="3411" y="1968"/>
                  </a:lnTo>
                  <a:lnTo>
                    <a:pt x="3411" y="1926"/>
                  </a:lnTo>
                  <a:lnTo>
                    <a:pt x="3495" y="1737"/>
                  </a:lnTo>
                  <a:lnTo>
                    <a:pt x="3516" y="1549"/>
                  </a:lnTo>
                  <a:lnTo>
                    <a:pt x="3495" y="1445"/>
                  </a:lnTo>
                  <a:lnTo>
                    <a:pt x="3516" y="1319"/>
                  </a:lnTo>
                  <a:lnTo>
                    <a:pt x="3704" y="1047"/>
                  </a:lnTo>
                  <a:lnTo>
                    <a:pt x="3767" y="984"/>
                  </a:lnTo>
                  <a:lnTo>
                    <a:pt x="3872" y="838"/>
                  </a:lnTo>
                  <a:lnTo>
                    <a:pt x="3976" y="817"/>
                  </a:lnTo>
                  <a:lnTo>
                    <a:pt x="4039" y="775"/>
                  </a:lnTo>
                  <a:lnTo>
                    <a:pt x="4186" y="503"/>
                  </a:lnTo>
                  <a:lnTo>
                    <a:pt x="4499" y="377"/>
                  </a:lnTo>
                  <a:lnTo>
                    <a:pt x="4541" y="357"/>
                  </a:lnTo>
                  <a:lnTo>
                    <a:pt x="4604" y="357"/>
                  </a:lnTo>
                  <a:lnTo>
                    <a:pt x="4667" y="294"/>
                  </a:lnTo>
                  <a:lnTo>
                    <a:pt x="4688" y="210"/>
                  </a:lnTo>
                  <a:lnTo>
                    <a:pt x="4646" y="147"/>
                  </a:lnTo>
                  <a:lnTo>
                    <a:pt x="4437" y="43"/>
                  </a:lnTo>
                  <a:lnTo>
                    <a:pt x="4353"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6882;p56"/>
            <p:cNvSpPr/>
            <p:nvPr/>
          </p:nvSpPr>
          <p:spPr>
            <a:xfrm>
              <a:off x="3195231" y="3136533"/>
              <a:ext cx="40867" cy="42852"/>
            </a:xfrm>
            <a:custGeom>
              <a:avLst/>
              <a:gdLst/>
              <a:ahLst/>
              <a:cxnLst/>
              <a:rect l="l" t="t" r="r" b="b"/>
              <a:pathLst>
                <a:path w="3432" h="3768" extrusionOk="0">
                  <a:moveTo>
                    <a:pt x="1193" y="1"/>
                  </a:moveTo>
                  <a:lnTo>
                    <a:pt x="1172" y="168"/>
                  </a:lnTo>
                  <a:lnTo>
                    <a:pt x="1025" y="168"/>
                  </a:lnTo>
                  <a:lnTo>
                    <a:pt x="732" y="336"/>
                  </a:lnTo>
                  <a:lnTo>
                    <a:pt x="607" y="377"/>
                  </a:lnTo>
                  <a:lnTo>
                    <a:pt x="440" y="440"/>
                  </a:lnTo>
                  <a:lnTo>
                    <a:pt x="523" y="587"/>
                  </a:lnTo>
                  <a:lnTo>
                    <a:pt x="523" y="649"/>
                  </a:lnTo>
                  <a:lnTo>
                    <a:pt x="565" y="733"/>
                  </a:lnTo>
                  <a:lnTo>
                    <a:pt x="544" y="901"/>
                  </a:lnTo>
                  <a:lnTo>
                    <a:pt x="335" y="1131"/>
                  </a:lnTo>
                  <a:lnTo>
                    <a:pt x="314" y="1235"/>
                  </a:lnTo>
                  <a:lnTo>
                    <a:pt x="356" y="1277"/>
                  </a:lnTo>
                  <a:lnTo>
                    <a:pt x="251" y="1445"/>
                  </a:lnTo>
                  <a:lnTo>
                    <a:pt x="126" y="1465"/>
                  </a:lnTo>
                  <a:lnTo>
                    <a:pt x="21" y="1591"/>
                  </a:lnTo>
                  <a:lnTo>
                    <a:pt x="84" y="1696"/>
                  </a:lnTo>
                  <a:lnTo>
                    <a:pt x="126" y="1800"/>
                  </a:lnTo>
                  <a:lnTo>
                    <a:pt x="105" y="1905"/>
                  </a:lnTo>
                  <a:lnTo>
                    <a:pt x="126" y="2072"/>
                  </a:lnTo>
                  <a:lnTo>
                    <a:pt x="84" y="2198"/>
                  </a:lnTo>
                  <a:lnTo>
                    <a:pt x="0" y="2261"/>
                  </a:lnTo>
                  <a:lnTo>
                    <a:pt x="84" y="2323"/>
                  </a:lnTo>
                  <a:lnTo>
                    <a:pt x="209" y="2386"/>
                  </a:lnTo>
                  <a:lnTo>
                    <a:pt x="314" y="2491"/>
                  </a:lnTo>
                  <a:lnTo>
                    <a:pt x="419" y="2574"/>
                  </a:lnTo>
                  <a:lnTo>
                    <a:pt x="440" y="2533"/>
                  </a:lnTo>
                  <a:lnTo>
                    <a:pt x="502" y="2386"/>
                  </a:lnTo>
                  <a:lnTo>
                    <a:pt x="544" y="2323"/>
                  </a:lnTo>
                  <a:lnTo>
                    <a:pt x="628" y="2219"/>
                  </a:lnTo>
                  <a:lnTo>
                    <a:pt x="628" y="2323"/>
                  </a:lnTo>
                  <a:lnTo>
                    <a:pt x="649" y="2428"/>
                  </a:lnTo>
                  <a:lnTo>
                    <a:pt x="649" y="2365"/>
                  </a:lnTo>
                  <a:lnTo>
                    <a:pt x="649" y="2282"/>
                  </a:lnTo>
                  <a:lnTo>
                    <a:pt x="712" y="2282"/>
                  </a:lnTo>
                  <a:lnTo>
                    <a:pt x="732" y="2428"/>
                  </a:lnTo>
                  <a:lnTo>
                    <a:pt x="712" y="2595"/>
                  </a:lnTo>
                  <a:lnTo>
                    <a:pt x="712" y="2700"/>
                  </a:lnTo>
                  <a:lnTo>
                    <a:pt x="649" y="2826"/>
                  </a:lnTo>
                  <a:lnTo>
                    <a:pt x="502" y="2951"/>
                  </a:lnTo>
                  <a:lnTo>
                    <a:pt x="544" y="2993"/>
                  </a:lnTo>
                  <a:lnTo>
                    <a:pt x="607" y="3139"/>
                  </a:lnTo>
                  <a:lnTo>
                    <a:pt x="502" y="3202"/>
                  </a:lnTo>
                  <a:lnTo>
                    <a:pt x="398" y="3328"/>
                  </a:lnTo>
                  <a:lnTo>
                    <a:pt x="419" y="3432"/>
                  </a:lnTo>
                  <a:lnTo>
                    <a:pt x="523" y="3432"/>
                  </a:lnTo>
                  <a:lnTo>
                    <a:pt x="649" y="3370"/>
                  </a:lnTo>
                  <a:lnTo>
                    <a:pt x="712" y="3453"/>
                  </a:lnTo>
                  <a:lnTo>
                    <a:pt x="879" y="3516"/>
                  </a:lnTo>
                  <a:lnTo>
                    <a:pt x="984" y="3537"/>
                  </a:lnTo>
                  <a:lnTo>
                    <a:pt x="1151" y="3767"/>
                  </a:lnTo>
                  <a:lnTo>
                    <a:pt x="1235" y="3767"/>
                  </a:lnTo>
                  <a:lnTo>
                    <a:pt x="1339" y="3662"/>
                  </a:lnTo>
                  <a:lnTo>
                    <a:pt x="1779" y="2721"/>
                  </a:lnTo>
                  <a:lnTo>
                    <a:pt x="1883" y="2637"/>
                  </a:lnTo>
                  <a:lnTo>
                    <a:pt x="2448" y="2470"/>
                  </a:lnTo>
                  <a:lnTo>
                    <a:pt x="2720" y="2282"/>
                  </a:lnTo>
                  <a:lnTo>
                    <a:pt x="3118" y="1905"/>
                  </a:lnTo>
                  <a:lnTo>
                    <a:pt x="3264" y="1549"/>
                  </a:lnTo>
                  <a:lnTo>
                    <a:pt x="3369" y="1549"/>
                  </a:lnTo>
                  <a:lnTo>
                    <a:pt x="3390" y="1486"/>
                  </a:lnTo>
                  <a:lnTo>
                    <a:pt x="3432" y="1361"/>
                  </a:lnTo>
                  <a:lnTo>
                    <a:pt x="3390" y="1235"/>
                  </a:lnTo>
                  <a:lnTo>
                    <a:pt x="3285" y="1026"/>
                  </a:lnTo>
                  <a:lnTo>
                    <a:pt x="3285" y="963"/>
                  </a:lnTo>
                  <a:lnTo>
                    <a:pt x="3264" y="859"/>
                  </a:lnTo>
                  <a:lnTo>
                    <a:pt x="3181" y="817"/>
                  </a:lnTo>
                  <a:lnTo>
                    <a:pt x="3160" y="733"/>
                  </a:lnTo>
                  <a:lnTo>
                    <a:pt x="3055" y="712"/>
                  </a:lnTo>
                  <a:lnTo>
                    <a:pt x="2909" y="629"/>
                  </a:lnTo>
                  <a:lnTo>
                    <a:pt x="2846" y="629"/>
                  </a:lnTo>
                  <a:lnTo>
                    <a:pt x="2762" y="712"/>
                  </a:lnTo>
                  <a:lnTo>
                    <a:pt x="2762" y="817"/>
                  </a:lnTo>
                  <a:lnTo>
                    <a:pt x="2699" y="901"/>
                  </a:lnTo>
                  <a:lnTo>
                    <a:pt x="2511" y="838"/>
                  </a:lnTo>
                  <a:lnTo>
                    <a:pt x="2448" y="796"/>
                  </a:lnTo>
                  <a:lnTo>
                    <a:pt x="2239" y="712"/>
                  </a:lnTo>
                  <a:lnTo>
                    <a:pt x="2072" y="691"/>
                  </a:lnTo>
                  <a:lnTo>
                    <a:pt x="2030" y="608"/>
                  </a:lnTo>
                  <a:lnTo>
                    <a:pt x="2072" y="524"/>
                  </a:lnTo>
                  <a:lnTo>
                    <a:pt x="1925" y="377"/>
                  </a:lnTo>
                  <a:lnTo>
                    <a:pt x="1821" y="377"/>
                  </a:lnTo>
                  <a:lnTo>
                    <a:pt x="1569" y="210"/>
                  </a:lnTo>
                  <a:lnTo>
                    <a:pt x="1381" y="85"/>
                  </a:lnTo>
                  <a:lnTo>
                    <a:pt x="1193"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6883;p56"/>
            <p:cNvSpPr/>
            <p:nvPr/>
          </p:nvSpPr>
          <p:spPr>
            <a:xfrm>
              <a:off x="3192980" y="3146290"/>
              <a:ext cx="88711" cy="124938"/>
            </a:xfrm>
            <a:custGeom>
              <a:avLst/>
              <a:gdLst/>
              <a:ahLst/>
              <a:cxnLst/>
              <a:rect l="l" t="t" r="r" b="b"/>
              <a:pathLst>
                <a:path w="7450" h="10986" extrusionOk="0">
                  <a:moveTo>
                    <a:pt x="3453" y="1"/>
                  </a:moveTo>
                  <a:lnTo>
                    <a:pt x="3474" y="105"/>
                  </a:lnTo>
                  <a:lnTo>
                    <a:pt x="3474" y="168"/>
                  </a:lnTo>
                  <a:lnTo>
                    <a:pt x="3579" y="377"/>
                  </a:lnTo>
                  <a:lnTo>
                    <a:pt x="3621" y="503"/>
                  </a:lnTo>
                  <a:lnTo>
                    <a:pt x="3579" y="628"/>
                  </a:lnTo>
                  <a:lnTo>
                    <a:pt x="3558" y="691"/>
                  </a:lnTo>
                  <a:lnTo>
                    <a:pt x="3453" y="691"/>
                  </a:lnTo>
                  <a:lnTo>
                    <a:pt x="3307" y="1047"/>
                  </a:lnTo>
                  <a:lnTo>
                    <a:pt x="2909" y="1424"/>
                  </a:lnTo>
                  <a:lnTo>
                    <a:pt x="2637" y="1612"/>
                  </a:lnTo>
                  <a:lnTo>
                    <a:pt x="2072" y="1779"/>
                  </a:lnTo>
                  <a:lnTo>
                    <a:pt x="1968" y="1863"/>
                  </a:lnTo>
                  <a:lnTo>
                    <a:pt x="1528" y="2804"/>
                  </a:lnTo>
                  <a:lnTo>
                    <a:pt x="1424" y="2909"/>
                  </a:lnTo>
                  <a:lnTo>
                    <a:pt x="1340" y="2909"/>
                  </a:lnTo>
                  <a:lnTo>
                    <a:pt x="1173" y="2679"/>
                  </a:lnTo>
                  <a:lnTo>
                    <a:pt x="1068" y="2658"/>
                  </a:lnTo>
                  <a:lnTo>
                    <a:pt x="901" y="2595"/>
                  </a:lnTo>
                  <a:lnTo>
                    <a:pt x="838" y="2512"/>
                  </a:lnTo>
                  <a:lnTo>
                    <a:pt x="712" y="2574"/>
                  </a:lnTo>
                  <a:lnTo>
                    <a:pt x="608" y="2574"/>
                  </a:lnTo>
                  <a:lnTo>
                    <a:pt x="587" y="2470"/>
                  </a:lnTo>
                  <a:lnTo>
                    <a:pt x="691" y="2344"/>
                  </a:lnTo>
                  <a:lnTo>
                    <a:pt x="796" y="2281"/>
                  </a:lnTo>
                  <a:lnTo>
                    <a:pt x="733" y="2135"/>
                  </a:lnTo>
                  <a:lnTo>
                    <a:pt x="691" y="2093"/>
                  </a:lnTo>
                  <a:lnTo>
                    <a:pt x="398" y="2240"/>
                  </a:lnTo>
                  <a:lnTo>
                    <a:pt x="294" y="2344"/>
                  </a:lnTo>
                  <a:lnTo>
                    <a:pt x="105" y="2512"/>
                  </a:lnTo>
                  <a:lnTo>
                    <a:pt x="64" y="2679"/>
                  </a:lnTo>
                  <a:lnTo>
                    <a:pt x="1" y="2784"/>
                  </a:lnTo>
                  <a:lnTo>
                    <a:pt x="22" y="2825"/>
                  </a:lnTo>
                  <a:lnTo>
                    <a:pt x="105" y="2909"/>
                  </a:lnTo>
                  <a:lnTo>
                    <a:pt x="126" y="2993"/>
                  </a:lnTo>
                  <a:lnTo>
                    <a:pt x="64" y="3035"/>
                  </a:lnTo>
                  <a:lnTo>
                    <a:pt x="64" y="3097"/>
                  </a:lnTo>
                  <a:lnTo>
                    <a:pt x="189" y="3202"/>
                  </a:lnTo>
                  <a:lnTo>
                    <a:pt x="273" y="3348"/>
                  </a:lnTo>
                  <a:lnTo>
                    <a:pt x="231" y="3495"/>
                  </a:lnTo>
                  <a:lnTo>
                    <a:pt x="168" y="3495"/>
                  </a:lnTo>
                  <a:lnTo>
                    <a:pt x="85" y="3516"/>
                  </a:lnTo>
                  <a:lnTo>
                    <a:pt x="22" y="3621"/>
                  </a:lnTo>
                  <a:lnTo>
                    <a:pt x="126" y="3704"/>
                  </a:lnTo>
                  <a:lnTo>
                    <a:pt x="231" y="3746"/>
                  </a:lnTo>
                  <a:lnTo>
                    <a:pt x="419" y="3872"/>
                  </a:lnTo>
                  <a:lnTo>
                    <a:pt x="587" y="3913"/>
                  </a:lnTo>
                  <a:lnTo>
                    <a:pt x="817" y="4060"/>
                  </a:lnTo>
                  <a:lnTo>
                    <a:pt x="921" y="4081"/>
                  </a:lnTo>
                  <a:lnTo>
                    <a:pt x="963" y="4185"/>
                  </a:lnTo>
                  <a:lnTo>
                    <a:pt x="1068" y="4374"/>
                  </a:lnTo>
                  <a:lnTo>
                    <a:pt x="1110" y="4541"/>
                  </a:lnTo>
                  <a:lnTo>
                    <a:pt x="1173" y="4667"/>
                  </a:lnTo>
                  <a:lnTo>
                    <a:pt x="1424" y="4771"/>
                  </a:lnTo>
                  <a:lnTo>
                    <a:pt x="1486" y="4960"/>
                  </a:lnTo>
                  <a:lnTo>
                    <a:pt x="1549" y="5106"/>
                  </a:lnTo>
                  <a:lnTo>
                    <a:pt x="1591" y="5211"/>
                  </a:lnTo>
                  <a:lnTo>
                    <a:pt x="1633" y="5399"/>
                  </a:lnTo>
                  <a:lnTo>
                    <a:pt x="1696" y="5525"/>
                  </a:lnTo>
                  <a:lnTo>
                    <a:pt x="1800" y="5587"/>
                  </a:lnTo>
                  <a:lnTo>
                    <a:pt x="1905" y="5797"/>
                  </a:lnTo>
                  <a:lnTo>
                    <a:pt x="1905" y="5922"/>
                  </a:lnTo>
                  <a:lnTo>
                    <a:pt x="1884" y="5964"/>
                  </a:lnTo>
                  <a:lnTo>
                    <a:pt x="1989" y="6152"/>
                  </a:lnTo>
                  <a:lnTo>
                    <a:pt x="2177" y="6382"/>
                  </a:lnTo>
                  <a:lnTo>
                    <a:pt x="2219" y="6487"/>
                  </a:lnTo>
                  <a:lnTo>
                    <a:pt x="2198" y="6592"/>
                  </a:lnTo>
                  <a:lnTo>
                    <a:pt x="2219" y="6675"/>
                  </a:lnTo>
                  <a:lnTo>
                    <a:pt x="2302" y="6696"/>
                  </a:lnTo>
                  <a:lnTo>
                    <a:pt x="2491" y="6885"/>
                  </a:lnTo>
                  <a:lnTo>
                    <a:pt x="2533" y="6989"/>
                  </a:lnTo>
                  <a:lnTo>
                    <a:pt x="2574" y="7157"/>
                  </a:lnTo>
                  <a:lnTo>
                    <a:pt x="2616" y="7219"/>
                  </a:lnTo>
                  <a:lnTo>
                    <a:pt x="2784" y="7282"/>
                  </a:lnTo>
                  <a:lnTo>
                    <a:pt x="2805" y="7408"/>
                  </a:lnTo>
                  <a:lnTo>
                    <a:pt x="2951" y="7680"/>
                  </a:lnTo>
                  <a:lnTo>
                    <a:pt x="3014" y="7805"/>
                  </a:lnTo>
                  <a:lnTo>
                    <a:pt x="3202" y="8056"/>
                  </a:lnTo>
                  <a:lnTo>
                    <a:pt x="3202" y="8203"/>
                  </a:lnTo>
                  <a:lnTo>
                    <a:pt x="3139" y="8203"/>
                  </a:lnTo>
                  <a:lnTo>
                    <a:pt x="3098" y="8161"/>
                  </a:lnTo>
                  <a:lnTo>
                    <a:pt x="3098" y="8224"/>
                  </a:lnTo>
                  <a:lnTo>
                    <a:pt x="3118" y="8328"/>
                  </a:lnTo>
                  <a:lnTo>
                    <a:pt x="3118" y="8412"/>
                  </a:lnTo>
                  <a:lnTo>
                    <a:pt x="3160" y="8412"/>
                  </a:lnTo>
                  <a:lnTo>
                    <a:pt x="3244" y="8454"/>
                  </a:lnTo>
                  <a:lnTo>
                    <a:pt x="3265" y="8538"/>
                  </a:lnTo>
                  <a:lnTo>
                    <a:pt x="3244" y="8579"/>
                  </a:lnTo>
                  <a:lnTo>
                    <a:pt x="3432" y="8726"/>
                  </a:lnTo>
                  <a:lnTo>
                    <a:pt x="3621" y="8789"/>
                  </a:lnTo>
                  <a:lnTo>
                    <a:pt x="3642" y="8872"/>
                  </a:lnTo>
                  <a:lnTo>
                    <a:pt x="3725" y="8977"/>
                  </a:lnTo>
                  <a:lnTo>
                    <a:pt x="3830" y="8998"/>
                  </a:lnTo>
                  <a:lnTo>
                    <a:pt x="3872" y="9061"/>
                  </a:lnTo>
                  <a:lnTo>
                    <a:pt x="3893" y="9165"/>
                  </a:lnTo>
                  <a:lnTo>
                    <a:pt x="3976" y="9207"/>
                  </a:lnTo>
                  <a:lnTo>
                    <a:pt x="4165" y="9186"/>
                  </a:lnTo>
                  <a:lnTo>
                    <a:pt x="4206" y="9144"/>
                  </a:lnTo>
                  <a:lnTo>
                    <a:pt x="4186" y="9207"/>
                  </a:lnTo>
                  <a:lnTo>
                    <a:pt x="4269" y="9354"/>
                  </a:lnTo>
                  <a:lnTo>
                    <a:pt x="4458" y="9416"/>
                  </a:lnTo>
                  <a:lnTo>
                    <a:pt x="4562" y="9500"/>
                  </a:lnTo>
                  <a:lnTo>
                    <a:pt x="4562" y="9605"/>
                  </a:lnTo>
                  <a:lnTo>
                    <a:pt x="4667" y="9667"/>
                  </a:lnTo>
                  <a:lnTo>
                    <a:pt x="4792" y="9709"/>
                  </a:lnTo>
                  <a:lnTo>
                    <a:pt x="4834" y="9688"/>
                  </a:lnTo>
                  <a:lnTo>
                    <a:pt x="4939" y="9709"/>
                  </a:lnTo>
                  <a:lnTo>
                    <a:pt x="5148" y="9835"/>
                  </a:lnTo>
                  <a:lnTo>
                    <a:pt x="5315" y="9919"/>
                  </a:lnTo>
                  <a:lnTo>
                    <a:pt x="5420" y="9919"/>
                  </a:lnTo>
                  <a:lnTo>
                    <a:pt x="5462" y="9939"/>
                  </a:lnTo>
                  <a:lnTo>
                    <a:pt x="5504" y="10023"/>
                  </a:lnTo>
                  <a:lnTo>
                    <a:pt x="5650" y="10128"/>
                  </a:lnTo>
                  <a:lnTo>
                    <a:pt x="5755" y="10191"/>
                  </a:lnTo>
                  <a:lnTo>
                    <a:pt x="5859" y="10316"/>
                  </a:lnTo>
                  <a:lnTo>
                    <a:pt x="5943" y="10337"/>
                  </a:lnTo>
                  <a:lnTo>
                    <a:pt x="5985" y="10421"/>
                  </a:lnTo>
                  <a:lnTo>
                    <a:pt x="5964" y="10463"/>
                  </a:lnTo>
                  <a:lnTo>
                    <a:pt x="5964" y="10546"/>
                  </a:lnTo>
                  <a:lnTo>
                    <a:pt x="6090" y="10567"/>
                  </a:lnTo>
                  <a:lnTo>
                    <a:pt x="6236" y="10630"/>
                  </a:lnTo>
                  <a:lnTo>
                    <a:pt x="6403" y="10776"/>
                  </a:lnTo>
                  <a:lnTo>
                    <a:pt x="6550" y="10944"/>
                  </a:lnTo>
                  <a:lnTo>
                    <a:pt x="6655" y="10965"/>
                  </a:lnTo>
                  <a:lnTo>
                    <a:pt x="6675" y="10986"/>
                  </a:lnTo>
                  <a:lnTo>
                    <a:pt x="6801" y="10923"/>
                  </a:lnTo>
                  <a:lnTo>
                    <a:pt x="6927" y="10839"/>
                  </a:lnTo>
                  <a:lnTo>
                    <a:pt x="7010" y="10839"/>
                  </a:lnTo>
                  <a:lnTo>
                    <a:pt x="7115" y="10776"/>
                  </a:lnTo>
                  <a:lnTo>
                    <a:pt x="7178" y="10672"/>
                  </a:lnTo>
                  <a:lnTo>
                    <a:pt x="7073" y="10567"/>
                  </a:lnTo>
                  <a:lnTo>
                    <a:pt x="7094" y="10463"/>
                  </a:lnTo>
                  <a:lnTo>
                    <a:pt x="7136" y="10400"/>
                  </a:lnTo>
                  <a:lnTo>
                    <a:pt x="7240" y="10421"/>
                  </a:lnTo>
                  <a:lnTo>
                    <a:pt x="7219" y="10337"/>
                  </a:lnTo>
                  <a:lnTo>
                    <a:pt x="7136" y="10316"/>
                  </a:lnTo>
                  <a:lnTo>
                    <a:pt x="7094" y="10253"/>
                  </a:lnTo>
                  <a:lnTo>
                    <a:pt x="7199" y="10086"/>
                  </a:lnTo>
                  <a:lnTo>
                    <a:pt x="7324" y="10002"/>
                  </a:lnTo>
                  <a:lnTo>
                    <a:pt x="7429" y="9835"/>
                  </a:lnTo>
                  <a:lnTo>
                    <a:pt x="7450" y="9709"/>
                  </a:lnTo>
                  <a:lnTo>
                    <a:pt x="7282" y="9312"/>
                  </a:lnTo>
                  <a:lnTo>
                    <a:pt x="7324" y="9207"/>
                  </a:lnTo>
                  <a:lnTo>
                    <a:pt x="7324" y="9082"/>
                  </a:lnTo>
                  <a:lnTo>
                    <a:pt x="7303" y="8998"/>
                  </a:lnTo>
                  <a:lnTo>
                    <a:pt x="7282" y="8872"/>
                  </a:lnTo>
                  <a:lnTo>
                    <a:pt x="7324" y="8789"/>
                  </a:lnTo>
                  <a:lnTo>
                    <a:pt x="7387" y="8621"/>
                  </a:lnTo>
                  <a:lnTo>
                    <a:pt x="7345" y="8245"/>
                  </a:lnTo>
                  <a:lnTo>
                    <a:pt x="7303" y="8098"/>
                  </a:lnTo>
                  <a:lnTo>
                    <a:pt x="7387" y="7910"/>
                  </a:lnTo>
                  <a:lnTo>
                    <a:pt x="7387" y="7491"/>
                  </a:lnTo>
                  <a:lnTo>
                    <a:pt x="7450" y="7324"/>
                  </a:lnTo>
                  <a:lnTo>
                    <a:pt x="7450" y="7261"/>
                  </a:lnTo>
                  <a:lnTo>
                    <a:pt x="6927" y="6487"/>
                  </a:lnTo>
                  <a:lnTo>
                    <a:pt x="6906" y="6487"/>
                  </a:lnTo>
                  <a:lnTo>
                    <a:pt x="6864" y="6466"/>
                  </a:lnTo>
                  <a:lnTo>
                    <a:pt x="6675" y="6466"/>
                  </a:lnTo>
                  <a:lnTo>
                    <a:pt x="6571" y="6529"/>
                  </a:lnTo>
                  <a:lnTo>
                    <a:pt x="6445" y="6529"/>
                  </a:lnTo>
                  <a:lnTo>
                    <a:pt x="6383" y="6466"/>
                  </a:lnTo>
                  <a:lnTo>
                    <a:pt x="6362" y="6341"/>
                  </a:lnTo>
                  <a:lnTo>
                    <a:pt x="6341" y="6006"/>
                  </a:lnTo>
                  <a:lnTo>
                    <a:pt x="6341" y="5797"/>
                  </a:lnTo>
                  <a:lnTo>
                    <a:pt x="6383" y="5734"/>
                  </a:lnTo>
                  <a:lnTo>
                    <a:pt x="6403" y="5608"/>
                  </a:lnTo>
                  <a:lnTo>
                    <a:pt x="6362" y="5545"/>
                  </a:lnTo>
                  <a:lnTo>
                    <a:pt x="6152" y="5650"/>
                  </a:lnTo>
                  <a:lnTo>
                    <a:pt x="5922" y="5901"/>
                  </a:lnTo>
                  <a:lnTo>
                    <a:pt x="5608" y="5859"/>
                  </a:lnTo>
                  <a:lnTo>
                    <a:pt x="5357" y="5859"/>
                  </a:lnTo>
                  <a:lnTo>
                    <a:pt x="5315" y="5713"/>
                  </a:lnTo>
                  <a:lnTo>
                    <a:pt x="5211" y="5525"/>
                  </a:lnTo>
                  <a:lnTo>
                    <a:pt x="5023" y="5483"/>
                  </a:lnTo>
                  <a:lnTo>
                    <a:pt x="4688" y="5525"/>
                  </a:lnTo>
                  <a:lnTo>
                    <a:pt x="4813" y="5336"/>
                  </a:lnTo>
                  <a:lnTo>
                    <a:pt x="4520" y="4876"/>
                  </a:lnTo>
                  <a:lnTo>
                    <a:pt x="4374" y="4709"/>
                  </a:lnTo>
                  <a:lnTo>
                    <a:pt x="4395" y="4646"/>
                  </a:lnTo>
                  <a:lnTo>
                    <a:pt x="4374" y="4541"/>
                  </a:lnTo>
                  <a:lnTo>
                    <a:pt x="4416" y="4437"/>
                  </a:lnTo>
                  <a:lnTo>
                    <a:pt x="4416" y="4290"/>
                  </a:lnTo>
                  <a:lnTo>
                    <a:pt x="4395" y="4227"/>
                  </a:lnTo>
                  <a:lnTo>
                    <a:pt x="4458" y="4165"/>
                  </a:lnTo>
                  <a:lnTo>
                    <a:pt x="4458" y="4039"/>
                  </a:lnTo>
                  <a:lnTo>
                    <a:pt x="4625" y="3934"/>
                  </a:lnTo>
                  <a:lnTo>
                    <a:pt x="4709" y="3955"/>
                  </a:lnTo>
                  <a:lnTo>
                    <a:pt x="4792" y="3851"/>
                  </a:lnTo>
                  <a:lnTo>
                    <a:pt x="4730" y="3746"/>
                  </a:lnTo>
                  <a:lnTo>
                    <a:pt x="4688" y="3558"/>
                  </a:lnTo>
                  <a:lnTo>
                    <a:pt x="4834" y="3411"/>
                  </a:lnTo>
                  <a:lnTo>
                    <a:pt x="4813" y="3307"/>
                  </a:lnTo>
                  <a:lnTo>
                    <a:pt x="4897" y="3223"/>
                  </a:lnTo>
                  <a:lnTo>
                    <a:pt x="4876" y="3076"/>
                  </a:lnTo>
                  <a:lnTo>
                    <a:pt x="4981" y="3014"/>
                  </a:lnTo>
                  <a:lnTo>
                    <a:pt x="5106" y="2930"/>
                  </a:lnTo>
                  <a:lnTo>
                    <a:pt x="5232" y="2825"/>
                  </a:lnTo>
                  <a:lnTo>
                    <a:pt x="5295" y="2804"/>
                  </a:lnTo>
                  <a:lnTo>
                    <a:pt x="5357" y="2721"/>
                  </a:lnTo>
                  <a:lnTo>
                    <a:pt x="5650" y="2679"/>
                  </a:lnTo>
                  <a:lnTo>
                    <a:pt x="6069" y="2553"/>
                  </a:lnTo>
                  <a:lnTo>
                    <a:pt x="6090" y="2449"/>
                  </a:lnTo>
                  <a:lnTo>
                    <a:pt x="6152" y="2470"/>
                  </a:lnTo>
                  <a:lnTo>
                    <a:pt x="6299" y="2470"/>
                  </a:lnTo>
                  <a:lnTo>
                    <a:pt x="6445" y="2553"/>
                  </a:lnTo>
                  <a:lnTo>
                    <a:pt x="6445" y="2574"/>
                  </a:lnTo>
                  <a:lnTo>
                    <a:pt x="6550" y="2595"/>
                  </a:lnTo>
                  <a:lnTo>
                    <a:pt x="6592" y="2512"/>
                  </a:lnTo>
                  <a:lnTo>
                    <a:pt x="6592" y="2470"/>
                  </a:lnTo>
                  <a:lnTo>
                    <a:pt x="6571" y="2344"/>
                  </a:lnTo>
                  <a:lnTo>
                    <a:pt x="6466" y="2260"/>
                  </a:lnTo>
                  <a:lnTo>
                    <a:pt x="6341" y="2260"/>
                  </a:lnTo>
                  <a:lnTo>
                    <a:pt x="6194" y="2281"/>
                  </a:lnTo>
                  <a:lnTo>
                    <a:pt x="6173" y="2198"/>
                  </a:lnTo>
                  <a:lnTo>
                    <a:pt x="6550" y="1570"/>
                  </a:lnTo>
                  <a:lnTo>
                    <a:pt x="6550" y="1507"/>
                  </a:lnTo>
                  <a:lnTo>
                    <a:pt x="6445" y="1528"/>
                  </a:lnTo>
                  <a:lnTo>
                    <a:pt x="6362" y="1444"/>
                  </a:lnTo>
                  <a:lnTo>
                    <a:pt x="6257" y="1403"/>
                  </a:lnTo>
                  <a:lnTo>
                    <a:pt x="6173" y="1403"/>
                  </a:lnTo>
                  <a:lnTo>
                    <a:pt x="6131" y="1319"/>
                  </a:lnTo>
                  <a:lnTo>
                    <a:pt x="6027" y="1319"/>
                  </a:lnTo>
                  <a:lnTo>
                    <a:pt x="5839" y="1424"/>
                  </a:lnTo>
                  <a:lnTo>
                    <a:pt x="5671" y="1340"/>
                  </a:lnTo>
                  <a:lnTo>
                    <a:pt x="5525" y="1319"/>
                  </a:lnTo>
                  <a:lnTo>
                    <a:pt x="5336" y="1403"/>
                  </a:lnTo>
                  <a:lnTo>
                    <a:pt x="5295" y="1444"/>
                  </a:lnTo>
                  <a:lnTo>
                    <a:pt x="5148" y="1444"/>
                  </a:lnTo>
                  <a:lnTo>
                    <a:pt x="5043" y="1424"/>
                  </a:lnTo>
                  <a:lnTo>
                    <a:pt x="4918" y="1444"/>
                  </a:lnTo>
                  <a:lnTo>
                    <a:pt x="4813" y="1424"/>
                  </a:lnTo>
                  <a:lnTo>
                    <a:pt x="4792" y="1340"/>
                  </a:lnTo>
                  <a:lnTo>
                    <a:pt x="4813" y="1256"/>
                  </a:lnTo>
                  <a:lnTo>
                    <a:pt x="4792" y="1131"/>
                  </a:lnTo>
                  <a:lnTo>
                    <a:pt x="4688" y="1089"/>
                  </a:lnTo>
                  <a:lnTo>
                    <a:pt x="4625" y="1089"/>
                  </a:lnTo>
                  <a:lnTo>
                    <a:pt x="4625" y="921"/>
                  </a:lnTo>
                  <a:lnTo>
                    <a:pt x="4520" y="775"/>
                  </a:lnTo>
                  <a:lnTo>
                    <a:pt x="4269" y="670"/>
                  </a:lnTo>
                  <a:lnTo>
                    <a:pt x="4186" y="670"/>
                  </a:lnTo>
                  <a:lnTo>
                    <a:pt x="4081" y="482"/>
                  </a:lnTo>
                  <a:lnTo>
                    <a:pt x="4081" y="377"/>
                  </a:lnTo>
                  <a:lnTo>
                    <a:pt x="3934" y="210"/>
                  </a:lnTo>
                  <a:lnTo>
                    <a:pt x="3893" y="168"/>
                  </a:lnTo>
                  <a:lnTo>
                    <a:pt x="3767" y="147"/>
                  </a:lnTo>
                  <a:lnTo>
                    <a:pt x="3558" y="84"/>
                  </a:lnTo>
                  <a:lnTo>
                    <a:pt x="3516"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6884;p56"/>
            <p:cNvSpPr/>
            <p:nvPr/>
          </p:nvSpPr>
          <p:spPr>
            <a:xfrm>
              <a:off x="3275452" y="3211250"/>
              <a:ext cx="85722" cy="91389"/>
            </a:xfrm>
            <a:custGeom>
              <a:avLst/>
              <a:gdLst/>
              <a:ahLst/>
              <a:cxnLst/>
              <a:rect l="l" t="t" r="r" b="b"/>
              <a:pathLst>
                <a:path w="7199" h="8036" extrusionOk="0">
                  <a:moveTo>
                    <a:pt x="1967" y="1"/>
                  </a:moveTo>
                  <a:lnTo>
                    <a:pt x="1779" y="85"/>
                  </a:lnTo>
                  <a:lnTo>
                    <a:pt x="1612" y="126"/>
                  </a:lnTo>
                  <a:lnTo>
                    <a:pt x="1319" y="294"/>
                  </a:lnTo>
                  <a:lnTo>
                    <a:pt x="1235" y="545"/>
                  </a:lnTo>
                  <a:lnTo>
                    <a:pt x="1047" y="608"/>
                  </a:lnTo>
                  <a:lnTo>
                    <a:pt x="921" y="608"/>
                  </a:lnTo>
                  <a:lnTo>
                    <a:pt x="796" y="712"/>
                  </a:lnTo>
                  <a:lnTo>
                    <a:pt x="712" y="712"/>
                  </a:lnTo>
                  <a:lnTo>
                    <a:pt x="524" y="775"/>
                  </a:lnTo>
                  <a:lnTo>
                    <a:pt x="1" y="775"/>
                  </a:lnTo>
                  <a:lnTo>
                    <a:pt x="524" y="1549"/>
                  </a:lnTo>
                  <a:lnTo>
                    <a:pt x="524" y="1612"/>
                  </a:lnTo>
                  <a:lnTo>
                    <a:pt x="461" y="1779"/>
                  </a:lnTo>
                  <a:lnTo>
                    <a:pt x="461" y="2198"/>
                  </a:lnTo>
                  <a:lnTo>
                    <a:pt x="377" y="2386"/>
                  </a:lnTo>
                  <a:lnTo>
                    <a:pt x="419" y="2533"/>
                  </a:lnTo>
                  <a:lnTo>
                    <a:pt x="461" y="2909"/>
                  </a:lnTo>
                  <a:lnTo>
                    <a:pt x="398" y="3077"/>
                  </a:lnTo>
                  <a:lnTo>
                    <a:pt x="356" y="3160"/>
                  </a:lnTo>
                  <a:lnTo>
                    <a:pt x="377" y="3286"/>
                  </a:lnTo>
                  <a:lnTo>
                    <a:pt x="398" y="3370"/>
                  </a:lnTo>
                  <a:lnTo>
                    <a:pt x="398" y="3495"/>
                  </a:lnTo>
                  <a:lnTo>
                    <a:pt x="356" y="3600"/>
                  </a:lnTo>
                  <a:lnTo>
                    <a:pt x="524" y="3997"/>
                  </a:lnTo>
                  <a:lnTo>
                    <a:pt x="503" y="4123"/>
                  </a:lnTo>
                  <a:lnTo>
                    <a:pt x="398" y="4290"/>
                  </a:lnTo>
                  <a:lnTo>
                    <a:pt x="273" y="4374"/>
                  </a:lnTo>
                  <a:lnTo>
                    <a:pt x="168" y="4541"/>
                  </a:lnTo>
                  <a:lnTo>
                    <a:pt x="210" y="4604"/>
                  </a:lnTo>
                  <a:lnTo>
                    <a:pt x="293" y="4625"/>
                  </a:lnTo>
                  <a:lnTo>
                    <a:pt x="314" y="4709"/>
                  </a:lnTo>
                  <a:lnTo>
                    <a:pt x="356" y="4709"/>
                  </a:lnTo>
                  <a:lnTo>
                    <a:pt x="356" y="4834"/>
                  </a:lnTo>
                  <a:lnTo>
                    <a:pt x="482" y="4939"/>
                  </a:lnTo>
                  <a:lnTo>
                    <a:pt x="524" y="5002"/>
                  </a:lnTo>
                  <a:lnTo>
                    <a:pt x="565" y="5127"/>
                  </a:lnTo>
                  <a:lnTo>
                    <a:pt x="524" y="5232"/>
                  </a:lnTo>
                  <a:lnTo>
                    <a:pt x="524" y="5274"/>
                  </a:lnTo>
                  <a:lnTo>
                    <a:pt x="586" y="5483"/>
                  </a:lnTo>
                  <a:lnTo>
                    <a:pt x="670" y="5629"/>
                  </a:lnTo>
                  <a:lnTo>
                    <a:pt x="921" y="5839"/>
                  </a:lnTo>
                  <a:lnTo>
                    <a:pt x="942" y="5901"/>
                  </a:lnTo>
                  <a:lnTo>
                    <a:pt x="879" y="6090"/>
                  </a:lnTo>
                  <a:lnTo>
                    <a:pt x="921" y="6194"/>
                  </a:lnTo>
                  <a:lnTo>
                    <a:pt x="775" y="6508"/>
                  </a:lnTo>
                  <a:lnTo>
                    <a:pt x="879" y="6613"/>
                  </a:lnTo>
                  <a:lnTo>
                    <a:pt x="1130" y="6885"/>
                  </a:lnTo>
                  <a:lnTo>
                    <a:pt x="1570" y="8036"/>
                  </a:lnTo>
                  <a:lnTo>
                    <a:pt x="1737" y="8036"/>
                  </a:lnTo>
                  <a:lnTo>
                    <a:pt x="1758" y="7952"/>
                  </a:lnTo>
                  <a:lnTo>
                    <a:pt x="1863" y="7931"/>
                  </a:lnTo>
                  <a:lnTo>
                    <a:pt x="1863" y="7952"/>
                  </a:lnTo>
                  <a:lnTo>
                    <a:pt x="1946" y="7847"/>
                  </a:lnTo>
                  <a:lnTo>
                    <a:pt x="2051" y="7638"/>
                  </a:lnTo>
                  <a:lnTo>
                    <a:pt x="2260" y="7408"/>
                  </a:lnTo>
                  <a:lnTo>
                    <a:pt x="2407" y="7345"/>
                  </a:lnTo>
                  <a:lnTo>
                    <a:pt x="2553" y="7471"/>
                  </a:lnTo>
                  <a:lnTo>
                    <a:pt x="2721" y="7450"/>
                  </a:lnTo>
                  <a:lnTo>
                    <a:pt x="2804" y="7429"/>
                  </a:lnTo>
                  <a:lnTo>
                    <a:pt x="2930" y="7471"/>
                  </a:lnTo>
                  <a:lnTo>
                    <a:pt x="3139" y="7429"/>
                  </a:lnTo>
                  <a:lnTo>
                    <a:pt x="3244" y="7450"/>
                  </a:lnTo>
                  <a:lnTo>
                    <a:pt x="3286" y="7575"/>
                  </a:lnTo>
                  <a:lnTo>
                    <a:pt x="3348" y="7847"/>
                  </a:lnTo>
                  <a:lnTo>
                    <a:pt x="3411" y="7889"/>
                  </a:lnTo>
                  <a:lnTo>
                    <a:pt x="3453" y="7847"/>
                  </a:lnTo>
                  <a:lnTo>
                    <a:pt x="3453" y="7743"/>
                  </a:lnTo>
                  <a:lnTo>
                    <a:pt x="3516" y="7617"/>
                  </a:lnTo>
                  <a:lnTo>
                    <a:pt x="3516" y="7512"/>
                  </a:lnTo>
                  <a:lnTo>
                    <a:pt x="3620" y="7366"/>
                  </a:lnTo>
                  <a:lnTo>
                    <a:pt x="4227" y="7366"/>
                  </a:lnTo>
                  <a:lnTo>
                    <a:pt x="4353" y="7471"/>
                  </a:lnTo>
                  <a:lnTo>
                    <a:pt x="4374" y="7303"/>
                  </a:lnTo>
                  <a:lnTo>
                    <a:pt x="4541" y="6989"/>
                  </a:lnTo>
                  <a:lnTo>
                    <a:pt x="4562" y="6822"/>
                  </a:lnTo>
                  <a:lnTo>
                    <a:pt x="4541" y="6675"/>
                  </a:lnTo>
                  <a:lnTo>
                    <a:pt x="4478" y="6592"/>
                  </a:lnTo>
                  <a:lnTo>
                    <a:pt x="4667" y="6299"/>
                  </a:lnTo>
                  <a:lnTo>
                    <a:pt x="4750" y="6090"/>
                  </a:lnTo>
                  <a:lnTo>
                    <a:pt x="4750" y="5985"/>
                  </a:lnTo>
                  <a:lnTo>
                    <a:pt x="4876" y="5901"/>
                  </a:lnTo>
                  <a:lnTo>
                    <a:pt x="5650" y="5692"/>
                  </a:lnTo>
                  <a:lnTo>
                    <a:pt x="6319" y="5692"/>
                  </a:lnTo>
                  <a:lnTo>
                    <a:pt x="6696" y="5985"/>
                  </a:lnTo>
                  <a:lnTo>
                    <a:pt x="6780" y="5985"/>
                  </a:lnTo>
                  <a:lnTo>
                    <a:pt x="6864" y="6069"/>
                  </a:lnTo>
                  <a:lnTo>
                    <a:pt x="6926" y="5964"/>
                  </a:lnTo>
                  <a:lnTo>
                    <a:pt x="6905" y="5880"/>
                  </a:lnTo>
                  <a:lnTo>
                    <a:pt x="7198" y="5315"/>
                  </a:lnTo>
                  <a:lnTo>
                    <a:pt x="7177" y="5043"/>
                  </a:lnTo>
                  <a:lnTo>
                    <a:pt x="6884" y="4499"/>
                  </a:lnTo>
                  <a:lnTo>
                    <a:pt x="6571" y="4437"/>
                  </a:lnTo>
                  <a:lnTo>
                    <a:pt x="6591" y="4207"/>
                  </a:lnTo>
                  <a:lnTo>
                    <a:pt x="6550" y="3851"/>
                  </a:lnTo>
                  <a:lnTo>
                    <a:pt x="5524" y="3809"/>
                  </a:lnTo>
                  <a:lnTo>
                    <a:pt x="5545" y="3558"/>
                  </a:lnTo>
                  <a:lnTo>
                    <a:pt x="5315" y="3181"/>
                  </a:lnTo>
                  <a:lnTo>
                    <a:pt x="5399" y="3056"/>
                  </a:lnTo>
                  <a:lnTo>
                    <a:pt x="5336" y="2846"/>
                  </a:lnTo>
                  <a:lnTo>
                    <a:pt x="5378" y="2554"/>
                  </a:lnTo>
                  <a:lnTo>
                    <a:pt x="5315" y="2491"/>
                  </a:lnTo>
                  <a:lnTo>
                    <a:pt x="5106" y="2323"/>
                  </a:lnTo>
                  <a:lnTo>
                    <a:pt x="4771" y="2386"/>
                  </a:lnTo>
                  <a:lnTo>
                    <a:pt x="4604" y="2302"/>
                  </a:lnTo>
                  <a:lnTo>
                    <a:pt x="4499" y="2240"/>
                  </a:lnTo>
                  <a:lnTo>
                    <a:pt x="4457" y="2093"/>
                  </a:lnTo>
                  <a:lnTo>
                    <a:pt x="4290" y="2030"/>
                  </a:lnTo>
                  <a:lnTo>
                    <a:pt x="4060" y="1968"/>
                  </a:lnTo>
                  <a:lnTo>
                    <a:pt x="3955" y="1968"/>
                  </a:lnTo>
                  <a:lnTo>
                    <a:pt x="3746" y="1717"/>
                  </a:lnTo>
                  <a:lnTo>
                    <a:pt x="3620" y="1779"/>
                  </a:lnTo>
                  <a:lnTo>
                    <a:pt x="3411" y="1570"/>
                  </a:lnTo>
                  <a:lnTo>
                    <a:pt x="3181" y="1612"/>
                  </a:lnTo>
                  <a:lnTo>
                    <a:pt x="3118" y="1696"/>
                  </a:lnTo>
                  <a:lnTo>
                    <a:pt x="2993" y="1570"/>
                  </a:lnTo>
                  <a:lnTo>
                    <a:pt x="2804" y="1466"/>
                  </a:lnTo>
                  <a:lnTo>
                    <a:pt x="2679" y="1382"/>
                  </a:lnTo>
                  <a:lnTo>
                    <a:pt x="2616" y="1235"/>
                  </a:lnTo>
                  <a:lnTo>
                    <a:pt x="2490" y="1152"/>
                  </a:lnTo>
                  <a:lnTo>
                    <a:pt x="2407" y="942"/>
                  </a:lnTo>
                  <a:lnTo>
                    <a:pt x="2449" y="838"/>
                  </a:lnTo>
                  <a:lnTo>
                    <a:pt x="2386" y="545"/>
                  </a:lnTo>
                  <a:lnTo>
                    <a:pt x="2470" y="398"/>
                  </a:lnTo>
                  <a:lnTo>
                    <a:pt x="2407" y="189"/>
                  </a:lnTo>
                  <a:lnTo>
                    <a:pt x="2407" y="43"/>
                  </a:lnTo>
                  <a:lnTo>
                    <a:pt x="2365" y="1"/>
                  </a:lnTo>
                  <a:lnTo>
                    <a:pt x="2239" y="85"/>
                  </a:lnTo>
                  <a:lnTo>
                    <a:pt x="2093"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6B65"/>
                </a:solidFill>
              </a:endParaRPr>
            </a:p>
          </p:txBody>
        </p:sp>
        <p:sp>
          <p:nvSpPr>
            <p:cNvPr id="1110" name="Google Shape;6885;p56"/>
            <p:cNvSpPr/>
            <p:nvPr/>
          </p:nvSpPr>
          <p:spPr>
            <a:xfrm>
              <a:off x="3327273" y="3275982"/>
              <a:ext cx="58811" cy="59262"/>
            </a:xfrm>
            <a:custGeom>
              <a:avLst/>
              <a:gdLst/>
              <a:ahLst/>
              <a:cxnLst/>
              <a:rect l="l" t="t" r="r" b="b"/>
              <a:pathLst>
                <a:path w="4939" h="5211" extrusionOk="0">
                  <a:moveTo>
                    <a:pt x="1298" y="0"/>
                  </a:moveTo>
                  <a:lnTo>
                    <a:pt x="524" y="209"/>
                  </a:lnTo>
                  <a:lnTo>
                    <a:pt x="398" y="293"/>
                  </a:lnTo>
                  <a:lnTo>
                    <a:pt x="398" y="398"/>
                  </a:lnTo>
                  <a:lnTo>
                    <a:pt x="315" y="607"/>
                  </a:lnTo>
                  <a:lnTo>
                    <a:pt x="126" y="900"/>
                  </a:lnTo>
                  <a:lnTo>
                    <a:pt x="189" y="983"/>
                  </a:lnTo>
                  <a:lnTo>
                    <a:pt x="210" y="1130"/>
                  </a:lnTo>
                  <a:lnTo>
                    <a:pt x="189" y="1297"/>
                  </a:lnTo>
                  <a:lnTo>
                    <a:pt x="22" y="1611"/>
                  </a:lnTo>
                  <a:lnTo>
                    <a:pt x="1" y="1779"/>
                  </a:lnTo>
                  <a:lnTo>
                    <a:pt x="1" y="1820"/>
                  </a:lnTo>
                  <a:lnTo>
                    <a:pt x="126" y="1946"/>
                  </a:lnTo>
                  <a:lnTo>
                    <a:pt x="231" y="1967"/>
                  </a:lnTo>
                  <a:lnTo>
                    <a:pt x="398" y="2239"/>
                  </a:lnTo>
                  <a:lnTo>
                    <a:pt x="754" y="2595"/>
                  </a:lnTo>
                  <a:lnTo>
                    <a:pt x="879" y="2595"/>
                  </a:lnTo>
                  <a:lnTo>
                    <a:pt x="1026" y="2720"/>
                  </a:lnTo>
                  <a:lnTo>
                    <a:pt x="1131" y="2888"/>
                  </a:lnTo>
                  <a:lnTo>
                    <a:pt x="1465" y="2971"/>
                  </a:lnTo>
                  <a:lnTo>
                    <a:pt x="1695" y="3097"/>
                  </a:lnTo>
                  <a:lnTo>
                    <a:pt x="1800" y="3097"/>
                  </a:lnTo>
                  <a:lnTo>
                    <a:pt x="2030" y="3327"/>
                  </a:lnTo>
                  <a:lnTo>
                    <a:pt x="2302" y="3452"/>
                  </a:lnTo>
                  <a:lnTo>
                    <a:pt x="2637" y="3515"/>
                  </a:lnTo>
                  <a:lnTo>
                    <a:pt x="2804" y="3641"/>
                  </a:lnTo>
                  <a:lnTo>
                    <a:pt x="2951" y="3808"/>
                  </a:lnTo>
                  <a:lnTo>
                    <a:pt x="3035" y="3934"/>
                  </a:lnTo>
                  <a:lnTo>
                    <a:pt x="2972" y="4059"/>
                  </a:lnTo>
                  <a:lnTo>
                    <a:pt x="2909" y="4185"/>
                  </a:lnTo>
                  <a:lnTo>
                    <a:pt x="2804" y="4269"/>
                  </a:lnTo>
                  <a:lnTo>
                    <a:pt x="2742" y="4373"/>
                  </a:lnTo>
                  <a:lnTo>
                    <a:pt x="2763" y="4478"/>
                  </a:lnTo>
                  <a:lnTo>
                    <a:pt x="2700" y="4708"/>
                  </a:lnTo>
                  <a:lnTo>
                    <a:pt x="2512" y="4896"/>
                  </a:lnTo>
                  <a:lnTo>
                    <a:pt x="2491" y="5022"/>
                  </a:lnTo>
                  <a:lnTo>
                    <a:pt x="2574" y="5022"/>
                  </a:lnTo>
                  <a:lnTo>
                    <a:pt x="2972" y="4959"/>
                  </a:lnTo>
                  <a:lnTo>
                    <a:pt x="3328" y="5064"/>
                  </a:lnTo>
                  <a:lnTo>
                    <a:pt x="3579" y="5210"/>
                  </a:lnTo>
                  <a:lnTo>
                    <a:pt x="3704" y="5168"/>
                  </a:lnTo>
                  <a:lnTo>
                    <a:pt x="3788" y="5168"/>
                  </a:lnTo>
                  <a:lnTo>
                    <a:pt x="3851" y="5210"/>
                  </a:lnTo>
                  <a:lnTo>
                    <a:pt x="3955" y="5064"/>
                  </a:lnTo>
                  <a:lnTo>
                    <a:pt x="3997" y="5022"/>
                  </a:lnTo>
                  <a:lnTo>
                    <a:pt x="4123" y="5085"/>
                  </a:lnTo>
                  <a:lnTo>
                    <a:pt x="4227" y="4959"/>
                  </a:lnTo>
                  <a:lnTo>
                    <a:pt x="4290" y="4792"/>
                  </a:lnTo>
                  <a:lnTo>
                    <a:pt x="4541" y="4603"/>
                  </a:lnTo>
                  <a:lnTo>
                    <a:pt x="4583" y="4478"/>
                  </a:lnTo>
                  <a:lnTo>
                    <a:pt x="4646" y="4352"/>
                  </a:lnTo>
                  <a:lnTo>
                    <a:pt x="4750" y="4248"/>
                  </a:lnTo>
                  <a:lnTo>
                    <a:pt x="4792" y="4038"/>
                  </a:lnTo>
                  <a:lnTo>
                    <a:pt x="4750" y="3976"/>
                  </a:lnTo>
                  <a:lnTo>
                    <a:pt x="4750" y="3829"/>
                  </a:lnTo>
                  <a:lnTo>
                    <a:pt x="4813" y="3808"/>
                  </a:lnTo>
                  <a:lnTo>
                    <a:pt x="4813" y="3724"/>
                  </a:lnTo>
                  <a:lnTo>
                    <a:pt x="4813" y="3662"/>
                  </a:lnTo>
                  <a:lnTo>
                    <a:pt x="4813" y="3599"/>
                  </a:lnTo>
                  <a:lnTo>
                    <a:pt x="4834" y="3599"/>
                  </a:lnTo>
                  <a:lnTo>
                    <a:pt x="4855" y="3515"/>
                  </a:lnTo>
                  <a:lnTo>
                    <a:pt x="4855" y="2971"/>
                  </a:lnTo>
                  <a:lnTo>
                    <a:pt x="4939" y="2888"/>
                  </a:lnTo>
                  <a:lnTo>
                    <a:pt x="4834" y="2867"/>
                  </a:lnTo>
                  <a:lnTo>
                    <a:pt x="4750" y="2783"/>
                  </a:lnTo>
                  <a:lnTo>
                    <a:pt x="4625" y="2720"/>
                  </a:lnTo>
                  <a:lnTo>
                    <a:pt x="4395" y="2867"/>
                  </a:lnTo>
                  <a:lnTo>
                    <a:pt x="4290" y="2825"/>
                  </a:lnTo>
                  <a:lnTo>
                    <a:pt x="4206" y="2616"/>
                  </a:lnTo>
                  <a:lnTo>
                    <a:pt x="4060" y="1988"/>
                  </a:lnTo>
                  <a:lnTo>
                    <a:pt x="4018" y="1862"/>
                  </a:lnTo>
                  <a:lnTo>
                    <a:pt x="3892" y="1820"/>
                  </a:lnTo>
                  <a:lnTo>
                    <a:pt x="3767" y="1716"/>
                  </a:lnTo>
                  <a:lnTo>
                    <a:pt x="3495" y="1841"/>
                  </a:lnTo>
                  <a:lnTo>
                    <a:pt x="3328" y="1758"/>
                  </a:lnTo>
                  <a:lnTo>
                    <a:pt x="3056" y="1779"/>
                  </a:lnTo>
                  <a:lnTo>
                    <a:pt x="2972" y="1737"/>
                  </a:lnTo>
                  <a:lnTo>
                    <a:pt x="2763" y="1758"/>
                  </a:lnTo>
                  <a:lnTo>
                    <a:pt x="2721" y="1632"/>
                  </a:lnTo>
                  <a:lnTo>
                    <a:pt x="2763" y="1528"/>
                  </a:lnTo>
                  <a:lnTo>
                    <a:pt x="2721" y="1360"/>
                  </a:lnTo>
                  <a:lnTo>
                    <a:pt x="2763" y="1025"/>
                  </a:lnTo>
                  <a:lnTo>
                    <a:pt x="2658" y="837"/>
                  </a:lnTo>
                  <a:lnTo>
                    <a:pt x="2658" y="670"/>
                  </a:lnTo>
                  <a:lnTo>
                    <a:pt x="2512" y="565"/>
                  </a:lnTo>
                  <a:lnTo>
                    <a:pt x="2553" y="419"/>
                  </a:lnTo>
                  <a:lnTo>
                    <a:pt x="2428" y="293"/>
                  </a:lnTo>
                  <a:lnTo>
                    <a:pt x="2344" y="293"/>
                  </a:lnTo>
                  <a:lnTo>
                    <a:pt x="1967"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6CBC2"/>
                </a:solidFill>
              </a:endParaRPr>
            </a:p>
          </p:txBody>
        </p:sp>
        <p:sp>
          <p:nvSpPr>
            <p:cNvPr id="1111" name="Google Shape;6886;p56"/>
            <p:cNvSpPr/>
            <p:nvPr/>
          </p:nvSpPr>
          <p:spPr>
            <a:xfrm>
              <a:off x="3363150" y="3352838"/>
              <a:ext cx="34889" cy="37848"/>
            </a:xfrm>
            <a:custGeom>
              <a:avLst/>
              <a:gdLst/>
              <a:ahLst/>
              <a:cxnLst/>
              <a:rect l="l" t="t" r="r" b="b"/>
              <a:pathLst>
                <a:path w="2930" h="3328" extrusionOk="0">
                  <a:moveTo>
                    <a:pt x="754" y="0"/>
                  </a:moveTo>
                  <a:lnTo>
                    <a:pt x="440" y="63"/>
                  </a:lnTo>
                  <a:lnTo>
                    <a:pt x="377" y="42"/>
                  </a:lnTo>
                  <a:lnTo>
                    <a:pt x="315" y="42"/>
                  </a:lnTo>
                  <a:lnTo>
                    <a:pt x="273" y="63"/>
                  </a:lnTo>
                  <a:lnTo>
                    <a:pt x="231" y="210"/>
                  </a:lnTo>
                  <a:lnTo>
                    <a:pt x="126" y="335"/>
                  </a:lnTo>
                  <a:lnTo>
                    <a:pt x="168" y="524"/>
                  </a:lnTo>
                  <a:lnTo>
                    <a:pt x="126" y="586"/>
                  </a:lnTo>
                  <a:lnTo>
                    <a:pt x="147" y="712"/>
                  </a:lnTo>
                  <a:lnTo>
                    <a:pt x="147" y="963"/>
                  </a:lnTo>
                  <a:lnTo>
                    <a:pt x="84" y="1047"/>
                  </a:lnTo>
                  <a:lnTo>
                    <a:pt x="84" y="1151"/>
                  </a:lnTo>
                  <a:lnTo>
                    <a:pt x="43" y="1277"/>
                  </a:lnTo>
                  <a:lnTo>
                    <a:pt x="84" y="1465"/>
                  </a:lnTo>
                  <a:lnTo>
                    <a:pt x="43" y="1507"/>
                  </a:lnTo>
                  <a:lnTo>
                    <a:pt x="63" y="1779"/>
                  </a:lnTo>
                  <a:lnTo>
                    <a:pt x="126" y="1967"/>
                  </a:lnTo>
                  <a:lnTo>
                    <a:pt x="84" y="2030"/>
                  </a:lnTo>
                  <a:lnTo>
                    <a:pt x="22" y="2114"/>
                  </a:lnTo>
                  <a:lnTo>
                    <a:pt x="1" y="2156"/>
                  </a:lnTo>
                  <a:lnTo>
                    <a:pt x="1" y="2428"/>
                  </a:lnTo>
                  <a:lnTo>
                    <a:pt x="63" y="2637"/>
                  </a:lnTo>
                  <a:lnTo>
                    <a:pt x="231" y="2867"/>
                  </a:lnTo>
                  <a:lnTo>
                    <a:pt x="315" y="2867"/>
                  </a:lnTo>
                  <a:lnTo>
                    <a:pt x="461" y="3034"/>
                  </a:lnTo>
                  <a:lnTo>
                    <a:pt x="545" y="3055"/>
                  </a:lnTo>
                  <a:lnTo>
                    <a:pt x="796" y="3034"/>
                  </a:lnTo>
                  <a:lnTo>
                    <a:pt x="963" y="3055"/>
                  </a:lnTo>
                  <a:lnTo>
                    <a:pt x="1089" y="3139"/>
                  </a:lnTo>
                  <a:lnTo>
                    <a:pt x="1172" y="3160"/>
                  </a:lnTo>
                  <a:lnTo>
                    <a:pt x="1277" y="3160"/>
                  </a:lnTo>
                  <a:lnTo>
                    <a:pt x="1298" y="3181"/>
                  </a:lnTo>
                  <a:lnTo>
                    <a:pt x="1277" y="3244"/>
                  </a:lnTo>
                  <a:lnTo>
                    <a:pt x="1277" y="3285"/>
                  </a:lnTo>
                  <a:lnTo>
                    <a:pt x="1382" y="3285"/>
                  </a:lnTo>
                  <a:lnTo>
                    <a:pt x="1507" y="3202"/>
                  </a:lnTo>
                  <a:lnTo>
                    <a:pt x="1654" y="3181"/>
                  </a:lnTo>
                  <a:lnTo>
                    <a:pt x="1800" y="3244"/>
                  </a:lnTo>
                  <a:lnTo>
                    <a:pt x="1842" y="3264"/>
                  </a:lnTo>
                  <a:lnTo>
                    <a:pt x="1926" y="3264"/>
                  </a:lnTo>
                  <a:lnTo>
                    <a:pt x="2009" y="3285"/>
                  </a:lnTo>
                  <a:lnTo>
                    <a:pt x="2093" y="3327"/>
                  </a:lnTo>
                  <a:lnTo>
                    <a:pt x="2135" y="3264"/>
                  </a:lnTo>
                  <a:lnTo>
                    <a:pt x="2156" y="3181"/>
                  </a:lnTo>
                  <a:lnTo>
                    <a:pt x="2177" y="3181"/>
                  </a:lnTo>
                  <a:lnTo>
                    <a:pt x="2239" y="3202"/>
                  </a:lnTo>
                  <a:lnTo>
                    <a:pt x="2449" y="3139"/>
                  </a:lnTo>
                  <a:lnTo>
                    <a:pt x="2574" y="2972"/>
                  </a:lnTo>
                  <a:lnTo>
                    <a:pt x="2637" y="2930"/>
                  </a:lnTo>
                  <a:lnTo>
                    <a:pt x="2616" y="2909"/>
                  </a:lnTo>
                  <a:lnTo>
                    <a:pt x="2658" y="2804"/>
                  </a:lnTo>
                  <a:lnTo>
                    <a:pt x="2784" y="2720"/>
                  </a:lnTo>
                  <a:lnTo>
                    <a:pt x="2784" y="2532"/>
                  </a:lnTo>
                  <a:lnTo>
                    <a:pt x="2867" y="2428"/>
                  </a:lnTo>
                  <a:lnTo>
                    <a:pt x="2930" y="2407"/>
                  </a:lnTo>
                  <a:lnTo>
                    <a:pt x="2888" y="2386"/>
                  </a:lnTo>
                  <a:lnTo>
                    <a:pt x="2825" y="2281"/>
                  </a:lnTo>
                  <a:lnTo>
                    <a:pt x="2784" y="2239"/>
                  </a:lnTo>
                  <a:lnTo>
                    <a:pt x="2784" y="2218"/>
                  </a:lnTo>
                  <a:lnTo>
                    <a:pt x="2742" y="2030"/>
                  </a:lnTo>
                  <a:lnTo>
                    <a:pt x="2846" y="1884"/>
                  </a:lnTo>
                  <a:lnTo>
                    <a:pt x="2867" y="1716"/>
                  </a:lnTo>
                  <a:lnTo>
                    <a:pt x="2742" y="1612"/>
                  </a:lnTo>
                  <a:lnTo>
                    <a:pt x="2574" y="1402"/>
                  </a:lnTo>
                  <a:lnTo>
                    <a:pt x="2449" y="1256"/>
                  </a:lnTo>
                  <a:lnTo>
                    <a:pt x="2239" y="1151"/>
                  </a:lnTo>
                  <a:lnTo>
                    <a:pt x="2114" y="1172"/>
                  </a:lnTo>
                  <a:lnTo>
                    <a:pt x="2114" y="1026"/>
                  </a:lnTo>
                  <a:lnTo>
                    <a:pt x="1988" y="879"/>
                  </a:lnTo>
                  <a:lnTo>
                    <a:pt x="1842" y="858"/>
                  </a:lnTo>
                  <a:lnTo>
                    <a:pt x="1695" y="775"/>
                  </a:lnTo>
                  <a:lnTo>
                    <a:pt x="1570" y="565"/>
                  </a:lnTo>
                  <a:lnTo>
                    <a:pt x="1486" y="565"/>
                  </a:lnTo>
                  <a:lnTo>
                    <a:pt x="1382" y="670"/>
                  </a:lnTo>
                  <a:lnTo>
                    <a:pt x="1319" y="670"/>
                  </a:lnTo>
                  <a:lnTo>
                    <a:pt x="1172" y="461"/>
                  </a:lnTo>
                  <a:lnTo>
                    <a:pt x="1110" y="314"/>
                  </a:lnTo>
                  <a:lnTo>
                    <a:pt x="984" y="251"/>
                  </a:lnTo>
                  <a:lnTo>
                    <a:pt x="859" y="63"/>
                  </a:lnTo>
                  <a:lnTo>
                    <a:pt x="754"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12" name="Google Shape;6887;p56"/>
            <p:cNvGrpSpPr/>
            <p:nvPr/>
          </p:nvGrpSpPr>
          <p:grpSpPr>
            <a:xfrm>
              <a:off x="3280929" y="3294542"/>
              <a:ext cx="109894" cy="272224"/>
              <a:chOff x="2711750" y="3572300"/>
              <a:chExt cx="230725" cy="598425"/>
            </a:xfrm>
          </p:grpSpPr>
          <p:sp>
            <p:nvSpPr>
              <p:cNvPr id="1276" name="Google Shape;6888;p56"/>
              <p:cNvSpPr/>
              <p:nvPr/>
            </p:nvSpPr>
            <p:spPr>
              <a:xfrm>
                <a:off x="2711750" y="3572300"/>
                <a:ext cx="230725" cy="538800"/>
              </a:xfrm>
              <a:custGeom>
                <a:avLst/>
                <a:gdLst/>
                <a:ahLst/>
                <a:cxnLst/>
                <a:rect l="l" t="t" r="r" b="b"/>
                <a:pathLst>
                  <a:path w="9229" h="21552" extrusionOk="0">
                    <a:moveTo>
                      <a:pt x="1947" y="0"/>
                    </a:moveTo>
                    <a:lnTo>
                      <a:pt x="1800" y="42"/>
                    </a:lnTo>
                    <a:lnTo>
                      <a:pt x="1570" y="293"/>
                    </a:lnTo>
                    <a:lnTo>
                      <a:pt x="1466" y="502"/>
                    </a:lnTo>
                    <a:lnTo>
                      <a:pt x="1382" y="607"/>
                    </a:lnTo>
                    <a:lnTo>
                      <a:pt x="1466" y="753"/>
                    </a:lnTo>
                    <a:lnTo>
                      <a:pt x="1298" y="1402"/>
                    </a:lnTo>
                    <a:lnTo>
                      <a:pt x="629" y="1779"/>
                    </a:lnTo>
                    <a:lnTo>
                      <a:pt x="566" y="1925"/>
                    </a:lnTo>
                    <a:lnTo>
                      <a:pt x="691" y="2030"/>
                    </a:lnTo>
                    <a:lnTo>
                      <a:pt x="733" y="2134"/>
                    </a:lnTo>
                    <a:lnTo>
                      <a:pt x="650" y="2281"/>
                    </a:lnTo>
                    <a:lnTo>
                      <a:pt x="670" y="2448"/>
                    </a:lnTo>
                    <a:lnTo>
                      <a:pt x="796" y="2616"/>
                    </a:lnTo>
                    <a:lnTo>
                      <a:pt x="796" y="2762"/>
                    </a:lnTo>
                    <a:lnTo>
                      <a:pt x="691" y="2846"/>
                    </a:lnTo>
                    <a:lnTo>
                      <a:pt x="670" y="2950"/>
                    </a:lnTo>
                    <a:lnTo>
                      <a:pt x="754" y="3013"/>
                    </a:lnTo>
                    <a:lnTo>
                      <a:pt x="796" y="3076"/>
                    </a:lnTo>
                    <a:lnTo>
                      <a:pt x="796" y="3243"/>
                    </a:lnTo>
                    <a:lnTo>
                      <a:pt x="859" y="3285"/>
                    </a:lnTo>
                    <a:lnTo>
                      <a:pt x="775" y="3390"/>
                    </a:lnTo>
                    <a:lnTo>
                      <a:pt x="670" y="3453"/>
                    </a:lnTo>
                    <a:lnTo>
                      <a:pt x="524" y="3599"/>
                    </a:lnTo>
                    <a:lnTo>
                      <a:pt x="357" y="3997"/>
                    </a:lnTo>
                    <a:lnTo>
                      <a:pt x="252" y="4164"/>
                    </a:lnTo>
                    <a:lnTo>
                      <a:pt x="210" y="4582"/>
                    </a:lnTo>
                    <a:lnTo>
                      <a:pt x="126" y="4645"/>
                    </a:lnTo>
                    <a:lnTo>
                      <a:pt x="147" y="5022"/>
                    </a:lnTo>
                    <a:lnTo>
                      <a:pt x="252" y="5210"/>
                    </a:lnTo>
                    <a:lnTo>
                      <a:pt x="252" y="5461"/>
                    </a:lnTo>
                    <a:lnTo>
                      <a:pt x="168" y="5566"/>
                    </a:lnTo>
                    <a:lnTo>
                      <a:pt x="168" y="5859"/>
                    </a:lnTo>
                    <a:lnTo>
                      <a:pt x="22" y="5942"/>
                    </a:lnTo>
                    <a:lnTo>
                      <a:pt x="1" y="6152"/>
                    </a:lnTo>
                    <a:lnTo>
                      <a:pt x="43" y="6424"/>
                    </a:lnTo>
                    <a:lnTo>
                      <a:pt x="147" y="6570"/>
                    </a:lnTo>
                    <a:lnTo>
                      <a:pt x="168" y="6675"/>
                    </a:lnTo>
                    <a:lnTo>
                      <a:pt x="315" y="6884"/>
                    </a:lnTo>
                    <a:lnTo>
                      <a:pt x="378" y="7051"/>
                    </a:lnTo>
                    <a:lnTo>
                      <a:pt x="461" y="7407"/>
                    </a:lnTo>
                    <a:lnTo>
                      <a:pt x="545" y="7470"/>
                    </a:lnTo>
                    <a:lnTo>
                      <a:pt x="587" y="7930"/>
                    </a:lnTo>
                    <a:lnTo>
                      <a:pt x="566" y="8181"/>
                    </a:lnTo>
                    <a:lnTo>
                      <a:pt x="461" y="8202"/>
                    </a:lnTo>
                    <a:lnTo>
                      <a:pt x="357" y="8453"/>
                    </a:lnTo>
                    <a:lnTo>
                      <a:pt x="378" y="8683"/>
                    </a:lnTo>
                    <a:lnTo>
                      <a:pt x="252" y="8872"/>
                    </a:lnTo>
                    <a:lnTo>
                      <a:pt x="336" y="8935"/>
                    </a:lnTo>
                    <a:lnTo>
                      <a:pt x="440" y="9123"/>
                    </a:lnTo>
                    <a:lnTo>
                      <a:pt x="461" y="9332"/>
                    </a:lnTo>
                    <a:lnTo>
                      <a:pt x="336" y="9458"/>
                    </a:lnTo>
                    <a:lnTo>
                      <a:pt x="210" y="9709"/>
                    </a:lnTo>
                    <a:lnTo>
                      <a:pt x="210" y="10085"/>
                    </a:lnTo>
                    <a:lnTo>
                      <a:pt x="210" y="10253"/>
                    </a:lnTo>
                    <a:lnTo>
                      <a:pt x="147" y="10483"/>
                    </a:lnTo>
                    <a:lnTo>
                      <a:pt x="482" y="11173"/>
                    </a:lnTo>
                    <a:lnTo>
                      <a:pt x="419" y="11278"/>
                    </a:lnTo>
                    <a:lnTo>
                      <a:pt x="252" y="11341"/>
                    </a:lnTo>
                    <a:lnTo>
                      <a:pt x="231" y="11655"/>
                    </a:lnTo>
                    <a:lnTo>
                      <a:pt x="22" y="11948"/>
                    </a:lnTo>
                    <a:lnTo>
                      <a:pt x="43" y="12157"/>
                    </a:lnTo>
                    <a:lnTo>
                      <a:pt x="147" y="12345"/>
                    </a:lnTo>
                    <a:lnTo>
                      <a:pt x="126" y="12764"/>
                    </a:lnTo>
                    <a:lnTo>
                      <a:pt x="147" y="13119"/>
                    </a:lnTo>
                    <a:lnTo>
                      <a:pt x="210" y="13391"/>
                    </a:lnTo>
                    <a:lnTo>
                      <a:pt x="315" y="13433"/>
                    </a:lnTo>
                    <a:lnTo>
                      <a:pt x="357" y="13538"/>
                    </a:lnTo>
                    <a:lnTo>
                      <a:pt x="336" y="13705"/>
                    </a:lnTo>
                    <a:lnTo>
                      <a:pt x="210" y="13789"/>
                    </a:lnTo>
                    <a:lnTo>
                      <a:pt x="231" y="14103"/>
                    </a:lnTo>
                    <a:cubicBezTo>
                      <a:pt x="252" y="14165"/>
                      <a:pt x="252" y="14270"/>
                      <a:pt x="273" y="14354"/>
                    </a:cubicBezTo>
                    <a:lnTo>
                      <a:pt x="273" y="14375"/>
                    </a:lnTo>
                    <a:lnTo>
                      <a:pt x="461" y="14437"/>
                    </a:lnTo>
                    <a:lnTo>
                      <a:pt x="461" y="14626"/>
                    </a:lnTo>
                    <a:lnTo>
                      <a:pt x="461" y="14772"/>
                    </a:lnTo>
                    <a:lnTo>
                      <a:pt x="566" y="15002"/>
                    </a:lnTo>
                    <a:lnTo>
                      <a:pt x="608" y="15274"/>
                    </a:lnTo>
                    <a:lnTo>
                      <a:pt x="712" y="15295"/>
                    </a:lnTo>
                    <a:lnTo>
                      <a:pt x="796" y="15253"/>
                    </a:lnTo>
                    <a:lnTo>
                      <a:pt x="880" y="15274"/>
                    </a:lnTo>
                    <a:lnTo>
                      <a:pt x="880" y="15400"/>
                    </a:lnTo>
                    <a:lnTo>
                      <a:pt x="754" y="15567"/>
                    </a:lnTo>
                    <a:lnTo>
                      <a:pt x="482" y="15567"/>
                    </a:lnTo>
                    <a:lnTo>
                      <a:pt x="440" y="15672"/>
                    </a:lnTo>
                    <a:lnTo>
                      <a:pt x="524" y="15735"/>
                    </a:lnTo>
                    <a:lnTo>
                      <a:pt x="545" y="15714"/>
                    </a:lnTo>
                    <a:lnTo>
                      <a:pt x="670" y="15714"/>
                    </a:lnTo>
                    <a:lnTo>
                      <a:pt x="859" y="15839"/>
                    </a:lnTo>
                    <a:lnTo>
                      <a:pt x="984" y="16049"/>
                    </a:lnTo>
                    <a:lnTo>
                      <a:pt x="984" y="16195"/>
                    </a:lnTo>
                    <a:lnTo>
                      <a:pt x="838" y="16321"/>
                    </a:lnTo>
                    <a:lnTo>
                      <a:pt x="838" y="16425"/>
                    </a:lnTo>
                    <a:lnTo>
                      <a:pt x="901" y="16572"/>
                    </a:lnTo>
                    <a:lnTo>
                      <a:pt x="963" y="16885"/>
                    </a:lnTo>
                    <a:lnTo>
                      <a:pt x="1047" y="17137"/>
                    </a:lnTo>
                    <a:lnTo>
                      <a:pt x="942" y="17241"/>
                    </a:lnTo>
                    <a:lnTo>
                      <a:pt x="901" y="17367"/>
                    </a:lnTo>
                    <a:lnTo>
                      <a:pt x="1005" y="17618"/>
                    </a:lnTo>
                    <a:lnTo>
                      <a:pt x="901" y="17764"/>
                    </a:lnTo>
                    <a:lnTo>
                      <a:pt x="859" y="18015"/>
                    </a:lnTo>
                    <a:lnTo>
                      <a:pt x="942" y="18246"/>
                    </a:lnTo>
                    <a:lnTo>
                      <a:pt x="984" y="18559"/>
                    </a:lnTo>
                    <a:lnTo>
                      <a:pt x="942" y="18852"/>
                    </a:lnTo>
                    <a:lnTo>
                      <a:pt x="733" y="19062"/>
                    </a:lnTo>
                    <a:lnTo>
                      <a:pt x="587" y="19250"/>
                    </a:lnTo>
                    <a:lnTo>
                      <a:pt x="524" y="19752"/>
                    </a:lnTo>
                    <a:cubicBezTo>
                      <a:pt x="545" y="19815"/>
                      <a:pt x="545" y="19898"/>
                      <a:pt x="566" y="19982"/>
                    </a:cubicBezTo>
                    <a:lnTo>
                      <a:pt x="796" y="20422"/>
                    </a:lnTo>
                    <a:lnTo>
                      <a:pt x="942" y="20422"/>
                    </a:lnTo>
                    <a:lnTo>
                      <a:pt x="1047" y="20317"/>
                    </a:lnTo>
                    <a:lnTo>
                      <a:pt x="1214" y="20233"/>
                    </a:lnTo>
                    <a:lnTo>
                      <a:pt x="1361" y="20233"/>
                    </a:lnTo>
                    <a:lnTo>
                      <a:pt x="1361" y="20401"/>
                    </a:lnTo>
                    <a:lnTo>
                      <a:pt x="1382" y="20735"/>
                    </a:lnTo>
                    <a:lnTo>
                      <a:pt x="1507" y="20840"/>
                    </a:lnTo>
                    <a:lnTo>
                      <a:pt x="1570" y="21049"/>
                    </a:lnTo>
                    <a:lnTo>
                      <a:pt x="1633" y="21279"/>
                    </a:lnTo>
                    <a:lnTo>
                      <a:pt x="1926" y="21321"/>
                    </a:lnTo>
                    <a:lnTo>
                      <a:pt x="2030" y="21363"/>
                    </a:lnTo>
                    <a:lnTo>
                      <a:pt x="2449" y="21279"/>
                    </a:lnTo>
                    <a:lnTo>
                      <a:pt x="3181" y="21279"/>
                    </a:lnTo>
                    <a:lnTo>
                      <a:pt x="3244" y="21342"/>
                    </a:lnTo>
                    <a:lnTo>
                      <a:pt x="3370" y="21363"/>
                    </a:lnTo>
                    <a:lnTo>
                      <a:pt x="3516" y="21489"/>
                    </a:lnTo>
                    <a:lnTo>
                      <a:pt x="3663" y="21551"/>
                    </a:lnTo>
                    <a:lnTo>
                      <a:pt x="3704" y="21551"/>
                    </a:lnTo>
                    <a:lnTo>
                      <a:pt x="3704" y="21447"/>
                    </a:lnTo>
                    <a:lnTo>
                      <a:pt x="3600" y="21363"/>
                    </a:lnTo>
                    <a:lnTo>
                      <a:pt x="3411" y="21238"/>
                    </a:lnTo>
                    <a:lnTo>
                      <a:pt x="3391" y="21133"/>
                    </a:lnTo>
                    <a:lnTo>
                      <a:pt x="3286" y="21028"/>
                    </a:lnTo>
                    <a:lnTo>
                      <a:pt x="3202" y="21049"/>
                    </a:lnTo>
                    <a:lnTo>
                      <a:pt x="3160" y="21007"/>
                    </a:lnTo>
                    <a:lnTo>
                      <a:pt x="3244" y="20945"/>
                    </a:lnTo>
                    <a:lnTo>
                      <a:pt x="3265" y="20861"/>
                    </a:lnTo>
                    <a:lnTo>
                      <a:pt x="3244" y="20840"/>
                    </a:lnTo>
                    <a:lnTo>
                      <a:pt x="3244" y="20756"/>
                    </a:lnTo>
                    <a:lnTo>
                      <a:pt x="3139" y="20505"/>
                    </a:lnTo>
                    <a:lnTo>
                      <a:pt x="3035" y="20317"/>
                    </a:lnTo>
                    <a:lnTo>
                      <a:pt x="2993" y="20129"/>
                    </a:lnTo>
                    <a:lnTo>
                      <a:pt x="3077" y="19961"/>
                    </a:lnTo>
                    <a:lnTo>
                      <a:pt x="3202" y="19857"/>
                    </a:lnTo>
                    <a:lnTo>
                      <a:pt x="3265" y="19752"/>
                    </a:lnTo>
                    <a:lnTo>
                      <a:pt x="3202" y="19689"/>
                    </a:lnTo>
                    <a:lnTo>
                      <a:pt x="3202" y="19585"/>
                    </a:lnTo>
                    <a:lnTo>
                      <a:pt x="3160" y="19501"/>
                    </a:lnTo>
                    <a:lnTo>
                      <a:pt x="3244" y="19564"/>
                    </a:lnTo>
                    <a:lnTo>
                      <a:pt x="3307" y="19647"/>
                    </a:lnTo>
                    <a:lnTo>
                      <a:pt x="3391" y="19668"/>
                    </a:lnTo>
                    <a:lnTo>
                      <a:pt x="3516" y="19564"/>
                    </a:lnTo>
                    <a:lnTo>
                      <a:pt x="3558" y="19480"/>
                    </a:lnTo>
                    <a:lnTo>
                      <a:pt x="3663" y="19354"/>
                    </a:lnTo>
                    <a:lnTo>
                      <a:pt x="3683" y="19250"/>
                    </a:lnTo>
                    <a:lnTo>
                      <a:pt x="3663" y="19062"/>
                    </a:lnTo>
                    <a:lnTo>
                      <a:pt x="3579" y="19041"/>
                    </a:lnTo>
                    <a:lnTo>
                      <a:pt x="3516" y="19082"/>
                    </a:lnTo>
                    <a:lnTo>
                      <a:pt x="3516" y="19082"/>
                    </a:lnTo>
                    <a:lnTo>
                      <a:pt x="3558" y="19020"/>
                    </a:lnTo>
                    <a:lnTo>
                      <a:pt x="3663" y="18915"/>
                    </a:lnTo>
                    <a:lnTo>
                      <a:pt x="3704" y="18769"/>
                    </a:lnTo>
                    <a:lnTo>
                      <a:pt x="3725" y="18643"/>
                    </a:lnTo>
                    <a:lnTo>
                      <a:pt x="3872" y="18518"/>
                    </a:lnTo>
                    <a:lnTo>
                      <a:pt x="3976" y="18518"/>
                    </a:lnTo>
                    <a:lnTo>
                      <a:pt x="4018" y="18392"/>
                    </a:lnTo>
                    <a:lnTo>
                      <a:pt x="4102" y="18287"/>
                    </a:lnTo>
                    <a:lnTo>
                      <a:pt x="4144" y="18246"/>
                    </a:lnTo>
                    <a:lnTo>
                      <a:pt x="4186" y="18141"/>
                    </a:lnTo>
                    <a:lnTo>
                      <a:pt x="4248" y="18099"/>
                    </a:lnTo>
                    <a:lnTo>
                      <a:pt x="4332" y="17994"/>
                    </a:lnTo>
                    <a:lnTo>
                      <a:pt x="4311" y="17932"/>
                    </a:lnTo>
                    <a:lnTo>
                      <a:pt x="4311" y="17869"/>
                    </a:lnTo>
                    <a:lnTo>
                      <a:pt x="4395" y="17806"/>
                    </a:lnTo>
                    <a:lnTo>
                      <a:pt x="4290" y="17702"/>
                    </a:lnTo>
                    <a:lnTo>
                      <a:pt x="4207" y="17702"/>
                    </a:lnTo>
                    <a:lnTo>
                      <a:pt x="4311" y="17597"/>
                    </a:lnTo>
                    <a:lnTo>
                      <a:pt x="4311" y="17492"/>
                    </a:lnTo>
                    <a:lnTo>
                      <a:pt x="4227" y="17367"/>
                    </a:lnTo>
                    <a:lnTo>
                      <a:pt x="4227" y="17423"/>
                    </a:lnTo>
                    <a:lnTo>
                      <a:pt x="4186" y="17409"/>
                    </a:lnTo>
                    <a:lnTo>
                      <a:pt x="4123" y="17429"/>
                    </a:lnTo>
                    <a:lnTo>
                      <a:pt x="4018" y="17429"/>
                    </a:lnTo>
                    <a:lnTo>
                      <a:pt x="3830" y="17471"/>
                    </a:lnTo>
                    <a:lnTo>
                      <a:pt x="3600" y="17262"/>
                    </a:lnTo>
                    <a:lnTo>
                      <a:pt x="3453" y="17137"/>
                    </a:lnTo>
                    <a:lnTo>
                      <a:pt x="3370" y="17095"/>
                    </a:lnTo>
                    <a:lnTo>
                      <a:pt x="3265" y="16990"/>
                    </a:lnTo>
                    <a:lnTo>
                      <a:pt x="3139" y="16781"/>
                    </a:lnTo>
                    <a:lnTo>
                      <a:pt x="3139" y="16655"/>
                    </a:lnTo>
                    <a:lnTo>
                      <a:pt x="3056" y="16551"/>
                    </a:lnTo>
                    <a:lnTo>
                      <a:pt x="3056" y="16467"/>
                    </a:lnTo>
                    <a:lnTo>
                      <a:pt x="3181" y="16362"/>
                    </a:lnTo>
                    <a:lnTo>
                      <a:pt x="3244" y="16258"/>
                    </a:lnTo>
                    <a:lnTo>
                      <a:pt x="3286" y="16132"/>
                    </a:lnTo>
                    <a:lnTo>
                      <a:pt x="3370" y="16111"/>
                    </a:lnTo>
                    <a:lnTo>
                      <a:pt x="3474" y="16007"/>
                    </a:lnTo>
                    <a:lnTo>
                      <a:pt x="3600" y="15986"/>
                    </a:lnTo>
                    <a:lnTo>
                      <a:pt x="3704" y="15881"/>
                    </a:lnTo>
                    <a:lnTo>
                      <a:pt x="3872" y="15839"/>
                    </a:lnTo>
                    <a:lnTo>
                      <a:pt x="3976" y="15881"/>
                    </a:lnTo>
                    <a:lnTo>
                      <a:pt x="4144" y="15839"/>
                    </a:lnTo>
                    <a:lnTo>
                      <a:pt x="4144" y="15797"/>
                    </a:lnTo>
                    <a:lnTo>
                      <a:pt x="4102" y="15735"/>
                    </a:lnTo>
                    <a:lnTo>
                      <a:pt x="3997" y="15693"/>
                    </a:lnTo>
                    <a:lnTo>
                      <a:pt x="4018" y="15630"/>
                    </a:lnTo>
                    <a:lnTo>
                      <a:pt x="4039" y="15567"/>
                    </a:lnTo>
                    <a:lnTo>
                      <a:pt x="4207" y="15463"/>
                    </a:lnTo>
                    <a:lnTo>
                      <a:pt x="4186" y="15421"/>
                    </a:lnTo>
                    <a:lnTo>
                      <a:pt x="4227" y="15358"/>
                    </a:lnTo>
                    <a:lnTo>
                      <a:pt x="4227" y="15295"/>
                    </a:lnTo>
                    <a:lnTo>
                      <a:pt x="4102" y="15128"/>
                    </a:lnTo>
                    <a:lnTo>
                      <a:pt x="4123" y="15065"/>
                    </a:lnTo>
                    <a:lnTo>
                      <a:pt x="4123" y="14981"/>
                    </a:lnTo>
                    <a:lnTo>
                      <a:pt x="4018" y="14940"/>
                    </a:lnTo>
                    <a:lnTo>
                      <a:pt x="3997" y="14772"/>
                    </a:lnTo>
                    <a:lnTo>
                      <a:pt x="4081" y="14668"/>
                    </a:lnTo>
                    <a:lnTo>
                      <a:pt x="4123" y="14563"/>
                    </a:lnTo>
                    <a:lnTo>
                      <a:pt x="4081" y="14521"/>
                    </a:lnTo>
                    <a:lnTo>
                      <a:pt x="4144" y="14437"/>
                    </a:lnTo>
                    <a:lnTo>
                      <a:pt x="4332" y="14354"/>
                    </a:lnTo>
                    <a:lnTo>
                      <a:pt x="4458" y="14249"/>
                    </a:lnTo>
                    <a:lnTo>
                      <a:pt x="4458" y="14207"/>
                    </a:lnTo>
                    <a:lnTo>
                      <a:pt x="4311" y="14144"/>
                    </a:lnTo>
                    <a:lnTo>
                      <a:pt x="4207" y="14144"/>
                    </a:lnTo>
                    <a:lnTo>
                      <a:pt x="4144" y="14061"/>
                    </a:lnTo>
                    <a:lnTo>
                      <a:pt x="4186" y="14019"/>
                    </a:lnTo>
                    <a:lnTo>
                      <a:pt x="4290" y="13935"/>
                    </a:lnTo>
                    <a:lnTo>
                      <a:pt x="4437" y="13893"/>
                    </a:lnTo>
                    <a:lnTo>
                      <a:pt x="4562" y="13956"/>
                    </a:lnTo>
                    <a:lnTo>
                      <a:pt x="4562" y="14040"/>
                    </a:lnTo>
                    <a:lnTo>
                      <a:pt x="4541" y="14082"/>
                    </a:lnTo>
                    <a:lnTo>
                      <a:pt x="4604" y="14186"/>
                    </a:lnTo>
                    <a:lnTo>
                      <a:pt x="4667" y="14228"/>
                    </a:lnTo>
                    <a:lnTo>
                      <a:pt x="4918" y="14082"/>
                    </a:lnTo>
                    <a:lnTo>
                      <a:pt x="4939" y="13998"/>
                    </a:lnTo>
                    <a:lnTo>
                      <a:pt x="4876" y="13852"/>
                    </a:lnTo>
                    <a:lnTo>
                      <a:pt x="4813" y="13747"/>
                    </a:lnTo>
                    <a:lnTo>
                      <a:pt x="4855" y="13726"/>
                    </a:lnTo>
                    <a:lnTo>
                      <a:pt x="4876" y="13621"/>
                    </a:lnTo>
                    <a:lnTo>
                      <a:pt x="4813" y="13496"/>
                    </a:lnTo>
                    <a:lnTo>
                      <a:pt x="4730" y="13496"/>
                    </a:lnTo>
                    <a:lnTo>
                      <a:pt x="4625" y="13559"/>
                    </a:lnTo>
                    <a:lnTo>
                      <a:pt x="4541" y="13559"/>
                    </a:lnTo>
                    <a:lnTo>
                      <a:pt x="4499" y="13621"/>
                    </a:lnTo>
                    <a:lnTo>
                      <a:pt x="4520" y="13642"/>
                    </a:lnTo>
                    <a:lnTo>
                      <a:pt x="4625" y="13684"/>
                    </a:lnTo>
                    <a:lnTo>
                      <a:pt x="4625" y="13726"/>
                    </a:lnTo>
                    <a:lnTo>
                      <a:pt x="4437" y="13789"/>
                    </a:lnTo>
                    <a:lnTo>
                      <a:pt x="4353" y="13747"/>
                    </a:lnTo>
                    <a:lnTo>
                      <a:pt x="4416" y="13705"/>
                    </a:lnTo>
                    <a:lnTo>
                      <a:pt x="4499" y="13684"/>
                    </a:lnTo>
                    <a:lnTo>
                      <a:pt x="4437" y="13642"/>
                    </a:lnTo>
                    <a:lnTo>
                      <a:pt x="4248" y="13642"/>
                    </a:lnTo>
                    <a:lnTo>
                      <a:pt x="4123" y="13580"/>
                    </a:lnTo>
                    <a:lnTo>
                      <a:pt x="4102" y="13475"/>
                    </a:lnTo>
                    <a:lnTo>
                      <a:pt x="4102" y="13203"/>
                    </a:lnTo>
                    <a:lnTo>
                      <a:pt x="4039" y="12994"/>
                    </a:lnTo>
                    <a:lnTo>
                      <a:pt x="3914" y="12889"/>
                    </a:lnTo>
                    <a:lnTo>
                      <a:pt x="3914" y="12680"/>
                    </a:lnTo>
                    <a:lnTo>
                      <a:pt x="4018" y="12575"/>
                    </a:lnTo>
                    <a:lnTo>
                      <a:pt x="4102" y="12575"/>
                    </a:lnTo>
                    <a:lnTo>
                      <a:pt x="4081" y="12659"/>
                    </a:lnTo>
                    <a:lnTo>
                      <a:pt x="4102" y="12680"/>
                    </a:lnTo>
                    <a:lnTo>
                      <a:pt x="4227" y="12680"/>
                    </a:lnTo>
                    <a:lnTo>
                      <a:pt x="4437" y="12764"/>
                    </a:lnTo>
                    <a:lnTo>
                      <a:pt x="4646" y="12910"/>
                    </a:lnTo>
                    <a:lnTo>
                      <a:pt x="4834" y="12973"/>
                    </a:lnTo>
                    <a:lnTo>
                      <a:pt x="5148" y="12973"/>
                    </a:lnTo>
                    <a:lnTo>
                      <a:pt x="5336" y="12847"/>
                    </a:lnTo>
                    <a:lnTo>
                      <a:pt x="5295" y="12805"/>
                    </a:lnTo>
                    <a:lnTo>
                      <a:pt x="5441" y="12701"/>
                    </a:lnTo>
                    <a:lnTo>
                      <a:pt x="5462" y="12596"/>
                    </a:lnTo>
                    <a:lnTo>
                      <a:pt x="5441" y="12533"/>
                    </a:lnTo>
                    <a:lnTo>
                      <a:pt x="5462" y="12471"/>
                    </a:lnTo>
                    <a:lnTo>
                      <a:pt x="5483" y="12366"/>
                    </a:lnTo>
                    <a:lnTo>
                      <a:pt x="5378" y="12345"/>
                    </a:lnTo>
                    <a:lnTo>
                      <a:pt x="5295" y="12220"/>
                    </a:lnTo>
                    <a:lnTo>
                      <a:pt x="5295" y="12115"/>
                    </a:lnTo>
                    <a:lnTo>
                      <a:pt x="5357" y="12031"/>
                    </a:lnTo>
                    <a:lnTo>
                      <a:pt x="5336" y="11968"/>
                    </a:lnTo>
                    <a:lnTo>
                      <a:pt x="5441" y="11864"/>
                    </a:lnTo>
                    <a:lnTo>
                      <a:pt x="5441" y="11843"/>
                    </a:lnTo>
                    <a:lnTo>
                      <a:pt x="5483" y="11843"/>
                    </a:lnTo>
                    <a:lnTo>
                      <a:pt x="5504" y="11759"/>
                    </a:lnTo>
                    <a:lnTo>
                      <a:pt x="5483" y="11655"/>
                    </a:lnTo>
                    <a:lnTo>
                      <a:pt x="5378" y="11655"/>
                    </a:lnTo>
                    <a:lnTo>
                      <a:pt x="5378" y="11613"/>
                    </a:lnTo>
                    <a:lnTo>
                      <a:pt x="5336" y="11529"/>
                    </a:lnTo>
                    <a:lnTo>
                      <a:pt x="5336" y="11320"/>
                    </a:lnTo>
                    <a:lnTo>
                      <a:pt x="5295" y="11236"/>
                    </a:lnTo>
                    <a:lnTo>
                      <a:pt x="5295" y="11131"/>
                    </a:lnTo>
                    <a:lnTo>
                      <a:pt x="5336" y="11111"/>
                    </a:lnTo>
                    <a:lnTo>
                      <a:pt x="5378" y="11194"/>
                    </a:lnTo>
                    <a:lnTo>
                      <a:pt x="5462" y="11194"/>
                    </a:lnTo>
                    <a:lnTo>
                      <a:pt x="5608" y="11236"/>
                    </a:lnTo>
                    <a:lnTo>
                      <a:pt x="5755" y="11320"/>
                    </a:lnTo>
                    <a:lnTo>
                      <a:pt x="5859" y="11320"/>
                    </a:lnTo>
                    <a:lnTo>
                      <a:pt x="6027" y="11299"/>
                    </a:lnTo>
                    <a:lnTo>
                      <a:pt x="6215" y="11320"/>
                    </a:lnTo>
                    <a:lnTo>
                      <a:pt x="6445" y="11320"/>
                    </a:lnTo>
                    <a:lnTo>
                      <a:pt x="6843" y="11215"/>
                    </a:lnTo>
                    <a:lnTo>
                      <a:pt x="7178" y="11069"/>
                    </a:lnTo>
                    <a:lnTo>
                      <a:pt x="7220" y="10985"/>
                    </a:lnTo>
                    <a:lnTo>
                      <a:pt x="7261" y="11027"/>
                    </a:lnTo>
                    <a:lnTo>
                      <a:pt x="7492" y="10964"/>
                    </a:lnTo>
                    <a:lnTo>
                      <a:pt x="7805" y="10776"/>
                    </a:lnTo>
                    <a:lnTo>
                      <a:pt x="7868" y="10671"/>
                    </a:lnTo>
                    <a:lnTo>
                      <a:pt x="7826" y="10546"/>
                    </a:lnTo>
                    <a:lnTo>
                      <a:pt x="7889" y="10357"/>
                    </a:lnTo>
                    <a:lnTo>
                      <a:pt x="7931" y="10336"/>
                    </a:lnTo>
                    <a:lnTo>
                      <a:pt x="7973" y="10378"/>
                    </a:lnTo>
                    <a:lnTo>
                      <a:pt x="8015" y="10336"/>
                    </a:lnTo>
                    <a:lnTo>
                      <a:pt x="8077" y="10148"/>
                    </a:lnTo>
                    <a:lnTo>
                      <a:pt x="8182" y="9960"/>
                    </a:lnTo>
                    <a:lnTo>
                      <a:pt x="8203" y="9855"/>
                    </a:lnTo>
                    <a:lnTo>
                      <a:pt x="8203" y="9625"/>
                    </a:lnTo>
                    <a:lnTo>
                      <a:pt x="8182" y="9520"/>
                    </a:lnTo>
                    <a:lnTo>
                      <a:pt x="8140" y="9520"/>
                    </a:lnTo>
                    <a:lnTo>
                      <a:pt x="8077" y="9604"/>
                    </a:lnTo>
                    <a:lnTo>
                      <a:pt x="7931" y="9604"/>
                    </a:lnTo>
                    <a:lnTo>
                      <a:pt x="7784" y="9499"/>
                    </a:lnTo>
                    <a:lnTo>
                      <a:pt x="7701" y="9332"/>
                    </a:lnTo>
                    <a:lnTo>
                      <a:pt x="7701" y="9248"/>
                    </a:lnTo>
                    <a:lnTo>
                      <a:pt x="7826" y="8976"/>
                    </a:lnTo>
                    <a:lnTo>
                      <a:pt x="7826" y="8872"/>
                    </a:lnTo>
                    <a:lnTo>
                      <a:pt x="7764" y="8788"/>
                    </a:lnTo>
                    <a:lnTo>
                      <a:pt x="7471" y="8558"/>
                    </a:lnTo>
                    <a:lnTo>
                      <a:pt x="7240" y="8453"/>
                    </a:lnTo>
                    <a:lnTo>
                      <a:pt x="6989" y="8265"/>
                    </a:lnTo>
                    <a:lnTo>
                      <a:pt x="6948" y="8160"/>
                    </a:lnTo>
                    <a:lnTo>
                      <a:pt x="6968" y="8139"/>
                    </a:lnTo>
                    <a:lnTo>
                      <a:pt x="6968" y="8035"/>
                    </a:lnTo>
                    <a:lnTo>
                      <a:pt x="6885" y="7951"/>
                    </a:lnTo>
                    <a:lnTo>
                      <a:pt x="6927" y="7888"/>
                    </a:lnTo>
                    <a:lnTo>
                      <a:pt x="6864" y="7679"/>
                    </a:lnTo>
                    <a:lnTo>
                      <a:pt x="6885" y="7449"/>
                    </a:lnTo>
                    <a:lnTo>
                      <a:pt x="6927" y="7240"/>
                    </a:lnTo>
                    <a:lnTo>
                      <a:pt x="7010" y="7156"/>
                    </a:lnTo>
                    <a:lnTo>
                      <a:pt x="7031" y="7093"/>
                    </a:lnTo>
                    <a:lnTo>
                      <a:pt x="6968" y="6905"/>
                    </a:lnTo>
                    <a:lnTo>
                      <a:pt x="6948" y="6633"/>
                    </a:lnTo>
                    <a:lnTo>
                      <a:pt x="7010" y="6591"/>
                    </a:lnTo>
                    <a:lnTo>
                      <a:pt x="6948" y="6403"/>
                    </a:lnTo>
                    <a:lnTo>
                      <a:pt x="7031" y="6277"/>
                    </a:lnTo>
                    <a:lnTo>
                      <a:pt x="7031" y="6173"/>
                    </a:lnTo>
                    <a:lnTo>
                      <a:pt x="7073" y="6089"/>
                    </a:lnTo>
                    <a:lnTo>
                      <a:pt x="7115" y="5838"/>
                    </a:lnTo>
                    <a:lnTo>
                      <a:pt x="7073" y="5733"/>
                    </a:lnTo>
                    <a:lnTo>
                      <a:pt x="7136" y="5650"/>
                    </a:lnTo>
                    <a:lnTo>
                      <a:pt x="7115" y="5461"/>
                    </a:lnTo>
                    <a:lnTo>
                      <a:pt x="7220" y="5336"/>
                    </a:lnTo>
                    <a:lnTo>
                      <a:pt x="7261" y="5210"/>
                    </a:lnTo>
                    <a:lnTo>
                      <a:pt x="7261" y="5168"/>
                    </a:lnTo>
                    <a:lnTo>
                      <a:pt x="7282" y="5126"/>
                    </a:lnTo>
                    <a:lnTo>
                      <a:pt x="7387" y="5043"/>
                    </a:lnTo>
                    <a:lnTo>
                      <a:pt x="7387" y="5001"/>
                    </a:lnTo>
                    <a:lnTo>
                      <a:pt x="7492" y="4833"/>
                    </a:lnTo>
                    <a:lnTo>
                      <a:pt x="7575" y="4750"/>
                    </a:lnTo>
                    <a:lnTo>
                      <a:pt x="7680" y="4541"/>
                    </a:lnTo>
                    <a:lnTo>
                      <a:pt x="7722" y="4478"/>
                    </a:lnTo>
                    <a:lnTo>
                      <a:pt x="7805" y="4436"/>
                    </a:lnTo>
                    <a:lnTo>
                      <a:pt x="7805" y="4310"/>
                    </a:lnTo>
                    <a:lnTo>
                      <a:pt x="7826" y="4227"/>
                    </a:lnTo>
                    <a:lnTo>
                      <a:pt x="8015" y="3997"/>
                    </a:lnTo>
                    <a:lnTo>
                      <a:pt x="8098" y="3997"/>
                    </a:lnTo>
                    <a:lnTo>
                      <a:pt x="8182" y="3976"/>
                    </a:lnTo>
                    <a:lnTo>
                      <a:pt x="8182" y="3850"/>
                    </a:lnTo>
                    <a:lnTo>
                      <a:pt x="8266" y="3808"/>
                    </a:lnTo>
                    <a:lnTo>
                      <a:pt x="8475" y="3641"/>
                    </a:lnTo>
                    <a:lnTo>
                      <a:pt x="8538" y="3599"/>
                    </a:lnTo>
                    <a:lnTo>
                      <a:pt x="8600" y="3536"/>
                    </a:lnTo>
                    <a:lnTo>
                      <a:pt x="8831" y="3369"/>
                    </a:lnTo>
                    <a:lnTo>
                      <a:pt x="8852" y="3390"/>
                    </a:lnTo>
                    <a:lnTo>
                      <a:pt x="8935" y="3327"/>
                    </a:lnTo>
                    <a:lnTo>
                      <a:pt x="8956" y="3264"/>
                    </a:lnTo>
                    <a:lnTo>
                      <a:pt x="9103" y="3181"/>
                    </a:lnTo>
                    <a:lnTo>
                      <a:pt x="9207" y="3181"/>
                    </a:lnTo>
                    <a:lnTo>
                      <a:pt x="9228" y="3118"/>
                    </a:lnTo>
                    <a:lnTo>
                      <a:pt x="9207" y="2909"/>
                    </a:lnTo>
                    <a:lnTo>
                      <a:pt x="9165" y="2657"/>
                    </a:lnTo>
                    <a:lnTo>
                      <a:pt x="9165" y="2490"/>
                    </a:lnTo>
                    <a:lnTo>
                      <a:pt x="9061" y="2239"/>
                    </a:lnTo>
                    <a:lnTo>
                      <a:pt x="9061" y="2134"/>
                    </a:lnTo>
                    <a:lnTo>
                      <a:pt x="8810" y="2113"/>
                    </a:lnTo>
                    <a:lnTo>
                      <a:pt x="8705" y="2197"/>
                    </a:lnTo>
                    <a:lnTo>
                      <a:pt x="8684" y="2218"/>
                    </a:lnTo>
                    <a:lnTo>
                      <a:pt x="8684" y="2385"/>
                    </a:lnTo>
                    <a:lnTo>
                      <a:pt x="8705" y="2427"/>
                    </a:lnTo>
                    <a:lnTo>
                      <a:pt x="8705" y="2637"/>
                    </a:lnTo>
                    <a:lnTo>
                      <a:pt x="8600" y="2720"/>
                    </a:lnTo>
                    <a:lnTo>
                      <a:pt x="8517" y="2846"/>
                    </a:lnTo>
                    <a:lnTo>
                      <a:pt x="8496" y="2971"/>
                    </a:lnTo>
                    <a:lnTo>
                      <a:pt x="8224" y="3160"/>
                    </a:lnTo>
                    <a:lnTo>
                      <a:pt x="8182" y="3327"/>
                    </a:lnTo>
                    <a:lnTo>
                      <a:pt x="8077" y="3453"/>
                    </a:lnTo>
                    <a:lnTo>
                      <a:pt x="7952" y="3432"/>
                    </a:lnTo>
                    <a:lnTo>
                      <a:pt x="7889" y="3453"/>
                    </a:lnTo>
                    <a:lnTo>
                      <a:pt x="7784" y="3599"/>
                    </a:lnTo>
                    <a:lnTo>
                      <a:pt x="7743" y="3557"/>
                    </a:lnTo>
                    <a:lnTo>
                      <a:pt x="7659" y="3557"/>
                    </a:lnTo>
                    <a:lnTo>
                      <a:pt x="7533" y="3599"/>
                    </a:lnTo>
                    <a:lnTo>
                      <a:pt x="7282" y="3453"/>
                    </a:lnTo>
                    <a:lnTo>
                      <a:pt x="6948" y="3348"/>
                    </a:lnTo>
                    <a:lnTo>
                      <a:pt x="6529" y="3390"/>
                    </a:lnTo>
                    <a:lnTo>
                      <a:pt x="6424" y="3390"/>
                    </a:lnTo>
                    <a:lnTo>
                      <a:pt x="6445" y="3264"/>
                    </a:lnTo>
                    <a:lnTo>
                      <a:pt x="6634" y="3076"/>
                    </a:lnTo>
                    <a:lnTo>
                      <a:pt x="6717" y="2846"/>
                    </a:lnTo>
                    <a:lnTo>
                      <a:pt x="6696" y="2720"/>
                    </a:lnTo>
                    <a:lnTo>
                      <a:pt x="6738" y="2616"/>
                    </a:lnTo>
                    <a:lnTo>
                      <a:pt x="6843" y="2532"/>
                    </a:lnTo>
                    <a:lnTo>
                      <a:pt x="6927" y="2406"/>
                    </a:lnTo>
                    <a:lnTo>
                      <a:pt x="6948" y="2281"/>
                    </a:lnTo>
                    <a:lnTo>
                      <a:pt x="6864" y="2134"/>
                    </a:lnTo>
                    <a:lnTo>
                      <a:pt x="6696" y="2009"/>
                    </a:lnTo>
                    <a:lnTo>
                      <a:pt x="6550" y="1862"/>
                    </a:lnTo>
                    <a:lnTo>
                      <a:pt x="6215" y="1800"/>
                    </a:lnTo>
                    <a:lnTo>
                      <a:pt x="5964" y="1674"/>
                    </a:lnTo>
                    <a:lnTo>
                      <a:pt x="5692" y="1465"/>
                    </a:lnTo>
                    <a:lnTo>
                      <a:pt x="5587" y="1444"/>
                    </a:lnTo>
                    <a:lnTo>
                      <a:pt x="5357" y="1339"/>
                    </a:lnTo>
                    <a:lnTo>
                      <a:pt x="5023" y="1256"/>
                    </a:lnTo>
                    <a:lnTo>
                      <a:pt x="4939" y="1088"/>
                    </a:lnTo>
                    <a:lnTo>
                      <a:pt x="4813" y="963"/>
                    </a:lnTo>
                    <a:lnTo>
                      <a:pt x="4667" y="942"/>
                    </a:lnTo>
                    <a:lnTo>
                      <a:pt x="4311" y="565"/>
                    </a:lnTo>
                    <a:lnTo>
                      <a:pt x="4186" y="314"/>
                    </a:lnTo>
                    <a:lnTo>
                      <a:pt x="4081" y="293"/>
                    </a:lnTo>
                    <a:lnTo>
                      <a:pt x="3935" y="147"/>
                    </a:lnTo>
                    <a:lnTo>
                      <a:pt x="3914" y="126"/>
                    </a:lnTo>
                    <a:lnTo>
                      <a:pt x="3809" y="21"/>
                    </a:lnTo>
                    <a:lnTo>
                      <a:pt x="3181" y="21"/>
                    </a:lnTo>
                    <a:lnTo>
                      <a:pt x="3077" y="147"/>
                    </a:lnTo>
                    <a:lnTo>
                      <a:pt x="3077" y="251"/>
                    </a:lnTo>
                    <a:lnTo>
                      <a:pt x="2993" y="356"/>
                    </a:lnTo>
                    <a:lnTo>
                      <a:pt x="2993" y="460"/>
                    </a:lnTo>
                    <a:lnTo>
                      <a:pt x="2951" y="544"/>
                    </a:lnTo>
                    <a:lnTo>
                      <a:pt x="2888" y="460"/>
                    </a:lnTo>
                    <a:lnTo>
                      <a:pt x="2826" y="230"/>
                    </a:lnTo>
                    <a:lnTo>
                      <a:pt x="2784" y="84"/>
                    </a:lnTo>
                    <a:lnTo>
                      <a:pt x="2679" y="42"/>
                    </a:lnTo>
                    <a:lnTo>
                      <a:pt x="2470" y="105"/>
                    </a:lnTo>
                    <a:lnTo>
                      <a:pt x="2344" y="84"/>
                    </a:lnTo>
                    <a:lnTo>
                      <a:pt x="2240" y="105"/>
                    </a:lnTo>
                    <a:lnTo>
                      <a:pt x="2093" y="126"/>
                    </a:lnTo>
                    <a:lnTo>
                      <a:pt x="1947"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6889;p56"/>
              <p:cNvSpPr/>
              <p:nvPr/>
            </p:nvSpPr>
            <p:spPr>
              <a:xfrm>
                <a:off x="2804875" y="4134625"/>
                <a:ext cx="51800" cy="36100"/>
              </a:xfrm>
              <a:custGeom>
                <a:avLst/>
                <a:gdLst/>
                <a:ahLst/>
                <a:cxnLst/>
                <a:rect l="l" t="t" r="r" b="b"/>
                <a:pathLst>
                  <a:path w="2072" h="1444" extrusionOk="0">
                    <a:moveTo>
                      <a:pt x="0" y="0"/>
                    </a:moveTo>
                    <a:lnTo>
                      <a:pt x="272" y="1067"/>
                    </a:lnTo>
                    <a:lnTo>
                      <a:pt x="314" y="1067"/>
                    </a:lnTo>
                    <a:lnTo>
                      <a:pt x="502" y="1046"/>
                    </a:lnTo>
                    <a:lnTo>
                      <a:pt x="670" y="1046"/>
                    </a:lnTo>
                    <a:lnTo>
                      <a:pt x="816" y="1004"/>
                    </a:lnTo>
                    <a:lnTo>
                      <a:pt x="816" y="1046"/>
                    </a:lnTo>
                    <a:lnTo>
                      <a:pt x="712" y="1067"/>
                    </a:lnTo>
                    <a:lnTo>
                      <a:pt x="565" y="1130"/>
                    </a:lnTo>
                    <a:lnTo>
                      <a:pt x="293" y="1130"/>
                    </a:lnTo>
                    <a:lnTo>
                      <a:pt x="356" y="1360"/>
                    </a:lnTo>
                    <a:lnTo>
                      <a:pt x="398" y="1360"/>
                    </a:lnTo>
                    <a:lnTo>
                      <a:pt x="607" y="1276"/>
                    </a:lnTo>
                    <a:lnTo>
                      <a:pt x="837" y="1297"/>
                    </a:lnTo>
                    <a:lnTo>
                      <a:pt x="1005" y="1276"/>
                    </a:lnTo>
                    <a:lnTo>
                      <a:pt x="1235" y="1297"/>
                    </a:lnTo>
                    <a:lnTo>
                      <a:pt x="1360" y="1381"/>
                    </a:lnTo>
                    <a:lnTo>
                      <a:pt x="1507" y="1444"/>
                    </a:lnTo>
                    <a:lnTo>
                      <a:pt x="1632" y="1402"/>
                    </a:lnTo>
                    <a:lnTo>
                      <a:pt x="1737" y="1297"/>
                    </a:lnTo>
                    <a:lnTo>
                      <a:pt x="1758" y="1193"/>
                    </a:lnTo>
                    <a:lnTo>
                      <a:pt x="1883" y="1151"/>
                    </a:lnTo>
                    <a:lnTo>
                      <a:pt x="1946" y="1193"/>
                    </a:lnTo>
                    <a:lnTo>
                      <a:pt x="2072" y="1130"/>
                    </a:lnTo>
                    <a:lnTo>
                      <a:pt x="2072" y="1004"/>
                    </a:lnTo>
                    <a:lnTo>
                      <a:pt x="1967" y="983"/>
                    </a:lnTo>
                    <a:lnTo>
                      <a:pt x="1758" y="1046"/>
                    </a:lnTo>
                    <a:lnTo>
                      <a:pt x="1632" y="1004"/>
                    </a:lnTo>
                    <a:lnTo>
                      <a:pt x="1507" y="879"/>
                    </a:lnTo>
                    <a:lnTo>
                      <a:pt x="1318" y="837"/>
                    </a:lnTo>
                    <a:lnTo>
                      <a:pt x="1256" y="774"/>
                    </a:lnTo>
                    <a:lnTo>
                      <a:pt x="816" y="628"/>
                    </a:lnTo>
                    <a:lnTo>
                      <a:pt x="691" y="607"/>
                    </a:lnTo>
                    <a:lnTo>
                      <a:pt x="691" y="460"/>
                    </a:lnTo>
                    <a:lnTo>
                      <a:pt x="565" y="335"/>
                    </a:lnTo>
                    <a:lnTo>
                      <a:pt x="398" y="314"/>
                    </a:lnTo>
                    <a:lnTo>
                      <a:pt x="314" y="126"/>
                    </a:lnTo>
                    <a:lnTo>
                      <a:pt x="272" y="21"/>
                    </a:lnTo>
                    <a:lnTo>
                      <a:pt x="105" y="42"/>
                    </a:lnTo>
                    <a:lnTo>
                      <a:pt x="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13" name="Google Shape;6890;p56"/>
            <p:cNvSpPr/>
            <p:nvPr/>
          </p:nvSpPr>
          <p:spPr>
            <a:xfrm>
              <a:off x="4563295" y="2964728"/>
              <a:ext cx="12467" cy="27863"/>
            </a:xfrm>
            <a:custGeom>
              <a:avLst/>
              <a:gdLst/>
              <a:ahLst/>
              <a:cxnLst/>
              <a:rect l="l" t="t" r="r" b="b"/>
              <a:pathLst>
                <a:path w="1047" h="2450" extrusionOk="0">
                  <a:moveTo>
                    <a:pt x="691" y="1"/>
                  </a:moveTo>
                  <a:lnTo>
                    <a:pt x="628" y="43"/>
                  </a:lnTo>
                  <a:lnTo>
                    <a:pt x="628" y="127"/>
                  </a:lnTo>
                  <a:lnTo>
                    <a:pt x="524" y="147"/>
                  </a:lnTo>
                  <a:lnTo>
                    <a:pt x="398" y="315"/>
                  </a:lnTo>
                  <a:lnTo>
                    <a:pt x="294" y="482"/>
                  </a:lnTo>
                  <a:lnTo>
                    <a:pt x="315" y="545"/>
                  </a:lnTo>
                  <a:lnTo>
                    <a:pt x="294" y="629"/>
                  </a:lnTo>
                  <a:lnTo>
                    <a:pt x="231" y="671"/>
                  </a:lnTo>
                  <a:lnTo>
                    <a:pt x="105" y="880"/>
                  </a:lnTo>
                  <a:lnTo>
                    <a:pt x="63" y="1110"/>
                  </a:lnTo>
                  <a:lnTo>
                    <a:pt x="1" y="1152"/>
                  </a:lnTo>
                  <a:lnTo>
                    <a:pt x="63" y="1194"/>
                  </a:lnTo>
                  <a:lnTo>
                    <a:pt x="63" y="1424"/>
                  </a:lnTo>
                  <a:lnTo>
                    <a:pt x="84" y="1675"/>
                  </a:lnTo>
                  <a:lnTo>
                    <a:pt x="126" y="1696"/>
                  </a:lnTo>
                  <a:lnTo>
                    <a:pt x="168" y="1780"/>
                  </a:lnTo>
                  <a:lnTo>
                    <a:pt x="126" y="1780"/>
                  </a:lnTo>
                  <a:lnTo>
                    <a:pt x="105" y="1842"/>
                  </a:lnTo>
                  <a:lnTo>
                    <a:pt x="189" y="1947"/>
                  </a:lnTo>
                  <a:lnTo>
                    <a:pt x="231" y="1947"/>
                  </a:lnTo>
                  <a:lnTo>
                    <a:pt x="273" y="2031"/>
                  </a:lnTo>
                  <a:lnTo>
                    <a:pt x="419" y="2093"/>
                  </a:lnTo>
                  <a:lnTo>
                    <a:pt x="503" y="2219"/>
                  </a:lnTo>
                  <a:lnTo>
                    <a:pt x="503" y="2344"/>
                  </a:lnTo>
                  <a:lnTo>
                    <a:pt x="503" y="2449"/>
                  </a:lnTo>
                  <a:lnTo>
                    <a:pt x="587" y="2407"/>
                  </a:lnTo>
                  <a:lnTo>
                    <a:pt x="691" y="2449"/>
                  </a:lnTo>
                  <a:lnTo>
                    <a:pt x="691" y="2449"/>
                  </a:lnTo>
                  <a:lnTo>
                    <a:pt x="649" y="2324"/>
                  </a:lnTo>
                  <a:lnTo>
                    <a:pt x="691" y="2198"/>
                  </a:lnTo>
                  <a:lnTo>
                    <a:pt x="628" y="2010"/>
                  </a:lnTo>
                  <a:lnTo>
                    <a:pt x="712" y="1884"/>
                  </a:lnTo>
                  <a:lnTo>
                    <a:pt x="859" y="1675"/>
                  </a:lnTo>
                  <a:lnTo>
                    <a:pt x="859" y="1528"/>
                  </a:lnTo>
                  <a:lnTo>
                    <a:pt x="880" y="1487"/>
                  </a:lnTo>
                  <a:lnTo>
                    <a:pt x="838" y="1466"/>
                  </a:lnTo>
                  <a:lnTo>
                    <a:pt x="880" y="1256"/>
                  </a:lnTo>
                  <a:lnTo>
                    <a:pt x="880" y="1089"/>
                  </a:lnTo>
                  <a:lnTo>
                    <a:pt x="859" y="943"/>
                  </a:lnTo>
                  <a:lnTo>
                    <a:pt x="942" y="796"/>
                  </a:lnTo>
                  <a:lnTo>
                    <a:pt x="963" y="524"/>
                  </a:lnTo>
                  <a:lnTo>
                    <a:pt x="1005" y="357"/>
                  </a:lnTo>
                  <a:lnTo>
                    <a:pt x="1047" y="336"/>
                  </a:lnTo>
                  <a:lnTo>
                    <a:pt x="1026" y="252"/>
                  </a:lnTo>
                  <a:lnTo>
                    <a:pt x="921" y="168"/>
                  </a:lnTo>
                  <a:lnTo>
                    <a:pt x="880" y="168"/>
                  </a:lnTo>
                  <a:lnTo>
                    <a:pt x="817" y="43"/>
                  </a:lnTo>
                  <a:lnTo>
                    <a:pt x="691"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14" name="Google Shape;6891;p56"/>
            <p:cNvGrpSpPr/>
            <p:nvPr/>
          </p:nvGrpSpPr>
          <p:grpSpPr>
            <a:xfrm>
              <a:off x="3790439" y="2408636"/>
              <a:ext cx="73017" cy="75684"/>
              <a:chOff x="3781475" y="1624825"/>
              <a:chExt cx="153300" cy="166375"/>
            </a:xfrm>
          </p:grpSpPr>
          <p:sp>
            <p:nvSpPr>
              <p:cNvPr id="1272" name="Google Shape;6892;p56"/>
              <p:cNvSpPr/>
              <p:nvPr/>
            </p:nvSpPr>
            <p:spPr>
              <a:xfrm>
                <a:off x="3845300" y="1624825"/>
                <a:ext cx="89475" cy="60700"/>
              </a:xfrm>
              <a:custGeom>
                <a:avLst/>
                <a:gdLst/>
                <a:ahLst/>
                <a:cxnLst/>
                <a:rect l="l" t="t" r="r" b="b"/>
                <a:pathLst>
                  <a:path w="3579" h="2428" extrusionOk="0">
                    <a:moveTo>
                      <a:pt x="1695" y="1"/>
                    </a:moveTo>
                    <a:lnTo>
                      <a:pt x="1674" y="84"/>
                    </a:lnTo>
                    <a:lnTo>
                      <a:pt x="1716" y="168"/>
                    </a:lnTo>
                    <a:lnTo>
                      <a:pt x="1758" y="252"/>
                    </a:lnTo>
                    <a:lnTo>
                      <a:pt x="1674" y="210"/>
                    </a:lnTo>
                    <a:lnTo>
                      <a:pt x="1611" y="168"/>
                    </a:lnTo>
                    <a:lnTo>
                      <a:pt x="1570" y="189"/>
                    </a:lnTo>
                    <a:lnTo>
                      <a:pt x="1570" y="293"/>
                    </a:lnTo>
                    <a:lnTo>
                      <a:pt x="1653" y="377"/>
                    </a:lnTo>
                    <a:lnTo>
                      <a:pt x="1653" y="482"/>
                    </a:lnTo>
                    <a:lnTo>
                      <a:pt x="1611" y="586"/>
                    </a:lnTo>
                    <a:lnTo>
                      <a:pt x="1611" y="712"/>
                    </a:lnTo>
                    <a:lnTo>
                      <a:pt x="1674" y="879"/>
                    </a:lnTo>
                    <a:lnTo>
                      <a:pt x="1653" y="984"/>
                    </a:lnTo>
                    <a:lnTo>
                      <a:pt x="1591" y="984"/>
                    </a:lnTo>
                    <a:lnTo>
                      <a:pt x="1570" y="879"/>
                    </a:lnTo>
                    <a:lnTo>
                      <a:pt x="1465" y="796"/>
                    </a:lnTo>
                    <a:lnTo>
                      <a:pt x="1360" y="733"/>
                    </a:lnTo>
                    <a:lnTo>
                      <a:pt x="1339" y="670"/>
                    </a:lnTo>
                    <a:lnTo>
                      <a:pt x="1381" y="586"/>
                    </a:lnTo>
                    <a:lnTo>
                      <a:pt x="1381" y="524"/>
                    </a:lnTo>
                    <a:lnTo>
                      <a:pt x="1298" y="503"/>
                    </a:lnTo>
                    <a:lnTo>
                      <a:pt x="1193" y="565"/>
                    </a:lnTo>
                    <a:lnTo>
                      <a:pt x="1151" y="565"/>
                    </a:lnTo>
                    <a:lnTo>
                      <a:pt x="1130" y="607"/>
                    </a:lnTo>
                    <a:lnTo>
                      <a:pt x="1026" y="670"/>
                    </a:lnTo>
                    <a:lnTo>
                      <a:pt x="942" y="628"/>
                    </a:lnTo>
                    <a:lnTo>
                      <a:pt x="942" y="586"/>
                    </a:lnTo>
                    <a:lnTo>
                      <a:pt x="942" y="524"/>
                    </a:lnTo>
                    <a:lnTo>
                      <a:pt x="879" y="524"/>
                    </a:lnTo>
                    <a:lnTo>
                      <a:pt x="816" y="461"/>
                    </a:lnTo>
                    <a:lnTo>
                      <a:pt x="775" y="356"/>
                    </a:lnTo>
                    <a:lnTo>
                      <a:pt x="712" y="314"/>
                    </a:lnTo>
                    <a:lnTo>
                      <a:pt x="649" y="356"/>
                    </a:lnTo>
                    <a:lnTo>
                      <a:pt x="565" y="273"/>
                    </a:lnTo>
                    <a:lnTo>
                      <a:pt x="607" y="189"/>
                    </a:lnTo>
                    <a:lnTo>
                      <a:pt x="565" y="84"/>
                    </a:lnTo>
                    <a:lnTo>
                      <a:pt x="523" y="63"/>
                    </a:lnTo>
                    <a:lnTo>
                      <a:pt x="461" y="147"/>
                    </a:lnTo>
                    <a:lnTo>
                      <a:pt x="440" y="293"/>
                    </a:lnTo>
                    <a:lnTo>
                      <a:pt x="461" y="419"/>
                    </a:lnTo>
                    <a:lnTo>
                      <a:pt x="544" y="565"/>
                    </a:lnTo>
                    <a:lnTo>
                      <a:pt x="565" y="712"/>
                    </a:lnTo>
                    <a:lnTo>
                      <a:pt x="523" y="733"/>
                    </a:lnTo>
                    <a:lnTo>
                      <a:pt x="440" y="649"/>
                    </a:lnTo>
                    <a:lnTo>
                      <a:pt x="419" y="545"/>
                    </a:lnTo>
                    <a:lnTo>
                      <a:pt x="398" y="524"/>
                    </a:lnTo>
                    <a:lnTo>
                      <a:pt x="398" y="628"/>
                    </a:lnTo>
                    <a:lnTo>
                      <a:pt x="419" y="754"/>
                    </a:lnTo>
                    <a:lnTo>
                      <a:pt x="461" y="837"/>
                    </a:lnTo>
                    <a:lnTo>
                      <a:pt x="461" y="921"/>
                    </a:lnTo>
                    <a:lnTo>
                      <a:pt x="440" y="1005"/>
                    </a:lnTo>
                    <a:lnTo>
                      <a:pt x="419" y="984"/>
                    </a:lnTo>
                    <a:lnTo>
                      <a:pt x="356" y="837"/>
                    </a:lnTo>
                    <a:lnTo>
                      <a:pt x="314" y="796"/>
                    </a:lnTo>
                    <a:lnTo>
                      <a:pt x="105" y="817"/>
                    </a:lnTo>
                    <a:lnTo>
                      <a:pt x="21" y="775"/>
                    </a:lnTo>
                    <a:lnTo>
                      <a:pt x="0" y="775"/>
                    </a:lnTo>
                    <a:lnTo>
                      <a:pt x="63" y="879"/>
                    </a:lnTo>
                    <a:lnTo>
                      <a:pt x="126" y="879"/>
                    </a:lnTo>
                    <a:lnTo>
                      <a:pt x="189" y="921"/>
                    </a:lnTo>
                    <a:lnTo>
                      <a:pt x="168" y="984"/>
                    </a:lnTo>
                    <a:lnTo>
                      <a:pt x="189" y="1026"/>
                    </a:lnTo>
                    <a:lnTo>
                      <a:pt x="293" y="1026"/>
                    </a:lnTo>
                    <a:lnTo>
                      <a:pt x="314" y="1068"/>
                    </a:lnTo>
                    <a:lnTo>
                      <a:pt x="168" y="1172"/>
                    </a:lnTo>
                    <a:lnTo>
                      <a:pt x="168" y="1235"/>
                    </a:lnTo>
                    <a:lnTo>
                      <a:pt x="293" y="1423"/>
                    </a:lnTo>
                    <a:lnTo>
                      <a:pt x="377" y="1444"/>
                    </a:lnTo>
                    <a:lnTo>
                      <a:pt x="461" y="1486"/>
                    </a:lnTo>
                    <a:lnTo>
                      <a:pt x="607" y="1486"/>
                    </a:lnTo>
                    <a:lnTo>
                      <a:pt x="691" y="1465"/>
                    </a:lnTo>
                    <a:lnTo>
                      <a:pt x="754" y="1528"/>
                    </a:lnTo>
                    <a:lnTo>
                      <a:pt x="816" y="1528"/>
                    </a:lnTo>
                    <a:lnTo>
                      <a:pt x="942" y="1444"/>
                    </a:lnTo>
                    <a:lnTo>
                      <a:pt x="1026" y="1423"/>
                    </a:lnTo>
                    <a:lnTo>
                      <a:pt x="1235" y="1381"/>
                    </a:lnTo>
                    <a:lnTo>
                      <a:pt x="1381" y="1381"/>
                    </a:lnTo>
                    <a:lnTo>
                      <a:pt x="1465" y="1340"/>
                    </a:lnTo>
                    <a:lnTo>
                      <a:pt x="1528" y="1340"/>
                    </a:lnTo>
                    <a:lnTo>
                      <a:pt x="1570" y="1361"/>
                    </a:lnTo>
                    <a:lnTo>
                      <a:pt x="1570" y="1423"/>
                    </a:lnTo>
                    <a:lnTo>
                      <a:pt x="1549" y="1465"/>
                    </a:lnTo>
                    <a:lnTo>
                      <a:pt x="1507" y="1549"/>
                    </a:lnTo>
                    <a:lnTo>
                      <a:pt x="1465" y="1570"/>
                    </a:lnTo>
                    <a:lnTo>
                      <a:pt x="1339" y="1549"/>
                    </a:lnTo>
                    <a:lnTo>
                      <a:pt x="1214" y="1549"/>
                    </a:lnTo>
                    <a:lnTo>
                      <a:pt x="1109" y="1528"/>
                    </a:lnTo>
                    <a:lnTo>
                      <a:pt x="1067" y="1570"/>
                    </a:lnTo>
                    <a:lnTo>
                      <a:pt x="1130" y="1591"/>
                    </a:lnTo>
                    <a:lnTo>
                      <a:pt x="1298" y="1653"/>
                    </a:lnTo>
                    <a:lnTo>
                      <a:pt x="1360" y="1695"/>
                    </a:lnTo>
                    <a:lnTo>
                      <a:pt x="1360" y="1758"/>
                    </a:lnTo>
                    <a:lnTo>
                      <a:pt x="1298" y="1758"/>
                    </a:lnTo>
                    <a:lnTo>
                      <a:pt x="1172" y="1695"/>
                    </a:lnTo>
                    <a:lnTo>
                      <a:pt x="1151" y="1758"/>
                    </a:lnTo>
                    <a:lnTo>
                      <a:pt x="1088" y="1758"/>
                    </a:lnTo>
                    <a:lnTo>
                      <a:pt x="984" y="1674"/>
                    </a:lnTo>
                    <a:lnTo>
                      <a:pt x="900" y="1653"/>
                    </a:lnTo>
                    <a:lnTo>
                      <a:pt x="754" y="1695"/>
                    </a:lnTo>
                    <a:lnTo>
                      <a:pt x="754" y="1758"/>
                    </a:lnTo>
                    <a:lnTo>
                      <a:pt x="837" y="1779"/>
                    </a:lnTo>
                    <a:lnTo>
                      <a:pt x="1047" y="1967"/>
                    </a:lnTo>
                    <a:lnTo>
                      <a:pt x="1130" y="1988"/>
                    </a:lnTo>
                    <a:lnTo>
                      <a:pt x="1235" y="1946"/>
                    </a:lnTo>
                    <a:lnTo>
                      <a:pt x="1277" y="1967"/>
                    </a:lnTo>
                    <a:lnTo>
                      <a:pt x="1339" y="2072"/>
                    </a:lnTo>
                    <a:lnTo>
                      <a:pt x="1339" y="2156"/>
                    </a:lnTo>
                    <a:lnTo>
                      <a:pt x="1423" y="2177"/>
                    </a:lnTo>
                    <a:lnTo>
                      <a:pt x="1507" y="2156"/>
                    </a:lnTo>
                    <a:lnTo>
                      <a:pt x="1674" y="2156"/>
                    </a:lnTo>
                    <a:lnTo>
                      <a:pt x="1842" y="2093"/>
                    </a:lnTo>
                    <a:lnTo>
                      <a:pt x="1946" y="2093"/>
                    </a:lnTo>
                    <a:lnTo>
                      <a:pt x="2093" y="2072"/>
                    </a:lnTo>
                    <a:lnTo>
                      <a:pt x="2093" y="2114"/>
                    </a:lnTo>
                    <a:lnTo>
                      <a:pt x="2072" y="2218"/>
                    </a:lnTo>
                    <a:lnTo>
                      <a:pt x="2093" y="2323"/>
                    </a:lnTo>
                    <a:lnTo>
                      <a:pt x="2218" y="2407"/>
                    </a:lnTo>
                    <a:lnTo>
                      <a:pt x="2365" y="2428"/>
                    </a:lnTo>
                    <a:lnTo>
                      <a:pt x="2532" y="2386"/>
                    </a:lnTo>
                    <a:lnTo>
                      <a:pt x="2574" y="2323"/>
                    </a:lnTo>
                    <a:lnTo>
                      <a:pt x="2532" y="2281"/>
                    </a:lnTo>
                    <a:lnTo>
                      <a:pt x="2532" y="2218"/>
                    </a:lnTo>
                    <a:lnTo>
                      <a:pt x="2595" y="2156"/>
                    </a:lnTo>
                    <a:lnTo>
                      <a:pt x="2699" y="2051"/>
                    </a:lnTo>
                    <a:lnTo>
                      <a:pt x="2783" y="2009"/>
                    </a:lnTo>
                    <a:lnTo>
                      <a:pt x="2846" y="2072"/>
                    </a:lnTo>
                    <a:lnTo>
                      <a:pt x="2930" y="2114"/>
                    </a:lnTo>
                    <a:lnTo>
                      <a:pt x="3034" y="2114"/>
                    </a:lnTo>
                    <a:lnTo>
                      <a:pt x="3160" y="2051"/>
                    </a:lnTo>
                    <a:lnTo>
                      <a:pt x="3202" y="1988"/>
                    </a:lnTo>
                    <a:lnTo>
                      <a:pt x="3160" y="1842"/>
                    </a:lnTo>
                    <a:lnTo>
                      <a:pt x="3139" y="1758"/>
                    </a:lnTo>
                    <a:lnTo>
                      <a:pt x="3181" y="1674"/>
                    </a:lnTo>
                    <a:lnTo>
                      <a:pt x="3264" y="1591"/>
                    </a:lnTo>
                    <a:lnTo>
                      <a:pt x="3348" y="1423"/>
                    </a:lnTo>
                    <a:lnTo>
                      <a:pt x="3432" y="1319"/>
                    </a:lnTo>
                    <a:lnTo>
                      <a:pt x="3557" y="1172"/>
                    </a:lnTo>
                    <a:lnTo>
                      <a:pt x="3578" y="1068"/>
                    </a:lnTo>
                    <a:lnTo>
                      <a:pt x="3578" y="1005"/>
                    </a:lnTo>
                    <a:lnTo>
                      <a:pt x="3557" y="900"/>
                    </a:lnTo>
                    <a:lnTo>
                      <a:pt x="3536" y="817"/>
                    </a:lnTo>
                    <a:lnTo>
                      <a:pt x="3557" y="754"/>
                    </a:lnTo>
                    <a:lnTo>
                      <a:pt x="3557" y="712"/>
                    </a:lnTo>
                    <a:lnTo>
                      <a:pt x="3516" y="691"/>
                    </a:lnTo>
                    <a:lnTo>
                      <a:pt x="3348" y="691"/>
                    </a:lnTo>
                    <a:lnTo>
                      <a:pt x="3264" y="607"/>
                    </a:lnTo>
                    <a:lnTo>
                      <a:pt x="3223" y="607"/>
                    </a:lnTo>
                    <a:lnTo>
                      <a:pt x="3034" y="628"/>
                    </a:lnTo>
                    <a:lnTo>
                      <a:pt x="2930" y="607"/>
                    </a:lnTo>
                    <a:lnTo>
                      <a:pt x="2846" y="545"/>
                    </a:lnTo>
                    <a:lnTo>
                      <a:pt x="2741" y="545"/>
                    </a:lnTo>
                    <a:lnTo>
                      <a:pt x="2679" y="503"/>
                    </a:lnTo>
                    <a:lnTo>
                      <a:pt x="2679" y="440"/>
                    </a:lnTo>
                    <a:lnTo>
                      <a:pt x="2637" y="419"/>
                    </a:lnTo>
                    <a:lnTo>
                      <a:pt x="2532" y="482"/>
                    </a:lnTo>
                    <a:lnTo>
                      <a:pt x="2532" y="419"/>
                    </a:lnTo>
                    <a:lnTo>
                      <a:pt x="2532" y="335"/>
                    </a:lnTo>
                    <a:lnTo>
                      <a:pt x="2532" y="293"/>
                    </a:lnTo>
                    <a:lnTo>
                      <a:pt x="2490" y="335"/>
                    </a:lnTo>
                    <a:lnTo>
                      <a:pt x="2469" y="440"/>
                    </a:lnTo>
                    <a:lnTo>
                      <a:pt x="2407" y="482"/>
                    </a:lnTo>
                    <a:lnTo>
                      <a:pt x="2386" y="335"/>
                    </a:lnTo>
                    <a:lnTo>
                      <a:pt x="2344" y="335"/>
                    </a:lnTo>
                    <a:lnTo>
                      <a:pt x="2302" y="398"/>
                    </a:lnTo>
                    <a:lnTo>
                      <a:pt x="2323" y="440"/>
                    </a:lnTo>
                    <a:lnTo>
                      <a:pt x="2302" y="503"/>
                    </a:lnTo>
                    <a:lnTo>
                      <a:pt x="2093" y="503"/>
                    </a:lnTo>
                    <a:lnTo>
                      <a:pt x="2093" y="607"/>
                    </a:lnTo>
                    <a:lnTo>
                      <a:pt x="2072" y="691"/>
                    </a:lnTo>
                    <a:lnTo>
                      <a:pt x="1988" y="670"/>
                    </a:lnTo>
                    <a:lnTo>
                      <a:pt x="1967" y="586"/>
                    </a:lnTo>
                    <a:lnTo>
                      <a:pt x="1925" y="586"/>
                    </a:lnTo>
                    <a:lnTo>
                      <a:pt x="1925" y="670"/>
                    </a:lnTo>
                    <a:lnTo>
                      <a:pt x="1904" y="733"/>
                    </a:lnTo>
                    <a:lnTo>
                      <a:pt x="1883" y="691"/>
                    </a:lnTo>
                    <a:lnTo>
                      <a:pt x="1883" y="607"/>
                    </a:lnTo>
                    <a:lnTo>
                      <a:pt x="1904" y="482"/>
                    </a:lnTo>
                    <a:lnTo>
                      <a:pt x="1904" y="252"/>
                    </a:lnTo>
                    <a:lnTo>
                      <a:pt x="1883" y="168"/>
                    </a:lnTo>
                    <a:lnTo>
                      <a:pt x="1779" y="84"/>
                    </a:lnTo>
                    <a:lnTo>
                      <a:pt x="1716"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6893;p56"/>
              <p:cNvSpPr/>
              <p:nvPr/>
            </p:nvSpPr>
            <p:spPr>
              <a:xfrm>
                <a:off x="3875625" y="1704850"/>
                <a:ext cx="21475" cy="18350"/>
              </a:xfrm>
              <a:custGeom>
                <a:avLst/>
                <a:gdLst/>
                <a:ahLst/>
                <a:cxnLst/>
                <a:rect l="l" t="t" r="r" b="b"/>
                <a:pathLst>
                  <a:path w="859" h="734" extrusionOk="0">
                    <a:moveTo>
                      <a:pt x="650" y="1"/>
                    </a:moveTo>
                    <a:lnTo>
                      <a:pt x="587" y="43"/>
                    </a:lnTo>
                    <a:lnTo>
                      <a:pt x="419" y="126"/>
                    </a:lnTo>
                    <a:lnTo>
                      <a:pt x="419" y="43"/>
                    </a:lnTo>
                    <a:lnTo>
                      <a:pt x="357" y="43"/>
                    </a:lnTo>
                    <a:lnTo>
                      <a:pt x="273" y="105"/>
                    </a:lnTo>
                    <a:lnTo>
                      <a:pt x="252" y="147"/>
                    </a:lnTo>
                    <a:lnTo>
                      <a:pt x="231" y="210"/>
                    </a:lnTo>
                    <a:lnTo>
                      <a:pt x="126" y="189"/>
                    </a:lnTo>
                    <a:lnTo>
                      <a:pt x="64" y="252"/>
                    </a:lnTo>
                    <a:lnTo>
                      <a:pt x="1" y="315"/>
                    </a:lnTo>
                    <a:lnTo>
                      <a:pt x="64" y="357"/>
                    </a:lnTo>
                    <a:lnTo>
                      <a:pt x="210" y="357"/>
                    </a:lnTo>
                    <a:lnTo>
                      <a:pt x="252" y="461"/>
                    </a:lnTo>
                    <a:lnTo>
                      <a:pt x="273" y="524"/>
                    </a:lnTo>
                    <a:lnTo>
                      <a:pt x="273" y="608"/>
                    </a:lnTo>
                    <a:lnTo>
                      <a:pt x="336" y="629"/>
                    </a:lnTo>
                    <a:lnTo>
                      <a:pt x="273" y="712"/>
                    </a:lnTo>
                    <a:lnTo>
                      <a:pt x="357" y="712"/>
                    </a:lnTo>
                    <a:lnTo>
                      <a:pt x="419" y="733"/>
                    </a:lnTo>
                    <a:lnTo>
                      <a:pt x="440" y="670"/>
                    </a:lnTo>
                    <a:lnTo>
                      <a:pt x="587" y="608"/>
                    </a:lnTo>
                    <a:lnTo>
                      <a:pt x="670" y="608"/>
                    </a:lnTo>
                    <a:lnTo>
                      <a:pt x="754" y="524"/>
                    </a:lnTo>
                    <a:lnTo>
                      <a:pt x="733" y="461"/>
                    </a:lnTo>
                    <a:lnTo>
                      <a:pt x="754" y="315"/>
                    </a:lnTo>
                    <a:lnTo>
                      <a:pt x="796" y="294"/>
                    </a:lnTo>
                    <a:lnTo>
                      <a:pt x="859" y="189"/>
                    </a:lnTo>
                    <a:lnTo>
                      <a:pt x="796" y="105"/>
                    </a:lnTo>
                    <a:lnTo>
                      <a:pt x="733" y="85"/>
                    </a:lnTo>
                    <a:lnTo>
                      <a:pt x="670" y="22"/>
                    </a:lnTo>
                    <a:lnTo>
                      <a:pt x="650"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6894;p56"/>
              <p:cNvSpPr/>
              <p:nvPr/>
            </p:nvSpPr>
            <p:spPr>
              <a:xfrm>
                <a:off x="3883475" y="1716375"/>
                <a:ext cx="39275" cy="43425"/>
              </a:xfrm>
              <a:custGeom>
                <a:avLst/>
                <a:gdLst/>
                <a:ahLst/>
                <a:cxnLst/>
                <a:rect l="l" t="t" r="r" b="b"/>
                <a:pathLst>
                  <a:path w="1571" h="1737" extrusionOk="0">
                    <a:moveTo>
                      <a:pt x="796" y="0"/>
                    </a:moveTo>
                    <a:lnTo>
                      <a:pt x="649" y="105"/>
                    </a:lnTo>
                    <a:lnTo>
                      <a:pt x="482" y="251"/>
                    </a:lnTo>
                    <a:lnTo>
                      <a:pt x="377" y="251"/>
                    </a:lnTo>
                    <a:lnTo>
                      <a:pt x="147" y="293"/>
                    </a:lnTo>
                    <a:lnTo>
                      <a:pt x="43" y="398"/>
                    </a:lnTo>
                    <a:lnTo>
                      <a:pt x="1" y="502"/>
                    </a:lnTo>
                    <a:lnTo>
                      <a:pt x="105" y="565"/>
                    </a:lnTo>
                    <a:lnTo>
                      <a:pt x="168" y="670"/>
                    </a:lnTo>
                    <a:lnTo>
                      <a:pt x="273" y="670"/>
                    </a:lnTo>
                    <a:lnTo>
                      <a:pt x="315" y="712"/>
                    </a:lnTo>
                    <a:lnTo>
                      <a:pt x="273" y="795"/>
                    </a:lnTo>
                    <a:lnTo>
                      <a:pt x="273" y="900"/>
                    </a:lnTo>
                    <a:lnTo>
                      <a:pt x="168" y="1046"/>
                    </a:lnTo>
                    <a:lnTo>
                      <a:pt x="147" y="1235"/>
                    </a:lnTo>
                    <a:lnTo>
                      <a:pt x="64" y="1297"/>
                    </a:lnTo>
                    <a:lnTo>
                      <a:pt x="105" y="1402"/>
                    </a:lnTo>
                    <a:lnTo>
                      <a:pt x="43" y="1444"/>
                    </a:lnTo>
                    <a:lnTo>
                      <a:pt x="64" y="1548"/>
                    </a:lnTo>
                    <a:lnTo>
                      <a:pt x="126" y="1548"/>
                    </a:lnTo>
                    <a:lnTo>
                      <a:pt x="210" y="1507"/>
                    </a:lnTo>
                    <a:lnTo>
                      <a:pt x="315" y="1465"/>
                    </a:lnTo>
                    <a:lnTo>
                      <a:pt x="440" y="1402"/>
                    </a:lnTo>
                    <a:lnTo>
                      <a:pt x="524" y="1402"/>
                    </a:lnTo>
                    <a:lnTo>
                      <a:pt x="587" y="1318"/>
                    </a:lnTo>
                    <a:lnTo>
                      <a:pt x="649" y="1193"/>
                    </a:lnTo>
                    <a:lnTo>
                      <a:pt x="691" y="1151"/>
                    </a:lnTo>
                    <a:lnTo>
                      <a:pt x="796" y="1151"/>
                    </a:lnTo>
                    <a:lnTo>
                      <a:pt x="838" y="1130"/>
                    </a:lnTo>
                    <a:lnTo>
                      <a:pt x="838" y="1235"/>
                    </a:lnTo>
                    <a:lnTo>
                      <a:pt x="796" y="1423"/>
                    </a:lnTo>
                    <a:lnTo>
                      <a:pt x="796" y="1548"/>
                    </a:lnTo>
                    <a:lnTo>
                      <a:pt x="754" y="1632"/>
                    </a:lnTo>
                    <a:lnTo>
                      <a:pt x="775" y="1737"/>
                    </a:lnTo>
                    <a:lnTo>
                      <a:pt x="859" y="1737"/>
                    </a:lnTo>
                    <a:lnTo>
                      <a:pt x="942" y="1653"/>
                    </a:lnTo>
                    <a:lnTo>
                      <a:pt x="942" y="1569"/>
                    </a:lnTo>
                    <a:lnTo>
                      <a:pt x="984" y="1465"/>
                    </a:lnTo>
                    <a:lnTo>
                      <a:pt x="1089" y="1423"/>
                    </a:lnTo>
                    <a:lnTo>
                      <a:pt x="1193" y="1402"/>
                    </a:lnTo>
                    <a:lnTo>
                      <a:pt x="1277" y="1151"/>
                    </a:lnTo>
                    <a:lnTo>
                      <a:pt x="1277" y="1046"/>
                    </a:lnTo>
                    <a:lnTo>
                      <a:pt x="1382" y="900"/>
                    </a:lnTo>
                    <a:lnTo>
                      <a:pt x="1507" y="837"/>
                    </a:lnTo>
                    <a:lnTo>
                      <a:pt x="1570" y="795"/>
                    </a:lnTo>
                    <a:lnTo>
                      <a:pt x="1465" y="732"/>
                    </a:lnTo>
                    <a:lnTo>
                      <a:pt x="1403" y="691"/>
                    </a:lnTo>
                    <a:lnTo>
                      <a:pt x="1298" y="628"/>
                    </a:lnTo>
                    <a:lnTo>
                      <a:pt x="1172" y="712"/>
                    </a:lnTo>
                    <a:lnTo>
                      <a:pt x="1089" y="774"/>
                    </a:lnTo>
                    <a:lnTo>
                      <a:pt x="963" y="691"/>
                    </a:lnTo>
                    <a:lnTo>
                      <a:pt x="838" y="565"/>
                    </a:lnTo>
                    <a:lnTo>
                      <a:pt x="796" y="398"/>
                    </a:lnTo>
                    <a:lnTo>
                      <a:pt x="838" y="356"/>
                    </a:lnTo>
                    <a:lnTo>
                      <a:pt x="942" y="314"/>
                    </a:lnTo>
                    <a:lnTo>
                      <a:pt x="942" y="272"/>
                    </a:lnTo>
                    <a:lnTo>
                      <a:pt x="859" y="147"/>
                    </a:lnTo>
                    <a:lnTo>
                      <a:pt x="796"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6895;p56"/>
              <p:cNvSpPr/>
              <p:nvPr/>
            </p:nvSpPr>
            <p:spPr>
              <a:xfrm>
                <a:off x="3781475" y="1649925"/>
                <a:ext cx="102550" cy="141275"/>
              </a:xfrm>
              <a:custGeom>
                <a:avLst/>
                <a:gdLst/>
                <a:ahLst/>
                <a:cxnLst/>
                <a:rect l="l" t="t" r="r" b="b"/>
                <a:pathLst>
                  <a:path w="4102" h="5651" extrusionOk="0">
                    <a:moveTo>
                      <a:pt x="1988" y="1"/>
                    </a:moveTo>
                    <a:lnTo>
                      <a:pt x="1926" y="22"/>
                    </a:lnTo>
                    <a:lnTo>
                      <a:pt x="1842" y="126"/>
                    </a:lnTo>
                    <a:lnTo>
                      <a:pt x="1884" y="315"/>
                    </a:lnTo>
                    <a:lnTo>
                      <a:pt x="1821" y="419"/>
                    </a:lnTo>
                    <a:lnTo>
                      <a:pt x="1821" y="524"/>
                    </a:lnTo>
                    <a:lnTo>
                      <a:pt x="1800" y="629"/>
                    </a:lnTo>
                    <a:lnTo>
                      <a:pt x="1842" y="649"/>
                    </a:lnTo>
                    <a:lnTo>
                      <a:pt x="1884" y="733"/>
                    </a:lnTo>
                    <a:lnTo>
                      <a:pt x="1884" y="1068"/>
                    </a:lnTo>
                    <a:lnTo>
                      <a:pt x="1884" y="1235"/>
                    </a:lnTo>
                    <a:lnTo>
                      <a:pt x="1926" y="1361"/>
                    </a:lnTo>
                    <a:lnTo>
                      <a:pt x="2030" y="1507"/>
                    </a:lnTo>
                    <a:lnTo>
                      <a:pt x="2030" y="1654"/>
                    </a:lnTo>
                    <a:lnTo>
                      <a:pt x="2135" y="1779"/>
                    </a:lnTo>
                    <a:lnTo>
                      <a:pt x="2135" y="1863"/>
                    </a:lnTo>
                    <a:lnTo>
                      <a:pt x="2051" y="1863"/>
                    </a:lnTo>
                    <a:lnTo>
                      <a:pt x="2009" y="1800"/>
                    </a:lnTo>
                    <a:lnTo>
                      <a:pt x="1926" y="1612"/>
                    </a:lnTo>
                    <a:lnTo>
                      <a:pt x="1842" y="1507"/>
                    </a:lnTo>
                    <a:lnTo>
                      <a:pt x="1800" y="1507"/>
                    </a:lnTo>
                    <a:lnTo>
                      <a:pt x="1716" y="1570"/>
                    </a:lnTo>
                    <a:lnTo>
                      <a:pt x="1675" y="1549"/>
                    </a:lnTo>
                    <a:lnTo>
                      <a:pt x="1675" y="1486"/>
                    </a:lnTo>
                    <a:lnTo>
                      <a:pt x="1737" y="1403"/>
                    </a:lnTo>
                    <a:lnTo>
                      <a:pt x="1779" y="1361"/>
                    </a:lnTo>
                    <a:lnTo>
                      <a:pt x="1779" y="1256"/>
                    </a:lnTo>
                    <a:lnTo>
                      <a:pt x="1695" y="1026"/>
                    </a:lnTo>
                    <a:lnTo>
                      <a:pt x="1695" y="817"/>
                    </a:lnTo>
                    <a:lnTo>
                      <a:pt x="1675" y="733"/>
                    </a:lnTo>
                    <a:lnTo>
                      <a:pt x="1528" y="649"/>
                    </a:lnTo>
                    <a:lnTo>
                      <a:pt x="1465" y="524"/>
                    </a:lnTo>
                    <a:lnTo>
                      <a:pt x="1382" y="503"/>
                    </a:lnTo>
                    <a:lnTo>
                      <a:pt x="1319" y="545"/>
                    </a:lnTo>
                    <a:lnTo>
                      <a:pt x="1319" y="670"/>
                    </a:lnTo>
                    <a:lnTo>
                      <a:pt x="1193" y="838"/>
                    </a:lnTo>
                    <a:lnTo>
                      <a:pt x="1172" y="963"/>
                    </a:lnTo>
                    <a:lnTo>
                      <a:pt x="1193" y="1089"/>
                    </a:lnTo>
                    <a:lnTo>
                      <a:pt x="1256" y="1235"/>
                    </a:lnTo>
                    <a:lnTo>
                      <a:pt x="1277" y="1403"/>
                    </a:lnTo>
                    <a:lnTo>
                      <a:pt x="1214" y="1382"/>
                    </a:lnTo>
                    <a:lnTo>
                      <a:pt x="1172" y="1298"/>
                    </a:lnTo>
                    <a:lnTo>
                      <a:pt x="1151" y="1173"/>
                    </a:lnTo>
                    <a:lnTo>
                      <a:pt x="1172" y="1089"/>
                    </a:lnTo>
                    <a:lnTo>
                      <a:pt x="1110" y="1068"/>
                    </a:lnTo>
                    <a:lnTo>
                      <a:pt x="1068" y="984"/>
                    </a:lnTo>
                    <a:lnTo>
                      <a:pt x="1047" y="984"/>
                    </a:lnTo>
                    <a:lnTo>
                      <a:pt x="984" y="1047"/>
                    </a:lnTo>
                    <a:lnTo>
                      <a:pt x="942" y="1026"/>
                    </a:lnTo>
                    <a:lnTo>
                      <a:pt x="942" y="942"/>
                    </a:lnTo>
                    <a:lnTo>
                      <a:pt x="1047" y="859"/>
                    </a:lnTo>
                    <a:lnTo>
                      <a:pt x="1047" y="838"/>
                    </a:lnTo>
                    <a:lnTo>
                      <a:pt x="984" y="817"/>
                    </a:lnTo>
                    <a:lnTo>
                      <a:pt x="859" y="859"/>
                    </a:lnTo>
                    <a:lnTo>
                      <a:pt x="775" y="921"/>
                    </a:lnTo>
                    <a:lnTo>
                      <a:pt x="691" y="859"/>
                    </a:lnTo>
                    <a:lnTo>
                      <a:pt x="733" y="817"/>
                    </a:lnTo>
                    <a:lnTo>
                      <a:pt x="775" y="775"/>
                    </a:lnTo>
                    <a:lnTo>
                      <a:pt x="796" y="733"/>
                    </a:lnTo>
                    <a:lnTo>
                      <a:pt x="900" y="629"/>
                    </a:lnTo>
                    <a:lnTo>
                      <a:pt x="984" y="629"/>
                    </a:lnTo>
                    <a:lnTo>
                      <a:pt x="1005" y="649"/>
                    </a:lnTo>
                    <a:lnTo>
                      <a:pt x="1089" y="670"/>
                    </a:lnTo>
                    <a:lnTo>
                      <a:pt x="1151" y="608"/>
                    </a:lnTo>
                    <a:lnTo>
                      <a:pt x="1172" y="524"/>
                    </a:lnTo>
                    <a:lnTo>
                      <a:pt x="1089" y="398"/>
                    </a:lnTo>
                    <a:lnTo>
                      <a:pt x="1047" y="336"/>
                    </a:lnTo>
                    <a:lnTo>
                      <a:pt x="900" y="357"/>
                    </a:lnTo>
                    <a:lnTo>
                      <a:pt x="670" y="545"/>
                    </a:lnTo>
                    <a:lnTo>
                      <a:pt x="587" y="566"/>
                    </a:lnTo>
                    <a:lnTo>
                      <a:pt x="545" y="545"/>
                    </a:lnTo>
                    <a:lnTo>
                      <a:pt x="545" y="461"/>
                    </a:lnTo>
                    <a:lnTo>
                      <a:pt x="461" y="419"/>
                    </a:lnTo>
                    <a:lnTo>
                      <a:pt x="419" y="440"/>
                    </a:lnTo>
                    <a:lnTo>
                      <a:pt x="419" y="566"/>
                    </a:lnTo>
                    <a:lnTo>
                      <a:pt x="545" y="712"/>
                    </a:lnTo>
                    <a:lnTo>
                      <a:pt x="524" y="754"/>
                    </a:lnTo>
                    <a:lnTo>
                      <a:pt x="419" y="754"/>
                    </a:lnTo>
                    <a:lnTo>
                      <a:pt x="377" y="649"/>
                    </a:lnTo>
                    <a:lnTo>
                      <a:pt x="315" y="503"/>
                    </a:lnTo>
                    <a:lnTo>
                      <a:pt x="231" y="503"/>
                    </a:lnTo>
                    <a:lnTo>
                      <a:pt x="126" y="608"/>
                    </a:lnTo>
                    <a:lnTo>
                      <a:pt x="147" y="733"/>
                    </a:lnTo>
                    <a:lnTo>
                      <a:pt x="168" y="775"/>
                    </a:lnTo>
                    <a:lnTo>
                      <a:pt x="168" y="880"/>
                    </a:lnTo>
                    <a:lnTo>
                      <a:pt x="147" y="880"/>
                    </a:lnTo>
                    <a:lnTo>
                      <a:pt x="43" y="963"/>
                    </a:lnTo>
                    <a:lnTo>
                      <a:pt x="1" y="984"/>
                    </a:lnTo>
                    <a:lnTo>
                      <a:pt x="1" y="1089"/>
                    </a:lnTo>
                    <a:lnTo>
                      <a:pt x="22" y="1235"/>
                    </a:lnTo>
                    <a:lnTo>
                      <a:pt x="43" y="1361"/>
                    </a:lnTo>
                    <a:lnTo>
                      <a:pt x="147" y="1549"/>
                    </a:lnTo>
                    <a:lnTo>
                      <a:pt x="147" y="1612"/>
                    </a:lnTo>
                    <a:lnTo>
                      <a:pt x="231" y="1591"/>
                    </a:lnTo>
                    <a:lnTo>
                      <a:pt x="273" y="1507"/>
                    </a:lnTo>
                    <a:lnTo>
                      <a:pt x="273" y="1403"/>
                    </a:lnTo>
                    <a:lnTo>
                      <a:pt x="273" y="1298"/>
                    </a:lnTo>
                    <a:lnTo>
                      <a:pt x="335" y="1277"/>
                    </a:lnTo>
                    <a:lnTo>
                      <a:pt x="419" y="1361"/>
                    </a:lnTo>
                    <a:lnTo>
                      <a:pt x="461" y="1298"/>
                    </a:lnTo>
                    <a:lnTo>
                      <a:pt x="482" y="1340"/>
                    </a:lnTo>
                    <a:lnTo>
                      <a:pt x="440" y="1445"/>
                    </a:lnTo>
                    <a:lnTo>
                      <a:pt x="419" y="1591"/>
                    </a:lnTo>
                    <a:lnTo>
                      <a:pt x="377" y="1612"/>
                    </a:lnTo>
                    <a:lnTo>
                      <a:pt x="377" y="1675"/>
                    </a:lnTo>
                    <a:lnTo>
                      <a:pt x="482" y="1779"/>
                    </a:lnTo>
                    <a:lnTo>
                      <a:pt x="482" y="1800"/>
                    </a:lnTo>
                    <a:lnTo>
                      <a:pt x="545" y="1821"/>
                    </a:lnTo>
                    <a:lnTo>
                      <a:pt x="628" y="1821"/>
                    </a:lnTo>
                    <a:lnTo>
                      <a:pt x="649" y="1863"/>
                    </a:lnTo>
                    <a:lnTo>
                      <a:pt x="649" y="1926"/>
                    </a:lnTo>
                    <a:lnTo>
                      <a:pt x="545" y="2010"/>
                    </a:lnTo>
                    <a:lnTo>
                      <a:pt x="482" y="2010"/>
                    </a:lnTo>
                    <a:lnTo>
                      <a:pt x="482" y="1968"/>
                    </a:lnTo>
                    <a:lnTo>
                      <a:pt x="461" y="1905"/>
                    </a:lnTo>
                    <a:lnTo>
                      <a:pt x="315" y="1800"/>
                    </a:lnTo>
                    <a:lnTo>
                      <a:pt x="273" y="1821"/>
                    </a:lnTo>
                    <a:lnTo>
                      <a:pt x="273" y="1884"/>
                    </a:lnTo>
                    <a:lnTo>
                      <a:pt x="335" y="1989"/>
                    </a:lnTo>
                    <a:lnTo>
                      <a:pt x="419" y="2030"/>
                    </a:lnTo>
                    <a:lnTo>
                      <a:pt x="482" y="2093"/>
                    </a:lnTo>
                    <a:lnTo>
                      <a:pt x="482" y="2114"/>
                    </a:lnTo>
                    <a:lnTo>
                      <a:pt x="440" y="2177"/>
                    </a:lnTo>
                    <a:lnTo>
                      <a:pt x="482" y="2240"/>
                    </a:lnTo>
                    <a:lnTo>
                      <a:pt x="587" y="2302"/>
                    </a:lnTo>
                    <a:lnTo>
                      <a:pt x="670" y="2344"/>
                    </a:lnTo>
                    <a:lnTo>
                      <a:pt x="691" y="2428"/>
                    </a:lnTo>
                    <a:lnTo>
                      <a:pt x="775" y="2449"/>
                    </a:lnTo>
                    <a:lnTo>
                      <a:pt x="900" y="2449"/>
                    </a:lnTo>
                    <a:lnTo>
                      <a:pt x="942" y="2491"/>
                    </a:lnTo>
                    <a:lnTo>
                      <a:pt x="879" y="2533"/>
                    </a:lnTo>
                    <a:lnTo>
                      <a:pt x="754" y="2533"/>
                    </a:lnTo>
                    <a:lnTo>
                      <a:pt x="754" y="2637"/>
                    </a:lnTo>
                    <a:lnTo>
                      <a:pt x="796" y="2742"/>
                    </a:lnTo>
                    <a:lnTo>
                      <a:pt x="859" y="2742"/>
                    </a:lnTo>
                    <a:lnTo>
                      <a:pt x="942" y="2763"/>
                    </a:lnTo>
                    <a:lnTo>
                      <a:pt x="1068" y="2909"/>
                    </a:lnTo>
                    <a:lnTo>
                      <a:pt x="1110" y="2972"/>
                    </a:lnTo>
                    <a:lnTo>
                      <a:pt x="1068" y="3035"/>
                    </a:lnTo>
                    <a:lnTo>
                      <a:pt x="1068" y="3077"/>
                    </a:lnTo>
                    <a:lnTo>
                      <a:pt x="1382" y="3077"/>
                    </a:lnTo>
                    <a:lnTo>
                      <a:pt x="1465" y="3014"/>
                    </a:lnTo>
                    <a:lnTo>
                      <a:pt x="1465" y="2930"/>
                    </a:lnTo>
                    <a:lnTo>
                      <a:pt x="1507" y="2805"/>
                    </a:lnTo>
                    <a:lnTo>
                      <a:pt x="1591" y="2763"/>
                    </a:lnTo>
                    <a:lnTo>
                      <a:pt x="1675" y="2805"/>
                    </a:lnTo>
                    <a:lnTo>
                      <a:pt x="1675" y="2721"/>
                    </a:lnTo>
                    <a:lnTo>
                      <a:pt x="1612" y="2616"/>
                    </a:lnTo>
                    <a:lnTo>
                      <a:pt x="1570" y="2512"/>
                    </a:lnTo>
                    <a:lnTo>
                      <a:pt x="1570" y="2386"/>
                    </a:lnTo>
                    <a:lnTo>
                      <a:pt x="1528" y="2302"/>
                    </a:lnTo>
                    <a:lnTo>
                      <a:pt x="1528" y="2219"/>
                    </a:lnTo>
                    <a:lnTo>
                      <a:pt x="1591" y="2198"/>
                    </a:lnTo>
                    <a:lnTo>
                      <a:pt x="1633" y="2219"/>
                    </a:lnTo>
                    <a:lnTo>
                      <a:pt x="1695" y="2323"/>
                    </a:lnTo>
                    <a:lnTo>
                      <a:pt x="1675" y="2344"/>
                    </a:lnTo>
                    <a:lnTo>
                      <a:pt x="1695" y="2428"/>
                    </a:lnTo>
                    <a:lnTo>
                      <a:pt x="1779" y="2344"/>
                    </a:lnTo>
                    <a:lnTo>
                      <a:pt x="1779" y="2282"/>
                    </a:lnTo>
                    <a:lnTo>
                      <a:pt x="1737" y="2093"/>
                    </a:lnTo>
                    <a:lnTo>
                      <a:pt x="1800" y="2010"/>
                    </a:lnTo>
                    <a:lnTo>
                      <a:pt x="1821" y="2010"/>
                    </a:lnTo>
                    <a:lnTo>
                      <a:pt x="1884" y="2093"/>
                    </a:lnTo>
                    <a:lnTo>
                      <a:pt x="1884" y="2219"/>
                    </a:lnTo>
                    <a:lnTo>
                      <a:pt x="1926" y="2282"/>
                    </a:lnTo>
                    <a:lnTo>
                      <a:pt x="1926" y="2344"/>
                    </a:lnTo>
                    <a:lnTo>
                      <a:pt x="1842" y="2428"/>
                    </a:lnTo>
                    <a:lnTo>
                      <a:pt x="1842" y="2491"/>
                    </a:lnTo>
                    <a:lnTo>
                      <a:pt x="1884" y="2637"/>
                    </a:lnTo>
                    <a:lnTo>
                      <a:pt x="1926" y="2658"/>
                    </a:lnTo>
                    <a:lnTo>
                      <a:pt x="2009" y="2637"/>
                    </a:lnTo>
                    <a:lnTo>
                      <a:pt x="2156" y="2491"/>
                    </a:lnTo>
                    <a:lnTo>
                      <a:pt x="2219" y="2344"/>
                    </a:lnTo>
                    <a:lnTo>
                      <a:pt x="2219" y="2240"/>
                    </a:lnTo>
                    <a:lnTo>
                      <a:pt x="2239" y="2177"/>
                    </a:lnTo>
                    <a:lnTo>
                      <a:pt x="2302" y="2198"/>
                    </a:lnTo>
                    <a:lnTo>
                      <a:pt x="2344" y="2282"/>
                    </a:lnTo>
                    <a:lnTo>
                      <a:pt x="2323" y="2407"/>
                    </a:lnTo>
                    <a:lnTo>
                      <a:pt x="2260" y="2512"/>
                    </a:lnTo>
                    <a:lnTo>
                      <a:pt x="2260" y="2595"/>
                    </a:lnTo>
                    <a:lnTo>
                      <a:pt x="2344" y="2637"/>
                    </a:lnTo>
                    <a:lnTo>
                      <a:pt x="2449" y="2616"/>
                    </a:lnTo>
                    <a:lnTo>
                      <a:pt x="2532" y="2533"/>
                    </a:lnTo>
                    <a:lnTo>
                      <a:pt x="2574" y="2533"/>
                    </a:lnTo>
                    <a:lnTo>
                      <a:pt x="2574" y="2595"/>
                    </a:lnTo>
                    <a:lnTo>
                      <a:pt x="2532" y="2637"/>
                    </a:lnTo>
                    <a:lnTo>
                      <a:pt x="2428" y="2658"/>
                    </a:lnTo>
                    <a:lnTo>
                      <a:pt x="2344" y="2763"/>
                    </a:lnTo>
                    <a:lnTo>
                      <a:pt x="2156" y="2763"/>
                    </a:lnTo>
                    <a:lnTo>
                      <a:pt x="2009" y="2826"/>
                    </a:lnTo>
                    <a:lnTo>
                      <a:pt x="1988" y="2867"/>
                    </a:lnTo>
                    <a:lnTo>
                      <a:pt x="2009" y="2951"/>
                    </a:lnTo>
                    <a:lnTo>
                      <a:pt x="1884" y="3014"/>
                    </a:lnTo>
                    <a:lnTo>
                      <a:pt x="1800" y="3118"/>
                    </a:lnTo>
                    <a:lnTo>
                      <a:pt x="1716" y="3181"/>
                    </a:lnTo>
                    <a:lnTo>
                      <a:pt x="1675" y="3181"/>
                    </a:lnTo>
                    <a:lnTo>
                      <a:pt x="1570" y="3244"/>
                    </a:lnTo>
                    <a:lnTo>
                      <a:pt x="1570" y="3328"/>
                    </a:lnTo>
                    <a:lnTo>
                      <a:pt x="1507" y="3349"/>
                    </a:lnTo>
                    <a:lnTo>
                      <a:pt x="1486" y="3265"/>
                    </a:lnTo>
                    <a:lnTo>
                      <a:pt x="1465" y="3223"/>
                    </a:lnTo>
                    <a:lnTo>
                      <a:pt x="1382" y="3265"/>
                    </a:lnTo>
                    <a:lnTo>
                      <a:pt x="1298" y="3286"/>
                    </a:lnTo>
                    <a:lnTo>
                      <a:pt x="1298" y="3349"/>
                    </a:lnTo>
                    <a:lnTo>
                      <a:pt x="1277" y="3390"/>
                    </a:lnTo>
                    <a:lnTo>
                      <a:pt x="1319" y="3579"/>
                    </a:lnTo>
                    <a:lnTo>
                      <a:pt x="1319" y="3704"/>
                    </a:lnTo>
                    <a:lnTo>
                      <a:pt x="1361" y="3746"/>
                    </a:lnTo>
                    <a:lnTo>
                      <a:pt x="1465" y="3746"/>
                    </a:lnTo>
                    <a:lnTo>
                      <a:pt x="1528" y="3704"/>
                    </a:lnTo>
                    <a:lnTo>
                      <a:pt x="1633" y="3683"/>
                    </a:lnTo>
                    <a:lnTo>
                      <a:pt x="1695" y="3662"/>
                    </a:lnTo>
                    <a:lnTo>
                      <a:pt x="1779" y="3662"/>
                    </a:lnTo>
                    <a:lnTo>
                      <a:pt x="1842" y="3642"/>
                    </a:lnTo>
                    <a:lnTo>
                      <a:pt x="1926" y="3537"/>
                    </a:lnTo>
                    <a:lnTo>
                      <a:pt x="1988" y="3537"/>
                    </a:lnTo>
                    <a:lnTo>
                      <a:pt x="2009" y="3495"/>
                    </a:lnTo>
                    <a:lnTo>
                      <a:pt x="2114" y="3495"/>
                    </a:lnTo>
                    <a:lnTo>
                      <a:pt x="2135" y="3537"/>
                    </a:lnTo>
                    <a:lnTo>
                      <a:pt x="2428" y="3537"/>
                    </a:lnTo>
                    <a:lnTo>
                      <a:pt x="2470" y="3474"/>
                    </a:lnTo>
                    <a:lnTo>
                      <a:pt x="2553" y="3432"/>
                    </a:lnTo>
                    <a:lnTo>
                      <a:pt x="2616" y="3432"/>
                    </a:lnTo>
                    <a:lnTo>
                      <a:pt x="2616" y="3495"/>
                    </a:lnTo>
                    <a:lnTo>
                      <a:pt x="2553" y="3537"/>
                    </a:lnTo>
                    <a:lnTo>
                      <a:pt x="2532" y="3600"/>
                    </a:lnTo>
                    <a:lnTo>
                      <a:pt x="2449" y="3600"/>
                    </a:lnTo>
                    <a:lnTo>
                      <a:pt x="2407" y="3642"/>
                    </a:lnTo>
                    <a:lnTo>
                      <a:pt x="2239" y="3642"/>
                    </a:lnTo>
                    <a:lnTo>
                      <a:pt x="2135" y="3683"/>
                    </a:lnTo>
                    <a:lnTo>
                      <a:pt x="1947" y="3767"/>
                    </a:lnTo>
                    <a:lnTo>
                      <a:pt x="1884" y="3767"/>
                    </a:lnTo>
                    <a:lnTo>
                      <a:pt x="1800" y="3788"/>
                    </a:lnTo>
                    <a:lnTo>
                      <a:pt x="1800" y="3809"/>
                    </a:lnTo>
                    <a:lnTo>
                      <a:pt x="1905" y="3872"/>
                    </a:lnTo>
                    <a:lnTo>
                      <a:pt x="2051" y="3893"/>
                    </a:lnTo>
                    <a:lnTo>
                      <a:pt x="2135" y="3893"/>
                    </a:lnTo>
                    <a:lnTo>
                      <a:pt x="2239" y="3976"/>
                    </a:lnTo>
                    <a:lnTo>
                      <a:pt x="2239" y="4018"/>
                    </a:lnTo>
                    <a:lnTo>
                      <a:pt x="2030" y="4018"/>
                    </a:lnTo>
                    <a:lnTo>
                      <a:pt x="1947" y="4060"/>
                    </a:lnTo>
                    <a:lnTo>
                      <a:pt x="1905" y="4018"/>
                    </a:lnTo>
                    <a:lnTo>
                      <a:pt x="1800" y="3997"/>
                    </a:lnTo>
                    <a:lnTo>
                      <a:pt x="1779" y="4060"/>
                    </a:lnTo>
                    <a:lnTo>
                      <a:pt x="1737" y="4060"/>
                    </a:lnTo>
                    <a:lnTo>
                      <a:pt x="1695" y="3997"/>
                    </a:lnTo>
                    <a:lnTo>
                      <a:pt x="1633" y="3914"/>
                    </a:lnTo>
                    <a:lnTo>
                      <a:pt x="1570" y="3893"/>
                    </a:lnTo>
                    <a:lnTo>
                      <a:pt x="1423" y="3997"/>
                    </a:lnTo>
                    <a:lnTo>
                      <a:pt x="1423" y="4018"/>
                    </a:lnTo>
                    <a:lnTo>
                      <a:pt x="1486" y="4102"/>
                    </a:lnTo>
                    <a:lnTo>
                      <a:pt x="1507" y="4165"/>
                    </a:lnTo>
                    <a:lnTo>
                      <a:pt x="1486" y="4227"/>
                    </a:lnTo>
                    <a:lnTo>
                      <a:pt x="1507" y="4227"/>
                    </a:lnTo>
                    <a:lnTo>
                      <a:pt x="1486" y="4290"/>
                    </a:lnTo>
                    <a:lnTo>
                      <a:pt x="1507" y="4332"/>
                    </a:lnTo>
                    <a:lnTo>
                      <a:pt x="1591" y="4395"/>
                    </a:lnTo>
                    <a:lnTo>
                      <a:pt x="1591" y="4437"/>
                    </a:lnTo>
                    <a:lnTo>
                      <a:pt x="1612" y="4499"/>
                    </a:lnTo>
                    <a:lnTo>
                      <a:pt x="1633" y="4478"/>
                    </a:lnTo>
                    <a:lnTo>
                      <a:pt x="1716" y="4541"/>
                    </a:lnTo>
                    <a:lnTo>
                      <a:pt x="1716" y="4604"/>
                    </a:lnTo>
                    <a:lnTo>
                      <a:pt x="1779" y="4688"/>
                    </a:lnTo>
                    <a:lnTo>
                      <a:pt x="1800" y="4646"/>
                    </a:lnTo>
                    <a:lnTo>
                      <a:pt x="1884" y="4688"/>
                    </a:lnTo>
                    <a:lnTo>
                      <a:pt x="1926" y="4751"/>
                    </a:lnTo>
                    <a:lnTo>
                      <a:pt x="1988" y="4792"/>
                    </a:lnTo>
                    <a:lnTo>
                      <a:pt x="1988" y="4855"/>
                    </a:lnTo>
                    <a:lnTo>
                      <a:pt x="2114" y="4960"/>
                    </a:lnTo>
                    <a:lnTo>
                      <a:pt x="2239" y="4918"/>
                    </a:lnTo>
                    <a:lnTo>
                      <a:pt x="2260" y="4834"/>
                    </a:lnTo>
                    <a:lnTo>
                      <a:pt x="2323" y="4834"/>
                    </a:lnTo>
                    <a:lnTo>
                      <a:pt x="2344" y="4897"/>
                    </a:lnTo>
                    <a:lnTo>
                      <a:pt x="2428" y="4855"/>
                    </a:lnTo>
                    <a:lnTo>
                      <a:pt x="2449" y="4897"/>
                    </a:lnTo>
                    <a:lnTo>
                      <a:pt x="2449" y="4960"/>
                    </a:lnTo>
                    <a:lnTo>
                      <a:pt x="2407" y="5023"/>
                    </a:lnTo>
                    <a:lnTo>
                      <a:pt x="2344" y="5023"/>
                    </a:lnTo>
                    <a:lnTo>
                      <a:pt x="2239" y="5106"/>
                    </a:lnTo>
                    <a:lnTo>
                      <a:pt x="2239" y="5148"/>
                    </a:lnTo>
                    <a:lnTo>
                      <a:pt x="2428" y="5336"/>
                    </a:lnTo>
                    <a:lnTo>
                      <a:pt x="2470" y="5357"/>
                    </a:lnTo>
                    <a:lnTo>
                      <a:pt x="2532" y="5420"/>
                    </a:lnTo>
                    <a:lnTo>
                      <a:pt x="2512" y="5567"/>
                    </a:lnTo>
                    <a:lnTo>
                      <a:pt x="2532" y="5650"/>
                    </a:lnTo>
                    <a:lnTo>
                      <a:pt x="2574" y="5650"/>
                    </a:lnTo>
                    <a:lnTo>
                      <a:pt x="2616" y="5587"/>
                    </a:lnTo>
                    <a:lnTo>
                      <a:pt x="2658" y="5567"/>
                    </a:lnTo>
                    <a:lnTo>
                      <a:pt x="2721" y="5650"/>
                    </a:lnTo>
                    <a:lnTo>
                      <a:pt x="2784" y="5629"/>
                    </a:lnTo>
                    <a:lnTo>
                      <a:pt x="2867" y="5525"/>
                    </a:lnTo>
                    <a:lnTo>
                      <a:pt x="2888" y="5420"/>
                    </a:lnTo>
                    <a:lnTo>
                      <a:pt x="2930" y="5357"/>
                    </a:lnTo>
                    <a:lnTo>
                      <a:pt x="2930" y="5315"/>
                    </a:lnTo>
                    <a:lnTo>
                      <a:pt x="2867" y="5148"/>
                    </a:lnTo>
                    <a:lnTo>
                      <a:pt x="2846" y="5023"/>
                    </a:lnTo>
                    <a:lnTo>
                      <a:pt x="2888" y="4939"/>
                    </a:lnTo>
                    <a:lnTo>
                      <a:pt x="2951" y="4855"/>
                    </a:lnTo>
                    <a:lnTo>
                      <a:pt x="2951" y="4499"/>
                    </a:lnTo>
                    <a:lnTo>
                      <a:pt x="2972" y="4395"/>
                    </a:lnTo>
                    <a:lnTo>
                      <a:pt x="2972" y="4311"/>
                    </a:lnTo>
                    <a:lnTo>
                      <a:pt x="3056" y="4227"/>
                    </a:lnTo>
                    <a:lnTo>
                      <a:pt x="3056" y="4206"/>
                    </a:lnTo>
                    <a:lnTo>
                      <a:pt x="2972" y="4165"/>
                    </a:lnTo>
                    <a:lnTo>
                      <a:pt x="3056" y="4060"/>
                    </a:lnTo>
                    <a:lnTo>
                      <a:pt x="3181" y="4081"/>
                    </a:lnTo>
                    <a:lnTo>
                      <a:pt x="3202" y="4081"/>
                    </a:lnTo>
                    <a:lnTo>
                      <a:pt x="3244" y="3976"/>
                    </a:lnTo>
                    <a:lnTo>
                      <a:pt x="3244" y="3809"/>
                    </a:lnTo>
                    <a:lnTo>
                      <a:pt x="3265" y="3683"/>
                    </a:lnTo>
                    <a:lnTo>
                      <a:pt x="3265" y="3558"/>
                    </a:lnTo>
                    <a:lnTo>
                      <a:pt x="3181" y="3432"/>
                    </a:lnTo>
                    <a:lnTo>
                      <a:pt x="3181" y="3286"/>
                    </a:lnTo>
                    <a:lnTo>
                      <a:pt x="3244" y="3265"/>
                    </a:lnTo>
                    <a:lnTo>
                      <a:pt x="3348" y="3328"/>
                    </a:lnTo>
                    <a:lnTo>
                      <a:pt x="3390" y="3223"/>
                    </a:lnTo>
                    <a:lnTo>
                      <a:pt x="3369" y="3181"/>
                    </a:lnTo>
                    <a:lnTo>
                      <a:pt x="3369" y="3056"/>
                    </a:lnTo>
                    <a:lnTo>
                      <a:pt x="3390" y="2951"/>
                    </a:lnTo>
                    <a:lnTo>
                      <a:pt x="3369" y="2742"/>
                    </a:lnTo>
                    <a:lnTo>
                      <a:pt x="3348" y="2616"/>
                    </a:lnTo>
                    <a:lnTo>
                      <a:pt x="3369" y="2554"/>
                    </a:lnTo>
                    <a:lnTo>
                      <a:pt x="3495" y="2449"/>
                    </a:lnTo>
                    <a:lnTo>
                      <a:pt x="3495" y="2386"/>
                    </a:lnTo>
                    <a:lnTo>
                      <a:pt x="3474" y="2323"/>
                    </a:lnTo>
                    <a:lnTo>
                      <a:pt x="3474" y="2282"/>
                    </a:lnTo>
                    <a:lnTo>
                      <a:pt x="3579" y="2282"/>
                    </a:lnTo>
                    <a:lnTo>
                      <a:pt x="3725" y="2135"/>
                    </a:lnTo>
                    <a:lnTo>
                      <a:pt x="3830" y="2135"/>
                    </a:lnTo>
                    <a:lnTo>
                      <a:pt x="3934" y="2114"/>
                    </a:lnTo>
                    <a:lnTo>
                      <a:pt x="3997" y="2219"/>
                    </a:lnTo>
                    <a:lnTo>
                      <a:pt x="4039" y="2198"/>
                    </a:lnTo>
                    <a:lnTo>
                      <a:pt x="4081" y="2114"/>
                    </a:lnTo>
                    <a:lnTo>
                      <a:pt x="4102" y="2072"/>
                    </a:lnTo>
                    <a:lnTo>
                      <a:pt x="4102" y="1926"/>
                    </a:lnTo>
                    <a:lnTo>
                      <a:pt x="4018" y="1905"/>
                    </a:lnTo>
                    <a:lnTo>
                      <a:pt x="3767" y="1821"/>
                    </a:lnTo>
                    <a:lnTo>
                      <a:pt x="3662" y="1779"/>
                    </a:lnTo>
                    <a:lnTo>
                      <a:pt x="3495" y="1612"/>
                    </a:lnTo>
                    <a:lnTo>
                      <a:pt x="3411" y="1570"/>
                    </a:lnTo>
                    <a:lnTo>
                      <a:pt x="3286" y="1382"/>
                    </a:lnTo>
                    <a:lnTo>
                      <a:pt x="3244" y="1361"/>
                    </a:lnTo>
                    <a:lnTo>
                      <a:pt x="3097" y="1361"/>
                    </a:lnTo>
                    <a:lnTo>
                      <a:pt x="3056" y="1277"/>
                    </a:lnTo>
                    <a:lnTo>
                      <a:pt x="3056" y="1193"/>
                    </a:lnTo>
                    <a:lnTo>
                      <a:pt x="2972" y="942"/>
                    </a:lnTo>
                    <a:lnTo>
                      <a:pt x="2888" y="733"/>
                    </a:lnTo>
                    <a:lnTo>
                      <a:pt x="2742" y="608"/>
                    </a:lnTo>
                    <a:lnTo>
                      <a:pt x="2658" y="670"/>
                    </a:lnTo>
                    <a:lnTo>
                      <a:pt x="2637" y="775"/>
                    </a:lnTo>
                    <a:lnTo>
                      <a:pt x="2658" y="984"/>
                    </a:lnTo>
                    <a:lnTo>
                      <a:pt x="2658" y="1131"/>
                    </a:lnTo>
                    <a:lnTo>
                      <a:pt x="2574" y="1193"/>
                    </a:lnTo>
                    <a:lnTo>
                      <a:pt x="2553" y="1173"/>
                    </a:lnTo>
                    <a:lnTo>
                      <a:pt x="2553" y="1131"/>
                    </a:lnTo>
                    <a:lnTo>
                      <a:pt x="2553" y="963"/>
                    </a:lnTo>
                    <a:lnTo>
                      <a:pt x="2553" y="733"/>
                    </a:lnTo>
                    <a:lnTo>
                      <a:pt x="2616" y="670"/>
                    </a:lnTo>
                    <a:lnTo>
                      <a:pt x="2616" y="545"/>
                    </a:lnTo>
                    <a:lnTo>
                      <a:pt x="2553" y="419"/>
                    </a:lnTo>
                    <a:lnTo>
                      <a:pt x="2449" y="231"/>
                    </a:lnTo>
                    <a:lnTo>
                      <a:pt x="2344" y="189"/>
                    </a:lnTo>
                    <a:lnTo>
                      <a:pt x="2260" y="231"/>
                    </a:lnTo>
                    <a:lnTo>
                      <a:pt x="2219" y="315"/>
                    </a:lnTo>
                    <a:lnTo>
                      <a:pt x="2156" y="294"/>
                    </a:lnTo>
                    <a:lnTo>
                      <a:pt x="2135" y="147"/>
                    </a:lnTo>
                    <a:lnTo>
                      <a:pt x="2030"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15" name="Google Shape;6896;p56"/>
            <p:cNvSpPr/>
            <p:nvPr/>
          </p:nvSpPr>
          <p:spPr>
            <a:xfrm>
              <a:off x="4614379" y="2777935"/>
              <a:ext cx="83472" cy="139700"/>
            </a:xfrm>
            <a:custGeom>
              <a:avLst/>
              <a:gdLst/>
              <a:ahLst/>
              <a:cxnLst/>
              <a:rect l="l" t="t" r="r" b="b"/>
              <a:pathLst>
                <a:path w="7010" h="12284" extrusionOk="0">
                  <a:moveTo>
                    <a:pt x="4122" y="1"/>
                  </a:moveTo>
                  <a:lnTo>
                    <a:pt x="4122" y="43"/>
                  </a:lnTo>
                  <a:lnTo>
                    <a:pt x="4080" y="126"/>
                  </a:lnTo>
                  <a:lnTo>
                    <a:pt x="4017" y="126"/>
                  </a:lnTo>
                  <a:lnTo>
                    <a:pt x="3996" y="147"/>
                  </a:lnTo>
                  <a:lnTo>
                    <a:pt x="4059" y="231"/>
                  </a:lnTo>
                  <a:lnTo>
                    <a:pt x="4080" y="357"/>
                  </a:lnTo>
                  <a:lnTo>
                    <a:pt x="4289" y="671"/>
                  </a:lnTo>
                  <a:lnTo>
                    <a:pt x="4331" y="796"/>
                  </a:lnTo>
                  <a:lnTo>
                    <a:pt x="4331" y="1005"/>
                  </a:lnTo>
                  <a:lnTo>
                    <a:pt x="4310" y="1089"/>
                  </a:lnTo>
                  <a:lnTo>
                    <a:pt x="4373" y="1277"/>
                  </a:lnTo>
                  <a:lnTo>
                    <a:pt x="4415" y="1382"/>
                  </a:lnTo>
                  <a:lnTo>
                    <a:pt x="4415" y="1424"/>
                  </a:lnTo>
                  <a:lnTo>
                    <a:pt x="4373" y="1424"/>
                  </a:lnTo>
                  <a:lnTo>
                    <a:pt x="4289" y="1528"/>
                  </a:lnTo>
                  <a:lnTo>
                    <a:pt x="4310" y="1633"/>
                  </a:lnTo>
                  <a:lnTo>
                    <a:pt x="4373" y="1738"/>
                  </a:lnTo>
                  <a:lnTo>
                    <a:pt x="4394" y="1800"/>
                  </a:lnTo>
                  <a:lnTo>
                    <a:pt x="4457" y="1821"/>
                  </a:lnTo>
                  <a:lnTo>
                    <a:pt x="4478" y="1905"/>
                  </a:lnTo>
                  <a:lnTo>
                    <a:pt x="4457" y="1926"/>
                  </a:lnTo>
                  <a:lnTo>
                    <a:pt x="4457" y="2010"/>
                  </a:lnTo>
                  <a:lnTo>
                    <a:pt x="4394" y="2051"/>
                  </a:lnTo>
                  <a:lnTo>
                    <a:pt x="4206" y="2031"/>
                  </a:lnTo>
                  <a:lnTo>
                    <a:pt x="4017" y="1926"/>
                  </a:lnTo>
                  <a:lnTo>
                    <a:pt x="3955" y="1947"/>
                  </a:lnTo>
                  <a:lnTo>
                    <a:pt x="3892" y="2031"/>
                  </a:lnTo>
                  <a:lnTo>
                    <a:pt x="3913" y="2093"/>
                  </a:lnTo>
                  <a:lnTo>
                    <a:pt x="3976" y="2093"/>
                  </a:lnTo>
                  <a:lnTo>
                    <a:pt x="4080" y="2156"/>
                  </a:lnTo>
                  <a:lnTo>
                    <a:pt x="4080" y="2219"/>
                  </a:lnTo>
                  <a:lnTo>
                    <a:pt x="4017" y="2261"/>
                  </a:lnTo>
                  <a:lnTo>
                    <a:pt x="3976" y="2365"/>
                  </a:lnTo>
                  <a:lnTo>
                    <a:pt x="3892" y="2407"/>
                  </a:lnTo>
                  <a:lnTo>
                    <a:pt x="3871" y="2449"/>
                  </a:lnTo>
                  <a:lnTo>
                    <a:pt x="3787" y="2470"/>
                  </a:lnTo>
                  <a:lnTo>
                    <a:pt x="3745" y="2575"/>
                  </a:lnTo>
                  <a:lnTo>
                    <a:pt x="3766" y="2679"/>
                  </a:lnTo>
                  <a:lnTo>
                    <a:pt x="3766" y="2847"/>
                  </a:lnTo>
                  <a:lnTo>
                    <a:pt x="3787" y="2930"/>
                  </a:lnTo>
                  <a:lnTo>
                    <a:pt x="3871" y="2930"/>
                  </a:lnTo>
                  <a:lnTo>
                    <a:pt x="3976" y="2993"/>
                  </a:lnTo>
                  <a:lnTo>
                    <a:pt x="4059" y="3077"/>
                  </a:lnTo>
                  <a:lnTo>
                    <a:pt x="4122" y="3286"/>
                  </a:lnTo>
                  <a:lnTo>
                    <a:pt x="4164" y="3495"/>
                  </a:lnTo>
                  <a:lnTo>
                    <a:pt x="4122" y="3516"/>
                  </a:lnTo>
                  <a:lnTo>
                    <a:pt x="4185" y="3621"/>
                  </a:lnTo>
                  <a:lnTo>
                    <a:pt x="4289" y="3684"/>
                  </a:lnTo>
                  <a:lnTo>
                    <a:pt x="4415" y="3516"/>
                  </a:lnTo>
                  <a:lnTo>
                    <a:pt x="4478" y="3412"/>
                  </a:lnTo>
                  <a:lnTo>
                    <a:pt x="4478" y="3349"/>
                  </a:lnTo>
                  <a:lnTo>
                    <a:pt x="4520" y="3286"/>
                  </a:lnTo>
                  <a:lnTo>
                    <a:pt x="4540" y="3286"/>
                  </a:lnTo>
                  <a:cubicBezTo>
                    <a:pt x="4624" y="3370"/>
                    <a:pt x="4708" y="3453"/>
                    <a:pt x="4729" y="3558"/>
                  </a:cubicBezTo>
                  <a:lnTo>
                    <a:pt x="4729" y="3579"/>
                  </a:lnTo>
                  <a:lnTo>
                    <a:pt x="4687" y="3704"/>
                  </a:lnTo>
                  <a:lnTo>
                    <a:pt x="4687" y="3809"/>
                  </a:lnTo>
                  <a:lnTo>
                    <a:pt x="4729" y="3872"/>
                  </a:lnTo>
                  <a:lnTo>
                    <a:pt x="4792" y="3830"/>
                  </a:lnTo>
                  <a:lnTo>
                    <a:pt x="4917" y="3725"/>
                  </a:lnTo>
                  <a:lnTo>
                    <a:pt x="4980" y="3872"/>
                  </a:lnTo>
                  <a:lnTo>
                    <a:pt x="4917" y="3976"/>
                  </a:lnTo>
                  <a:lnTo>
                    <a:pt x="4833" y="4018"/>
                  </a:lnTo>
                  <a:lnTo>
                    <a:pt x="4771" y="3976"/>
                  </a:lnTo>
                  <a:lnTo>
                    <a:pt x="4792" y="4102"/>
                  </a:lnTo>
                  <a:lnTo>
                    <a:pt x="4729" y="4144"/>
                  </a:lnTo>
                  <a:lnTo>
                    <a:pt x="4666" y="4123"/>
                  </a:lnTo>
                  <a:lnTo>
                    <a:pt x="4624" y="4018"/>
                  </a:lnTo>
                  <a:lnTo>
                    <a:pt x="4603" y="3914"/>
                  </a:lnTo>
                  <a:lnTo>
                    <a:pt x="4582" y="3872"/>
                  </a:lnTo>
                  <a:lnTo>
                    <a:pt x="4499" y="3893"/>
                  </a:lnTo>
                  <a:lnTo>
                    <a:pt x="4457" y="3872"/>
                  </a:lnTo>
                  <a:lnTo>
                    <a:pt x="4415" y="3976"/>
                  </a:lnTo>
                  <a:lnTo>
                    <a:pt x="4478" y="4123"/>
                  </a:lnTo>
                  <a:lnTo>
                    <a:pt x="4478" y="4228"/>
                  </a:lnTo>
                  <a:lnTo>
                    <a:pt x="4394" y="4248"/>
                  </a:lnTo>
                  <a:lnTo>
                    <a:pt x="4310" y="4353"/>
                  </a:lnTo>
                  <a:lnTo>
                    <a:pt x="4310" y="4416"/>
                  </a:lnTo>
                  <a:lnTo>
                    <a:pt x="4457" y="4562"/>
                  </a:lnTo>
                  <a:lnTo>
                    <a:pt x="4499" y="4646"/>
                  </a:lnTo>
                  <a:lnTo>
                    <a:pt x="4457" y="4813"/>
                  </a:lnTo>
                  <a:lnTo>
                    <a:pt x="4373" y="4855"/>
                  </a:lnTo>
                  <a:lnTo>
                    <a:pt x="4289" y="4834"/>
                  </a:lnTo>
                  <a:lnTo>
                    <a:pt x="4268" y="4876"/>
                  </a:lnTo>
                  <a:lnTo>
                    <a:pt x="4352" y="4981"/>
                  </a:lnTo>
                  <a:lnTo>
                    <a:pt x="4415" y="4960"/>
                  </a:lnTo>
                  <a:lnTo>
                    <a:pt x="4499" y="4876"/>
                  </a:lnTo>
                  <a:lnTo>
                    <a:pt x="4603" y="5148"/>
                  </a:lnTo>
                  <a:lnTo>
                    <a:pt x="4666" y="5441"/>
                  </a:lnTo>
                  <a:lnTo>
                    <a:pt x="4624" y="5588"/>
                  </a:lnTo>
                  <a:lnTo>
                    <a:pt x="4624" y="5860"/>
                  </a:lnTo>
                  <a:lnTo>
                    <a:pt x="4520" y="6236"/>
                  </a:lnTo>
                  <a:lnTo>
                    <a:pt x="4561" y="6404"/>
                  </a:lnTo>
                  <a:lnTo>
                    <a:pt x="4499" y="6592"/>
                  </a:lnTo>
                  <a:lnTo>
                    <a:pt x="4373" y="6655"/>
                  </a:lnTo>
                  <a:lnTo>
                    <a:pt x="4310" y="6843"/>
                  </a:lnTo>
                  <a:lnTo>
                    <a:pt x="4310" y="7031"/>
                  </a:lnTo>
                  <a:lnTo>
                    <a:pt x="4248" y="7136"/>
                  </a:lnTo>
                  <a:lnTo>
                    <a:pt x="4206" y="7241"/>
                  </a:lnTo>
                  <a:lnTo>
                    <a:pt x="4080" y="7366"/>
                  </a:lnTo>
                  <a:lnTo>
                    <a:pt x="3829" y="7533"/>
                  </a:lnTo>
                  <a:lnTo>
                    <a:pt x="3724" y="7554"/>
                  </a:lnTo>
                  <a:lnTo>
                    <a:pt x="3662" y="7659"/>
                  </a:lnTo>
                  <a:lnTo>
                    <a:pt x="3536" y="7575"/>
                  </a:lnTo>
                  <a:lnTo>
                    <a:pt x="3411" y="7429"/>
                  </a:lnTo>
                  <a:lnTo>
                    <a:pt x="3411" y="7345"/>
                  </a:lnTo>
                  <a:lnTo>
                    <a:pt x="3452" y="7324"/>
                  </a:lnTo>
                  <a:lnTo>
                    <a:pt x="3515" y="7220"/>
                  </a:lnTo>
                  <a:lnTo>
                    <a:pt x="3515" y="7157"/>
                  </a:lnTo>
                  <a:lnTo>
                    <a:pt x="3578" y="7073"/>
                  </a:lnTo>
                  <a:lnTo>
                    <a:pt x="3578" y="7052"/>
                  </a:lnTo>
                  <a:lnTo>
                    <a:pt x="3452" y="7073"/>
                  </a:lnTo>
                  <a:lnTo>
                    <a:pt x="3348" y="7178"/>
                  </a:lnTo>
                  <a:lnTo>
                    <a:pt x="3222" y="7241"/>
                  </a:lnTo>
                  <a:lnTo>
                    <a:pt x="3201" y="7345"/>
                  </a:lnTo>
                  <a:lnTo>
                    <a:pt x="3264" y="7471"/>
                  </a:lnTo>
                  <a:lnTo>
                    <a:pt x="3306" y="7722"/>
                  </a:lnTo>
                  <a:lnTo>
                    <a:pt x="3264" y="7868"/>
                  </a:lnTo>
                  <a:lnTo>
                    <a:pt x="3139" y="7994"/>
                  </a:lnTo>
                  <a:lnTo>
                    <a:pt x="3139" y="8077"/>
                  </a:lnTo>
                  <a:lnTo>
                    <a:pt x="3076" y="8119"/>
                  </a:lnTo>
                  <a:lnTo>
                    <a:pt x="3055" y="8329"/>
                  </a:lnTo>
                  <a:lnTo>
                    <a:pt x="3118" y="8391"/>
                  </a:lnTo>
                  <a:lnTo>
                    <a:pt x="3118" y="8475"/>
                  </a:lnTo>
                  <a:lnTo>
                    <a:pt x="3076" y="8496"/>
                  </a:lnTo>
                  <a:lnTo>
                    <a:pt x="3118" y="8517"/>
                  </a:lnTo>
                  <a:lnTo>
                    <a:pt x="3076" y="8601"/>
                  </a:lnTo>
                  <a:lnTo>
                    <a:pt x="3034" y="8601"/>
                  </a:lnTo>
                  <a:lnTo>
                    <a:pt x="3055" y="8642"/>
                  </a:lnTo>
                  <a:lnTo>
                    <a:pt x="2992" y="8684"/>
                  </a:lnTo>
                  <a:lnTo>
                    <a:pt x="2929" y="8621"/>
                  </a:lnTo>
                  <a:lnTo>
                    <a:pt x="2846" y="8684"/>
                  </a:lnTo>
                  <a:lnTo>
                    <a:pt x="2804" y="8642"/>
                  </a:lnTo>
                  <a:lnTo>
                    <a:pt x="2762" y="8517"/>
                  </a:lnTo>
                  <a:lnTo>
                    <a:pt x="2741" y="8496"/>
                  </a:lnTo>
                  <a:lnTo>
                    <a:pt x="2657" y="8538"/>
                  </a:lnTo>
                  <a:lnTo>
                    <a:pt x="2595" y="8538"/>
                  </a:lnTo>
                  <a:lnTo>
                    <a:pt x="2553" y="8517"/>
                  </a:lnTo>
                  <a:lnTo>
                    <a:pt x="2302" y="8601"/>
                  </a:lnTo>
                  <a:lnTo>
                    <a:pt x="2176" y="8642"/>
                  </a:lnTo>
                  <a:lnTo>
                    <a:pt x="2030" y="8705"/>
                  </a:lnTo>
                  <a:lnTo>
                    <a:pt x="1883" y="8705"/>
                  </a:lnTo>
                  <a:lnTo>
                    <a:pt x="1758" y="8747"/>
                  </a:lnTo>
                  <a:lnTo>
                    <a:pt x="1695" y="8726"/>
                  </a:lnTo>
                  <a:lnTo>
                    <a:pt x="1569" y="8747"/>
                  </a:lnTo>
                  <a:lnTo>
                    <a:pt x="1360" y="8914"/>
                  </a:lnTo>
                  <a:lnTo>
                    <a:pt x="1297" y="9040"/>
                  </a:lnTo>
                  <a:lnTo>
                    <a:pt x="1235" y="9082"/>
                  </a:lnTo>
                  <a:lnTo>
                    <a:pt x="1193" y="9165"/>
                  </a:lnTo>
                  <a:lnTo>
                    <a:pt x="1046" y="9354"/>
                  </a:lnTo>
                  <a:lnTo>
                    <a:pt x="942" y="9375"/>
                  </a:lnTo>
                  <a:lnTo>
                    <a:pt x="858" y="9479"/>
                  </a:lnTo>
                  <a:lnTo>
                    <a:pt x="837" y="9563"/>
                  </a:lnTo>
                  <a:lnTo>
                    <a:pt x="753" y="9647"/>
                  </a:lnTo>
                  <a:lnTo>
                    <a:pt x="607" y="9668"/>
                  </a:lnTo>
                  <a:lnTo>
                    <a:pt x="544" y="9751"/>
                  </a:lnTo>
                  <a:lnTo>
                    <a:pt x="565" y="9940"/>
                  </a:lnTo>
                  <a:lnTo>
                    <a:pt x="628" y="9961"/>
                  </a:lnTo>
                  <a:lnTo>
                    <a:pt x="649" y="10002"/>
                  </a:lnTo>
                  <a:lnTo>
                    <a:pt x="628" y="10065"/>
                  </a:lnTo>
                  <a:lnTo>
                    <a:pt x="607" y="10044"/>
                  </a:lnTo>
                  <a:lnTo>
                    <a:pt x="481" y="10149"/>
                  </a:lnTo>
                  <a:lnTo>
                    <a:pt x="439" y="10212"/>
                  </a:lnTo>
                  <a:lnTo>
                    <a:pt x="377" y="10274"/>
                  </a:lnTo>
                  <a:lnTo>
                    <a:pt x="272" y="10379"/>
                  </a:lnTo>
                  <a:lnTo>
                    <a:pt x="209" y="10463"/>
                  </a:lnTo>
                  <a:lnTo>
                    <a:pt x="105" y="10463"/>
                  </a:lnTo>
                  <a:lnTo>
                    <a:pt x="0" y="10505"/>
                  </a:lnTo>
                  <a:lnTo>
                    <a:pt x="105" y="10505"/>
                  </a:lnTo>
                  <a:lnTo>
                    <a:pt x="167" y="10609"/>
                  </a:lnTo>
                  <a:lnTo>
                    <a:pt x="209" y="10735"/>
                  </a:lnTo>
                  <a:lnTo>
                    <a:pt x="167" y="10777"/>
                  </a:lnTo>
                  <a:lnTo>
                    <a:pt x="126" y="10693"/>
                  </a:lnTo>
                  <a:lnTo>
                    <a:pt x="84" y="10609"/>
                  </a:lnTo>
                  <a:lnTo>
                    <a:pt x="63" y="10714"/>
                  </a:lnTo>
                  <a:lnTo>
                    <a:pt x="84" y="10818"/>
                  </a:lnTo>
                  <a:lnTo>
                    <a:pt x="167" y="10839"/>
                  </a:lnTo>
                  <a:lnTo>
                    <a:pt x="167" y="10923"/>
                  </a:lnTo>
                  <a:lnTo>
                    <a:pt x="126" y="11007"/>
                  </a:lnTo>
                  <a:lnTo>
                    <a:pt x="126" y="11007"/>
                  </a:lnTo>
                  <a:lnTo>
                    <a:pt x="188" y="10965"/>
                  </a:lnTo>
                  <a:lnTo>
                    <a:pt x="230" y="10902"/>
                  </a:lnTo>
                  <a:lnTo>
                    <a:pt x="314" y="10860"/>
                  </a:lnTo>
                  <a:lnTo>
                    <a:pt x="377" y="10902"/>
                  </a:lnTo>
                  <a:lnTo>
                    <a:pt x="314" y="10944"/>
                  </a:lnTo>
                  <a:lnTo>
                    <a:pt x="377" y="10965"/>
                  </a:lnTo>
                  <a:lnTo>
                    <a:pt x="439" y="10944"/>
                  </a:lnTo>
                  <a:lnTo>
                    <a:pt x="439" y="10839"/>
                  </a:lnTo>
                  <a:lnTo>
                    <a:pt x="398" y="10798"/>
                  </a:lnTo>
                  <a:lnTo>
                    <a:pt x="293" y="10818"/>
                  </a:lnTo>
                  <a:lnTo>
                    <a:pt x="293" y="10777"/>
                  </a:lnTo>
                  <a:lnTo>
                    <a:pt x="314" y="10714"/>
                  </a:lnTo>
                  <a:lnTo>
                    <a:pt x="293" y="10630"/>
                  </a:lnTo>
                  <a:lnTo>
                    <a:pt x="335" y="10588"/>
                  </a:lnTo>
                  <a:lnTo>
                    <a:pt x="439" y="10609"/>
                  </a:lnTo>
                  <a:lnTo>
                    <a:pt x="544" y="10798"/>
                  </a:lnTo>
                  <a:lnTo>
                    <a:pt x="586" y="10923"/>
                  </a:lnTo>
                  <a:lnTo>
                    <a:pt x="628" y="10986"/>
                  </a:lnTo>
                  <a:lnTo>
                    <a:pt x="628" y="11153"/>
                  </a:lnTo>
                  <a:lnTo>
                    <a:pt x="544" y="11342"/>
                  </a:lnTo>
                  <a:lnTo>
                    <a:pt x="439" y="11342"/>
                  </a:lnTo>
                  <a:lnTo>
                    <a:pt x="481" y="11383"/>
                  </a:lnTo>
                  <a:lnTo>
                    <a:pt x="544" y="11551"/>
                  </a:lnTo>
                  <a:lnTo>
                    <a:pt x="586" y="11760"/>
                  </a:lnTo>
                  <a:lnTo>
                    <a:pt x="691" y="11865"/>
                  </a:lnTo>
                  <a:lnTo>
                    <a:pt x="691" y="11969"/>
                  </a:lnTo>
                  <a:lnTo>
                    <a:pt x="628" y="12011"/>
                  </a:lnTo>
                  <a:lnTo>
                    <a:pt x="711" y="12095"/>
                  </a:lnTo>
                  <a:lnTo>
                    <a:pt x="795" y="12095"/>
                  </a:lnTo>
                  <a:lnTo>
                    <a:pt x="858" y="12158"/>
                  </a:lnTo>
                  <a:lnTo>
                    <a:pt x="900" y="12095"/>
                  </a:lnTo>
                  <a:lnTo>
                    <a:pt x="900" y="12053"/>
                  </a:lnTo>
                  <a:lnTo>
                    <a:pt x="816" y="11906"/>
                  </a:lnTo>
                  <a:lnTo>
                    <a:pt x="816" y="11739"/>
                  </a:lnTo>
                  <a:lnTo>
                    <a:pt x="858" y="11676"/>
                  </a:lnTo>
                  <a:lnTo>
                    <a:pt x="921" y="11739"/>
                  </a:lnTo>
                  <a:lnTo>
                    <a:pt x="900" y="11781"/>
                  </a:lnTo>
                  <a:lnTo>
                    <a:pt x="900" y="11844"/>
                  </a:lnTo>
                  <a:lnTo>
                    <a:pt x="963" y="11948"/>
                  </a:lnTo>
                  <a:lnTo>
                    <a:pt x="1004" y="12095"/>
                  </a:lnTo>
                  <a:lnTo>
                    <a:pt x="963" y="12199"/>
                  </a:lnTo>
                  <a:lnTo>
                    <a:pt x="1004" y="12283"/>
                  </a:lnTo>
                  <a:lnTo>
                    <a:pt x="1109" y="12220"/>
                  </a:lnTo>
                  <a:lnTo>
                    <a:pt x="1214" y="12074"/>
                  </a:lnTo>
                  <a:lnTo>
                    <a:pt x="1109" y="11969"/>
                  </a:lnTo>
                  <a:lnTo>
                    <a:pt x="1109" y="11906"/>
                  </a:lnTo>
                  <a:lnTo>
                    <a:pt x="1151" y="11886"/>
                  </a:lnTo>
                  <a:lnTo>
                    <a:pt x="1235" y="11906"/>
                  </a:lnTo>
                  <a:lnTo>
                    <a:pt x="1276" y="11948"/>
                  </a:lnTo>
                  <a:lnTo>
                    <a:pt x="1318" y="11844"/>
                  </a:lnTo>
                  <a:lnTo>
                    <a:pt x="1318" y="11655"/>
                  </a:lnTo>
                  <a:lnTo>
                    <a:pt x="1276" y="11572"/>
                  </a:lnTo>
                  <a:lnTo>
                    <a:pt x="1276" y="11237"/>
                  </a:lnTo>
                  <a:lnTo>
                    <a:pt x="1276" y="11049"/>
                  </a:lnTo>
                  <a:lnTo>
                    <a:pt x="1339" y="10944"/>
                  </a:lnTo>
                  <a:lnTo>
                    <a:pt x="1444" y="10839"/>
                  </a:lnTo>
                  <a:lnTo>
                    <a:pt x="1423" y="10777"/>
                  </a:lnTo>
                  <a:lnTo>
                    <a:pt x="1360" y="10735"/>
                  </a:lnTo>
                  <a:lnTo>
                    <a:pt x="1360" y="10630"/>
                  </a:lnTo>
                  <a:lnTo>
                    <a:pt x="1318" y="10630"/>
                  </a:lnTo>
                  <a:lnTo>
                    <a:pt x="1339" y="10567"/>
                  </a:lnTo>
                  <a:lnTo>
                    <a:pt x="1151" y="10567"/>
                  </a:lnTo>
                  <a:lnTo>
                    <a:pt x="1130" y="10505"/>
                  </a:lnTo>
                  <a:lnTo>
                    <a:pt x="1235" y="10463"/>
                  </a:lnTo>
                  <a:lnTo>
                    <a:pt x="1255" y="10379"/>
                  </a:lnTo>
                  <a:lnTo>
                    <a:pt x="1235" y="10212"/>
                  </a:lnTo>
                  <a:lnTo>
                    <a:pt x="1151" y="10170"/>
                  </a:lnTo>
                  <a:lnTo>
                    <a:pt x="1067" y="10191"/>
                  </a:lnTo>
                  <a:lnTo>
                    <a:pt x="1067" y="10212"/>
                  </a:lnTo>
                  <a:lnTo>
                    <a:pt x="1004" y="10274"/>
                  </a:lnTo>
                  <a:lnTo>
                    <a:pt x="921" y="10274"/>
                  </a:lnTo>
                  <a:lnTo>
                    <a:pt x="795" y="10149"/>
                  </a:lnTo>
                  <a:lnTo>
                    <a:pt x="816" y="10065"/>
                  </a:lnTo>
                  <a:lnTo>
                    <a:pt x="1004" y="9982"/>
                  </a:lnTo>
                  <a:lnTo>
                    <a:pt x="1151" y="9961"/>
                  </a:lnTo>
                  <a:lnTo>
                    <a:pt x="1339" y="10002"/>
                  </a:lnTo>
                  <a:lnTo>
                    <a:pt x="1423" y="10065"/>
                  </a:lnTo>
                  <a:lnTo>
                    <a:pt x="1444" y="10002"/>
                  </a:lnTo>
                  <a:lnTo>
                    <a:pt x="1444" y="9940"/>
                  </a:lnTo>
                  <a:lnTo>
                    <a:pt x="1444" y="9835"/>
                  </a:lnTo>
                  <a:lnTo>
                    <a:pt x="1423" y="9751"/>
                  </a:lnTo>
                  <a:lnTo>
                    <a:pt x="1444" y="9689"/>
                  </a:lnTo>
                  <a:lnTo>
                    <a:pt x="1527" y="9689"/>
                  </a:lnTo>
                  <a:lnTo>
                    <a:pt x="1569" y="9772"/>
                  </a:lnTo>
                  <a:lnTo>
                    <a:pt x="1653" y="9772"/>
                  </a:lnTo>
                  <a:lnTo>
                    <a:pt x="1758" y="9730"/>
                  </a:lnTo>
                  <a:lnTo>
                    <a:pt x="1946" y="9689"/>
                  </a:lnTo>
                  <a:lnTo>
                    <a:pt x="2113" y="9647"/>
                  </a:lnTo>
                  <a:lnTo>
                    <a:pt x="2218" y="9647"/>
                  </a:lnTo>
                  <a:lnTo>
                    <a:pt x="2281" y="9668"/>
                  </a:lnTo>
                  <a:lnTo>
                    <a:pt x="2323" y="9647"/>
                  </a:lnTo>
                  <a:cubicBezTo>
                    <a:pt x="2323" y="9668"/>
                    <a:pt x="2364" y="9730"/>
                    <a:pt x="2364" y="9751"/>
                  </a:cubicBezTo>
                  <a:lnTo>
                    <a:pt x="2218" y="9856"/>
                  </a:lnTo>
                  <a:lnTo>
                    <a:pt x="2218" y="9940"/>
                  </a:lnTo>
                  <a:lnTo>
                    <a:pt x="2155" y="9877"/>
                  </a:lnTo>
                  <a:lnTo>
                    <a:pt x="2051" y="9898"/>
                  </a:lnTo>
                  <a:lnTo>
                    <a:pt x="1967" y="9961"/>
                  </a:lnTo>
                  <a:lnTo>
                    <a:pt x="1904" y="9940"/>
                  </a:lnTo>
                  <a:lnTo>
                    <a:pt x="1841" y="9772"/>
                  </a:lnTo>
                  <a:lnTo>
                    <a:pt x="1779" y="9772"/>
                  </a:lnTo>
                  <a:lnTo>
                    <a:pt x="1632" y="9961"/>
                  </a:lnTo>
                  <a:lnTo>
                    <a:pt x="1632" y="10065"/>
                  </a:lnTo>
                  <a:lnTo>
                    <a:pt x="1527" y="10128"/>
                  </a:lnTo>
                  <a:lnTo>
                    <a:pt x="1486" y="10233"/>
                  </a:lnTo>
                  <a:lnTo>
                    <a:pt x="1653" y="10295"/>
                  </a:lnTo>
                  <a:lnTo>
                    <a:pt x="1674" y="10400"/>
                  </a:lnTo>
                  <a:lnTo>
                    <a:pt x="1653" y="10421"/>
                  </a:lnTo>
                  <a:lnTo>
                    <a:pt x="1653" y="10484"/>
                  </a:lnTo>
                  <a:lnTo>
                    <a:pt x="1737" y="10609"/>
                  </a:lnTo>
                  <a:lnTo>
                    <a:pt x="1862" y="10630"/>
                  </a:lnTo>
                  <a:lnTo>
                    <a:pt x="1862" y="10714"/>
                  </a:lnTo>
                  <a:lnTo>
                    <a:pt x="1904" y="10735"/>
                  </a:lnTo>
                  <a:lnTo>
                    <a:pt x="1946" y="10693"/>
                  </a:lnTo>
                  <a:lnTo>
                    <a:pt x="2009" y="10714"/>
                  </a:lnTo>
                  <a:lnTo>
                    <a:pt x="2072" y="10693"/>
                  </a:lnTo>
                  <a:lnTo>
                    <a:pt x="2072" y="10609"/>
                  </a:lnTo>
                  <a:lnTo>
                    <a:pt x="1967" y="10505"/>
                  </a:lnTo>
                  <a:lnTo>
                    <a:pt x="2009" y="10400"/>
                  </a:lnTo>
                  <a:lnTo>
                    <a:pt x="2072" y="10254"/>
                  </a:lnTo>
                  <a:lnTo>
                    <a:pt x="2197" y="10170"/>
                  </a:lnTo>
                  <a:lnTo>
                    <a:pt x="2218" y="10107"/>
                  </a:lnTo>
                  <a:lnTo>
                    <a:pt x="2364" y="10149"/>
                  </a:lnTo>
                  <a:lnTo>
                    <a:pt x="2511" y="10254"/>
                  </a:lnTo>
                  <a:lnTo>
                    <a:pt x="2574" y="10316"/>
                  </a:lnTo>
                  <a:lnTo>
                    <a:pt x="2636" y="10295"/>
                  </a:lnTo>
                  <a:lnTo>
                    <a:pt x="2699" y="10086"/>
                  </a:lnTo>
                  <a:lnTo>
                    <a:pt x="2825" y="9961"/>
                  </a:lnTo>
                  <a:lnTo>
                    <a:pt x="2825" y="9877"/>
                  </a:lnTo>
                  <a:lnTo>
                    <a:pt x="2783" y="9814"/>
                  </a:lnTo>
                  <a:lnTo>
                    <a:pt x="2741" y="9751"/>
                  </a:lnTo>
                  <a:lnTo>
                    <a:pt x="2616" y="9647"/>
                  </a:lnTo>
                  <a:lnTo>
                    <a:pt x="2532" y="9647"/>
                  </a:lnTo>
                  <a:lnTo>
                    <a:pt x="2469" y="9584"/>
                  </a:lnTo>
                  <a:lnTo>
                    <a:pt x="2302" y="9584"/>
                  </a:lnTo>
                  <a:cubicBezTo>
                    <a:pt x="2302" y="9563"/>
                    <a:pt x="2302" y="9521"/>
                    <a:pt x="2281" y="9479"/>
                  </a:cubicBezTo>
                  <a:lnTo>
                    <a:pt x="2281" y="9458"/>
                  </a:lnTo>
                  <a:lnTo>
                    <a:pt x="2406" y="9375"/>
                  </a:lnTo>
                  <a:lnTo>
                    <a:pt x="2427" y="9333"/>
                  </a:lnTo>
                  <a:lnTo>
                    <a:pt x="2574" y="9228"/>
                  </a:lnTo>
                  <a:lnTo>
                    <a:pt x="2699" y="9165"/>
                  </a:lnTo>
                  <a:lnTo>
                    <a:pt x="2888" y="9207"/>
                  </a:lnTo>
                  <a:lnTo>
                    <a:pt x="2992" y="9165"/>
                  </a:lnTo>
                  <a:lnTo>
                    <a:pt x="3034" y="9228"/>
                  </a:lnTo>
                  <a:lnTo>
                    <a:pt x="3034" y="9333"/>
                  </a:lnTo>
                  <a:lnTo>
                    <a:pt x="2950" y="9458"/>
                  </a:lnTo>
                  <a:lnTo>
                    <a:pt x="2929" y="9563"/>
                  </a:lnTo>
                  <a:lnTo>
                    <a:pt x="2992" y="9584"/>
                  </a:lnTo>
                  <a:lnTo>
                    <a:pt x="2992" y="9689"/>
                  </a:lnTo>
                  <a:lnTo>
                    <a:pt x="2992" y="9793"/>
                  </a:lnTo>
                  <a:lnTo>
                    <a:pt x="2950" y="9856"/>
                  </a:lnTo>
                  <a:lnTo>
                    <a:pt x="2992" y="9961"/>
                  </a:lnTo>
                  <a:lnTo>
                    <a:pt x="3097" y="10002"/>
                  </a:lnTo>
                  <a:lnTo>
                    <a:pt x="3243" y="10170"/>
                  </a:lnTo>
                  <a:lnTo>
                    <a:pt x="3348" y="10191"/>
                  </a:lnTo>
                  <a:lnTo>
                    <a:pt x="3432" y="10170"/>
                  </a:lnTo>
                  <a:lnTo>
                    <a:pt x="3536" y="10002"/>
                  </a:lnTo>
                  <a:lnTo>
                    <a:pt x="3536" y="9898"/>
                  </a:lnTo>
                  <a:lnTo>
                    <a:pt x="3578" y="9856"/>
                  </a:lnTo>
                  <a:lnTo>
                    <a:pt x="3620" y="9793"/>
                  </a:lnTo>
                  <a:lnTo>
                    <a:pt x="3578" y="9710"/>
                  </a:lnTo>
                  <a:lnTo>
                    <a:pt x="3662" y="9584"/>
                  </a:lnTo>
                  <a:lnTo>
                    <a:pt x="3766" y="9563"/>
                  </a:lnTo>
                  <a:lnTo>
                    <a:pt x="3850" y="9563"/>
                  </a:lnTo>
                  <a:lnTo>
                    <a:pt x="3871" y="9500"/>
                  </a:lnTo>
                  <a:lnTo>
                    <a:pt x="3850" y="9458"/>
                  </a:lnTo>
                  <a:lnTo>
                    <a:pt x="3829" y="9333"/>
                  </a:lnTo>
                  <a:lnTo>
                    <a:pt x="3620" y="9249"/>
                  </a:lnTo>
                  <a:lnTo>
                    <a:pt x="3578" y="9186"/>
                  </a:lnTo>
                  <a:lnTo>
                    <a:pt x="3641" y="9040"/>
                  </a:lnTo>
                  <a:lnTo>
                    <a:pt x="3724" y="8977"/>
                  </a:lnTo>
                  <a:lnTo>
                    <a:pt x="3766" y="8956"/>
                  </a:lnTo>
                  <a:lnTo>
                    <a:pt x="3745" y="9019"/>
                  </a:lnTo>
                  <a:lnTo>
                    <a:pt x="3745" y="9145"/>
                  </a:lnTo>
                  <a:lnTo>
                    <a:pt x="3787" y="9165"/>
                  </a:lnTo>
                  <a:lnTo>
                    <a:pt x="3850" y="9145"/>
                  </a:lnTo>
                  <a:lnTo>
                    <a:pt x="3871" y="9124"/>
                  </a:lnTo>
                  <a:lnTo>
                    <a:pt x="3955" y="9145"/>
                  </a:lnTo>
                  <a:lnTo>
                    <a:pt x="3996" y="9186"/>
                  </a:lnTo>
                  <a:lnTo>
                    <a:pt x="4059" y="9165"/>
                  </a:lnTo>
                  <a:lnTo>
                    <a:pt x="4101" y="9165"/>
                  </a:lnTo>
                  <a:lnTo>
                    <a:pt x="4080" y="9228"/>
                  </a:lnTo>
                  <a:lnTo>
                    <a:pt x="3976" y="9249"/>
                  </a:lnTo>
                  <a:lnTo>
                    <a:pt x="3976" y="9270"/>
                  </a:lnTo>
                  <a:lnTo>
                    <a:pt x="3996" y="9291"/>
                  </a:lnTo>
                  <a:lnTo>
                    <a:pt x="4080" y="9270"/>
                  </a:lnTo>
                  <a:lnTo>
                    <a:pt x="4206" y="9186"/>
                  </a:lnTo>
                  <a:lnTo>
                    <a:pt x="4499" y="9228"/>
                  </a:lnTo>
                  <a:lnTo>
                    <a:pt x="4666" y="9186"/>
                  </a:lnTo>
                  <a:lnTo>
                    <a:pt x="4603" y="9165"/>
                  </a:lnTo>
                  <a:lnTo>
                    <a:pt x="4582" y="9061"/>
                  </a:lnTo>
                  <a:lnTo>
                    <a:pt x="4603" y="8935"/>
                  </a:lnTo>
                  <a:lnTo>
                    <a:pt x="4729" y="8873"/>
                  </a:lnTo>
                  <a:lnTo>
                    <a:pt x="4833" y="8914"/>
                  </a:lnTo>
                  <a:lnTo>
                    <a:pt x="4875" y="9019"/>
                  </a:lnTo>
                  <a:lnTo>
                    <a:pt x="4833" y="9124"/>
                  </a:lnTo>
                  <a:lnTo>
                    <a:pt x="4896" y="9186"/>
                  </a:lnTo>
                  <a:lnTo>
                    <a:pt x="4980" y="9186"/>
                  </a:lnTo>
                  <a:lnTo>
                    <a:pt x="5043" y="9061"/>
                  </a:lnTo>
                  <a:lnTo>
                    <a:pt x="4980" y="8852"/>
                  </a:lnTo>
                  <a:lnTo>
                    <a:pt x="5001" y="8726"/>
                  </a:lnTo>
                  <a:lnTo>
                    <a:pt x="5126" y="8621"/>
                  </a:lnTo>
                  <a:lnTo>
                    <a:pt x="5210" y="8621"/>
                  </a:lnTo>
                  <a:lnTo>
                    <a:pt x="5231" y="8559"/>
                  </a:lnTo>
                  <a:lnTo>
                    <a:pt x="5189" y="8496"/>
                  </a:lnTo>
                  <a:lnTo>
                    <a:pt x="5210" y="8349"/>
                  </a:lnTo>
                  <a:lnTo>
                    <a:pt x="5294" y="8308"/>
                  </a:lnTo>
                  <a:lnTo>
                    <a:pt x="5398" y="8329"/>
                  </a:lnTo>
                  <a:lnTo>
                    <a:pt x="5419" y="8391"/>
                  </a:lnTo>
                  <a:lnTo>
                    <a:pt x="5357" y="8454"/>
                  </a:lnTo>
                  <a:lnTo>
                    <a:pt x="5336" y="8621"/>
                  </a:lnTo>
                  <a:lnTo>
                    <a:pt x="5357" y="8956"/>
                  </a:lnTo>
                  <a:lnTo>
                    <a:pt x="5419" y="8998"/>
                  </a:lnTo>
                  <a:lnTo>
                    <a:pt x="5503" y="8935"/>
                  </a:lnTo>
                  <a:lnTo>
                    <a:pt x="5545" y="8831"/>
                  </a:lnTo>
                  <a:lnTo>
                    <a:pt x="5649" y="8831"/>
                  </a:lnTo>
                  <a:lnTo>
                    <a:pt x="5754" y="8726"/>
                  </a:lnTo>
                  <a:lnTo>
                    <a:pt x="5817" y="8580"/>
                  </a:lnTo>
                  <a:lnTo>
                    <a:pt x="5775" y="8475"/>
                  </a:lnTo>
                  <a:lnTo>
                    <a:pt x="5921" y="8370"/>
                  </a:lnTo>
                  <a:lnTo>
                    <a:pt x="5880" y="8287"/>
                  </a:lnTo>
                  <a:lnTo>
                    <a:pt x="5838" y="8224"/>
                  </a:lnTo>
                  <a:lnTo>
                    <a:pt x="5712" y="8057"/>
                  </a:lnTo>
                  <a:lnTo>
                    <a:pt x="5649" y="7910"/>
                  </a:lnTo>
                  <a:lnTo>
                    <a:pt x="5629" y="7638"/>
                  </a:lnTo>
                  <a:lnTo>
                    <a:pt x="5670" y="7324"/>
                  </a:lnTo>
                  <a:lnTo>
                    <a:pt x="5670" y="7115"/>
                  </a:lnTo>
                  <a:lnTo>
                    <a:pt x="5566" y="6717"/>
                  </a:lnTo>
                  <a:lnTo>
                    <a:pt x="5440" y="6529"/>
                  </a:lnTo>
                  <a:lnTo>
                    <a:pt x="5440" y="6383"/>
                  </a:lnTo>
                  <a:lnTo>
                    <a:pt x="5461" y="6194"/>
                  </a:lnTo>
                  <a:lnTo>
                    <a:pt x="5649" y="6111"/>
                  </a:lnTo>
                  <a:lnTo>
                    <a:pt x="5733" y="6111"/>
                  </a:lnTo>
                  <a:lnTo>
                    <a:pt x="5775" y="6194"/>
                  </a:lnTo>
                  <a:lnTo>
                    <a:pt x="5817" y="6132"/>
                  </a:lnTo>
                  <a:lnTo>
                    <a:pt x="5775" y="6006"/>
                  </a:lnTo>
                  <a:lnTo>
                    <a:pt x="5754" y="5922"/>
                  </a:lnTo>
                  <a:lnTo>
                    <a:pt x="5733" y="5880"/>
                  </a:lnTo>
                  <a:lnTo>
                    <a:pt x="5712" y="5776"/>
                  </a:lnTo>
                  <a:lnTo>
                    <a:pt x="5712" y="5713"/>
                  </a:lnTo>
                  <a:lnTo>
                    <a:pt x="5712" y="5650"/>
                  </a:lnTo>
                  <a:lnTo>
                    <a:pt x="5754" y="5567"/>
                  </a:lnTo>
                  <a:lnTo>
                    <a:pt x="5754" y="5546"/>
                  </a:lnTo>
                  <a:lnTo>
                    <a:pt x="5754" y="5462"/>
                  </a:lnTo>
                  <a:lnTo>
                    <a:pt x="5733" y="5399"/>
                  </a:lnTo>
                  <a:lnTo>
                    <a:pt x="5733" y="5274"/>
                  </a:lnTo>
                  <a:lnTo>
                    <a:pt x="5754" y="5190"/>
                  </a:lnTo>
                  <a:lnTo>
                    <a:pt x="5712" y="5127"/>
                  </a:lnTo>
                  <a:lnTo>
                    <a:pt x="5670" y="4876"/>
                  </a:lnTo>
                  <a:lnTo>
                    <a:pt x="5566" y="4709"/>
                  </a:lnTo>
                  <a:lnTo>
                    <a:pt x="5545" y="4709"/>
                  </a:lnTo>
                  <a:lnTo>
                    <a:pt x="5503" y="4667"/>
                  </a:lnTo>
                  <a:lnTo>
                    <a:pt x="5503" y="4437"/>
                  </a:lnTo>
                  <a:lnTo>
                    <a:pt x="5398" y="4332"/>
                  </a:lnTo>
                  <a:lnTo>
                    <a:pt x="5147" y="4081"/>
                  </a:lnTo>
                  <a:lnTo>
                    <a:pt x="5105" y="3976"/>
                  </a:lnTo>
                  <a:lnTo>
                    <a:pt x="5043" y="3788"/>
                  </a:lnTo>
                  <a:lnTo>
                    <a:pt x="5043" y="3600"/>
                  </a:lnTo>
                  <a:lnTo>
                    <a:pt x="5043" y="3558"/>
                  </a:lnTo>
                  <a:lnTo>
                    <a:pt x="4980" y="3600"/>
                  </a:lnTo>
                  <a:lnTo>
                    <a:pt x="4917" y="3600"/>
                  </a:lnTo>
                  <a:lnTo>
                    <a:pt x="4896" y="3579"/>
                  </a:lnTo>
                  <a:lnTo>
                    <a:pt x="4896" y="3558"/>
                  </a:lnTo>
                  <a:cubicBezTo>
                    <a:pt x="4854" y="3474"/>
                    <a:pt x="4812" y="3412"/>
                    <a:pt x="4750" y="3349"/>
                  </a:cubicBezTo>
                  <a:lnTo>
                    <a:pt x="4792" y="3265"/>
                  </a:lnTo>
                  <a:lnTo>
                    <a:pt x="4854" y="3160"/>
                  </a:lnTo>
                  <a:lnTo>
                    <a:pt x="4812" y="3077"/>
                  </a:lnTo>
                  <a:lnTo>
                    <a:pt x="4687" y="3077"/>
                  </a:lnTo>
                  <a:lnTo>
                    <a:pt x="4540" y="3056"/>
                  </a:lnTo>
                  <a:lnTo>
                    <a:pt x="4394" y="2888"/>
                  </a:lnTo>
                  <a:lnTo>
                    <a:pt x="4268" y="2930"/>
                  </a:lnTo>
                  <a:lnTo>
                    <a:pt x="4122" y="2847"/>
                  </a:lnTo>
                  <a:lnTo>
                    <a:pt x="4101" y="2763"/>
                  </a:lnTo>
                  <a:lnTo>
                    <a:pt x="4101" y="2658"/>
                  </a:lnTo>
                  <a:lnTo>
                    <a:pt x="4185" y="2575"/>
                  </a:lnTo>
                  <a:lnTo>
                    <a:pt x="4268" y="2575"/>
                  </a:lnTo>
                  <a:lnTo>
                    <a:pt x="4415" y="2679"/>
                  </a:lnTo>
                  <a:lnTo>
                    <a:pt x="4478" y="2721"/>
                  </a:lnTo>
                  <a:lnTo>
                    <a:pt x="4603" y="2533"/>
                  </a:lnTo>
                  <a:lnTo>
                    <a:pt x="4729" y="2428"/>
                  </a:lnTo>
                  <a:lnTo>
                    <a:pt x="4833" y="2428"/>
                  </a:lnTo>
                  <a:lnTo>
                    <a:pt x="4896" y="2470"/>
                  </a:lnTo>
                  <a:lnTo>
                    <a:pt x="4959" y="2512"/>
                  </a:lnTo>
                  <a:lnTo>
                    <a:pt x="5064" y="2470"/>
                  </a:lnTo>
                  <a:lnTo>
                    <a:pt x="5168" y="2575"/>
                  </a:lnTo>
                  <a:lnTo>
                    <a:pt x="5336" y="2721"/>
                  </a:lnTo>
                  <a:lnTo>
                    <a:pt x="5524" y="2784"/>
                  </a:lnTo>
                  <a:lnTo>
                    <a:pt x="5691" y="2847"/>
                  </a:lnTo>
                  <a:lnTo>
                    <a:pt x="5754" y="2930"/>
                  </a:lnTo>
                  <a:lnTo>
                    <a:pt x="5859" y="2972"/>
                  </a:lnTo>
                  <a:lnTo>
                    <a:pt x="5859" y="2888"/>
                  </a:lnTo>
                  <a:lnTo>
                    <a:pt x="5880" y="2784"/>
                  </a:lnTo>
                  <a:lnTo>
                    <a:pt x="5859" y="2658"/>
                  </a:lnTo>
                  <a:lnTo>
                    <a:pt x="5880" y="2470"/>
                  </a:lnTo>
                  <a:lnTo>
                    <a:pt x="5942" y="2240"/>
                  </a:lnTo>
                  <a:lnTo>
                    <a:pt x="6089" y="2031"/>
                  </a:lnTo>
                  <a:lnTo>
                    <a:pt x="6193" y="2010"/>
                  </a:lnTo>
                  <a:lnTo>
                    <a:pt x="6298" y="2031"/>
                  </a:lnTo>
                  <a:lnTo>
                    <a:pt x="6465" y="2031"/>
                  </a:lnTo>
                  <a:lnTo>
                    <a:pt x="6465" y="1989"/>
                  </a:lnTo>
                  <a:lnTo>
                    <a:pt x="6528" y="1926"/>
                  </a:lnTo>
                  <a:lnTo>
                    <a:pt x="6591" y="1947"/>
                  </a:lnTo>
                  <a:lnTo>
                    <a:pt x="6675" y="1947"/>
                  </a:lnTo>
                  <a:lnTo>
                    <a:pt x="6717" y="1905"/>
                  </a:lnTo>
                  <a:lnTo>
                    <a:pt x="6737" y="1821"/>
                  </a:lnTo>
                  <a:lnTo>
                    <a:pt x="6842" y="1779"/>
                  </a:lnTo>
                  <a:lnTo>
                    <a:pt x="6926" y="1717"/>
                  </a:lnTo>
                  <a:lnTo>
                    <a:pt x="6926" y="1612"/>
                  </a:lnTo>
                  <a:lnTo>
                    <a:pt x="6989" y="1591"/>
                  </a:lnTo>
                  <a:lnTo>
                    <a:pt x="7009" y="1507"/>
                  </a:lnTo>
                  <a:lnTo>
                    <a:pt x="6926" y="1507"/>
                  </a:lnTo>
                  <a:lnTo>
                    <a:pt x="6863" y="1591"/>
                  </a:lnTo>
                  <a:lnTo>
                    <a:pt x="6800" y="1675"/>
                  </a:lnTo>
                  <a:lnTo>
                    <a:pt x="6717" y="1675"/>
                  </a:lnTo>
                  <a:lnTo>
                    <a:pt x="6717" y="1612"/>
                  </a:lnTo>
                  <a:lnTo>
                    <a:pt x="6717" y="1528"/>
                  </a:lnTo>
                  <a:lnTo>
                    <a:pt x="6612" y="1403"/>
                  </a:lnTo>
                  <a:lnTo>
                    <a:pt x="6486" y="1319"/>
                  </a:lnTo>
                  <a:lnTo>
                    <a:pt x="6445" y="1277"/>
                  </a:lnTo>
                  <a:lnTo>
                    <a:pt x="6445" y="1110"/>
                  </a:lnTo>
                  <a:lnTo>
                    <a:pt x="6486" y="943"/>
                  </a:lnTo>
                  <a:lnTo>
                    <a:pt x="6486" y="838"/>
                  </a:lnTo>
                  <a:lnTo>
                    <a:pt x="6465" y="775"/>
                  </a:lnTo>
                  <a:lnTo>
                    <a:pt x="6445" y="796"/>
                  </a:lnTo>
                  <a:lnTo>
                    <a:pt x="6403" y="901"/>
                  </a:lnTo>
                  <a:lnTo>
                    <a:pt x="6298" y="1047"/>
                  </a:lnTo>
                  <a:lnTo>
                    <a:pt x="6131" y="1173"/>
                  </a:lnTo>
                  <a:lnTo>
                    <a:pt x="5963" y="1194"/>
                  </a:lnTo>
                  <a:lnTo>
                    <a:pt x="5901" y="1173"/>
                  </a:lnTo>
                  <a:lnTo>
                    <a:pt x="5838" y="1194"/>
                  </a:lnTo>
                  <a:lnTo>
                    <a:pt x="5733" y="1089"/>
                  </a:lnTo>
                  <a:lnTo>
                    <a:pt x="5608" y="1068"/>
                  </a:lnTo>
                  <a:lnTo>
                    <a:pt x="5419" y="984"/>
                  </a:lnTo>
                  <a:lnTo>
                    <a:pt x="5315" y="880"/>
                  </a:lnTo>
                  <a:lnTo>
                    <a:pt x="5210" y="859"/>
                  </a:lnTo>
                  <a:lnTo>
                    <a:pt x="5147" y="775"/>
                  </a:lnTo>
                  <a:lnTo>
                    <a:pt x="5001" y="671"/>
                  </a:lnTo>
                  <a:lnTo>
                    <a:pt x="4729" y="419"/>
                  </a:lnTo>
                  <a:lnTo>
                    <a:pt x="4645" y="252"/>
                  </a:lnTo>
                  <a:lnTo>
                    <a:pt x="4499" y="231"/>
                  </a:lnTo>
                  <a:lnTo>
                    <a:pt x="4310" y="64"/>
                  </a:lnTo>
                  <a:lnTo>
                    <a:pt x="4268"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6897;p56"/>
            <p:cNvSpPr/>
            <p:nvPr/>
          </p:nvSpPr>
          <p:spPr>
            <a:xfrm>
              <a:off x="4580490" y="2850992"/>
              <a:ext cx="28661" cy="38087"/>
            </a:xfrm>
            <a:custGeom>
              <a:avLst/>
              <a:gdLst/>
              <a:ahLst/>
              <a:cxnLst/>
              <a:rect l="l" t="t" r="r" b="b"/>
              <a:pathLst>
                <a:path w="2407" h="3349" extrusionOk="0">
                  <a:moveTo>
                    <a:pt x="1256" y="1"/>
                  </a:moveTo>
                  <a:lnTo>
                    <a:pt x="1005" y="126"/>
                  </a:lnTo>
                  <a:lnTo>
                    <a:pt x="628" y="189"/>
                  </a:lnTo>
                  <a:lnTo>
                    <a:pt x="419" y="377"/>
                  </a:lnTo>
                  <a:lnTo>
                    <a:pt x="210" y="419"/>
                  </a:lnTo>
                  <a:lnTo>
                    <a:pt x="21" y="586"/>
                  </a:lnTo>
                  <a:lnTo>
                    <a:pt x="0" y="712"/>
                  </a:lnTo>
                  <a:lnTo>
                    <a:pt x="0" y="733"/>
                  </a:lnTo>
                  <a:lnTo>
                    <a:pt x="105" y="649"/>
                  </a:lnTo>
                  <a:lnTo>
                    <a:pt x="293" y="691"/>
                  </a:lnTo>
                  <a:lnTo>
                    <a:pt x="210" y="712"/>
                  </a:lnTo>
                  <a:lnTo>
                    <a:pt x="419" y="921"/>
                  </a:lnTo>
                  <a:lnTo>
                    <a:pt x="565" y="1130"/>
                  </a:lnTo>
                  <a:lnTo>
                    <a:pt x="649" y="1130"/>
                  </a:lnTo>
                  <a:lnTo>
                    <a:pt x="607" y="1214"/>
                  </a:lnTo>
                  <a:lnTo>
                    <a:pt x="712" y="1319"/>
                  </a:lnTo>
                  <a:lnTo>
                    <a:pt x="733" y="1423"/>
                  </a:lnTo>
                  <a:lnTo>
                    <a:pt x="544" y="1361"/>
                  </a:lnTo>
                  <a:lnTo>
                    <a:pt x="524" y="1277"/>
                  </a:lnTo>
                  <a:lnTo>
                    <a:pt x="461" y="1381"/>
                  </a:lnTo>
                  <a:lnTo>
                    <a:pt x="398" y="1361"/>
                  </a:lnTo>
                  <a:lnTo>
                    <a:pt x="252" y="1549"/>
                  </a:lnTo>
                  <a:lnTo>
                    <a:pt x="524" y="1653"/>
                  </a:lnTo>
                  <a:lnTo>
                    <a:pt x="607" y="1633"/>
                  </a:lnTo>
                  <a:lnTo>
                    <a:pt x="649" y="1758"/>
                  </a:lnTo>
                  <a:lnTo>
                    <a:pt x="649" y="1988"/>
                  </a:lnTo>
                  <a:lnTo>
                    <a:pt x="712" y="2051"/>
                  </a:lnTo>
                  <a:lnTo>
                    <a:pt x="754" y="2009"/>
                  </a:lnTo>
                  <a:lnTo>
                    <a:pt x="858" y="2197"/>
                  </a:lnTo>
                  <a:lnTo>
                    <a:pt x="670" y="2323"/>
                  </a:lnTo>
                  <a:lnTo>
                    <a:pt x="670" y="2386"/>
                  </a:lnTo>
                  <a:lnTo>
                    <a:pt x="754" y="2469"/>
                  </a:lnTo>
                  <a:lnTo>
                    <a:pt x="754" y="2574"/>
                  </a:lnTo>
                  <a:lnTo>
                    <a:pt x="670" y="2595"/>
                  </a:lnTo>
                  <a:lnTo>
                    <a:pt x="670" y="2700"/>
                  </a:lnTo>
                  <a:lnTo>
                    <a:pt x="733" y="2804"/>
                  </a:lnTo>
                  <a:lnTo>
                    <a:pt x="670" y="2804"/>
                  </a:lnTo>
                  <a:lnTo>
                    <a:pt x="816" y="3097"/>
                  </a:lnTo>
                  <a:lnTo>
                    <a:pt x="879" y="3097"/>
                  </a:lnTo>
                  <a:lnTo>
                    <a:pt x="921" y="3223"/>
                  </a:lnTo>
                  <a:lnTo>
                    <a:pt x="963" y="3244"/>
                  </a:lnTo>
                  <a:lnTo>
                    <a:pt x="963" y="3348"/>
                  </a:lnTo>
                  <a:lnTo>
                    <a:pt x="1047" y="3306"/>
                  </a:lnTo>
                  <a:lnTo>
                    <a:pt x="1047" y="3139"/>
                  </a:lnTo>
                  <a:lnTo>
                    <a:pt x="1088" y="3223"/>
                  </a:lnTo>
                  <a:lnTo>
                    <a:pt x="1172" y="3118"/>
                  </a:lnTo>
                  <a:lnTo>
                    <a:pt x="1444" y="2888"/>
                  </a:lnTo>
                  <a:lnTo>
                    <a:pt x="1549" y="2846"/>
                  </a:lnTo>
                  <a:lnTo>
                    <a:pt x="1570" y="2909"/>
                  </a:lnTo>
                  <a:lnTo>
                    <a:pt x="1653" y="2825"/>
                  </a:lnTo>
                  <a:lnTo>
                    <a:pt x="1695" y="2825"/>
                  </a:lnTo>
                  <a:lnTo>
                    <a:pt x="1758" y="2930"/>
                  </a:lnTo>
                  <a:lnTo>
                    <a:pt x="1863" y="2909"/>
                  </a:lnTo>
                  <a:lnTo>
                    <a:pt x="1905" y="2951"/>
                  </a:lnTo>
                  <a:lnTo>
                    <a:pt x="1967" y="2909"/>
                  </a:lnTo>
                  <a:lnTo>
                    <a:pt x="1925" y="2825"/>
                  </a:lnTo>
                  <a:lnTo>
                    <a:pt x="2072" y="2741"/>
                  </a:lnTo>
                  <a:lnTo>
                    <a:pt x="2197" y="2741"/>
                  </a:lnTo>
                  <a:lnTo>
                    <a:pt x="2344" y="2532"/>
                  </a:lnTo>
                  <a:lnTo>
                    <a:pt x="2323" y="2490"/>
                  </a:lnTo>
                  <a:lnTo>
                    <a:pt x="2407" y="2428"/>
                  </a:lnTo>
                  <a:lnTo>
                    <a:pt x="2344" y="1988"/>
                  </a:lnTo>
                  <a:lnTo>
                    <a:pt x="2323" y="1988"/>
                  </a:lnTo>
                  <a:lnTo>
                    <a:pt x="2281" y="2009"/>
                  </a:lnTo>
                  <a:lnTo>
                    <a:pt x="2281" y="1884"/>
                  </a:lnTo>
                  <a:lnTo>
                    <a:pt x="2197" y="1486"/>
                  </a:lnTo>
                  <a:lnTo>
                    <a:pt x="2114" y="1381"/>
                  </a:lnTo>
                  <a:lnTo>
                    <a:pt x="2114" y="1130"/>
                  </a:lnTo>
                  <a:lnTo>
                    <a:pt x="1779" y="712"/>
                  </a:lnTo>
                  <a:lnTo>
                    <a:pt x="1465" y="398"/>
                  </a:lnTo>
                  <a:lnTo>
                    <a:pt x="1256"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6898;p56"/>
            <p:cNvSpPr/>
            <p:nvPr/>
          </p:nvSpPr>
          <p:spPr>
            <a:xfrm>
              <a:off x="4566534" y="2807208"/>
              <a:ext cx="32650" cy="53553"/>
            </a:xfrm>
            <a:custGeom>
              <a:avLst/>
              <a:gdLst/>
              <a:ahLst/>
              <a:cxnLst/>
              <a:rect l="l" t="t" r="r" b="b"/>
              <a:pathLst>
                <a:path w="2742" h="4709" extrusionOk="0">
                  <a:moveTo>
                    <a:pt x="2260" y="1"/>
                  </a:moveTo>
                  <a:lnTo>
                    <a:pt x="2177" y="42"/>
                  </a:lnTo>
                  <a:lnTo>
                    <a:pt x="2177" y="168"/>
                  </a:lnTo>
                  <a:lnTo>
                    <a:pt x="2177" y="273"/>
                  </a:lnTo>
                  <a:lnTo>
                    <a:pt x="2240" y="377"/>
                  </a:lnTo>
                  <a:lnTo>
                    <a:pt x="2177" y="482"/>
                  </a:lnTo>
                  <a:lnTo>
                    <a:pt x="2093" y="482"/>
                  </a:lnTo>
                  <a:lnTo>
                    <a:pt x="1988" y="607"/>
                  </a:lnTo>
                  <a:lnTo>
                    <a:pt x="1988" y="733"/>
                  </a:lnTo>
                  <a:lnTo>
                    <a:pt x="1737" y="921"/>
                  </a:lnTo>
                  <a:lnTo>
                    <a:pt x="1612" y="921"/>
                  </a:lnTo>
                  <a:lnTo>
                    <a:pt x="1528" y="1005"/>
                  </a:lnTo>
                  <a:lnTo>
                    <a:pt x="1633" y="1089"/>
                  </a:lnTo>
                  <a:lnTo>
                    <a:pt x="1779" y="1214"/>
                  </a:lnTo>
                  <a:lnTo>
                    <a:pt x="1779" y="1298"/>
                  </a:lnTo>
                  <a:lnTo>
                    <a:pt x="1716" y="1444"/>
                  </a:lnTo>
                  <a:lnTo>
                    <a:pt x="1570" y="1423"/>
                  </a:lnTo>
                  <a:lnTo>
                    <a:pt x="1319" y="1444"/>
                  </a:lnTo>
                  <a:lnTo>
                    <a:pt x="1193" y="1402"/>
                  </a:lnTo>
                  <a:lnTo>
                    <a:pt x="1089" y="1444"/>
                  </a:lnTo>
                  <a:lnTo>
                    <a:pt x="1005" y="1361"/>
                  </a:lnTo>
                  <a:lnTo>
                    <a:pt x="942" y="1319"/>
                  </a:lnTo>
                  <a:lnTo>
                    <a:pt x="838" y="1151"/>
                  </a:lnTo>
                  <a:lnTo>
                    <a:pt x="691" y="1298"/>
                  </a:lnTo>
                  <a:lnTo>
                    <a:pt x="691" y="1465"/>
                  </a:lnTo>
                  <a:lnTo>
                    <a:pt x="691" y="1528"/>
                  </a:lnTo>
                  <a:lnTo>
                    <a:pt x="649" y="1633"/>
                  </a:lnTo>
                  <a:lnTo>
                    <a:pt x="566" y="1926"/>
                  </a:lnTo>
                  <a:lnTo>
                    <a:pt x="461" y="1967"/>
                  </a:lnTo>
                  <a:lnTo>
                    <a:pt x="356" y="2156"/>
                  </a:lnTo>
                  <a:lnTo>
                    <a:pt x="210" y="2260"/>
                  </a:lnTo>
                  <a:lnTo>
                    <a:pt x="210" y="2365"/>
                  </a:lnTo>
                  <a:lnTo>
                    <a:pt x="147" y="2511"/>
                  </a:lnTo>
                  <a:lnTo>
                    <a:pt x="1" y="2616"/>
                  </a:lnTo>
                  <a:lnTo>
                    <a:pt x="1" y="2972"/>
                  </a:lnTo>
                  <a:lnTo>
                    <a:pt x="22" y="3014"/>
                  </a:lnTo>
                  <a:lnTo>
                    <a:pt x="43" y="2993"/>
                  </a:lnTo>
                  <a:lnTo>
                    <a:pt x="84" y="3202"/>
                  </a:lnTo>
                  <a:lnTo>
                    <a:pt x="168" y="3139"/>
                  </a:lnTo>
                  <a:lnTo>
                    <a:pt x="168" y="3034"/>
                  </a:lnTo>
                  <a:lnTo>
                    <a:pt x="315" y="3118"/>
                  </a:lnTo>
                  <a:lnTo>
                    <a:pt x="356" y="3202"/>
                  </a:lnTo>
                  <a:lnTo>
                    <a:pt x="545" y="3181"/>
                  </a:lnTo>
                  <a:lnTo>
                    <a:pt x="587" y="3097"/>
                  </a:lnTo>
                  <a:lnTo>
                    <a:pt x="670" y="3097"/>
                  </a:lnTo>
                  <a:lnTo>
                    <a:pt x="649" y="3181"/>
                  </a:lnTo>
                  <a:lnTo>
                    <a:pt x="566" y="3223"/>
                  </a:lnTo>
                  <a:lnTo>
                    <a:pt x="649" y="3348"/>
                  </a:lnTo>
                  <a:lnTo>
                    <a:pt x="524" y="3558"/>
                  </a:lnTo>
                  <a:lnTo>
                    <a:pt x="524" y="3851"/>
                  </a:lnTo>
                  <a:lnTo>
                    <a:pt x="545" y="3913"/>
                  </a:lnTo>
                  <a:lnTo>
                    <a:pt x="775" y="3913"/>
                  </a:lnTo>
                  <a:lnTo>
                    <a:pt x="880" y="3851"/>
                  </a:lnTo>
                  <a:lnTo>
                    <a:pt x="754" y="3955"/>
                  </a:lnTo>
                  <a:lnTo>
                    <a:pt x="608" y="3955"/>
                  </a:lnTo>
                  <a:lnTo>
                    <a:pt x="545" y="4143"/>
                  </a:lnTo>
                  <a:lnTo>
                    <a:pt x="524" y="4374"/>
                  </a:lnTo>
                  <a:lnTo>
                    <a:pt x="482" y="4478"/>
                  </a:lnTo>
                  <a:lnTo>
                    <a:pt x="545" y="4478"/>
                  </a:lnTo>
                  <a:lnTo>
                    <a:pt x="649" y="4436"/>
                  </a:lnTo>
                  <a:lnTo>
                    <a:pt x="775" y="4478"/>
                  </a:lnTo>
                  <a:lnTo>
                    <a:pt x="670" y="4646"/>
                  </a:lnTo>
                  <a:lnTo>
                    <a:pt x="691" y="4708"/>
                  </a:lnTo>
                  <a:lnTo>
                    <a:pt x="838" y="4604"/>
                  </a:lnTo>
                  <a:lnTo>
                    <a:pt x="900" y="4667"/>
                  </a:lnTo>
                  <a:lnTo>
                    <a:pt x="1005" y="4541"/>
                  </a:lnTo>
                  <a:lnTo>
                    <a:pt x="963" y="4478"/>
                  </a:lnTo>
                  <a:lnTo>
                    <a:pt x="1047" y="4436"/>
                  </a:lnTo>
                  <a:lnTo>
                    <a:pt x="1172" y="4562"/>
                  </a:lnTo>
                  <a:lnTo>
                    <a:pt x="1193" y="4436"/>
                  </a:lnTo>
                  <a:lnTo>
                    <a:pt x="1382" y="4269"/>
                  </a:lnTo>
                  <a:lnTo>
                    <a:pt x="1591" y="4227"/>
                  </a:lnTo>
                  <a:lnTo>
                    <a:pt x="1800" y="4039"/>
                  </a:lnTo>
                  <a:lnTo>
                    <a:pt x="2177" y="3976"/>
                  </a:lnTo>
                  <a:lnTo>
                    <a:pt x="2428" y="3851"/>
                  </a:lnTo>
                  <a:lnTo>
                    <a:pt x="2344" y="3725"/>
                  </a:lnTo>
                  <a:lnTo>
                    <a:pt x="1926" y="3495"/>
                  </a:lnTo>
                  <a:lnTo>
                    <a:pt x="1884" y="3390"/>
                  </a:lnTo>
                  <a:lnTo>
                    <a:pt x="1654" y="3348"/>
                  </a:lnTo>
                  <a:lnTo>
                    <a:pt x="1612" y="3202"/>
                  </a:lnTo>
                  <a:lnTo>
                    <a:pt x="1654" y="3118"/>
                  </a:lnTo>
                  <a:lnTo>
                    <a:pt x="1633" y="2993"/>
                  </a:lnTo>
                  <a:lnTo>
                    <a:pt x="1633" y="2867"/>
                  </a:lnTo>
                  <a:lnTo>
                    <a:pt x="1800" y="2762"/>
                  </a:lnTo>
                  <a:lnTo>
                    <a:pt x="1821" y="2616"/>
                  </a:lnTo>
                  <a:lnTo>
                    <a:pt x="1947" y="2574"/>
                  </a:lnTo>
                  <a:lnTo>
                    <a:pt x="2051" y="2574"/>
                  </a:lnTo>
                  <a:lnTo>
                    <a:pt x="2093" y="2490"/>
                  </a:lnTo>
                  <a:lnTo>
                    <a:pt x="2156" y="2449"/>
                  </a:lnTo>
                  <a:lnTo>
                    <a:pt x="2135" y="2344"/>
                  </a:lnTo>
                  <a:lnTo>
                    <a:pt x="2428" y="2051"/>
                  </a:lnTo>
                  <a:lnTo>
                    <a:pt x="2407" y="1988"/>
                  </a:lnTo>
                  <a:lnTo>
                    <a:pt x="2553" y="1863"/>
                  </a:lnTo>
                  <a:lnTo>
                    <a:pt x="2574" y="1737"/>
                  </a:lnTo>
                  <a:lnTo>
                    <a:pt x="2512" y="1654"/>
                  </a:lnTo>
                  <a:lnTo>
                    <a:pt x="2512" y="1361"/>
                  </a:lnTo>
                  <a:lnTo>
                    <a:pt x="2365" y="1256"/>
                  </a:lnTo>
                  <a:lnTo>
                    <a:pt x="2365" y="1110"/>
                  </a:lnTo>
                  <a:lnTo>
                    <a:pt x="2449" y="817"/>
                  </a:lnTo>
                  <a:lnTo>
                    <a:pt x="2449" y="691"/>
                  </a:lnTo>
                  <a:lnTo>
                    <a:pt x="2532" y="691"/>
                  </a:lnTo>
                  <a:lnTo>
                    <a:pt x="2721" y="482"/>
                  </a:lnTo>
                  <a:lnTo>
                    <a:pt x="2742" y="482"/>
                  </a:lnTo>
                  <a:lnTo>
                    <a:pt x="2637" y="356"/>
                  </a:lnTo>
                  <a:lnTo>
                    <a:pt x="2616" y="293"/>
                  </a:lnTo>
                  <a:lnTo>
                    <a:pt x="2428" y="273"/>
                  </a:lnTo>
                  <a:lnTo>
                    <a:pt x="2365" y="189"/>
                  </a:lnTo>
                  <a:lnTo>
                    <a:pt x="2365" y="84"/>
                  </a:lnTo>
                  <a:lnTo>
                    <a:pt x="2260"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6899;p56"/>
            <p:cNvSpPr/>
            <p:nvPr/>
          </p:nvSpPr>
          <p:spPr>
            <a:xfrm>
              <a:off x="4301938" y="2737722"/>
              <a:ext cx="211787" cy="95438"/>
            </a:xfrm>
            <a:custGeom>
              <a:avLst/>
              <a:gdLst/>
              <a:ahLst/>
              <a:cxnLst/>
              <a:rect l="l" t="t" r="r" b="b"/>
              <a:pathLst>
                <a:path w="17786" h="8392" extrusionOk="0">
                  <a:moveTo>
                    <a:pt x="5232" y="1"/>
                  </a:moveTo>
                  <a:lnTo>
                    <a:pt x="5169" y="85"/>
                  </a:lnTo>
                  <a:lnTo>
                    <a:pt x="5169" y="147"/>
                  </a:lnTo>
                  <a:lnTo>
                    <a:pt x="5190" y="252"/>
                  </a:lnTo>
                  <a:lnTo>
                    <a:pt x="5169" y="336"/>
                  </a:lnTo>
                  <a:lnTo>
                    <a:pt x="5085" y="336"/>
                  </a:lnTo>
                  <a:lnTo>
                    <a:pt x="5002" y="357"/>
                  </a:lnTo>
                  <a:lnTo>
                    <a:pt x="4918" y="461"/>
                  </a:lnTo>
                  <a:lnTo>
                    <a:pt x="4918" y="545"/>
                  </a:lnTo>
                  <a:lnTo>
                    <a:pt x="4813" y="670"/>
                  </a:lnTo>
                  <a:lnTo>
                    <a:pt x="4813" y="963"/>
                  </a:lnTo>
                  <a:lnTo>
                    <a:pt x="4855" y="1089"/>
                  </a:lnTo>
                  <a:lnTo>
                    <a:pt x="5023" y="1152"/>
                  </a:lnTo>
                  <a:lnTo>
                    <a:pt x="5085" y="1214"/>
                  </a:lnTo>
                  <a:lnTo>
                    <a:pt x="5190" y="1256"/>
                  </a:lnTo>
                  <a:lnTo>
                    <a:pt x="5211" y="1340"/>
                  </a:lnTo>
                  <a:lnTo>
                    <a:pt x="5190" y="1507"/>
                  </a:lnTo>
                  <a:lnTo>
                    <a:pt x="5190" y="1696"/>
                  </a:lnTo>
                  <a:lnTo>
                    <a:pt x="5295" y="1779"/>
                  </a:lnTo>
                  <a:lnTo>
                    <a:pt x="5378" y="1863"/>
                  </a:lnTo>
                  <a:lnTo>
                    <a:pt x="5232" y="2010"/>
                  </a:lnTo>
                  <a:lnTo>
                    <a:pt x="5043" y="2030"/>
                  </a:lnTo>
                  <a:lnTo>
                    <a:pt x="4960" y="2010"/>
                  </a:lnTo>
                  <a:lnTo>
                    <a:pt x="4918" y="2072"/>
                  </a:lnTo>
                  <a:lnTo>
                    <a:pt x="4813" y="2072"/>
                  </a:lnTo>
                  <a:lnTo>
                    <a:pt x="4709" y="2010"/>
                  </a:lnTo>
                  <a:lnTo>
                    <a:pt x="4479" y="2010"/>
                  </a:lnTo>
                  <a:lnTo>
                    <a:pt x="4374" y="2030"/>
                  </a:lnTo>
                  <a:lnTo>
                    <a:pt x="4290" y="1989"/>
                  </a:lnTo>
                  <a:lnTo>
                    <a:pt x="4186" y="1968"/>
                  </a:lnTo>
                  <a:lnTo>
                    <a:pt x="4081" y="1968"/>
                  </a:lnTo>
                  <a:lnTo>
                    <a:pt x="3955" y="2072"/>
                  </a:lnTo>
                  <a:lnTo>
                    <a:pt x="3851" y="2093"/>
                  </a:lnTo>
                  <a:lnTo>
                    <a:pt x="3767" y="2135"/>
                  </a:lnTo>
                  <a:lnTo>
                    <a:pt x="3558" y="2030"/>
                  </a:lnTo>
                  <a:lnTo>
                    <a:pt x="3453" y="1968"/>
                  </a:lnTo>
                  <a:lnTo>
                    <a:pt x="3181" y="1800"/>
                  </a:lnTo>
                  <a:lnTo>
                    <a:pt x="3139" y="1717"/>
                  </a:lnTo>
                  <a:lnTo>
                    <a:pt x="3118" y="1612"/>
                  </a:lnTo>
                  <a:lnTo>
                    <a:pt x="3077" y="1549"/>
                  </a:lnTo>
                  <a:lnTo>
                    <a:pt x="2888" y="1549"/>
                  </a:lnTo>
                  <a:lnTo>
                    <a:pt x="2805" y="1591"/>
                  </a:lnTo>
                  <a:lnTo>
                    <a:pt x="2700" y="1591"/>
                  </a:lnTo>
                  <a:lnTo>
                    <a:pt x="2658" y="1612"/>
                  </a:lnTo>
                  <a:lnTo>
                    <a:pt x="2512" y="1612"/>
                  </a:lnTo>
                  <a:lnTo>
                    <a:pt x="2470" y="1549"/>
                  </a:lnTo>
                  <a:lnTo>
                    <a:pt x="2428" y="1486"/>
                  </a:lnTo>
                  <a:lnTo>
                    <a:pt x="2365" y="1382"/>
                  </a:lnTo>
                  <a:lnTo>
                    <a:pt x="2344" y="1382"/>
                  </a:lnTo>
                  <a:lnTo>
                    <a:pt x="2261" y="1445"/>
                  </a:lnTo>
                  <a:lnTo>
                    <a:pt x="2030" y="1445"/>
                  </a:lnTo>
                  <a:lnTo>
                    <a:pt x="1905" y="1466"/>
                  </a:lnTo>
                  <a:lnTo>
                    <a:pt x="1717" y="1486"/>
                  </a:lnTo>
                  <a:lnTo>
                    <a:pt x="1633" y="1549"/>
                  </a:lnTo>
                  <a:lnTo>
                    <a:pt x="1549" y="1675"/>
                  </a:lnTo>
                  <a:lnTo>
                    <a:pt x="1466" y="1717"/>
                  </a:lnTo>
                  <a:lnTo>
                    <a:pt x="1298" y="1675"/>
                  </a:lnTo>
                  <a:lnTo>
                    <a:pt x="1256" y="1717"/>
                  </a:lnTo>
                  <a:lnTo>
                    <a:pt x="1256" y="1800"/>
                  </a:lnTo>
                  <a:lnTo>
                    <a:pt x="1319" y="1863"/>
                  </a:lnTo>
                  <a:lnTo>
                    <a:pt x="1256" y="1884"/>
                  </a:lnTo>
                  <a:lnTo>
                    <a:pt x="1193" y="2010"/>
                  </a:lnTo>
                  <a:lnTo>
                    <a:pt x="1110" y="2030"/>
                  </a:lnTo>
                  <a:lnTo>
                    <a:pt x="1005" y="2114"/>
                  </a:lnTo>
                  <a:lnTo>
                    <a:pt x="1005" y="2198"/>
                  </a:lnTo>
                  <a:lnTo>
                    <a:pt x="838" y="2282"/>
                  </a:lnTo>
                  <a:lnTo>
                    <a:pt x="817" y="2386"/>
                  </a:lnTo>
                  <a:lnTo>
                    <a:pt x="796" y="2512"/>
                  </a:lnTo>
                  <a:lnTo>
                    <a:pt x="608" y="2554"/>
                  </a:lnTo>
                  <a:lnTo>
                    <a:pt x="503" y="2658"/>
                  </a:lnTo>
                  <a:lnTo>
                    <a:pt x="482" y="2742"/>
                  </a:lnTo>
                  <a:lnTo>
                    <a:pt x="210" y="2721"/>
                  </a:lnTo>
                  <a:lnTo>
                    <a:pt x="105" y="2763"/>
                  </a:lnTo>
                  <a:lnTo>
                    <a:pt x="1" y="2972"/>
                  </a:lnTo>
                  <a:lnTo>
                    <a:pt x="1" y="3014"/>
                  </a:lnTo>
                  <a:lnTo>
                    <a:pt x="43" y="3056"/>
                  </a:lnTo>
                  <a:lnTo>
                    <a:pt x="43" y="3181"/>
                  </a:lnTo>
                  <a:lnTo>
                    <a:pt x="64" y="3223"/>
                  </a:lnTo>
                  <a:lnTo>
                    <a:pt x="105" y="3286"/>
                  </a:lnTo>
                  <a:lnTo>
                    <a:pt x="147" y="3286"/>
                  </a:lnTo>
                  <a:lnTo>
                    <a:pt x="147" y="3244"/>
                  </a:lnTo>
                  <a:lnTo>
                    <a:pt x="168" y="3244"/>
                  </a:lnTo>
                  <a:lnTo>
                    <a:pt x="189" y="3286"/>
                  </a:lnTo>
                  <a:lnTo>
                    <a:pt x="189" y="3370"/>
                  </a:lnTo>
                  <a:lnTo>
                    <a:pt x="210" y="3453"/>
                  </a:lnTo>
                  <a:lnTo>
                    <a:pt x="294" y="3495"/>
                  </a:lnTo>
                  <a:lnTo>
                    <a:pt x="336" y="3537"/>
                  </a:lnTo>
                  <a:lnTo>
                    <a:pt x="461" y="3642"/>
                  </a:lnTo>
                  <a:lnTo>
                    <a:pt x="566" y="3704"/>
                  </a:lnTo>
                  <a:lnTo>
                    <a:pt x="629" y="3788"/>
                  </a:lnTo>
                  <a:lnTo>
                    <a:pt x="629" y="3851"/>
                  </a:lnTo>
                  <a:lnTo>
                    <a:pt x="670" y="3914"/>
                  </a:lnTo>
                  <a:lnTo>
                    <a:pt x="796" y="3997"/>
                  </a:lnTo>
                  <a:lnTo>
                    <a:pt x="838" y="3997"/>
                  </a:lnTo>
                  <a:lnTo>
                    <a:pt x="859" y="3914"/>
                  </a:lnTo>
                  <a:lnTo>
                    <a:pt x="901" y="3872"/>
                  </a:lnTo>
                  <a:lnTo>
                    <a:pt x="1026" y="3809"/>
                  </a:lnTo>
                  <a:lnTo>
                    <a:pt x="1131" y="3809"/>
                  </a:lnTo>
                  <a:lnTo>
                    <a:pt x="1152" y="3872"/>
                  </a:lnTo>
                  <a:lnTo>
                    <a:pt x="1235" y="3976"/>
                  </a:lnTo>
                  <a:lnTo>
                    <a:pt x="1319" y="3997"/>
                  </a:lnTo>
                  <a:lnTo>
                    <a:pt x="1361" y="3976"/>
                  </a:lnTo>
                  <a:lnTo>
                    <a:pt x="1424" y="3914"/>
                  </a:lnTo>
                  <a:lnTo>
                    <a:pt x="1528" y="3914"/>
                  </a:lnTo>
                  <a:lnTo>
                    <a:pt x="1612" y="3955"/>
                  </a:lnTo>
                  <a:lnTo>
                    <a:pt x="1654" y="4018"/>
                  </a:lnTo>
                  <a:lnTo>
                    <a:pt x="1738" y="4060"/>
                  </a:lnTo>
                  <a:lnTo>
                    <a:pt x="1842" y="4123"/>
                  </a:lnTo>
                  <a:lnTo>
                    <a:pt x="1884" y="4207"/>
                  </a:lnTo>
                  <a:lnTo>
                    <a:pt x="1905" y="4311"/>
                  </a:lnTo>
                  <a:lnTo>
                    <a:pt x="1947" y="4416"/>
                  </a:lnTo>
                  <a:lnTo>
                    <a:pt x="1989" y="4499"/>
                  </a:lnTo>
                  <a:lnTo>
                    <a:pt x="2051" y="4604"/>
                  </a:lnTo>
                  <a:lnTo>
                    <a:pt x="2135" y="4646"/>
                  </a:lnTo>
                  <a:lnTo>
                    <a:pt x="2198" y="4709"/>
                  </a:lnTo>
                  <a:lnTo>
                    <a:pt x="2282" y="4834"/>
                  </a:lnTo>
                  <a:lnTo>
                    <a:pt x="2344" y="4897"/>
                  </a:lnTo>
                  <a:lnTo>
                    <a:pt x="2344" y="5023"/>
                  </a:lnTo>
                  <a:lnTo>
                    <a:pt x="2302" y="5106"/>
                  </a:lnTo>
                  <a:lnTo>
                    <a:pt x="2344" y="5232"/>
                  </a:lnTo>
                  <a:lnTo>
                    <a:pt x="2407" y="5315"/>
                  </a:lnTo>
                  <a:lnTo>
                    <a:pt x="2365" y="5420"/>
                  </a:lnTo>
                  <a:lnTo>
                    <a:pt x="2282" y="5483"/>
                  </a:lnTo>
                  <a:lnTo>
                    <a:pt x="2261" y="5546"/>
                  </a:lnTo>
                  <a:lnTo>
                    <a:pt x="2261" y="5629"/>
                  </a:lnTo>
                  <a:lnTo>
                    <a:pt x="2282" y="5734"/>
                  </a:lnTo>
                  <a:lnTo>
                    <a:pt x="2407" y="5901"/>
                  </a:lnTo>
                  <a:lnTo>
                    <a:pt x="2512" y="5985"/>
                  </a:lnTo>
                  <a:lnTo>
                    <a:pt x="3098" y="6111"/>
                  </a:lnTo>
                  <a:lnTo>
                    <a:pt x="3349" y="6090"/>
                  </a:lnTo>
                  <a:lnTo>
                    <a:pt x="3516" y="6090"/>
                  </a:lnTo>
                  <a:lnTo>
                    <a:pt x="3558" y="6048"/>
                  </a:lnTo>
                  <a:lnTo>
                    <a:pt x="3600" y="6048"/>
                  </a:lnTo>
                  <a:lnTo>
                    <a:pt x="3976" y="6111"/>
                  </a:lnTo>
                  <a:lnTo>
                    <a:pt x="4165" y="6257"/>
                  </a:lnTo>
                  <a:lnTo>
                    <a:pt x="4227" y="6299"/>
                  </a:lnTo>
                  <a:lnTo>
                    <a:pt x="4332" y="6320"/>
                  </a:lnTo>
                  <a:lnTo>
                    <a:pt x="4437" y="6320"/>
                  </a:lnTo>
                  <a:lnTo>
                    <a:pt x="4646" y="6487"/>
                  </a:lnTo>
                  <a:lnTo>
                    <a:pt x="4792" y="6571"/>
                  </a:lnTo>
                  <a:lnTo>
                    <a:pt x="5023" y="6571"/>
                  </a:lnTo>
                  <a:lnTo>
                    <a:pt x="5043" y="6675"/>
                  </a:lnTo>
                  <a:lnTo>
                    <a:pt x="5085" y="6738"/>
                  </a:lnTo>
                  <a:lnTo>
                    <a:pt x="5127" y="6738"/>
                  </a:lnTo>
                  <a:lnTo>
                    <a:pt x="5211" y="6780"/>
                  </a:lnTo>
                  <a:lnTo>
                    <a:pt x="5315" y="6885"/>
                  </a:lnTo>
                  <a:lnTo>
                    <a:pt x="5315" y="6948"/>
                  </a:lnTo>
                  <a:lnTo>
                    <a:pt x="5378" y="7115"/>
                  </a:lnTo>
                  <a:lnTo>
                    <a:pt x="5483" y="7240"/>
                  </a:lnTo>
                  <a:lnTo>
                    <a:pt x="5608" y="7408"/>
                  </a:lnTo>
                  <a:lnTo>
                    <a:pt x="5650" y="7533"/>
                  </a:lnTo>
                  <a:lnTo>
                    <a:pt x="5797" y="7784"/>
                  </a:lnTo>
                  <a:lnTo>
                    <a:pt x="5901" y="7826"/>
                  </a:lnTo>
                  <a:lnTo>
                    <a:pt x="6006" y="7784"/>
                  </a:lnTo>
                  <a:lnTo>
                    <a:pt x="6236" y="7764"/>
                  </a:lnTo>
                  <a:lnTo>
                    <a:pt x="6487" y="7784"/>
                  </a:lnTo>
                  <a:lnTo>
                    <a:pt x="6843" y="7764"/>
                  </a:lnTo>
                  <a:lnTo>
                    <a:pt x="7324" y="7826"/>
                  </a:lnTo>
                  <a:lnTo>
                    <a:pt x="7596" y="7784"/>
                  </a:lnTo>
                  <a:lnTo>
                    <a:pt x="7784" y="7722"/>
                  </a:lnTo>
                  <a:lnTo>
                    <a:pt x="7826" y="7659"/>
                  </a:lnTo>
                  <a:lnTo>
                    <a:pt x="7889" y="7617"/>
                  </a:lnTo>
                  <a:lnTo>
                    <a:pt x="7952" y="7638"/>
                  </a:lnTo>
                  <a:lnTo>
                    <a:pt x="8328" y="7638"/>
                  </a:lnTo>
                  <a:lnTo>
                    <a:pt x="8747" y="7659"/>
                  </a:lnTo>
                  <a:lnTo>
                    <a:pt x="8872" y="7680"/>
                  </a:lnTo>
                  <a:lnTo>
                    <a:pt x="9082" y="7868"/>
                  </a:lnTo>
                  <a:lnTo>
                    <a:pt x="9458" y="8036"/>
                  </a:lnTo>
                  <a:lnTo>
                    <a:pt x="9814" y="8161"/>
                  </a:lnTo>
                  <a:lnTo>
                    <a:pt x="9981" y="8182"/>
                  </a:lnTo>
                  <a:lnTo>
                    <a:pt x="10191" y="8287"/>
                  </a:lnTo>
                  <a:lnTo>
                    <a:pt x="10358" y="8266"/>
                  </a:lnTo>
                  <a:lnTo>
                    <a:pt x="10630" y="8182"/>
                  </a:lnTo>
                  <a:lnTo>
                    <a:pt x="10651" y="8287"/>
                  </a:lnTo>
                  <a:lnTo>
                    <a:pt x="10651" y="8349"/>
                  </a:lnTo>
                  <a:lnTo>
                    <a:pt x="10797" y="8391"/>
                  </a:lnTo>
                  <a:lnTo>
                    <a:pt x="10944" y="8391"/>
                  </a:lnTo>
                  <a:lnTo>
                    <a:pt x="11049" y="8287"/>
                  </a:lnTo>
                  <a:lnTo>
                    <a:pt x="11300" y="8098"/>
                  </a:lnTo>
                  <a:lnTo>
                    <a:pt x="11467" y="7931"/>
                  </a:lnTo>
                  <a:lnTo>
                    <a:pt x="11781" y="7826"/>
                  </a:lnTo>
                  <a:lnTo>
                    <a:pt x="12199" y="7659"/>
                  </a:lnTo>
                  <a:lnTo>
                    <a:pt x="12367" y="7617"/>
                  </a:lnTo>
                  <a:lnTo>
                    <a:pt x="12555" y="7554"/>
                  </a:lnTo>
                  <a:lnTo>
                    <a:pt x="12806" y="7533"/>
                  </a:lnTo>
                  <a:lnTo>
                    <a:pt x="12953" y="7533"/>
                  </a:lnTo>
                  <a:lnTo>
                    <a:pt x="13120" y="7408"/>
                  </a:lnTo>
                  <a:lnTo>
                    <a:pt x="13266" y="7303"/>
                  </a:lnTo>
                  <a:lnTo>
                    <a:pt x="13392" y="7303"/>
                  </a:lnTo>
                  <a:lnTo>
                    <a:pt x="13580" y="7240"/>
                  </a:lnTo>
                  <a:lnTo>
                    <a:pt x="13685" y="7240"/>
                  </a:lnTo>
                  <a:lnTo>
                    <a:pt x="13769" y="7031"/>
                  </a:lnTo>
                  <a:lnTo>
                    <a:pt x="13894" y="6801"/>
                  </a:lnTo>
                  <a:lnTo>
                    <a:pt x="14166" y="6508"/>
                  </a:lnTo>
                  <a:lnTo>
                    <a:pt x="14229" y="6403"/>
                  </a:lnTo>
                  <a:lnTo>
                    <a:pt x="14292" y="6299"/>
                  </a:lnTo>
                  <a:lnTo>
                    <a:pt x="14292" y="6215"/>
                  </a:lnTo>
                  <a:lnTo>
                    <a:pt x="14062" y="6090"/>
                  </a:lnTo>
                  <a:lnTo>
                    <a:pt x="13790" y="5901"/>
                  </a:lnTo>
                  <a:lnTo>
                    <a:pt x="13810" y="5839"/>
                  </a:lnTo>
                  <a:lnTo>
                    <a:pt x="13790" y="5692"/>
                  </a:lnTo>
                  <a:lnTo>
                    <a:pt x="13790" y="5462"/>
                  </a:lnTo>
                  <a:lnTo>
                    <a:pt x="13894" y="5336"/>
                  </a:lnTo>
                  <a:lnTo>
                    <a:pt x="14020" y="5232"/>
                  </a:lnTo>
                  <a:lnTo>
                    <a:pt x="14229" y="5169"/>
                  </a:lnTo>
                  <a:lnTo>
                    <a:pt x="14396" y="5211"/>
                  </a:lnTo>
                  <a:lnTo>
                    <a:pt x="14522" y="5274"/>
                  </a:lnTo>
                  <a:lnTo>
                    <a:pt x="14710" y="5357"/>
                  </a:lnTo>
                  <a:lnTo>
                    <a:pt x="14836" y="5378"/>
                  </a:lnTo>
                  <a:lnTo>
                    <a:pt x="14961" y="5441"/>
                  </a:lnTo>
                  <a:lnTo>
                    <a:pt x="15024" y="5441"/>
                  </a:lnTo>
                  <a:lnTo>
                    <a:pt x="15045" y="5336"/>
                  </a:lnTo>
                  <a:lnTo>
                    <a:pt x="15129" y="5253"/>
                  </a:lnTo>
                  <a:lnTo>
                    <a:pt x="15254" y="5148"/>
                  </a:lnTo>
                  <a:lnTo>
                    <a:pt x="15359" y="5064"/>
                  </a:lnTo>
                  <a:lnTo>
                    <a:pt x="15463" y="4855"/>
                  </a:lnTo>
                  <a:lnTo>
                    <a:pt x="15547" y="4813"/>
                  </a:lnTo>
                  <a:lnTo>
                    <a:pt x="15673" y="4834"/>
                  </a:lnTo>
                  <a:lnTo>
                    <a:pt x="15840" y="4834"/>
                  </a:lnTo>
                  <a:lnTo>
                    <a:pt x="16070" y="4646"/>
                  </a:lnTo>
                  <a:lnTo>
                    <a:pt x="16196" y="4625"/>
                  </a:lnTo>
                  <a:lnTo>
                    <a:pt x="16259" y="4541"/>
                  </a:lnTo>
                  <a:lnTo>
                    <a:pt x="16259" y="4437"/>
                  </a:lnTo>
                  <a:lnTo>
                    <a:pt x="16279" y="4269"/>
                  </a:lnTo>
                  <a:lnTo>
                    <a:pt x="16384" y="4102"/>
                  </a:lnTo>
                  <a:lnTo>
                    <a:pt x="16426" y="4018"/>
                  </a:lnTo>
                  <a:lnTo>
                    <a:pt x="16489" y="4060"/>
                  </a:lnTo>
                  <a:lnTo>
                    <a:pt x="16551" y="4018"/>
                  </a:lnTo>
                  <a:lnTo>
                    <a:pt x="16614" y="3976"/>
                  </a:lnTo>
                  <a:lnTo>
                    <a:pt x="16614" y="3872"/>
                  </a:lnTo>
                  <a:lnTo>
                    <a:pt x="16677" y="3851"/>
                  </a:lnTo>
                  <a:lnTo>
                    <a:pt x="16782" y="3914"/>
                  </a:lnTo>
                  <a:lnTo>
                    <a:pt x="16844" y="3872"/>
                  </a:lnTo>
                  <a:lnTo>
                    <a:pt x="17012" y="3746"/>
                  </a:lnTo>
                  <a:lnTo>
                    <a:pt x="17116" y="3600"/>
                  </a:lnTo>
                  <a:lnTo>
                    <a:pt x="17221" y="3579"/>
                  </a:lnTo>
                  <a:lnTo>
                    <a:pt x="17367" y="3662"/>
                  </a:lnTo>
                  <a:lnTo>
                    <a:pt x="17451" y="3600"/>
                  </a:lnTo>
                  <a:lnTo>
                    <a:pt x="17556" y="3579"/>
                  </a:lnTo>
                  <a:lnTo>
                    <a:pt x="17598" y="3642"/>
                  </a:lnTo>
                  <a:lnTo>
                    <a:pt x="17723" y="3662"/>
                  </a:lnTo>
                  <a:lnTo>
                    <a:pt x="17744" y="3579"/>
                  </a:lnTo>
                  <a:lnTo>
                    <a:pt x="17744" y="3495"/>
                  </a:lnTo>
                  <a:lnTo>
                    <a:pt x="17786" y="3453"/>
                  </a:lnTo>
                  <a:lnTo>
                    <a:pt x="17786" y="3349"/>
                  </a:lnTo>
                  <a:lnTo>
                    <a:pt x="17765" y="3265"/>
                  </a:lnTo>
                  <a:lnTo>
                    <a:pt x="17744" y="3160"/>
                  </a:lnTo>
                  <a:lnTo>
                    <a:pt x="17535" y="3014"/>
                  </a:lnTo>
                  <a:lnTo>
                    <a:pt x="17367" y="2805"/>
                  </a:lnTo>
                  <a:lnTo>
                    <a:pt x="17158" y="2616"/>
                  </a:lnTo>
                  <a:lnTo>
                    <a:pt x="17012" y="2428"/>
                  </a:lnTo>
                  <a:lnTo>
                    <a:pt x="16740" y="2344"/>
                  </a:lnTo>
                  <a:lnTo>
                    <a:pt x="16698" y="2407"/>
                  </a:lnTo>
                  <a:lnTo>
                    <a:pt x="16531" y="2449"/>
                  </a:lnTo>
                  <a:lnTo>
                    <a:pt x="16531" y="2554"/>
                  </a:lnTo>
                  <a:lnTo>
                    <a:pt x="16531" y="2700"/>
                  </a:lnTo>
                  <a:lnTo>
                    <a:pt x="16405" y="2909"/>
                  </a:lnTo>
                  <a:lnTo>
                    <a:pt x="16300" y="2805"/>
                  </a:lnTo>
                  <a:lnTo>
                    <a:pt x="16028" y="2742"/>
                  </a:lnTo>
                  <a:lnTo>
                    <a:pt x="15798" y="2742"/>
                  </a:lnTo>
                  <a:lnTo>
                    <a:pt x="15631" y="2909"/>
                  </a:lnTo>
                  <a:lnTo>
                    <a:pt x="15359" y="2763"/>
                  </a:lnTo>
                  <a:lnTo>
                    <a:pt x="15254" y="2595"/>
                  </a:lnTo>
                  <a:lnTo>
                    <a:pt x="15338" y="2323"/>
                  </a:lnTo>
                  <a:lnTo>
                    <a:pt x="15317" y="2219"/>
                  </a:lnTo>
                  <a:lnTo>
                    <a:pt x="15359" y="2030"/>
                  </a:lnTo>
                  <a:lnTo>
                    <a:pt x="15338" y="1863"/>
                  </a:lnTo>
                  <a:lnTo>
                    <a:pt x="15463" y="963"/>
                  </a:lnTo>
                  <a:lnTo>
                    <a:pt x="15463" y="942"/>
                  </a:lnTo>
                  <a:lnTo>
                    <a:pt x="15422" y="880"/>
                  </a:lnTo>
                  <a:lnTo>
                    <a:pt x="15212" y="838"/>
                  </a:lnTo>
                  <a:lnTo>
                    <a:pt x="14982" y="859"/>
                  </a:lnTo>
                  <a:lnTo>
                    <a:pt x="14982" y="922"/>
                  </a:lnTo>
                  <a:lnTo>
                    <a:pt x="14857" y="984"/>
                  </a:lnTo>
                  <a:lnTo>
                    <a:pt x="14752" y="984"/>
                  </a:lnTo>
                  <a:lnTo>
                    <a:pt x="14710" y="942"/>
                  </a:lnTo>
                  <a:lnTo>
                    <a:pt x="14606" y="1026"/>
                  </a:lnTo>
                  <a:lnTo>
                    <a:pt x="14501" y="963"/>
                  </a:lnTo>
                  <a:lnTo>
                    <a:pt x="14438" y="880"/>
                  </a:lnTo>
                  <a:lnTo>
                    <a:pt x="14313" y="775"/>
                  </a:lnTo>
                  <a:lnTo>
                    <a:pt x="14208" y="775"/>
                  </a:lnTo>
                  <a:lnTo>
                    <a:pt x="14020" y="838"/>
                  </a:lnTo>
                  <a:lnTo>
                    <a:pt x="13999" y="775"/>
                  </a:lnTo>
                  <a:lnTo>
                    <a:pt x="13894" y="775"/>
                  </a:lnTo>
                  <a:lnTo>
                    <a:pt x="13790" y="859"/>
                  </a:lnTo>
                  <a:lnTo>
                    <a:pt x="13769" y="984"/>
                  </a:lnTo>
                  <a:lnTo>
                    <a:pt x="13685" y="1068"/>
                  </a:lnTo>
                  <a:lnTo>
                    <a:pt x="13559" y="1131"/>
                  </a:lnTo>
                  <a:lnTo>
                    <a:pt x="13476" y="1256"/>
                  </a:lnTo>
                  <a:lnTo>
                    <a:pt x="13476" y="1298"/>
                  </a:lnTo>
                  <a:lnTo>
                    <a:pt x="13455" y="1403"/>
                  </a:lnTo>
                  <a:lnTo>
                    <a:pt x="13350" y="1507"/>
                  </a:lnTo>
                  <a:lnTo>
                    <a:pt x="12973" y="1507"/>
                  </a:lnTo>
                  <a:lnTo>
                    <a:pt x="12869" y="1612"/>
                  </a:lnTo>
                  <a:lnTo>
                    <a:pt x="12743" y="1612"/>
                  </a:lnTo>
                  <a:lnTo>
                    <a:pt x="12534" y="1758"/>
                  </a:lnTo>
                  <a:lnTo>
                    <a:pt x="12429" y="1905"/>
                  </a:lnTo>
                  <a:lnTo>
                    <a:pt x="12367" y="1905"/>
                  </a:lnTo>
                  <a:lnTo>
                    <a:pt x="12283" y="1863"/>
                  </a:lnTo>
                  <a:lnTo>
                    <a:pt x="12137" y="1863"/>
                  </a:lnTo>
                  <a:lnTo>
                    <a:pt x="12095" y="1884"/>
                  </a:lnTo>
                  <a:lnTo>
                    <a:pt x="11927" y="1905"/>
                  </a:lnTo>
                  <a:lnTo>
                    <a:pt x="11593" y="1905"/>
                  </a:lnTo>
                  <a:lnTo>
                    <a:pt x="11362" y="1863"/>
                  </a:lnTo>
                  <a:lnTo>
                    <a:pt x="11090" y="1884"/>
                  </a:lnTo>
                  <a:lnTo>
                    <a:pt x="11028" y="1884"/>
                  </a:lnTo>
                  <a:lnTo>
                    <a:pt x="10923" y="1758"/>
                  </a:lnTo>
                  <a:lnTo>
                    <a:pt x="10839" y="1758"/>
                  </a:lnTo>
                  <a:lnTo>
                    <a:pt x="10756" y="1696"/>
                  </a:lnTo>
                  <a:lnTo>
                    <a:pt x="10651" y="1612"/>
                  </a:lnTo>
                  <a:lnTo>
                    <a:pt x="10609" y="1445"/>
                  </a:lnTo>
                  <a:lnTo>
                    <a:pt x="10525" y="1382"/>
                  </a:lnTo>
                  <a:lnTo>
                    <a:pt x="10421" y="1403"/>
                  </a:lnTo>
                  <a:lnTo>
                    <a:pt x="10232" y="1403"/>
                  </a:lnTo>
                  <a:lnTo>
                    <a:pt x="10044" y="1340"/>
                  </a:lnTo>
                  <a:lnTo>
                    <a:pt x="9919" y="1173"/>
                  </a:lnTo>
                  <a:lnTo>
                    <a:pt x="9521" y="1173"/>
                  </a:lnTo>
                  <a:lnTo>
                    <a:pt x="9396" y="1089"/>
                  </a:lnTo>
                  <a:lnTo>
                    <a:pt x="9270" y="1131"/>
                  </a:lnTo>
                  <a:lnTo>
                    <a:pt x="9103" y="1152"/>
                  </a:lnTo>
                  <a:lnTo>
                    <a:pt x="8977" y="1194"/>
                  </a:lnTo>
                  <a:lnTo>
                    <a:pt x="8768" y="1214"/>
                  </a:lnTo>
                  <a:lnTo>
                    <a:pt x="8580" y="1277"/>
                  </a:lnTo>
                  <a:lnTo>
                    <a:pt x="8517" y="1382"/>
                  </a:lnTo>
                  <a:lnTo>
                    <a:pt x="8433" y="1403"/>
                  </a:lnTo>
                  <a:lnTo>
                    <a:pt x="8349" y="1382"/>
                  </a:lnTo>
                  <a:lnTo>
                    <a:pt x="8266" y="1382"/>
                  </a:lnTo>
                  <a:lnTo>
                    <a:pt x="8182" y="1445"/>
                  </a:lnTo>
                  <a:lnTo>
                    <a:pt x="8015" y="1445"/>
                  </a:lnTo>
                  <a:lnTo>
                    <a:pt x="7952" y="1466"/>
                  </a:lnTo>
                  <a:lnTo>
                    <a:pt x="7889" y="1466"/>
                  </a:lnTo>
                  <a:lnTo>
                    <a:pt x="7722" y="1361"/>
                  </a:lnTo>
                  <a:lnTo>
                    <a:pt x="7533" y="1340"/>
                  </a:lnTo>
                  <a:lnTo>
                    <a:pt x="7512" y="1256"/>
                  </a:lnTo>
                  <a:lnTo>
                    <a:pt x="7387" y="1152"/>
                  </a:lnTo>
                  <a:lnTo>
                    <a:pt x="7324" y="1152"/>
                  </a:lnTo>
                  <a:lnTo>
                    <a:pt x="7261" y="1089"/>
                  </a:lnTo>
                  <a:lnTo>
                    <a:pt x="7261" y="984"/>
                  </a:lnTo>
                  <a:lnTo>
                    <a:pt x="7199" y="859"/>
                  </a:lnTo>
                  <a:lnTo>
                    <a:pt x="7136" y="817"/>
                  </a:lnTo>
                  <a:lnTo>
                    <a:pt x="7136" y="691"/>
                  </a:lnTo>
                  <a:lnTo>
                    <a:pt x="7094" y="629"/>
                  </a:lnTo>
                  <a:lnTo>
                    <a:pt x="7094" y="566"/>
                  </a:lnTo>
                  <a:lnTo>
                    <a:pt x="7052" y="461"/>
                  </a:lnTo>
                  <a:lnTo>
                    <a:pt x="6947" y="440"/>
                  </a:lnTo>
                  <a:lnTo>
                    <a:pt x="6696" y="440"/>
                  </a:lnTo>
                  <a:lnTo>
                    <a:pt x="6592" y="419"/>
                  </a:lnTo>
                  <a:lnTo>
                    <a:pt x="6529" y="398"/>
                  </a:lnTo>
                  <a:lnTo>
                    <a:pt x="6383" y="357"/>
                  </a:lnTo>
                  <a:lnTo>
                    <a:pt x="6341" y="315"/>
                  </a:lnTo>
                  <a:lnTo>
                    <a:pt x="6257" y="252"/>
                  </a:lnTo>
                  <a:lnTo>
                    <a:pt x="5901" y="252"/>
                  </a:lnTo>
                  <a:lnTo>
                    <a:pt x="5755" y="210"/>
                  </a:lnTo>
                  <a:lnTo>
                    <a:pt x="5734" y="168"/>
                  </a:lnTo>
                  <a:lnTo>
                    <a:pt x="5567" y="105"/>
                  </a:lnTo>
                  <a:lnTo>
                    <a:pt x="5441" y="43"/>
                  </a:lnTo>
                  <a:lnTo>
                    <a:pt x="5378"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6900;p56"/>
            <p:cNvSpPr/>
            <p:nvPr/>
          </p:nvSpPr>
          <p:spPr>
            <a:xfrm>
              <a:off x="4718522" y="3165089"/>
              <a:ext cx="67277" cy="54986"/>
            </a:xfrm>
            <a:custGeom>
              <a:avLst/>
              <a:gdLst/>
              <a:ahLst/>
              <a:cxnLst/>
              <a:rect l="l" t="t" r="r" b="b"/>
              <a:pathLst>
                <a:path w="5650" h="4835" extrusionOk="0">
                  <a:moveTo>
                    <a:pt x="126" y="1"/>
                  </a:moveTo>
                  <a:lnTo>
                    <a:pt x="42" y="2156"/>
                  </a:lnTo>
                  <a:lnTo>
                    <a:pt x="21" y="2323"/>
                  </a:lnTo>
                  <a:lnTo>
                    <a:pt x="21" y="2407"/>
                  </a:lnTo>
                  <a:lnTo>
                    <a:pt x="21" y="2470"/>
                  </a:lnTo>
                  <a:lnTo>
                    <a:pt x="0" y="3872"/>
                  </a:lnTo>
                  <a:lnTo>
                    <a:pt x="168" y="3872"/>
                  </a:lnTo>
                  <a:lnTo>
                    <a:pt x="251" y="3892"/>
                  </a:lnTo>
                  <a:lnTo>
                    <a:pt x="356" y="3872"/>
                  </a:lnTo>
                  <a:lnTo>
                    <a:pt x="732" y="3872"/>
                  </a:lnTo>
                  <a:lnTo>
                    <a:pt x="753" y="3934"/>
                  </a:lnTo>
                  <a:lnTo>
                    <a:pt x="837" y="3997"/>
                  </a:lnTo>
                  <a:lnTo>
                    <a:pt x="942" y="4039"/>
                  </a:lnTo>
                  <a:lnTo>
                    <a:pt x="1046" y="3955"/>
                  </a:lnTo>
                  <a:lnTo>
                    <a:pt x="1256" y="3892"/>
                  </a:lnTo>
                  <a:lnTo>
                    <a:pt x="1276" y="3851"/>
                  </a:lnTo>
                  <a:lnTo>
                    <a:pt x="1318" y="3892"/>
                  </a:lnTo>
                  <a:lnTo>
                    <a:pt x="1381" y="3830"/>
                  </a:lnTo>
                  <a:lnTo>
                    <a:pt x="1360" y="3662"/>
                  </a:lnTo>
                  <a:lnTo>
                    <a:pt x="1214" y="3558"/>
                  </a:lnTo>
                  <a:lnTo>
                    <a:pt x="1046" y="3474"/>
                  </a:lnTo>
                  <a:lnTo>
                    <a:pt x="900" y="3453"/>
                  </a:lnTo>
                  <a:lnTo>
                    <a:pt x="858" y="3411"/>
                  </a:lnTo>
                  <a:lnTo>
                    <a:pt x="753" y="3369"/>
                  </a:lnTo>
                  <a:lnTo>
                    <a:pt x="732" y="3369"/>
                  </a:lnTo>
                  <a:lnTo>
                    <a:pt x="670" y="3328"/>
                  </a:lnTo>
                  <a:lnTo>
                    <a:pt x="649" y="3202"/>
                  </a:lnTo>
                  <a:lnTo>
                    <a:pt x="544" y="3056"/>
                  </a:lnTo>
                  <a:lnTo>
                    <a:pt x="440" y="3014"/>
                  </a:lnTo>
                  <a:lnTo>
                    <a:pt x="419" y="2930"/>
                  </a:lnTo>
                  <a:lnTo>
                    <a:pt x="335" y="2846"/>
                  </a:lnTo>
                  <a:lnTo>
                    <a:pt x="419" y="2909"/>
                  </a:lnTo>
                  <a:lnTo>
                    <a:pt x="440" y="3014"/>
                  </a:lnTo>
                  <a:lnTo>
                    <a:pt x="523" y="3014"/>
                  </a:lnTo>
                  <a:lnTo>
                    <a:pt x="649" y="3097"/>
                  </a:lnTo>
                  <a:lnTo>
                    <a:pt x="670" y="3202"/>
                  </a:lnTo>
                  <a:lnTo>
                    <a:pt x="670" y="3328"/>
                  </a:lnTo>
                  <a:lnTo>
                    <a:pt x="732" y="3328"/>
                  </a:lnTo>
                  <a:lnTo>
                    <a:pt x="879" y="3348"/>
                  </a:lnTo>
                  <a:lnTo>
                    <a:pt x="963" y="3432"/>
                  </a:lnTo>
                  <a:lnTo>
                    <a:pt x="1151" y="3432"/>
                  </a:lnTo>
                  <a:lnTo>
                    <a:pt x="1297" y="3369"/>
                  </a:lnTo>
                  <a:lnTo>
                    <a:pt x="1423" y="3411"/>
                  </a:lnTo>
                  <a:lnTo>
                    <a:pt x="1507" y="3348"/>
                  </a:lnTo>
                  <a:lnTo>
                    <a:pt x="1486" y="3328"/>
                  </a:lnTo>
                  <a:lnTo>
                    <a:pt x="1402" y="3244"/>
                  </a:lnTo>
                  <a:lnTo>
                    <a:pt x="1360" y="3160"/>
                  </a:lnTo>
                  <a:lnTo>
                    <a:pt x="1276" y="3202"/>
                  </a:lnTo>
                  <a:lnTo>
                    <a:pt x="1256" y="3118"/>
                  </a:lnTo>
                  <a:lnTo>
                    <a:pt x="1297" y="3160"/>
                  </a:lnTo>
                  <a:lnTo>
                    <a:pt x="1423" y="3139"/>
                  </a:lnTo>
                  <a:lnTo>
                    <a:pt x="1507" y="3244"/>
                  </a:lnTo>
                  <a:lnTo>
                    <a:pt x="1611" y="3244"/>
                  </a:lnTo>
                  <a:lnTo>
                    <a:pt x="1569" y="3202"/>
                  </a:lnTo>
                  <a:lnTo>
                    <a:pt x="1569" y="3118"/>
                  </a:lnTo>
                  <a:lnTo>
                    <a:pt x="1611" y="3056"/>
                  </a:lnTo>
                  <a:lnTo>
                    <a:pt x="1611" y="3014"/>
                  </a:lnTo>
                  <a:lnTo>
                    <a:pt x="1611" y="2930"/>
                  </a:lnTo>
                  <a:lnTo>
                    <a:pt x="1528" y="2825"/>
                  </a:lnTo>
                  <a:lnTo>
                    <a:pt x="1528" y="2804"/>
                  </a:lnTo>
                  <a:lnTo>
                    <a:pt x="1632" y="2846"/>
                  </a:lnTo>
                  <a:lnTo>
                    <a:pt x="1674" y="2909"/>
                  </a:lnTo>
                  <a:lnTo>
                    <a:pt x="1779" y="3014"/>
                  </a:lnTo>
                  <a:lnTo>
                    <a:pt x="1883" y="3035"/>
                  </a:lnTo>
                  <a:lnTo>
                    <a:pt x="1883" y="2993"/>
                  </a:lnTo>
                  <a:lnTo>
                    <a:pt x="1841" y="2909"/>
                  </a:lnTo>
                  <a:lnTo>
                    <a:pt x="1883" y="2930"/>
                  </a:lnTo>
                  <a:lnTo>
                    <a:pt x="1904" y="3035"/>
                  </a:lnTo>
                  <a:lnTo>
                    <a:pt x="1946" y="3035"/>
                  </a:lnTo>
                  <a:lnTo>
                    <a:pt x="1946" y="2951"/>
                  </a:lnTo>
                  <a:lnTo>
                    <a:pt x="1925" y="2888"/>
                  </a:lnTo>
                  <a:lnTo>
                    <a:pt x="1946" y="2784"/>
                  </a:lnTo>
                  <a:lnTo>
                    <a:pt x="2009" y="2825"/>
                  </a:lnTo>
                  <a:lnTo>
                    <a:pt x="2155" y="2888"/>
                  </a:lnTo>
                  <a:lnTo>
                    <a:pt x="2197" y="2951"/>
                  </a:lnTo>
                  <a:lnTo>
                    <a:pt x="2260" y="2993"/>
                  </a:lnTo>
                  <a:lnTo>
                    <a:pt x="2323" y="2951"/>
                  </a:lnTo>
                  <a:lnTo>
                    <a:pt x="2365" y="2993"/>
                  </a:lnTo>
                  <a:lnTo>
                    <a:pt x="2427" y="2930"/>
                  </a:lnTo>
                  <a:lnTo>
                    <a:pt x="2427" y="3014"/>
                  </a:lnTo>
                  <a:lnTo>
                    <a:pt x="2427" y="3097"/>
                  </a:lnTo>
                  <a:lnTo>
                    <a:pt x="2469" y="3097"/>
                  </a:lnTo>
                  <a:lnTo>
                    <a:pt x="2553" y="3160"/>
                  </a:lnTo>
                  <a:lnTo>
                    <a:pt x="2867" y="3244"/>
                  </a:lnTo>
                  <a:lnTo>
                    <a:pt x="2950" y="3307"/>
                  </a:lnTo>
                  <a:lnTo>
                    <a:pt x="3055" y="3411"/>
                  </a:lnTo>
                  <a:lnTo>
                    <a:pt x="3076" y="3558"/>
                  </a:lnTo>
                  <a:lnTo>
                    <a:pt x="3243" y="3746"/>
                  </a:lnTo>
                  <a:lnTo>
                    <a:pt x="3264" y="3830"/>
                  </a:lnTo>
                  <a:lnTo>
                    <a:pt x="3369" y="3872"/>
                  </a:lnTo>
                  <a:lnTo>
                    <a:pt x="3453" y="3955"/>
                  </a:lnTo>
                  <a:lnTo>
                    <a:pt x="3473" y="4039"/>
                  </a:lnTo>
                  <a:lnTo>
                    <a:pt x="3725" y="4290"/>
                  </a:lnTo>
                  <a:lnTo>
                    <a:pt x="3725" y="4374"/>
                  </a:lnTo>
                  <a:lnTo>
                    <a:pt x="3829" y="4457"/>
                  </a:lnTo>
                  <a:lnTo>
                    <a:pt x="3997" y="4499"/>
                  </a:lnTo>
                  <a:lnTo>
                    <a:pt x="4080" y="4478"/>
                  </a:lnTo>
                  <a:lnTo>
                    <a:pt x="4122" y="4478"/>
                  </a:lnTo>
                  <a:lnTo>
                    <a:pt x="4206" y="4520"/>
                  </a:lnTo>
                  <a:lnTo>
                    <a:pt x="4394" y="4499"/>
                  </a:lnTo>
                  <a:lnTo>
                    <a:pt x="4520" y="4562"/>
                  </a:lnTo>
                  <a:lnTo>
                    <a:pt x="4624" y="4520"/>
                  </a:lnTo>
                  <a:lnTo>
                    <a:pt x="4771" y="4562"/>
                  </a:lnTo>
                  <a:lnTo>
                    <a:pt x="4875" y="4604"/>
                  </a:lnTo>
                  <a:lnTo>
                    <a:pt x="5022" y="4583"/>
                  </a:lnTo>
                  <a:lnTo>
                    <a:pt x="5064" y="4667"/>
                  </a:lnTo>
                  <a:lnTo>
                    <a:pt x="5168" y="4667"/>
                  </a:lnTo>
                  <a:lnTo>
                    <a:pt x="5189" y="4688"/>
                  </a:lnTo>
                  <a:lnTo>
                    <a:pt x="5126" y="4729"/>
                  </a:lnTo>
                  <a:lnTo>
                    <a:pt x="5252" y="4771"/>
                  </a:lnTo>
                  <a:lnTo>
                    <a:pt x="5378" y="4834"/>
                  </a:lnTo>
                  <a:lnTo>
                    <a:pt x="5503" y="4813"/>
                  </a:lnTo>
                  <a:lnTo>
                    <a:pt x="5545" y="4729"/>
                  </a:lnTo>
                  <a:lnTo>
                    <a:pt x="5398" y="4667"/>
                  </a:lnTo>
                  <a:lnTo>
                    <a:pt x="5357" y="4667"/>
                  </a:lnTo>
                  <a:lnTo>
                    <a:pt x="5357" y="4604"/>
                  </a:lnTo>
                  <a:lnTo>
                    <a:pt x="5461" y="4583"/>
                  </a:lnTo>
                  <a:lnTo>
                    <a:pt x="5545" y="4604"/>
                  </a:lnTo>
                  <a:lnTo>
                    <a:pt x="5650" y="4562"/>
                  </a:lnTo>
                  <a:lnTo>
                    <a:pt x="5440" y="4499"/>
                  </a:lnTo>
                  <a:lnTo>
                    <a:pt x="5168" y="4478"/>
                  </a:lnTo>
                  <a:lnTo>
                    <a:pt x="5043" y="4395"/>
                  </a:lnTo>
                  <a:lnTo>
                    <a:pt x="4980" y="4311"/>
                  </a:lnTo>
                  <a:lnTo>
                    <a:pt x="5126" y="4269"/>
                  </a:lnTo>
                  <a:lnTo>
                    <a:pt x="5189" y="4269"/>
                  </a:lnTo>
                  <a:lnTo>
                    <a:pt x="5252" y="4248"/>
                  </a:lnTo>
                  <a:lnTo>
                    <a:pt x="5168" y="4185"/>
                  </a:lnTo>
                  <a:lnTo>
                    <a:pt x="4959" y="4185"/>
                  </a:lnTo>
                  <a:lnTo>
                    <a:pt x="4771" y="4164"/>
                  </a:lnTo>
                  <a:lnTo>
                    <a:pt x="4708" y="4081"/>
                  </a:lnTo>
                  <a:lnTo>
                    <a:pt x="4708" y="3997"/>
                  </a:lnTo>
                  <a:lnTo>
                    <a:pt x="4771" y="3934"/>
                  </a:lnTo>
                  <a:lnTo>
                    <a:pt x="4813" y="3851"/>
                  </a:lnTo>
                  <a:lnTo>
                    <a:pt x="4750" y="3788"/>
                  </a:lnTo>
                  <a:lnTo>
                    <a:pt x="4666" y="3788"/>
                  </a:lnTo>
                  <a:lnTo>
                    <a:pt x="4624" y="3830"/>
                  </a:lnTo>
                  <a:lnTo>
                    <a:pt x="4541" y="3788"/>
                  </a:lnTo>
                  <a:lnTo>
                    <a:pt x="4457" y="3830"/>
                  </a:lnTo>
                  <a:lnTo>
                    <a:pt x="4352" y="3683"/>
                  </a:lnTo>
                  <a:lnTo>
                    <a:pt x="4352" y="3537"/>
                  </a:lnTo>
                  <a:lnTo>
                    <a:pt x="4248" y="3516"/>
                  </a:lnTo>
                  <a:lnTo>
                    <a:pt x="4143" y="3244"/>
                  </a:lnTo>
                  <a:lnTo>
                    <a:pt x="4101" y="3223"/>
                  </a:lnTo>
                  <a:lnTo>
                    <a:pt x="4080" y="3139"/>
                  </a:lnTo>
                  <a:lnTo>
                    <a:pt x="3934" y="3139"/>
                  </a:lnTo>
                  <a:lnTo>
                    <a:pt x="3871" y="3097"/>
                  </a:lnTo>
                  <a:lnTo>
                    <a:pt x="3808" y="2951"/>
                  </a:lnTo>
                  <a:lnTo>
                    <a:pt x="3683" y="2825"/>
                  </a:lnTo>
                  <a:lnTo>
                    <a:pt x="3662" y="2700"/>
                  </a:lnTo>
                  <a:lnTo>
                    <a:pt x="3578" y="2616"/>
                  </a:lnTo>
                  <a:lnTo>
                    <a:pt x="3494" y="2512"/>
                  </a:lnTo>
                  <a:lnTo>
                    <a:pt x="3515" y="2470"/>
                  </a:lnTo>
                  <a:lnTo>
                    <a:pt x="3766" y="2491"/>
                  </a:lnTo>
                  <a:lnTo>
                    <a:pt x="3976" y="2386"/>
                  </a:lnTo>
                  <a:lnTo>
                    <a:pt x="4017" y="2281"/>
                  </a:lnTo>
                  <a:lnTo>
                    <a:pt x="3997" y="2156"/>
                  </a:lnTo>
                  <a:lnTo>
                    <a:pt x="3829" y="1988"/>
                  </a:lnTo>
                  <a:lnTo>
                    <a:pt x="3704" y="1968"/>
                  </a:lnTo>
                  <a:lnTo>
                    <a:pt x="3662" y="1988"/>
                  </a:lnTo>
                  <a:lnTo>
                    <a:pt x="3557" y="1947"/>
                  </a:lnTo>
                  <a:lnTo>
                    <a:pt x="3348" y="1842"/>
                  </a:lnTo>
                  <a:lnTo>
                    <a:pt x="3243" y="1737"/>
                  </a:lnTo>
                  <a:lnTo>
                    <a:pt x="3097" y="1758"/>
                  </a:lnTo>
                  <a:lnTo>
                    <a:pt x="2846" y="1654"/>
                  </a:lnTo>
                  <a:lnTo>
                    <a:pt x="2825" y="1570"/>
                  </a:lnTo>
                  <a:lnTo>
                    <a:pt x="2867" y="1444"/>
                  </a:lnTo>
                  <a:lnTo>
                    <a:pt x="2888" y="1340"/>
                  </a:lnTo>
                  <a:lnTo>
                    <a:pt x="2825" y="1235"/>
                  </a:lnTo>
                  <a:lnTo>
                    <a:pt x="2616" y="1026"/>
                  </a:lnTo>
                  <a:lnTo>
                    <a:pt x="2553" y="1026"/>
                  </a:lnTo>
                  <a:lnTo>
                    <a:pt x="2511" y="1047"/>
                  </a:lnTo>
                  <a:lnTo>
                    <a:pt x="2448" y="963"/>
                  </a:lnTo>
                  <a:lnTo>
                    <a:pt x="2344" y="900"/>
                  </a:lnTo>
                  <a:lnTo>
                    <a:pt x="2323" y="817"/>
                  </a:lnTo>
                  <a:lnTo>
                    <a:pt x="2197" y="796"/>
                  </a:lnTo>
                  <a:lnTo>
                    <a:pt x="2134" y="712"/>
                  </a:lnTo>
                  <a:lnTo>
                    <a:pt x="2092" y="712"/>
                  </a:lnTo>
                  <a:lnTo>
                    <a:pt x="1988" y="649"/>
                  </a:lnTo>
                  <a:lnTo>
                    <a:pt x="1841" y="649"/>
                  </a:lnTo>
                  <a:lnTo>
                    <a:pt x="1716" y="545"/>
                  </a:lnTo>
                  <a:lnTo>
                    <a:pt x="1590" y="524"/>
                  </a:lnTo>
                  <a:lnTo>
                    <a:pt x="1381" y="398"/>
                  </a:lnTo>
                  <a:lnTo>
                    <a:pt x="1067" y="377"/>
                  </a:lnTo>
                  <a:lnTo>
                    <a:pt x="963" y="315"/>
                  </a:lnTo>
                  <a:lnTo>
                    <a:pt x="879" y="231"/>
                  </a:lnTo>
                  <a:lnTo>
                    <a:pt x="837" y="231"/>
                  </a:lnTo>
                  <a:lnTo>
                    <a:pt x="795" y="273"/>
                  </a:lnTo>
                  <a:lnTo>
                    <a:pt x="565" y="189"/>
                  </a:lnTo>
                  <a:lnTo>
                    <a:pt x="523" y="126"/>
                  </a:lnTo>
                  <a:lnTo>
                    <a:pt x="419" y="84"/>
                  </a:lnTo>
                  <a:lnTo>
                    <a:pt x="230"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6901;p56"/>
            <p:cNvSpPr/>
            <p:nvPr/>
          </p:nvSpPr>
          <p:spPr>
            <a:xfrm>
              <a:off x="4567785" y="3016610"/>
              <a:ext cx="54822" cy="91389"/>
            </a:xfrm>
            <a:custGeom>
              <a:avLst/>
              <a:gdLst/>
              <a:ahLst/>
              <a:cxnLst/>
              <a:rect l="l" t="t" r="r" b="b"/>
              <a:pathLst>
                <a:path w="4604" h="8036" extrusionOk="0">
                  <a:moveTo>
                    <a:pt x="586" y="0"/>
                  </a:moveTo>
                  <a:lnTo>
                    <a:pt x="440" y="63"/>
                  </a:lnTo>
                  <a:lnTo>
                    <a:pt x="419" y="189"/>
                  </a:lnTo>
                  <a:lnTo>
                    <a:pt x="314" y="419"/>
                  </a:lnTo>
                  <a:lnTo>
                    <a:pt x="335" y="565"/>
                  </a:lnTo>
                  <a:lnTo>
                    <a:pt x="335" y="795"/>
                  </a:lnTo>
                  <a:lnTo>
                    <a:pt x="251" y="1088"/>
                  </a:lnTo>
                  <a:lnTo>
                    <a:pt x="210" y="1214"/>
                  </a:lnTo>
                  <a:lnTo>
                    <a:pt x="272" y="1402"/>
                  </a:lnTo>
                  <a:lnTo>
                    <a:pt x="272" y="1465"/>
                  </a:lnTo>
                  <a:lnTo>
                    <a:pt x="210" y="1528"/>
                  </a:lnTo>
                  <a:lnTo>
                    <a:pt x="105" y="1507"/>
                  </a:lnTo>
                  <a:lnTo>
                    <a:pt x="21" y="1402"/>
                  </a:lnTo>
                  <a:lnTo>
                    <a:pt x="0" y="1528"/>
                  </a:lnTo>
                  <a:lnTo>
                    <a:pt x="21" y="1653"/>
                  </a:lnTo>
                  <a:lnTo>
                    <a:pt x="105" y="1653"/>
                  </a:lnTo>
                  <a:lnTo>
                    <a:pt x="126" y="1716"/>
                  </a:lnTo>
                  <a:lnTo>
                    <a:pt x="63" y="1779"/>
                  </a:lnTo>
                  <a:lnTo>
                    <a:pt x="126" y="1946"/>
                  </a:lnTo>
                  <a:lnTo>
                    <a:pt x="210" y="2093"/>
                  </a:lnTo>
                  <a:lnTo>
                    <a:pt x="210" y="2302"/>
                  </a:lnTo>
                  <a:lnTo>
                    <a:pt x="251" y="2344"/>
                  </a:lnTo>
                  <a:lnTo>
                    <a:pt x="314" y="2302"/>
                  </a:lnTo>
                  <a:lnTo>
                    <a:pt x="356" y="2344"/>
                  </a:lnTo>
                  <a:lnTo>
                    <a:pt x="356" y="2448"/>
                  </a:lnTo>
                  <a:lnTo>
                    <a:pt x="461" y="2595"/>
                  </a:lnTo>
                  <a:lnTo>
                    <a:pt x="544" y="2595"/>
                  </a:lnTo>
                  <a:lnTo>
                    <a:pt x="628" y="2511"/>
                  </a:lnTo>
                  <a:lnTo>
                    <a:pt x="565" y="2448"/>
                  </a:lnTo>
                  <a:lnTo>
                    <a:pt x="565" y="2365"/>
                  </a:lnTo>
                  <a:lnTo>
                    <a:pt x="691" y="2365"/>
                  </a:lnTo>
                  <a:lnTo>
                    <a:pt x="795" y="2448"/>
                  </a:lnTo>
                  <a:lnTo>
                    <a:pt x="670" y="2595"/>
                  </a:lnTo>
                  <a:lnTo>
                    <a:pt x="628" y="2679"/>
                  </a:lnTo>
                  <a:lnTo>
                    <a:pt x="628" y="2762"/>
                  </a:lnTo>
                  <a:lnTo>
                    <a:pt x="628" y="2888"/>
                  </a:lnTo>
                  <a:lnTo>
                    <a:pt x="691" y="3013"/>
                  </a:lnTo>
                  <a:lnTo>
                    <a:pt x="733" y="2909"/>
                  </a:lnTo>
                  <a:lnTo>
                    <a:pt x="795" y="2888"/>
                  </a:lnTo>
                  <a:lnTo>
                    <a:pt x="858" y="2992"/>
                  </a:lnTo>
                  <a:lnTo>
                    <a:pt x="795" y="3097"/>
                  </a:lnTo>
                  <a:lnTo>
                    <a:pt x="795" y="3097"/>
                  </a:lnTo>
                  <a:lnTo>
                    <a:pt x="879" y="3076"/>
                  </a:lnTo>
                  <a:lnTo>
                    <a:pt x="963" y="3013"/>
                  </a:lnTo>
                  <a:cubicBezTo>
                    <a:pt x="963" y="3097"/>
                    <a:pt x="963" y="3181"/>
                    <a:pt x="984" y="3244"/>
                  </a:cubicBezTo>
                  <a:lnTo>
                    <a:pt x="900" y="3181"/>
                  </a:lnTo>
                  <a:lnTo>
                    <a:pt x="775" y="3202"/>
                  </a:lnTo>
                  <a:lnTo>
                    <a:pt x="649" y="3139"/>
                  </a:lnTo>
                  <a:lnTo>
                    <a:pt x="544" y="3202"/>
                  </a:lnTo>
                  <a:lnTo>
                    <a:pt x="565" y="3244"/>
                  </a:lnTo>
                  <a:lnTo>
                    <a:pt x="649" y="3244"/>
                  </a:lnTo>
                  <a:lnTo>
                    <a:pt x="670" y="3390"/>
                  </a:lnTo>
                  <a:lnTo>
                    <a:pt x="754" y="3411"/>
                  </a:lnTo>
                  <a:lnTo>
                    <a:pt x="816" y="3516"/>
                  </a:lnTo>
                  <a:lnTo>
                    <a:pt x="816" y="3704"/>
                  </a:lnTo>
                  <a:lnTo>
                    <a:pt x="900" y="3746"/>
                  </a:lnTo>
                  <a:lnTo>
                    <a:pt x="900" y="3850"/>
                  </a:lnTo>
                  <a:lnTo>
                    <a:pt x="1005" y="3976"/>
                  </a:lnTo>
                  <a:lnTo>
                    <a:pt x="1109" y="4018"/>
                  </a:lnTo>
                  <a:lnTo>
                    <a:pt x="1214" y="3934"/>
                  </a:lnTo>
                  <a:lnTo>
                    <a:pt x="1214" y="3850"/>
                  </a:lnTo>
                  <a:lnTo>
                    <a:pt x="1277" y="3829"/>
                  </a:lnTo>
                  <a:lnTo>
                    <a:pt x="1277" y="3725"/>
                  </a:lnTo>
                  <a:lnTo>
                    <a:pt x="1214" y="3641"/>
                  </a:lnTo>
                  <a:lnTo>
                    <a:pt x="1277" y="3557"/>
                  </a:lnTo>
                  <a:lnTo>
                    <a:pt x="1277" y="3453"/>
                  </a:lnTo>
                  <a:lnTo>
                    <a:pt x="1172" y="3411"/>
                  </a:lnTo>
                  <a:lnTo>
                    <a:pt x="1109" y="3348"/>
                  </a:lnTo>
                  <a:cubicBezTo>
                    <a:pt x="1130" y="3306"/>
                    <a:pt x="1130" y="3223"/>
                    <a:pt x="1130" y="3181"/>
                  </a:cubicBezTo>
                  <a:lnTo>
                    <a:pt x="1235" y="3097"/>
                  </a:lnTo>
                  <a:lnTo>
                    <a:pt x="1214" y="3013"/>
                  </a:lnTo>
                  <a:lnTo>
                    <a:pt x="1277" y="2930"/>
                  </a:lnTo>
                  <a:lnTo>
                    <a:pt x="1402" y="2930"/>
                  </a:lnTo>
                  <a:lnTo>
                    <a:pt x="1632" y="3034"/>
                  </a:lnTo>
                  <a:lnTo>
                    <a:pt x="1695" y="3118"/>
                  </a:lnTo>
                  <a:lnTo>
                    <a:pt x="1821" y="3202"/>
                  </a:lnTo>
                  <a:lnTo>
                    <a:pt x="1904" y="3327"/>
                  </a:lnTo>
                  <a:lnTo>
                    <a:pt x="1863" y="3306"/>
                  </a:lnTo>
                  <a:cubicBezTo>
                    <a:pt x="1800" y="3264"/>
                    <a:pt x="1716" y="3264"/>
                    <a:pt x="1632" y="3264"/>
                  </a:cubicBezTo>
                  <a:lnTo>
                    <a:pt x="1653" y="3244"/>
                  </a:lnTo>
                  <a:lnTo>
                    <a:pt x="1611" y="3139"/>
                  </a:lnTo>
                  <a:lnTo>
                    <a:pt x="1507" y="3097"/>
                  </a:lnTo>
                  <a:lnTo>
                    <a:pt x="1444" y="3181"/>
                  </a:lnTo>
                  <a:lnTo>
                    <a:pt x="1486" y="3244"/>
                  </a:lnTo>
                  <a:lnTo>
                    <a:pt x="1528" y="3285"/>
                  </a:lnTo>
                  <a:cubicBezTo>
                    <a:pt x="1507" y="3285"/>
                    <a:pt x="1486" y="3306"/>
                    <a:pt x="1444" y="3306"/>
                  </a:cubicBezTo>
                  <a:lnTo>
                    <a:pt x="1444" y="3327"/>
                  </a:lnTo>
                  <a:lnTo>
                    <a:pt x="1591" y="3327"/>
                  </a:lnTo>
                  <a:lnTo>
                    <a:pt x="1611" y="3348"/>
                  </a:lnTo>
                  <a:lnTo>
                    <a:pt x="1611" y="3327"/>
                  </a:lnTo>
                  <a:cubicBezTo>
                    <a:pt x="1695" y="3327"/>
                    <a:pt x="1758" y="3348"/>
                    <a:pt x="1842" y="3390"/>
                  </a:cubicBezTo>
                  <a:cubicBezTo>
                    <a:pt x="1850" y="3393"/>
                    <a:pt x="1858" y="3394"/>
                    <a:pt x="1866" y="3394"/>
                  </a:cubicBezTo>
                  <a:cubicBezTo>
                    <a:pt x="1915" y="3394"/>
                    <a:pt x="1946" y="3342"/>
                    <a:pt x="1946" y="3306"/>
                  </a:cubicBezTo>
                  <a:lnTo>
                    <a:pt x="1967" y="3327"/>
                  </a:lnTo>
                  <a:lnTo>
                    <a:pt x="2030" y="3327"/>
                  </a:lnTo>
                  <a:lnTo>
                    <a:pt x="2009" y="3139"/>
                  </a:lnTo>
                  <a:lnTo>
                    <a:pt x="1863" y="2930"/>
                  </a:lnTo>
                  <a:lnTo>
                    <a:pt x="1904" y="2888"/>
                  </a:lnTo>
                  <a:lnTo>
                    <a:pt x="1946" y="2888"/>
                  </a:lnTo>
                  <a:lnTo>
                    <a:pt x="2030" y="2971"/>
                  </a:lnTo>
                  <a:lnTo>
                    <a:pt x="2114" y="2992"/>
                  </a:lnTo>
                  <a:lnTo>
                    <a:pt x="2176" y="3118"/>
                  </a:lnTo>
                  <a:lnTo>
                    <a:pt x="2344" y="3181"/>
                  </a:lnTo>
                  <a:lnTo>
                    <a:pt x="2386" y="3285"/>
                  </a:lnTo>
                  <a:lnTo>
                    <a:pt x="2386" y="3411"/>
                  </a:lnTo>
                  <a:lnTo>
                    <a:pt x="2469" y="3432"/>
                  </a:lnTo>
                  <a:lnTo>
                    <a:pt x="2595" y="3599"/>
                  </a:lnTo>
                  <a:lnTo>
                    <a:pt x="2699" y="3557"/>
                  </a:lnTo>
                  <a:lnTo>
                    <a:pt x="2699" y="3516"/>
                  </a:lnTo>
                  <a:lnTo>
                    <a:pt x="2804" y="3536"/>
                  </a:lnTo>
                  <a:lnTo>
                    <a:pt x="2804" y="3599"/>
                  </a:lnTo>
                  <a:lnTo>
                    <a:pt x="2741" y="3641"/>
                  </a:lnTo>
                  <a:cubicBezTo>
                    <a:pt x="2741" y="3641"/>
                    <a:pt x="2699" y="3641"/>
                    <a:pt x="2699" y="3662"/>
                  </a:cubicBezTo>
                  <a:cubicBezTo>
                    <a:pt x="2783" y="3913"/>
                    <a:pt x="2992" y="4060"/>
                    <a:pt x="3223" y="4122"/>
                  </a:cubicBezTo>
                  <a:lnTo>
                    <a:pt x="3285" y="4122"/>
                  </a:lnTo>
                  <a:lnTo>
                    <a:pt x="3411" y="4269"/>
                  </a:lnTo>
                  <a:lnTo>
                    <a:pt x="3432" y="4290"/>
                  </a:lnTo>
                  <a:lnTo>
                    <a:pt x="3432" y="4332"/>
                  </a:lnTo>
                  <a:cubicBezTo>
                    <a:pt x="3432" y="4352"/>
                    <a:pt x="3411" y="4394"/>
                    <a:pt x="3411" y="4436"/>
                  </a:cubicBezTo>
                  <a:lnTo>
                    <a:pt x="3411" y="4436"/>
                  </a:lnTo>
                  <a:cubicBezTo>
                    <a:pt x="3411" y="4436"/>
                    <a:pt x="3411" y="4394"/>
                    <a:pt x="3453" y="4394"/>
                  </a:cubicBezTo>
                  <a:lnTo>
                    <a:pt x="3495" y="4436"/>
                  </a:lnTo>
                  <a:lnTo>
                    <a:pt x="3599" y="4478"/>
                  </a:lnTo>
                  <a:lnTo>
                    <a:pt x="3620" y="4562"/>
                  </a:lnTo>
                  <a:lnTo>
                    <a:pt x="3808" y="4562"/>
                  </a:lnTo>
                  <a:lnTo>
                    <a:pt x="3829" y="4583"/>
                  </a:lnTo>
                  <a:lnTo>
                    <a:pt x="3871" y="4562"/>
                  </a:lnTo>
                  <a:lnTo>
                    <a:pt x="3913" y="4583"/>
                  </a:lnTo>
                  <a:lnTo>
                    <a:pt x="3871" y="4499"/>
                  </a:lnTo>
                  <a:lnTo>
                    <a:pt x="3829" y="4394"/>
                  </a:lnTo>
                  <a:lnTo>
                    <a:pt x="3788" y="4352"/>
                  </a:lnTo>
                  <a:lnTo>
                    <a:pt x="3788" y="4185"/>
                  </a:lnTo>
                  <a:lnTo>
                    <a:pt x="3767" y="3976"/>
                  </a:lnTo>
                  <a:lnTo>
                    <a:pt x="3767" y="3934"/>
                  </a:lnTo>
                  <a:lnTo>
                    <a:pt x="3704" y="3913"/>
                  </a:lnTo>
                  <a:lnTo>
                    <a:pt x="3599" y="3767"/>
                  </a:lnTo>
                  <a:lnTo>
                    <a:pt x="3557" y="3662"/>
                  </a:lnTo>
                  <a:lnTo>
                    <a:pt x="3474" y="3662"/>
                  </a:lnTo>
                  <a:lnTo>
                    <a:pt x="3453" y="3704"/>
                  </a:lnTo>
                  <a:lnTo>
                    <a:pt x="3390" y="3662"/>
                  </a:lnTo>
                  <a:lnTo>
                    <a:pt x="3348" y="3662"/>
                  </a:lnTo>
                  <a:lnTo>
                    <a:pt x="3285" y="3725"/>
                  </a:lnTo>
                  <a:lnTo>
                    <a:pt x="3097" y="3725"/>
                  </a:lnTo>
                  <a:lnTo>
                    <a:pt x="3055" y="3704"/>
                  </a:lnTo>
                  <a:lnTo>
                    <a:pt x="3055" y="3767"/>
                  </a:lnTo>
                  <a:lnTo>
                    <a:pt x="3055" y="3808"/>
                  </a:lnTo>
                  <a:cubicBezTo>
                    <a:pt x="2992" y="3767"/>
                    <a:pt x="2972" y="3746"/>
                    <a:pt x="2930" y="3725"/>
                  </a:cubicBezTo>
                  <a:lnTo>
                    <a:pt x="2951" y="3620"/>
                  </a:lnTo>
                  <a:lnTo>
                    <a:pt x="2951" y="3536"/>
                  </a:lnTo>
                  <a:lnTo>
                    <a:pt x="2992" y="3495"/>
                  </a:lnTo>
                  <a:lnTo>
                    <a:pt x="2951" y="3432"/>
                  </a:lnTo>
                  <a:lnTo>
                    <a:pt x="2846" y="3432"/>
                  </a:lnTo>
                  <a:lnTo>
                    <a:pt x="2762" y="3390"/>
                  </a:lnTo>
                  <a:lnTo>
                    <a:pt x="2658" y="3390"/>
                  </a:lnTo>
                  <a:lnTo>
                    <a:pt x="2658" y="3306"/>
                  </a:lnTo>
                  <a:lnTo>
                    <a:pt x="2574" y="3097"/>
                  </a:lnTo>
                  <a:lnTo>
                    <a:pt x="2553" y="2992"/>
                  </a:lnTo>
                  <a:lnTo>
                    <a:pt x="2616" y="2971"/>
                  </a:lnTo>
                  <a:lnTo>
                    <a:pt x="2658" y="2992"/>
                  </a:lnTo>
                  <a:lnTo>
                    <a:pt x="2741" y="2992"/>
                  </a:lnTo>
                  <a:lnTo>
                    <a:pt x="2720" y="2971"/>
                  </a:lnTo>
                  <a:lnTo>
                    <a:pt x="2616" y="2888"/>
                  </a:lnTo>
                  <a:lnTo>
                    <a:pt x="2469" y="2888"/>
                  </a:lnTo>
                  <a:lnTo>
                    <a:pt x="2427" y="2783"/>
                  </a:lnTo>
                  <a:lnTo>
                    <a:pt x="2365" y="2825"/>
                  </a:lnTo>
                  <a:lnTo>
                    <a:pt x="2365" y="2930"/>
                  </a:lnTo>
                  <a:lnTo>
                    <a:pt x="2302" y="2992"/>
                  </a:lnTo>
                  <a:lnTo>
                    <a:pt x="2239" y="2930"/>
                  </a:lnTo>
                  <a:lnTo>
                    <a:pt x="2260" y="2804"/>
                  </a:lnTo>
                  <a:lnTo>
                    <a:pt x="2197" y="2679"/>
                  </a:lnTo>
                  <a:lnTo>
                    <a:pt x="2009" y="2574"/>
                  </a:lnTo>
                  <a:lnTo>
                    <a:pt x="1904" y="2574"/>
                  </a:lnTo>
                  <a:lnTo>
                    <a:pt x="1737" y="2699"/>
                  </a:lnTo>
                  <a:lnTo>
                    <a:pt x="1716" y="2783"/>
                  </a:lnTo>
                  <a:lnTo>
                    <a:pt x="1632" y="2804"/>
                  </a:lnTo>
                  <a:lnTo>
                    <a:pt x="1507" y="2762"/>
                  </a:lnTo>
                  <a:lnTo>
                    <a:pt x="1465" y="2658"/>
                  </a:lnTo>
                  <a:lnTo>
                    <a:pt x="1381" y="2574"/>
                  </a:lnTo>
                  <a:lnTo>
                    <a:pt x="1381" y="2448"/>
                  </a:lnTo>
                  <a:lnTo>
                    <a:pt x="1423" y="2365"/>
                  </a:lnTo>
                  <a:lnTo>
                    <a:pt x="1360" y="2281"/>
                  </a:lnTo>
                  <a:lnTo>
                    <a:pt x="1088" y="2239"/>
                  </a:lnTo>
                  <a:lnTo>
                    <a:pt x="1026" y="2176"/>
                  </a:lnTo>
                  <a:lnTo>
                    <a:pt x="1067" y="2051"/>
                  </a:lnTo>
                  <a:lnTo>
                    <a:pt x="1109" y="1967"/>
                  </a:lnTo>
                  <a:lnTo>
                    <a:pt x="1109" y="1842"/>
                  </a:lnTo>
                  <a:lnTo>
                    <a:pt x="1172" y="1737"/>
                  </a:lnTo>
                  <a:lnTo>
                    <a:pt x="1360" y="1549"/>
                  </a:lnTo>
                  <a:lnTo>
                    <a:pt x="1423" y="1507"/>
                  </a:lnTo>
                  <a:lnTo>
                    <a:pt x="1402" y="1570"/>
                  </a:lnTo>
                  <a:lnTo>
                    <a:pt x="1402" y="1632"/>
                  </a:lnTo>
                  <a:lnTo>
                    <a:pt x="1507" y="1465"/>
                  </a:lnTo>
                  <a:lnTo>
                    <a:pt x="1486" y="1339"/>
                  </a:lnTo>
                  <a:lnTo>
                    <a:pt x="1549" y="1193"/>
                  </a:lnTo>
                  <a:lnTo>
                    <a:pt x="1611" y="921"/>
                  </a:lnTo>
                  <a:lnTo>
                    <a:pt x="1549" y="837"/>
                  </a:lnTo>
                  <a:lnTo>
                    <a:pt x="1528" y="691"/>
                  </a:lnTo>
                  <a:lnTo>
                    <a:pt x="1465" y="649"/>
                  </a:lnTo>
                  <a:lnTo>
                    <a:pt x="1360" y="482"/>
                  </a:lnTo>
                  <a:lnTo>
                    <a:pt x="1381" y="251"/>
                  </a:lnTo>
                  <a:lnTo>
                    <a:pt x="1381" y="189"/>
                  </a:lnTo>
                  <a:lnTo>
                    <a:pt x="1381" y="105"/>
                  </a:lnTo>
                  <a:lnTo>
                    <a:pt x="1298" y="0"/>
                  </a:lnTo>
                  <a:lnTo>
                    <a:pt x="1256" y="42"/>
                  </a:lnTo>
                  <a:lnTo>
                    <a:pt x="1256" y="84"/>
                  </a:lnTo>
                  <a:lnTo>
                    <a:pt x="1172" y="168"/>
                  </a:lnTo>
                  <a:lnTo>
                    <a:pt x="1005" y="168"/>
                  </a:lnTo>
                  <a:lnTo>
                    <a:pt x="984" y="210"/>
                  </a:lnTo>
                  <a:lnTo>
                    <a:pt x="900" y="168"/>
                  </a:lnTo>
                  <a:lnTo>
                    <a:pt x="795" y="63"/>
                  </a:lnTo>
                  <a:lnTo>
                    <a:pt x="586" y="0"/>
                  </a:lnTo>
                  <a:close/>
                  <a:moveTo>
                    <a:pt x="1842" y="4060"/>
                  </a:moveTo>
                  <a:lnTo>
                    <a:pt x="1716" y="4080"/>
                  </a:lnTo>
                  <a:lnTo>
                    <a:pt x="1695" y="4164"/>
                  </a:lnTo>
                  <a:lnTo>
                    <a:pt x="1821" y="4227"/>
                  </a:lnTo>
                  <a:lnTo>
                    <a:pt x="1883" y="4248"/>
                  </a:lnTo>
                  <a:lnTo>
                    <a:pt x="1883" y="4352"/>
                  </a:lnTo>
                  <a:lnTo>
                    <a:pt x="1842" y="4457"/>
                  </a:lnTo>
                  <a:lnTo>
                    <a:pt x="1842" y="4666"/>
                  </a:lnTo>
                  <a:lnTo>
                    <a:pt x="1800" y="4792"/>
                  </a:lnTo>
                  <a:lnTo>
                    <a:pt x="1842" y="4980"/>
                  </a:lnTo>
                  <a:lnTo>
                    <a:pt x="1904" y="4959"/>
                  </a:lnTo>
                  <a:lnTo>
                    <a:pt x="1925" y="4896"/>
                  </a:lnTo>
                  <a:lnTo>
                    <a:pt x="2051" y="4813"/>
                  </a:lnTo>
                  <a:cubicBezTo>
                    <a:pt x="2093" y="4813"/>
                    <a:pt x="2114" y="4855"/>
                    <a:pt x="2135" y="4855"/>
                  </a:cubicBezTo>
                  <a:lnTo>
                    <a:pt x="2114" y="4959"/>
                  </a:lnTo>
                  <a:lnTo>
                    <a:pt x="2197" y="5001"/>
                  </a:lnTo>
                  <a:lnTo>
                    <a:pt x="2260" y="4917"/>
                  </a:lnTo>
                  <a:cubicBezTo>
                    <a:pt x="2323" y="4959"/>
                    <a:pt x="2344" y="5001"/>
                    <a:pt x="2407" y="5022"/>
                  </a:cubicBezTo>
                  <a:lnTo>
                    <a:pt x="2407" y="5106"/>
                  </a:lnTo>
                  <a:lnTo>
                    <a:pt x="2344" y="5231"/>
                  </a:lnTo>
                  <a:lnTo>
                    <a:pt x="2155" y="5294"/>
                  </a:lnTo>
                  <a:lnTo>
                    <a:pt x="2114" y="5378"/>
                  </a:lnTo>
                  <a:lnTo>
                    <a:pt x="2135" y="5545"/>
                  </a:lnTo>
                  <a:lnTo>
                    <a:pt x="2218" y="5545"/>
                  </a:lnTo>
                  <a:lnTo>
                    <a:pt x="2344" y="5629"/>
                  </a:lnTo>
                  <a:lnTo>
                    <a:pt x="2448" y="5629"/>
                  </a:lnTo>
                  <a:lnTo>
                    <a:pt x="2448" y="5754"/>
                  </a:lnTo>
                  <a:lnTo>
                    <a:pt x="2532" y="5817"/>
                  </a:lnTo>
                  <a:lnTo>
                    <a:pt x="2637" y="5754"/>
                  </a:lnTo>
                  <a:lnTo>
                    <a:pt x="2637" y="5650"/>
                  </a:lnTo>
                  <a:lnTo>
                    <a:pt x="2574" y="5587"/>
                  </a:lnTo>
                  <a:cubicBezTo>
                    <a:pt x="2616" y="5545"/>
                    <a:pt x="2637" y="5545"/>
                    <a:pt x="2658" y="5524"/>
                  </a:cubicBezTo>
                  <a:lnTo>
                    <a:pt x="2658" y="5503"/>
                  </a:lnTo>
                  <a:lnTo>
                    <a:pt x="2679" y="5587"/>
                  </a:lnTo>
                  <a:lnTo>
                    <a:pt x="2762" y="5482"/>
                  </a:lnTo>
                  <a:lnTo>
                    <a:pt x="2804" y="5231"/>
                  </a:lnTo>
                  <a:lnTo>
                    <a:pt x="2972" y="5064"/>
                  </a:lnTo>
                  <a:lnTo>
                    <a:pt x="2992" y="4959"/>
                  </a:lnTo>
                  <a:lnTo>
                    <a:pt x="2972" y="4855"/>
                  </a:lnTo>
                  <a:lnTo>
                    <a:pt x="3034" y="4771"/>
                  </a:lnTo>
                  <a:lnTo>
                    <a:pt x="3034" y="4750"/>
                  </a:lnTo>
                  <a:cubicBezTo>
                    <a:pt x="3087" y="4760"/>
                    <a:pt x="3128" y="4766"/>
                    <a:pt x="3170" y="4766"/>
                  </a:cubicBezTo>
                  <a:cubicBezTo>
                    <a:pt x="3212" y="4766"/>
                    <a:pt x="3254" y="4760"/>
                    <a:pt x="3306" y="4750"/>
                  </a:cubicBezTo>
                  <a:cubicBezTo>
                    <a:pt x="3348" y="4750"/>
                    <a:pt x="3369" y="4708"/>
                    <a:pt x="3369" y="4687"/>
                  </a:cubicBezTo>
                  <a:lnTo>
                    <a:pt x="3411" y="4750"/>
                  </a:lnTo>
                  <a:lnTo>
                    <a:pt x="3411" y="4896"/>
                  </a:lnTo>
                  <a:lnTo>
                    <a:pt x="3411" y="4917"/>
                  </a:lnTo>
                  <a:cubicBezTo>
                    <a:pt x="3390" y="4959"/>
                    <a:pt x="3390" y="4980"/>
                    <a:pt x="3411" y="4980"/>
                  </a:cubicBezTo>
                  <a:cubicBezTo>
                    <a:pt x="3453" y="5001"/>
                    <a:pt x="3453" y="5022"/>
                    <a:pt x="3474" y="5085"/>
                  </a:cubicBezTo>
                  <a:lnTo>
                    <a:pt x="3474" y="5189"/>
                  </a:lnTo>
                  <a:lnTo>
                    <a:pt x="3557" y="5231"/>
                  </a:lnTo>
                  <a:cubicBezTo>
                    <a:pt x="3599" y="5336"/>
                    <a:pt x="3683" y="5482"/>
                    <a:pt x="3704" y="5608"/>
                  </a:cubicBezTo>
                  <a:cubicBezTo>
                    <a:pt x="3716" y="5632"/>
                    <a:pt x="3750" y="5643"/>
                    <a:pt x="3780" y="5643"/>
                  </a:cubicBezTo>
                  <a:cubicBezTo>
                    <a:pt x="3801" y="5643"/>
                    <a:pt x="3821" y="5637"/>
                    <a:pt x="3829" y="5629"/>
                  </a:cubicBezTo>
                  <a:lnTo>
                    <a:pt x="3871" y="5754"/>
                  </a:lnTo>
                  <a:lnTo>
                    <a:pt x="3871" y="5838"/>
                  </a:lnTo>
                  <a:lnTo>
                    <a:pt x="3788" y="5733"/>
                  </a:lnTo>
                  <a:lnTo>
                    <a:pt x="3725" y="5733"/>
                  </a:lnTo>
                  <a:lnTo>
                    <a:pt x="3725" y="5901"/>
                  </a:lnTo>
                  <a:lnTo>
                    <a:pt x="3704" y="5943"/>
                  </a:lnTo>
                  <a:lnTo>
                    <a:pt x="3620" y="5901"/>
                  </a:lnTo>
                  <a:lnTo>
                    <a:pt x="3495" y="5838"/>
                  </a:lnTo>
                  <a:lnTo>
                    <a:pt x="3453" y="6068"/>
                  </a:lnTo>
                  <a:lnTo>
                    <a:pt x="3495" y="6110"/>
                  </a:lnTo>
                  <a:lnTo>
                    <a:pt x="3495" y="6173"/>
                  </a:lnTo>
                  <a:lnTo>
                    <a:pt x="3411" y="6215"/>
                  </a:lnTo>
                  <a:lnTo>
                    <a:pt x="3369" y="6068"/>
                  </a:lnTo>
                  <a:lnTo>
                    <a:pt x="3244" y="6131"/>
                  </a:lnTo>
                  <a:lnTo>
                    <a:pt x="3181" y="6340"/>
                  </a:lnTo>
                  <a:lnTo>
                    <a:pt x="3055" y="6424"/>
                  </a:lnTo>
                  <a:lnTo>
                    <a:pt x="2951" y="6445"/>
                  </a:lnTo>
                  <a:lnTo>
                    <a:pt x="2846" y="6549"/>
                  </a:lnTo>
                  <a:lnTo>
                    <a:pt x="2972" y="6361"/>
                  </a:lnTo>
                  <a:lnTo>
                    <a:pt x="2972" y="6173"/>
                  </a:lnTo>
                  <a:lnTo>
                    <a:pt x="2825" y="6047"/>
                  </a:lnTo>
                  <a:lnTo>
                    <a:pt x="2741" y="6047"/>
                  </a:lnTo>
                  <a:lnTo>
                    <a:pt x="2658" y="6152"/>
                  </a:lnTo>
                  <a:lnTo>
                    <a:pt x="2532" y="6215"/>
                  </a:lnTo>
                  <a:lnTo>
                    <a:pt x="2469" y="6319"/>
                  </a:lnTo>
                  <a:lnTo>
                    <a:pt x="2532" y="6424"/>
                  </a:lnTo>
                  <a:lnTo>
                    <a:pt x="2365" y="6445"/>
                  </a:lnTo>
                  <a:lnTo>
                    <a:pt x="2260" y="6424"/>
                  </a:lnTo>
                  <a:lnTo>
                    <a:pt x="2197" y="6487"/>
                  </a:lnTo>
                  <a:lnTo>
                    <a:pt x="2093" y="6529"/>
                  </a:lnTo>
                  <a:lnTo>
                    <a:pt x="1988" y="6654"/>
                  </a:lnTo>
                  <a:lnTo>
                    <a:pt x="2009" y="6738"/>
                  </a:lnTo>
                  <a:lnTo>
                    <a:pt x="1988" y="6884"/>
                  </a:lnTo>
                  <a:lnTo>
                    <a:pt x="1904" y="7052"/>
                  </a:lnTo>
                  <a:lnTo>
                    <a:pt x="2030" y="7177"/>
                  </a:lnTo>
                  <a:lnTo>
                    <a:pt x="2093" y="7093"/>
                  </a:lnTo>
                  <a:lnTo>
                    <a:pt x="2155" y="6863"/>
                  </a:lnTo>
                  <a:lnTo>
                    <a:pt x="2239" y="6801"/>
                  </a:lnTo>
                  <a:lnTo>
                    <a:pt x="2302" y="6675"/>
                  </a:lnTo>
                  <a:lnTo>
                    <a:pt x="2344" y="6654"/>
                  </a:lnTo>
                  <a:lnTo>
                    <a:pt x="2427" y="6738"/>
                  </a:lnTo>
                  <a:lnTo>
                    <a:pt x="2407" y="6863"/>
                  </a:lnTo>
                  <a:lnTo>
                    <a:pt x="2427" y="6884"/>
                  </a:lnTo>
                  <a:lnTo>
                    <a:pt x="2469" y="6863"/>
                  </a:lnTo>
                  <a:lnTo>
                    <a:pt x="2532" y="6884"/>
                  </a:lnTo>
                  <a:lnTo>
                    <a:pt x="2532" y="6780"/>
                  </a:lnTo>
                  <a:lnTo>
                    <a:pt x="2574" y="6759"/>
                  </a:lnTo>
                  <a:lnTo>
                    <a:pt x="2637" y="6780"/>
                  </a:lnTo>
                  <a:lnTo>
                    <a:pt x="2616" y="6863"/>
                  </a:lnTo>
                  <a:lnTo>
                    <a:pt x="2658" y="6863"/>
                  </a:lnTo>
                  <a:lnTo>
                    <a:pt x="2762" y="6947"/>
                  </a:lnTo>
                  <a:lnTo>
                    <a:pt x="2825" y="6947"/>
                  </a:lnTo>
                  <a:lnTo>
                    <a:pt x="2762" y="6863"/>
                  </a:lnTo>
                  <a:lnTo>
                    <a:pt x="2783" y="6801"/>
                  </a:lnTo>
                  <a:lnTo>
                    <a:pt x="2762" y="6759"/>
                  </a:lnTo>
                  <a:lnTo>
                    <a:pt x="2825" y="6696"/>
                  </a:lnTo>
                  <a:lnTo>
                    <a:pt x="2867" y="6696"/>
                  </a:lnTo>
                  <a:lnTo>
                    <a:pt x="2972" y="6801"/>
                  </a:lnTo>
                  <a:lnTo>
                    <a:pt x="3076" y="6842"/>
                  </a:lnTo>
                  <a:lnTo>
                    <a:pt x="3181" y="6905"/>
                  </a:lnTo>
                  <a:lnTo>
                    <a:pt x="3202" y="7010"/>
                  </a:lnTo>
                  <a:lnTo>
                    <a:pt x="3306" y="7093"/>
                  </a:lnTo>
                  <a:lnTo>
                    <a:pt x="3202" y="7073"/>
                  </a:lnTo>
                  <a:lnTo>
                    <a:pt x="3160" y="7093"/>
                  </a:lnTo>
                  <a:lnTo>
                    <a:pt x="3160" y="7156"/>
                  </a:lnTo>
                  <a:lnTo>
                    <a:pt x="3097" y="7219"/>
                  </a:lnTo>
                  <a:lnTo>
                    <a:pt x="3160" y="7282"/>
                  </a:lnTo>
                  <a:lnTo>
                    <a:pt x="3160" y="7365"/>
                  </a:lnTo>
                  <a:lnTo>
                    <a:pt x="3139" y="7428"/>
                  </a:lnTo>
                  <a:lnTo>
                    <a:pt x="3202" y="7533"/>
                  </a:lnTo>
                  <a:lnTo>
                    <a:pt x="3244" y="7637"/>
                  </a:lnTo>
                  <a:lnTo>
                    <a:pt x="3348" y="7784"/>
                  </a:lnTo>
                  <a:lnTo>
                    <a:pt x="3474" y="7784"/>
                  </a:lnTo>
                  <a:lnTo>
                    <a:pt x="3578" y="7847"/>
                  </a:lnTo>
                  <a:lnTo>
                    <a:pt x="3704" y="7909"/>
                  </a:lnTo>
                  <a:lnTo>
                    <a:pt x="3808" y="7847"/>
                  </a:lnTo>
                  <a:lnTo>
                    <a:pt x="3829" y="7805"/>
                  </a:lnTo>
                  <a:lnTo>
                    <a:pt x="3892" y="7742"/>
                  </a:lnTo>
                  <a:lnTo>
                    <a:pt x="3913" y="7805"/>
                  </a:lnTo>
                  <a:lnTo>
                    <a:pt x="3871" y="7889"/>
                  </a:lnTo>
                  <a:lnTo>
                    <a:pt x="3892" y="7993"/>
                  </a:lnTo>
                  <a:lnTo>
                    <a:pt x="3913" y="8035"/>
                  </a:lnTo>
                  <a:lnTo>
                    <a:pt x="3997" y="7993"/>
                  </a:lnTo>
                  <a:lnTo>
                    <a:pt x="4143" y="7784"/>
                  </a:lnTo>
                  <a:lnTo>
                    <a:pt x="4143" y="7637"/>
                  </a:lnTo>
                  <a:lnTo>
                    <a:pt x="4101" y="7575"/>
                  </a:lnTo>
                  <a:lnTo>
                    <a:pt x="4039" y="7407"/>
                  </a:lnTo>
                  <a:lnTo>
                    <a:pt x="3934" y="7324"/>
                  </a:lnTo>
                  <a:lnTo>
                    <a:pt x="3976" y="7219"/>
                  </a:lnTo>
                  <a:lnTo>
                    <a:pt x="4101" y="6989"/>
                  </a:lnTo>
                  <a:lnTo>
                    <a:pt x="4185" y="6947"/>
                  </a:lnTo>
                  <a:lnTo>
                    <a:pt x="4248" y="7052"/>
                  </a:lnTo>
                  <a:lnTo>
                    <a:pt x="4290" y="7156"/>
                  </a:lnTo>
                  <a:lnTo>
                    <a:pt x="4332" y="7219"/>
                  </a:lnTo>
                  <a:lnTo>
                    <a:pt x="4332" y="7324"/>
                  </a:lnTo>
                  <a:lnTo>
                    <a:pt x="4394" y="7512"/>
                  </a:lnTo>
                  <a:lnTo>
                    <a:pt x="4415" y="7596"/>
                  </a:lnTo>
                  <a:lnTo>
                    <a:pt x="4415" y="7512"/>
                  </a:lnTo>
                  <a:lnTo>
                    <a:pt x="4415" y="7386"/>
                  </a:lnTo>
                  <a:lnTo>
                    <a:pt x="4352" y="7219"/>
                  </a:lnTo>
                  <a:lnTo>
                    <a:pt x="4394" y="7156"/>
                  </a:lnTo>
                  <a:lnTo>
                    <a:pt x="4436" y="7156"/>
                  </a:lnTo>
                  <a:lnTo>
                    <a:pt x="4499" y="7219"/>
                  </a:lnTo>
                  <a:lnTo>
                    <a:pt x="4499" y="7156"/>
                  </a:lnTo>
                  <a:lnTo>
                    <a:pt x="4541" y="7156"/>
                  </a:lnTo>
                  <a:lnTo>
                    <a:pt x="4604" y="6989"/>
                  </a:lnTo>
                  <a:lnTo>
                    <a:pt x="4562" y="6801"/>
                  </a:lnTo>
                  <a:lnTo>
                    <a:pt x="4499" y="6696"/>
                  </a:lnTo>
                  <a:lnTo>
                    <a:pt x="4436" y="6591"/>
                  </a:lnTo>
                  <a:lnTo>
                    <a:pt x="4436" y="6466"/>
                  </a:lnTo>
                  <a:lnTo>
                    <a:pt x="4415" y="6340"/>
                  </a:lnTo>
                  <a:lnTo>
                    <a:pt x="4352" y="6424"/>
                  </a:lnTo>
                  <a:lnTo>
                    <a:pt x="4352" y="6277"/>
                  </a:lnTo>
                  <a:lnTo>
                    <a:pt x="4352" y="6215"/>
                  </a:lnTo>
                  <a:lnTo>
                    <a:pt x="4311" y="6215"/>
                  </a:lnTo>
                  <a:lnTo>
                    <a:pt x="4227" y="6131"/>
                  </a:lnTo>
                  <a:lnTo>
                    <a:pt x="4248" y="6068"/>
                  </a:lnTo>
                  <a:lnTo>
                    <a:pt x="4332" y="6068"/>
                  </a:lnTo>
                  <a:lnTo>
                    <a:pt x="4332" y="5922"/>
                  </a:lnTo>
                  <a:lnTo>
                    <a:pt x="4248" y="5796"/>
                  </a:lnTo>
                  <a:lnTo>
                    <a:pt x="4248" y="5712"/>
                  </a:lnTo>
                  <a:lnTo>
                    <a:pt x="4185" y="5796"/>
                  </a:lnTo>
                  <a:lnTo>
                    <a:pt x="4080" y="5692"/>
                  </a:lnTo>
                  <a:lnTo>
                    <a:pt x="3913" y="5545"/>
                  </a:lnTo>
                  <a:lnTo>
                    <a:pt x="3892" y="5440"/>
                  </a:lnTo>
                  <a:lnTo>
                    <a:pt x="3871" y="5440"/>
                  </a:lnTo>
                  <a:lnTo>
                    <a:pt x="3767" y="5420"/>
                  </a:lnTo>
                  <a:lnTo>
                    <a:pt x="3767" y="5503"/>
                  </a:lnTo>
                  <a:cubicBezTo>
                    <a:pt x="3725" y="5482"/>
                    <a:pt x="3725" y="5420"/>
                    <a:pt x="3704" y="5399"/>
                  </a:cubicBezTo>
                  <a:lnTo>
                    <a:pt x="3704" y="5315"/>
                  </a:lnTo>
                  <a:lnTo>
                    <a:pt x="3662" y="5210"/>
                  </a:lnTo>
                  <a:lnTo>
                    <a:pt x="3662" y="5273"/>
                  </a:lnTo>
                  <a:cubicBezTo>
                    <a:pt x="3620" y="5231"/>
                    <a:pt x="3620" y="5210"/>
                    <a:pt x="3599" y="5189"/>
                  </a:cubicBezTo>
                  <a:lnTo>
                    <a:pt x="3683" y="5168"/>
                  </a:lnTo>
                  <a:lnTo>
                    <a:pt x="3683" y="5085"/>
                  </a:lnTo>
                  <a:lnTo>
                    <a:pt x="3578" y="4896"/>
                  </a:lnTo>
                  <a:lnTo>
                    <a:pt x="3495" y="4855"/>
                  </a:lnTo>
                  <a:lnTo>
                    <a:pt x="3474" y="4666"/>
                  </a:lnTo>
                  <a:lnTo>
                    <a:pt x="3411" y="4562"/>
                  </a:lnTo>
                  <a:cubicBezTo>
                    <a:pt x="3411" y="4541"/>
                    <a:pt x="3411" y="4541"/>
                    <a:pt x="3453" y="4499"/>
                  </a:cubicBezTo>
                  <a:cubicBezTo>
                    <a:pt x="3474" y="4478"/>
                    <a:pt x="3453" y="4457"/>
                    <a:pt x="3411" y="4436"/>
                  </a:cubicBezTo>
                  <a:lnTo>
                    <a:pt x="3390" y="4457"/>
                  </a:lnTo>
                  <a:lnTo>
                    <a:pt x="3411" y="4457"/>
                  </a:lnTo>
                  <a:lnTo>
                    <a:pt x="3411" y="4478"/>
                  </a:lnTo>
                  <a:cubicBezTo>
                    <a:pt x="3411" y="4478"/>
                    <a:pt x="3390" y="4478"/>
                    <a:pt x="3390" y="4499"/>
                  </a:cubicBezTo>
                  <a:lnTo>
                    <a:pt x="3390" y="4541"/>
                  </a:lnTo>
                  <a:lnTo>
                    <a:pt x="3306" y="4562"/>
                  </a:lnTo>
                  <a:lnTo>
                    <a:pt x="3202" y="4499"/>
                  </a:lnTo>
                  <a:lnTo>
                    <a:pt x="3139" y="4499"/>
                  </a:lnTo>
                  <a:lnTo>
                    <a:pt x="3181" y="4604"/>
                  </a:lnTo>
                  <a:lnTo>
                    <a:pt x="3181" y="4666"/>
                  </a:lnTo>
                  <a:cubicBezTo>
                    <a:pt x="3097" y="4687"/>
                    <a:pt x="3055" y="4708"/>
                    <a:pt x="2972" y="4750"/>
                  </a:cubicBezTo>
                  <a:lnTo>
                    <a:pt x="2972" y="4583"/>
                  </a:lnTo>
                  <a:lnTo>
                    <a:pt x="2930" y="4604"/>
                  </a:lnTo>
                  <a:lnTo>
                    <a:pt x="2888" y="4750"/>
                  </a:lnTo>
                  <a:lnTo>
                    <a:pt x="2888" y="4792"/>
                  </a:lnTo>
                  <a:lnTo>
                    <a:pt x="2783" y="4980"/>
                  </a:lnTo>
                  <a:lnTo>
                    <a:pt x="2783" y="5106"/>
                  </a:lnTo>
                  <a:lnTo>
                    <a:pt x="2741" y="5273"/>
                  </a:lnTo>
                  <a:lnTo>
                    <a:pt x="2658" y="5378"/>
                  </a:lnTo>
                  <a:lnTo>
                    <a:pt x="2658" y="5482"/>
                  </a:lnTo>
                  <a:cubicBezTo>
                    <a:pt x="2646" y="5459"/>
                    <a:pt x="2622" y="5443"/>
                    <a:pt x="2599" y="5443"/>
                  </a:cubicBezTo>
                  <a:cubicBezTo>
                    <a:pt x="2580" y="5443"/>
                    <a:pt x="2562" y="5454"/>
                    <a:pt x="2553" y="5482"/>
                  </a:cubicBezTo>
                  <a:lnTo>
                    <a:pt x="2553" y="5315"/>
                  </a:lnTo>
                  <a:lnTo>
                    <a:pt x="2637" y="4980"/>
                  </a:lnTo>
                  <a:lnTo>
                    <a:pt x="2741" y="4876"/>
                  </a:lnTo>
                  <a:lnTo>
                    <a:pt x="2741" y="4771"/>
                  </a:lnTo>
                  <a:lnTo>
                    <a:pt x="2658" y="4687"/>
                  </a:lnTo>
                  <a:lnTo>
                    <a:pt x="2616" y="4708"/>
                  </a:lnTo>
                  <a:lnTo>
                    <a:pt x="2532" y="4687"/>
                  </a:lnTo>
                  <a:lnTo>
                    <a:pt x="2448" y="4750"/>
                  </a:lnTo>
                  <a:lnTo>
                    <a:pt x="2448" y="4855"/>
                  </a:lnTo>
                  <a:cubicBezTo>
                    <a:pt x="2427" y="4792"/>
                    <a:pt x="2365" y="4708"/>
                    <a:pt x="2323" y="4666"/>
                  </a:cubicBezTo>
                  <a:lnTo>
                    <a:pt x="2427" y="4583"/>
                  </a:lnTo>
                  <a:lnTo>
                    <a:pt x="2469" y="4457"/>
                  </a:lnTo>
                  <a:lnTo>
                    <a:pt x="2532" y="4394"/>
                  </a:lnTo>
                  <a:lnTo>
                    <a:pt x="2553" y="4290"/>
                  </a:lnTo>
                  <a:lnTo>
                    <a:pt x="2511" y="4227"/>
                  </a:lnTo>
                  <a:lnTo>
                    <a:pt x="2427" y="4269"/>
                  </a:lnTo>
                  <a:lnTo>
                    <a:pt x="2344" y="4373"/>
                  </a:lnTo>
                  <a:lnTo>
                    <a:pt x="2260" y="4269"/>
                  </a:lnTo>
                  <a:lnTo>
                    <a:pt x="2197" y="4248"/>
                  </a:lnTo>
                  <a:lnTo>
                    <a:pt x="2009" y="4248"/>
                  </a:lnTo>
                  <a:lnTo>
                    <a:pt x="2030" y="4185"/>
                  </a:lnTo>
                  <a:lnTo>
                    <a:pt x="1946" y="4164"/>
                  </a:lnTo>
                  <a:lnTo>
                    <a:pt x="1842" y="406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6902;p56"/>
            <p:cNvSpPr/>
            <p:nvPr/>
          </p:nvSpPr>
          <p:spPr>
            <a:xfrm>
              <a:off x="4595934" y="3205063"/>
              <a:ext cx="26673" cy="13340"/>
            </a:xfrm>
            <a:custGeom>
              <a:avLst/>
              <a:gdLst/>
              <a:ahLst/>
              <a:cxnLst/>
              <a:rect l="l" t="t" r="r" b="b"/>
              <a:pathLst>
                <a:path w="2240" h="1173" extrusionOk="0">
                  <a:moveTo>
                    <a:pt x="2177" y="1"/>
                  </a:moveTo>
                  <a:lnTo>
                    <a:pt x="1968" y="43"/>
                  </a:lnTo>
                  <a:lnTo>
                    <a:pt x="1821" y="43"/>
                  </a:lnTo>
                  <a:lnTo>
                    <a:pt x="1675" y="64"/>
                  </a:lnTo>
                  <a:lnTo>
                    <a:pt x="1570" y="64"/>
                  </a:lnTo>
                  <a:lnTo>
                    <a:pt x="1424" y="105"/>
                  </a:lnTo>
                  <a:lnTo>
                    <a:pt x="1193" y="105"/>
                  </a:lnTo>
                  <a:lnTo>
                    <a:pt x="1005" y="252"/>
                  </a:lnTo>
                  <a:lnTo>
                    <a:pt x="880" y="315"/>
                  </a:lnTo>
                  <a:lnTo>
                    <a:pt x="817" y="336"/>
                  </a:lnTo>
                  <a:lnTo>
                    <a:pt x="712" y="357"/>
                  </a:lnTo>
                  <a:lnTo>
                    <a:pt x="628" y="377"/>
                  </a:lnTo>
                  <a:lnTo>
                    <a:pt x="482" y="419"/>
                  </a:lnTo>
                  <a:lnTo>
                    <a:pt x="398" y="482"/>
                  </a:lnTo>
                  <a:lnTo>
                    <a:pt x="377" y="524"/>
                  </a:lnTo>
                  <a:lnTo>
                    <a:pt x="252" y="587"/>
                  </a:lnTo>
                  <a:lnTo>
                    <a:pt x="210" y="733"/>
                  </a:lnTo>
                  <a:lnTo>
                    <a:pt x="105" y="880"/>
                  </a:lnTo>
                  <a:lnTo>
                    <a:pt x="84" y="942"/>
                  </a:lnTo>
                  <a:lnTo>
                    <a:pt x="147" y="984"/>
                  </a:lnTo>
                  <a:lnTo>
                    <a:pt x="147" y="1047"/>
                  </a:lnTo>
                  <a:lnTo>
                    <a:pt x="84" y="1047"/>
                  </a:lnTo>
                  <a:lnTo>
                    <a:pt x="43" y="1005"/>
                  </a:lnTo>
                  <a:lnTo>
                    <a:pt x="1" y="1110"/>
                  </a:lnTo>
                  <a:lnTo>
                    <a:pt x="63" y="1173"/>
                  </a:lnTo>
                  <a:lnTo>
                    <a:pt x="252" y="1152"/>
                  </a:lnTo>
                  <a:lnTo>
                    <a:pt x="419" y="1047"/>
                  </a:lnTo>
                  <a:lnTo>
                    <a:pt x="503" y="1005"/>
                  </a:lnTo>
                  <a:lnTo>
                    <a:pt x="608" y="1005"/>
                  </a:lnTo>
                  <a:lnTo>
                    <a:pt x="712" y="942"/>
                  </a:lnTo>
                  <a:lnTo>
                    <a:pt x="796" y="838"/>
                  </a:lnTo>
                  <a:lnTo>
                    <a:pt x="1005" y="670"/>
                  </a:lnTo>
                  <a:lnTo>
                    <a:pt x="1047" y="587"/>
                  </a:lnTo>
                  <a:lnTo>
                    <a:pt x="1110" y="566"/>
                  </a:lnTo>
                  <a:lnTo>
                    <a:pt x="1131" y="566"/>
                  </a:lnTo>
                  <a:lnTo>
                    <a:pt x="1235" y="461"/>
                  </a:lnTo>
                  <a:lnTo>
                    <a:pt x="1340" y="440"/>
                  </a:lnTo>
                  <a:lnTo>
                    <a:pt x="1444" y="440"/>
                  </a:lnTo>
                  <a:lnTo>
                    <a:pt x="1675" y="419"/>
                  </a:lnTo>
                  <a:lnTo>
                    <a:pt x="1842" y="315"/>
                  </a:lnTo>
                  <a:lnTo>
                    <a:pt x="2030" y="252"/>
                  </a:lnTo>
                  <a:lnTo>
                    <a:pt x="2051" y="168"/>
                  </a:lnTo>
                  <a:lnTo>
                    <a:pt x="2135" y="168"/>
                  </a:lnTo>
                  <a:lnTo>
                    <a:pt x="2240" y="105"/>
                  </a:lnTo>
                  <a:lnTo>
                    <a:pt x="2240" y="43"/>
                  </a:lnTo>
                  <a:lnTo>
                    <a:pt x="2177"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22" name="Google Shape;6903;p56"/>
            <p:cNvGrpSpPr/>
            <p:nvPr/>
          </p:nvGrpSpPr>
          <p:grpSpPr>
            <a:xfrm>
              <a:off x="4403342" y="3107749"/>
              <a:ext cx="316680" cy="101374"/>
              <a:chOff x="5068275" y="3161675"/>
              <a:chExt cx="664875" cy="222850"/>
            </a:xfrm>
          </p:grpSpPr>
          <p:sp>
            <p:nvSpPr>
              <p:cNvPr id="1268" name="Google Shape;6904;p56"/>
              <p:cNvSpPr/>
              <p:nvPr/>
            </p:nvSpPr>
            <p:spPr>
              <a:xfrm>
                <a:off x="5408300" y="3224425"/>
                <a:ext cx="96775" cy="107800"/>
              </a:xfrm>
              <a:custGeom>
                <a:avLst/>
                <a:gdLst/>
                <a:ahLst/>
                <a:cxnLst/>
                <a:rect l="l" t="t" r="r" b="b"/>
                <a:pathLst>
                  <a:path w="3871" h="4312" extrusionOk="0">
                    <a:moveTo>
                      <a:pt x="3620" y="1"/>
                    </a:moveTo>
                    <a:lnTo>
                      <a:pt x="3515" y="43"/>
                    </a:lnTo>
                    <a:lnTo>
                      <a:pt x="3494" y="147"/>
                    </a:lnTo>
                    <a:lnTo>
                      <a:pt x="3390" y="231"/>
                    </a:lnTo>
                    <a:lnTo>
                      <a:pt x="3390" y="294"/>
                    </a:lnTo>
                    <a:lnTo>
                      <a:pt x="3285" y="357"/>
                    </a:lnTo>
                    <a:lnTo>
                      <a:pt x="3181" y="398"/>
                    </a:lnTo>
                    <a:lnTo>
                      <a:pt x="3139" y="461"/>
                    </a:lnTo>
                    <a:lnTo>
                      <a:pt x="2992" y="503"/>
                    </a:lnTo>
                    <a:lnTo>
                      <a:pt x="2720" y="440"/>
                    </a:lnTo>
                    <a:lnTo>
                      <a:pt x="2469" y="419"/>
                    </a:lnTo>
                    <a:lnTo>
                      <a:pt x="2448" y="503"/>
                    </a:lnTo>
                    <a:lnTo>
                      <a:pt x="2406" y="503"/>
                    </a:lnTo>
                    <a:lnTo>
                      <a:pt x="2260" y="398"/>
                    </a:lnTo>
                    <a:lnTo>
                      <a:pt x="2092" y="398"/>
                    </a:lnTo>
                    <a:lnTo>
                      <a:pt x="1988" y="357"/>
                    </a:lnTo>
                    <a:lnTo>
                      <a:pt x="1820" y="336"/>
                    </a:lnTo>
                    <a:lnTo>
                      <a:pt x="1737" y="398"/>
                    </a:lnTo>
                    <a:lnTo>
                      <a:pt x="1674" y="336"/>
                    </a:lnTo>
                    <a:lnTo>
                      <a:pt x="1569" y="231"/>
                    </a:lnTo>
                    <a:lnTo>
                      <a:pt x="1381" y="210"/>
                    </a:lnTo>
                    <a:lnTo>
                      <a:pt x="1276" y="210"/>
                    </a:lnTo>
                    <a:lnTo>
                      <a:pt x="1276" y="336"/>
                    </a:lnTo>
                    <a:lnTo>
                      <a:pt x="1193" y="398"/>
                    </a:lnTo>
                    <a:lnTo>
                      <a:pt x="1151" y="503"/>
                    </a:lnTo>
                    <a:lnTo>
                      <a:pt x="1067" y="566"/>
                    </a:lnTo>
                    <a:lnTo>
                      <a:pt x="900" y="524"/>
                    </a:lnTo>
                    <a:lnTo>
                      <a:pt x="774" y="545"/>
                    </a:lnTo>
                    <a:lnTo>
                      <a:pt x="712" y="608"/>
                    </a:lnTo>
                    <a:lnTo>
                      <a:pt x="753" y="650"/>
                    </a:lnTo>
                    <a:lnTo>
                      <a:pt x="586" y="775"/>
                    </a:lnTo>
                    <a:lnTo>
                      <a:pt x="586" y="942"/>
                    </a:lnTo>
                    <a:lnTo>
                      <a:pt x="628" y="1047"/>
                    </a:lnTo>
                    <a:lnTo>
                      <a:pt x="628" y="1235"/>
                    </a:lnTo>
                    <a:lnTo>
                      <a:pt x="586" y="1298"/>
                    </a:lnTo>
                    <a:lnTo>
                      <a:pt x="649" y="1445"/>
                    </a:lnTo>
                    <a:lnTo>
                      <a:pt x="670" y="1549"/>
                    </a:lnTo>
                    <a:lnTo>
                      <a:pt x="628" y="1486"/>
                    </a:lnTo>
                    <a:lnTo>
                      <a:pt x="565" y="1403"/>
                    </a:lnTo>
                    <a:lnTo>
                      <a:pt x="523" y="1445"/>
                    </a:lnTo>
                    <a:lnTo>
                      <a:pt x="440" y="1507"/>
                    </a:lnTo>
                    <a:lnTo>
                      <a:pt x="335" y="1570"/>
                    </a:lnTo>
                    <a:lnTo>
                      <a:pt x="314" y="1675"/>
                    </a:lnTo>
                    <a:lnTo>
                      <a:pt x="335" y="1800"/>
                    </a:lnTo>
                    <a:lnTo>
                      <a:pt x="314" y="1905"/>
                    </a:lnTo>
                    <a:lnTo>
                      <a:pt x="335" y="2135"/>
                    </a:lnTo>
                    <a:lnTo>
                      <a:pt x="314" y="2198"/>
                    </a:lnTo>
                    <a:lnTo>
                      <a:pt x="272" y="2303"/>
                    </a:lnTo>
                    <a:lnTo>
                      <a:pt x="188" y="2323"/>
                    </a:lnTo>
                    <a:lnTo>
                      <a:pt x="188" y="2449"/>
                    </a:lnTo>
                    <a:lnTo>
                      <a:pt x="63" y="2554"/>
                    </a:lnTo>
                    <a:lnTo>
                      <a:pt x="42" y="2721"/>
                    </a:lnTo>
                    <a:lnTo>
                      <a:pt x="42" y="2763"/>
                    </a:lnTo>
                    <a:lnTo>
                      <a:pt x="0" y="2826"/>
                    </a:lnTo>
                    <a:lnTo>
                      <a:pt x="63" y="3035"/>
                    </a:lnTo>
                    <a:lnTo>
                      <a:pt x="126" y="3139"/>
                    </a:lnTo>
                    <a:lnTo>
                      <a:pt x="168" y="3119"/>
                    </a:lnTo>
                    <a:lnTo>
                      <a:pt x="251" y="3119"/>
                    </a:lnTo>
                    <a:lnTo>
                      <a:pt x="335" y="3056"/>
                    </a:lnTo>
                    <a:lnTo>
                      <a:pt x="377" y="3077"/>
                    </a:lnTo>
                    <a:lnTo>
                      <a:pt x="419" y="3223"/>
                    </a:lnTo>
                    <a:lnTo>
                      <a:pt x="523" y="3495"/>
                    </a:lnTo>
                    <a:lnTo>
                      <a:pt x="481" y="3558"/>
                    </a:lnTo>
                    <a:lnTo>
                      <a:pt x="440" y="3704"/>
                    </a:lnTo>
                    <a:lnTo>
                      <a:pt x="356" y="3851"/>
                    </a:lnTo>
                    <a:lnTo>
                      <a:pt x="356" y="4081"/>
                    </a:lnTo>
                    <a:lnTo>
                      <a:pt x="356" y="4269"/>
                    </a:lnTo>
                    <a:lnTo>
                      <a:pt x="440" y="4269"/>
                    </a:lnTo>
                    <a:lnTo>
                      <a:pt x="523" y="4311"/>
                    </a:lnTo>
                    <a:lnTo>
                      <a:pt x="628" y="4311"/>
                    </a:lnTo>
                    <a:lnTo>
                      <a:pt x="670" y="4269"/>
                    </a:lnTo>
                    <a:lnTo>
                      <a:pt x="774" y="4290"/>
                    </a:lnTo>
                    <a:lnTo>
                      <a:pt x="879" y="4269"/>
                    </a:lnTo>
                    <a:lnTo>
                      <a:pt x="963" y="4311"/>
                    </a:lnTo>
                    <a:lnTo>
                      <a:pt x="984" y="4227"/>
                    </a:lnTo>
                    <a:lnTo>
                      <a:pt x="963" y="4102"/>
                    </a:lnTo>
                    <a:lnTo>
                      <a:pt x="879" y="4060"/>
                    </a:lnTo>
                    <a:lnTo>
                      <a:pt x="858" y="3914"/>
                    </a:lnTo>
                    <a:lnTo>
                      <a:pt x="942" y="3809"/>
                    </a:lnTo>
                    <a:lnTo>
                      <a:pt x="963" y="3600"/>
                    </a:lnTo>
                    <a:lnTo>
                      <a:pt x="942" y="3432"/>
                    </a:lnTo>
                    <a:lnTo>
                      <a:pt x="879" y="3391"/>
                    </a:lnTo>
                    <a:lnTo>
                      <a:pt x="1004" y="3223"/>
                    </a:lnTo>
                    <a:lnTo>
                      <a:pt x="1046" y="3056"/>
                    </a:lnTo>
                    <a:lnTo>
                      <a:pt x="1004" y="2909"/>
                    </a:lnTo>
                    <a:lnTo>
                      <a:pt x="942" y="2826"/>
                    </a:lnTo>
                    <a:lnTo>
                      <a:pt x="942" y="2763"/>
                    </a:lnTo>
                    <a:lnTo>
                      <a:pt x="1067" y="2700"/>
                    </a:lnTo>
                    <a:lnTo>
                      <a:pt x="1088" y="2616"/>
                    </a:lnTo>
                    <a:lnTo>
                      <a:pt x="1214" y="2595"/>
                    </a:lnTo>
                    <a:lnTo>
                      <a:pt x="1318" y="2637"/>
                    </a:lnTo>
                    <a:lnTo>
                      <a:pt x="1318" y="2700"/>
                    </a:lnTo>
                    <a:lnTo>
                      <a:pt x="1381" y="2763"/>
                    </a:lnTo>
                    <a:lnTo>
                      <a:pt x="1381" y="2909"/>
                    </a:lnTo>
                    <a:lnTo>
                      <a:pt x="1276" y="3014"/>
                    </a:lnTo>
                    <a:lnTo>
                      <a:pt x="1276" y="3119"/>
                    </a:lnTo>
                    <a:lnTo>
                      <a:pt x="1318" y="3223"/>
                    </a:lnTo>
                    <a:lnTo>
                      <a:pt x="1402" y="3244"/>
                    </a:lnTo>
                    <a:lnTo>
                      <a:pt x="1486" y="3328"/>
                    </a:lnTo>
                    <a:lnTo>
                      <a:pt x="1611" y="3391"/>
                    </a:lnTo>
                    <a:lnTo>
                      <a:pt x="1632" y="3495"/>
                    </a:lnTo>
                    <a:lnTo>
                      <a:pt x="1590" y="3495"/>
                    </a:lnTo>
                    <a:lnTo>
                      <a:pt x="1569" y="3704"/>
                    </a:lnTo>
                    <a:lnTo>
                      <a:pt x="1590" y="3851"/>
                    </a:lnTo>
                    <a:lnTo>
                      <a:pt x="1674" y="3872"/>
                    </a:lnTo>
                    <a:lnTo>
                      <a:pt x="1737" y="3851"/>
                    </a:lnTo>
                    <a:lnTo>
                      <a:pt x="1883" y="3893"/>
                    </a:lnTo>
                    <a:lnTo>
                      <a:pt x="1946" y="3872"/>
                    </a:lnTo>
                    <a:lnTo>
                      <a:pt x="1946" y="3851"/>
                    </a:lnTo>
                    <a:lnTo>
                      <a:pt x="1925" y="3746"/>
                    </a:lnTo>
                    <a:lnTo>
                      <a:pt x="2030" y="3663"/>
                    </a:lnTo>
                    <a:lnTo>
                      <a:pt x="2113" y="3642"/>
                    </a:lnTo>
                    <a:lnTo>
                      <a:pt x="2260" y="3558"/>
                    </a:lnTo>
                    <a:lnTo>
                      <a:pt x="2427" y="3579"/>
                    </a:lnTo>
                    <a:lnTo>
                      <a:pt x="2511" y="3495"/>
                    </a:lnTo>
                    <a:lnTo>
                      <a:pt x="2532" y="3537"/>
                    </a:lnTo>
                    <a:lnTo>
                      <a:pt x="2616" y="3537"/>
                    </a:lnTo>
                    <a:lnTo>
                      <a:pt x="2657" y="3453"/>
                    </a:lnTo>
                    <a:lnTo>
                      <a:pt x="2657" y="3391"/>
                    </a:lnTo>
                    <a:lnTo>
                      <a:pt x="2511" y="3370"/>
                    </a:lnTo>
                    <a:lnTo>
                      <a:pt x="2448" y="3391"/>
                    </a:lnTo>
                    <a:lnTo>
                      <a:pt x="2281" y="3391"/>
                    </a:lnTo>
                    <a:lnTo>
                      <a:pt x="2281" y="3328"/>
                    </a:lnTo>
                    <a:lnTo>
                      <a:pt x="2239" y="3328"/>
                    </a:lnTo>
                    <a:lnTo>
                      <a:pt x="2239" y="3244"/>
                    </a:lnTo>
                    <a:lnTo>
                      <a:pt x="2197" y="3244"/>
                    </a:lnTo>
                    <a:lnTo>
                      <a:pt x="2134" y="3265"/>
                    </a:lnTo>
                    <a:lnTo>
                      <a:pt x="2134" y="3223"/>
                    </a:lnTo>
                    <a:lnTo>
                      <a:pt x="2030" y="3181"/>
                    </a:lnTo>
                    <a:lnTo>
                      <a:pt x="2009" y="3119"/>
                    </a:lnTo>
                    <a:lnTo>
                      <a:pt x="2051" y="3035"/>
                    </a:lnTo>
                    <a:lnTo>
                      <a:pt x="2092" y="2972"/>
                    </a:lnTo>
                    <a:lnTo>
                      <a:pt x="2134" y="3014"/>
                    </a:lnTo>
                    <a:lnTo>
                      <a:pt x="2134" y="3014"/>
                    </a:lnTo>
                    <a:lnTo>
                      <a:pt x="2113" y="2930"/>
                    </a:lnTo>
                    <a:lnTo>
                      <a:pt x="2155" y="2930"/>
                    </a:lnTo>
                    <a:lnTo>
                      <a:pt x="2197" y="2867"/>
                    </a:lnTo>
                    <a:lnTo>
                      <a:pt x="2134" y="2826"/>
                    </a:lnTo>
                    <a:lnTo>
                      <a:pt x="2051" y="2805"/>
                    </a:lnTo>
                    <a:lnTo>
                      <a:pt x="2092" y="2742"/>
                    </a:lnTo>
                    <a:lnTo>
                      <a:pt x="2051" y="2658"/>
                    </a:lnTo>
                    <a:lnTo>
                      <a:pt x="1988" y="2616"/>
                    </a:lnTo>
                    <a:lnTo>
                      <a:pt x="1904" y="2616"/>
                    </a:lnTo>
                    <a:lnTo>
                      <a:pt x="1883" y="2491"/>
                    </a:lnTo>
                    <a:lnTo>
                      <a:pt x="1716" y="2323"/>
                    </a:lnTo>
                    <a:lnTo>
                      <a:pt x="1611" y="2240"/>
                    </a:lnTo>
                    <a:lnTo>
                      <a:pt x="1569" y="2135"/>
                    </a:lnTo>
                    <a:lnTo>
                      <a:pt x="1569" y="2093"/>
                    </a:lnTo>
                    <a:lnTo>
                      <a:pt x="1611" y="2093"/>
                    </a:lnTo>
                    <a:lnTo>
                      <a:pt x="1632" y="2177"/>
                    </a:lnTo>
                    <a:lnTo>
                      <a:pt x="1737" y="2177"/>
                    </a:lnTo>
                    <a:lnTo>
                      <a:pt x="1841" y="2093"/>
                    </a:lnTo>
                    <a:lnTo>
                      <a:pt x="1883" y="2010"/>
                    </a:lnTo>
                    <a:lnTo>
                      <a:pt x="2092" y="1926"/>
                    </a:lnTo>
                    <a:lnTo>
                      <a:pt x="2260" y="1800"/>
                    </a:lnTo>
                    <a:lnTo>
                      <a:pt x="2344" y="1675"/>
                    </a:lnTo>
                    <a:lnTo>
                      <a:pt x="2448" y="1612"/>
                    </a:lnTo>
                    <a:lnTo>
                      <a:pt x="2448" y="1549"/>
                    </a:lnTo>
                    <a:lnTo>
                      <a:pt x="2574" y="1507"/>
                    </a:lnTo>
                    <a:lnTo>
                      <a:pt x="2678" y="1570"/>
                    </a:lnTo>
                    <a:lnTo>
                      <a:pt x="2762" y="1591"/>
                    </a:lnTo>
                    <a:lnTo>
                      <a:pt x="2867" y="1445"/>
                    </a:lnTo>
                    <a:lnTo>
                      <a:pt x="2867" y="1361"/>
                    </a:lnTo>
                    <a:lnTo>
                      <a:pt x="2741" y="1298"/>
                    </a:lnTo>
                    <a:lnTo>
                      <a:pt x="2469" y="1340"/>
                    </a:lnTo>
                    <a:lnTo>
                      <a:pt x="2364" y="1403"/>
                    </a:lnTo>
                    <a:lnTo>
                      <a:pt x="2197" y="1403"/>
                    </a:lnTo>
                    <a:lnTo>
                      <a:pt x="2113" y="1445"/>
                    </a:lnTo>
                    <a:lnTo>
                      <a:pt x="2009" y="1549"/>
                    </a:lnTo>
                    <a:lnTo>
                      <a:pt x="1820" y="1549"/>
                    </a:lnTo>
                    <a:lnTo>
                      <a:pt x="1716" y="1486"/>
                    </a:lnTo>
                    <a:lnTo>
                      <a:pt x="1611" y="1466"/>
                    </a:lnTo>
                    <a:lnTo>
                      <a:pt x="1507" y="1591"/>
                    </a:lnTo>
                    <a:lnTo>
                      <a:pt x="1423" y="1800"/>
                    </a:lnTo>
                    <a:lnTo>
                      <a:pt x="1297" y="1863"/>
                    </a:lnTo>
                    <a:lnTo>
                      <a:pt x="1193" y="1821"/>
                    </a:lnTo>
                    <a:lnTo>
                      <a:pt x="1172" y="1779"/>
                    </a:lnTo>
                    <a:lnTo>
                      <a:pt x="1004" y="1612"/>
                    </a:lnTo>
                    <a:lnTo>
                      <a:pt x="858" y="1486"/>
                    </a:lnTo>
                    <a:lnTo>
                      <a:pt x="774" y="1277"/>
                    </a:lnTo>
                    <a:lnTo>
                      <a:pt x="795" y="1047"/>
                    </a:lnTo>
                    <a:lnTo>
                      <a:pt x="879" y="838"/>
                    </a:lnTo>
                    <a:lnTo>
                      <a:pt x="984" y="733"/>
                    </a:lnTo>
                    <a:lnTo>
                      <a:pt x="1109" y="670"/>
                    </a:lnTo>
                    <a:lnTo>
                      <a:pt x="1276" y="754"/>
                    </a:lnTo>
                    <a:lnTo>
                      <a:pt x="1465" y="775"/>
                    </a:lnTo>
                    <a:lnTo>
                      <a:pt x="1674" y="670"/>
                    </a:lnTo>
                    <a:lnTo>
                      <a:pt x="1820" y="670"/>
                    </a:lnTo>
                    <a:lnTo>
                      <a:pt x="1883" y="754"/>
                    </a:lnTo>
                    <a:lnTo>
                      <a:pt x="1988" y="754"/>
                    </a:lnTo>
                    <a:lnTo>
                      <a:pt x="2051" y="712"/>
                    </a:lnTo>
                    <a:lnTo>
                      <a:pt x="2281" y="733"/>
                    </a:lnTo>
                    <a:lnTo>
                      <a:pt x="2427" y="733"/>
                    </a:lnTo>
                    <a:lnTo>
                      <a:pt x="2448" y="712"/>
                    </a:lnTo>
                    <a:lnTo>
                      <a:pt x="2574" y="712"/>
                    </a:lnTo>
                    <a:lnTo>
                      <a:pt x="2678" y="754"/>
                    </a:lnTo>
                    <a:lnTo>
                      <a:pt x="2720" y="817"/>
                    </a:lnTo>
                    <a:lnTo>
                      <a:pt x="2825" y="859"/>
                    </a:lnTo>
                    <a:lnTo>
                      <a:pt x="3264" y="754"/>
                    </a:lnTo>
                    <a:lnTo>
                      <a:pt x="3453" y="629"/>
                    </a:lnTo>
                    <a:lnTo>
                      <a:pt x="3494" y="524"/>
                    </a:lnTo>
                    <a:lnTo>
                      <a:pt x="3578" y="524"/>
                    </a:lnTo>
                    <a:lnTo>
                      <a:pt x="3620" y="440"/>
                    </a:lnTo>
                    <a:lnTo>
                      <a:pt x="3704" y="398"/>
                    </a:lnTo>
                    <a:lnTo>
                      <a:pt x="3766" y="294"/>
                    </a:lnTo>
                    <a:lnTo>
                      <a:pt x="3808" y="210"/>
                    </a:lnTo>
                    <a:lnTo>
                      <a:pt x="3871" y="147"/>
                    </a:lnTo>
                    <a:lnTo>
                      <a:pt x="3808" y="106"/>
                    </a:lnTo>
                    <a:lnTo>
                      <a:pt x="3787" y="43"/>
                    </a:lnTo>
                    <a:lnTo>
                      <a:pt x="3620"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6905;p56"/>
              <p:cNvSpPr/>
              <p:nvPr/>
            </p:nvSpPr>
            <p:spPr>
              <a:xfrm>
                <a:off x="5587700" y="3253200"/>
                <a:ext cx="145450" cy="131325"/>
              </a:xfrm>
              <a:custGeom>
                <a:avLst/>
                <a:gdLst/>
                <a:ahLst/>
                <a:cxnLst/>
                <a:rect l="l" t="t" r="r" b="b"/>
                <a:pathLst>
                  <a:path w="5818" h="5253" extrusionOk="0">
                    <a:moveTo>
                      <a:pt x="922" y="1"/>
                    </a:moveTo>
                    <a:lnTo>
                      <a:pt x="775" y="22"/>
                    </a:lnTo>
                    <a:lnTo>
                      <a:pt x="712" y="84"/>
                    </a:lnTo>
                    <a:lnTo>
                      <a:pt x="566" y="189"/>
                    </a:lnTo>
                    <a:lnTo>
                      <a:pt x="482" y="210"/>
                    </a:lnTo>
                    <a:lnTo>
                      <a:pt x="398" y="294"/>
                    </a:lnTo>
                    <a:lnTo>
                      <a:pt x="252" y="294"/>
                    </a:lnTo>
                    <a:lnTo>
                      <a:pt x="147" y="356"/>
                    </a:lnTo>
                    <a:lnTo>
                      <a:pt x="189" y="440"/>
                    </a:lnTo>
                    <a:lnTo>
                      <a:pt x="168" y="524"/>
                    </a:lnTo>
                    <a:lnTo>
                      <a:pt x="43" y="608"/>
                    </a:lnTo>
                    <a:lnTo>
                      <a:pt x="1" y="670"/>
                    </a:lnTo>
                    <a:lnTo>
                      <a:pt x="147" y="712"/>
                    </a:lnTo>
                    <a:lnTo>
                      <a:pt x="252" y="649"/>
                    </a:lnTo>
                    <a:lnTo>
                      <a:pt x="273" y="608"/>
                    </a:lnTo>
                    <a:lnTo>
                      <a:pt x="315" y="670"/>
                    </a:lnTo>
                    <a:lnTo>
                      <a:pt x="503" y="754"/>
                    </a:lnTo>
                    <a:lnTo>
                      <a:pt x="566" y="859"/>
                    </a:lnTo>
                    <a:lnTo>
                      <a:pt x="524" y="921"/>
                    </a:lnTo>
                    <a:lnTo>
                      <a:pt x="566" y="1047"/>
                    </a:lnTo>
                    <a:lnTo>
                      <a:pt x="691" y="1131"/>
                    </a:lnTo>
                    <a:lnTo>
                      <a:pt x="796" y="1152"/>
                    </a:lnTo>
                    <a:lnTo>
                      <a:pt x="901" y="1131"/>
                    </a:lnTo>
                    <a:lnTo>
                      <a:pt x="984" y="1172"/>
                    </a:lnTo>
                    <a:lnTo>
                      <a:pt x="1026" y="1131"/>
                    </a:lnTo>
                    <a:lnTo>
                      <a:pt x="1110" y="1152"/>
                    </a:lnTo>
                    <a:lnTo>
                      <a:pt x="1298" y="1131"/>
                    </a:lnTo>
                    <a:lnTo>
                      <a:pt x="1340" y="1152"/>
                    </a:lnTo>
                    <a:lnTo>
                      <a:pt x="1424" y="1131"/>
                    </a:lnTo>
                    <a:lnTo>
                      <a:pt x="1361" y="1068"/>
                    </a:lnTo>
                    <a:lnTo>
                      <a:pt x="1654" y="1089"/>
                    </a:lnTo>
                    <a:lnTo>
                      <a:pt x="1717" y="1172"/>
                    </a:lnTo>
                    <a:lnTo>
                      <a:pt x="1675" y="1298"/>
                    </a:lnTo>
                    <a:lnTo>
                      <a:pt x="1633" y="1277"/>
                    </a:lnTo>
                    <a:lnTo>
                      <a:pt x="1549" y="1361"/>
                    </a:lnTo>
                    <a:lnTo>
                      <a:pt x="1507" y="1465"/>
                    </a:lnTo>
                    <a:lnTo>
                      <a:pt x="1445" y="1361"/>
                    </a:lnTo>
                    <a:lnTo>
                      <a:pt x="1256" y="1277"/>
                    </a:lnTo>
                    <a:lnTo>
                      <a:pt x="1194" y="1298"/>
                    </a:lnTo>
                    <a:lnTo>
                      <a:pt x="1131" y="1465"/>
                    </a:lnTo>
                    <a:lnTo>
                      <a:pt x="1026" y="1507"/>
                    </a:lnTo>
                    <a:lnTo>
                      <a:pt x="922" y="1465"/>
                    </a:lnTo>
                    <a:lnTo>
                      <a:pt x="817" y="1465"/>
                    </a:lnTo>
                    <a:lnTo>
                      <a:pt x="775" y="1403"/>
                    </a:lnTo>
                    <a:lnTo>
                      <a:pt x="629" y="1444"/>
                    </a:lnTo>
                    <a:lnTo>
                      <a:pt x="566" y="1507"/>
                    </a:lnTo>
                    <a:lnTo>
                      <a:pt x="608" y="1570"/>
                    </a:lnTo>
                    <a:lnTo>
                      <a:pt x="733" y="1591"/>
                    </a:lnTo>
                    <a:lnTo>
                      <a:pt x="838" y="1654"/>
                    </a:lnTo>
                    <a:lnTo>
                      <a:pt x="901" y="1779"/>
                    </a:lnTo>
                    <a:lnTo>
                      <a:pt x="942" y="1821"/>
                    </a:lnTo>
                    <a:lnTo>
                      <a:pt x="1005" y="1800"/>
                    </a:lnTo>
                    <a:lnTo>
                      <a:pt x="1026" y="1884"/>
                    </a:lnTo>
                    <a:lnTo>
                      <a:pt x="1026" y="1968"/>
                    </a:lnTo>
                    <a:lnTo>
                      <a:pt x="984" y="1988"/>
                    </a:lnTo>
                    <a:lnTo>
                      <a:pt x="942" y="2072"/>
                    </a:lnTo>
                    <a:lnTo>
                      <a:pt x="1047" y="2240"/>
                    </a:lnTo>
                    <a:lnTo>
                      <a:pt x="1152" y="2281"/>
                    </a:lnTo>
                    <a:lnTo>
                      <a:pt x="1256" y="2240"/>
                    </a:lnTo>
                    <a:lnTo>
                      <a:pt x="1403" y="2114"/>
                    </a:lnTo>
                    <a:lnTo>
                      <a:pt x="1361" y="2009"/>
                    </a:lnTo>
                    <a:lnTo>
                      <a:pt x="1466" y="1863"/>
                    </a:lnTo>
                    <a:lnTo>
                      <a:pt x="1507" y="1821"/>
                    </a:lnTo>
                    <a:lnTo>
                      <a:pt x="1528" y="1758"/>
                    </a:lnTo>
                    <a:lnTo>
                      <a:pt x="1570" y="1612"/>
                    </a:lnTo>
                    <a:lnTo>
                      <a:pt x="1633" y="1507"/>
                    </a:lnTo>
                    <a:lnTo>
                      <a:pt x="1633" y="1654"/>
                    </a:lnTo>
                    <a:lnTo>
                      <a:pt x="1549" y="1716"/>
                    </a:lnTo>
                    <a:lnTo>
                      <a:pt x="1612" y="1863"/>
                    </a:lnTo>
                    <a:lnTo>
                      <a:pt x="1654" y="1988"/>
                    </a:lnTo>
                    <a:lnTo>
                      <a:pt x="1717" y="2072"/>
                    </a:lnTo>
                    <a:lnTo>
                      <a:pt x="1738" y="2009"/>
                    </a:lnTo>
                    <a:lnTo>
                      <a:pt x="1779" y="2009"/>
                    </a:lnTo>
                    <a:lnTo>
                      <a:pt x="1842" y="2030"/>
                    </a:lnTo>
                    <a:lnTo>
                      <a:pt x="1842" y="2135"/>
                    </a:lnTo>
                    <a:lnTo>
                      <a:pt x="1884" y="2093"/>
                    </a:lnTo>
                    <a:lnTo>
                      <a:pt x="1947" y="2093"/>
                    </a:lnTo>
                    <a:lnTo>
                      <a:pt x="1968" y="2135"/>
                    </a:lnTo>
                    <a:lnTo>
                      <a:pt x="2051" y="2177"/>
                    </a:lnTo>
                    <a:lnTo>
                      <a:pt x="2156" y="2135"/>
                    </a:lnTo>
                    <a:lnTo>
                      <a:pt x="2240" y="2135"/>
                    </a:lnTo>
                    <a:lnTo>
                      <a:pt x="2240" y="2177"/>
                    </a:lnTo>
                    <a:lnTo>
                      <a:pt x="2093" y="2177"/>
                    </a:lnTo>
                    <a:lnTo>
                      <a:pt x="2093" y="2281"/>
                    </a:lnTo>
                    <a:lnTo>
                      <a:pt x="2240" y="2302"/>
                    </a:lnTo>
                    <a:lnTo>
                      <a:pt x="2240" y="2323"/>
                    </a:lnTo>
                    <a:lnTo>
                      <a:pt x="2261" y="2386"/>
                    </a:lnTo>
                    <a:lnTo>
                      <a:pt x="2407" y="2449"/>
                    </a:lnTo>
                    <a:lnTo>
                      <a:pt x="2575" y="2449"/>
                    </a:lnTo>
                    <a:lnTo>
                      <a:pt x="2930" y="2553"/>
                    </a:lnTo>
                    <a:lnTo>
                      <a:pt x="3286" y="2658"/>
                    </a:lnTo>
                    <a:lnTo>
                      <a:pt x="3391" y="2658"/>
                    </a:lnTo>
                    <a:lnTo>
                      <a:pt x="3537" y="2721"/>
                    </a:lnTo>
                    <a:lnTo>
                      <a:pt x="3558" y="2825"/>
                    </a:lnTo>
                    <a:lnTo>
                      <a:pt x="3725" y="2867"/>
                    </a:lnTo>
                    <a:lnTo>
                      <a:pt x="3830" y="2867"/>
                    </a:lnTo>
                    <a:lnTo>
                      <a:pt x="3914" y="2825"/>
                    </a:lnTo>
                    <a:lnTo>
                      <a:pt x="3914" y="2825"/>
                    </a:lnTo>
                    <a:lnTo>
                      <a:pt x="3830" y="2951"/>
                    </a:lnTo>
                    <a:lnTo>
                      <a:pt x="3851" y="2972"/>
                    </a:lnTo>
                    <a:lnTo>
                      <a:pt x="3935" y="2951"/>
                    </a:lnTo>
                    <a:lnTo>
                      <a:pt x="3955" y="3014"/>
                    </a:lnTo>
                    <a:lnTo>
                      <a:pt x="4081" y="2972"/>
                    </a:lnTo>
                    <a:lnTo>
                      <a:pt x="4018" y="3035"/>
                    </a:lnTo>
                    <a:lnTo>
                      <a:pt x="4060" y="3076"/>
                    </a:lnTo>
                    <a:lnTo>
                      <a:pt x="4039" y="3139"/>
                    </a:lnTo>
                    <a:lnTo>
                      <a:pt x="4081" y="3181"/>
                    </a:lnTo>
                    <a:lnTo>
                      <a:pt x="4186" y="3160"/>
                    </a:lnTo>
                    <a:lnTo>
                      <a:pt x="4081" y="3265"/>
                    </a:lnTo>
                    <a:lnTo>
                      <a:pt x="4081" y="3328"/>
                    </a:lnTo>
                    <a:lnTo>
                      <a:pt x="4227" y="3453"/>
                    </a:lnTo>
                    <a:lnTo>
                      <a:pt x="4186" y="3558"/>
                    </a:lnTo>
                    <a:lnTo>
                      <a:pt x="4227" y="3641"/>
                    </a:lnTo>
                    <a:lnTo>
                      <a:pt x="4332" y="3704"/>
                    </a:lnTo>
                    <a:lnTo>
                      <a:pt x="4479" y="3809"/>
                    </a:lnTo>
                    <a:lnTo>
                      <a:pt x="4499" y="3872"/>
                    </a:lnTo>
                    <a:lnTo>
                      <a:pt x="4374" y="3872"/>
                    </a:lnTo>
                    <a:lnTo>
                      <a:pt x="4353" y="3955"/>
                    </a:lnTo>
                    <a:lnTo>
                      <a:pt x="4437" y="4018"/>
                    </a:lnTo>
                    <a:lnTo>
                      <a:pt x="4541" y="4081"/>
                    </a:lnTo>
                    <a:lnTo>
                      <a:pt x="4667" y="4060"/>
                    </a:lnTo>
                    <a:lnTo>
                      <a:pt x="4751" y="4081"/>
                    </a:lnTo>
                    <a:lnTo>
                      <a:pt x="4688" y="4081"/>
                    </a:lnTo>
                    <a:lnTo>
                      <a:pt x="4562" y="4123"/>
                    </a:lnTo>
                    <a:lnTo>
                      <a:pt x="4499" y="4102"/>
                    </a:lnTo>
                    <a:lnTo>
                      <a:pt x="4458" y="4123"/>
                    </a:lnTo>
                    <a:lnTo>
                      <a:pt x="4499" y="4206"/>
                    </a:lnTo>
                    <a:lnTo>
                      <a:pt x="4583" y="4227"/>
                    </a:lnTo>
                    <a:lnTo>
                      <a:pt x="4562" y="4395"/>
                    </a:lnTo>
                    <a:lnTo>
                      <a:pt x="4541" y="4416"/>
                    </a:lnTo>
                    <a:lnTo>
                      <a:pt x="4541" y="4499"/>
                    </a:lnTo>
                    <a:lnTo>
                      <a:pt x="4499" y="4583"/>
                    </a:lnTo>
                    <a:lnTo>
                      <a:pt x="4458" y="4604"/>
                    </a:lnTo>
                    <a:lnTo>
                      <a:pt x="4541" y="4709"/>
                    </a:lnTo>
                    <a:lnTo>
                      <a:pt x="4667" y="4625"/>
                    </a:lnTo>
                    <a:lnTo>
                      <a:pt x="4709" y="4688"/>
                    </a:lnTo>
                    <a:lnTo>
                      <a:pt x="4792" y="4688"/>
                    </a:lnTo>
                    <a:lnTo>
                      <a:pt x="4897" y="4625"/>
                    </a:lnTo>
                    <a:lnTo>
                      <a:pt x="5064" y="4625"/>
                    </a:lnTo>
                    <a:lnTo>
                      <a:pt x="5127" y="4583"/>
                    </a:lnTo>
                    <a:lnTo>
                      <a:pt x="5169" y="4478"/>
                    </a:lnTo>
                    <a:lnTo>
                      <a:pt x="5169" y="4583"/>
                    </a:lnTo>
                    <a:lnTo>
                      <a:pt x="5106" y="4688"/>
                    </a:lnTo>
                    <a:lnTo>
                      <a:pt x="5127" y="4750"/>
                    </a:lnTo>
                    <a:lnTo>
                      <a:pt x="5190" y="4792"/>
                    </a:lnTo>
                    <a:lnTo>
                      <a:pt x="5316" y="4897"/>
                    </a:lnTo>
                    <a:lnTo>
                      <a:pt x="5295" y="4939"/>
                    </a:lnTo>
                    <a:lnTo>
                      <a:pt x="5336" y="5022"/>
                    </a:lnTo>
                    <a:lnTo>
                      <a:pt x="5504" y="5211"/>
                    </a:lnTo>
                    <a:lnTo>
                      <a:pt x="5629" y="5232"/>
                    </a:lnTo>
                    <a:lnTo>
                      <a:pt x="5692" y="5253"/>
                    </a:lnTo>
                    <a:lnTo>
                      <a:pt x="5713" y="3851"/>
                    </a:lnTo>
                    <a:lnTo>
                      <a:pt x="5713" y="3788"/>
                    </a:lnTo>
                    <a:lnTo>
                      <a:pt x="5713" y="3704"/>
                    </a:lnTo>
                    <a:lnTo>
                      <a:pt x="5734" y="3537"/>
                    </a:lnTo>
                    <a:lnTo>
                      <a:pt x="5818" y="1382"/>
                    </a:lnTo>
                    <a:lnTo>
                      <a:pt x="5713" y="1403"/>
                    </a:lnTo>
                    <a:lnTo>
                      <a:pt x="5629" y="1382"/>
                    </a:lnTo>
                    <a:lnTo>
                      <a:pt x="5629" y="1298"/>
                    </a:lnTo>
                    <a:lnTo>
                      <a:pt x="5650" y="1256"/>
                    </a:lnTo>
                    <a:lnTo>
                      <a:pt x="5546" y="1193"/>
                    </a:lnTo>
                    <a:lnTo>
                      <a:pt x="5441" y="1193"/>
                    </a:lnTo>
                    <a:lnTo>
                      <a:pt x="5316" y="1172"/>
                    </a:lnTo>
                    <a:lnTo>
                      <a:pt x="5232" y="1152"/>
                    </a:lnTo>
                    <a:lnTo>
                      <a:pt x="5169" y="1172"/>
                    </a:lnTo>
                    <a:lnTo>
                      <a:pt x="4813" y="1026"/>
                    </a:lnTo>
                    <a:lnTo>
                      <a:pt x="4667" y="984"/>
                    </a:lnTo>
                    <a:lnTo>
                      <a:pt x="4562" y="963"/>
                    </a:lnTo>
                    <a:lnTo>
                      <a:pt x="4458" y="880"/>
                    </a:lnTo>
                    <a:lnTo>
                      <a:pt x="4248" y="838"/>
                    </a:lnTo>
                    <a:lnTo>
                      <a:pt x="4060" y="754"/>
                    </a:lnTo>
                    <a:lnTo>
                      <a:pt x="3976" y="670"/>
                    </a:lnTo>
                    <a:lnTo>
                      <a:pt x="3830" y="649"/>
                    </a:lnTo>
                    <a:lnTo>
                      <a:pt x="3537" y="838"/>
                    </a:lnTo>
                    <a:lnTo>
                      <a:pt x="3537" y="880"/>
                    </a:lnTo>
                    <a:lnTo>
                      <a:pt x="3600" y="984"/>
                    </a:lnTo>
                    <a:lnTo>
                      <a:pt x="3558" y="1068"/>
                    </a:lnTo>
                    <a:lnTo>
                      <a:pt x="3391" y="1089"/>
                    </a:lnTo>
                    <a:lnTo>
                      <a:pt x="3286" y="1131"/>
                    </a:lnTo>
                    <a:lnTo>
                      <a:pt x="3223" y="1131"/>
                    </a:lnTo>
                    <a:lnTo>
                      <a:pt x="3181" y="1089"/>
                    </a:lnTo>
                    <a:lnTo>
                      <a:pt x="3119" y="1172"/>
                    </a:lnTo>
                    <a:lnTo>
                      <a:pt x="3119" y="1277"/>
                    </a:lnTo>
                    <a:lnTo>
                      <a:pt x="2993" y="1340"/>
                    </a:lnTo>
                    <a:lnTo>
                      <a:pt x="2888" y="1361"/>
                    </a:lnTo>
                    <a:lnTo>
                      <a:pt x="2805" y="1465"/>
                    </a:lnTo>
                    <a:lnTo>
                      <a:pt x="2805" y="1612"/>
                    </a:lnTo>
                    <a:lnTo>
                      <a:pt x="2763" y="1654"/>
                    </a:lnTo>
                    <a:lnTo>
                      <a:pt x="2700" y="1696"/>
                    </a:lnTo>
                    <a:lnTo>
                      <a:pt x="2658" y="1800"/>
                    </a:lnTo>
                    <a:lnTo>
                      <a:pt x="2554" y="1821"/>
                    </a:lnTo>
                    <a:lnTo>
                      <a:pt x="2449" y="1821"/>
                    </a:lnTo>
                    <a:lnTo>
                      <a:pt x="2386" y="1779"/>
                    </a:lnTo>
                    <a:lnTo>
                      <a:pt x="2261" y="1675"/>
                    </a:lnTo>
                    <a:lnTo>
                      <a:pt x="2240" y="1570"/>
                    </a:lnTo>
                    <a:lnTo>
                      <a:pt x="2177" y="1591"/>
                    </a:lnTo>
                    <a:lnTo>
                      <a:pt x="2156" y="1465"/>
                    </a:lnTo>
                    <a:lnTo>
                      <a:pt x="2156" y="1361"/>
                    </a:lnTo>
                    <a:lnTo>
                      <a:pt x="2072" y="1298"/>
                    </a:lnTo>
                    <a:lnTo>
                      <a:pt x="2031" y="1382"/>
                    </a:lnTo>
                    <a:lnTo>
                      <a:pt x="2051" y="1507"/>
                    </a:lnTo>
                    <a:lnTo>
                      <a:pt x="1989" y="1507"/>
                    </a:lnTo>
                    <a:lnTo>
                      <a:pt x="1926" y="1444"/>
                    </a:lnTo>
                    <a:lnTo>
                      <a:pt x="1863" y="1298"/>
                    </a:lnTo>
                    <a:lnTo>
                      <a:pt x="1842" y="1047"/>
                    </a:lnTo>
                    <a:lnTo>
                      <a:pt x="1821" y="880"/>
                    </a:lnTo>
                    <a:lnTo>
                      <a:pt x="1863" y="775"/>
                    </a:lnTo>
                    <a:lnTo>
                      <a:pt x="1947" y="670"/>
                    </a:lnTo>
                    <a:lnTo>
                      <a:pt x="1884" y="566"/>
                    </a:lnTo>
                    <a:lnTo>
                      <a:pt x="1821" y="503"/>
                    </a:lnTo>
                    <a:lnTo>
                      <a:pt x="1821" y="335"/>
                    </a:lnTo>
                    <a:lnTo>
                      <a:pt x="1842" y="294"/>
                    </a:lnTo>
                    <a:lnTo>
                      <a:pt x="1779" y="231"/>
                    </a:lnTo>
                    <a:lnTo>
                      <a:pt x="1612" y="210"/>
                    </a:lnTo>
                    <a:lnTo>
                      <a:pt x="1424" y="231"/>
                    </a:lnTo>
                    <a:lnTo>
                      <a:pt x="1235" y="105"/>
                    </a:lnTo>
                    <a:lnTo>
                      <a:pt x="922"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6906;p56"/>
              <p:cNvSpPr/>
              <p:nvPr/>
            </p:nvSpPr>
            <p:spPr>
              <a:xfrm>
                <a:off x="5268100" y="3181025"/>
                <a:ext cx="143350" cy="129750"/>
              </a:xfrm>
              <a:custGeom>
                <a:avLst/>
                <a:gdLst/>
                <a:ahLst/>
                <a:cxnLst/>
                <a:rect l="l" t="t" r="r" b="b"/>
                <a:pathLst>
                  <a:path w="5734" h="5190" extrusionOk="0">
                    <a:moveTo>
                      <a:pt x="4060" y="0"/>
                    </a:moveTo>
                    <a:lnTo>
                      <a:pt x="3955" y="147"/>
                    </a:lnTo>
                    <a:lnTo>
                      <a:pt x="3955" y="209"/>
                    </a:lnTo>
                    <a:lnTo>
                      <a:pt x="3892" y="314"/>
                    </a:lnTo>
                    <a:lnTo>
                      <a:pt x="3892" y="398"/>
                    </a:lnTo>
                    <a:lnTo>
                      <a:pt x="3767" y="837"/>
                    </a:lnTo>
                    <a:lnTo>
                      <a:pt x="3579" y="1109"/>
                    </a:lnTo>
                    <a:lnTo>
                      <a:pt x="3516" y="1360"/>
                    </a:lnTo>
                    <a:lnTo>
                      <a:pt x="3265" y="1716"/>
                    </a:lnTo>
                    <a:lnTo>
                      <a:pt x="3307" y="1779"/>
                    </a:lnTo>
                    <a:lnTo>
                      <a:pt x="3014" y="1842"/>
                    </a:lnTo>
                    <a:lnTo>
                      <a:pt x="2783" y="1967"/>
                    </a:lnTo>
                    <a:lnTo>
                      <a:pt x="2637" y="1967"/>
                    </a:lnTo>
                    <a:lnTo>
                      <a:pt x="2595" y="1883"/>
                    </a:lnTo>
                    <a:lnTo>
                      <a:pt x="2470" y="1842"/>
                    </a:lnTo>
                    <a:lnTo>
                      <a:pt x="2177" y="1842"/>
                    </a:lnTo>
                    <a:lnTo>
                      <a:pt x="2093" y="1925"/>
                    </a:lnTo>
                    <a:lnTo>
                      <a:pt x="1758" y="2051"/>
                    </a:lnTo>
                    <a:lnTo>
                      <a:pt x="1444" y="2030"/>
                    </a:lnTo>
                    <a:lnTo>
                      <a:pt x="1361" y="2072"/>
                    </a:lnTo>
                    <a:lnTo>
                      <a:pt x="1235" y="2051"/>
                    </a:lnTo>
                    <a:lnTo>
                      <a:pt x="1214" y="2134"/>
                    </a:lnTo>
                    <a:lnTo>
                      <a:pt x="1047" y="2176"/>
                    </a:lnTo>
                    <a:lnTo>
                      <a:pt x="942" y="2155"/>
                    </a:lnTo>
                    <a:lnTo>
                      <a:pt x="921" y="2051"/>
                    </a:lnTo>
                    <a:lnTo>
                      <a:pt x="796" y="1946"/>
                    </a:lnTo>
                    <a:lnTo>
                      <a:pt x="754" y="1883"/>
                    </a:lnTo>
                    <a:lnTo>
                      <a:pt x="566" y="1758"/>
                    </a:lnTo>
                    <a:lnTo>
                      <a:pt x="440" y="1549"/>
                    </a:lnTo>
                    <a:lnTo>
                      <a:pt x="377" y="1570"/>
                    </a:lnTo>
                    <a:lnTo>
                      <a:pt x="314" y="1653"/>
                    </a:lnTo>
                    <a:lnTo>
                      <a:pt x="168" y="1842"/>
                    </a:lnTo>
                    <a:lnTo>
                      <a:pt x="84" y="1988"/>
                    </a:lnTo>
                    <a:lnTo>
                      <a:pt x="84" y="2072"/>
                    </a:lnTo>
                    <a:lnTo>
                      <a:pt x="105" y="2155"/>
                    </a:lnTo>
                    <a:lnTo>
                      <a:pt x="84" y="2239"/>
                    </a:lnTo>
                    <a:lnTo>
                      <a:pt x="1" y="2281"/>
                    </a:lnTo>
                    <a:lnTo>
                      <a:pt x="22" y="2490"/>
                    </a:lnTo>
                    <a:lnTo>
                      <a:pt x="210" y="2699"/>
                    </a:lnTo>
                    <a:lnTo>
                      <a:pt x="231" y="2804"/>
                    </a:lnTo>
                    <a:lnTo>
                      <a:pt x="189" y="2762"/>
                    </a:lnTo>
                    <a:lnTo>
                      <a:pt x="168" y="2804"/>
                    </a:lnTo>
                    <a:lnTo>
                      <a:pt x="210" y="2930"/>
                    </a:lnTo>
                    <a:lnTo>
                      <a:pt x="335" y="2971"/>
                    </a:lnTo>
                    <a:lnTo>
                      <a:pt x="419" y="2971"/>
                    </a:lnTo>
                    <a:lnTo>
                      <a:pt x="607" y="2909"/>
                    </a:lnTo>
                    <a:lnTo>
                      <a:pt x="733" y="2825"/>
                    </a:lnTo>
                    <a:lnTo>
                      <a:pt x="838" y="2867"/>
                    </a:lnTo>
                    <a:lnTo>
                      <a:pt x="733" y="2867"/>
                    </a:lnTo>
                    <a:lnTo>
                      <a:pt x="607" y="2971"/>
                    </a:lnTo>
                    <a:lnTo>
                      <a:pt x="398" y="3013"/>
                    </a:lnTo>
                    <a:lnTo>
                      <a:pt x="314" y="3097"/>
                    </a:lnTo>
                    <a:lnTo>
                      <a:pt x="210" y="3097"/>
                    </a:lnTo>
                    <a:lnTo>
                      <a:pt x="210" y="3139"/>
                    </a:lnTo>
                    <a:lnTo>
                      <a:pt x="335" y="3181"/>
                    </a:lnTo>
                    <a:lnTo>
                      <a:pt x="503" y="3243"/>
                    </a:lnTo>
                    <a:lnTo>
                      <a:pt x="649" y="3411"/>
                    </a:lnTo>
                    <a:lnTo>
                      <a:pt x="712" y="3515"/>
                    </a:lnTo>
                    <a:lnTo>
                      <a:pt x="733" y="3620"/>
                    </a:lnTo>
                    <a:lnTo>
                      <a:pt x="649" y="3746"/>
                    </a:lnTo>
                    <a:lnTo>
                      <a:pt x="566" y="3829"/>
                    </a:lnTo>
                    <a:lnTo>
                      <a:pt x="607" y="3871"/>
                    </a:lnTo>
                    <a:lnTo>
                      <a:pt x="712" y="3955"/>
                    </a:lnTo>
                    <a:lnTo>
                      <a:pt x="733" y="4227"/>
                    </a:lnTo>
                    <a:lnTo>
                      <a:pt x="733" y="4352"/>
                    </a:lnTo>
                    <a:lnTo>
                      <a:pt x="817" y="4499"/>
                    </a:lnTo>
                    <a:lnTo>
                      <a:pt x="858" y="4499"/>
                    </a:lnTo>
                    <a:lnTo>
                      <a:pt x="963" y="4436"/>
                    </a:lnTo>
                    <a:lnTo>
                      <a:pt x="1005" y="4499"/>
                    </a:lnTo>
                    <a:lnTo>
                      <a:pt x="1130" y="4499"/>
                    </a:lnTo>
                    <a:lnTo>
                      <a:pt x="1214" y="4541"/>
                    </a:lnTo>
                    <a:lnTo>
                      <a:pt x="1361" y="4541"/>
                    </a:lnTo>
                    <a:lnTo>
                      <a:pt x="1444" y="4457"/>
                    </a:lnTo>
                    <a:lnTo>
                      <a:pt x="1528" y="4499"/>
                    </a:lnTo>
                    <a:lnTo>
                      <a:pt x="1591" y="4457"/>
                    </a:lnTo>
                    <a:lnTo>
                      <a:pt x="1654" y="4352"/>
                    </a:lnTo>
                    <a:lnTo>
                      <a:pt x="1654" y="4290"/>
                    </a:lnTo>
                    <a:lnTo>
                      <a:pt x="1674" y="4373"/>
                    </a:lnTo>
                    <a:lnTo>
                      <a:pt x="1654" y="4478"/>
                    </a:lnTo>
                    <a:lnTo>
                      <a:pt x="1695" y="4603"/>
                    </a:lnTo>
                    <a:lnTo>
                      <a:pt x="1737" y="4792"/>
                    </a:lnTo>
                    <a:lnTo>
                      <a:pt x="1695" y="4896"/>
                    </a:lnTo>
                    <a:lnTo>
                      <a:pt x="1779" y="4896"/>
                    </a:lnTo>
                    <a:lnTo>
                      <a:pt x="1905" y="4750"/>
                    </a:lnTo>
                    <a:lnTo>
                      <a:pt x="1988" y="4708"/>
                    </a:lnTo>
                    <a:lnTo>
                      <a:pt x="2051" y="4771"/>
                    </a:lnTo>
                    <a:lnTo>
                      <a:pt x="2114" y="4750"/>
                    </a:lnTo>
                    <a:lnTo>
                      <a:pt x="2135" y="4687"/>
                    </a:lnTo>
                    <a:lnTo>
                      <a:pt x="2302" y="4687"/>
                    </a:lnTo>
                    <a:lnTo>
                      <a:pt x="2386" y="4583"/>
                    </a:lnTo>
                    <a:lnTo>
                      <a:pt x="2428" y="4583"/>
                    </a:lnTo>
                    <a:lnTo>
                      <a:pt x="2532" y="4645"/>
                    </a:lnTo>
                    <a:lnTo>
                      <a:pt x="2616" y="4583"/>
                    </a:lnTo>
                    <a:lnTo>
                      <a:pt x="2658" y="4645"/>
                    </a:lnTo>
                    <a:lnTo>
                      <a:pt x="2658" y="4750"/>
                    </a:lnTo>
                    <a:lnTo>
                      <a:pt x="2721" y="4792"/>
                    </a:lnTo>
                    <a:lnTo>
                      <a:pt x="2825" y="4813"/>
                    </a:lnTo>
                    <a:lnTo>
                      <a:pt x="2804" y="4750"/>
                    </a:lnTo>
                    <a:lnTo>
                      <a:pt x="2825" y="4666"/>
                    </a:lnTo>
                    <a:lnTo>
                      <a:pt x="2888" y="4750"/>
                    </a:lnTo>
                    <a:lnTo>
                      <a:pt x="2993" y="4771"/>
                    </a:lnTo>
                    <a:lnTo>
                      <a:pt x="3035" y="4750"/>
                    </a:lnTo>
                    <a:lnTo>
                      <a:pt x="3097" y="4813"/>
                    </a:lnTo>
                    <a:lnTo>
                      <a:pt x="3139" y="4792"/>
                    </a:lnTo>
                    <a:lnTo>
                      <a:pt x="3160" y="4855"/>
                    </a:lnTo>
                    <a:lnTo>
                      <a:pt x="3223" y="4917"/>
                    </a:lnTo>
                    <a:lnTo>
                      <a:pt x="3181" y="5022"/>
                    </a:lnTo>
                    <a:lnTo>
                      <a:pt x="3244" y="5189"/>
                    </a:lnTo>
                    <a:lnTo>
                      <a:pt x="3348" y="5168"/>
                    </a:lnTo>
                    <a:lnTo>
                      <a:pt x="3579" y="5064"/>
                    </a:lnTo>
                    <a:lnTo>
                      <a:pt x="3746" y="5022"/>
                    </a:lnTo>
                    <a:lnTo>
                      <a:pt x="3955" y="4896"/>
                    </a:lnTo>
                    <a:lnTo>
                      <a:pt x="4060" y="4666"/>
                    </a:lnTo>
                    <a:lnTo>
                      <a:pt x="4060" y="4583"/>
                    </a:lnTo>
                    <a:lnTo>
                      <a:pt x="4102" y="4457"/>
                    </a:lnTo>
                    <a:lnTo>
                      <a:pt x="4143" y="4478"/>
                    </a:lnTo>
                    <a:lnTo>
                      <a:pt x="4185" y="4478"/>
                    </a:lnTo>
                    <a:lnTo>
                      <a:pt x="4269" y="4290"/>
                    </a:lnTo>
                    <a:lnTo>
                      <a:pt x="4227" y="4269"/>
                    </a:lnTo>
                    <a:lnTo>
                      <a:pt x="4185" y="4227"/>
                    </a:lnTo>
                    <a:lnTo>
                      <a:pt x="4185" y="4164"/>
                    </a:lnTo>
                    <a:lnTo>
                      <a:pt x="4206" y="4185"/>
                    </a:lnTo>
                    <a:lnTo>
                      <a:pt x="4290" y="4227"/>
                    </a:lnTo>
                    <a:lnTo>
                      <a:pt x="4353" y="4143"/>
                    </a:lnTo>
                    <a:lnTo>
                      <a:pt x="4311" y="4059"/>
                    </a:lnTo>
                    <a:lnTo>
                      <a:pt x="4269" y="4059"/>
                    </a:lnTo>
                    <a:lnTo>
                      <a:pt x="4206" y="4039"/>
                    </a:lnTo>
                    <a:lnTo>
                      <a:pt x="4290" y="3976"/>
                    </a:lnTo>
                    <a:lnTo>
                      <a:pt x="4290" y="3871"/>
                    </a:lnTo>
                    <a:lnTo>
                      <a:pt x="4143" y="3871"/>
                    </a:lnTo>
                    <a:lnTo>
                      <a:pt x="4185" y="3808"/>
                    </a:lnTo>
                    <a:lnTo>
                      <a:pt x="4164" y="3746"/>
                    </a:lnTo>
                    <a:lnTo>
                      <a:pt x="4164" y="3746"/>
                    </a:lnTo>
                    <a:lnTo>
                      <a:pt x="4227" y="3767"/>
                    </a:lnTo>
                    <a:lnTo>
                      <a:pt x="4353" y="3725"/>
                    </a:lnTo>
                    <a:lnTo>
                      <a:pt x="4374" y="3620"/>
                    </a:lnTo>
                    <a:lnTo>
                      <a:pt x="4457" y="3515"/>
                    </a:lnTo>
                    <a:lnTo>
                      <a:pt x="4478" y="3390"/>
                    </a:lnTo>
                    <a:lnTo>
                      <a:pt x="4457" y="3306"/>
                    </a:lnTo>
                    <a:lnTo>
                      <a:pt x="4499" y="3348"/>
                    </a:lnTo>
                    <a:lnTo>
                      <a:pt x="4562" y="3453"/>
                    </a:lnTo>
                    <a:lnTo>
                      <a:pt x="4625" y="3348"/>
                    </a:lnTo>
                    <a:lnTo>
                      <a:pt x="4708" y="3243"/>
                    </a:lnTo>
                    <a:lnTo>
                      <a:pt x="4667" y="3097"/>
                    </a:lnTo>
                    <a:lnTo>
                      <a:pt x="4813" y="2971"/>
                    </a:lnTo>
                    <a:lnTo>
                      <a:pt x="4834" y="2783"/>
                    </a:lnTo>
                    <a:lnTo>
                      <a:pt x="4897" y="2699"/>
                    </a:lnTo>
                    <a:lnTo>
                      <a:pt x="4918" y="2469"/>
                    </a:lnTo>
                    <a:lnTo>
                      <a:pt x="4980" y="2406"/>
                    </a:lnTo>
                    <a:lnTo>
                      <a:pt x="4980" y="2344"/>
                    </a:lnTo>
                    <a:lnTo>
                      <a:pt x="5106" y="2197"/>
                    </a:lnTo>
                    <a:lnTo>
                      <a:pt x="5148" y="2281"/>
                    </a:lnTo>
                    <a:lnTo>
                      <a:pt x="5190" y="2239"/>
                    </a:lnTo>
                    <a:lnTo>
                      <a:pt x="5148" y="2072"/>
                    </a:lnTo>
                    <a:lnTo>
                      <a:pt x="5148" y="2072"/>
                    </a:lnTo>
                    <a:lnTo>
                      <a:pt x="5336" y="2260"/>
                    </a:lnTo>
                    <a:lnTo>
                      <a:pt x="5462" y="2260"/>
                    </a:lnTo>
                    <a:lnTo>
                      <a:pt x="5545" y="2197"/>
                    </a:lnTo>
                    <a:lnTo>
                      <a:pt x="5629" y="2239"/>
                    </a:lnTo>
                    <a:lnTo>
                      <a:pt x="5713" y="2197"/>
                    </a:lnTo>
                    <a:lnTo>
                      <a:pt x="5734" y="2093"/>
                    </a:lnTo>
                    <a:lnTo>
                      <a:pt x="5629" y="2072"/>
                    </a:lnTo>
                    <a:lnTo>
                      <a:pt x="5608" y="2030"/>
                    </a:lnTo>
                    <a:lnTo>
                      <a:pt x="5503" y="1883"/>
                    </a:lnTo>
                    <a:lnTo>
                      <a:pt x="5420" y="1883"/>
                    </a:lnTo>
                    <a:lnTo>
                      <a:pt x="5190" y="1674"/>
                    </a:lnTo>
                    <a:lnTo>
                      <a:pt x="5106" y="1632"/>
                    </a:lnTo>
                    <a:lnTo>
                      <a:pt x="5085" y="1528"/>
                    </a:lnTo>
                    <a:lnTo>
                      <a:pt x="5022" y="1465"/>
                    </a:lnTo>
                    <a:lnTo>
                      <a:pt x="5043" y="1423"/>
                    </a:lnTo>
                    <a:lnTo>
                      <a:pt x="5190" y="1360"/>
                    </a:lnTo>
                    <a:lnTo>
                      <a:pt x="5231" y="1256"/>
                    </a:lnTo>
                    <a:lnTo>
                      <a:pt x="5148" y="1193"/>
                    </a:lnTo>
                    <a:lnTo>
                      <a:pt x="4980" y="1005"/>
                    </a:lnTo>
                    <a:lnTo>
                      <a:pt x="4918" y="879"/>
                    </a:lnTo>
                    <a:lnTo>
                      <a:pt x="4834" y="795"/>
                    </a:lnTo>
                    <a:lnTo>
                      <a:pt x="4876" y="712"/>
                    </a:lnTo>
                    <a:lnTo>
                      <a:pt x="4918" y="691"/>
                    </a:lnTo>
                    <a:lnTo>
                      <a:pt x="4918" y="628"/>
                    </a:lnTo>
                    <a:lnTo>
                      <a:pt x="4876" y="607"/>
                    </a:lnTo>
                    <a:lnTo>
                      <a:pt x="4750" y="482"/>
                    </a:lnTo>
                    <a:lnTo>
                      <a:pt x="4813" y="461"/>
                    </a:lnTo>
                    <a:lnTo>
                      <a:pt x="4939" y="482"/>
                    </a:lnTo>
                    <a:lnTo>
                      <a:pt x="5085" y="461"/>
                    </a:lnTo>
                    <a:lnTo>
                      <a:pt x="4980" y="314"/>
                    </a:lnTo>
                    <a:lnTo>
                      <a:pt x="4834" y="272"/>
                    </a:lnTo>
                    <a:lnTo>
                      <a:pt x="4897" y="209"/>
                    </a:lnTo>
                    <a:lnTo>
                      <a:pt x="4876" y="168"/>
                    </a:lnTo>
                    <a:lnTo>
                      <a:pt x="4939" y="147"/>
                    </a:lnTo>
                    <a:lnTo>
                      <a:pt x="4939" y="105"/>
                    </a:lnTo>
                    <a:lnTo>
                      <a:pt x="4813" y="84"/>
                    </a:lnTo>
                    <a:lnTo>
                      <a:pt x="4667" y="84"/>
                    </a:lnTo>
                    <a:lnTo>
                      <a:pt x="4604" y="42"/>
                    </a:lnTo>
                    <a:lnTo>
                      <a:pt x="4164" y="42"/>
                    </a:lnTo>
                    <a:lnTo>
                      <a:pt x="406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6907;p56"/>
              <p:cNvSpPr/>
              <p:nvPr/>
            </p:nvSpPr>
            <p:spPr>
              <a:xfrm>
                <a:off x="5068275" y="3161675"/>
                <a:ext cx="431050" cy="221800"/>
              </a:xfrm>
              <a:custGeom>
                <a:avLst/>
                <a:gdLst/>
                <a:ahLst/>
                <a:cxnLst/>
                <a:rect l="l" t="t" r="r" b="b"/>
                <a:pathLst>
                  <a:path w="17242" h="8872" extrusionOk="0">
                    <a:moveTo>
                      <a:pt x="16991" y="8202"/>
                    </a:moveTo>
                    <a:lnTo>
                      <a:pt x="16886" y="8265"/>
                    </a:lnTo>
                    <a:lnTo>
                      <a:pt x="16928" y="8286"/>
                    </a:lnTo>
                    <a:lnTo>
                      <a:pt x="16907" y="8307"/>
                    </a:lnTo>
                    <a:cubicBezTo>
                      <a:pt x="16886" y="8307"/>
                      <a:pt x="16823" y="8349"/>
                      <a:pt x="16802" y="8349"/>
                    </a:cubicBezTo>
                    <a:lnTo>
                      <a:pt x="16802" y="8307"/>
                    </a:lnTo>
                    <a:lnTo>
                      <a:pt x="16782" y="8349"/>
                    </a:lnTo>
                    <a:cubicBezTo>
                      <a:pt x="16677" y="8370"/>
                      <a:pt x="16572" y="8370"/>
                      <a:pt x="16489" y="8390"/>
                    </a:cubicBezTo>
                    <a:lnTo>
                      <a:pt x="16593" y="8286"/>
                    </a:lnTo>
                    <a:lnTo>
                      <a:pt x="16551" y="8265"/>
                    </a:lnTo>
                    <a:lnTo>
                      <a:pt x="16468" y="8307"/>
                    </a:lnTo>
                    <a:lnTo>
                      <a:pt x="16384" y="8307"/>
                    </a:lnTo>
                    <a:lnTo>
                      <a:pt x="16342" y="8349"/>
                    </a:lnTo>
                    <a:lnTo>
                      <a:pt x="16363" y="8390"/>
                    </a:lnTo>
                    <a:lnTo>
                      <a:pt x="16300" y="8453"/>
                    </a:lnTo>
                    <a:lnTo>
                      <a:pt x="16196" y="8453"/>
                    </a:lnTo>
                    <a:lnTo>
                      <a:pt x="16258" y="8495"/>
                    </a:lnTo>
                    <a:lnTo>
                      <a:pt x="16384" y="8474"/>
                    </a:lnTo>
                    <a:lnTo>
                      <a:pt x="16447" y="8411"/>
                    </a:lnTo>
                    <a:cubicBezTo>
                      <a:pt x="16489" y="8411"/>
                      <a:pt x="16551" y="8411"/>
                      <a:pt x="16614" y="8390"/>
                    </a:cubicBezTo>
                    <a:lnTo>
                      <a:pt x="16614" y="8390"/>
                    </a:lnTo>
                    <a:lnTo>
                      <a:pt x="16593" y="8411"/>
                    </a:lnTo>
                    <a:lnTo>
                      <a:pt x="16677" y="8411"/>
                    </a:lnTo>
                    <a:lnTo>
                      <a:pt x="16719" y="8474"/>
                    </a:lnTo>
                    <a:lnTo>
                      <a:pt x="16802" y="8370"/>
                    </a:lnTo>
                    <a:cubicBezTo>
                      <a:pt x="16823" y="8370"/>
                      <a:pt x="16886" y="8349"/>
                      <a:pt x="16907" y="8349"/>
                    </a:cubicBezTo>
                    <a:lnTo>
                      <a:pt x="16907" y="8370"/>
                    </a:lnTo>
                    <a:lnTo>
                      <a:pt x="17012" y="8390"/>
                    </a:lnTo>
                    <a:lnTo>
                      <a:pt x="17200" y="8307"/>
                    </a:lnTo>
                    <a:lnTo>
                      <a:pt x="17242" y="8244"/>
                    </a:lnTo>
                    <a:lnTo>
                      <a:pt x="17200" y="8202"/>
                    </a:lnTo>
                    <a:lnTo>
                      <a:pt x="17033" y="8244"/>
                    </a:lnTo>
                    <a:lnTo>
                      <a:pt x="16991" y="8202"/>
                    </a:lnTo>
                    <a:close/>
                    <a:moveTo>
                      <a:pt x="16070" y="8411"/>
                    </a:moveTo>
                    <a:lnTo>
                      <a:pt x="16007" y="8443"/>
                    </a:lnTo>
                    <a:lnTo>
                      <a:pt x="16007" y="8443"/>
                    </a:lnTo>
                    <a:cubicBezTo>
                      <a:pt x="16026" y="8475"/>
                      <a:pt x="16037" y="8501"/>
                      <a:pt x="16036" y="8525"/>
                    </a:cubicBezTo>
                    <a:lnTo>
                      <a:pt x="16036" y="8525"/>
                    </a:lnTo>
                    <a:lnTo>
                      <a:pt x="16049" y="8474"/>
                    </a:lnTo>
                    <a:lnTo>
                      <a:pt x="16133" y="8453"/>
                    </a:lnTo>
                    <a:lnTo>
                      <a:pt x="16196" y="8453"/>
                    </a:lnTo>
                    <a:lnTo>
                      <a:pt x="16237" y="8411"/>
                    </a:lnTo>
                    <a:close/>
                    <a:moveTo>
                      <a:pt x="16036" y="8525"/>
                    </a:moveTo>
                    <a:lnTo>
                      <a:pt x="16028" y="8558"/>
                    </a:lnTo>
                    <a:cubicBezTo>
                      <a:pt x="16034" y="8547"/>
                      <a:pt x="16036" y="8536"/>
                      <a:pt x="16036" y="8525"/>
                    </a:cubicBezTo>
                    <a:close/>
                    <a:moveTo>
                      <a:pt x="105" y="0"/>
                    </a:moveTo>
                    <a:lnTo>
                      <a:pt x="22" y="42"/>
                    </a:lnTo>
                    <a:lnTo>
                      <a:pt x="1" y="105"/>
                    </a:lnTo>
                    <a:lnTo>
                      <a:pt x="22" y="251"/>
                    </a:lnTo>
                    <a:lnTo>
                      <a:pt x="168" y="565"/>
                    </a:lnTo>
                    <a:lnTo>
                      <a:pt x="252" y="628"/>
                    </a:lnTo>
                    <a:lnTo>
                      <a:pt x="524" y="879"/>
                    </a:lnTo>
                    <a:lnTo>
                      <a:pt x="587" y="879"/>
                    </a:lnTo>
                    <a:lnTo>
                      <a:pt x="754" y="1067"/>
                    </a:lnTo>
                    <a:lnTo>
                      <a:pt x="838" y="1088"/>
                    </a:lnTo>
                    <a:lnTo>
                      <a:pt x="900" y="1067"/>
                    </a:lnTo>
                    <a:lnTo>
                      <a:pt x="1089" y="1214"/>
                    </a:lnTo>
                    <a:lnTo>
                      <a:pt x="1298" y="1528"/>
                    </a:lnTo>
                    <a:lnTo>
                      <a:pt x="1507" y="1716"/>
                    </a:lnTo>
                    <a:lnTo>
                      <a:pt x="1570" y="1716"/>
                    </a:lnTo>
                    <a:lnTo>
                      <a:pt x="1570" y="1883"/>
                    </a:lnTo>
                    <a:lnTo>
                      <a:pt x="1612" y="1925"/>
                    </a:lnTo>
                    <a:lnTo>
                      <a:pt x="1633" y="2092"/>
                    </a:lnTo>
                    <a:lnTo>
                      <a:pt x="1716" y="2155"/>
                    </a:lnTo>
                    <a:lnTo>
                      <a:pt x="1842" y="2155"/>
                    </a:lnTo>
                    <a:lnTo>
                      <a:pt x="2009" y="2344"/>
                    </a:lnTo>
                    <a:lnTo>
                      <a:pt x="2093" y="2406"/>
                    </a:lnTo>
                    <a:lnTo>
                      <a:pt x="2156" y="2406"/>
                    </a:lnTo>
                    <a:lnTo>
                      <a:pt x="2198" y="2448"/>
                    </a:lnTo>
                    <a:lnTo>
                      <a:pt x="2135" y="2532"/>
                    </a:lnTo>
                    <a:lnTo>
                      <a:pt x="2219" y="2616"/>
                    </a:lnTo>
                    <a:lnTo>
                      <a:pt x="2261" y="2762"/>
                    </a:lnTo>
                    <a:lnTo>
                      <a:pt x="2261" y="2783"/>
                    </a:lnTo>
                    <a:lnTo>
                      <a:pt x="2365" y="3097"/>
                    </a:lnTo>
                    <a:lnTo>
                      <a:pt x="2428" y="3264"/>
                    </a:lnTo>
                    <a:lnTo>
                      <a:pt x="2574" y="3306"/>
                    </a:lnTo>
                    <a:lnTo>
                      <a:pt x="2763" y="3411"/>
                    </a:lnTo>
                    <a:lnTo>
                      <a:pt x="2763" y="3515"/>
                    </a:lnTo>
                    <a:lnTo>
                      <a:pt x="2888" y="3787"/>
                    </a:lnTo>
                    <a:lnTo>
                      <a:pt x="3035" y="3892"/>
                    </a:lnTo>
                    <a:lnTo>
                      <a:pt x="3056" y="4185"/>
                    </a:lnTo>
                    <a:lnTo>
                      <a:pt x="3265" y="4561"/>
                    </a:lnTo>
                    <a:lnTo>
                      <a:pt x="3265" y="4729"/>
                    </a:lnTo>
                    <a:lnTo>
                      <a:pt x="3307" y="4875"/>
                    </a:lnTo>
                    <a:lnTo>
                      <a:pt x="3516" y="5043"/>
                    </a:lnTo>
                    <a:lnTo>
                      <a:pt x="3725" y="5294"/>
                    </a:lnTo>
                    <a:lnTo>
                      <a:pt x="3788" y="5440"/>
                    </a:lnTo>
                    <a:lnTo>
                      <a:pt x="3934" y="5461"/>
                    </a:lnTo>
                    <a:lnTo>
                      <a:pt x="3997" y="5545"/>
                    </a:lnTo>
                    <a:lnTo>
                      <a:pt x="4123" y="5608"/>
                    </a:lnTo>
                    <a:lnTo>
                      <a:pt x="4144" y="5775"/>
                    </a:lnTo>
                    <a:lnTo>
                      <a:pt x="4290" y="5859"/>
                    </a:lnTo>
                    <a:lnTo>
                      <a:pt x="4437" y="6005"/>
                    </a:lnTo>
                    <a:lnTo>
                      <a:pt x="4709" y="6173"/>
                    </a:lnTo>
                    <a:lnTo>
                      <a:pt x="4750" y="6298"/>
                    </a:lnTo>
                    <a:lnTo>
                      <a:pt x="4918" y="6361"/>
                    </a:lnTo>
                    <a:lnTo>
                      <a:pt x="5253" y="6633"/>
                    </a:lnTo>
                    <a:lnTo>
                      <a:pt x="5274" y="6779"/>
                    </a:lnTo>
                    <a:lnTo>
                      <a:pt x="5357" y="6800"/>
                    </a:lnTo>
                    <a:lnTo>
                      <a:pt x="5441" y="6926"/>
                    </a:lnTo>
                    <a:lnTo>
                      <a:pt x="5483" y="6884"/>
                    </a:lnTo>
                    <a:lnTo>
                      <a:pt x="5483" y="6779"/>
                    </a:lnTo>
                    <a:lnTo>
                      <a:pt x="5462" y="6717"/>
                    </a:lnTo>
                    <a:lnTo>
                      <a:pt x="5462" y="6675"/>
                    </a:lnTo>
                    <a:lnTo>
                      <a:pt x="5566" y="6696"/>
                    </a:lnTo>
                    <a:lnTo>
                      <a:pt x="5797" y="6905"/>
                    </a:lnTo>
                    <a:lnTo>
                      <a:pt x="5859" y="6884"/>
                    </a:lnTo>
                    <a:lnTo>
                      <a:pt x="5859" y="6717"/>
                    </a:lnTo>
                    <a:lnTo>
                      <a:pt x="5901" y="6633"/>
                    </a:lnTo>
                    <a:lnTo>
                      <a:pt x="5985" y="6675"/>
                    </a:lnTo>
                    <a:cubicBezTo>
                      <a:pt x="5985" y="6696"/>
                      <a:pt x="6006" y="6696"/>
                      <a:pt x="6006" y="6717"/>
                    </a:cubicBezTo>
                    <a:lnTo>
                      <a:pt x="6090" y="6842"/>
                    </a:lnTo>
                    <a:lnTo>
                      <a:pt x="6110" y="6842"/>
                    </a:lnTo>
                    <a:cubicBezTo>
                      <a:pt x="6173" y="6905"/>
                      <a:pt x="6215" y="6989"/>
                      <a:pt x="6278" y="7030"/>
                    </a:cubicBezTo>
                    <a:lnTo>
                      <a:pt x="6236" y="7051"/>
                    </a:lnTo>
                    <a:lnTo>
                      <a:pt x="6236" y="7198"/>
                    </a:lnTo>
                    <a:lnTo>
                      <a:pt x="6194" y="7323"/>
                    </a:lnTo>
                    <a:lnTo>
                      <a:pt x="6069" y="7344"/>
                    </a:lnTo>
                    <a:lnTo>
                      <a:pt x="6069" y="7449"/>
                    </a:lnTo>
                    <a:lnTo>
                      <a:pt x="5985" y="7470"/>
                    </a:lnTo>
                    <a:lnTo>
                      <a:pt x="5922" y="7428"/>
                    </a:lnTo>
                    <a:lnTo>
                      <a:pt x="5880" y="7428"/>
                    </a:lnTo>
                    <a:lnTo>
                      <a:pt x="5880" y="7512"/>
                    </a:lnTo>
                    <a:lnTo>
                      <a:pt x="5964" y="7554"/>
                    </a:lnTo>
                    <a:lnTo>
                      <a:pt x="6194" y="7554"/>
                    </a:lnTo>
                    <a:lnTo>
                      <a:pt x="6320" y="7512"/>
                    </a:lnTo>
                    <a:lnTo>
                      <a:pt x="6382" y="7616"/>
                    </a:lnTo>
                    <a:lnTo>
                      <a:pt x="6445" y="7658"/>
                    </a:lnTo>
                    <a:lnTo>
                      <a:pt x="6529" y="7637"/>
                    </a:lnTo>
                    <a:lnTo>
                      <a:pt x="6613" y="7637"/>
                    </a:lnTo>
                    <a:lnTo>
                      <a:pt x="6550" y="7679"/>
                    </a:lnTo>
                    <a:lnTo>
                      <a:pt x="6466" y="7826"/>
                    </a:lnTo>
                    <a:lnTo>
                      <a:pt x="6529" y="7867"/>
                    </a:lnTo>
                    <a:lnTo>
                      <a:pt x="6696" y="7888"/>
                    </a:lnTo>
                    <a:lnTo>
                      <a:pt x="6822" y="7951"/>
                    </a:lnTo>
                    <a:lnTo>
                      <a:pt x="6926" y="7888"/>
                    </a:lnTo>
                    <a:lnTo>
                      <a:pt x="6989" y="7951"/>
                    </a:lnTo>
                    <a:lnTo>
                      <a:pt x="7178" y="7951"/>
                    </a:lnTo>
                    <a:lnTo>
                      <a:pt x="7366" y="8077"/>
                    </a:lnTo>
                    <a:lnTo>
                      <a:pt x="7638" y="8160"/>
                    </a:lnTo>
                    <a:lnTo>
                      <a:pt x="7743" y="8035"/>
                    </a:lnTo>
                    <a:lnTo>
                      <a:pt x="7805" y="8035"/>
                    </a:lnTo>
                    <a:lnTo>
                      <a:pt x="7889" y="8139"/>
                    </a:lnTo>
                    <a:lnTo>
                      <a:pt x="7994" y="8160"/>
                    </a:lnTo>
                    <a:lnTo>
                      <a:pt x="8077" y="8077"/>
                    </a:lnTo>
                    <a:lnTo>
                      <a:pt x="8140" y="8077"/>
                    </a:lnTo>
                    <a:lnTo>
                      <a:pt x="8287" y="8181"/>
                    </a:lnTo>
                    <a:lnTo>
                      <a:pt x="8454" y="8181"/>
                    </a:lnTo>
                    <a:lnTo>
                      <a:pt x="8747" y="8370"/>
                    </a:lnTo>
                    <a:lnTo>
                      <a:pt x="9061" y="8474"/>
                    </a:lnTo>
                    <a:lnTo>
                      <a:pt x="9186" y="8390"/>
                    </a:lnTo>
                    <a:lnTo>
                      <a:pt x="9395" y="8390"/>
                    </a:lnTo>
                    <a:lnTo>
                      <a:pt x="9521" y="8495"/>
                    </a:lnTo>
                    <a:lnTo>
                      <a:pt x="9647" y="8390"/>
                    </a:lnTo>
                    <a:lnTo>
                      <a:pt x="9793" y="8411"/>
                    </a:lnTo>
                    <a:lnTo>
                      <a:pt x="9960" y="8495"/>
                    </a:lnTo>
                    <a:lnTo>
                      <a:pt x="10149" y="8495"/>
                    </a:lnTo>
                    <a:lnTo>
                      <a:pt x="10295" y="8411"/>
                    </a:lnTo>
                    <a:lnTo>
                      <a:pt x="10379" y="8411"/>
                    </a:lnTo>
                    <a:lnTo>
                      <a:pt x="10483" y="8516"/>
                    </a:lnTo>
                    <a:lnTo>
                      <a:pt x="10609" y="8558"/>
                    </a:lnTo>
                    <a:lnTo>
                      <a:pt x="10776" y="8683"/>
                    </a:lnTo>
                    <a:lnTo>
                      <a:pt x="10902" y="8662"/>
                    </a:lnTo>
                    <a:lnTo>
                      <a:pt x="10986" y="8725"/>
                    </a:lnTo>
                    <a:lnTo>
                      <a:pt x="11048" y="8704"/>
                    </a:lnTo>
                    <a:lnTo>
                      <a:pt x="11028" y="8516"/>
                    </a:lnTo>
                    <a:lnTo>
                      <a:pt x="10965" y="8474"/>
                    </a:lnTo>
                    <a:lnTo>
                      <a:pt x="11007" y="8453"/>
                    </a:lnTo>
                    <a:cubicBezTo>
                      <a:pt x="11132" y="8453"/>
                      <a:pt x="11237" y="8474"/>
                      <a:pt x="11341" y="8495"/>
                    </a:cubicBezTo>
                    <a:lnTo>
                      <a:pt x="11467" y="8579"/>
                    </a:lnTo>
                    <a:lnTo>
                      <a:pt x="11488" y="8662"/>
                    </a:lnTo>
                    <a:lnTo>
                      <a:pt x="11551" y="8579"/>
                    </a:lnTo>
                    <a:lnTo>
                      <a:pt x="11634" y="8516"/>
                    </a:lnTo>
                    <a:cubicBezTo>
                      <a:pt x="11697" y="8579"/>
                      <a:pt x="11781" y="8600"/>
                      <a:pt x="11864" y="8621"/>
                    </a:cubicBezTo>
                    <a:lnTo>
                      <a:pt x="11844" y="8662"/>
                    </a:lnTo>
                    <a:lnTo>
                      <a:pt x="11864" y="8704"/>
                    </a:lnTo>
                    <a:lnTo>
                      <a:pt x="12053" y="8767"/>
                    </a:lnTo>
                    <a:lnTo>
                      <a:pt x="12157" y="8704"/>
                    </a:lnTo>
                    <a:lnTo>
                      <a:pt x="12220" y="8725"/>
                    </a:lnTo>
                    <a:lnTo>
                      <a:pt x="12220" y="8704"/>
                    </a:lnTo>
                    <a:cubicBezTo>
                      <a:pt x="12262" y="8725"/>
                      <a:pt x="12304" y="8725"/>
                      <a:pt x="12325" y="8767"/>
                    </a:cubicBezTo>
                    <a:lnTo>
                      <a:pt x="12388" y="8809"/>
                    </a:lnTo>
                    <a:lnTo>
                      <a:pt x="12492" y="8872"/>
                    </a:lnTo>
                    <a:lnTo>
                      <a:pt x="12597" y="8830"/>
                    </a:lnTo>
                    <a:lnTo>
                      <a:pt x="12680" y="8830"/>
                    </a:lnTo>
                    <a:lnTo>
                      <a:pt x="12722" y="8872"/>
                    </a:lnTo>
                    <a:lnTo>
                      <a:pt x="12848" y="8809"/>
                    </a:lnTo>
                    <a:lnTo>
                      <a:pt x="12911" y="8725"/>
                    </a:lnTo>
                    <a:lnTo>
                      <a:pt x="13015" y="8767"/>
                    </a:lnTo>
                    <a:lnTo>
                      <a:pt x="13141" y="8704"/>
                    </a:lnTo>
                    <a:lnTo>
                      <a:pt x="13245" y="8725"/>
                    </a:lnTo>
                    <a:lnTo>
                      <a:pt x="13371" y="8621"/>
                    </a:lnTo>
                    <a:lnTo>
                      <a:pt x="13413" y="8704"/>
                    </a:lnTo>
                    <a:lnTo>
                      <a:pt x="13517" y="8683"/>
                    </a:lnTo>
                    <a:lnTo>
                      <a:pt x="13664" y="8704"/>
                    </a:lnTo>
                    <a:lnTo>
                      <a:pt x="13580" y="8662"/>
                    </a:lnTo>
                    <a:lnTo>
                      <a:pt x="13894" y="8662"/>
                    </a:lnTo>
                    <a:lnTo>
                      <a:pt x="13936" y="8683"/>
                    </a:lnTo>
                    <a:lnTo>
                      <a:pt x="13936" y="8662"/>
                    </a:lnTo>
                    <a:lnTo>
                      <a:pt x="14166" y="8662"/>
                    </a:lnTo>
                    <a:lnTo>
                      <a:pt x="14250" y="8683"/>
                    </a:lnTo>
                    <a:lnTo>
                      <a:pt x="14313" y="8683"/>
                    </a:lnTo>
                    <a:lnTo>
                      <a:pt x="14396" y="8704"/>
                    </a:lnTo>
                    <a:lnTo>
                      <a:pt x="14480" y="8683"/>
                    </a:lnTo>
                    <a:lnTo>
                      <a:pt x="14564" y="8683"/>
                    </a:lnTo>
                    <a:lnTo>
                      <a:pt x="14626" y="8725"/>
                    </a:lnTo>
                    <a:lnTo>
                      <a:pt x="14731" y="8683"/>
                    </a:lnTo>
                    <a:lnTo>
                      <a:pt x="14794" y="8704"/>
                    </a:lnTo>
                    <a:lnTo>
                      <a:pt x="14877" y="8704"/>
                    </a:lnTo>
                    <a:lnTo>
                      <a:pt x="14898" y="8683"/>
                    </a:lnTo>
                    <a:lnTo>
                      <a:pt x="15024" y="8621"/>
                    </a:lnTo>
                    <a:lnTo>
                      <a:pt x="15212" y="8662"/>
                    </a:lnTo>
                    <a:lnTo>
                      <a:pt x="15359" y="8579"/>
                    </a:lnTo>
                    <a:lnTo>
                      <a:pt x="15547" y="8579"/>
                    </a:lnTo>
                    <a:lnTo>
                      <a:pt x="15631" y="8600"/>
                    </a:lnTo>
                    <a:lnTo>
                      <a:pt x="15652" y="8579"/>
                    </a:lnTo>
                    <a:cubicBezTo>
                      <a:pt x="15683" y="8589"/>
                      <a:pt x="15714" y="8594"/>
                      <a:pt x="15748" y="8594"/>
                    </a:cubicBezTo>
                    <a:cubicBezTo>
                      <a:pt x="15782" y="8594"/>
                      <a:pt x="15819" y="8589"/>
                      <a:pt x="15861" y="8579"/>
                    </a:cubicBezTo>
                    <a:cubicBezTo>
                      <a:pt x="15882" y="8579"/>
                      <a:pt x="15924" y="8558"/>
                      <a:pt x="15945" y="8516"/>
                    </a:cubicBezTo>
                    <a:lnTo>
                      <a:pt x="15986" y="8453"/>
                    </a:lnTo>
                    <a:lnTo>
                      <a:pt x="16007" y="8443"/>
                    </a:lnTo>
                    <a:lnTo>
                      <a:pt x="16007" y="8443"/>
                    </a:lnTo>
                    <a:cubicBezTo>
                      <a:pt x="16001" y="8433"/>
                      <a:pt x="15994" y="8423"/>
                      <a:pt x="15986" y="8411"/>
                    </a:cubicBezTo>
                    <a:lnTo>
                      <a:pt x="16049" y="8390"/>
                    </a:lnTo>
                    <a:lnTo>
                      <a:pt x="16091" y="8286"/>
                    </a:lnTo>
                    <a:lnTo>
                      <a:pt x="16091" y="8181"/>
                    </a:lnTo>
                    <a:lnTo>
                      <a:pt x="15965" y="8139"/>
                    </a:lnTo>
                    <a:lnTo>
                      <a:pt x="15861" y="8202"/>
                    </a:lnTo>
                    <a:lnTo>
                      <a:pt x="15924" y="8244"/>
                    </a:lnTo>
                    <a:lnTo>
                      <a:pt x="15840" y="8349"/>
                    </a:lnTo>
                    <a:lnTo>
                      <a:pt x="15735" y="8370"/>
                    </a:lnTo>
                    <a:lnTo>
                      <a:pt x="15714" y="8390"/>
                    </a:lnTo>
                    <a:lnTo>
                      <a:pt x="15673" y="8390"/>
                    </a:lnTo>
                    <a:cubicBezTo>
                      <a:pt x="15652" y="8390"/>
                      <a:pt x="15631" y="8411"/>
                      <a:pt x="15610" y="8453"/>
                    </a:cubicBezTo>
                    <a:lnTo>
                      <a:pt x="15526" y="8453"/>
                    </a:lnTo>
                    <a:lnTo>
                      <a:pt x="15442" y="8390"/>
                    </a:lnTo>
                    <a:lnTo>
                      <a:pt x="15296" y="8390"/>
                    </a:lnTo>
                    <a:lnTo>
                      <a:pt x="15149" y="8453"/>
                    </a:lnTo>
                    <a:lnTo>
                      <a:pt x="15003" y="8349"/>
                    </a:lnTo>
                    <a:lnTo>
                      <a:pt x="14836" y="8307"/>
                    </a:lnTo>
                    <a:lnTo>
                      <a:pt x="14773" y="8349"/>
                    </a:lnTo>
                    <a:lnTo>
                      <a:pt x="14626" y="8265"/>
                    </a:lnTo>
                    <a:lnTo>
                      <a:pt x="14354" y="8307"/>
                    </a:lnTo>
                    <a:lnTo>
                      <a:pt x="14166" y="8411"/>
                    </a:lnTo>
                    <a:lnTo>
                      <a:pt x="14166" y="8453"/>
                    </a:lnTo>
                    <a:lnTo>
                      <a:pt x="13999" y="8453"/>
                    </a:lnTo>
                    <a:lnTo>
                      <a:pt x="13894" y="8411"/>
                    </a:lnTo>
                    <a:lnTo>
                      <a:pt x="13894" y="8474"/>
                    </a:lnTo>
                    <a:cubicBezTo>
                      <a:pt x="13852" y="8474"/>
                      <a:pt x="13769" y="8474"/>
                      <a:pt x="13727" y="8495"/>
                    </a:cubicBezTo>
                    <a:lnTo>
                      <a:pt x="13685" y="8453"/>
                    </a:lnTo>
                    <a:lnTo>
                      <a:pt x="13685" y="8370"/>
                    </a:lnTo>
                    <a:lnTo>
                      <a:pt x="13559" y="8349"/>
                    </a:lnTo>
                    <a:lnTo>
                      <a:pt x="13580" y="8453"/>
                    </a:lnTo>
                    <a:lnTo>
                      <a:pt x="13538" y="8474"/>
                    </a:lnTo>
                    <a:lnTo>
                      <a:pt x="13538" y="8370"/>
                    </a:lnTo>
                    <a:lnTo>
                      <a:pt x="13434" y="8286"/>
                    </a:lnTo>
                    <a:lnTo>
                      <a:pt x="13329" y="8349"/>
                    </a:lnTo>
                    <a:lnTo>
                      <a:pt x="13224" y="8265"/>
                    </a:lnTo>
                    <a:lnTo>
                      <a:pt x="13120" y="8202"/>
                    </a:lnTo>
                    <a:lnTo>
                      <a:pt x="12994" y="8286"/>
                    </a:lnTo>
                    <a:lnTo>
                      <a:pt x="12994" y="8349"/>
                    </a:lnTo>
                    <a:lnTo>
                      <a:pt x="13224" y="8411"/>
                    </a:lnTo>
                    <a:lnTo>
                      <a:pt x="13308" y="8495"/>
                    </a:lnTo>
                    <a:lnTo>
                      <a:pt x="13162" y="8495"/>
                    </a:lnTo>
                    <a:lnTo>
                      <a:pt x="13162" y="8516"/>
                    </a:lnTo>
                    <a:lnTo>
                      <a:pt x="13099" y="8579"/>
                    </a:lnTo>
                    <a:lnTo>
                      <a:pt x="13057" y="8579"/>
                    </a:lnTo>
                    <a:cubicBezTo>
                      <a:pt x="13094" y="8560"/>
                      <a:pt x="13098" y="8492"/>
                      <a:pt x="13055" y="8492"/>
                    </a:cubicBezTo>
                    <a:cubicBezTo>
                      <a:pt x="13049" y="8492"/>
                      <a:pt x="13043" y="8493"/>
                      <a:pt x="13036" y="8495"/>
                    </a:cubicBezTo>
                    <a:lnTo>
                      <a:pt x="12952" y="8495"/>
                    </a:lnTo>
                    <a:lnTo>
                      <a:pt x="12932" y="8390"/>
                    </a:lnTo>
                    <a:lnTo>
                      <a:pt x="12848" y="8370"/>
                    </a:lnTo>
                    <a:lnTo>
                      <a:pt x="12743" y="8390"/>
                    </a:lnTo>
                    <a:lnTo>
                      <a:pt x="12639" y="8370"/>
                    </a:lnTo>
                    <a:lnTo>
                      <a:pt x="12492" y="8411"/>
                    </a:lnTo>
                    <a:lnTo>
                      <a:pt x="12408" y="8516"/>
                    </a:lnTo>
                    <a:lnTo>
                      <a:pt x="12388" y="8600"/>
                    </a:lnTo>
                    <a:lnTo>
                      <a:pt x="12283" y="8600"/>
                    </a:lnTo>
                    <a:lnTo>
                      <a:pt x="12283" y="8579"/>
                    </a:lnTo>
                    <a:lnTo>
                      <a:pt x="12283" y="8558"/>
                    </a:lnTo>
                    <a:lnTo>
                      <a:pt x="12304" y="8558"/>
                    </a:lnTo>
                    <a:cubicBezTo>
                      <a:pt x="12325" y="8558"/>
                      <a:pt x="12304" y="8516"/>
                      <a:pt x="12304" y="8516"/>
                    </a:cubicBezTo>
                    <a:lnTo>
                      <a:pt x="12325" y="8495"/>
                    </a:lnTo>
                    <a:lnTo>
                      <a:pt x="12367" y="8370"/>
                    </a:lnTo>
                    <a:lnTo>
                      <a:pt x="12178" y="8307"/>
                    </a:lnTo>
                    <a:lnTo>
                      <a:pt x="12053" y="8390"/>
                    </a:lnTo>
                    <a:lnTo>
                      <a:pt x="12011" y="8516"/>
                    </a:lnTo>
                    <a:cubicBezTo>
                      <a:pt x="11885" y="8495"/>
                      <a:pt x="11781" y="8474"/>
                      <a:pt x="11676" y="8453"/>
                    </a:cubicBezTo>
                    <a:lnTo>
                      <a:pt x="11781" y="8411"/>
                    </a:lnTo>
                    <a:lnTo>
                      <a:pt x="11802" y="8349"/>
                    </a:lnTo>
                    <a:lnTo>
                      <a:pt x="11676" y="8181"/>
                    </a:lnTo>
                    <a:lnTo>
                      <a:pt x="11530" y="8160"/>
                    </a:lnTo>
                    <a:lnTo>
                      <a:pt x="11362" y="8202"/>
                    </a:lnTo>
                    <a:lnTo>
                      <a:pt x="11237" y="8181"/>
                    </a:lnTo>
                    <a:lnTo>
                      <a:pt x="11111" y="8202"/>
                    </a:lnTo>
                    <a:lnTo>
                      <a:pt x="11111" y="8244"/>
                    </a:lnTo>
                    <a:cubicBezTo>
                      <a:pt x="11069" y="8244"/>
                      <a:pt x="11069" y="8244"/>
                      <a:pt x="11048" y="8202"/>
                    </a:cubicBezTo>
                    <a:lnTo>
                      <a:pt x="11069" y="8056"/>
                    </a:lnTo>
                    <a:lnTo>
                      <a:pt x="11028" y="7972"/>
                    </a:lnTo>
                    <a:lnTo>
                      <a:pt x="10923" y="7951"/>
                    </a:lnTo>
                    <a:lnTo>
                      <a:pt x="10902" y="7930"/>
                    </a:lnTo>
                    <a:lnTo>
                      <a:pt x="10797" y="7930"/>
                    </a:lnTo>
                    <a:lnTo>
                      <a:pt x="10714" y="7972"/>
                    </a:lnTo>
                    <a:lnTo>
                      <a:pt x="10609" y="7972"/>
                    </a:lnTo>
                    <a:lnTo>
                      <a:pt x="10525" y="7930"/>
                    </a:lnTo>
                    <a:lnTo>
                      <a:pt x="10400" y="7972"/>
                    </a:lnTo>
                    <a:lnTo>
                      <a:pt x="10274" y="7930"/>
                    </a:lnTo>
                    <a:lnTo>
                      <a:pt x="10191" y="7846"/>
                    </a:lnTo>
                    <a:lnTo>
                      <a:pt x="10191" y="7763"/>
                    </a:lnTo>
                    <a:lnTo>
                      <a:pt x="10086" y="7595"/>
                    </a:lnTo>
                    <a:lnTo>
                      <a:pt x="10086" y="7449"/>
                    </a:lnTo>
                    <a:lnTo>
                      <a:pt x="9939" y="7449"/>
                    </a:lnTo>
                    <a:lnTo>
                      <a:pt x="9856" y="7470"/>
                    </a:lnTo>
                    <a:lnTo>
                      <a:pt x="9772" y="7386"/>
                    </a:lnTo>
                    <a:lnTo>
                      <a:pt x="9667" y="7386"/>
                    </a:lnTo>
                    <a:lnTo>
                      <a:pt x="9542" y="7282"/>
                    </a:lnTo>
                    <a:lnTo>
                      <a:pt x="9458" y="7240"/>
                    </a:lnTo>
                    <a:lnTo>
                      <a:pt x="9354" y="7261"/>
                    </a:lnTo>
                    <a:lnTo>
                      <a:pt x="9270" y="7261"/>
                    </a:lnTo>
                    <a:lnTo>
                      <a:pt x="9144" y="7114"/>
                    </a:lnTo>
                    <a:lnTo>
                      <a:pt x="9040" y="7114"/>
                    </a:lnTo>
                    <a:lnTo>
                      <a:pt x="9019" y="7344"/>
                    </a:lnTo>
                    <a:lnTo>
                      <a:pt x="8935" y="7449"/>
                    </a:lnTo>
                    <a:lnTo>
                      <a:pt x="8684" y="7491"/>
                    </a:lnTo>
                    <a:lnTo>
                      <a:pt x="8370" y="7449"/>
                    </a:lnTo>
                    <a:lnTo>
                      <a:pt x="8015" y="7449"/>
                    </a:lnTo>
                    <a:lnTo>
                      <a:pt x="7805" y="7365"/>
                    </a:lnTo>
                    <a:lnTo>
                      <a:pt x="7763" y="7323"/>
                    </a:lnTo>
                    <a:lnTo>
                      <a:pt x="7784" y="7219"/>
                    </a:lnTo>
                    <a:lnTo>
                      <a:pt x="7701" y="7072"/>
                    </a:lnTo>
                    <a:lnTo>
                      <a:pt x="7450" y="7051"/>
                    </a:lnTo>
                    <a:lnTo>
                      <a:pt x="7240" y="7010"/>
                    </a:lnTo>
                    <a:lnTo>
                      <a:pt x="7136" y="6926"/>
                    </a:lnTo>
                    <a:lnTo>
                      <a:pt x="6947" y="6926"/>
                    </a:lnTo>
                    <a:lnTo>
                      <a:pt x="6906" y="6968"/>
                    </a:lnTo>
                    <a:lnTo>
                      <a:pt x="6843" y="7030"/>
                    </a:lnTo>
                    <a:lnTo>
                      <a:pt x="6759" y="6947"/>
                    </a:lnTo>
                    <a:lnTo>
                      <a:pt x="6592" y="6926"/>
                    </a:lnTo>
                    <a:lnTo>
                      <a:pt x="6487" y="6926"/>
                    </a:lnTo>
                    <a:cubicBezTo>
                      <a:pt x="6403" y="6842"/>
                      <a:pt x="6320" y="6758"/>
                      <a:pt x="6278" y="6654"/>
                    </a:cubicBezTo>
                    <a:lnTo>
                      <a:pt x="6278" y="6486"/>
                    </a:lnTo>
                    <a:lnTo>
                      <a:pt x="6320" y="6173"/>
                    </a:lnTo>
                    <a:lnTo>
                      <a:pt x="6278" y="5963"/>
                    </a:lnTo>
                    <a:lnTo>
                      <a:pt x="6382" y="5712"/>
                    </a:lnTo>
                    <a:lnTo>
                      <a:pt x="6320" y="5649"/>
                    </a:lnTo>
                    <a:lnTo>
                      <a:pt x="6320" y="5461"/>
                    </a:lnTo>
                    <a:lnTo>
                      <a:pt x="6424" y="5398"/>
                    </a:lnTo>
                    <a:lnTo>
                      <a:pt x="6487" y="5336"/>
                    </a:lnTo>
                    <a:lnTo>
                      <a:pt x="6445" y="5231"/>
                    </a:lnTo>
                    <a:lnTo>
                      <a:pt x="6382" y="5168"/>
                    </a:lnTo>
                    <a:lnTo>
                      <a:pt x="6278" y="5085"/>
                    </a:lnTo>
                    <a:lnTo>
                      <a:pt x="6215" y="4959"/>
                    </a:lnTo>
                    <a:lnTo>
                      <a:pt x="6131" y="4938"/>
                    </a:lnTo>
                    <a:lnTo>
                      <a:pt x="6110" y="4854"/>
                    </a:lnTo>
                    <a:lnTo>
                      <a:pt x="6006" y="4813"/>
                    </a:lnTo>
                    <a:lnTo>
                      <a:pt x="5818" y="4833"/>
                    </a:lnTo>
                    <a:lnTo>
                      <a:pt x="5713" y="4813"/>
                    </a:lnTo>
                    <a:lnTo>
                      <a:pt x="5692" y="4624"/>
                    </a:lnTo>
                    <a:lnTo>
                      <a:pt x="5608" y="4520"/>
                    </a:lnTo>
                    <a:lnTo>
                      <a:pt x="5546" y="4561"/>
                    </a:lnTo>
                    <a:lnTo>
                      <a:pt x="5587" y="4457"/>
                    </a:lnTo>
                    <a:lnTo>
                      <a:pt x="5483" y="4415"/>
                    </a:lnTo>
                    <a:lnTo>
                      <a:pt x="5462" y="4122"/>
                    </a:lnTo>
                    <a:lnTo>
                      <a:pt x="5336" y="4185"/>
                    </a:lnTo>
                    <a:lnTo>
                      <a:pt x="5274" y="4122"/>
                    </a:lnTo>
                    <a:lnTo>
                      <a:pt x="5043" y="4122"/>
                    </a:lnTo>
                    <a:lnTo>
                      <a:pt x="4855" y="3996"/>
                    </a:lnTo>
                    <a:lnTo>
                      <a:pt x="4855" y="3892"/>
                    </a:lnTo>
                    <a:lnTo>
                      <a:pt x="4960" y="3850"/>
                    </a:lnTo>
                    <a:lnTo>
                      <a:pt x="5085" y="3766"/>
                    </a:lnTo>
                    <a:lnTo>
                      <a:pt x="5002" y="3704"/>
                    </a:lnTo>
                    <a:lnTo>
                      <a:pt x="4876" y="3745"/>
                    </a:lnTo>
                    <a:lnTo>
                      <a:pt x="4813" y="3704"/>
                    </a:lnTo>
                    <a:lnTo>
                      <a:pt x="4667" y="3766"/>
                    </a:lnTo>
                    <a:lnTo>
                      <a:pt x="4750" y="3683"/>
                    </a:lnTo>
                    <a:lnTo>
                      <a:pt x="4876" y="3578"/>
                    </a:lnTo>
                    <a:lnTo>
                      <a:pt x="5064" y="3557"/>
                    </a:lnTo>
                    <a:lnTo>
                      <a:pt x="5043" y="3432"/>
                    </a:lnTo>
                    <a:lnTo>
                      <a:pt x="4855" y="3222"/>
                    </a:lnTo>
                    <a:lnTo>
                      <a:pt x="4750" y="3222"/>
                    </a:lnTo>
                    <a:lnTo>
                      <a:pt x="4625" y="3285"/>
                    </a:lnTo>
                    <a:lnTo>
                      <a:pt x="4478" y="3369"/>
                    </a:lnTo>
                    <a:lnTo>
                      <a:pt x="4332" y="3369"/>
                    </a:lnTo>
                    <a:lnTo>
                      <a:pt x="4416" y="3348"/>
                    </a:lnTo>
                    <a:lnTo>
                      <a:pt x="4457" y="3285"/>
                    </a:lnTo>
                    <a:lnTo>
                      <a:pt x="4520" y="3264"/>
                    </a:lnTo>
                    <a:lnTo>
                      <a:pt x="4562" y="3180"/>
                    </a:lnTo>
                    <a:lnTo>
                      <a:pt x="4541" y="3097"/>
                    </a:lnTo>
                    <a:lnTo>
                      <a:pt x="4416" y="3055"/>
                    </a:lnTo>
                    <a:lnTo>
                      <a:pt x="4206" y="3055"/>
                    </a:lnTo>
                    <a:lnTo>
                      <a:pt x="4081" y="2929"/>
                    </a:lnTo>
                    <a:lnTo>
                      <a:pt x="4081" y="2846"/>
                    </a:lnTo>
                    <a:lnTo>
                      <a:pt x="4039" y="2678"/>
                    </a:lnTo>
                    <a:lnTo>
                      <a:pt x="3809" y="2448"/>
                    </a:lnTo>
                    <a:lnTo>
                      <a:pt x="3725" y="2427"/>
                    </a:lnTo>
                    <a:lnTo>
                      <a:pt x="3662" y="2448"/>
                    </a:lnTo>
                    <a:lnTo>
                      <a:pt x="3558" y="2364"/>
                    </a:lnTo>
                    <a:lnTo>
                      <a:pt x="3516" y="2155"/>
                    </a:lnTo>
                    <a:lnTo>
                      <a:pt x="3369" y="2009"/>
                    </a:lnTo>
                    <a:lnTo>
                      <a:pt x="3160" y="1883"/>
                    </a:lnTo>
                    <a:lnTo>
                      <a:pt x="3035" y="1883"/>
                    </a:lnTo>
                    <a:lnTo>
                      <a:pt x="2993" y="1925"/>
                    </a:lnTo>
                    <a:lnTo>
                      <a:pt x="2930" y="1883"/>
                    </a:lnTo>
                    <a:lnTo>
                      <a:pt x="2888" y="1716"/>
                    </a:lnTo>
                    <a:lnTo>
                      <a:pt x="2825" y="1800"/>
                    </a:lnTo>
                    <a:lnTo>
                      <a:pt x="2763" y="1716"/>
                    </a:lnTo>
                    <a:lnTo>
                      <a:pt x="2763" y="1528"/>
                    </a:lnTo>
                    <a:lnTo>
                      <a:pt x="2658" y="1402"/>
                    </a:lnTo>
                    <a:lnTo>
                      <a:pt x="2533" y="1381"/>
                    </a:lnTo>
                    <a:lnTo>
                      <a:pt x="2470" y="1297"/>
                    </a:lnTo>
                    <a:lnTo>
                      <a:pt x="2135" y="1088"/>
                    </a:lnTo>
                    <a:lnTo>
                      <a:pt x="2030" y="1088"/>
                    </a:lnTo>
                    <a:lnTo>
                      <a:pt x="1905" y="942"/>
                    </a:lnTo>
                    <a:lnTo>
                      <a:pt x="1779" y="900"/>
                    </a:lnTo>
                    <a:lnTo>
                      <a:pt x="1737" y="837"/>
                    </a:lnTo>
                    <a:lnTo>
                      <a:pt x="1716" y="649"/>
                    </a:lnTo>
                    <a:lnTo>
                      <a:pt x="1612" y="586"/>
                    </a:lnTo>
                    <a:lnTo>
                      <a:pt x="1528" y="460"/>
                    </a:lnTo>
                    <a:lnTo>
                      <a:pt x="1486" y="439"/>
                    </a:lnTo>
                    <a:lnTo>
                      <a:pt x="1403" y="272"/>
                    </a:lnTo>
                    <a:lnTo>
                      <a:pt x="1277" y="230"/>
                    </a:lnTo>
                    <a:lnTo>
                      <a:pt x="1152" y="230"/>
                    </a:lnTo>
                    <a:lnTo>
                      <a:pt x="1068" y="251"/>
                    </a:lnTo>
                    <a:lnTo>
                      <a:pt x="1005" y="209"/>
                    </a:lnTo>
                    <a:lnTo>
                      <a:pt x="859" y="209"/>
                    </a:lnTo>
                    <a:lnTo>
                      <a:pt x="670" y="251"/>
                    </a:lnTo>
                    <a:lnTo>
                      <a:pt x="587" y="209"/>
                    </a:lnTo>
                    <a:lnTo>
                      <a:pt x="336" y="21"/>
                    </a:lnTo>
                    <a:lnTo>
                      <a:pt x="105"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23" name="Google Shape;6908;p56"/>
            <p:cNvSpPr/>
            <p:nvPr/>
          </p:nvSpPr>
          <p:spPr>
            <a:xfrm>
              <a:off x="4437231" y="3100607"/>
              <a:ext cx="29912" cy="37370"/>
            </a:xfrm>
            <a:custGeom>
              <a:avLst/>
              <a:gdLst/>
              <a:ahLst/>
              <a:cxnLst/>
              <a:rect l="l" t="t" r="r" b="b"/>
              <a:pathLst>
                <a:path w="2512" h="3286" extrusionOk="0">
                  <a:moveTo>
                    <a:pt x="126" y="0"/>
                  </a:moveTo>
                  <a:lnTo>
                    <a:pt x="42" y="84"/>
                  </a:lnTo>
                  <a:lnTo>
                    <a:pt x="0" y="210"/>
                  </a:lnTo>
                  <a:lnTo>
                    <a:pt x="126" y="419"/>
                  </a:lnTo>
                  <a:lnTo>
                    <a:pt x="189" y="879"/>
                  </a:lnTo>
                  <a:lnTo>
                    <a:pt x="251" y="1047"/>
                  </a:lnTo>
                  <a:lnTo>
                    <a:pt x="314" y="1172"/>
                  </a:lnTo>
                  <a:lnTo>
                    <a:pt x="314" y="1360"/>
                  </a:lnTo>
                  <a:lnTo>
                    <a:pt x="251" y="1402"/>
                  </a:lnTo>
                  <a:lnTo>
                    <a:pt x="293" y="1507"/>
                  </a:lnTo>
                  <a:lnTo>
                    <a:pt x="356" y="1611"/>
                  </a:lnTo>
                  <a:lnTo>
                    <a:pt x="335" y="1674"/>
                  </a:lnTo>
                  <a:lnTo>
                    <a:pt x="419" y="1758"/>
                  </a:lnTo>
                  <a:lnTo>
                    <a:pt x="565" y="1863"/>
                  </a:lnTo>
                  <a:lnTo>
                    <a:pt x="649" y="2009"/>
                  </a:lnTo>
                  <a:lnTo>
                    <a:pt x="754" y="2072"/>
                  </a:lnTo>
                  <a:lnTo>
                    <a:pt x="837" y="2176"/>
                  </a:lnTo>
                  <a:lnTo>
                    <a:pt x="754" y="2281"/>
                  </a:lnTo>
                  <a:lnTo>
                    <a:pt x="733" y="2344"/>
                  </a:lnTo>
                  <a:lnTo>
                    <a:pt x="816" y="2407"/>
                  </a:lnTo>
                  <a:lnTo>
                    <a:pt x="1005" y="2490"/>
                  </a:lnTo>
                  <a:lnTo>
                    <a:pt x="1193" y="2616"/>
                  </a:lnTo>
                  <a:lnTo>
                    <a:pt x="1172" y="2720"/>
                  </a:lnTo>
                  <a:lnTo>
                    <a:pt x="1339" y="2867"/>
                  </a:lnTo>
                  <a:lnTo>
                    <a:pt x="1486" y="2867"/>
                  </a:lnTo>
                  <a:lnTo>
                    <a:pt x="1528" y="2909"/>
                  </a:lnTo>
                  <a:lnTo>
                    <a:pt x="1611" y="3013"/>
                  </a:lnTo>
                  <a:lnTo>
                    <a:pt x="1800" y="3118"/>
                  </a:lnTo>
                  <a:lnTo>
                    <a:pt x="1988" y="3139"/>
                  </a:lnTo>
                  <a:lnTo>
                    <a:pt x="2051" y="3223"/>
                  </a:lnTo>
                  <a:lnTo>
                    <a:pt x="2197" y="3264"/>
                  </a:lnTo>
                  <a:lnTo>
                    <a:pt x="2218" y="3244"/>
                  </a:lnTo>
                  <a:lnTo>
                    <a:pt x="2281" y="3285"/>
                  </a:lnTo>
                  <a:lnTo>
                    <a:pt x="2386" y="3223"/>
                  </a:lnTo>
                  <a:lnTo>
                    <a:pt x="2386" y="3181"/>
                  </a:lnTo>
                  <a:lnTo>
                    <a:pt x="2344" y="3181"/>
                  </a:lnTo>
                  <a:lnTo>
                    <a:pt x="2386" y="3118"/>
                  </a:lnTo>
                  <a:lnTo>
                    <a:pt x="2323" y="3076"/>
                  </a:lnTo>
                  <a:lnTo>
                    <a:pt x="2407" y="3118"/>
                  </a:lnTo>
                  <a:lnTo>
                    <a:pt x="2407" y="3181"/>
                  </a:lnTo>
                  <a:lnTo>
                    <a:pt x="2407" y="3223"/>
                  </a:lnTo>
                  <a:lnTo>
                    <a:pt x="2511" y="3244"/>
                  </a:lnTo>
                  <a:lnTo>
                    <a:pt x="2511" y="3118"/>
                  </a:lnTo>
                  <a:lnTo>
                    <a:pt x="2386" y="2846"/>
                  </a:lnTo>
                  <a:lnTo>
                    <a:pt x="2344" y="2846"/>
                  </a:lnTo>
                  <a:lnTo>
                    <a:pt x="2344" y="2804"/>
                  </a:lnTo>
                  <a:lnTo>
                    <a:pt x="2323" y="2762"/>
                  </a:lnTo>
                  <a:lnTo>
                    <a:pt x="2281" y="2741"/>
                  </a:lnTo>
                  <a:lnTo>
                    <a:pt x="2239" y="2553"/>
                  </a:lnTo>
                  <a:lnTo>
                    <a:pt x="2281" y="2511"/>
                  </a:lnTo>
                  <a:lnTo>
                    <a:pt x="2239" y="2448"/>
                  </a:lnTo>
                  <a:lnTo>
                    <a:pt x="2176" y="2448"/>
                  </a:lnTo>
                  <a:lnTo>
                    <a:pt x="2009" y="2344"/>
                  </a:lnTo>
                  <a:lnTo>
                    <a:pt x="1967" y="2197"/>
                  </a:lnTo>
                  <a:lnTo>
                    <a:pt x="1967" y="1904"/>
                  </a:lnTo>
                  <a:lnTo>
                    <a:pt x="1904" y="1821"/>
                  </a:lnTo>
                  <a:lnTo>
                    <a:pt x="1904" y="1716"/>
                  </a:lnTo>
                  <a:lnTo>
                    <a:pt x="1925" y="1674"/>
                  </a:lnTo>
                  <a:lnTo>
                    <a:pt x="1904" y="1381"/>
                  </a:lnTo>
                  <a:lnTo>
                    <a:pt x="1967" y="1339"/>
                  </a:lnTo>
                  <a:lnTo>
                    <a:pt x="1904" y="1088"/>
                  </a:lnTo>
                  <a:lnTo>
                    <a:pt x="1779" y="879"/>
                  </a:lnTo>
                  <a:lnTo>
                    <a:pt x="1360" y="461"/>
                  </a:lnTo>
                  <a:lnTo>
                    <a:pt x="1277" y="314"/>
                  </a:lnTo>
                  <a:lnTo>
                    <a:pt x="1235" y="335"/>
                  </a:lnTo>
                  <a:lnTo>
                    <a:pt x="1172" y="398"/>
                  </a:lnTo>
                  <a:lnTo>
                    <a:pt x="1088" y="398"/>
                  </a:lnTo>
                  <a:lnTo>
                    <a:pt x="1067" y="419"/>
                  </a:lnTo>
                  <a:lnTo>
                    <a:pt x="1067" y="523"/>
                  </a:lnTo>
                  <a:lnTo>
                    <a:pt x="984" y="565"/>
                  </a:lnTo>
                  <a:lnTo>
                    <a:pt x="921" y="523"/>
                  </a:lnTo>
                  <a:lnTo>
                    <a:pt x="816" y="523"/>
                  </a:lnTo>
                  <a:lnTo>
                    <a:pt x="670" y="628"/>
                  </a:lnTo>
                  <a:lnTo>
                    <a:pt x="523" y="607"/>
                  </a:lnTo>
                  <a:lnTo>
                    <a:pt x="523" y="523"/>
                  </a:lnTo>
                  <a:lnTo>
                    <a:pt x="607" y="440"/>
                  </a:lnTo>
                  <a:lnTo>
                    <a:pt x="607" y="251"/>
                  </a:lnTo>
                  <a:lnTo>
                    <a:pt x="544" y="189"/>
                  </a:lnTo>
                  <a:lnTo>
                    <a:pt x="419" y="189"/>
                  </a:lnTo>
                  <a:lnTo>
                    <a:pt x="398" y="126"/>
                  </a:lnTo>
                  <a:lnTo>
                    <a:pt x="231" y="84"/>
                  </a:lnTo>
                  <a:lnTo>
                    <a:pt x="126"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6909;p56"/>
            <p:cNvSpPr/>
            <p:nvPr/>
          </p:nvSpPr>
          <p:spPr>
            <a:xfrm>
              <a:off x="4503746" y="3099174"/>
              <a:ext cx="65289" cy="42135"/>
            </a:xfrm>
            <a:custGeom>
              <a:avLst/>
              <a:gdLst/>
              <a:ahLst/>
              <a:cxnLst/>
              <a:rect l="l" t="t" r="r" b="b"/>
              <a:pathLst>
                <a:path w="5483" h="3705" extrusionOk="0">
                  <a:moveTo>
                    <a:pt x="4186" y="1"/>
                  </a:moveTo>
                  <a:lnTo>
                    <a:pt x="4144" y="22"/>
                  </a:lnTo>
                  <a:lnTo>
                    <a:pt x="4165" y="126"/>
                  </a:lnTo>
                  <a:lnTo>
                    <a:pt x="4039" y="252"/>
                  </a:lnTo>
                  <a:lnTo>
                    <a:pt x="3976" y="231"/>
                  </a:lnTo>
                  <a:lnTo>
                    <a:pt x="4039" y="126"/>
                  </a:lnTo>
                  <a:lnTo>
                    <a:pt x="4018" y="43"/>
                  </a:lnTo>
                  <a:lnTo>
                    <a:pt x="3935" y="43"/>
                  </a:lnTo>
                  <a:lnTo>
                    <a:pt x="3851" y="273"/>
                  </a:lnTo>
                  <a:lnTo>
                    <a:pt x="3767" y="315"/>
                  </a:lnTo>
                  <a:lnTo>
                    <a:pt x="3642" y="587"/>
                  </a:lnTo>
                  <a:lnTo>
                    <a:pt x="3642" y="754"/>
                  </a:lnTo>
                  <a:lnTo>
                    <a:pt x="3432" y="963"/>
                  </a:lnTo>
                  <a:lnTo>
                    <a:pt x="3328" y="963"/>
                  </a:lnTo>
                  <a:lnTo>
                    <a:pt x="3140" y="1005"/>
                  </a:lnTo>
                  <a:lnTo>
                    <a:pt x="3098" y="1089"/>
                  </a:lnTo>
                  <a:lnTo>
                    <a:pt x="3181" y="1089"/>
                  </a:lnTo>
                  <a:lnTo>
                    <a:pt x="3119" y="1152"/>
                  </a:lnTo>
                  <a:lnTo>
                    <a:pt x="3181" y="1173"/>
                  </a:lnTo>
                  <a:lnTo>
                    <a:pt x="3307" y="1152"/>
                  </a:lnTo>
                  <a:lnTo>
                    <a:pt x="3244" y="1214"/>
                  </a:lnTo>
                  <a:lnTo>
                    <a:pt x="3181" y="1277"/>
                  </a:lnTo>
                  <a:lnTo>
                    <a:pt x="3140" y="1298"/>
                  </a:lnTo>
                  <a:lnTo>
                    <a:pt x="3140" y="1319"/>
                  </a:lnTo>
                  <a:lnTo>
                    <a:pt x="3223" y="1528"/>
                  </a:lnTo>
                  <a:lnTo>
                    <a:pt x="3181" y="1633"/>
                  </a:lnTo>
                  <a:lnTo>
                    <a:pt x="3098" y="1591"/>
                  </a:lnTo>
                  <a:lnTo>
                    <a:pt x="3098" y="1465"/>
                  </a:lnTo>
                  <a:lnTo>
                    <a:pt x="3077" y="1361"/>
                  </a:lnTo>
                  <a:lnTo>
                    <a:pt x="3035" y="1361"/>
                  </a:lnTo>
                  <a:lnTo>
                    <a:pt x="3035" y="1319"/>
                  </a:lnTo>
                  <a:lnTo>
                    <a:pt x="2993" y="1319"/>
                  </a:lnTo>
                  <a:lnTo>
                    <a:pt x="2930" y="1424"/>
                  </a:lnTo>
                  <a:lnTo>
                    <a:pt x="2972" y="1675"/>
                  </a:lnTo>
                  <a:lnTo>
                    <a:pt x="2909" y="1717"/>
                  </a:lnTo>
                  <a:lnTo>
                    <a:pt x="2805" y="1612"/>
                  </a:lnTo>
                  <a:lnTo>
                    <a:pt x="2700" y="1465"/>
                  </a:lnTo>
                  <a:lnTo>
                    <a:pt x="2658" y="1465"/>
                  </a:lnTo>
                  <a:lnTo>
                    <a:pt x="2554" y="1403"/>
                  </a:lnTo>
                  <a:lnTo>
                    <a:pt x="2470" y="1507"/>
                  </a:lnTo>
                  <a:lnTo>
                    <a:pt x="2470" y="1633"/>
                  </a:lnTo>
                  <a:lnTo>
                    <a:pt x="2344" y="1779"/>
                  </a:lnTo>
                  <a:lnTo>
                    <a:pt x="2261" y="1884"/>
                  </a:lnTo>
                  <a:lnTo>
                    <a:pt x="2093" y="2030"/>
                  </a:lnTo>
                  <a:lnTo>
                    <a:pt x="2072" y="2135"/>
                  </a:lnTo>
                  <a:lnTo>
                    <a:pt x="1926" y="2323"/>
                  </a:lnTo>
                  <a:lnTo>
                    <a:pt x="1779" y="2449"/>
                  </a:lnTo>
                  <a:lnTo>
                    <a:pt x="1319" y="2554"/>
                  </a:lnTo>
                  <a:lnTo>
                    <a:pt x="1256" y="2574"/>
                  </a:lnTo>
                  <a:lnTo>
                    <a:pt x="1298" y="2742"/>
                  </a:lnTo>
                  <a:lnTo>
                    <a:pt x="1340" y="2784"/>
                  </a:lnTo>
                  <a:lnTo>
                    <a:pt x="1256" y="2763"/>
                  </a:lnTo>
                  <a:lnTo>
                    <a:pt x="1173" y="2826"/>
                  </a:lnTo>
                  <a:lnTo>
                    <a:pt x="1047" y="2846"/>
                  </a:lnTo>
                  <a:lnTo>
                    <a:pt x="984" y="2888"/>
                  </a:lnTo>
                  <a:lnTo>
                    <a:pt x="943" y="3035"/>
                  </a:lnTo>
                  <a:lnTo>
                    <a:pt x="943" y="3181"/>
                  </a:lnTo>
                  <a:lnTo>
                    <a:pt x="838" y="3349"/>
                  </a:lnTo>
                  <a:lnTo>
                    <a:pt x="838" y="3370"/>
                  </a:lnTo>
                  <a:lnTo>
                    <a:pt x="629" y="3349"/>
                  </a:lnTo>
                  <a:lnTo>
                    <a:pt x="399" y="3265"/>
                  </a:lnTo>
                  <a:lnTo>
                    <a:pt x="210" y="3265"/>
                  </a:lnTo>
                  <a:lnTo>
                    <a:pt x="168" y="3181"/>
                  </a:lnTo>
                  <a:lnTo>
                    <a:pt x="64" y="3056"/>
                  </a:lnTo>
                  <a:lnTo>
                    <a:pt x="1" y="3077"/>
                  </a:lnTo>
                  <a:lnTo>
                    <a:pt x="127" y="3286"/>
                  </a:lnTo>
                  <a:lnTo>
                    <a:pt x="315" y="3411"/>
                  </a:lnTo>
                  <a:lnTo>
                    <a:pt x="357" y="3474"/>
                  </a:lnTo>
                  <a:lnTo>
                    <a:pt x="482" y="3579"/>
                  </a:lnTo>
                  <a:lnTo>
                    <a:pt x="503" y="3683"/>
                  </a:lnTo>
                  <a:lnTo>
                    <a:pt x="608" y="3704"/>
                  </a:lnTo>
                  <a:lnTo>
                    <a:pt x="775" y="3662"/>
                  </a:lnTo>
                  <a:lnTo>
                    <a:pt x="796" y="3579"/>
                  </a:lnTo>
                  <a:lnTo>
                    <a:pt x="922" y="3600"/>
                  </a:lnTo>
                  <a:lnTo>
                    <a:pt x="1005" y="3558"/>
                  </a:lnTo>
                  <a:lnTo>
                    <a:pt x="1319" y="3579"/>
                  </a:lnTo>
                  <a:lnTo>
                    <a:pt x="1654" y="3453"/>
                  </a:lnTo>
                  <a:lnTo>
                    <a:pt x="1738" y="3370"/>
                  </a:lnTo>
                  <a:lnTo>
                    <a:pt x="2031" y="3370"/>
                  </a:lnTo>
                  <a:lnTo>
                    <a:pt x="2156" y="3411"/>
                  </a:lnTo>
                  <a:lnTo>
                    <a:pt x="2198" y="3495"/>
                  </a:lnTo>
                  <a:lnTo>
                    <a:pt x="2344" y="3495"/>
                  </a:lnTo>
                  <a:lnTo>
                    <a:pt x="2575" y="3370"/>
                  </a:lnTo>
                  <a:lnTo>
                    <a:pt x="2868" y="3307"/>
                  </a:lnTo>
                  <a:lnTo>
                    <a:pt x="2826" y="3244"/>
                  </a:lnTo>
                  <a:lnTo>
                    <a:pt x="3077" y="2888"/>
                  </a:lnTo>
                  <a:lnTo>
                    <a:pt x="3140" y="2637"/>
                  </a:lnTo>
                  <a:lnTo>
                    <a:pt x="3328" y="2365"/>
                  </a:lnTo>
                  <a:lnTo>
                    <a:pt x="3453" y="1926"/>
                  </a:lnTo>
                  <a:lnTo>
                    <a:pt x="3453" y="1842"/>
                  </a:lnTo>
                  <a:lnTo>
                    <a:pt x="3516" y="1737"/>
                  </a:lnTo>
                  <a:lnTo>
                    <a:pt x="3516" y="1675"/>
                  </a:lnTo>
                  <a:lnTo>
                    <a:pt x="3621" y="1528"/>
                  </a:lnTo>
                  <a:lnTo>
                    <a:pt x="3725" y="1570"/>
                  </a:lnTo>
                  <a:lnTo>
                    <a:pt x="4165" y="1570"/>
                  </a:lnTo>
                  <a:lnTo>
                    <a:pt x="4228" y="1612"/>
                  </a:lnTo>
                  <a:lnTo>
                    <a:pt x="4374" y="1612"/>
                  </a:lnTo>
                  <a:lnTo>
                    <a:pt x="4500" y="1633"/>
                  </a:lnTo>
                  <a:lnTo>
                    <a:pt x="4500" y="1591"/>
                  </a:lnTo>
                  <a:lnTo>
                    <a:pt x="4667" y="1675"/>
                  </a:lnTo>
                  <a:lnTo>
                    <a:pt x="4751" y="1696"/>
                  </a:lnTo>
                  <a:lnTo>
                    <a:pt x="4876" y="1633"/>
                  </a:lnTo>
                  <a:lnTo>
                    <a:pt x="5023" y="1612"/>
                  </a:lnTo>
                  <a:lnTo>
                    <a:pt x="5023" y="1528"/>
                  </a:lnTo>
                  <a:lnTo>
                    <a:pt x="4876" y="1403"/>
                  </a:lnTo>
                  <a:lnTo>
                    <a:pt x="4876" y="1277"/>
                  </a:lnTo>
                  <a:lnTo>
                    <a:pt x="4918" y="1214"/>
                  </a:lnTo>
                  <a:lnTo>
                    <a:pt x="5169" y="1256"/>
                  </a:lnTo>
                  <a:lnTo>
                    <a:pt x="5357" y="1193"/>
                  </a:lnTo>
                  <a:lnTo>
                    <a:pt x="5483" y="1089"/>
                  </a:lnTo>
                  <a:lnTo>
                    <a:pt x="5441" y="1005"/>
                  </a:lnTo>
                  <a:lnTo>
                    <a:pt x="5357" y="1005"/>
                  </a:lnTo>
                  <a:lnTo>
                    <a:pt x="5232" y="984"/>
                  </a:lnTo>
                  <a:lnTo>
                    <a:pt x="5127" y="880"/>
                  </a:lnTo>
                  <a:lnTo>
                    <a:pt x="5023" y="901"/>
                  </a:lnTo>
                  <a:lnTo>
                    <a:pt x="4897" y="775"/>
                  </a:lnTo>
                  <a:lnTo>
                    <a:pt x="4813" y="775"/>
                  </a:lnTo>
                  <a:lnTo>
                    <a:pt x="4709" y="859"/>
                  </a:lnTo>
                  <a:lnTo>
                    <a:pt x="4667" y="796"/>
                  </a:lnTo>
                  <a:lnTo>
                    <a:pt x="4792" y="691"/>
                  </a:lnTo>
                  <a:lnTo>
                    <a:pt x="4709" y="629"/>
                  </a:lnTo>
                  <a:lnTo>
                    <a:pt x="4688" y="649"/>
                  </a:lnTo>
                  <a:lnTo>
                    <a:pt x="4604" y="754"/>
                  </a:lnTo>
                  <a:lnTo>
                    <a:pt x="4562" y="670"/>
                  </a:lnTo>
                  <a:lnTo>
                    <a:pt x="4500" y="670"/>
                  </a:lnTo>
                  <a:lnTo>
                    <a:pt x="4500" y="482"/>
                  </a:lnTo>
                  <a:lnTo>
                    <a:pt x="4604" y="461"/>
                  </a:lnTo>
                  <a:lnTo>
                    <a:pt x="4604" y="377"/>
                  </a:lnTo>
                  <a:lnTo>
                    <a:pt x="4458" y="273"/>
                  </a:lnTo>
                  <a:lnTo>
                    <a:pt x="4437" y="336"/>
                  </a:lnTo>
                  <a:lnTo>
                    <a:pt x="4290" y="231"/>
                  </a:lnTo>
                  <a:lnTo>
                    <a:pt x="4290" y="64"/>
                  </a:lnTo>
                  <a:lnTo>
                    <a:pt x="4186"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6910;p56"/>
            <p:cNvSpPr/>
            <p:nvPr/>
          </p:nvSpPr>
          <p:spPr>
            <a:xfrm>
              <a:off x="4442708" y="2983061"/>
              <a:ext cx="56823" cy="104945"/>
            </a:xfrm>
            <a:custGeom>
              <a:avLst/>
              <a:gdLst/>
              <a:ahLst/>
              <a:cxnLst/>
              <a:rect l="l" t="t" r="r" b="b"/>
              <a:pathLst>
                <a:path w="4772" h="9228" extrusionOk="0">
                  <a:moveTo>
                    <a:pt x="1821" y="0"/>
                  </a:moveTo>
                  <a:lnTo>
                    <a:pt x="1737" y="84"/>
                  </a:lnTo>
                  <a:lnTo>
                    <a:pt x="1591" y="84"/>
                  </a:lnTo>
                  <a:lnTo>
                    <a:pt x="1465" y="126"/>
                  </a:lnTo>
                  <a:lnTo>
                    <a:pt x="1507" y="314"/>
                  </a:lnTo>
                  <a:lnTo>
                    <a:pt x="1298" y="398"/>
                  </a:lnTo>
                  <a:lnTo>
                    <a:pt x="1193" y="314"/>
                  </a:lnTo>
                  <a:lnTo>
                    <a:pt x="1026" y="377"/>
                  </a:lnTo>
                  <a:lnTo>
                    <a:pt x="1026" y="440"/>
                  </a:lnTo>
                  <a:lnTo>
                    <a:pt x="900" y="502"/>
                  </a:lnTo>
                  <a:lnTo>
                    <a:pt x="879" y="419"/>
                  </a:lnTo>
                  <a:lnTo>
                    <a:pt x="796" y="419"/>
                  </a:lnTo>
                  <a:lnTo>
                    <a:pt x="733" y="502"/>
                  </a:lnTo>
                  <a:lnTo>
                    <a:pt x="607" y="398"/>
                  </a:lnTo>
                  <a:lnTo>
                    <a:pt x="524" y="440"/>
                  </a:lnTo>
                  <a:lnTo>
                    <a:pt x="503" y="544"/>
                  </a:lnTo>
                  <a:lnTo>
                    <a:pt x="419" y="544"/>
                  </a:lnTo>
                  <a:lnTo>
                    <a:pt x="377" y="523"/>
                  </a:lnTo>
                  <a:lnTo>
                    <a:pt x="398" y="440"/>
                  </a:lnTo>
                  <a:lnTo>
                    <a:pt x="315" y="419"/>
                  </a:lnTo>
                  <a:lnTo>
                    <a:pt x="189" y="481"/>
                  </a:lnTo>
                  <a:lnTo>
                    <a:pt x="147" y="523"/>
                  </a:lnTo>
                  <a:lnTo>
                    <a:pt x="105" y="586"/>
                  </a:lnTo>
                  <a:lnTo>
                    <a:pt x="63" y="607"/>
                  </a:lnTo>
                  <a:lnTo>
                    <a:pt x="1" y="628"/>
                  </a:lnTo>
                  <a:lnTo>
                    <a:pt x="63" y="712"/>
                  </a:lnTo>
                  <a:lnTo>
                    <a:pt x="252" y="795"/>
                  </a:lnTo>
                  <a:lnTo>
                    <a:pt x="356" y="942"/>
                  </a:lnTo>
                  <a:lnTo>
                    <a:pt x="461" y="1025"/>
                  </a:lnTo>
                  <a:lnTo>
                    <a:pt x="482" y="1151"/>
                  </a:lnTo>
                  <a:lnTo>
                    <a:pt x="419" y="1235"/>
                  </a:lnTo>
                  <a:lnTo>
                    <a:pt x="628" y="1423"/>
                  </a:lnTo>
                  <a:lnTo>
                    <a:pt x="733" y="1632"/>
                  </a:lnTo>
                  <a:lnTo>
                    <a:pt x="984" y="1632"/>
                  </a:lnTo>
                  <a:lnTo>
                    <a:pt x="1131" y="1674"/>
                  </a:lnTo>
                  <a:lnTo>
                    <a:pt x="1256" y="1590"/>
                  </a:lnTo>
                  <a:lnTo>
                    <a:pt x="1423" y="1590"/>
                  </a:lnTo>
                  <a:lnTo>
                    <a:pt x="1507" y="1695"/>
                  </a:lnTo>
                  <a:lnTo>
                    <a:pt x="1654" y="1737"/>
                  </a:lnTo>
                  <a:lnTo>
                    <a:pt x="1675" y="1841"/>
                  </a:lnTo>
                  <a:lnTo>
                    <a:pt x="1654" y="1946"/>
                  </a:lnTo>
                  <a:lnTo>
                    <a:pt x="1842" y="1988"/>
                  </a:lnTo>
                  <a:lnTo>
                    <a:pt x="1842" y="2072"/>
                  </a:lnTo>
                  <a:lnTo>
                    <a:pt x="1758" y="2092"/>
                  </a:lnTo>
                  <a:lnTo>
                    <a:pt x="1675" y="2302"/>
                  </a:lnTo>
                  <a:lnTo>
                    <a:pt x="1633" y="2385"/>
                  </a:lnTo>
                  <a:lnTo>
                    <a:pt x="1507" y="2385"/>
                  </a:lnTo>
                  <a:lnTo>
                    <a:pt x="1340" y="2469"/>
                  </a:lnTo>
                  <a:lnTo>
                    <a:pt x="1256" y="2469"/>
                  </a:lnTo>
                  <a:lnTo>
                    <a:pt x="1256" y="2532"/>
                  </a:lnTo>
                  <a:lnTo>
                    <a:pt x="1403" y="2699"/>
                  </a:lnTo>
                  <a:lnTo>
                    <a:pt x="1319" y="2783"/>
                  </a:lnTo>
                  <a:lnTo>
                    <a:pt x="1340" y="2846"/>
                  </a:lnTo>
                  <a:lnTo>
                    <a:pt x="1423" y="2846"/>
                  </a:lnTo>
                  <a:lnTo>
                    <a:pt x="1507" y="3013"/>
                  </a:lnTo>
                  <a:lnTo>
                    <a:pt x="1675" y="3013"/>
                  </a:lnTo>
                  <a:lnTo>
                    <a:pt x="1863" y="3118"/>
                  </a:lnTo>
                  <a:lnTo>
                    <a:pt x="1968" y="3118"/>
                  </a:lnTo>
                  <a:lnTo>
                    <a:pt x="2114" y="3327"/>
                  </a:lnTo>
                  <a:lnTo>
                    <a:pt x="2281" y="3411"/>
                  </a:lnTo>
                  <a:lnTo>
                    <a:pt x="2407" y="3557"/>
                  </a:lnTo>
                  <a:lnTo>
                    <a:pt x="2386" y="3641"/>
                  </a:lnTo>
                  <a:lnTo>
                    <a:pt x="2574" y="3850"/>
                  </a:lnTo>
                  <a:lnTo>
                    <a:pt x="2616" y="3976"/>
                  </a:lnTo>
                  <a:lnTo>
                    <a:pt x="2700" y="4038"/>
                  </a:lnTo>
                  <a:lnTo>
                    <a:pt x="2825" y="4038"/>
                  </a:lnTo>
                  <a:lnTo>
                    <a:pt x="2909" y="4143"/>
                  </a:lnTo>
                  <a:lnTo>
                    <a:pt x="2909" y="4206"/>
                  </a:lnTo>
                  <a:lnTo>
                    <a:pt x="2993" y="4289"/>
                  </a:lnTo>
                  <a:lnTo>
                    <a:pt x="3035" y="4289"/>
                  </a:lnTo>
                  <a:lnTo>
                    <a:pt x="3118" y="4310"/>
                  </a:lnTo>
                  <a:lnTo>
                    <a:pt x="3097" y="4415"/>
                  </a:lnTo>
                  <a:lnTo>
                    <a:pt x="3139" y="4478"/>
                  </a:lnTo>
                  <a:lnTo>
                    <a:pt x="3286" y="4478"/>
                  </a:lnTo>
                  <a:lnTo>
                    <a:pt x="3348" y="4582"/>
                  </a:lnTo>
                  <a:lnTo>
                    <a:pt x="3411" y="4603"/>
                  </a:lnTo>
                  <a:lnTo>
                    <a:pt x="3516" y="4561"/>
                  </a:lnTo>
                  <a:lnTo>
                    <a:pt x="3558" y="4624"/>
                  </a:lnTo>
                  <a:lnTo>
                    <a:pt x="3495" y="4708"/>
                  </a:lnTo>
                  <a:lnTo>
                    <a:pt x="3453" y="4875"/>
                  </a:lnTo>
                  <a:lnTo>
                    <a:pt x="3516" y="4938"/>
                  </a:lnTo>
                  <a:lnTo>
                    <a:pt x="3600" y="4938"/>
                  </a:lnTo>
                  <a:lnTo>
                    <a:pt x="3600" y="5105"/>
                  </a:lnTo>
                  <a:lnTo>
                    <a:pt x="3432" y="5231"/>
                  </a:lnTo>
                  <a:lnTo>
                    <a:pt x="3453" y="5357"/>
                  </a:lnTo>
                  <a:lnTo>
                    <a:pt x="3495" y="5440"/>
                  </a:lnTo>
                  <a:lnTo>
                    <a:pt x="3516" y="5629"/>
                  </a:lnTo>
                  <a:lnTo>
                    <a:pt x="3411" y="5670"/>
                  </a:lnTo>
                  <a:lnTo>
                    <a:pt x="3390" y="5670"/>
                  </a:lnTo>
                  <a:lnTo>
                    <a:pt x="3453" y="5859"/>
                  </a:lnTo>
                  <a:lnTo>
                    <a:pt x="3558" y="5921"/>
                  </a:lnTo>
                  <a:lnTo>
                    <a:pt x="3662" y="6152"/>
                  </a:lnTo>
                  <a:lnTo>
                    <a:pt x="3641" y="6340"/>
                  </a:lnTo>
                  <a:lnTo>
                    <a:pt x="3662" y="6445"/>
                  </a:lnTo>
                  <a:lnTo>
                    <a:pt x="3641" y="6591"/>
                  </a:lnTo>
                  <a:lnTo>
                    <a:pt x="3662" y="6717"/>
                  </a:lnTo>
                  <a:lnTo>
                    <a:pt x="3558" y="6905"/>
                  </a:lnTo>
                  <a:lnTo>
                    <a:pt x="3495" y="6926"/>
                  </a:lnTo>
                  <a:lnTo>
                    <a:pt x="3453" y="7010"/>
                  </a:lnTo>
                  <a:lnTo>
                    <a:pt x="3307" y="7072"/>
                  </a:lnTo>
                  <a:lnTo>
                    <a:pt x="3139" y="7177"/>
                  </a:lnTo>
                  <a:lnTo>
                    <a:pt x="3076" y="7282"/>
                  </a:lnTo>
                  <a:lnTo>
                    <a:pt x="2867" y="7282"/>
                  </a:lnTo>
                  <a:lnTo>
                    <a:pt x="2763" y="7344"/>
                  </a:lnTo>
                  <a:lnTo>
                    <a:pt x="2784" y="7554"/>
                  </a:lnTo>
                  <a:lnTo>
                    <a:pt x="2909" y="7595"/>
                  </a:lnTo>
                  <a:lnTo>
                    <a:pt x="3014" y="7700"/>
                  </a:lnTo>
                  <a:lnTo>
                    <a:pt x="2993" y="7763"/>
                  </a:lnTo>
                  <a:lnTo>
                    <a:pt x="3035" y="7909"/>
                  </a:lnTo>
                  <a:lnTo>
                    <a:pt x="2867" y="7909"/>
                  </a:lnTo>
                  <a:lnTo>
                    <a:pt x="2825" y="7826"/>
                  </a:lnTo>
                  <a:lnTo>
                    <a:pt x="2721" y="7763"/>
                  </a:lnTo>
                  <a:lnTo>
                    <a:pt x="2449" y="7826"/>
                  </a:lnTo>
                  <a:lnTo>
                    <a:pt x="2386" y="7805"/>
                  </a:lnTo>
                  <a:lnTo>
                    <a:pt x="2260" y="7805"/>
                  </a:lnTo>
                  <a:lnTo>
                    <a:pt x="2198" y="7951"/>
                  </a:lnTo>
                  <a:lnTo>
                    <a:pt x="2072" y="7972"/>
                  </a:lnTo>
                  <a:lnTo>
                    <a:pt x="1968" y="8118"/>
                  </a:lnTo>
                  <a:lnTo>
                    <a:pt x="1988" y="8139"/>
                  </a:lnTo>
                  <a:lnTo>
                    <a:pt x="1988" y="8244"/>
                  </a:lnTo>
                  <a:lnTo>
                    <a:pt x="1988" y="8265"/>
                  </a:lnTo>
                  <a:lnTo>
                    <a:pt x="2093" y="8286"/>
                  </a:lnTo>
                  <a:lnTo>
                    <a:pt x="2156" y="8265"/>
                  </a:lnTo>
                  <a:lnTo>
                    <a:pt x="2198" y="8286"/>
                  </a:lnTo>
                  <a:lnTo>
                    <a:pt x="2281" y="8265"/>
                  </a:lnTo>
                  <a:lnTo>
                    <a:pt x="2407" y="8286"/>
                  </a:lnTo>
                  <a:lnTo>
                    <a:pt x="2491" y="8265"/>
                  </a:lnTo>
                  <a:lnTo>
                    <a:pt x="2449" y="8328"/>
                  </a:lnTo>
                  <a:lnTo>
                    <a:pt x="2281" y="8453"/>
                  </a:lnTo>
                  <a:lnTo>
                    <a:pt x="2198" y="8579"/>
                  </a:lnTo>
                  <a:lnTo>
                    <a:pt x="2198" y="8767"/>
                  </a:lnTo>
                  <a:lnTo>
                    <a:pt x="2177" y="8851"/>
                  </a:lnTo>
                  <a:lnTo>
                    <a:pt x="2240" y="8851"/>
                  </a:lnTo>
                  <a:lnTo>
                    <a:pt x="2198" y="8872"/>
                  </a:lnTo>
                  <a:lnTo>
                    <a:pt x="2198" y="9018"/>
                  </a:lnTo>
                  <a:lnTo>
                    <a:pt x="2281" y="9081"/>
                  </a:lnTo>
                  <a:lnTo>
                    <a:pt x="2344" y="9060"/>
                  </a:lnTo>
                  <a:lnTo>
                    <a:pt x="2344" y="9060"/>
                  </a:lnTo>
                  <a:lnTo>
                    <a:pt x="2281" y="9123"/>
                  </a:lnTo>
                  <a:lnTo>
                    <a:pt x="2177" y="9165"/>
                  </a:lnTo>
                  <a:lnTo>
                    <a:pt x="2072" y="9227"/>
                  </a:lnTo>
                  <a:lnTo>
                    <a:pt x="2240" y="9227"/>
                  </a:lnTo>
                  <a:lnTo>
                    <a:pt x="2470" y="9123"/>
                  </a:lnTo>
                  <a:lnTo>
                    <a:pt x="2470" y="9102"/>
                  </a:lnTo>
                  <a:lnTo>
                    <a:pt x="2491" y="9102"/>
                  </a:lnTo>
                  <a:lnTo>
                    <a:pt x="2574" y="9018"/>
                  </a:lnTo>
                  <a:lnTo>
                    <a:pt x="2595" y="8914"/>
                  </a:lnTo>
                  <a:lnTo>
                    <a:pt x="2616" y="8851"/>
                  </a:lnTo>
                  <a:lnTo>
                    <a:pt x="2700" y="8872"/>
                  </a:lnTo>
                  <a:lnTo>
                    <a:pt x="2721" y="8851"/>
                  </a:lnTo>
                  <a:lnTo>
                    <a:pt x="2867" y="8746"/>
                  </a:lnTo>
                  <a:lnTo>
                    <a:pt x="2909" y="8746"/>
                  </a:lnTo>
                  <a:lnTo>
                    <a:pt x="2930" y="8683"/>
                  </a:lnTo>
                  <a:lnTo>
                    <a:pt x="2993" y="8662"/>
                  </a:lnTo>
                  <a:lnTo>
                    <a:pt x="2972" y="8600"/>
                  </a:lnTo>
                  <a:lnTo>
                    <a:pt x="2972" y="8579"/>
                  </a:lnTo>
                  <a:lnTo>
                    <a:pt x="2930" y="8495"/>
                  </a:lnTo>
                  <a:lnTo>
                    <a:pt x="2993" y="8495"/>
                  </a:lnTo>
                  <a:lnTo>
                    <a:pt x="3035" y="8558"/>
                  </a:lnTo>
                  <a:lnTo>
                    <a:pt x="3097" y="8579"/>
                  </a:lnTo>
                  <a:lnTo>
                    <a:pt x="3139" y="8537"/>
                  </a:lnTo>
                  <a:lnTo>
                    <a:pt x="3139" y="8453"/>
                  </a:lnTo>
                  <a:lnTo>
                    <a:pt x="3035" y="8349"/>
                  </a:lnTo>
                  <a:lnTo>
                    <a:pt x="3160" y="8453"/>
                  </a:lnTo>
                  <a:lnTo>
                    <a:pt x="3244" y="8390"/>
                  </a:lnTo>
                  <a:lnTo>
                    <a:pt x="3223" y="8286"/>
                  </a:lnTo>
                  <a:lnTo>
                    <a:pt x="3244" y="8244"/>
                  </a:lnTo>
                  <a:lnTo>
                    <a:pt x="3097" y="8181"/>
                  </a:lnTo>
                  <a:lnTo>
                    <a:pt x="3160" y="8181"/>
                  </a:lnTo>
                  <a:lnTo>
                    <a:pt x="3223" y="8160"/>
                  </a:lnTo>
                  <a:lnTo>
                    <a:pt x="3223" y="8139"/>
                  </a:lnTo>
                  <a:lnTo>
                    <a:pt x="3139" y="8077"/>
                  </a:lnTo>
                  <a:lnTo>
                    <a:pt x="3244" y="8118"/>
                  </a:lnTo>
                  <a:lnTo>
                    <a:pt x="3286" y="8077"/>
                  </a:lnTo>
                  <a:lnTo>
                    <a:pt x="3307" y="8014"/>
                  </a:lnTo>
                  <a:lnTo>
                    <a:pt x="3307" y="8077"/>
                  </a:lnTo>
                  <a:lnTo>
                    <a:pt x="3286" y="8160"/>
                  </a:lnTo>
                  <a:lnTo>
                    <a:pt x="3307" y="8160"/>
                  </a:lnTo>
                  <a:lnTo>
                    <a:pt x="3411" y="8139"/>
                  </a:lnTo>
                  <a:lnTo>
                    <a:pt x="3495" y="8181"/>
                  </a:lnTo>
                  <a:lnTo>
                    <a:pt x="3620" y="8160"/>
                  </a:lnTo>
                  <a:lnTo>
                    <a:pt x="3872" y="8014"/>
                  </a:lnTo>
                  <a:lnTo>
                    <a:pt x="3955" y="7951"/>
                  </a:lnTo>
                  <a:lnTo>
                    <a:pt x="4060" y="7951"/>
                  </a:lnTo>
                  <a:lnTo>
                    <a:pt x="4060" y="7846"/>
                  </a:lnTo>
                  <a:lnTo>
                    <a:pt x="4164" y="7763"/>
                  </a:lnTo>
                  <a:lnTo>
                    <a:pt x="4269" y="7721"/>
                  </a:lnTo>
                  <a:lnTo>
                    <a:pt x="4395" y="7595"/>
                  </a:lnTo>
                  <a:lnTo>
                    <a:pt x="4457" y="7554"/>
                  </a:lnTo>
                  <a:lnTo>
                    <a:pt x="4478" y="7428"/>
                  </a:lnTo>
                  <a:lnTo>
                    <a:pt x="4541" y="7407"/>
                  </a:lnTo>
                  <a:lnTo>
                    <a:pt x="4604" y="7323"/>
                  </a:lnTo>
                  <a:lnTo>
                    <a:pt x="4583" y="7282"/>
                  </a:lnTo>
                  <a:lnTo>
                    <a:pt x="4604" y="7177"/>
                  </a:lnTo>
                  <a:lnTo>
                    <a:pt x="4541" y="7072"/>
                  </a:lnTo>
                  <a:lnTo>
                    <a:pt x="4646" y="6989"/>
                  </a:lnTo>
                  <a:lnTo>
                    <a:pt x="4646" y="6905"/>
                  </a:lnTo>
                  <a:lnTo>
                    <a:pt x="4688" y="6884"/>
                  </a:lnTo>
                  <a:lnTo>
                    <a:pt x="4688" y="6821"/>
                  </a:lnTo>
                  <a:lnTo>
                    <a:pt x="4646" y="6758"/>
                  </a:lnTo>
                  <a:lnTo>
                    <a:pt x="4646" y="6675"/>
                  </a:lnTo>
                  <a:lnTo>
                    <a:pt x="4688" y="6654"/>
                  </a:lnTo>
                  <a:lnTo>
                    <a:pt x="4709" y="6696"/>
                  </a:lnTo>
                  <a:lnTo>
                    <a:pt x="4709" y="6717"/>
                  </a:lnTo>
                  <a:lnTo>
                    <a:pt x="4729" y="6717"/>
                  </a:lnTo>
                  <a:lnTo>
                    <a:pt x="4771" y="6654"/>
                  </a:lnTo>
                  <a:lnTo>
                    <a:pt x="4688" y="6507"/>
                  </a:lnTo>
                  <a:lnTo>
                    <a:pt x="4667" y="6445"/>
                  </a:lnTo>
                  <a:lnTo>
                    <a:pt x="4604" y="6403"/>
                  </a:lnTo>
                  <a:lnTo>
                    <a:pt x="4604" y="6361"/>
                  </a:lnTo>
                  <a:lnTo>
                    <a:pt x="4583" y="6194"/>
                  </a:lnTo>
                  <a:lnTo>
                    <a:pt x="4604" y="6173"/>
                  </a:lnTo>
                  <a:lnTo>
                    <a:pt x="4562" y="6068"/>
                  </a:lnTo>
                  <a:lnTo>
                    <a:pt x="4583" y="6026"/>
                  </a:lnTo>
                  <a:lnTo>
                    <a:pt x="4583" y="5921"/>
                  </a:lnTo>
                  <a:lnTo>
                    <a:pt x="4541" y="5859"/>
                  </a:lnTo>
                  <a:lnTo>
                    <a:pt x="4499" y="5670"/>
                  </a:lnTo>
                  <a:lnTo>
                    <a:pt x="4457" y="5649"/>
                  </a:lnTo>
                  <a:lnTo>
                    <a:pt x="4437" y="5440"/>
                  </a:lnTo>
                  <a:lnTo>
                    <a:pt x="4332" y="5315"/>
                  </a:lnTo>
                  <a:lnTo>
                    <a:pt x="4353" y="5252"/>
                  </a:lnTo>
                  <a:lnTo>
                    <a:pt x="4332" y="5210"/>
                  </a:lnTo>
                  <a:lnTo>
                    <a:pt x="4332" y="5147"/>
                  </a:lnTo>
                  <a:lnTo>
                    <a:pt x="4185" y="5022"/>
                  </a:lnTo>
                  <a:lnTo>
                    <a:pt x="4185" y="4938"/>
                  </a:lnTo>
                  <a:lnTo>
                    <a:pt x="4164" y="4938"/>
                  </a:lnTo>
                  <a:lnTo>
                    <a:pt x="4144" y="4833"/>
                  </a:lnTo>
                  <a:lnTo>
                    <a:pt x="4060" y="4708"/>
                  </a:lnTo>
                  <a:lnTo>
                    <a:pt x="3809" y="4499"/>
                  </a:lnTo>
                  <a:lnTo>
                    <a:pt x="3746" y="4394"/>
                  </a:lnTo>
                  <a:lnTo>
                    <a:pt x="3453" y="4185"/>
                  </a:lnTo>
                  <a:lnTo>
                    <a:pt x="3139" y="4038"/>
                  </a:lnTo>
                  <a:lnTo>
                    <a:pt x="3139" y="3976"/>
                  </a:lnTo>
                  <a:lnTo>
                    <a:pt x="3014" y="3934"/>
                  </a:lnTo>
                  <a:lnTo>
                    <a:pt x="2784" y="3745"/>
                  </a:lnTo>
                  <a:lnTo>
                    <a:pt x="2763" y="3662"/>
                  </a:lnTo>
                  <a:lnTo>
                    <a:pt x="2721" y="3536"/>
                  </a:lnTo>
                  <a:lnTo>
                    <a:pt x="2721" y="3473"/>
                  </a:lnTo>
                  <a:lnTo>
                    <a:pt x="2721" y="3432"/>
                  </a:lnTo>
                  <a:lnTo>
                    <a:pt x="2679" y="3306"/>
                  </a:lnTo>
                  <a:lnTo>
                    <a:pt x="2595" y="3306"/>
                  </a:lnTo>
                  <a:lnTo>
                    <a:pt x="2470" y="3139"/>
                  </a:lnTo>
                  <a:lnTo>
                    <a:pt x="2281" y="3055"/>
                  </a:lnTo>
                  <a:lnTo>
                    <a:pt x="2177" y="3034"/>
                  </a:lnTo>
                  <a:lnTo>
                    <a:pt x="2281" y="2992"/>
                  </a:lnTo>
                  <a:lnTo>
                    <a:pt x="2281" y="2929"/>
                  </a:lnTo>
                  <a:lnTo>
                    <a:pt x="2177" y="2825"/>
                  </a:lnTo>
                  <a:lnTo>
                    <a:pt x="2240" y="2720"/>
                  </a:lnTo>
                  <a:lnTo>
                    <a:pt x="2281" y="2532"/>
                  </a:lnTo>
                  <a:lnTo>
                    <a:pt x="2260" y="2490"/>
                  </a:lnTo>
                  <a:lnTo>
                    <a:pt x="2198" y="2490"/>
                  </a:lnTo>
                  <a:lnTo>
                    <a:pt x="2198" y="2385"/>
                  </a:lnTo>
                  <a:lnTo>
                    <a:pt x="2260" y="2323"/>
                  </a:lnTo>
                  <a:lnTo>
                    <a:pt x="2281" y="2218"/>
                  </a:lnTo>
                  <a:lnTo>
                    <a:pt x="2344" y="2197"/>
                  </a:lnTo>
                  <a:lnTo>
                    <a:pt x="2365" y="2155"/>
                  </a:lnTo>
                  <a:lnTo>
                    <a:pt x="2386" y="2176"/>
                  </a:lnTo>
                  <a:lnTo>
                    <a:pt x="2449" y="2176"/>
                  </a:lnTo>
                  <a:lnTo>
                    <a:pt x="2553" y="2051"/>
                  </a:lnTo>
                  <a:lnTo>
                    <a:pt x="2574" y="2051"/>
                  </a:lnTo>
                  <a:lnTo>
                    <a:pt x="2616" y="1988"/>
                  </a:lnTo>
                  <a:lnTo>
                    <a:pt x="2574" y="1904"/>
                  </a:lnTo>
                  <a:lnTo>
                    <a:pt x="2595" y="1883"/>
                  </a:lnTo>
                  <a:lnTo>
                    <a:pt x="2595" y="1800"/>
                  </a:lnTo>
                  <a:lnTo>
                    <a:pt x="2595" y="1737"/>
                  </a:lnTo>
                  <a:lnTo>
                    <a:pt x="2574" y="1674"/>
                  </a:lnTo>
                  <a:lnTo>
                    <a:pt x="2616" y="1632"/>
                  </a:lnTo>
                  <a:lnTo>
                    <a:pt x="2616" y="1548"/>
                  </a:lnTo>
                  <a:lnTo>
                    <a:pt x="2679" y="1548"/>
                  </a:lnTo>
                  <a:lnTo>
                    <a:pt x="2700" y="1590"/>
                  </a:lnTo>
                  <a:lnTo>
                    <a:pt x="2721" y="1590"/>
                  </a:lnTo>
                  <a:lnTo>
                    <a:pt x="2804" y="1548"/>
                  </a:lnTo>
                  <a:lnTo>
                    <a:pt x="2888" y="1528"/>
                  </a:lnTo>
                  <a:lnTo>
                    <a:pt x="2930" y="1548"/>
                  </a:lnTo>
                  <a:lnTo>
                    <a:pt x="2972" y="1528"/>
                  </a:lnTo>
                  <a:lnTo>
                    <a:pt x="3014" y="1465"/>
                  </a:lnTo>
                  <a:lnTo>
                    <a:pt x="2993" y="1381"/>
                  </a:lnTo>
                  <a:lnTo>
                    <a:pt x="3014" y="1339"/>
                  </a:lnTo>
                  <a:lnTo>
                    <a:pt x="3118" y="1318"/>
                  </a:lnTo>
                  <a:lnTo>
                    <a:pt x="3223" y="1339"/>
                  </a:lnTo>
                  <a:lnTo>
                    <a:pt x="3328" y="1256"/>
                  </a:lnTo>
                  <a:lnTo>
                    <a:pt x="3390" y="1256"/>
                  </a:lnTo>
                  <a:lnTo>
                    <a:pt x="3432" y="1235"/>
                  </a:lnTo>
                  <a:lnTo>
                    <a:pt x="3495" y="1172"/>
                  </a:lnTo>
                  <a:lnTo>
                    <a:pt x="3453" y="1130"/>
                  </a:lnTo>
                  <a:lnTo>
                    <a:pt x="3348" y="1067"/>
                  </a:lnTo>
                  <a:lnTo>
                    <a:pt x="3286" y="1109"/>
                  </a:lnTo>
                  <a:lnTo>
                    <a:pt x="3223" y="1046"/>
                  </a:lnTo>
                  <a:lnTo>
                    <a:pt x="3118" y="1109"/>
                  </a:lnTo>
                  <a:lnTo>
                    <a:pt x="3014" y="1025"/>
                  </a:lnTo>
                  <a:lnTo>
                    <a:pt x="2888" y="1004"/>
                  </a:lnTo>
                  <a:lnTo>
                    <a:pt x="2867" y="900"/>
                  </a:lnTo>
                  <a:lnTo>
                    <a:pt x="2616" y="816"/>
                  </a:lnTo>
                  <a:lnTo>
                    <a:pt x="2595" y="712"/>
                  </a:lnTo>
                  <a:lnTo>
                    <a:pt x="2512" y="691"/>
                  </a:lnTo>
                  <a:lnTo>
                    <a:pt x="2574" y="481"/>
                  </a:lnTo>
                  <a:lnTo>
                    <a:pt x="2679" y="440"/>
                  </a:lnTo>
                  <a:lnTo>
                    <a:pt x="2679" y="335"/>
                  </a:lnTo>
                  <a:lnTo>
                    <a:pt x="2595" y="272"/>
                  </a:lnTo>
                  <a:lnTo>
                    <a:pt x="2449" y="314"/>
                  </a:lnTo>
                  <a:lnTo>
                    <a:pt x="2386" y="272"/>
                  </a:lnTo>
                  <a:lnTo>
                    <a:pt x="2114" y="272"/>
                  </a:lnTo>
                  <a:lnTo>
                    <a:pt x="2072" y="188"/>
                  </a:lnTo>
                  <a:lnTo>
                    <a:pt x="1947" y="168"/>
                  </a:lnTo>
                  <a:lnTo>
                    <a:pt x="1947" y="84"/>
                  </a:lnTo>
                  <a:lnTo>
                    <a:pt x="1821"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6911;p56"/>
            <p:cNvSpPr/>
            <p:nvPr/>
          </p:nvSpPr>
          <p:spPr>
            <a:xfrm>
              <a:off x="4450186" y="3045644"/>
              <a:ext cx="36139" cy="29750"/>
            </a:xfrm>
            <a:custGeom>
              <a:avLst/>
              <a:gdLst/>
              <a:ahLst/>
              <a:cxnLst/>
              <a:rect l="l" t="t" r="r" b="b"/>
              <a:pathLst>
                <a:path w="3035" h="2616" extrusionOk="0">
                  <a:moveTo>
                    <a:pt x="2407" y="0"/>
                  </a:moveTo>
                  <a:lnTo>
                    <a:pt x="2239" y="42"/>
                  </a:lnTo>
                  <a:lnTo>
                    <a:pt x="2135" y="126"/>
                  </a:lnTo>
                  <a:lnTo>
                    <a:pt x="2260" y="251"/>
                  </a:lnTo>
                  <a:lnTo>
                    <a:pt x="2239" y="356"/>
                  </a:lnTo>
                  <a:lnTo>
                    <a:pt x="2260" y="460"/>
                  </a:lnTo>
                  <a:lnTo>
                    <a:pt x="2260" y="544"/>
                  </a:lnTo>
                  <a:lnTo>
                    <a:pt x="2072" y="481"/>
                  </a:lnTo>
                  <a:lnTo>
                    <a:pt x="1967" y="314"/>
                  </a:lnTo>
                  <a:lnTo>
                    <a:pt x="1821" y="314"/>
                  </a:lnTo>
                  <a:lnTo>
                    <a:pt x="1758" y="230"/>
                  </a:lnTo>
                  <a:lnTo>
                    <a:pt x="1632" y="126"/>
                  </a:lnTo>
                  <a:lnTo>
                    <a:pt x="1549" y="167"/>
                  </a:lnTo>
                  <a:lnTo>
                    <a:pt x="1444" y="105"/>
                  </a:lnTo>
                  <a:lnTo>
                    <a:pt x="1298" y="126"/>
                  </a:lnTo>
                  <a:lnTo>
                    <a:pt x="1151" y="63"/>
                  </a:lnTo>
                  <a:lnTo>
                    <a:pt x="1026" y="63"/>
                  </a:lnTo>
                  <a:lnTo>
                    <a:pt x="879" y="146"/>
                  </a:lnTo>
                  <a:lnTo>
                    <a:pt x="816" y="105"/>
                  </a:lnTo>
                  <a:lnTo>
                    <a:pt x="670" y="105"/>
                  </a:lnTo>
                  <a:lnTo>
                    <a:pt x="398" y="167"/>
                  </a:lnTo>
                  <a:lnTo>
                    <a:pt x="272" y="167"/>
                  </a:lnTo>
                  <a:lnTo>
                    <a:pt x="168" y="335"/>
                  </a:lnTo>
                  <a:lnTo>
                    <a:pt x="105" y="523"/>
                  </a:lnTo>
                  <a:lnTo>
                    <a:pt x="42" y="649"/>
                  </a:lnTo>
                  <a:lnTo>
                    <a:pt x="0" y="858"/>
                  </a:lnTo>
                  <a:lnTo>
                    <a:pt x="63" y="1088"/>
                  </a:lnTo>
                  <a:lnTo>
                    <a:pt x="168" y="1151"/>
                  </a:lnTo>
                  <a:lnTo>
                    <a:pt x="210" y="1255"/>
                  </a:lnTo>
                  <a:lnTo>
                    <a:pt x="189" y="1486"/>
                  </a:lnTo>
                  <a:lnTo>
                    <a:pt x="189" y="1569"/>
                  </a:lnTo>
                  <a:lnTo>
                    <a:pt x="272" y="1632"/>
                  </a:lnTo>
                  <a:lnTo>
                    <a:pt x="272" y="1779"/>
                  </a:lnTo>
                  <a:lnTo>
                    <a:pt x="356" y="1820"/>
                  </a:lnTo>
                  <a:lnTo>
                    <a:pt x="356" y="1925"/>
                  </a:lnTo>
                  <a:lnTo>
                    <a:pt x="419" y="2051"/>
                  </a:lnTo>
                  <a:lnTo>
                    <a:pt x="482" y="2030"/>
                  </a:lnTo>
                  <a:lnTo>
                    <a:pt x="523" y="2113"/>
                  </a:lnTo>
                  <a:lnTo>
                    <a:pt x="503" y="2218"/>
                  </a:lnTo>
                  <a:lnTo>
                    <a:pt x="565" y="2260"/>
                  </a:lnTo>
                  <a:lnTo>
                    <a:pt x="565" y="2364"/>
                  </a:lnTo>
                  <a:lnTo>
                    <a:pt x="733" y="2364"/>
                  </a:lnTo>
                  <a:lnTo>
                    <a:pt x="733" y="2260"/>
                  </a:lnTo>
                  <a:lnTo>
                    <a:pt x="795" y="2218"/>
                  </a:lnTo>
                  <a:lnTo>
                    <a:pt x="837" y="2155"/>
                  </a:lnTo>
                  <a:lnTo>
                    <a:pt x="837" y="2239"/>
                  </a:lnTo>
                  <a:lnTo>
                    <a:pt x="900" y="2323"/>
                  </a:lnTo>
                  <a:lnTo>
                    <a:pt x="879" y="2406"/>
                  </a:lnTo>
                  <a:lnTo>
                    <a:pt x="816" y="2469"/>
                  </a:lnTo>
                  <a:lnTo>
                    <a:pt x="837" y="2553"/>
                  </a:lnTo>
                  <a:lnTo>
                    <a:pt x="879" y="2574"/>
                  </a:lnTo>
                  <a:lnTo>
                    <a:pt x="921" y="2574"/>
                  </a:lnTo>
                  <a:lnTo>
                    <a:pt x="1026" y="2511"/>
                  </a:lnTo>
                  <a:lnTo>
                    <a:pt x="1026" y="2469"/>
                  </a:lnTo>
                  <a:lnTo>
                    <a:pt x="1088" y="2532"/>
                  </a:lnTo>
                  <a:lnTo>
                    <a:pt x="1214" y="2553"/>
                  </a:lnTo>
                  <a:lnTo>
                    <a:pt x="1235" y="2532"/>
                  </a:lnTo>
                  <a:lnTo>
                    <a:pt x="1340" y="2615"/>
                  </a:lnTo>
                  <a:lnTo>
                    <a:pt x="1444" y="2469"/>
                  </a:lnTo>
                  <a:lnTo>
                    <a:pt x="1570" y="2448"/>
                  </a:lnTo>
                  <a:lnTo>
                    <a:pt x="1632" y="2302"/>
                  </a:lnTo>
                  <a:lnTo>
                    <a:pt x="1758" y="2302"/>
                  </a:lnTo>
                  <a:lnTo>
                    <a:pt x="1821" y="2323"/>
                  </a:lnTo>
                  <a:lnTo>
                    <a:pt x="2093" y="2260"/>
                  </a:lnTo>
                  <a:lnTo>
                    <a:pt x="2197" y="2323"/>
                  </a:lnTo>
                  <a:lnTo>
                    <a:pt x="2239" y="2406"/>
                  </a:lnTo>
                  <a:lnTo>
                    <a:pt x="2407" y="2406"/>
                  </a:lnTo>
                  <a:lnTo>
                    <a:pt x="2365" y="2260"/>
                  </a:lnTo>
                  <a:lnTo>
                    <a:pt x="2386" y="2197"/>
                  </a:lnTo>
                  <a:lnTo>
                    <a:pt x="2281" y="2092"/>
                  </a:lnTo>
                  <a:lnTo>
                    <a:pt x="2156" y="2051"/>
                  </a:lnTo>
                  <a:lnTo>
                    <a:pt x="2135" y="1841"/>
                  </a:lnTo>
                  <a:lnTo>
                    <a:pt x="2239" y="1779"/>
                  </a:lnTo>
                  <a:lnTo>
                    <a:pt x="2448" y="1779"/>
                  </a:lnTo>
                  <a:lnTo>
                    <a:pt x="2511" y="1674"/>
                  </a:lnTo>
                  <a:lnTo>
                    <a:pt x="2679" y="1569"/>
                  </a:lnTo>
                  <a:lnTo>
                    <a:pt x="2825" y="1507"/>
                  </a:lnTo>
                  <a:lnTo>
                    <a:pt x="2867" y="1423"/>
                  </a:lnTo>
                  <a:lnTo>
                    <a:pt x="2930" y="1402"/>
                  </a:lnTo>
                  <a:lnTo>
                    <a:pt x="3034" y="1214"/>
                  </a:lnTo>
                  <a:lnTo>
                    <a:pt x="3013" y="1088"/>
                  </a:lnTo>
                  <a:lnTo>
                    <a:pt x="3034" y="942"/>
                  </a:lnTo>
                  <a:lnTo>
                    <a:pt x="3013" y="837"/>
                  </a:lnTo>
                  <a:lnTo>
                    <a:pt x="3034" y="649"/>
                  </a:lnTo>
                  <a:lnTo>
                    <a:pt x="2930" y="418"/>
                  </a:lnTo>
                  <a:lnTo>
                    <a:pt x="2825" y="356"/>
                  </a:lnTo>
                  <a:lnTo>
                    <a:pt x="2762" y="167"/>
                  </a:lnTo>
                  <a:lnTo>
                    <a:pt x="2679" y="167"/>
                  </a:lnTo>
                  <a:lnTo>
                    <a:pt x="2574" y="126"/>
                  </a:lnTo>
                  <a:lnTo>
                    <a:pt x="2469" y="105"/>
                  </a:lnTo>
                  <a:lnTo>
                    <a:pt x="2407"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6912;p56"/>
            <p:cNvSpPr/>
            <p:nvPr/>
          </p:nvSpPr>
          <p:spPr>
            <a:xfrm>
              <a:off x="4429753" y="2990191"/>
              <a:ext cx="55822" cy="61650"/>
            </a:xfrm>
            <a:custGeom>
              <a:avLst/>
              <a:gdLst/>
              <a:ahLst/>
              <a:cxnLst/>
              <a:rect l="l" t="t" r="r" b="b"/>
              <a:pathLst>
                <a:path w="4688" h="5421" extrusionOk="0">
                  <a:moveTo>
                    <a:pt x="879" y="1"/>
                  </a:moveTo>
                  <a:lnTo>
                    <a:pt x="879" y="85"/>
                  </a:lnTo>
                  <a:lnTo>
                    <a:pt x="817" y="126"/>
                  </a:lnTo>
                  <a:lnTo>
                    <a:pt x="817" y="336"/>
                  </a:lnTo>
                  <a:lnTo>
                    <a:pt x="859" y="440"/>
                  </a:lnTo>
                  <a:lnTo>
                    <a:pt x="859" y="587"/>
                  </a:lnTo>
                  <a:lnTo>
                    <a:pt x="879" y="733"/>
                  </a:lnTo>
                  <a:lnTo>
                    <a:pt x="775" y="712"/>
                  </a:lnTo>
                  <a:lnTo>
                    <a:pt x="649" y="754"/>
                  </a:lnTo>
                  <a:lnTo>
                    <a:pt x="587" y="649"/>
                  </a:lnTo>
                  <a:lnTo>
                    <a:pt x="524" y="608"/>
                  </a:lnTo>
                  <a:lnTo>
                    <a:pt x="419" y="712"/>
                  </a:lnTo>
                  <a:lnTo>
                    <a:pt x="252" y="733"/>
                  </a:lnTo>
                  <a:lnTo>
                    <a:pt x="231" y="838"/>
                  </a:lnTo>
                  <a:lnTo>
                    <a:pt x="189" y="942"/>
                  </a:lnTo>
                  <a:lnTo>
                    <a:pt x="231" y="1026"/>
                  </a:lnTo>
                  <a:lnTo>
                    <a:pt x="105" y="1110"/>
                  </a:lnTo>
                  <a:lnTo>
                    <a:pt x="43" y="1110"/>
                  </a:lnTo>
                  <a:lnTo>
                    <a:pt x="1" y="1256"/>
                  </a:lnTo>
                  <a:lnTo>
                    <a:pt x="43" y="1382"/>
                  </a:lnTo>
                  <a:lnTo>
                    <a:pt x="210" y="1361"/>
                  </a:lnTo>
                  <a:lnTo>
                    <a:pt x="315" y="1486"/>
                  </a:lnTo>
                  <a:lnTo>
                    <a:pt x="335" y="1675"/>
                  </a:lnTo>
                  <a:lnTo>
                    <a:pt x="252" y="1758"/>
                  </a:lnTo>
                  <a:lnTo>
                    <a:pt x="335" y="1884"/>
                  </a:lnTo>
                  <a:lnTo>
                    <a:pt x="440" y="1947"/>
                  </a:lnTo>
                  <a:lnTo>
                    <a:pt x="524" y="1863"/>
                  </a:lnTo>
                  <a:lnTo>
                    <a:pt x="733" y="1863"/>
                  </a:lnTo>
                  <a:lnTo>
                    <a:pt x="754" y="1968"/>
                  </a:lnTo>
                  <a:lnTo>
                    <a:pt x="670" y="2093"/>
                  </a:lnTo>
                  <a:lnTo>
                    <a:pt x="754" y="2198"/>
                  </a:lnTo>
                  <a:lnTo>
                    <a:pt x="733" y="2281"/>
                  </a:lnTo>
                  <a:lnTo>
                    <a:pt x="670" y="2386"/>
                  </a:lnTo>
                  <a:lnTo>
                    <a:pt x="733" y="2512"/>
                  </a:lnTo>
                  <a:lnTo>
                    <a:pt x="733" y="2721"/>
                  </a:lnTo>
                  <a:lnTo>
                    <a:pt x="733" y="3014"/>
                  </a:lnTo>
                  <a:lnTo>
                    <a:pt x="879" y="2930"/>
                  </a:lnTo>
                  <a:lnTo>
                    <a:pt x="1047" y="2909"/>
                  </a:lnTo>
                  <a:lnTo>
                    <a:pt x="1047" y="2784"/>
                  </a:lnTo>
                  <a:lnTo>
                    <a:pt x="1235" y="2700"/>
                  </a:lnTo>
                  <a:lnTo>
                    <a:pt x="1444" y="2805"/>
                  </a:lnTo>
                  <a:lnTo>
                    <a:pt x="1549" y="2805"/>
                  </a:lnTo>
                  <a:lnTo>
                    <a:pt x="1633" y="2930"/>
                  </a:lnTo>
                  <a:lnTo>
                    <a:pt x="1884" y="2909"/>
                  </a:lnTo>
                  <a:lnTo>
                    <a:pt x="2009" y="2637"/>
                  </a:lnTo>
                  <a:lnTo>
                    <a:pt x="2198" y="2595"/>
                  </a:lnTo>
                  <a:lnTo>
                    <a:pt x="2449" y="2679"/>
                  </a:lnTo>
                  <a:lnTo>
                    <a:pt x="2532" y="2826"/>
                  </a:lnTo>
                  <a:lnTo>
                    <a:pt x="2804" y="3014"/>
                  </a:lnTo>
                  <a:lnTo>
                    <a:pt x="2930" y="3118"/>
                  </a:lnTo>
                  <a:lnTo>
                    <a:pt x="2972" y="3244"/>
                  </a:lnTo>
                  <a:lnTo>
                    <a:pt x="2972" y="3328"/>
                  </a:lnTo>
                  <a:lnTo>
                    <a:pt x="2930" y="3411"/>
                  </a:lnTo>
                  <a:lnTo>
                    <a:pt x="2972" y="3537"/>
                  </a:lnTo>
                  <a:lnTo>
                    <a:pt x="2972" y="3725"/>
                  </a:lnTo>
                  <a:lnTo>
                    <a:pt x="2951" y="3788"/>
                  </a:lnTo>
                  <a:lnTo>
                    <a:pt x="3056" y="3872"/>
                  </a:lnTo>
                  <a:lnTo>
                    <a:pt x="3160" y="3997"/>
                  </a:lnTo>
                  <a:lnTo>
                    <a:pt x="3286" y="3997"/>
                  </a:lnTo>
                  <a:lnTo>
                    <a:pt x="3369" y="4060"/>
                  </a:lnTo>
                  <a:lnTo>
                    <a:pt x="3348" y="4102"/>
                  </a:lnTo>
                  <a:lnTo>
                    <a:pt x="3495" y="4206"/>
                  </a:lnTo>
                  <a:lnTo>
                    <a:pt x="3495" y="4290"/>
                  </a:lnTo>
                  <a:lnTo>
                    <a:pt x="3474" y="4416"/>
                  </a:lnTo>
                  <a:lnTo>
                    <a:pt x="3474" y="4499"/>
                  </a:lnTo>
                  <a:lnTo>
                    <a:pt x="3453" y="4604"/>
                  </a:lnTo>
                  <a:lnTo>
                    <a:pt x="3474" y="4688"/>
                  </a:lnTo>
                  <a:lnTo>
                    <a:pt x="3474" y="4897"/>
                  </a:lnTo>
                  <a:lnTo>
                    <a:pt x="3390" y="4981"/>
                  </a:lnTo>
                  <a:lnTo>
                    <a:pt x="3348" y="5002"/>
                  </a:lnTo>
                  <a:lnTo>
                    <a:pt x="3474" y="5106"/>
                  </a:lnTo>
                  <a:lnTo>
                    <a:pt x="3537" y="5190"/>
                  </a:lnTo>
                  <a:lnTo>
                    <a:pt x="3683" y="5190"/>
                  </a:lnTo>
                  <a:lnTo>
                    <a:pt x="3788" y="5357"/>
                  </a:lnTo>
                  <a:lnTo>
                    <a:pt x="3976" y="5420"/>
                  </a:lnTo>
                  <a:lnTo>
                    <a:pt x="3976" y="5336"/>
                  </a:lnTo>
                  <a:lnTo>
                    <a:pt x="3955" y="5232"/>
                  </a:lnTo>
                  <a:lnTo>
                    <a:pt x="3976" y="5127"/>
                  </a:lnTo>
                  <a:lnTo>
                    <a:pt x="3851" y="5002"/>
                  </a:lnTo>
                  <a:lnTo>
                    <a:pt x="3955" y="4918"/>
                  </a:lnTo>
                  <a:lnTo>
                    <a:pt x="4123" y="4876"/>
                  </a:lnTo>
                  <a:lnTo>
                    <a:pt x="4185" y="4981"/>
                  </a:lnTo>
                  <a:lnTo>
                    <a:pt x="4290" y="5002"/>
                  </a:lnTo>
                  <a:lnTo>
                    <a:pt x="4395" y="5043"/>
                  </a:lnTo>
                  <a:lnTo>
                    <a:pt x="4499" y="5043"/>
                  </a:lnTo>
                  <a:lnTo>
                    <a:pt x="4604" y="5002"/>
                  </a:lnTo>
                  <a:lnTo>
                    <a:pt x="4583" y="4813"/>
                  </a:lnTo>
                  <a:lnTo>
                    <a:pt x="4541" y="4730"/>
                  </a:lnTo>
                  <a:lnTo>
                    <a:pt x="4520" y="4604"/>
                  </a:lnTo>
                  <a:lnTo>
                    <a:pt x="4688" y="4478"/>
                  </a:lnTo>
                  <a:lnTo>
                    <a:pt x="4688" y="4311"/>
                  </a:lnTo>
                  <a:lnTo>
                    <a:pt x="4604" y="4311"/>
                  </a:lnTo>
                  <a:lnTo>
                    <a:pt x="4541" y="4248"/>
                  </a:lnTo>
                  <a:lnTo>
                    <a:pt x="4583" y="4081"/>
                  </a:lnTo>
                  <a:lnTo>
                    <a:pt x="4646" y="3997"/>
                  </a:lnTo>
                  <a:lnTo>
                    <a:pt x="4604" y="3934"/>
                  </a:lnTo>
                  <a:lnTo>
                    <a:pt x="4499" y="3976"/>
                  </a:lnTo>
                  <a:lnTo>
                    <a:pt x="4436" y="3955"/>
                  </a:lnTo>
                  <a:lnTo>
                    <a:pt x="4374" y="3851"/>
                  </a:lnTo>
                  <a:lnTo>
                    <a:pt x="4227" y="3851"/>
                  </a:lnTo>
                  <a:lnTo>
                    <a:pt x="4185" y="3788"/>
                  </a:lnTo>
                  <a:lnTo>
                    <a:pt x="4206" y="3683"/>
                  </a:lnTo>
                  <a:lnTo>
                    <a:pt x="4123" y="3662"/>
                  </a:lnTo>
                  <a:lnTo>
                    <a:pt x="4081" y="3662"/>
                  </a:lnTo>
                  <a:lnTo>
                    <a:pt x="3997" y="3579"/>
                  </a:lnTo>
                  <a:lnTo>
                    <a:pt x="3997" y="3516"/>
                  </a:lnTo>
                  <a:lnTo>
                    <a:pt x="3913" y="3411"/>
                  </a:lnTo>
                  <a:lnTo>
                    <a:pt x="3788" y="3411"/>
                  </a:lnTo>
                  <a:lnTo>
                    <a:pt x="3704" y="3349"/>
                  </a:lnTo>
                  <a:lnTo>
                    <a:pt x="3662" y="3223"/>
                  </a:lnTo>
                  <a:lnTo>
                    <a:pt x="3474" y="3014"/>
                  </a:lnTo>
                  <a:lnTo>
                    <a:pt x="3495" y="2930"/>
                  </a:lnTo>
                  <a:lnTo>
                    <a:pt x="3369" y="2784"/>
                  </a:lnTo>
                  <a:lnTo>
                    <a:pt x="3202" y="2700"/>
                  </a:lnTo>
                  <a:lnTo>
                    <a:pt x="3056" y="2491"/>
                  </a:lnTo>
                  <a:lnTo>
                    <a:pt x="2951" y="2491"/>
                  </a:lnTo>
                  <a:lnTo>
                    <a:pt x="2763" y="2386"/>
                  </a:lnTo>
                  <a:lnTo>
                    <a:pt x="2595" y="2386"/>
                  </a:lnTo>
                  <a:lnTo>
                    <a:pt x="2511" y="2219"/>
                  </a:lnTo>
                  <a:lnTo>
                    <a:pt x="2428" y="2219"/>
                  </a:lnTo>
                  <a:lnTo>
                    <a:pt x="2407" y="2156"/>
                  </a:lnTo>
                  <a:lnTo>
                    <a:pt x="2491" y="2072"/>
                  </a:lnTo>
                  <a:lnTo>
                    <a:pt x="2344" y="1905"/>
                  </a:lnTo>
                  <a:lnTo>
                    <a:pt x="2344" y="1842"/>
                  </a:lnTo>
                  <a:lnTo>
                    <a:pt x="2428" y="1842"/>
                  </a:lnTo>
                  <a:lnTo>
                    <a:pt x="2595" y="1758"/>
                  </a:lnTo>
                  <a:lnTo>
                    <a:pt x="2721" y="1758"/>
                  </a:lnTo>
                  <a:lnTo>
                    <a:pt x="2763" y="1675"/>
                  </a:lnTo>
                  <a:lnTo>
                    <a:pt x="2846" y="1465"/>
                  </a:lnTo>
                  <a:lnTo>
                    <a:pt x="2930" y="1445"/>
                  </a:lnTo>
                  <a:lnTo>
                    <a:pt x="2930" y="1361"/>
                  </a:lnTo>
                  <a:lnTo>
                    <a:pt x="2742" y="1319"/>
                  </a:lnTo>
                  <a:lnTo>
                    <a:pt x="2763" y="1214"/>
                  </a:lnTo>
                  <a:lnTo>
                    <a:pt x="2742" y="1110"/>
                  </a:lnTo>
                  <a:lnTo>
                    <a:pt x="2595" y="1068"/>
                  </a:lnTo>
                  <a:lnTo>
                    <a:pt x="2511" y="963"/>
                  </a:lnTo>
                  <a:lnTo>
                    <a:pt x="2344" y="963"/>
                  </a:lnTo>
                  <a:lnTo>
                    <a:pt x="2219" y="1047"/>
                  </a:lnTo>
                  <a:lnTo>
                    <a:pt x="2072" y="1005"/>
                  </a:lnTo>
                  <a:lnTo>
                    <a:pt x="1821" y="1005"/>
                  </a:lnTo>
                  <a:lnTo>
                    <a:pt x="1716" y="796"/>
                  </a:lnTo>
                  <a:lnTo>
                    <a:pt x="1507" y="608"/>
                  </a:lnTo>
                  <a:lnTo>
                    <a:pt x="1570" y="524"/>
                  </a:lnTo>
                  <a:lnTo>
                    <a:pt x="1549" y="398"/>
                  </a:lnTo>
                  <a:lnTo>
                    <a:pt x="1444" y="315"/>
                  </a:lnTo>
                  <a:lnTo>
                    <a:pt x="1340" y="168"/>
                  </a:lnTo>
                  <a:lnTo>
                    <a:pt x="1151" y="85"/>
                  </a:lnTo>
                  <a:lnTo>
                    <a:pt x="1089"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6913;p56"/>
            <p:cNvSpPr/>
            <p:nvPr/>
          </p:nvSpPr>
          <p:spPr>
            <a:xfrm>
              <a:off x="4413309" y="3004475"/>
              <a:ext cx="58061" cy="103285"/>
            </a:xfrm>
            <a:custGeom>
              <a:avLst/>
              <a:gdLst/>
              <a:ahLst/>
              <a:cxnLst/>
              <a:rect l="l" t="t" r="r" b="b"/>
              <a:pathLst>
                <a:path w="4876" h="9082" extrusionOk="0">
                  <a:moveTo>
                    <a:pt x="1361" y="0"/>
                  </a:moveTo>
                  <a:lnTo>
                    <a:pt x="1193" y="21"/>
                  </a:lnTo>
                  <a:lnTo>
                    <a:pt x="1068" y="63"/>
                  </a:lnTo>
                  <a:lnTo>
                    <a:pt x="1068" y="126"/>
                  </a:lnTo>
                  <a:lnTo>
                    <a:pt x="1110" y="209"/>
                  </a:lnTo>
                  <a:lnTo>
                    <a:pt x="1089" y="293"/>
                  </a:lnTo>
                  <a:lnTo>
                    <a:pt x="921" y="272"/>
                  </a:lnTo>
                  <a:lnTo>
                    <a:pt x="859" y="314"/>
                  </a:lnTo>
                  <a:lnTo>
                    <a:pt x="859" y="481"/>
                  </a:lnTo>
                  <a:lnTo>
                    <a:pt x="838" y="523"/>
                  </a:lnTo>
                  <a:lnTo>
                    <a:pt x="691" y="523"/>
                  </a:lnTo>
                  <a:lnTo>
                    <a:pt x="566" y="628"/>
                  </a:lnTo>
                  <a:lnTo>
                    <a:pt x="335" y="544"/>
                  </a:lnTo>
                  <a:lnTo>
                    <a:pt x="252" y="691"/>
                  </a:lnTo>
                  <a:lnTo>
                    <a:pt x="273" y="858"/>
                  </a:lnTo>
                  <a:lnTo>
                    <a:pt x="210" y="942"/>
                  </a:lnTo>
                  <a:lnTo>
                    <a:pt x="210" y="1130"/>
                  </a:lnTo>
                  <a:lnTo>
                    <a:pt x="231" y="1214"/>
                  </a:lnTo>
                  <a:lnTo>
                    <a:pt x="126" y="1277"/>
                  </a:lnTo>
                  <a:lnTo>
                    <a:pt x="1" y="1360"/>
                  </a:lnTo>
                  <a:lnTo>
                    <a:pt x="1" y="1444"/>
                  </a:lnTo>
                  <a:lnTo>
                    <a:pt x="63" y="1465"/>
                  </a:lnTo>
                  <a:lnTo>
                    <a:pt x="168" y="1653"/>
                  </a:lnTo>
                  <a:lnTo>
                    <a:pt x="252" y="1737"/>
                  </a:lnTo>
                  <a:lnTo>
                    <a:pt x="315" y="1800"/>
                  </a:lnTo>
                  <a:lnTo>
                    <a:pt x="440" y="1904"/>
                  </a:lnTo>
                  <a:lnTo>
                    <a:pt x="587" y="2197"/>
                  </a:lnTo>
                  <a:lnTo>
                    <a:pt x="670" y="2260"/>
                  </a:lnTo>
                  <a:lnTo>
                    <a:pt x="754" y="2386"/>
                  </a:lnTo>
                  <a:lnTo>
                    <a:pt x="754" y="2511"/>
                  </a:lnTo>
                  <a:lnTo>
                    <a:pt x="879" y="2574"/>
                  </a:lnTo>
                  <a:lnTo>
                    <a:pt x="879" y="2699"/>
                  </a:lnTo>
                  <a:lnTo>
                    <a:pt x="775" y="2741"/>
                  </a:lnTo>
                  <a:lnTo>
                    <a:pt x="754" y="2825"/>
                  </a:lnTo>
                  <a:lnTo>
                    <a:pt x="796" y="3118"/>
                  </a:lnTo>
                  <a:lnTo>
                    <a:pt x="775" y="3222"/>
                  </a:lnTo>
                  <a:lnTo>
                    <a:pt x="670" y="3264"/>
                  </a:lnTo>
                  <a:lnTo>
                    <a:pt x="754" y="3474"/>
                  </a:lnTo>
                  <a:lnTo>
                    <a:pt x="754" y="3578"/>
                  </a:lnTo>
                  <a:lnTo>
                    <a:pt x="900" y="3766"/>
                  </a:lnTo>
                  <a:lnTo>
                    <a:pt x="1089" y="3892"/>
                  </a:lnTo>
                  <a:lnTo>
                    <a:pt x="1256" y="4059"/>
                  </a:lnTo>
                  <a:lnTo>
                    <a:pt x="1298" y="4311"/>
                  </a:lnTo>
                  <a:lnTo>
                    <a:pt x="1277" y="4394"/>
                  </a:lnTo>
                  <a:lnTo>
                    <a:pt x="1298" y="4520"/>
                  </a:lnTo>
                  <a:lnTo>
                    <a:pt x="1277" y="4624"/>
                  </a:lnTo>
                  <a:lnTo>
                    <a:pt x="1361" y="4708"/>
                  </a:lnTo>
                  <a:lnTo>
                    <a:pt x="1382" y="4896"/>
                  </a:lnTo>
                  <a:lnTo>
                    <a:pt x="1424" y="5001"/>
                  </a:lnTo>
                  <a:lnTo>
                    <a:pt x="1403" y="5147"/>
                  </a:lnTo>
                  <a:lnTo>
                    <a:pt x="1486" y="5294"/>
                  </a:lnTo>
                  <a:lnTo>
                    <a:pt x="1486" y="5461"/>
                  </a:lnTo>
                  <a:lnTo>
                    <a:pt x="1403" y="5524"/>
                  </a:lnTo>
                  <a:lnTo>
                    <a:pt x="1277" y="5880"/>
                  </a:lnTo>
                  <a:lnTo>
                    <a:pt x="1152" y="5963"/>
                  </a:lnTo>
                  <a:lnTo>
                    <a:pt x="1152" y="6131"/>
                  </a:lnTo>
                  <a:lnTo>
                    <a:pt x="1089" y="6194"/>
                  </a:lnTo>
                  <a:lnTo>
                    <a:pt x="1068" y="6298"/>
                  </a:lnTo>
                  <a:lnTo>
                    <a:pt x="1047" y="6487"/>
                  </a:lnTo>
                  <a:lnTo>
                    <a:pt x="1089" y="6487"/>
                  </a:lnTo>
                  <a:lnTo>
                    <a:pt x="1005" y="6591"/>
                  </a:lnTo>
                  <a:lnTo>
                    <a:pt x="1047" y="6654"/>
                  </a:lnTo>
                  <a:lnTo>
                    <a:pt x="963" y="6779"/>
                  </a:lnTo>
                  <a:lnTo>
                    <a:pt x="1047" y="6779"/>
                  </a:lnTo>
                  <a:lnTo>
                    <a:pt x="984" y="6863"/>
                  </a:lnTo>
                  <a:lnTo>
                    <a:pt x="921" y="6863"/>
                  </a:lnTo>
                  <a:lnTo>
                    <a:pt x="921" y="7072"/>
                  </a:lnTo>
                  <a:lnTo>
                    <a:pt x="859" y="7114"/>
                  </a:lnTo>
                  <a:lnTo>
                    <a:pt x="879" y="7282"/>
                  </a:lnTo>
                  <a:lnTo>
                    <a:pt x="859" y="7324"/>
                  </a:lnTo>
                  <a:lnTo>
                    <a:pt x="879" y="7533"/>
                  </a:lnTo>
                  <a:lnTo>
                    <a:pt x="921" y="7616"/>
                  </a:lnTo>
                  <a:lnTo>
                    <a:pt x="1005" y="7616"/>
                  </a:lnTo>
                  <a:lnTo>
                    <a:pt x="984" y="7512"/>
                  </a:lnTo>
                  <a:lnTo>
                    <a:pt x="1110" y="7449"/>
                  </a:lnTo>
                  <a:lnTo>
                    <a:pt x="1089" y="7512"/>
                  </a:lnTo>
                  <a:lnTo>
                    <a:pt x="1172" y="7554"/>
                  </a:lnTo>
                  <a:lnTo>
                    <a:pt x="1172" y="7637"/>
                  </a:lnTo>
                  <a:lnTo>
                    <a:pt x="1277" y="7658"/>
                  </a:lnTo>
                  <a:lnTo>
                    <a:pt x="1319" y="7868"/>
                  </a:lnTo>
                  <a:lnTo>
                    <a:pt x="1424" y="7868"/>
                  </a:lnTo>
                  <a:lnTo>
                    <a:pt x="1570" y="8035"/>
                  </a:lnTo>
                  <a:lnTo>
                    <a:pt x="1570" y="8119"/>
                  </a:lnTo>
                  <a:lnTo>
                    <a:pt x="1675" y="8140"/>
                  </a:lnTo>
                  <a:lnTo>
                    <a:pt x="1696" y="8244"/>
                  </a:lnTo>
                  <a:lnTo>
                    <a:pt x="1779" y="8244"/>
                  </a:lnTo>
                  <a:lnTo>
                    <a:pt x="1779" y="8286"/>
                  </a:lnTo>
                  <a:lnTo>
                    <a:pt x="1716" y="8370"/>
                  </a:lnTo>
                  <a:lnTo>
                    <a:pt x="1716" y="8391"/>
                  </a:lnTo>
                  <a:lnTo>
                    <a:pt x="1968" y="8579"/>
                  </a:lnTo>
                  <a:lnTo>
                    <a:pt x="2009" y="8663"/>
                  </a:lnTo>
                  <a:lnTo>
                    <a:pt x="2051" y="8537"/>
                  </a:lnTo>
                  <a:lnTo>
                    <a:pt x="2135" y="8453"/>
                  </a:lnTo>
                  <a:lnTo>
                    <a:pt x="2240" y="8537"/>
                  </a:lnTo>
                  <a:lnTo>
                    <a:pt x="2407" y="8579"/>
                  </a:lnTo>
                  <a:lnTo>
                    <a:pt x="2428" y="8642"/>
                  </a:lnTo>
                  <a:lnTo>
                    <a:pt x="2553" y="8642"/>
                  </a:lnTo>
                  <a:lnTo>
                    <a:pt x="2616" y="8704"/>
                  </a:lnTo>
                  <a:lnTo>
                    <a:pt x="2616" y="8893"/>
                  </a:lnTo>
                  <a:lnTo>
                    <a:pt x="2532" y="8976"/>
                  </a:lnTo>
                  <a:lnTo>
                    <a:pt x="2532" y="9060"/>
                  </a:lnTo>
                  <a:lnTo>
                    <a:pt x="2679" y="9081"/>
                  </a:lnTo>
                  <a:lnTo>
                    <a:pt x="2825" y="8976"/>
                  </a:lnTo>
                  <a:lnTo>
                    <a:pt x="2930" y="8976"/>
                  </a:lnTo>
                  <a:lnTo>
                    <a:pt x="2993" y="9018"/>
                  </a:lnTo>
                  <a:lnTo>
                    <a:pt x="3076" y="8976"/>
                  </a:lnTo>
                  <a:lnTo>
                    <a:pt x="3076" y="8872"/>
                  </a:lnTo>
                  <a:lnTo>
                    <a:pt x="3097" y="8851"/>
                  </a:lnTo>
                  <a:lnTo>
                    <a:pt x="3076" y="8788"/>
                  </a:lnTo>
                  <a:lnTo>
                    <a:pt x="2972" y="8704"/>
                  </a:lnTo>
                  <a:lnTo>
                    <a:pt x="2930" y="8642"/>
                  </a:lnTo>
                  <a:lnTo>
                    <a:pt x="2846" y="8474"/>
                  </a:lnTo>
                  <a:lnTo>
                    <a:pt x="2742" y="8432"/>
                  </a:lnTo>
                  <a:lnTo>
                    <a:pt x="2637" y="8432"/>
                  </a:lnTo>
                  <a:lnTo>
                    <a:pt x="2574" y="8453"/>
                  </a:lnTo>
                  <a:lnTo>
                    <a:pt x="2491" y="8391"/>
                  </a:lnTo>
                  <a:lnTo>
                    <a:pt x="2344" y="8244"/>
                  </a:lnTo>
                  <a:lnTo>
                    <a:pt x="2260" y="8160"/>
                  </a:lnTo>
                  <a:lnTo>
                    <a:pt x="2260" y="8056"/>
                  </a:lnTo>
                  <a:lnTo>
                    <a:pt x="2219" y="8035"/>
                  </a:lnTo>
                  <a:lnTo>
                    <a:pt x="2198" y="8140"/>
                  </a:lnTo>
                  <a:lnTo>
                    <a:pt x="2030" y="8056"/>
                  </a:lnTo>
                  <a:lnTo>
                    <a:pt x="2051" y="7972"/>
                  </a:lnTo>
                  <a:lnTo>
                    <a:pt x="2135" y="7930"/>
                  </a:lnTo>
                  <a:lnTo>
                    <a:pt x="2156" y="7951"/>
                  </a:lnTo>
                  <a:lnTo>
                    <a:pt x="2198" y="7930"/>
                  </a:lnTo>
                  <a:lnTo>
                    <a:pt x="2219" y="7868"/>
                  </a:lnTo>
                  <a:lnTo>
                    <a:pt x="2156" y="7637"/>
                  </a:lnTo>
                  <a:lnTo>
                    <a:pt x="2114" y="7616"/>
                  </a:lnTo>
                  <a:lnTo>
                    <a:pt x="2114" y="7533"/>
                  </a:lnTo>
                  <a:lnTo>
                    <a:pt x="2030" y="7428"/>
                  </a:lnTo>
                  <a:lnTo>
                    <a:pt x="2009" y="7344"/>
                  </a:lnTo>
                  <a:lnTo>
                    <a:pt x="2009" y="7386"/>
                  </a:lnTo>
                  <a:lnTo>
                    <a:pt x="2009" y="7449"/>
                  </a:lnTo>
                  <a:lnTo>
                    <a:pt x="1947" y="7449"/>
                  </a:lnTo>
                  <a:lnTo>
                    <a:pt x="1884" y="7324"/>
                  </a:lnTo>
                  <a:lnTo>
                    <a:pt x="1821" y="7303"/>
                  </a:lnTo>
                  <a:lnTo>
                    <a:pt x="1842" y="7177"/>
                  </a:lnTo>
                  <a:lnTo>
                    <a:pt x="1800" y="7114"/>
                  </a:lnTo>
                  <a:lnTo>
                    <a:pt x="1779" y="6989"/>
                  </a:lnTo>
                  <a:lnTo>
                    <a:pt x="1716" y="6926"/>
                  </a:lnTo>
                  <a:lnTo>
                    <a:pt x="1633" y="6926"/>
                  </a:lnTo>
                  <a:lnTo>
                    <a:pt x="1612" y="6905"/>
                  </a:lnTo>
                  <a:lnTo>
                    <a:pt x="1570" y="6968"/>
                  </a:lnTo>
                  <a:lnTo>
                    <a:pt x="1528" y="7010"/>
                  </a:lnTo>
                  <a:lnTo>
                    <a:pt x="1486" y="7031"/>
                  </a:lnTo>
                  <a:lnTo>
                    <a:pt x="1424" y="6989"/>
                  </a:lnTo>
                  <a:lnTo>
                    <a:pt x="1486" y="6884"/>
                  </a:lnTo>
                  <a:lnTo>
                    <a:pt x="1382" y="6717"/>
                  </a:lnTo>
                  <a:lnTo>
                    <a:pt x="1382" y="6654"/>
                  </a:lnTo>
                  <a:lnTo>
                    <a:pt x="1361" y="6507"/>
                  </a:lnTo>
                  <a:lnTo>
                    <a:pt x="1361" y="6466"/>
                  </a:lnTo>
                  <a:lnTo>
                    <a:pt x="1403" y="6382"/>
                  </a:lnTo>
                  <a:lnTo>
                    <a:pt x="1382" y="6361"/>
                  </a:lnTo>
                  <a:lnTo>
                    <a:pt x="1319" y="6361"/>
                  </a:lnTo>
                  <a:lnTo>
                    <a:pt x="1382" y="6256"/>
                  </a:lnTo>
                  <a:lnTo>
                    <a:pt x="1382" y="6131"/>
                  </a:lnTo>
                  <a:lnTo>
                    <a:pt x="1507" y="5943"/>
                  </a:lnTo>
                  <a:lnTo>
                    <a:pt x="1528" y="5503"/>
                  </a:lnTo>
                  <a:lnTo>
                    <a:pt x="1612" y="5399"/>
                  </a:lnTo>
                  <a:lnTo>
                    <a:pt x="1633" y="5252"/>
                  </a:lnTo>
                  <a:lnTo>
                    <a:pt x="1716" y="5147"/>
                  </a:lnTo>
                  <a:lnTo>
                    <a:pt x="1737" y="5001"/>
                  </a:lnTo>
                  <a:lnTo>
                    <a:pt x="1696" y="4980"/>
                  </a:lnTo>
                  <a:lnTo>
                    <a:pt x="1716" y="4896"/>
                  </a:lnTo>
                  <a:lnTo>
                    <a:pt x="1716" y="4771"/>
                  </a:lnTo>
                  <a:lnTo>
                    <a:pt x="1779" y="4666"/>
                  </a:lnTo>
                  <a:lnTo>
                    <a:pt x="1779" y="4562"/>
                  </a:lnTo>
                  <a:lnTo>
                    <a:pt x="1675" y="4520"/>
                  </a:lnTo>
                  <a:lnTo>
                    <a:pt x="1696" y="4457"/>
                  </a:lnTo>
                  <a:lnTo>
                    <a:pt x="1696" y="4415"/>
                  </a:lnTo>
                  <a:lnTo>
                    <a:pt x="1800" y="4415"/>
                  </a:lnTo>
                  <a:lnTo>
                    <a:pt x="1821" y="4394"/>
                  </a:lnTo>
                  <a:lnTo>
                    <a:pt x="1884" y="4415"/>
                  </a:lnTo>
                  <a:lnTo>
                    <a:pt x="1926" y="4415"/>
                  </a:lnTo>
                  <a:lnTo>
                    <a:pt x="2030" y="4373"/>
                  </a:lnTo>
                  <a:lnTo>
                    <a:pt x="2051" y="4394"/>
                  </a:lnTo>
                  <a:lnTo>
                    <a:pt x="2135" y="4394"/>
                  </a:lnTo>
                  <a:lnTo>
                    <a:pt x="2219" y="4415"/>
                  </a:lnTo>
                  <a:lnTo>
                    <a:pt x="2260" y="4499"/>
                  </a:lnTo>
                  <a:lnTo>
                    <a:pt x="2219" y="4520"/>
                  </a:lnTo>
                  <a:lnTo>
                    <a:pt x="2219" y="4687"/>
                  </a:lnTo>
                  <a:lnTo>
                    <a:pt x="2260" y="4792"/>
                  </a:lnTo>
                  <a:lnTo>
                    <a:pt x="2240" y="4813"/>
                  </a:lnTo>
                  <a:lnTo>
                    <a:pt x="2198" y="4917"/>
                  </a:lnTo>
                  <a:lnTo>
                    <a:pt x="2302" y="4896"/>
                  </a:lnTo>
                  <a:lnTo>
                    <a:pt x="2365" y="4917"/>
                  </a:lnTo>
                  <a:lnTo>
                    <a:pt x="2470" y="4896"/>
                  </a:lnTo>
                  <a:lnTo>
                    <a:pt x="2616" y="4917"/>
                  </a:lnTo>
                  <a:lnTo>
                    <a:pt x="2658" y="4980"/>
                  </a:lnTo>
                  <a:lnTo>
                    <a:pt x="2658" y="4938"/>
                  </a:lnTo>
                  <a:lnTo>
                    <a:pt x="2658" y="4917"/>
                  </a:lnTo>
                  <a:lnTo>
                    <a:pt x="2721" y="4875"/>
                  </a:lnTo>
                  <a:lnTo>
                    <a:pt x="2784" y="4896"/>
                  </a:lnTo>
                  <a:lnTo>
                    <a:pt x="2951" y="5043"/>
                  </a:lnTo>
                  <a:lnTo>
                    <a:pt x="3014" y="5085"/>
                  </a:lnTo>
                  <a:lnTo>
                    <a:pt x="3014" y="5127"/>
                  </a:lnTo>
                  <a:lnTo>
                    <a:pt x="3076" y="5127"/>
                  </a:lnTo>
                  <a:lnTo>
                    <a:pt x="3181" y="5231"/>
                  </a:lnTo>
                  <a:lnTo>
                    <a:pt x="3202" y="5252"/>
                  </a:lnTo>
                  <a:lnTo>
                    <a:pt x="3244" y="5252"/>
                  </a:lnTo>
                  <a:lnTo>
                    <a:pt x="3244" y="5189"/>
                  </a:lnTo>
                  <a:lnTo>
                    <a:pt x="3286" y="5189"/>
                  </a:lnTo>
                  <a:lnTo>
                    <a:pt x="3286" y="5106"/>
                  </a:lnTo>
                  <a:lnTo>
                    <a:pt x="3307" y="4875"/>
                  </a:lnTo>
                  <a:lnTo>
                    <a:pt x="3265" y="4771"/>
                  </a:lnTo>
                  <a:lnTo>
                    <a:pt x="3160" y="4708"/>
                  </a:lnTo>
                  <a:lnTo>
                    <a:pt x="3097" y="4478"/>
                  </a:lnTo>
                  <a:lnTo>
                    <a:pt x="3139" y="4269"/>
                  </a:lnTo>
                  <a:lnTo>
                    <a:pt x="3202" y="4143"/>
                  </a:lnTo>
                  <a:lnTo>
                    <a:pt x="3265" y="3955"/>
                  </a:lnTo>
                  <a:lnTo>
                    <a:pt x="3369" y="3787"/>
                  </a:lnTo>
                  <a:lnTo>
                    <a:pt x="3495" y="3787"/>
                  </a:lnTo>
                  <a:lnTo>
                    <a:pt x="3767" y="3725"/>
                  </a:lnTo>
                  <a:lnTo>
                    <a:pt x="3913" y="3725"/>
                  </a:lnTo>
                  <a:lnTo>
                    <a:pt x="3976" y="3766"/>
                  </a:lnTo>
                  <a:lnTo>
                    <a:pt x="4123" y="3683"/>
                  </a:lnTo>
                  <a:lnTo>
                    <a:pt x="4248" y="3683"/>
                  </a:lnTo>
                  <a:lnTo>
                    <a:pt x="4395" y="3746"/>
                  </a:lnTo>
                  <a:lnTo>
                    <a:pt x="4541" y="3725"/>
                  </a:lnTo>
                  <a:lnTo>
                    <a:pt x="4646" y="3787"/>
                  </a:lnTo>
                  <a:lnTo>
                    <a:pt x="4771" y="3725"/>
                  </a:lnTo>
                  <a:lnTo>
                    <a:pt x="4855" y="3641"/>
                  </a:lnTo>
                  <a:lnTo>
                    <a:pt x="4855" y="3432"/>
                  </a:lnTo>
                  <a:lnTo>
                    <a:pt x="4834" y="3348"/>
                  </a:lnTo>
                  <a:lnTo>
                    <a:pt x="4855" y="3243"/>
                  </a:lnTo>
                  <a:lnTo>
                    <a:pt x="4855" y="3160"/>
                  </a:lnTo>
                  <a:lnTo>
                    <a:pt x="4876" y="3034"/>
                  </a:lnTo>
                  <a:lnTo>
                    <a:pt x="4876" y="2950"/>
                  </a:lnTo>
                  <a:lnTo>
                    <a:pt x="4729" y="2846"/>
                  </a:lnTo>
                  <a:lnTo>
                    <a:pt x="4750" y="2804"/>
                  </a:lnTo>
                  <a:lnTo>
                    <a:pt x="4667" y="2741"/>
                  </a:lnTo>
                  <a:lnTo>
                    <a:pt x="4541" y="2741"/>
                  </a:lnTo>
                  <a:lnTo>
                    <a:pt x="4437" y="2616"/>
                  </a:lnTo>
                  <a:lnTo>
                    <a:pt x="4332" y="2532"/>
                  </a:lnTo>
                  <a:lnTo>
                    <a:pt x="4353" y="2469"/>
                  </a:lnTo>
                  <a:lnTo>
                    <a:pt x="4353" y="2281"/>
                  </a:lnTo>
                  <a:lnTo>
                    <a:pt x="4311" y="2155"/>
                  </a:lnTo>
                  <a:lnTo>
                    <a:pt x="4353" y="2072"/>
                  </a:lnTo>
                  <a:lnTo>
                    <a:pt x="4353" y="1988"/>
                  </a:lnTo>
                  <a:lnTo>
                    <a:pt x="4311" y="1862"/>
                  </a:lnTo>
                  <a:lnTo>
                    <a:pt x="4185" y="1758"/>
                  </a:lnTo>
                  <a:lnTo>
                    <a:pt x="3913" y="1570"/>
                  </a:lnTo>
                  <a:lnTo>
                    <a:pt x="3830" y="1423"/>
                  </a:lnTo>
                  <a:lnTo>
                    <a:pt x="3579" y="1339"/>
                  </a:lnTo>
                  <a:lnTo>
                    <a:pt x="3390" y="1381"/>
                  </a:lnTo>
                  <a:lnTo>
                    <a:pt x="3265" y="1653"/>
                  </a:lnTo>
                  <a:lnTo>
                    <a:pt x="3014" y="1674"/>
                  </a:lnTo>
                  <a:lnTo>
                    <a:pt x="2930" y="1549"/>
                  </a:lnTo>
                  <a:lnTo>
                    <a:pt x="2825" y="1549"/>
                  </a:lnTo>
                  <a:lnTo>
                    <a:pt x="2616" y="1444"/>
                  </a:lnTo>
                  <a:lnTo>
                    <a:pt x="2428" y="1528"/>
                  </a:lnTo>
                  <a:lnTo>
                    <a:pt x="2428" y="1653"/>
                  </a:lnTo>
                  <a:lnTo>
                    <a:pt x="2260" y="1674"/>
                  </a:lnTo>
                  <a:lnTo>
                    <a:pt x="2114" y="1758"/>
                  </a:lnTo>
                  <a:lnTo>
                    <a:pt x="2114" y="1465"/>
                  </a:lnTo>
                  <a:lnTo>
                    <a:pt x="2114" y="1256"/>
                  </a:lnTo>
                  <a:lnTo>
                    <a:pt x="2051" y="1130"/>
                  </a:lnTo>
                  <a:lnTo>
                    <a:pt x="2114" y="1025"/>
                  </a:lnTo>
                  <a:lnTo>
                    <a:pt x="2135" y="942"/>
                  </a:lnTo>
                  <a:lnTo>
                    <a:pt x="2051" y="837"/>
                  </a:lnTo>
                  <a:lnTo>
                    <a:pt x="2135" y="712"/>
                  </a:lnTo>
                  <a:lnTo>
                    <a:pt x="2114" y="607"/>
                  </a:lnTo>
                  <a:lnTo>
                    <a:pt x="1905" y="607"/>
                  </a:lnTo>
                  <a:lnTo>
                    <a:pt x="1821" y="691"/>
                  </a:lnTo>
                  <a:lnTo>
                    <a:pt x="1716" y="628"/>
                  </a:lnTo>
                  <a:lnTo>
                    <a:pt x="1633" y="502"/>
                  </a:lnTo>
                  <a:lnTo>
                    <a:pt x="1716" y="419"/>
                  </a:lnTo>
                  <a:lnTo>
                    <a:pt x="1696" y="230"/>
                  </a:lnTo>
                  <a:lnTo>
                    <a:pt x="1591" y="105"/>
                  </a:lnTo>
                  <a:lnTo>
                    <a:pt x="1424" y="126"/>
                  </a:lnTo>
                  <a:lnTo>
                    <a:pt x="1382"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6914;p56"/>
            <p:cNvSpPr/>
            <p:nvPr/>
          </p:nvSpPr>
          <p:spPr>
            <a:xfrm>
              <a:off x="4375443" y="2948079"/>
              <a:ext cx="61050" cy="131125"/>
            </a:xfrm>
            <a:custGeom>
              <a:avLst/>
              <a:gdLst/>
              <a:ahLst/>
              <a:cxnLst/>
              <a:rect l="l" t="t" r="r" b="b"/>
              <a:pathLst>
                <a:path w="5127" h="11530" extrusionOk="0">
                  <a:moveTo>
                    <a:pt x="2407" y="0"/>
                  </a:moveTo>
                  <a:lnTo>
                    <a:pt x="2302" y="42"/>
                  </a:lnTo>
                  <a:lnTo>
                    <a:pt x="2344" y="63"/>
                  </a:lnTo>
                  <a:lnTo>
                    <a:pt x="2365" y="147"/>
                  </a:lnTo>
                  <a:lnTo>
                    <a:pt x="2260" y="251"/>
                  </a:lnTo>
                  <a:lnTo>
                    <a:pt x="2260" y="419"/>
                  </a:lnTo>
                  <a:lnTo>
                    <a:pt x="2281" y="523"/>
                  </a:lnTo>
                  <a:lnTo>
                    <a:pt x="2155" y="461"/>
                  </a:lnTo>
                  <a:lnTo>
                    <a:pt x="2072" y="377"/>
                  </a:lnTo>
                  <a:lnTo>
                    <a:pt x="1925" y="482"/>
                  </a:lnTo>
                  <a:lnTo>
                    <a:pt x="1716" y="544"/>
                  </a:lnTo>
                  <a:lnTo>
                    <a:pt x="1653" y="691"/>
                  </a:lnTo>
                  <a:lnTo>
                    <a:pt x="1528" y="858"/>
                  </a:lnTo>
                  <a:lnTo>
                    <a:pt x="1402" y="900"/>
                  </a:lnTo>
                  <a:lnTo>
                    <a:pt x="1214" y="1193"/>
                  </a:lnTo>
                  <a:lnTo>
                    <a:pt x="1193" y="1360"/>
                  </a:lnTo>
                  <a:lnTo>
                    <a:pt x="1235" y="1402"/>
                  </a:lnTo>
                  <a:lnTo>
                    <a:pt x="1151" y="1632"/>
                  </a:lnTo>
                  <a:lnTo>
                    <a:pt x="1005" y="1904"/>
                  </a:lnTo>
                  <a:lnTo>
                    <a:pt x="1005" y="2009"/>
                  </a:lnTo>
                  <a:lnTo>
                    <a:pt x="1130" y="2051"/>
                  </a:lnTo>
                  <a:lnTo>
                    <a:pt x="1005" y="2365"/>
                  </a:lnTo>
                  <a:lnTo>
                    <a:pt x="942" y="2616"/>
                  </a:lnTo>
                  <a:lnTo>
                    <a:pt x="879" y="2825"/>
                  </a:lnTo>
                  <a:lnTo>
                    <a:pt x="712" y="2825"/>
                  </a:lnTo>
                  <a:lnTo>
                    <a:pt x="607" y="2783"/>
                  </a:lnTo>
                  <a:lnTo>
                    <a:pt x="502" y="2783"/>
                  </a:lnTo>
                  <a:lnTo>
                    <a:pt x="565" y="3076"/>
                  </a:lnTo>
                  <a:lnTo>
                    <a:pt x="565" y="3202"/>
                  </a:lnTo>
                  <a:lnTo>
                    <a:pt x="565" y="3411"/>
                  </a:lnTo>
                  <a:lnTo>
                    <a:pt x="419" y="3411"/>
                  </a:lnTo>
                  <a:lnTo>
                    <a:pt x="440" y="3578"/>
                  </a:lnTo>
                  <a:lnTo>
                    <a:pt x="419" y="3704"/>
                  </a:lnTo>
                  <a:lnTo>
                    <a:pt x="440" y="3808"/>
                  </a:lnTo>
                  <a:lnTo>
                    <a:pt x="398" y="4018"/>
                  </a:lnTo>
                  <a:lnTo>
                    <a:pt x="314" y="4039"/>
                  </a:lnTo>
                  <a:lnTo>
                    <a:pt x="272" y="4018"/>
                  </a:lnTo>
                  <a:lnTo>
                    <a:pt x="251" y="4122"/>
                  </a:lnTo>
                  <a:lnTo>
                    <a:pt x="251" y="4206"/>
                  </a:lnTo>
                  <a:lnTo>
                    <a:pt x="251" y="4332"/>
                  </a:lnTo>
                  <a:lnTo>
                    <a:pt x="189" y="4457"/>
                  </a:lnTo>
                  <a:lnTo>
                    <a:pt x="147" y="4436"/>
                  </a:lnTo>
                  <a:lnTo>
                    <a:pt x="42" y="4562"/>
                  </a:lnTo>
                  <a:lnTo>
                    <a:pt x="0" y="4666"/>
                  </a:lnTo>
                  <a:lnTo>
                    <a:pt x="0" y="4729"/>
                  </a:lnTo>
                  <a:lnTo>
                    <a:pt x="84" y="4834"/>
                  </a:lnTo>
                  <a:lnTo>
                    <a:pt x="105" y="4980"/>
                  </a:lnTo>
                  <a:lnTo>
                    <a:pt x="377" y="5231"/>
                  </a:lnTo>
                  <a:lnTo>
                    <a:pt x="377" y="5231"/>
                  </a:lnTo>
                  <a:lnTo>
                    <a:pt x="314" y="5127"/>
                  </a:lnTo>
                  <a:lnTo>
                    <a:pt x="314" y="5064"/>
                  </a:lnTo>
                  <a:lnTo>
                    <a:pt x="398" y="5148"/>
                  </a:lnTo>
                  <a:lnTo>
                    <a:pt x="523" y="5148"/>
                  </a:lnTo>
                  <a:lnTo>
                    <a:pt x="419" y="5231"/>
                  </a:lnTo>
                  <a:lnTo>
                    <a:pt x="440" y="5273"/>
                  </a:lnTo>
                  <a:lnTo>
                    <a:pt x="565" y="5273"/>
                  </a:lnTo>
                  <a:lnTo>
                    <a:pt x="565" y="5189"/>
                  </a:lnTo>
                  <a:lnTo>
                    <a:pt x="586" y="5273"/>
                  </a:lnTo>
                  <a:lnTo>
                    <a:pt x="691" y="5273"/>
                  </a:lnTo>
                  <a:lnTo>
                    <a:pt x="733" y="5357"/>
                  </a:lnTo>
                  <a:lnTo>
                    <a:pt x="921" y="5399"/>
                  </a:lnTo>
                  <a:lnTo>
                    <a:pt x="1026" y="5566"/>
                  </a:lnTo>
                  <a:lnTo>
                    <a:pt x="1026" y="5671"/>
                  </a:lnTo>
                  <a:lnTo>
                    <a:pt x="942" y="5692"/>
                  </a:lnTo>
                  <a:lnTo>
                    <a:pt x="900" y="5608"/>
                  </a:lnTo>
                  <a:lnTo>
                    <a:pt x="816" y="5671"/>
                  </a:lnTo>
                  <a:lnTo>
                    <a:pt x="900" y="5754"/>
                  </a:lnTo>
                  <a:lnTo>
                    <a:pt x="921" y="5775"/>
                  </a:lnTo>
                  <a:lnTo>
                    <a:pt x="900" y="5796"/>
                  </a:lnTo>
                  <a:lnTo>
                    <a:pt x="795" y="5775"/>
                  </a:lnTo>
                  <a:lnTo>
                    <a:pt x="774" y="5671"/>
                  </a:lnTo>
                  <a:lnTo>
                    <a:pt x="670" y="5671"/>
                  </a:lnTo>
                  <a:lnTo>
                    <a:pt x="670" y="5712"/>
                  </a:lnTo>
                  <a:lnTo>
                    <a:pt x="795" y="5817"/>
                  </a:lnTo>
                  <a:lnTo>
                    <a:pt x="795" y="5880"/>
                  </a:lnTo>
                  <a:lnTo>
                    <a:pt x="900" y="6005"/>
                  </a:lnTo>
                  <a:lnTo>
                    <a:pt x="1109" y="6068"/>
                  </a:lnTo>
                  <a:lnTo>
                    <a:pt x="1088" y="5880"/>
                  </a:lnTo>
                  <a:lnTo>
                    <a:pt x="1026" y="5775"/>
                  </a:lnTo>
                  <a:lnTo>
                    <a:pt x="1151" y="5859"/>
                  </a:lnTo>
                  <a:lnTo>
                    <a:pt x="1151" y="5964"/>
                  </a:lnTo>
                  <a:lnTo>
                    <a:pt x="1214" y="6068"/>
                  </a:lnTo>
                  <a:lnTo>
                    <a:pt x="1298" y="6131"/>
                  </a:lnTo>
                  <a:lnTo>
                    <a:pt x="1319" y="6298"/>
                  </a:lnTo>
                  <a:lnTo>
                    <a:pt x="1402" y="6382"/>
                  </a:lnTo>
                  <a:lnTo>
                    <a:pt x="1360" y="6403"/>
                  </a:lnTo>
                  <a:lnTo>
                    <a:pt x="1402" y="6445"/>
                  </a:lnTo>
                  <a:lnTo>
                    <a:pt x="1465" y="6487"/>
                  </a:lnTo>
                  <a:lnTo>
                    <a:pt x="1465" y="6717"/>
                  </a:lnTo>
                  <a:lnTo>
                    <a:pt x="1570" y="6947"/>
                  </a:lnTo>
                  <a:lnTo>
                    <a:pt x="1632" y="7010"/>
                  </a:lnTo>
                  <a:lnTo>
                    <a:pt x="1486" y="7114"/>
                  </a:lnTo>
                  <a:lnTo>
                    <a:pt x="1402" y="7658"/>
                  </a:lnTo>
                  <a:lnTo>
                    <a:pt x="1444" y="7784"/>
                  </a:lnTo>
                  <a:lnTo>
                    <a:pt x="1423" y="7847"/>
                  </a:lnTo>
                  <a:lnTo>
                    <a:pt x="1444" y="7889"/>
                  </a:lnTo>
                  <a:lnTo>
                    <a:pt x="1528" y="7742"/>
                  </a:lnTo>
                  <a:lnTo>
                    <a:pt x="1653" y="7637"/>
                  </a:lnTo>
                  <a:lnTo>
                    <a:pt x="1716" y="7470"/>
                  </a:lnTo>
                  <a:lnTo>
                    <a:pt x="1716" y="7658"/>
                  </a:lnTo>
                  <a:lnTo>
                    <a:pt x="1549" y="7805"/>
                  </a:lnTo>
                  <a:lnTo>
                    <a:pt x="1549" y="7972"/>
                  </a:lnTo>
                  <a:lnTo>
                    <a:pt x="1632" y="7951"/>
                  </a:lnTo>
                  <a:lnTo>
                    <a:pt x="1632" y="7868"/>
                  </a:lnTo>
                  <a:lnTo>
                    <a:pt x="1779" y="7784"/>
                  </a:lnTo>
                  <a:lnTo>
                    <a:pt x="1863" y="7868"/>
                  </a:lnTo>
                  <a:lnTo>
                    <a:pt x="1925" y="7868"/>
                  </a:lnTo>
                  <a:lnTo>
                    <a:pt x="1925" y="7805"/>
                  </a:lnTo>
                  <a:lnTo>
                    <a:pt x="1946" y="7847"/>
                  </a:lnTo>
                  <a:lnTo>
                    <a:pt x="1988" y="7847"/>
                  </a:lnTo>
                  <a:lnTo>
                    <a:pt x="2009" y="7805"/>
                  </a:lnTo>
                  <a:lnTo>
                    <a:pt x="2135" y="7805"/>
                  </a:lnTo>
                  <a:lnTo>
                    <a:pt x="2365" y="7658"/>
                  </a:lnTo>
                  <a:lnTo>
                    <a:pt x="2386" y="7575"/>
                  </a:lnTo>
                  <a:lnTo>
                    <a:pt x="2448" y="7596"/>
                  </a:lnTo>
                  <a:lnTo>
                    <a:pt x="2511" y="7596"/>
                  </a:lnTo>
                  <a:lnTo>
                    <a:pt x="2658" y="7533"/>
                  </a:lnTo>
                  <a:lnTo>
                    <a:pt x="2574" y="7491"/>
                  </a:lnTo>
                  <a:lnTo>
                    <a:pt x="2574" y="7470"/>
                  </a:lnTo>
                  <a:lnTo>
                    <a:pt x="2511" y="7365"/>
                  </a:lnTo>
                  <a:lnTo>
                    <a:pt x="2574" y="7365"/>
                  </a:lnTo>
                  <a:lnTo>
                    <a:pt x="2616" y="7449"/>
                  </a:lnTo>
                  <a:lnTo>
                    <a:pt x="2720" y="7470"/>
                  </a:lnTo>
                  <a:lnTo>
                    <a:pt x="2888" y="7345"/>
                  </a:lnTo>
                  <a:lnTo>
                    <a:pt x="2867" y="7282"/>
                  </a:lnTo>
                  <a:lnTo>
                    <a:pt x="2909" y="7240"/>
                  </a:lnTo>
                  <a:lnTo>
                    <a:pt x="2909" y="7114"/>
                  </a:lnTo>
                  <a:lnTo>
                    <a:pt x="2867" y="7052"/>
                  </a:lnTo>
                  <a:lnTo>
                    <a:pt x="2867" y="7010"/>
                  </a:lnTo>
                  <a:lnTo>
                    <a:pt x="2888" y="6947"/>
                  </a:lnTo>
                  <a:lnTo>
                    <a:pt x="2804" y="6863"/>
                  </a:lnTo>
                  <a:lnTo>
                    <a:pt x="2909" y="6947"/>
                  </a:lnTo>
                  <a:lnTo>
                    <a:pt x="2909" y="7010"/>
                  </a:lnTo>
                  <a:lnTo>
                    <a:pt x="2992" y="7010"/>
                  </a:lnTo>
                  <a:lnTo>
                    <a:pt x="2992" y="7073"/>
                  </a:lnTo>
                  <a:lnTo>
                    <a:pt x="3118" y="7282"/>
                  </a:lnTo>
                  <a:lnTo>
                    <a:pt x="3181" y="7365"/>
                  </a:lnTo>
                  <a:lnTo>
                    <a:pt x="3202" y="7491"/>
                  </a:lnTo>
                  <a:lnTo>
                    <a:pt x="3306" y="7491"/>
                  </a:lnTo>
                  <a:lnTo>
                    <a:pt x="3390" y="7470"/>
                  </a:lnTo>
                  <a:lnTo>
                    <a:pt x="3411" y="7386"/>
                  </a:lnTo>
                  <a:lnTo>
                    <a:pt x="3411" y="7470"/>
                  </a:lnTo>
                  <a:lnTo>
                    <a:pt x="3390" y="7533"/>
                  </a:lnTo>
                  <a:lnTo>
                    <a:pt x="3432" y="7658"/>
                  </a:lnTo>
                  <a:lnTo>
                    <a:pt x="3432" y="7700"/>
                  </a:lnTo>
                  <a:lnTo>
                    <a:pt x="3411" y="7742"/>
                  </a:lnTo>
                  <a:lnTo>
                    <a:pt x="3432" y="7847"/>
                  </a:lnTo>
                  <a:lnTo>
                    <a:pt x="3495" y="7889"/>
                  </a:lnTo>
                  <a:lnTo>
                    <a:pt x="3536" y="8307"/>
                  </a:lnTo>
                  <a:lnTo>
                    <a:pt x="3578" y="8328"/>
                  </a:lnTo>
                  <a:lnTo>
                    <a:pt x="3578" y="8516"/>
                  </a:lnTo>
                  <a:lnTo>
                    <a:pt x="3725" y="8600"/>
                  </a:lnTo>
                  <a:lnTo>
                    <a:pt x="3704" y="8642"/>
                  </a:lnTo>
                  <a:lnTo>
                    <a:pt x="3704" y="8788"/>
                  </a:lnTo>
                  <a:lnTo>
                    <a:pt x="3767" y="8851"/>
                  </a:lnTo>
                  <a:lnTo>
                    <a:pt x="3767" y="9123"/>
                  </a:lnTo>
                  <a:lnTo>
                    <a:pt x="3829" y="9228"/>
                  </a:lnTo>
                  <a:lnTo>
                    <a:pt x="3829" y="9332"/>
                  </a:lnTo>
                  <a:lnTo>
                    <a:pt x="3850" y="9311"/>
                  </a:lnTo>
                  <a:lnTo>
                    <a:pt x="3871" y="9123"/>
                  </a:lnTo>
                  <a:lnTo>
                    <a:pt x="3955" y="9249"/>
                  </a:lnTo>
                  <a:lnTo>
                    <a:pt x="3976" y="9374"/>
                  </a:lnTo>
                  <a:lnTo>
                    <a:pt x="4059" y="9458"/>
                  </a:lnTo>
                  <a:lnTo>
                    <a:pt x="4080" y="9793"/>
                  </a:lnTo>
                  <a:lnTo>
                    <a:pt x="4164" y="9855"/>
                  </a:lnTo>
                  <a:lnTo>
                    <a:pt x="4185" y="9960"/>
                  </a:lnTo>
                  <a:lnTo>
                    <a:pt x="4143" y="10002"/>
                  </a:lnTo>
                  <a:lnTo>
                    <a:pt x="4164" y="10169"/>
                  </a:lnTo>
                  <a:lnTo>
                    <a:pt x="4227" y="10253"/>
                  </a:lnTo>
                  <a:lnTo>
                    <a:pt x="4290" y="10316"/>
                  </a:lnTo>
                  <a:lnTo>
                    <a:pt x="4227" y="10399"/>
                  </a:lnTo>
                  <a:lnTo>
                    <a:pt x="4269" y="10567"/>
                  </a:lnTo>
                  <a:lnTo>
                    <a:pt x="4248" y="10609"/>
                  </a:lnTo>
                  <a:lnTo>
                    <a:pt x="4227" y="10630"/>
                  </a:lnTo>
                  <a:lnTo>
                    <a:pt x="4185" y="10797"/>
                  </a:lnTo>
                  <a:lnTo>
                    <a:pt x="4227" y="10818"/>
                  </a:lnTo>
                  <a:lnTo>
                    <a:pt x="4227" y="10922"/>
                  </a:lnTo>
                  <a:lnTo>
                    <a:pt x="4143" y="11027"/>
                  </a:lnTo>
                  <a:lnTo>
                    <a:pt x="4101" y="11048"/>
                  </a:lnTo>
                  <a:lnTo>
                    <a:pt x="4059" y="11048"/>
                  </a:lnTo>
                  <a:lnTo>
                    <a:pt x="4059" y="11111"/>
                  </a:lnTo>
                  <a:lnTo>
                    <a:pt x="4101" y="11194"/>
                  </a:lnTo>
                  <a:lnTo>
                    <a:pt x="4101" y="11341"/>
                  </a:lnTo>
                  <a:lnTo>
                    <a:pt x="4164" y="11529"/>
                  </a:lnTo>
                  <a:lnTo>
                    <a:pt x="4185" y="11341"/>
                  </a:lnTo>
                  <a:lnTo>
                    <a:pt x="4248" y="11236"/>
                  </a:lnTo>
                  <a:lnTo>
                    <a:pt x="4248" y="11257"/>
                  </a:lnTo>
                  <a:lnTo>
                    <a:pt x="4269" y="11153"/>
                  </a:lnTo>
                  <a:lnTo>
                    <a:pt x="4332" y="11090"/>
                  </a:lnTo>
                  <a:lnTo>
                    <a:pt x="4332" y="10922"/>
                  </a:lnTo>
                  <a:lnTo>
                    <a:pt x="4457" y="10839"/>
                  </a:lnTo>
                  <a:lnTo>
                    <a:pt x="4583" y="10483"/>
                  </a:lnTo>
                  <a:lnTo>
                    <a:pt x="4666" y="10420"/>
                  </a:lnTo>
                  <a:lnTo>
                    <a:pt x="4666" y="10253"/>
                  </a:lnTo>
                  <a:lnTo>
                    <a:pt x="4583" y="10106"/>
                  </a:lnTo>
                  <a:lnTo>
                    <a:pt x="4604" y="9960"/>
                  </a:lnTo>
                  <a:lnTo>
                    <a:pt x="4562" y="9855"/>
                  </a:lnTo>
                  <a:lnTo>
                    <a:pt x="4541" y="9667"/>
                  </a:lnTo>
                  <a:lnTo>
                    <a:pt x="4457" y="9583"/>
                  </a:lnTo>
                  <a:lnTo>
                    <a:pt x="4478" y="9479"/>
                  </a:lnTo>
                  <a:lnTo>
                    <a:pt x="4457" y="9353"/>
                  </a:lnTo>
                  <a:lnTo>
                    <a:pt x="4478" y="9270"/>
                  </a:lnTo>
                  <a:lnTo>
                    <a:pt x="4436" y="9018"/>
                  </a:lnTo>
                  <a:lnTo>
                    <a:pt x="4269" y="8851"/>
                  </a:lnTo>
                  <a:lnTo>
                    <a:pt x="4080" y="8725"/>
                  </a:lnTo>
                  <a:lnTo>
                    <a:pt x="3934" y="8537"/>
                  </a:lnTo>
                  <a:lnTo>
                    <a:pt x="3934" y="8433"/>
                  </a:lnTo>
                  <a:lnTo>
                    <a:pt x="3850" y="8223"/>
                  </a:lnTo>
                  <a:lnTo>
                    <a:pt x="3955" y="8181"/>
                  </a:lnTo>
                  <a:lnTo>
                    <a:pt x="3976" y="8077"/>
                  </a:lnTo>
                  <a:lnTo>
                    <a:pt x="3934" y="7784"/>
                  </a:lnTo>
                  <a:lnTo>
                    <a:pt x="3955" y="7700"/>
                  </a:lnTo>
                  <a:lnTo>
                    <a:pt x="4059" y="7658"/>
                  </a:lnTo>
                  <a:lnTo>
                    <a:pt x="4059" y="7533"/>
                  </a:lnTo>
                  <a:lnTo>
                    <a:pt x="3934" y="7470"/>
                  </a:lnTo>
                  <a:lnTo>
                    <a:pt x="3934" y="7345"/>
                  </a:lnTo>
                  <a:lnTo>
                    <a:pt x="3850" y="7219"/>
                  </a:lnTo>
                  <a:lnTo>
                    <a:pt x="3767" y="7156"/>
                  </a:lnTo>
                  <a:lnTo>
                    <a:pt x="3620" y="6863"/>
                  </a:lnTo>
                  <a:lnTo>
                    <a:pt x="3495" y="6759"/>
                  </a:lnTo>
                  <a:lnTo>
                    <a:pt x="3432" y="6696"/>
                  </a:lnTo>
                  <a:lnTo>
                    <a:pt x="3348" y="6612"/>
                  </a:lnTo>
                  <a:lnTo>
                    <a:pt x="3243" y="6424"/>
                  </a:lnTo>
                  <a:lnTo>
                    <a:pt x="3181" y="6403"/>
                  </a:lnTo>
                  <a:lnTo>
                    <a:pt x="3181" y="6319"/>
                  </a:lnTo>
                  <a:lnTo>
                    <a:pt x="3306" y="6236"/>
                  </a:lnTo>
                  <a:lnTo>
                    <a:pt x="3411" y="6173"/>
                  </a:lnTo>
                  <a:lnTo>
                    <a:pt x="3390" y="6089"/>
                  </a:lnTo>
                  <a:lnTo>
                    <a:pt x="3390" y="5901"/>
                  </a:lnTo>
                  <a:lnTo>
                    <a:pt x="3453" y="5817"/>
                  </a:lnTo>
                  <a:lnTo>
                    <a:pt x="3432" y="5650"/>
                  </a:lnTo>
                  <a:lnTo>
                    <a:pt x="3515" y="5503"/>
                  </a:lnTo>
                  <a:lnTo>
                    <a:pt x="3746" y="5587"/>
                  </a:lnTo>
                  <a:lnTo>
                    <a:pt x="3871" y="5482"/>
                  </a:lnTo>
                  <a:lnTo>
                    <a:pt x="4018" y="5482"/>
                  </a:lnTo>
                  <a:lnTo>
                    <a:pt x="4039" y="5440"/>
                  </a:lnTo>
                  <a:lnTo>
                    <a:pt x="4039" y="5273"/>
                  </a:lnTo>
                  <a:lnTo>
                    <a:pt x="4101" y="5231"/>
                  </a:lnTo>
                  <a:lnTo>
                    <a:pt x="4269" y="5252"/>
                  </a:lnTo>
                  <a:lnTo>
                    <a:pt x="4290" y="5168"/>
                  </a:lnTo>
                  <a:lnTo>
                    <a:pt x="4248" y="5085"/>
                  </a:lnTo>
                  <a:lnTo>
                    <a:pt x="4248" y="5022"/>
                  </a:lnTo>
                  <a:lnTo>
                    <a:pt x="4373" y="4980"/>
                  </a:lnTo>
                  <a:lnTo>
                    <a:pt x="4541" y="4959"/>
                  </a:lnTo>
                  <a:lnTo>
                    <a:pt x="4562" y="4959"/>
                  </a:lnTo>
                  <a:lnTo>
                    <a:pt x="4604" y="4813"/>
                  </a:lnTo>
                  <a:lnTo>
                    <a:pt x="4666" y="4813"/>
                  </a:lnTo>
                  <a:lnTo>
                    <a:pt x="4792" y="4729"/>
                  </a:lnTo>
                  <a:lnTo>
                    <a:pt x="4750" y="4645"/>
                  </a:lnTo>
                  <a:lnTo>
                    <a:pt x="4792" y="4541"/>
                  </a:lnTo>
                  <a:lnTo>
                    <a:pt x="4813" y="4436"/>
                  </a:lnTo>
                  <a:lnTo>
                    <a:pt x="4980" y="4415"/>
                  </a:lnTo>
                  <a:lnTo>
                    <a:pt x="5085" y="4311"/>
                  </a:lnTo>
                  <a:lnTo>
                    <a:pt x="5127" y="4290"/>
                  </a:lnTo>
                  <a:lnTo>
                    <a:pt x="5127" y="4143"/>
                  </a:lnTo>
                  <a:lnTo>
                    <a:pt x="5022" y="4122"/>
                  </a:lnTo>
                  <a:lnTo>
                    <a:pt x="4771" y="4227"/>
                  </a:lnTo>
                  <a:lnTo>
                    <a:pt x="4624" y="4227"/>
                  </a:lnTo>
                  <a:lnTo>
                    <a:pt x="4562" y="4311"/>
                  </a:lnTo>
                  <a:lnTo>
                    <a:pt x="4436" y="4248"/>
                  </a:lnTo>
                  <a:lnTo>
                    <a:pt x="4394" y="4122"/>
                  </a:lnTo>
                  <a:lnTo>
                    <a:pt x="4436" y="3997"/>
                  </a:lnTo>
                  <a:lnTo>
                    <a:pt x="4352" y="3892"/>
                  </a:lnTo>
                  <a:lnTo>
                    <a:pt x="4269" y="3976"/>
                  </a:lnTo>
                  <a:lnTo>
                    <a:pt x="4227" y="3913"/>
                  </a:lnTo>
                  <a:lnTo>
                    <a:pt x="4039" y="3913"/>
                  </a:lnTo>
                  <a:lnTo>
                    <a:pt x="3955" y="3934"/>
                  </a:lnTo>
                  <a:lnTo>
                    <a:pt x="3934" y="3871"/>
                  </a:lnTo>
                  <a:lnTo>
                    <a:pt x="4039" y="3767"/>
                  </a:lnTo>
                  <a:lnTo>
                    <a:pt x="4185" y="3578"/>
                  </a:lnTo>
                  <a:lnTo>
                    <a:pt x="4164" y="3495"/>
                  </a:lnTo>
                  <a:lnTo>
                    <a:pt x="4227" y="3390"/>
                  </a:lnTo>
                  <a:lnTo>
                    <a:pt x="4227" y="3306"/>
                  </a:lnTo>
                  <a:lnTo>
                    <a:pt x="4101" y="3244"/>
                  </a:lnTo>
                  <a:lnTo>
                    <a:pt x="3955" y="3244"/>
                  </a:lnTo>
                  <a:lnTo>
                    <a:pt x="3934" y="3285"/>
                  </a:lnTo>
                  <a:lnTo>
                    <a:pt x="3871" y="3202"/>
                  </a:lnTo>
                  <a:lnTo>
                    <a:pt x="3913" y="3160"/>
                  </a:lnTo>
                  <a:lnTo>
                    <a:pt x="3767" y="3139"/>
                  </a:lnTo>
                  <a:lnTo>
                    <a:pt x="3704" y="3055"/>
                  </a:lnTo>
                  <a:lnTo>
                    <a:pt x="3725" y="2951"/>
                  </a:lnTo>
                  <a:lnTo>
                    <a:pt x="3704" y="2846"/>
                  </a:lnTo>
                  <a:lnTo>
                    <a:pt x="3557" y="2867"/>
                  </a:lnTo>
                  <a:lnTo>
                    <a:pt x="3495" y="2825"/>
                  </a:lnTo>
                  <a:lnTo>
                    <a:pt x="3515" y="2741"/>
                  </a:lnTo>
                  <a:lnTo>
                    <a:pt x="3495" y="2658"/>
                  </a:lnTo>
                  <a:lnTo>
                    <a:pt x="3223" y="2720"/>
                  </a:lnTo>
                  <a:lnTo>
                    <a:pt x="3097" y="2825"/>
                  </a:lnTo>
                  <a:lnTo>
                    <a:pt x="3034" y="2679"/>
                  </a:lnTo>
                  <a:lnTo>
                    <a:pt x="3055" y="2532"/>
                  </a:lnTo>
                  <a:lnTo>
                    <a:pt x="2992" y="2469"/>
                  </a:lnTo>
                  <a:lnTo>
                    <a:pt x="2930" y="2407"/>
                  </a:lnTo>
                  <a:lnTo>
                    <a:pt x="2825" y="2344"/>
                  </a:lnTo>
                  <a:lnTo>
                    <a:pt x="2825" y="2239"/>
                  </a:lnTo>
                  <a:lnTo>
                    <a:pt x="2888" y="2155"/>
                  </a:lnTo>
                  <a:lnTo>
                    <a:pt x="2825" y="2093"/>
                  </a:lnTo>
                  <a:lnTo>
                    <a:pt x="2888" y="2009"/>
                  </a:lnTo>
                  <a:lnTo>
                    <a:pt x="2971" y="1904"/>
                  </a:lnTo>
                  <a:lnTo>
                    <a:pt x="3034" y="1925"/>
                  </a:lnTo>
                  <a:lnTo>
                    <a:pt x="3097" y="1883"/>
                  </a:lnTo>
                  <a:lnTo>
                    <a:pt x="3034" y="1779"/>
                  </a:lnTo>
                  <a:lnTo>
                    <a:pt x="3055" y="1695"/>
                  </a:lnTo>
                  <a:lnTo>
                    <a:pt x="3118" y="1674"/>
                  </a:lnTo>
                  <a:lnTo>
                    <a:pt x="3139" y="1570"/>
                  </a:lnTo>
                  <a:lnTo>
                    <a:pt x="3243" y="1507"/>
                  </a:lnTo>
                  <a:lnTo>
                    <a:pt x="3285" y="1423"/>
                  </a:lnTo>
                  <a:lnTo>
                    <a:pt x="3285" y="1319"/>
                  </a:lnTo>
                  <a:lnTo>
                    <a:pt x="3306" y="1067"/>
                  </a:lnTo>
                  <a:lnTo>
                    <a:pt x="3285" y="900"/>
                  </a:lnTo>
                  <a:lnTo>
                    <a:pt x="3202" y="691"/>
                  </a:lnTo>
                  <a:lnTo>
                    <a:pt x="3202" y="544"/>
                  </a:lnTo>
                  <a:lnTo>
                    <a:pt x="3097" y="419"/>
                  </a:lnTo>
                  <a:lnTo>
                    <a:pt x="2992" y="419"/>
                  </a:lnTo>
                  <a:lnTo>
                    <a:pt x="2971" y="251"/>
                  </a:lnTo>
                  <a:lnTo>
                    <a:pt x="2825" y="147"/>
                  </a:lnTo>
                  <a:lnTo>
                    <a:pt x="2783" y="0"/>
                  </a:lnTo>
                  <a:lnTo>
                    <a:pt x="2616" y="0"/>
                  </a:lnTo>
                  <a:lnTo>
                    <a:pt x="2532" y="42"/>
                  </a:lnTo>
                  <a:lnTo>
                    <a:pt x="2407"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6915;p56"/>
            <p:cNvSpPr/>
            <p:nvPr/>
          </p:nvSpPr>
          <p:spPr>
            <a:xfrm>
              <a:off x="4343054" y="2959975"/>
              <a:ext cx="35389" cy="43557"/>
            </a:xfrm>
            <a:custGeom>
              <a:avLst/>
              <a:gdLst/>
              <a:ahLst/>
              <a:cxnLst/>
              <a:rect l="l" t="t" r="r" b="b"/>
              <a:pathLst>
                <a:path w="2972" h="3830" extrusionOk="0">
                  <a:moveTo>
                    <a:pt x="209" y="1"/>
                  </a:moveTo>
                  <a:lnTo>
                    <a:pt x="189" y="63"/>
                  </a:lnTo>
                  <a:lnTo>
                    <a:pt x="147" y="63"/>
                  </a:lnTo>
                  <a:lnTo>
                    <a:pt x="147" y="147"/>
                  </a:lnTo>
                  <a:lnTo>
                    <a:pt x="189" y="210"/>
                  </a:lnTo>
                  <a:lnTo>
                    <a:pt x="147" y="356"/>
                  </a:lnTo>
                  <a:lnTo>
                    <a:pt x="21" y="482"/>
                  </a:lnTo>
                  <a:lnTo>
                    <a:pt x="0" y="628"/>
                  </a:lnTo>
                  <a:lnTo>
                    <a:pt x="293" y="733"/>
                  </a:lnTo>
                  <a:lnTo>
                    <a:pt x="398" y="670"/>
                  </a:lnTo>
                  <a:lnTo>
                    <a:pt x="523" y="691"/>
                  </a:lnTo>
                  <a:lnTo>
                    <a:pt x="502" y="754"/>
                  </a:lnTo>
                  <a:lnTo>
                    <a:pt x="544" y="900"/>
                  </a:lnTo>
                  <a:lnTo>
                    <a:pt x="481" y="963"/>
                  </a:lnTo>
                  <a:lnTo>
                    <a:pt x="398" y="942"/>
                  </a:lnTo>
                  <a:lnTo>
                    <a:pt x="314" y="984"/>
                  </a:lnTo>
                  <a:lnTo>
                    <a:pt x="272" y="1151"/>
                  </a:lnTo>
                  <a:lnTo>
                    <a:pt x="168" y="1172"/>
                  </a:lnTo>
                  <a:lnTo>
                    <a:pt x="168" y="1402"/>
                  </a:lnTo>
                  <a:lnTo>
                    <a:pt x="293" y="1570"/>
                  </a:lnTo>
                  <a:lnTo>
                    <a:pt x="419" y="1612"/>
                  </a:lnTo>
                  <a:lnTo>
                    <a:pt x="586" y="1800"/>
                  </a:lnTo>
                  <a:lnTo>
                    <a:pt x="586" y="1988"/>
                  </a:lnTo>
                  <a:lnTo>
                    <a:pt x="628" y="2114"/>
                  </a:lnTo>
                  <a:lnTo>
                    <a:pt x="607" y="2218"/>
                  </a:lnTo>
                  <a:lnTo>
                    <a:pt x="628" y="2407"/>
                  </a:lnTo>
                  <a:lnTo>
                    <a:pt x="816" y="2637"/>
                  </a:lnTo>
                  <a:lnTo>
                    <a:pt x="816" y="2783"/>
                  </a:lnTo>
                  <a:lnTo>
                    <a:pt x="837" y="2888"/>
                  </a:lnTo>
                  <a:lnTo>
                    <a:pt x="879" y="3076"/>
                  </a:lnTo>
                  <a:lnTo>
                    <a:pt x="921" y="3055"/>
                  </a:lnTo>
                  <a:lnTo>
                    <a:pt x="984" y="3160"/>
                  </a:lnTo>
                  <a:lnTo>
                    <a:pt x="1005" y="3202"/>
                  </a:lnTo>
                  <a:lnTo>
                    <a:pt x="1046" y="3202"/>
                  </a:lnTo>
                  <a:lnTo>
                    <a:pt x="1067" y="3139"/>
                  </a:lnTo>
                  <a:lnTo>
                    <a:pt x="1130" y="3097"/>
                  </a:lnTo>
                  <a:lnTo>
                    <a:pt x="1214" y="3160"/>
                  </a:lnTo>
                  <a:lnTo>
                    <a:pt x="1214" y="3181"/>
                  </a:lnTo>
                  <a:lnTo>
                    <a:pt x="1256" y="3160"/>
                  </a:lnTo>
                  <a:lnTo>
                    <a:pt x="1298" y="3055"/>
                  </a:lnTo>
                  <a:lnTo>
                    <a:pt x="1214" y="2930"/>
                  </a:lnTo>
                  <a:lnTo>
                    <a:pt x="1256" y="2888"/>
                  </a:lnTo>
                  <a:lnTo>
                    <a:pt x="1256" y="2783"/>
                  </a:lnTo>
                  <a:lnTo>
                    <a:pt x="1318" y="2721"/>
                  </a:lnTo>
                  <a:lnTo>
                    <a:pt x="1318" y="2742"/>
                  </a:lnTo>
                  <a:lnTo>
                    <a:pt x="1256" y="2951"/>
                  </a:lnTo>
                  <a:lnTo>
                    <a:pt x="1339" y="3055"/>
                  </a:lnTo>
                  <a:lnTo>
                    <a:pt x="1423" y="2930"/>
                  </a:lnTo>
                  <a:lnTo>
                    <a:pt x="1507" y="2888"/>
                  </a:lnTo>
                  <a:lnTo>
                    <a:pt x="1507" y="2888"/>
                  </a:lnTo>
                  <a:lnTo>
                    <a:pt x="1465" y="2951"/>
                  </a:lnTo>
                  <a:lnTo>
                    <a:pt x="1423" y="2972"/>
                  </a:lnTo>
                  <a:lnTo>
                    <a:pt x="1360" y="3076"/>
                  </a:lnTo>
                  <a:lnTo>
                    <a:pt x="1465" y="3139"/>
                  </a:lnTo>
                  <a:lnTo>
                    <a:pt x="1549" y="2951"/>
                  </a:lnTo>
                  <a:lnTo>
                    <a:pt x="1653" y="2930"/>
                  </a:lnTo>
                  <a:lnTo>
                    <a:pt x="1674" y="2762"/>
                  </a:lnTo>
                  <a:lnTo>
                    <a:pt x="1590" y="2637"/>
                  </a:lnTo>
                  <a:lnTo>
                    <a:pt x="1528" y="2616"/>
                  </a:lnTo>
                  <a:lnTo>
                    <a:pt x="1632" y="2553"/>
                  </a:lnTo>
                  <a:lnTo>
                    <a:pt x="1653" y="2511"/>
                  </a:lnTo>
                  <a:lnTo>
                    <a:pt x="1570" y="2365"/>
                  </a:lnTo>
                  <a:lnTo>
                    <a:pt x="1549" y="2156"/>
                  </a:lnTo>
                  <a:lnTo>
                    <a:pt x="1590" y="2344"/>
                  </a:lnTo>
                  <a:lnTo>
                    <a:pt x="1716" y="2449"/>
                  </a:lnTo>
                  <a:lnTo>
                    <a:pt x="1779" y="2428"/>
                  </a:lnTo>
                  <a:lnTo>
                    <a:pt x="1779" y="2470"/>
                  </a:lnTo>
                  <a:lnTo>
                    <a:pt x="1988" y="2574"/>
                  </a:lnTo>
                  <a:lnTo>
                    <a:pt x="2093" y="2511"/>
                  </a:lnTo>
                  <a:lnTo>
                    <a:pt x="2155" y="2532"/>
                  </a:lnTo>
                  <a:lnTo>
                    <a:pt x="2155" y="2470"/>
                  </a:lnTo>
                  <a:lnTo>
                    <a:pt x="2197" y="2470"/>
                  </a:lnTo>
                  <a:lnTo>
                    <a:pt x="2365" y="2888"/>
                  </a:lnTo>
                  <a:lnTo>
                    <a:pt x="2448" y="2951"/>
                  </a:lnTo>
                  <a:lnTo>
                    <a:pt x="2448" y="3034"/>
                  </a:lnTo>
                  <a:lnTo>
                    <a:pt x="2406" y="3160"/>
                  </a:lnTo>
                  <a:lnTo>
                    <a:pt x="2469" y="3181"/>
                  </a:lnTo>
                  <a:lnTo>
                    <a:pt x="2406" y="3348"/>
                  </a:lnTo>
                  <a:lnTo>
                    <a:pt x="2448" y="3369"/>
                  </a:lnTo>
                  <a:lnTo>
                    <a:pt x="2511" y="3306"/>
                  </a:lnTo>
                  <a:lnTo>
                    <a:pt x="2553" y="3265"/>
                  </a:lnTo>
                  <a:lnTo>
                    <a:pt x="2553" y="3265"/>
                  </a:lnTo>
                  <a:lnTo>
                    <a:pt x="2511" y="3369"/>
                  </a:lnTo>
                  <a:lnTo>
                    <a:pt x="2490" y="3411"/>
                  </a:lnTo>
                  <a:lnTo>
                    <a:pt x="2553" y="3495"/>
                  </a:lnTo>
                  <a:lnTo>
                    <a:pt x="2637" y="3620"/>
                  </a:lnTo>
                  <a:lnTo>
                    <a:pt x="2720" y="3830"/>
                  </a:lnTo>
                  <a:lnTo>
                    <a:pt x="2762" y="3830"/>
                  </a:lnTo>
                  <a:lnTo>
                    <a:pt x="2720" y="3683"/>
                  </a:lnTo>
                  <a:lnTo>
                    <a:pt x="2720" y="3620"/>
                  </a:lnTo>
                  <a:lnTo>
                    <a:pt x="2762" y="3516"/>
                  </a:lnTo>
                  <a:lnTo>
                    <a:pt x="2867" y="3390"/>
                  </a:lnTo>
                  <a:lnTo>
                    <a:pt x="2909" y="3411"/>
                  </a:lnTo>
                  <a:lnTo>
                    <a:pt x="2971" y="3286"/>
                  </a:lnTo>
                  <a:lnTo>
                    <a:pt x="2971" y="3160"/>
                  </a:lnTo>
                  <a:lnTo>
                    <a:pt x="2930" y="3139"/>
                  </a:lnTo>
                  <a:lnTo>
                    <a:pt x="2909" y="3076"/>
                  </a:lnTo>
                  <a:lnTo>
                    <a:pt x="2909" y="3034"/>
                  </a:lnTo>
                  <a:lnTo>
                    <a:pt x="2888" y="2972"/>
                  </a:lnTo>
                  <a:lnTo>
                    <a:pt x="2867" y="2888"/>
                  </a:lnTo>
                  <a:lnTo>
                    <a:pt x="2804" y="2742"/>
                  </a:lnTo>
                  <a:lnTo>
                    <a:pt x="2783" y="2511"/>
                  </a:lnTo>
                  <a:lnTo>
                    <a:pt x="2720" y="2428"/>
                  </a:lnTo>
                  <a:lnTo>
                    <a:pt x="2720" y="2302"/>
                  </a:lnTo>
                  <a:lnTo>
                    <a:pt x="2699" y="2135"/>
                  </a:lnTo>
                  <a:lnTo>
                    <a:pt x="2637" y="2051"/>
                  </a:lnTo>
                  <a:lnTo>
                    <a:pt x="2595" y="2009"/>
                  </a:lnTo>
                  <a:lnTo>
                    <a:pt x="2511" y="2009"/>
                  </a:lnTo>
                  <a:lnTo>
                    <a:pt x="2448" y="1946"/>
                  </a:lnTo>
                  <a:lnTo>
                    <a:pt x="2386" y="2009"/>
                  </a:lnTo>
                  <a:lnTo>
                    <a:pt x="2406" y="2051"/>
                  </a:lnTo>
                  <a:lnTo>
                    <a:pt x="2386" y="2114"/>
                  </a:lnTo>
                  <a:lnTo>
                    <a:pt x="2386" y="2156"/>
                  </a:lnTo>
                  <a:lnTo>
                    <a:pt x="2344" y="2239"/>
                  </a:lnTo>
                  <a:lnTo>
                    <a:pt x="2365" y="2302"/>
                  </a:lnTo>
                  <a:lnTo>
                    <a:pt x="2365" y="2365"/>
                  </a:lnTo>
                  <a:lnTo>
                    <a:pt x="2281" y="2365"/>
                  </a:lnTo>
                  <a:lnTo>
                    <a:pt x="2197" y="2260"/>
                  </a:lnTo>
                  <a:lnTo>
                    <a:pt x="2093" y="2156"/>
                  </a:lnTo>
                  <a:lnTo>
                    <a:pt x="2093" y="2114"/>
                  </a:lnTo>
                  <a:lnTo>
                    <a:pt x="2030" y="2051"/>
                  </a:lnTo>
                  <a:lnTo>
                    <a:pt x="1967" y="1905"/>
                  </a:lnTo>
                  <a:lnTo>
                    <a:pt x="1967" y="1821"/>
                  </a:lnTo>
                  <a:lnTo>
                    <a:pt x="2030" y="1800"/>
                  </a:lnTo>
                  <a:lnTo>
                    <a:pt x="2051" y="1716"/>
                  </a:lnTo>
                  <a:lnTo>
                    <a:pt x="2155" y="1633"/>
                  </a:lnTo>
                  <a:lnTo>
                    <a:pt x="2176" y="1695"/>
                  </a:lnTo>
                  <a:lnTo>
                    <a:pt x="2260" y="1695"/>
                  </a:lnTo>
                  <a:lnTo>
                    <a:pt x="2302" y="1633"/>
                  </a:lnTo>
                  <a:lnTo>
                    <a:pt x="2302" y="1570"/>
                  </a:lnTo>
                  <a:lnTo>
                    <a:pt x="2365" y="1528"/>
                  </a:lnTo>
                  <a:lnTo>
                    <a:pt x="2448" y="1319"/>
                  </a:lnTo>
                  <a:lnTo>
                    <a:pt x="2469" y="1193"/>
                  </a:lnTo>
                  <a:lnTo>
                    <a:pt x="2511" y="1068"/>
                  </a:lnTo>
                  <a:lnTo>
                    <a:pt x="2469" y="1047"/>
                  </a:lnTo>
                  <a:lnTo>
                    <a:pt x="2365" y="942"/>
                  </a:lnTo>
                  <a:lnTo>
                    <a:pt x="2302" y="963"/>
                  </a:lnTo>
                  <a:lnTo>
                    <a:pt x="2260" y="942"/>
                  </a:lnTo>
                  <a:lnTo>
                    <a:pt x="2176" y="942"/>
                  </a:lnTo>
                  <a:lnTo>
                    <a:pt x="1967" y="963"/>
                  </a:lnTo>
                  <a:lnTo>
                    <a:pt x="1779" y="942"/>
                  </a:lnTo>
                  <a:lnTo>
                    <a:pt x="1423" y="942"/>
                  </a:lnTo>
                  <a:lnTo>
                    <a:pt x="1298" y="879"/>
                  </a:lnTo>
                  <a:lnTo>
                    <a:pt x="1193" y="900"/>
                  </a:lnTo>
                  <a:lnTo>
                    <a:pt x="1067" y="858"/>
                  </a:lnTo>
                  <a:lnTo>
                    <a:pt x="1067" y="775"/>
                  </a:lnTo>
                  <a:lnTo>
                    <a:pt x="1026" y="649"/>
                  </a:lnTo>
                  <a:lnTo>
                    <a:pt x="1026" y="565"/>
                  </a:lnTo>
                  <a:lnTo>
                    <a:pt x="1005" y="440"/>
                  </a:lnTo>
                  <a:lnTo>
                    <a:pt x="921" y="314"/>
                  </a:lnTo>
                  <a:lnTo>
                    <a:pt x="879" y="314"/>
                  </a:lnTo>
                  <a:lnTo>
                    <a:pt x="837" y="356"/>
                  </a:lnTo>
                  <a:lnTo>
                    <a:pt x="733" y="314"/>
                  </a:lnTo>
                  <a:lnTo>
                    <a:pt x="691" y="252"/>
                  </a:lnTo>
                  <a:lnTo>
                    <a:pt x="607" y="168"/>
                  </a:lnTo>
                  <a:lnTo>
                    <a:pt x="544" y="168"/>
                  </a:lnTo>
                  <a:lnTo>
                    <a:pt x="523" y="252"/>
                  </a:lnTo>
                  <a:lnTo>
                    <a:pt x="607" y="314"/>
                  </a:lnTo>
                  <a:lnTo>
                    <a:pt x="544" y="335"/>
                  </a:lnTo>
                  <a:lnTo>
                    <a:pt x="419" y="314"/>
                  </a:lnTo>
                  <a:lnTo>
                    <a:pt x="356" y="210"/>
                  </a:lnTo>
                  <a:lnTo>
                    <a:pt x="356" y="147"/>
                  </a:lnTo>
                  <a:lnTo>
                    <a:pt x="272" y="42"/>
                  </a:lnTo>
                  <a:lnTo>
                    <a:pt x="209"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6916;p56"/>
            <p:cNvSpPr/>
            <p:nvPr/>
          </p:nvSpPr>
          <p:spPr>
            <a:xfrm>
              <a:off x="3793178" y="2712975"/>
              <a:ext cx="26423" cy="30945"/>
            </a:xfrm>
            <a:custGeom>
              <a:avLst/>
              <a:gdLst/>
              <a:ahLst/>
              <a:cxnLst/>
              <a:rect l="l" t="t" r="r" b="b"/>
              <a:pathLst>
                <a:path w="2219" h="2721" extrusionOk="0">
                  <a:moveTo>
                    <a:pt x="1298" y="1"/>
                  </a:moveTo>
                  <a:lnTo>
                    <a:pt x="1152" y="168"/>
                  </a:lnTo>
                  <a:lnTo>
                    <a:pt x="984" y="231"/>
                  </a:lnTo>
                  <a:lnTo>
                    <a:pt x="880" y="231"/>
                  </a:lnTo>
                  <a:lnTo>
                    <a:pt x="817" y="336"/>
                  </a:lnTo>
                  <a:lnTo>
                    <a:pt x="754" y="482"/>
                  </a:lnTo>
                  <a:lnTo>
                    <a:pt x="649" y="545"/>
                  </a:lnTo>
                  <a:lnTo>
                    <a:pt x="524" y="545"/>
                  </a:lnTo>
                  <a:lnTo>
                    <a:pt x="357" y="649"/>
                  </a:lnTo>
                  <a:lnTo>
                    <a:pt x="315" y="629"/>
                  </a:lnTo>
                  <a:lnTo>
                    <a:pt x="231" y="629"/>
                  </a:lnTo>
                  <a:lnTo>
                    <a:pt x="210" y="754"/>
                  </a:lnTo>
                  <a:lnTo>
                    <a:pt x="126" y="838"/>
                  </a:lnTo>
                  <a:lnTo>
                    <a:pt x="189" y="901"/>
                  </a:lnTo>
                  <a:lnTo>
                    <a:pt x="231" y="859"/>
                  </a:lnTo>
                  <a:lnTo>
                    <a:pt x="357" y="1005"/>
                  </a:lnTo>
                  <a:lnTo>
                    <a:pt x="336" y="838"/>
                  </a:lnTo>
                  <a:lnTo>
                    <a:pt x="357" y="754"/>
                  </a:lnTo>
                  <a:lnTo>
                    <a:pt x="545" y="629"/>
                  </a:lnTo>
                  <a:lnTo>
                    <a:pt x="566" y="649"/>
                  </a:lnTo>
                  <a:lnTo>
                    <a:pt x="670" y="629"/>
                  </a:lnTo>
                  <a:lnTo>
                    <a:pt x="817" y="649"/>
                  </a:lnTo>
                  <a:lnTo>
                    <a:pt x="859" y="629"/>
                  </a:lnTo>
                  <a:lnTo>
                    <a:pt x="859" y="629"/>
                  </a:lnTo>
                  <a:cubicBezTo>
                    <a:pt x="859" y="649"/>
                    <a:pt x="838" y="649"/>
                    <a:pt x="838" y="691"/>
                  </a:cubicBezTo>
                  <a:lnTo>
                    <a:pt x="754" y="712"/>
                  </a:lnTo>
                  <a:lnTo>
                    <a:pt x="670" y="712"/>
                  </a:lnTo>
                  <a:lnTo>
                    <a:pt x="629" y="733"/>
                  </a:lnTo>
                  <a:lnTo>
                    <a:pt x="733" y="859"/>
                  </a:lnTo>
                  <a:lnTo>
                    <a:pt x="691" y="921"/>
                  </a:lnTo>
                  <a:lnTo>
                    <a:pt x="775" y="1026"/>
                  </a:lnTo>
                  <a:lnTo>
                    <a:pt x="775" y="1047"/>
                  </a:lnTo>
                  <a:lnTo>
                    <a:pt x="691" y="1026"/>
                  </a:lnTo>
                  <a:lnTo>
                    <a:pt x="587" y="1047"/>
                  </a:lnTo>
                  <a:lnTo>
                    <a:pt x="566" y="1005"/>
                  </a:lnTo>
                  <a:lnTo>
                    <a:pt x="629" y="942"/>
                  </a:lnTo>
                  <a:lnTo>
                    <a:pt x="566" y="838"/>
                  </a:lnTo>
                  <a:lnTo>
                    <a:pt x="545" y="838"/>
                  </a:lnTo>
                  <a:lnTo>
                    <a:pt x="461" y="963"/>
                  </a:lnTo>
                  <a:lnTo>
                    <a:pt x="524" y="1047"/>
                  </a:lnTo>
                  <a:lnTo>
                    <a:pt x="419" y="1131"/>
                  </a:lnTo>
                  <a:lnTo>
                    <a:pt x="336" y="1047"/>
                  </a:lnTo>
                  <a:lnTo>
                    <a:pt x="231" y="1047"/>
                  </a:lnTo>
                  <a:lnTo>
                    <a:pt x="147" y="1026"/>
                  </a:lnTo>
                  <a:lnTo>
                    <a:pt x="64" y="1110"/>
                  </a:lnTo>
                  <a:lnTo>
                    <a:pt x="210" y="1173"/>
                  </a:lnTo>
                  <a:lnTo>
                    <a:pt x="210" y="1277"/>
                  </a:lnTo>
                  <a:lnTo>
                    <a:pt x="126" y="1235"/>
                  </a:lnTo>
                  <a:lnTo>
                    <a:pt x="64" y="1256"/>
                  </a:lnTo>
                  <a:lnTo>
                    <a:pt x="105" y="1424"/>
                  </a:lnTo>
                  <a:lnTo>
                    <a:pt x="168" y="1465"/>
                  </a:lnTo>
                  <a:lnTo>
                    <a:pt x="168" y="1591"/>
                  </a:lnTo>
                  <a:lnTo>
                    <a:pt x="231" y="1675"/>
                  </a:lnTo>
                  <a:lnTo>
                    <a:pt x="64" y="1758"/>
                  </a:lnTo>
                  <a:lnTo>
                    <a:pt x="1" y="1905"/>
                  </a:lnTo>
                  <a:lnTo>
                    <a:pt x="64" y="1968"/>
                  </a:lnTo>
                  <a:lnTo>
                    <a:pt x="168" y="1905"/>
                  </a:lnTo>
                  <a:lnTo>
                    <a:pt x="315" y="2051"/>
                  </a:lnTo>
                  <a:lnTo>
                    <a:pt x="336" y="2219"/>
                  </a:lnTo>
                  <a:lnTo>
                    <a:pt x="273" y="2261"/>
                  </a:lnTo>
                  <a:lnTo>
                    <a:pt x="315" y="2323"/>
                  </a:lnTo>
                  <a:lnTo>
                    <a:pt x="461" y="2323"/>
                  </a:lnTo>
                  <a:lnTo>
                    <a:pt x="608" y="2533"/>
                  </a:lnTo>
                  <a:lnTo>
                    <a:pt x="649" y="2574"/>
                  </a:lnTo>
                  <a:lnTo>
                    <a:pt x="754" y="2533"/>
                  </a:lnTo>
                  <a:lnTo>
                    <a:pt x="775" y="2470"/>
                  </a:lnTo>
                  <a:lnTo>
                    <a:pt x="691" y="2386"/>
                  </a:lnTo>
                  <a:lnTo>
                    <a:pt x="649" y="2386"/>
                  </a:lnTo>
                  <a:lnTo>
                    <a:pt x="649" y="2302"/>
                  </a:lnTo>
                  <a:lnTo>
                    <a:pt x="733" y="2261"/>
                  </a:lnTo>
                  <a:lnTo>
                    <a:pt x="733" y="2177"/>
                  </a:lnTo>
                  <a:lnTo>
                    <a:pt x="670" y="2135"/>
                  </a:lnTo>
                  <a:lnTo>
                    <a:pt x="670" y="2072"/>
                  </a:lnTo>
                  <a:lnTo>
                    <a:pt x="754" y="2009"/>
                  </a:lnTo>
                  <a:cubicBezTo>
                    <a:pt x="775" y="2051"/>
                    <a:pt x="817" y="2093"/>
                    <a:pt x="838" y="2135"/>
                  </a:cubicBezTo>
                  <a:lnTo>
                    <a:pt x="838" y="2177"/>
                  </a:lnTo>
                  <a:lnTo>
                    <a:pt x="880" y="2302"/>
                  </a:lnTo>
                  <a:lnTo>
                    <a:pt x="984" y="2407"/>
                  </a:lnTo>
                  <a:lnTo>
                    <a:pt x="1089" y="2407"/>
                  </a:lnTo>
                  <a:lnTo>
                    <a:pt x="1152" y="2449"/>
                  </a:lnTo>
                  <a:lnTo>
                    <a:pt x="1256" y="2428"/>
                  </a:lnTo>
                  <a:cubicBezTo>
                    <a:pt x="1277" y="2428"/>
                    <a:pt x="1298" y="2428"/>
                    <a:pt x="1298" y="2407"/>
                  </a:cubicBezTo>
                  <a:cubicBezTo>
                    <a:pt x="1319" y="2407"/>
                    <a:pt x="1319" y="2428"/>
                    <a:pt x="1361" y="2428"/>
                  </a:cubicBezTo>
                  <a:lnTo>
                    <a:pt x="1361" y="2449"/>
                  </a:lnTo>
                  <a:lnTo>
                    <a:pt x="1298" y="2533"/>
                  </a:lnTo>
                  <a:lnTo>
                    <a:pt x="1319" y="2595"/>
                  </a:lnTo>
                  <a:lnTo>
                    <a:pt x="1382" y="2512"/>
                  </a:lnTo>
                  <a:lnTo>
                    <a:pt x="1403" y="2449"/>
                  </a:lnTo>
                  <a:cubicBezTo>
                    <a:pt x="1445" y="2491"/>
                    <a:pt x="1486" y="2512"/>
                    <a:pt x="1507" y="2553"/>
                  </a:cubicBezTo>
                  <a:lnTo>
                    <a:pt x="1507" y="2595"/>
                  </a:lnTo>
                  <a:lnTo>
                    <a:pt x="1465" y="2616"/>
                  </a:lnTo>
                  <a:lnTo>
                    <a:pt x="1507" y="2658"/>
                  </a:lnTo>
                  <a:lnTo>
                    <a:pt x="1675" y="2721"/>
                  </a:lnTo>
                  <a:lnTo>
                    <a:pt x="1821" y="2700"/>
                  </a:lnTo>
                  <a:lnTo>
                    <a:pt x="1884" y="2616"/>
                  </a:lnTo>
                  <a:lnTo>
                    <a:pt x="1905" y="2700"/>
                  </a:lnTo>
                  <a:lnTo>
                    <a:pt x="1926" y="2721"/>
                  </a:lnTo>
                  <a:lnTo>
                    <a:pt x="1926" y="2616"/>
                  </a:lnTo>
                  <a:lnTo>
                    <a:pt x="1968" y="2574"/>
                  </a:lnTo>
                  <a:cubicBezTo>
                    <a:pt x="2009" y="2533"/>
                    <a:pt x="2030" y="2512"/>
                    <a:pt x="2030" y="2470"/>
                  </a:cubicBezTo>
                  <a:lnTo>
                    <a:pt x="2093" y="2386"/>
                  </a:lnTo>
                  <a:lnTo>
                    <a:pt x="2177" y="2344"/>
                  </a:lnTo>
                  <a:lnTo>
                    <a:pt x="2135" y="2302"/>
                  </a:lnTo>
                  <a:lnTo>
                    <a:pt x="2072" y="2323"/>
                  </a:lnTo>
                  <a:lnTo>
                    <a:pt x="2009" y="2407"/>
                  </a:lnTo>
                  <a:lnTo>
                    <a:pt x="2009" y="2386"/>
                  </a:lnTo>
                  <a:cubicBezTo>
                    <a:pt x="1989" y="2344"/>
                    <a:pt x="1989" y="2344"/>
                    <a:pt x="1989" y="2323"/>
                  </a:cubicBezTo>
                  <a:lnTo>
                    <a:pt x="2009" y="2302"/>
                  </a:lnTo>
                  <a:lnTo>
                    <a:pt x="2009" y="2219"/>
                  </a:lnTo>
                  <a:lnTo>
                    <a:pt x="2135" y="2177"/>
                  </a:lnTo>
                  <a:lnTo>
                    <a:pt x="2198" y="2114"/>
                  </a:lnTo>
                  <a:lnTo>
                    <a:pt x="2177" y="2051"/>
                  </a:lnTo>
                  <a:lnTo>
                    <a:pt x="2072" y="1968"/>
                  </a:lnTo>
                  <a:lnTo>
                    <a:pt x="2072" y="1905"/>
                  </a:lnTo>
                  <a:lnTo>
                    <a:pt x="2198" y="1863"/>
                  </a:lnTo>
                  <a:lnTo>
                    <a:pt x="2219" y="1737"/>
                  </a:lnTo>
                  <a:lnTo>
                    <a:pt x="2219" y="1591"/>
                  </a:lnTo>
                  <a:lnTo>
                    <a:pt x="2198" y="1486"/>
                  </a:lnTo>
                  <a:lnTo>
                    <a:pt x="2072" y="1486"/>
                  </a:lnTo>
                  <a:lnTo>
                    <a:pt x="1905" y="1528"/>
                  </a:lnTo>
                  <a:lnTo>
                    <a:pt x="1863" y="1633"/>
                  </a:lnTo>
                  <a:lnTo>
                    <a:pt x="1905" y="1675"/>
                  </a:lnTo>
                  <a:lnTo>
                    <a:pt x="1989" y="1737"/>
                  </a:lnTo>
                  <a:lnTo>
                    <a:pt x="1989" y="1779"/>
                  </a:lnTo>
                  <a:lnTo>
                    <a:pt x="1926" y="1758"/>
                  </a:lnTo>
                  <a:lnTo>
                    <a:pt x="1905" y="1779"/>
                  </a:lnTo>
                  <a:lnTo>
                    <a:pt x="1800" y="1696"/>
                  </a:lnTo>
                  <a:lnTo>
                    <a:pt x="1800" y="1654"/>
                  </a:lnTo>
                  <a:lnTo>
                    <a:pt x="1758" y="1570"/>
                  </a:lnTo>
                  <a:lnTo>
                    <a:pt x="1696" y="1591"/>
                  </a:lnTo>
                  <a:lnTo>
                    <a:pt x="1654" y="1675"/>
                  </a:lnTo>
                  <a:lnTo>
                    <a:pt x="1570" y="1696"/>
                  </a:lnTo>
                  <a:lnTo>
                    <a:pt x="1591" y="1779"/>
                  </a:lnTo>
                  <a:lnTo>
                    <a:pt x="1654" y="1863"/>
                  </a:lnTo>
                  <a:lnTo>
                    <a:pt x="1654" y="1989"/>
                  </a:lnTo>
                  <a:lnTo>
                    <a:pt x="1717" y="2072"/>
                  </a:lnTo>
                  <a:lnTo>
                    <a:pt x="1800" y="2072"/>
                  </a:lnTo>
                  <a:lnTo>
                    <a:pt x="1926" y="2093"/>
                  </a:lnTo>
                  <a:lnTo>
                    <a:pt x="1968" y="2156"/>
                  </a:lnTo>
                  <a:lnTo>
                    <a:pt x="1905" y="2198"/>
                  </a:lnTo>
                  <a:lnTo>
                    <a:pt x="1968" y="2261"/>
                  </a:lnTo>
                  <a:cubicBezTo>
                    <a:pt x="1926" y="2281"/>
                    <a:pt x="1926" y="2323"/>
                    <a:pt x="1926" y="2365"/>
                  </a:cubicBezTo>
                  <a:lnTo>
                    <a:pt x="1905" y="2386"/>
                  </a:lnTo>
                  <a:lnTo>
                    <a:pt x="1863" y="2386"/>
                  </a:lnTo>
                  <a:lnTo>
                    <a:pt x="1779" y="2407"/>
                  </a:lnTo>
                  <a:lnTo>
                    <a:pt x="1675" y="2261"/>
                  </a:lnTo>
                  <a:lnTo>
                    <a:pt x="1612" y="2281"/>
                  </a:lnTo>
                  <a:cubicBezTo>
                    <a:pt x="1591" y="2261"/>
                    <a:pt x="1570" y="2261"/>
                    <a:pt x="1549" y="2219"/>
                  </a:cubicBezTo>
                  <a:lnTo>
                    <a:pt x="1549" y="2198"/>
                  </a:lnTo>
                  <a:lnTo>
                    <a:pt x="1465" y="2114"/>
                  </a:lnTo>
                  <a:lnTo>
                    <a:pt x="1465" y="2177"/>
                  </a:lnTo>
                  <a:cubicBezTo>
                    <a:pt x="1465" y="2177"/>
                    <a:pt x="1445" y="2177"/>
                    <a:pt x="1445" y="2156"/>
                  </a:cubicBezTo>
                  <a:cubicBezTo>
                    <a:pt x="1403" y="2156"/>
                    <a:pt x="1403" y="2156"/>
                    <a:pt x="1382" y="2177"/>
                  </a:cubicBezTo>
                  <a:lnTo>
                    <a:pt x="1403" y="2093"/>
                  </a:lnTo>
                  <a:lnTo>
                    <a:pt x="1382" y="2009"/>
                  </a:lnTo>
                  <a:lnTo>
                    <a:pt x="1298" y="1863"/>
                  </a:lnTo>
                  <a:lnTo>
                    <a:pt x="1235" y="1863"/>
                  </a:lnTo>
                  <a:lnTo>
                    <a:pt x="1089" y="1779"/>
                  </a:lnTo>
                  <a:lnTo>
                    <a:pt x="1026" y="1612"/>
                  </a:lnTo>
                  <a:lnTo>
                    <a:pt x="1047" y="1654"/>
                  </a:lnTo>
                  <a:lnTo>
                    <a:pt x="1173" y="1591"/>
                  </a:lnTo>
                  <a:lnTo>
                    <a:pt x="1173" y="1445"/>
                  </a:lnTo>
                  <a:lnTo>
                    <a:pt x="1131" y="1340"/>
                  </a:lnTo>
                  <a:lnTo>
                    <a:pt x="1193" y="1256"/>
                  </a:lnTo>
                  <a:lnTo>
                    <a:pt x="1298" y="1235"/>
                  </a:lnTo>
                  <a:lnTo>
                    <a:pt x="1382" y="1298"/>
                  </a:lnTo>
                  <a:lnTo>
                    <a:pt x="1445" y="1277"/>
                  </a:lnTo>
                  <a:lnTo>
                    <a:pt x="1486" y="1298"/>
                  </a:lnTo>
                  <a:lnTo>
                    <a:pt x="1507" y="1256"/>
                  </a:lnTo>
                  <a:lnTo>
                    <a:pt x="1549" y="1152"/>
                  </a:lnTo>
                  <a:lnTo>
                    <a:pt x="1445" y="1047"/>
                  </a:lnTo>
                  <a:lnTo>
                    <a:pt x="1382" y="1110"/>
                  </a:lnTo>
                  <a:lnTo>
                    <a:pt x="1256" y="1110"/>
                  </a:lnTo>
                  <a:lnTo>
                    <a:pt x="1193" y="1026"/>
                  </a:lnTo>
                  <a:lnTo>
                    <a:pt x="1152" y="921"/>
                  </a:lnTo>
                  <a:lnTo>
                    <a:pt x="1089" y="921"/>
                  </a:lnTo>
                  <a:lnTo>
                    <a:pt x="1152" y="859"/>
                  </a:lnTo>
                  <a:lnTo>
                    <a:pt x="1152" y="754"/>
                  </a:lnTo>
                  <a:lnTo>
                    <a:pt x="1131" y="754"/>
                  </a:lnTo>
                  <a:cubicBezTo>
                    <a:pt x="1131" y="733"/>
                    <a:pt x="1152" y="712"/>
                    <a:pt x="1152" y="691"/>
                  </a:cubicBezTo>
                  <a:lnTo>
                    <a:pt x="1173" y="691"/>
                  </a:lnTo>
                  <a:lnTo>
                    <a:pt x="1277" y="503"/>
                  </a:lnTo>
                  <a:lnTo>
                    <a:pt x="1256" y="377"/>
                  </a:lnTo>
                  <a:lnTo>
                    <a:pt x="1277" y="315"/>
                  </a:lnTo>
                  <a:lnTo>
                    <a:pt x="1256" y="210"/>
                  </a:lnTo>
                  <a:lnTo>
                    <a:pt x="1340" y="64"/>
                  </a:lnTo>
                  <a:lnTo>
                    <a:pt x="1298"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6917;p56"/>
            <p:cNvSpPr/>
            <p:nvPr/>
          </p:nvSpPr>
          <p:spPr>
            <a:xfrm>
              <a:off x="3772256" y="2560208"/>
              <a:ext cx="138282" cy="153495"/>
            </a:xfrm>
            <a:custGeom>
              <a:avLst/>
              <a:gdLst/>
              <a:ahLst/>
              <a:cxnLst/>
              <a:rect l="l" t="t" r="r" b="b"/>
              <a:pathLst>
                <a:path w="11613" h="13497" extrusionOk="0">
                  <a:moveTo>
                    <a:pt x="9792" y="1"/>
                  </a:moveTo>
                  <a:lnTo>
                    <a:pt x="9709" y="64"/>
                  </a:lnTo>
                  <a:lnTo>
                    <a:pt x="9709" y="126"/>
                  </a:lnTo>
                  <a:lnTo>
                    <a:pt x="9792" y="231"/>
                  </a:lnTo>
                  <a:lnTo>
                    <a:pt x="9730" y="273"/>
                  </a:lnTo>
                  <a:lnTo>
                    <a:pt x="9688" y="273"/>
                  </a:lnTo>
                  <a:lnTo>
                    <a:pt x="9604" y="168"/>
                  </a:lnTo>
                  <a:lnTo>
                    <a:pt x="9541" y="231"/>
                  </a:lnTo>
                  <a:lnTo>
                    <a:pt x="9520" y="336"/>
                  </a:lnTo>
                  <a:lnTo>
                    <a:pt x="9541" y="357"/>
                  </a:lnTo>
                  <a:lnTo>
                    <a:pt x="9625" y="357"/>
                  </a:lnTo>
                  <a:lnTo>
                    <a:pt x="9688" y="419"/>
                  </a:lnTo>
                  <a:lnTo>
                    <a:pt x="9646" y="440"/>
                  </a:lnTo>
                  <a:lnTo>
                    <a:pt x="9604" y="482"/>
                  </a:lnTo>
                  <a:lnTo>
                    <a:pt x="9604" y="566"/>
                  </a:lnTo>
                  <a:lnTo>
                    <a:pt x="9520" y="587"/>
                  </a:lnTo>
                  <a:lnTo>
                    <a:pt x="9520" y="670"/>
                  </a:lnTo>
                  <a:lnTo>
                    <a:pt x="9541" y="691"/>
                  </a:lnTo>
                  <a:lnTo>
                    <a:pt x="9479" y="754"/>
                  </a:lnTo>
                  <a:lnTo>
                    <a:pt x="9520" y="859"/>
                  </a:lnTo>
                  <a:lnTo>
                    <a:pt x="9479" y="901"/>
                  </a:lnTo>
                  <a:lnTo>
                    <a:pt x="9416" y="859"/>
                  </a:lnTo>
                  <a:lnTo>
                    <a:pt x="9332" y="901"/>
                  </a:lnTo>
                  <a:lnTo>
                    <a:pt x="9332" y="942"/>
                  </a:lnTo>
                  <a:lnTo>
                    <a:pt x="9269" y="984"/>
                  </a:lnTo>
                  <a:lnTo>
                    <a:pt x="9228" y="880"/>
                  </a:lnTo>
                  <a:lnTo>
                    <a:pt x="9332" y="670"/>
                  </a:lnTo>
                  <a:lnTo>
                    <a:pt x="9269" y="649"/>
                  </a:lnTo>
                  <a:lnTo>
                    <a:pt x="9269" y="587"/>
                  </a:lnTo>
                  <a:lnTo>
                    <a:pt x="9311" y="545"/>
                  </a:lnTo>
                  <a:lnTo>
                    <a:pt x="9311" y="357"/>
                  </a:lnTo>
                  <a:lnTo>
                    <a:pt x="9290" y="315"/>
                  </a:lnTo>
                  <a:lnTo>
                    <a:pt x="9228" y="315"/>
                  </a:lnTo>
                  <a:lnTo>
                    <a:pt x="9102" y="545"/>
                  </a:lnTo>
                  <a:lnTo>
                    <a:pt x="9081" y="670"/>
                  </a:lnTo>
                  <a:lnTo>
                    <a:pt x="8956" y="880"/>
                  </a:lnTo>
                  <a:lnTo>
                    <a:pt x="8893" y="1005"/>
                  </a:lnTo>
                  <a:lnTo>
                    <a:pt x="8956" y="1068"/>
                  </a:lnTo>
                  <a:lnTo>
                    <a:pt x="8914" y="1193"/>
                  </a:lnTo>
                  <a:lnTo>
                    <a:pt x="8767" y="1361"/>
                  </a:lnTo>
                  <a:lnTo>
                    <a:pt x="8704" y="1382"/>
                  </a:lnTo>
                  <a:lnTo>
                    <a:pt x="8704" y="1298"/>
                  </a:lnTo>
                  <a:lnTo>
                    <a:pt x="8663" y="1214"/>
                  </a:lnTo>
                  <a:lnTo>
                    <a:pt x="8767" y="1068"/>
                  </a:lnTo>
                  <a:lnTo>
                    <a:pt x="8746" y="963"/>
                  </a:lnTo>
                  <a:lnTo>
                    <a:pt x="8788" y="880"/>
                  </a:lnTo>
                  <a:lnTo>
                    <a:pt x="8746" y="775"/>
                  </a:lnTo>
                  <a:lnTo>
                    <a:pt x="8893" y="587"/>
                  </a:lnTo>
                  <a:lnTo>
                    <a:pt x="8914" y="482"/>
                  </a:lnTo>
                  <a:lnTo>
                    <a:pt x="8956" y="461"/>
                  </a:lnTo>
                  <a:lnTo>
                    <a:pt x="8956" y="419"/>
                  </a:lnTo>
                  <a:lnTo>
                    <a:pt x="8851" y="419"/>
                  </a:lnTo>
                  <a:lnTo>
                    <a:pt x="8767" y="315"/>
                  </a:lnTo>
                  <a:lnTo>
                    <a:pt x="8704" y="336"/>
                  </a:lnTo>
                  <a:lnTo>
                    <a:pt x="8746" y="440"/>
                  </a:lnTo>
                  <a:lnTo>
                    <a:pt x="8663" y="482"/>
                  </a:lnTo>
                  <a:lnTo>
                    <a:pt x="8663" y="419"/>
                  </a:lnTo>
                  <a:lnTo>
                    <a:pt x="8579" y="336"/>
                  </a:lnTo>
                  <a:lnTo>
                    <a:pt x="8495" y="315"/>
                  </a:lnTo>
                  <a:lnTo>
                    <a:pt x="8432" y="336"/>
                  </a:lnTo>
                  <a:lnTo>
                    <a:pt x="8453" y="482"/>
                  </a:lnTo>
                  <a:lnTo>
                    <a:pt x="8391" y="545"/>
                  </a:lnTo>
                  <a:lnTo>
                    <a:pt x="8349" y="482"/>
                  </a:lnTo>
                  <a:lnTo>
                    <a:pt x="8286" y="461"/>
                  </a:lnTo>
                  <a:lnTo>
                    <a:pt x="8244" y="482"/>
                  </a:lnTo>
                  <a:lnTo>
                    <a:pt x="8265" y="545"/>
                  </a:lnTo>
                  <a:lnTo>
                    <a:pt x="8391" y="608"/>
                  </a:lnTo>
                  <a:lnTo>
                    <a:pt x="8432" y="733"/>
                  </a:lnTo>
                  <a:lnTo>
                    <a:pt x="8391" y="775"/>
                  </a:lnTo>
                  <a:lnTo>
                    <a:pt x="8349" y="691"/>
                  </a:lnTo>
                  <a:lnTo>
                    <a:pt x="8265" y="775"/>
                  </a:lnTo>
                  <a:lnTo>
                    <a:pt x="8265" y="838"/>
                  </a:lnTo>
                  <a:lnTo>
                    <a:pt x="8286" y="880"/>
                  </a:lnTo>
                  <a:lnTo>
                    <a:pt x="8265" y="901"/>
                  </a:lnTo>
                  <a:lnTo>
                    <a:pt x="8160" y="859"/>
                  </a:lnTo>
                  <a:lnTo>
                    <a:pt x="8119" y="859"/>
                  </a:lnTo>
                  <a:lnTo>
                    <a:pt x="8035" y="963"/>
                  </a:lnTo>
                  <a:lnTo>
                    <a:pt x="7951" y="1005"/>
                  </a:lnTo>
                  <a:lnTo>
                    <a:pt x="7951" y="1047"/>
                  </a:lnTo>
                  <a:lnTo>
                    <a:pt x="8014" y="1068"/>
                  </a:lnTo>
                  <a:lnTo>
                    <a:pt x="7909" y="1131"/>
                  </a:lnTo>
                  <a:lnTo>
                    <a:pt x="7868" y="1214"/>
                  </a:lnTo>
                  <a:lnTo>
                    <a:pt x="7972" y="1319"/>
                  </a:lnTo>
                  <a:lnTo>
                    <a:pt x="7909" y="1382"/>
                  </a:lnTo>
                  <a:lnTo>
                    <a:pt x="7972" y="1424"/>
                  </a:lnTo>
                  <a:lnTo>
                    <a:pt x="8035" y="1466"/>
                  </a:lnTo>
                  <a:lnTo>
                    <a:pt x="7972" y="1507"/>
                  </a:lnTo>
                  <a:lnTo>
                    <a:pt x="7847" y="1507"/>
                  </a:lnTo>
                  <a:lnTo>
                    <a:pt x="7805" y="1361"/>
                  </a:lnTo>
                  <a:lnTo>
                    <a:pt x="7742" y="1319"/>
                  </a:lnTo>
                  <a:lnTo>
                    <a:pt x="7805" y="1277"/>
                  </a:lnTo>
                  <a:lnTo>
                    <a:pt x="7721" y="1214"/>
                  </a:lnTo>
                  <a:lnTo>
                    <a:pt x="7491" y="1214"/>
                  </a:lnTo>
                  <a:lnTo>
                    <a:pt x="7303" y="1089"/>
                  </a:lnTo>
                  <a:lnTo>
                    <a:pt x="7240" y="1089"/>
                  </a:lnTo>
                  <a:lnTo>
                    <a:pt x="7198" y="1131"/>
                  </a:lnTo>
                  <a:lnTo>
                    <a:pt x="7177" y="1068"/>
                  </a:lnTo>
                  <a:lnTo>
                    <a:pt x="7072" y="1173"/>
                  </a:lnTo>
                  <a:lnTo>
                    <a:pt x="6968" y="1173"/>
                  </a:lnTo>
                  <a:lnTo>
                    <a:pt x="6968" y="1214"/>
                  </a:lnTo>
                  <a:lnTo>
                    <a:pt x="7093" y="1382"/>
                  </a:lnTo>
                  <a:lnTo>
                    <a:pt x="7177" y="1382"/>
                  </a:lnTo>
                  <a:lnTo>
                    <a:pt x="7219" y="1424"/>
                  </a:lnTo>
                  <a:lnTo>
                    <a:pt x="7344" y="1424"/>
                  </a:lnTo>
                  <a:lnTo>
                    <a:pt x="7303" y="1528"/>
                  </a:lnTo>
                  <a:lnTo>
                    <a:pt x="7303" y="1633"/>
                  </a:lnTo>
                  <a:lnTo>
                    <a:pt x="7407" y="1779"/>
                  </a:lnTo>
                  <a:lnTo>
                    <a:pt x="7386" y="1842"/>
                  </a:lnTo>
                  <a:lnTo>
                    <a:pt x="7303" y="1800"/>
                  </a:lnTo>
                  <a:lnTo>
                    <a:pt x="7219" y="1654"/>
                  </a:lnTo>
                  <a:lnTo>
                    <a:pt x="7114" y="1612"/>
                  </a:lnTo>
                  <a:lnTo>
                    <a:pt x="7072" y="1528"/>
                  </a:lnTo>
                  <a:lnTo>
                    <a:pt x="7031" y="1633"/>
                  </a:lnTo>
                  <a:lnTo>
                    <a:pt x="6968" y="1717"/>
                  </a:lnTo>
                  <a:lnTo>
                    <a:pt x="6926" y="1591"/>
                  </a:lnTo>
                  <a:lnTo>
                    <a:pt x="6863" y="1633"/>
                  </a:lnTo>
                  <a:lnTo>
                    <a:pt x="6863" y="1717"/>
                  </a:lnTo>
                  <a:lnTo>
                    <a:pt x="6759" y="1800"/>
                  </a:lnTo>
                  <a:lnTo>
                    <a:pt x="6759" y="1884"/>
                  </a:lnTo>
                  <a:lnTo>
                    <a:pt x="6884" y="1947"/>
                  </a:lnTo>
                  <a:lnTo>
                    <a:pt x="6926" y="2051"/>
                  </a:lnTo>
                  <a:lnTo>
                    <a:pt x="6821" y="2030"/>
                  </a:lnTo>
                  <a:lnTo>
                    <a:pt x="6779" y="1989"/>
                  </a:lnTo>
                  <a:lnTo>
                    <a:pt x="6696" y="2114"/>
                  </a:lnTo>
                  <a:lnTo>
                    <a:pt x="6675" y="2177"/>
                  </a:lnTo>
                  <a:lnTo>
                    <a:pt x="6549" y="2302"/>
                  </a:lnTo>
                  <a:lnTo>
                    <a:pt x="6549" y="2219"/>
                  </a:lnTo>
                  <a:lnTo>
                    <a:pt x="6654" y="2156"/>
                  </a:lnTo>
                  <a:lnTo>
                    <a:pt x="6591" y="2093"/>
                  </a:lnTo>
                  <a:lnTo>
                    <a:pt x="6696" y="1926"/>
                  </a:lnTo>
                  <a:lnTo>
                    <a:pt x="6612" y="1612"/>
                  </a:lnTo>
                  <a:lnTo>
                    <a:pt x="6549" y="1654"/>
                  </a:lnTo>
                  <a:lnTo>
                    <a:pt x="6403" y="1842"/>
                  </a:lnTo>
                  <a:lnTo>
                    <a:pt x="6403" y="2010"/>
                  </a:lnTo>
                  <a:lnTo>
                    <a:pt x="6445" y="2051"/>
                  </a:lnTo>
                  <a:lnTo>
                    <a:pt x="6340" y="2156"/>
                  </a:lnTo>
                  <a:lnTo>
                    <a:pt x="6340" y="2051"/>
                  </a:lnTo>
                  <a:lnTo>
                    <a:pt x="6382" y="1947"/>
                  </a:lnTo>
                  <a:lnTo>
                    <a:pt x="6340" y="1800"/>
                  </a:lnTo>
                  <a:lnTo>
                    <a:pt x="6277" y="1779"/>
                  </a:lnTo>
                  <a:lnTo>
                    <a:pt x="6173" y="1842"/>
                  </a:lnTo>
                  <a:lnTo>
                    <a:pt x="6089" y="1989"/>
                  </a:lnTo>
                  <a:lnTo>
                    <a:pt x="6152" y="2114"/>
                  </a:lnTo>
                  <a:lnTo>
                    <a:pt x="6152" y="2177"/>
                  </a:lnTo>
                  <a:lnTo>
                    <a:pt x="6298" y="2323"/>
                  </a:lnTo>
                  <a:lnTo>
                    <a:pt x="6340" y="2407"/>
                  </a:lnTo>
                  <a:lnTo>
                    <a:pt x="6277" y="2512"/>
                  </a:lnTo>
                  <a:lnTo>
                    <a:pt x="6235" y="2344"/>
                  </a:lnTo>
                  <a:lnTo>
                    <a:pt x="6131" y="2302"/>
                  </a:lnTo>
                  <a:lnTo>
                    <a:pt x="6047" y="2114"/>
                  </a:lnTo>
                  <a:lnTo>
                    <a:pt x="5984" y="2093"/>
                  </a:lnTo>
                  <a:lnTo>
                    <a:pt x="5859" y="2135"/>
                  </a:lnTo>
                  <a:lnTo>
                    <a:pt x="5838" y="2219"/>
                  </a:lnTo>
                  <a:lnTo>
                    <a:pt x="5984" y="2323"/>
                  </a:lnTo>
                  <a:lnTo>
                    <a:pt x="6047" y="2323"/>
                  </a:lnTo>
                  <a:lnTo>
                    <a:pt x="6089" y="2365"/>
                  </a:lnTo>
                  <a:lnTo>
                    <a:pt x="5984" y="2344"/>
                  </a:lnTo>
                  <a:lnTo>
                    <a:pt x="5880" y="2407"/>
                  </a:lnTo>
                  <a:lnTo>
                    <a:pt x="5963" y="2512"/>
                  </a:lnTo>
                  <a:lnTo>
                    <a:pt x="5838" y="2428"/>
                  </a:lnTo>
                  <a:lnTo>
                    <a:pt x="5838" y="2302"/>
                  </a:lnTo>
                  <a:lnTo>
                    <a:pt x="5775" y="2261"/>
                  </a:lnTo>
                  <a:lnTo>
                    <a:pt x="5754" y="2156"/>
                  </a:lnTo>
                  <a:lnTo>
                    <a:pt x="5712" y="2219"/>
                  </a:lnTo>
                  <a:lnTo>
                    <a:pt x="5671" y="2365"/>
                  </a:lnTo>
                  <a:lnTo>
                    <a:pt x="5733" y="2428"/>
                  </a:lnTo>
                  <a:lnTo>
                    <a:pt x="5712" y="2554"/>
                  </a:lnTo>
                  <a:lnTo>
                    <a:pt x="5629" y="2512"/>
                  </a:lnTo>
                  <a:lnTo>
                    <a:pt x="5545" y="2533"/>
                  </a:lnTo>
                  <a:lnTo>
                    <a:pt x="5419" y="2658"/>
                  </a:lnTo>
                  <a:lnTo>
                    <a:pt x="5440" y="2679"/>
                  </a:lnTo>
                  <a:lnTo>
                    <a:pt x="5524" y="2658"/>
                  </a:lnTo>
                  <a:lnTo>
                    <a:pt x="5608" y="2763"/>
                  </a:lnTo>
                  <a:lnTo>
                    <a:pt x="5503" y="2763"/>
                  </a:lnTo>
                  <a:lnTo>
                    <a:pt x="5440" y="2826"/>
                  </a:lnTo>
                  <a:lnTo>
                    <a:pt x="5503" y="2846"/>
                  </a:lnTo>
                  <a:lnTo>
                    <a:pt x="5461" y="2888"/>
                  </a:lnTo>
                  <a:lnTo>
                    <a:pt x="5357" y="2930"/>
                  </a:lnTo>
                  <a:lnTo>
                    <a:pt x="5357" y="2972"/>
                  </a:lnTo>
                  <a:lnTo>
                    <a:pt x="5399" y="2993"/>
                  </a:lnTo>
                  <a:lnTo>
                    <a:pt x="5336" y="2993"/>
                  </a:lnTo>
                  <a:lnTo>
                    <a:pt x="5294" y="2951"/>
                  </a:lnTo>
                  <a:lnTo>
                    <a:pt x="5210" y="2972"/>
                  </a:lnTo>
                  <a:lnTo>
                    <a:pt x="5127" y="3077"/>
                  </a:lnTo>
                  <a:lnTo>
                    <a:pt x="5147" y="3139"/>
                  </a:lnTo>
                  <a:lnTo>
                    <a:pt x="5127" y="3160"/>
                  </a:lnTo>
                  <a:lnTo>
                    <a:pt x="5022" y="3160"/>
                  </a:lnTo>
                  <a:lnTo>
                    <a:pt x="4938" y="3265"/>
                  </a:lnTo>
                  <a:lnTo>
                    <a:pt x="5043" y="3307"/>
                  </a:lnTo>
                  <a:lnTo>
                    <a:pt x="5315" y="3223"/>
                  </a:lnTo>
                  <a:lnTo>
                    <a:pt x="5357" y="3265"/>
                  </a:lnTo>
                  <a:lnTo>
                    <a:pt x="5461" y="3202"/>
                  </a:lnTo>
                  <a:lnTo>
                    <a:pt x="5524" y="3202"/>
                  </a:lnTo>
                  <a:lnTo>
                    <a:pt x="5524" y="3286"/>
                  </a:lnTo>
                  <a:lnTo>
                    <a:pt x="5461" y="3370"/>
                  </a:lnTo>
                  <a:lnTo>
                    <a:pt x="5440" y="3516"/>
                  </a:lnTo>
                  <a:lnTo>
                    <a:pt x="5419" y="3558"/>
                  </a:lnTo>
                  <a:lnTo>
                    <a:pt x="5357" y="3495"/>
                  </a:lnTo>
                  <a:lnTo>
                    <a:pt x="5336" y="3411"/>
                  </a:lnTo>
                  <a:lnTo>
                    <a:pt x="5252" y="3453"/>
                  </a:lnTo>
                  <a:lnTo>
                    <a:pt x="5210" y="3390"/>
                  </a:lnTo>
                  <a:lnTo>
                    <a:pt x="5106" y="3390"/>
                  </a:lnTo>
                  <a:lnTo>
                    <a:pt x="5127" y="3453"/>
                  </a:lnTo>
                  <a:lnTo>
                    <a:pt x="5106" y="3495"/>
                  </a:lnTo>
                  <a:lnTo>
                    <a:pt x="5022" y="3453"/>
                  </a:lnTo>
                  <a:lnTo>
                    <a:pt x="4938" y="3474"/>
                  </a:lnTo>
                  <a:lnTo>
                    <a:pt x="5043" y="3516"/>
                  </a:lnTo>
                  <a:lnTo>
                    <a:pt x="5085" y="3600"/>
                  </a:lnTo>
                  <a:lnTo>
                    <a:pt x="5022" y="3621"/>
                  </a:lnTo>
                  <a:lnTo>
                    <a:pt x="5001" y="3683"/>
                  </a:lnTo>
                  <a:lnTo>
                    <a:pt x="5001" y="3746"/>
                  </a:lnTo>
                  <a:lnTo>
                    <a:pt x="4980" y="3809"/>
                  </a:lnTo>
                  <a:lnTo>
                    <a:pt x="4938" y="3725"/>
                  </a:lnTo>
                  <a:lnTo>
                    <a:pt x="4938" y="3621"/>
                  </a:lnTo>
                  <a:lnTo>
                    <a:pt x="4875" y="3558"/>
                  </a:lnTo>
                  <a:lnTo>
                    <a:pt x="4792" y="3621"/>
                  </a:lnTo>
                  <a:lnTo>
                    <a:pt x="4708" y="3662"/>
                  </a:lnTo>
                  <a:lnTo>
                    <a:pt x="4666" y="3579"/>
                  </a:lnTo>
                  <a:lnTo>
                    <a:pt x="4687" y="3516"/>
                  </a:lnTo>
                  <a:lnTo>
                    <a:pt x="4624" y="3516"/>
                  </a:lnTo>
                  <a:lnTo>
                    <a:pt x="4520" y="3621"/>
                  </a:lnTo>
                  <a:lnTo>
                    <a:pt x="4603" y="3704"/>
                  </a:lnTo>
                  <a:lnTo>
                    <a:pt x="4729" y="3704"/>
                  </a:lnTo>
                  <a:lnTo>
                    <a:pt x="4834" y="3746"/>
                  </a:lnTo>
                  <a:lnTo>
                    <a:pt x="4792" y="3830"/>
                  </a:lnTo>
                  <a:lnTo>
                    <a:pt x="4583" y="3893"/>
                  </a:lnTo>
                  <a:lnTo>
                    <a:pt x="4520" y="3830"/>
                  </a:lnTo>
                  <a:lnTo>
                    <a:pt x="4457" y="3830"/>
                  </a:lnTo>
                  <a:lnTo>
                    <a:pt x="4394" y="3934"/>
                  </a:lnTo>
                  <a:lnTo>
                    <a:pt x="4478" y="4018"/>
                  </a:lnTo>
                  <a:lnTo>
                    <a:pt x="4394" y="4102"/>
                  </a:lnTo>
                  <a:lnTo>
                    <a:pt x="4478" y="4102"/>
                  </a:lnTo>
                  <a:lnTo>
                    <a:pt x="4583" y="3976"/>
                  </a:lnTo>
                  <a:lnTo>
                    <a:pt x="4687" y="3976"/>
                  </a:lnTo>
                  <a:lnTo>
                    <a:pt x="4729" y="4039"/>
                  </a:lnTo>
                  <a:lnTo>
                    <a:pt x="4583" y="4081"/>
                  </a:lnTo>
                  <a:lnTo>
                    <a:pt x="4562" y="4186"/>
                  </a:lnTo>
                  <a:lnTo>
                    <a:pt x="4603" y="4248"/>
                  </a:lnTo>
                  <a:lnTo>
                    <a:pt x="4729" y="4332"/>
                  </a:lnTo>
                  <a:lnTo>
                    <a:pt x="4729" y="4416"/>
                  </a:lnTo>
                  <a:lnTo>
                    <a:pt x="4666" y="4353"/>
                  </a:lnTo>
                  <a:lnTo>
                    <a:pt x="4583" y="4353"/>
                  </a:lnTo>
                  <a:lnTo>
                    <a:pt x="4499" y="4248"/>
                  </a:lnTo>
                  <a:lnTo>
                    <a:pt x="4457" y="4248"/>
                  </a:lnTo>
                  <a:lnTo>
                    <a:pt x="4373" y="4332"/>
                  </a:lnTo>
                  <a:lnTo>
                    <a:pt x="4457" y="4395"/>
                  </a:lnTo>
                  <a:lnTo>
                    <a:pt x="4352" y="4416"/>
                  </a:lnTo>
                  <a:lnTo>
                    <a:pt x="4248" y="4499"/>
                  </a:lnTo>
                  <a:lnTo>
                    <a:pt x="4248" y="4541"/>
                  </a:lnTo>
                  <a:lnTo>
                    <a:pt x="4352" y="4604"/>
                  </a:lnTo>
                  <a:lnTo>
                    <a:pt x="4457" y="4541"/>
                  </a:lnTo>
                  <a:lnTo>
                    <a:pt x="4499" y="4604"/>
                  </a:lnTo>
                  <a:lnTo>
                    <a:pt x="4603" y="4562"/>
                  </a:lnTo>
                  <a:lnTo>
                    <a:pt x="4624" y="4646"/>
                  </a:lnTo>
                  <a:lnTo>
                    <a:pt x="4708" y="4709"/>
                  </a:lnTo>
                  <a:lnTo>
                    <a:pt x="4708" y="4751"/>
                  </a:lnTo>
                  <a:lnTo>
                    <a:pt x="4562" y="4667"/>
                  </a:lnTo>
                  <a:lnTo>
                    <a:pt x="4415" y="4667"/>
                  </a:lnTo>
                  <a:lnTo>
                    <a:pt x="4373" y="4709"/>
                  </a:lnTo>
                  <a:lnTo>
                    <a:pt x="4206" y="4730"/>
                  </a:lnTo>
                  <a:lnTo>
                    <a:pt x="4206" y="4792"/>
                  </a:lnTo>
                  <a:lnTo>
                    <a:pt x="4143" y="4855"/>
                  </a:lnTo>
                  <a:lnTo>
                    <a:pt x="4080" y="4834"/>
                  </a:lnTo>
                  <a:lnTo>
                    <a:pt x="3955" y="4918"/>
                  </a:lnTo>
                  <a:lnTo>
                    <a:pt x="3871" y="4918"/>
                  </a:lnTo>
                  <a:lnTo>
                    <a:pt x="3850" y="4960"/>
                  </a:lnTo>
                  <a:lnTo>
                    <a:pt x="3955" y="4981"/>
                  </a:lnTo>
                  <a:lnTo>
                    <a:pt x="3997" y="5064"/>
                  </a:lnTo>
                  <a:lnTo>
                    <a:pt x="3934" y="5127"/>
                  </a:lnTo>
                  <a:lnTo>
                    <a:pt x="3871" y="5085"/>
                  </a:lnTo>
                  <a:lnTo>
                    <a:pt x="3850" y="5127"/>
                  </a:lnTo>
                  <a:lnTo>
                    <a:pt x="3934" y="5169"/>
                  </a:lnTo>
                  <a:lnTo>
                    <a:pt x="3892" y="5232"/>
                  </a:lnTo>
                  <a:lnTo>
                    <a:pt x="3787" y="5190"/>
                  </a:lnTo>
                  <a:lnTo>
                    <a:pt x="3766" y="5169"/>
                  </a:lnTo>
                  <a:lnTo>
                    <a:pt x="3746" y="5190"/>
                  </a:lnTo>
                  <a:lnTo>
                    <a:pt x="3829" y="5274"/>
                  </a:lnTo>
                  <a:lnTo>
                    <a:pt x="3766" y="5295"/>
                  </a:lnTo>
                  <a:lnTo>
                    <a:pt x="3787" y="5378"/>
                  </a:lnTo>
                  <a:lnTo>
                    <a:pt x="3850" y="5378"/>
                  </a:lnTo>
                  <a:lnTo>
                    <a:pt x="3787" y="5399"/>
                  </a:lnTo>
                  <a:lnTo>
                    <a:pt x="3725" y="5441"/>
                  </a:lnTo>
                  <a:lnTo>
                    <a:pt x="3662" y="5378"/>
                  </a:lnTo>
                  <a:lnTo>
                    <a:pt x="3662" y="5462"/>
                  </a:lnTo>
                  <a:lnTo>
                    <a:pt x="3641" y="5504"/>
                  </a:lnTo>
                  <a:lnTo>
                    <a:pt x="3683" y="5546"/>
                  </a:lnTo>
                  <a:lnTo>
                    <a:pt x="3850" y="5587"/>
                  </a:lnTo>
                  <a:lnTo>
                    <a:pt x="3871" y="5671"/>
                  </a:lnTo>
                  <a:lnTo>
                    <a:pt x="3934" y="5671"/>
                  </a:lnTo>
                  <a:lnTo>
                    <a:pt x="4039" y="5650"/>
                  </a:lnTo>
                  <a:lnTo>
                    <a:pt x="3955" y="5692"/>
                  </a:lnTo>
                  <a:lnTo>
                    <a:pt x="3955" y="5755"/>
                  </a:lnTo>
                  <a:lnTo>
                    <a:pt x="3850" y="5755"/>
                  </a:lnTo>
                  <a:lnTo>
                    <a:pt x="3829" y="5713"/>
                  </a:lnTo>
                  <a:lnTo>
                    <a:pt x="3662" y="5713"/>
                  </a:lnTo>
                  <a:lnTo>
                    <a:pt x="3557" y="5818"/>
                  </a:lnTo>
                  <a:lnTo>
                    <a:pt x="3578" y="5839"/>
                  </a:lnTo>
                  <a:lnTo>
                    <a:pt x="3683" y="5839"/>
                  </a:lnTo>
                  <a:lnTo>
                    <a:pt x="3725" y="5922"/>
                  </a:lnTo>
                  <a:lnTo>
                    <a:pt x="3766" y="5985"/>
                  </a:lnTo>
                  <a:lnTo>
                    <a:pt x="3766" y="6069"/>
                  </a:lnTo>
                  <a:lnTo>
                    <a:pt x="3683" y="6006"/>
                  </a:lnTo>
                  <a:lnTo>
                    <a:pt x="3641" y="6006"/>
                  </a:lnTo>
                  <a:lnTo>
                    <a:pt x="3578" y="6069"/>
                  </a:lnTo>
                  <a:lnTo>
                    <a:pt x="3578" y="6131"/>
                  </a:lnTo>
                  <a:lnTo>
                    <a:pt x="3557" y="6173"/>
                  </a:lnTo>
                  <a:lnTo>
                    <a:pt x="3620" y="6215"/>
                  </a:lnTo>
                  <a:lnTo>
                    <a:pt x="3641" y="6299"/>
                  </a:lnTo>
                  <a:lnTo>
                    <a:pt x="3578" y="6299"/>
                  </a:lnTo>
                  <a:lnTo>
                    <a:pt x="3515" y="6236"/>
                  </a:lnTo>
                  <a:lnTo>
                    <a:pt x="3474" y="6278"/>
                  </a:lnTo>
                  <a:lnTo>
                    <a:pt x="3474" y="6341"/>
                  </a:lnTo>
                  <a:lnTo>
                    <a:pt x="3578" y="6362"/>
                  </a:lnTo>
                  <a:lnTo>
                    <a:pt x="3578" y="6424"/>
                  </a:lnTo>
                  <a:lnTo>
                    <a:pt x="3578" y="6508"/>
                  </a:lnTo>
                  <a:lnTo>
                    <a:pt x="3453" y="6403"/>
                  </a:lnTo>
                  <a:lnTo>
                    <a:pt x="3411" y="6445"/>
                  </a:lnTo>
                  <a:lnTo>
                    <a:pt x="3411" y="6529"/>
                  </a:lnTo>
                  <a:lnTo>
                    <a:pt x="3432" y="6529"/>
                  </a:lnTo>
                  <a:lnTo>
                    <a:pt x="3432" y="6634"/>
                  </a:lnTo>
                  <a:lnTo>
                    <a:pt x="3474" y="6738"/>
                  </a:lnTo>
                  <a:lnTo>
                    <a:pt x="3536" y="6738"/>
                  </a:lnTo>
                  <a:lnTo>
                    <a:pt x="3578" y="6634"/>
                  </a:lnTo>
                  <a:lnTo>
                    <a:pt x="3641" y="6634"/>
                  </a:lnTo>
                  <a:lnTo>
                    <a:pt x="3578" y="6759"/>
                  </a:lnTo>
                  <a:lnTo>
                    <a:pt x="3536" y="6801"/>
                  </a:lnTo>
                  <a:lnTo>
                    <a:pt x="3432" y="6885"/>
                  </a:lnTo>
                  <a:lnTo>
                    <a:pt x="3348" y="6885"/>
                  </a:lnTo>
                  <a:lnTo>
                    <a:pt x="3264" y="6927"/>
                  </a:lnTo>
                  <a:lnTo>
                    <a:pt x="3264" y="6968"/>
                  </a:lnTo>
                  <a:lnTo>
                    <a:pt x="3202" y="7031"/>
                  </a:lnTo>
                  <a:lnTo>
                    <a:pt x="3118" y="7073"/>
                  </a:lnTo>
                  <a:lnTo>
                    <a:pt x="3202" y="7136"/>
                  </a:lnTo>
                  <a:lnTo>
                    <a:pt x="3160" y="7157"/>
                  </a:lnTo>
                  <a:lnTo>
                    <a:pt x="3013" y="7178"/>
                  </a:lnTo>
                  <a:lnTo>
                    <a:pt x="2950" y="7261"/>
                  </a:lnTo>
                  <a:lnTo>
                    <a:pt x="2950" y="7324"/>
                  </a:lnTo>
                  <a:lnTo>
                    <a:pt x="3055" y="7345"/>
                  </a:lnTo>
                  <a:lnTo>
                    <a:pt x="2992" y="7387"/>
                  </a:lnTo>
                  <a:lnTo>
                    <a:pt x="2930" y="7492"/>
                  </a:lnTo>
                  <a:lnTo>
                    <a:pt x="2846" y="7492"/>
                  </a:lnTo>
                  <a:lnTo>
                    <a:pt x="2825" y="7408"/>
                  </a:lnTo>
                  <a:lnTo>
                    <a:pt x="2783" y="7366"/>
                  </a:lnTo>
                  <a:lnTo>
                    <a:pt x="2741" y="7408"/>
                  </a:lnTo>
                  <a:lnTo>
                    <a:pt x="2678" y="7408"/>
                  </a:lnTo>
                  <a:lnTo>
                    <a:pt x="2699" y="7492"/>
                  </a:lnTo>
                  <a:lnTo>
                    <a:pt x="2637" y="7554"/>
                  </a:lnTo>
                  <a:lnTo>
                    <a:pt x="2637" y="7596"/>
                  </a:lnTo>
                  <a:lnTo>
                    <a:pt x="2678" y="7659"/>
                  </a:lnTo>
                  <a:lnTo>
                    <a:pt x="2532" y="7659"/>
                  </a:lnTo>
                  <a:lnTo>
                    <a:pt x="2490" y="7680"/>
                  </a:lnTo>
                  <a:lnTo>
                    <a:pt x="2490" y="7805"/>
                  </a:lnTo>
                  <a:lnTo>
                    <a:pt x="2386" y="7868"/>
                  </a:lnTo>
                  <a:lnTo>
                    <a:pt x="2406" y="7910"/>
                  </a:lnTo>
                  <a:lnTo>
                    <a:pt x="2386" y="8015"/>
                  </a:lnTo>
                  <a:lnTo>
                    <a:pt x="2302" y="8098"/>
                  </a:lnTo>
                  <a:lnTo>
                    <a:pt x="2197" y="8182"/>
                  </a:lnTo>
                  <a:lnTo>
                    <a:pt x="2218" y="8224"/>
                  </a:lnTo>
                  <a:lnTo>
                    <a:pt x="2365" y="8161"/>
                  </a:lnTo>
                  <a:lnTo>
                    <a:pt x="2406" y="8161"/>
                  </a:lnTo>
                  <a:lnTo>
                    <a:pt x="2406" y="8224"/>
                  </a:lnTo>
                  <a:lnTo>
                    <a:pt x="2323" y="8266"/>
                  </a:lnTo>
                  <a:lnTo>
                    <a:pt x="2323" y="8370"/>
                  </a:lnTo>
                  <a:lnTo>
                    <a:pt x="2386" y="8454"/>
                  </a:lnTo>
                  <a:lnTo>
                    <a:pt x="2511" y="8391"/>
                  </a:lnTo>
                  <a:lnTo>
                    <a:pt x="2637" y="8370"/>
                  </a:lnTo>
                  <a:lnTo>
                    <a:pt x="2804" y="8203"/>
                  </a:lnTo>
                  <a:lnTo>
                    <a:pt x="2804" y="8119"/>
                  </a:lnTo>
                  <a:lnTo>
                    <a:pt x="2720" y="8161"/>
                  </a:lnTo>
                  <a:lnTo>
                    <a:pt x="2804" y="8056"/>
                  </a:lnTo>
                  <a:lnTo>
                    <a:pt x="2825" y="7910"/>
                  </a:lnTo>
                  <a:lnTo>
                    <a:pt x="2846" y="7910"/>
                  </a:lnTo>
                  <a:lnTo>
                    <a:pt x="2909" y="7868"/>
                  </a:lnTo>
                  <a:lnTo>
                    <a:pt x="3013" y="7889"/>
                  </a:lnTo>
                  <a:lnTo>
                    <a:pt x="3055" y="7889"/>
                  </a:lnTo>
                  <a:lnTo>
                    <a:pt x="2909" y="7994"/>
                  </a:lnTo>
                  <a:lnTo>
                    <a:pt x="2909" y="8056"/>
                  </a:lnTo>
                  <a:lnTo>
                    <a:pt x="3055" y="8098"/>
                  </a:lnTo>
                  <a:lnTo>
                    <a:pt x="3013" y="8182"/>
                  </a:lnTo>
                  <a:lnTo>
                    <a:pt x="2930" y="8182"/>
                  </a:lnTo>
                  <a:lnTo>
                    <a:pt x="2783" y="8370"/>
                  </a:lnTo>
                  <a:lnTo>
                    <a:pt x="2888" y="8412"/>
                  </a:lnTo>
                  <a:lnTo>
                    <a:pt x="2804" y="8496"/>
                  </a:lnTo>
                  <a:lnTo>
                    <a:pt x="2825" y="8600"/>
                  </a:lnTo>
                  <a:lnTo>
                    <a:pt x="2720" y="8580"/>
                  </a:lnTo>
                  <a:lnTo>
                    <a:pt x="2637" y="8496"/>
                  </a:lnTo>
                  <a:lnTo>
                    <a:pt x="2511" y="8496"/>
                  </a:lnTo>
                  <a:lnTo>
                    <a:pt x="2427" y="8538"/>
                  </a:lnTo>
                  <a:lnTo>
                    <a:pt x="2427" y="8642"/>
                  </a:lnTo>
                  <a:lnTo>
                    <a:pt x="2365" y="8705"/>
                  </a:lnTo>
                  <a:lnTo>
                    <a:pt x="2260" y="8747"/>
                  </a:lnTo>
                  <a:lnTo>
                    <a:pt x="2260" y="8747"/>
                  </a:lnTo>
                  <a:lnTo>
                    <a:pt x="2323" y="8684"/>
                  </a:lnTo>
                  <a:lnTo>
                    <a:pt x="2386" y="8642"/>
                  </a:lnTo>
                  <a:lnTo>
                    <a:pt x="2302" y="8538"/>
                  </a:lnTo>
                  <a:lnTo>
                    <a:pt x="2302" y="8433"/>
                  </a:lnTo>
                  <a:lnTo>
                    <a:pt x="2218" y="8328"/>
                  </a:lnTo>
                  <a:lnTo>
                    <a:pt x="2155" y="8328"/>
                  </a:lnTo>
                  <a:lnTo>
                    <a:pt x="2093" y="8412"/>
                  </a:lnTo>
                  <a:lnTo>
                    <a:pt x="1988" y="8412"/>
                  </a:lnTo>
                  <a:lnTo>
                    <a:pt x="1988" y="8454"/>
                  </a:lnTo>
                  <a:lnTo>
                    <a:pt x="2155" y="8454"/>
                  </a:lnTo>
                  <a:lnTo>
                    <a:pt x="1988" y="8600"/>
                  </a:lnTo>
                  <a:lnTo>
                    <a:pt x="1883" y="8580"/>
                  </a:lnTo>
                  <a:lnTo>
                    <a:pt x="1800" y="8580"/>
                  </a:lnTo>
                  <a:lnTo>
                    <a:pt x="1695" y="8684"/>
                  </a:lnTo>
                  <a:lnTo>
                    <a:pt x="1758" y="8705"/>
                  </a:lnTo>
                  <a:lnTo>
                    <a:pt x="1842" y="8684"/>
                  </a:lnTo>
                  <a:lnTo>
                    <a:pt x="1862" y="8705"/>
                  </a:lnTo>
                  <a:lnTo>
                    <a:pt x="1737" y="8789"/>
                  </a:lnTo>
                  <a:lnTo>
                    <a:pt x="1674" y="8831"/>
                  </a:lnTo>
                  <a:lnTo>
                    <a:pt x="1632" y="8789"/>
                  </a:lnTo>
                  <a:lnTo>
                    <a:pt x="1549" y="8789"/>
                  </a:lnTo>
                  <a:lnTo>
                    <a:pt x="1549" y="8831"/>
                  </a:lnTo>
                  <a:lnTo>
                    <a:pt x="1674" y="8914"/>
                  </a:lnTo>
                  <a:lnTo>
                    <a:pt x="1800" y="8914"/>
                  </a:lnTo>
                  <a:lnTo>
                    <a:pt x="1779" y="8977"/>
                  </a:lnTo>
                  <a:lnTo>
                    <a:pt x="1862" y="9019"/>
                  </a:lnTo>
                  <a:lnTo>
                    <a:pt x="1842" y="9103"/>
                  </a:lnTo>
                  <a:lnTo>
                    <a:pt x="1695" y="9040"/>
                  </a:lnTo>
                  <a:lnTo>
                    <a:pt x="1695" y="8956"/>
                  </a:lnTo>
                  <a:lnTo>
                    <a:pt x="1590" y="8956"/>
                  </a:lnTo>
                  <a:lnTo>
                    <a:pt x="1486" y="8893"/>
                  </a:lnTo>
                  <a:lnTo>
                    <a:pt x="1465" y="8810"/>
                  </a:lnTo>
                  <a:lnTo>
                    <a:pt x="1444" y="8810"/>
                  </a:lnTo>
                  <a:lnTo>
                    <a:pt x="1423" y="8914"/>
                  </a:lnTo>
                  <a:lnTo>
                    <a:pt x="1528" y="9040"/>
                  </a:lnTo>
                  <a:lnTo>
                    <a:pt x="1632" y="9124"/>
                  </a:lnTo>
                  <a:lnTo>
                    <a:pt x="1695" y="9124"/>
                  </a:lnTo>
                  <a:lnTo>
                    <a:pt x="1758" y="9165"/>
                  </a:lnTo>
                  <a:lnTo>
                    <a:pt x="1653" y="9165"/>
                  </a:lnTo>
                  <a:lnTo>
                    <a:pt x="1486" y="9124"/>
                  </a:lnTo>
                  <a:lnTo>
                    <a:pt x="1360" y="8956"/>
                  </a:lnTo>
                  <a:lnTo>
                    <a:pt x="1277" y="8977"/>
                  </a:lnTo>
                  <a:lnTo>
                    <a:pt x="1214" y="8935"/>
                  </a:lnTo>
                  <a:lnTo>
                    <a:pt x="1067" y="8935"/>
                  </a:lnTo>
                  <a:lnTo>
                    <a:pt x="1026" y="8893"/>
                  </a:lnTo>
                  <a:lnTo>
                    <a:pt x="963" y="8935"/>
                  </a:lnTo>
                  <a:lnTo>
                    <a:pt x="1005" y="9019"/>
                  </a:lnTo>
                  <a:lnTo>
                    <a:pt x="942" y="9061"/>
                  </a:lnTo>
                  <a:lnTo>
                    <a:pt x="1026" y="9165"/>
                  </a:lnTo>
                  <a:lnTo>
                    <a:pt x="1214" y="9124"/>
                  </a:lnTo>
                  <a:lnTo>
                    <a:pt x="1235" y="9144"/>
                  </a:lnTo>
                  <a:lnTo>
                    <a:pt x="1151" y="9207"/>
                  </a:lnTo>
                  <a:lnTo>
                    <a:pt x="1214" y="9228"/>
                  </a:lnTo>
                  <a:lnTo>
                    <a:pt x="1339" y="9165"/>
                  </a:lnTo>
                  <a:lnTo>
                    <a:pt x="1423" y="9165"/>
                  </a:lnTo>
                  <a:lnTo>
                    <a:pt x="1381" y="9228"/>
                  </a:lnTo>
                  <a:lnTo>
                    <a:pt x="1214" y="9312"/>
                  </a:lnTo>
                  <a:lnTo>
                    <a:pt x="1151" y="9375"/>
                  </a:lnTo>
                  <a:lnTo>
                    <a:pt x="1026" y="9354"/>
                  </a:lnTo>
                  <a:lnTo>
                    <a:pt x="942" y="9228"/>
                  </a:lnTo>
                  <a:lnTo>
                    <a:pt x="900" y="9228"/>
                  </a:lnTo>
                  <a:lnTo>
                    <a:pt x="837" y="9270"/>
                  </a:lnTo>
                  <a:lnTo>
                    <a:pt x="753" y="9207"/>
                  </a:lnTo>
                  <a:lnTo>
                    <a:pt x="691" y="9249"/>
                  </a:lnTo>
                  <a:lnTo>
                    <a:pt x="628" y="9228"/>
                  </a:lnTo>
                  <a:lnTo>
                    <a:pt x="544" y="9270"/>
                  </a:lnTo>
                  <a:lnTo>
                    <a:pt x="586" y="9333"/>
                  </a:lnTo>
                  <a:lnTo>
                    <a:pt x="753" y="9354"/>
                  </a:lnTo>
                  <a:lnTo>
                    <a:pt x="858" y="9416"/>
                  </a:lnTo>
                  <a:lnTo>
                    <a:pt x="1005" y="9479"/>
                  </a:lnTo>
                  <a:lnTo>
                    <a:pt x="963" y="9584"/>
                  </a:lnTo>
                  <a:lnTo>
                    <a:pt x="1026" y="9668"/>
                  </a:lnTo>
                  <a:lnTo>
                    <a:pt x="921" y="9688"/>
                  </a:lnTo>
                  <a:lnTo>
                    <a:pt x="900" y="9668"/>
                  </a:lnTo>
                  <a:lnTo>
                    <a:pt x="900" y="9500"/>
                  </a:lnTo>
                  <a:lnTo>
                    <a:pt x="795" y="9479"/>
                  </a:lnTo>
                  <a:lnTo>
                    <a:pt x="691" y="9479"/>
                  </a:lnTo>
                  <a:lnTo>
                    <a:pt x="733" y="9563"/>
                  </a:lnTo>
                  <a:lnTo>
                    <a:pt x="712" y="9626"/>
                  </a:lnTo>
                  <a:lnTo>
                    <a:pt x="586" y="9542"/>
                  </a:lnTo>
                  <a:lnTo>
                    <a:pt x="481" y="9668"/>
                  </a:lnTo>
                  <a:lnTo>
                    <a:pt x="586" y="9730"/>
                  </a:lnTo>
                  <a:lnTo>
                    <a:pt x="502" y="9751"/>
                  </a:lnTo>
                  <a:lnTo>
                    <a:pt x="440" y="9772"/>
                  </a:lnTo>
                  <a:lnTo>
                    <a:pt x="398" y="9668"/>
                  </a:lnTo>
                  <a:lnTo>
                    <a:pt x="230" y="9647"/>
                  </a:lnTo>
                  <a:lnTo>
                    <a:pt x="293" y="9772"/>
                  </a:lnTo>
                  <a:lnTo>
                    <a:pt x="209" y="9793"/>
                  </a:lnTo>
                  <a:lnTo>
                    <a:pt x="189" y="9688"/>
                  </a:lnTo>
                  <a:lnTo>
                    <a:pt x="105" y="9626"/>
                  </a:lnTo>
                  <a:lnTo>
                    <a:pt x="63" y="9647"/>
                  </a:lnTo>
                  <a:lnTo>
                    <a:pt x="63" y="9688"/>
                  </a:lnTo>
                  <a:lnTo>
                    <a:pt x="168" y="9793"/>
                  </a:lnTo>
                  <a:lnTo>
                    <a:pt x="105" y="9856"/>
                  </a:lnTo>
                  <a:lnTo>
                    <a:pt x="168" y="9898"/>
                  </a:lnTo>
                  <a:lnTo>
                    <a:pt x="293" y="9877"/>
                  </a:lnTo>
                  <a:lnTo>
                    <a:pt x="481" y="9898"/>
                  </a:lnTo>
                  <a:lnTo>
                    <a:pt x="586" y="9981"/>
                  </a:lnTo>
                  <a:lnTo>
                    <a:pt x="733" y="9981"/>
                  </a:lnTo>
                  <a:lnTo>
                    <a:pt x="795" y="9940"/>
                  </a:lnTo>
                  <a:lnTo>
                    <a:pt x="858" y="9940"/>
                  </a:lnTo>
                  <a:lnTo>
                    <a:pt x="753" y="10023"/>
                  </a:lnTo>
                  <a:lnTo>
                    <a:pt x="607" y="10023"/>
                  </a:lnTo>
                  <a:lnTo>
                    <a:pt x="544" y="10065"/>
                  </a:lnTo>
                  <a:lnTo>
                    <a:pt x="377" y="9960"/>
                  </a:lnTo>
                  <a:lnTo>
                    <a:pt x="272" y="9981"/>
                  </a:lnTo>
                  <a:lnTo>
                    <a:pt x="209" y="9981"/>
                  </a:lnTo>
                  <a:lnTo>
                    <a:pt x="126" y="10023"/>
                  </a:lnTo>
                  <a:lnTo>
                    <a:pt x="0" y="10065"/>
                  </a:lnTo>
                  <a:lnTo>
                    <a:pt x="0" y="10107"/>
                  </a:lnTo>
                  <a:lnTo>
                    <a:pt x="189" y="10191"/>
                  </a:lnTo>
                  <a:lnTo>
                    <a:pt x="105" y="10274"/>
                  </a:lnTo>
                  <a:lnTo>
                    <a:pt x="209" y="10295"/>
                  </a:lnTo>
                  <a:lnTo>
                    <a:pt x="272" y="10253"/>
                  </a:lnTo>
                  <a:lnTo>
                    <a:pt x="419" y="10253"/>
                  </a:lnTo>
                  <a:lnTo>
                    <a:pt x="314" y="10316"/>
                  </a:lnTo>
                  <a:lnTo>
                    <a:pt x="126" y="10316"/>
                  </a:lnTo>
                  <a:lnTo>
                    <a:pt x="105" y="10358"/>
                  </a:lnTo>
                  <a:lnTo>
                    <a:pt x="63" y="10358"/>
                  </a:lnTo>
                  <a:lnTo>
                    <a:pt x="63" y="10379"/>
                  </a:lnTo>
                  <a:lnTo>
                    <a:pt x="126" y="10400"/>
                  </a:lnTo>
                  <a:lnTo>
                    <a:pt x="189" y="10400"/>
                  </a:lnTo>
                  <a:lnTo>
                    <a:pt x="105" y="10463"/>
                  </a:lnTo>
                  <a:lnTo>
                    <a:pt x="63" y="10484"/>
                  </a:lnTo>
                  <a:lnTo>
                    <a:pt x="63" y="10525"/>
                  </a:lnTo>
                  <a:lnTo>
                    <a:pt x="105" y="10546"/>
                  </a:lnTo>
                  <a:lnTo>
                    <a:pt x="168" y="10630"/>
                  </a:lnTo>
                  <a:lnTo>
                    <a:pt x="293" y="10630"/>
                  </a:lnTo>
                  <a:lnTo>
                    <a:pt x="335" y="10588"/>
                  </a:lnTo>
                  <a:lnTo>
                    <a:pt x="523" y="10546"/>
                  </a:lnTo>
                  <a:lnTo>
                    <a:pt x="649" y="10588"/>
                  </a:lnTo>
                  <a:lnTo>
                    <a:pt x="691" y="10609"/>
                  </a:lnTo>
                  <a:lnTo>
                    <a:pt x="753" y="10546"/>
                  </a:lnTo>
                  <a:lnTo>
                    <a:pt x="753" y="10484"/>
                  </a:lnTo>
                  <a:lnTo>
                    <a:pt x="837" y="10463"/>
                  </a:lnTo>
                  <a:lnTo>
                    <a:pt x="858" y="10525"/>
                  </a:lnTo>
                  <a:lnTo>
                    <a:pt x="963" y="10525"/>
                  </a:lnTo>
                  <a:lnTo>
                    <a:pt x="1067" y="10421"/>
                  </a:lnTo>
                  <a:lnTo>
                    <a:pt x="1130" y="10463"/>
                  </a:lnTo>
                  <a:lnTo>
                    <a:pt x="1130" y="10505"/>
                  </a:lnTo>
                  <a:lnTo>
                    <a:pt x="1046" y="10525"/>
                  </a:lnTo>
                  <a:lnTo>
                    <a:pt x="1151" y="10588"/>
                  </a:lnTo>
                  <a:lnTo>
                    <a:pt x="1214" y="10525"/>
                  </a:lnTo>
                  <a:lnTo>
                    <a:pt x="1214" y="10463"/>
                  </a:lnTo>
                  <a:lnTo>
                    <a:pt x="1277" y="10358"/>
                  </a:lnTo>
                  <a:lnTo>
                    <a:pt x="1256" y="10421"/>
                  </a:lnTo>
                  <a:lnTo>
                    <a:pt x="1339" y="10525"/>
                  </a:lnTo>
                  <a:lnTo>
                    <a:pt x="1277" y="10609"/>
                  </a:lnTo>
                  <a:lnTo>
                    <a:pt x="1130" y="10672"/>
                  </a:lnTo>
                  <a:lnTo>
                    <a:pt x="1046" y="10714"/>
                  </a:lnTo>
                  <a:lnTo>
                    <a:pt x="1109" y="10735"/>
                  </a:lnTo>
                  <a:lnTo>
                    <a:pt x="1046" y="10839"/>
                  </a:lnTo>
                  <a:lnTo>
                    <a:pt x="921" y="10839"/>
                  </a:lnTo>
                  <a:lnTo>
                    <a:pt x="921" y="10797"/>
                  </a:lnTo>
                  <a:lnTo>
                    <a:pt x="963" y="10735"/>
                  </a:lnTo>
                  <a:lnTo>
                    <a:pt x="942" y="10630"/>
                  </a:lnTo>
                  <a:lnTo>
                    <a:pt x="837" y="10609"/>
                  </a:lnTo>
                  <a:lnTo>
                    <a:pt x="733" y="10735"/>
                  </a:lnTo>
                  <a:lnTo>
                    <a:pt x="712" y="10797"/>
                  </a:lnTo>
                  <a:lnTo>
                    <a:pt x="628" y="10693"/>
                  </a:lnTo>
                  <a:lnTo>
                    <a:pt x="523" y="10672"/>
                  </a:lnTo>
                  <a:lnTo>
                    <a:pt x="419" y="10693"/>
                  </a:lnTo>
                  <a:lnTo>
                    <a:pt x="335" y="10672"/>
                  </a:lnTo>
                  <a:lnTo>
                    <a:pt x="209" y="10735"/>
                  </a:lnTo>
                  <a:lnTo>
                    <a:pt x="126" y="10735"/>
                  </a:lnTo>
                  <a:lnTo>
                    <a:pt x="63" y="10693"/>
                  </a:lnTo>
                  <a:lnTo>
                    <a:pt x="21" y="10693"/>
                  </a:lnTo>
                  <a:lnTo>
                    <a:pt x="63" y="10797"/>
                  </a:lnTo>
                  <a:lnTo>
                    <a:pt x="21" y="10839"/>
                  </a:lnTo>
                  <a:lnTo>
                    <a:pt x="84" y="10902"/>
                  </a:lnTo>
                  <a:lnTo>
                    <a:pt x="168" y="10881"/>
                  </a:lnTo>
                  <a:lnTo>
                    <a:pt x="209" y="10818"/>
                  </a:lnTo>
                  <a:lnTo>
                    <a:pt x="293" y="10818"/>
                  </a:lnTo>
                  <a:lnTo>
                    <a:pt x="209" y="10902"/>
                  </a:lnTo>
                  <a:lnTo>
                    <a:pt x="209" y="11007"/>
                  </a:lnTo>
                  <a:lnTo>
                    <a:pt x="168" y="11049"/>
                  </a:lnTo>
                  <a:lnTo>
                    <a:pt x="84" y="11007"/>
                  </a:lnTo>
                  <a:lnTo>
                    <a:pt x="126" y="11132"/>
                  </a:lnTo>
                  <a:lnTo>
                    <a:pt x="189" y="11195"/>
                  </a:lnTo>
                  <a:lnTo>
                    <a:pt x="335" y="11007"/>
                  </a:lnTo>
                  <a:lnTo>
                    <a:pt x="481" y="11049"/>
                  </a:lnTo>
                  <a:lnTo>
                    <a:pt x="419" y="11111"/>
                  </a:lnTo>
                  <a:lnTo>
                    <a:pt x="419" y="11195"/>
                  </a:lnTo>
                  <a:lnTo>
                    <a:pt x="293" y="11258"/>
                  </a:lnTo>
                  <a:lnTo>
                    <a:pt x="314" y="11300"/>
                  </a:lnTo>
                  <a:lnTo>
                    <a:pt x="398" y="11321"/>
                  </a:lnTo>
                  <a:lnTo>
                    <a:pt x="377" y="11404"/>
                  </a:lnTo>
                  <a:lnTo>
                    <a:pt x="419" y="11467"/>
                  </a:lnTo>
                  <a:lnTo>
                    <a:pt x="377" y="11572"/>
                  </a:lnTo>
                  <a:lnTo>
                    <a:pt x="419" y="11572"/>
                  </a:lnTo>
                  <a:lnTo>
                    <a:pt x="502" y="11446"/>
                  </a:lnTo>
                  <a:lnTo>
                    <a:pt x="586" y="11425"/>
                  </a:lnTo>
                  <a:lnTo>
                    <a:pt x="607" y="11300"/>
                  </a:lnTo>
                  <a:lnTo>
                    <a:pt x="816" y="11216"/>
                  </a:lnTo>
                  <a:lnTo>
                    <a:pt x="921" y="11216"/>
                  </a:lnTo>
                  <a:lnTo>
                    <a:pt x="1005" y="11195"/>
                  </a:lnTo>
                  <a:lnTo>
                    <a:pt x="942" y="11237"/>
                  </a:lnTo>
                  <a:lnTo>
                    <a:pt x="837" y="11321"/>
                  </a:lnTo>
                  <a:lnTo>
                    <a:pt x="837" y="11446"/>
                  </a:lnTo>
                  <a:lnTo>
                    <a:pt x="858" y="11530"/>
                  </a:lnTo>
                  <a:lnTo>
                    <a:pt x="795" y="11467"/>
                  </a:lnTo>
                  <a:lnTo>
                    <a:pt x="753" y="11341"/>
                  </a:lnTo>
                  <a:lnTo>
                    <a:pt x="712" y="11341"/>
                  </a:lnTo>
                  <a:lnTo>
                    <a:pt x="628" y="11467"/>
                  </a:lnTo>
                  <a:lnTo>
                    <a:pt x="586" y="11509"/>
                  </a:lnTo>
                  <a:lnTo>
                    <a:pt x="691" y="11530"/>
                  </a:lnTo>
                  <a:lnTo>
                    <a:pt x="586" y="11655"/>
                  </a:lnTo>
                  <a:lnTo>
                    <a:pt x="502" y="11655"/>
                  </a:lnTo>
                  <a:lnTo>
                    <a:pt x="481" y="11739"/>
                  </a:lnTo>
                  <a:lnTo>
                    <a:pt x="523" y="11760"/>
                  </a:lnTo>
                  <a:lnTo>
                    <a:pt x="691" y="11760"/>
                  </a:lnTo>
                  <a:lnTo>
                    <a:pt x="733" y="11823"/>
                  </a:lnTo>
                  <a:lnTo>
                    <a:pt x="607" y="11844"/>
                  </a:lnTo>
                  <a:lnTo>
                    <a:pt x="586" y="11885"/>
                  </a:lnTo>
                  <a:lnTo>
                    <a:pt x="544" y="11969"/>
                  </a:lnTo>
                  <a:lnTo>
                    <a:pt x="440" y="11885"/>
                  </a:lnTo>
                  <a:lnTo>
                    <a:pt x="398" y="11927"/>
                  </a:lnTo>
                  <a:lnTo>
                    <a:pt x="377" y="12032"/>
                  </a:lnTo>
                  <a:lnTo>
                    <a:pt x="335" y="11885"/>
                  </a:lnTo>
                  <a:lnTo>
                    <a:pt x="272" y="11948"/>
                  </a:lnTo>
                  <a:lnTo>
                    <a:pt x="168" y="12074"/>
                  </a:lnTo>
                  <a:lnTo>
                    <a:pt x="209" y="12178"/>
                  </a:lnTo>
                  <a:lnTo>
                    <a:pt x="335" y="12367"/>
                  </a:lnTo>
                  <a:lnTo>
                    <a:pt x="398" y="12262"/>
                  </a:lnTo>
                  <a:lnTo>
                    <a:pt x="419" y="12283"/>
                  </a:lnTo>
                  <a:lnTo>
                    <a:pt x="502" y="12262"/>
                  </a:lnTo>
                  <a:lnTo>
                    <a:pt x="481" y="12199"/>
                  </a:lnTo>
                  <a:lnTo>
                    <a:pt x="523" y="12095"/>
                  </a:lnTo>
                  <a:lnTo>
                    <a:pt x="649" y="12178"/>
                  </a:lnTo>
                  <a:lnTo>
                    <a:pt x="607" y="12241"/>
                  </a:lnTo>
                  <a:lnTo>
                    <a:pt x="649" y="12304"/>
                  </a:lnTo>
                  <a:lnTo>
                    <a:pt x="628" y="12388"/>
                  </a:lnTo>
                  <a:lnTo>
                    <a:pt x="586" y="12450"/>
                  </a:lnTo>
                  <a:lnTo>
                    <a:pt x="628" y="12597"/>
                  </a:lnTo>
                  <a:lnTo>
                    <a:pt x="691" y="12555"/>
                  </a:lnTo>
                  <a:lnTo>
                    <a:pt x="816" y="12513"/>
                  </a:lnTo>
                  <a:lnTo>
                    <a:pt x="900" y="12597"/>
                  </a:lnTo>
                  <a:lnTo>
                    <a:pt x="753" y="12597"/>
                  </a:lnTo>
                  <a:lnTo>
                    <a:pt x="712" y="12639"/>
                  </a:lnTo>
                  <a:lnTo>
                    <a:pt x="753" y="12722"/>
                  </a:lnTo>
                  <a:lnTo>
                    <a:pt x="753" y="12785"/>
                  </a:lnTo>
                  <a:lnTo>
                    <a:pt x="544" y="12618"/>
                  </a:lnTo>
                  <a:lnTo>
                    <a:pt x="481" y="12639"/>
                  </a:lnTo>
                  <a:lnTo>
                    <a:pt x="419" y="12597"/>
                  </a:lnTo>
                  <a:lnTo>
                    <a:pt x="314" y="12597"/>
                  </a:lnTo>
                  <a:lnTo>
                    <a:pt x="314" y="12701"/>
                  </a:lnTo>
                  <a:lnTo>
                    <a:pt x="272" y="12764"/>
                  </a:lnTo>
                  <a:lnTo>
                    <a:pt x="419" y="12994"/>
                  </a:lnTo>
                  <a:lnTo>
                    <a:pt x="523" y="13015"/>
                  </a:lnTo>
                  <a:lnTo>
                    <a:pt x="691" y="13141"/>
                  </a:lnTo>
                  <a:lnTo>
                    <a:pt x="900" y="13245"/>
                  </a:lnTo>
                  <a:lnTo>
                    <a:pt x="921" y="13308"/>
                  </a:lnTo>
                  <a:lnTo>
                    <a:pt x="858" y="13329"/>
                  </a:lnTo>
                  <a:lnTo>
                    <a:pt x="963" y="13413"/>
                  </a:lnTo>
                  <a:lnTo>
                    <a:pt x="1026" y="13392"/>
                  </a:lnTo>
                  <a:lnTo>
                    <a:pt x="1005" y="13287"/>
                  </a:lnTo>
                  <a:lnTo>
                    <a:pt x="1067" y="13287"/>
                  </a:lnTo>
                  <a:lnTo>
                    <a:pt x="1151" y="13329"/>
                  </a:lnTo>
                  <a:lnTo>
                    <a:pt x="1130" y="13350"/>
                  </a:lnTo>
                  <a:lnTo>
                    <a:pt x="1235" y="13497"/>
                  </a:lnTo>
                  <a:lnTo>
                    <a:pt x="1277" y="13434"/>
                  </a:lnTo>
                  <a:lnTo>
                    <a:pt x="1339" y="13455"/>
                  </a:lnTo>
                  <a:lnTo>
                    <a:pt x="1444" y="13413"/>
                  </a:lnTo>
                  <a:lnTo>
                    <a:pt x="1570" y="13308"/>
                  </a:lnTo>
                  <a:lnTo>
                    <a:pt x="1632" y="13287"/>
                  </a:lnTo>
                  <a:lnTo>
                    <a:pt x="1653" y="13225"/>
                  </a:lnTo>
                  <a:lnTo>
                    <a:pt x="1674" y="13245"/>
                  </a:lnTo>
                  <a:lnTo>
                    <a:pt x="1695" y="13329"/>
                  </a:lnTo>
                  <a:lnTo>
                    <a:pt x="1779" y="13329"/>
                  </a:lnTo>
                  <a:lnTo>
                    <a:pt x="1988" y="13120"/>
                  </a:lnTo>
                  <a:lnTo>
                    <a:pt x="1967" y="13078"/>
                  </a:lnTo>
                  <a:lnTo>
                    <a:pt x="1883" y="12932"/>
                  </a:lnTo>
                  <a:lnTo>
                    <a:pt x="2051" y="13036"/>
                  </a:lnTo>
                  <a:lnTo>
                    <a:pt x="2155" y="12911"/>
                  </a:lnTo>
                  <a:lnTo>
                    <a:pt x="2114" y="12890"/>
                  </a:lnTo>
                  <a:lnTo>
                    <a:pt x="2197" y="12827"/>
                  </a:lnTo>
                  <a:lnTo>
                    <a:pt x="2176" y="12764"/>
                  </a:lnTo>
                  <a:lnTo>
                    <a:pt x="2281" y="12701"/>
                  </a:lnTo>
                  <a:lnTo>
                    <a:pt x="2386" y="12681"/>
                  </a:lnTo>
                  <a:lnTo>
                    <a:pt x="2386" y="12597"/>
                  </a:lnTo>
                  <a:lnTo>
                    <a:pt x="2302" y="12492"/>
                  </a:lnTo>
                  <a:lnTo>
                    <a:pt x="2323" y="12409"/>
                  </a:lnTo>
                  <a:lnTo>
                    <a:pt x="2260" y="12304"/>
                  </a:lnTo>
                  <a:lnTo>
                    <a:pt x="2155" y="12241"/>
                  </a:lnTo>
                  <a:lnTo>
                    <a:pt x="2176" y="12157"/>
                  </a:lnTo>
                  <a:lnTo>
                    <a:pt x="2218" y="12178"/>
                  </a:lnTo>
                  <a:lnTo>
                    <a:pt x="2323" y="12304"/>
                  </a:lnTo>
                  <a:lnTo>
                    <a:pt x="2386" y="12471"/>
                  </a:lnTo>
                  <a:lnTo>
                    <a:pt x="2406" y="12492"/>
                  </a:lnTo>
                  <a:lnTo>
                    <a:pt x="2490" y="12513"/>
                  </a:lnTo>
                  <a:lnTo>
                    <a:pt x="2469" y="12576"/>
                  </a:lnTo>
                  <a:lnTo>
                    <a:pt x="2511" y="12639"/>
                  </a:lnTo>
                  <a:lnTo>
                    <a:pt x="2616" y="12597"/>
                  </a:lnTo>
                  <a:lnTo>
                    <a:pt x="2595" y="12513"/>
                  </a:lnTo>
                  <a:lnTo>
                    <a:pt x="2532" y="12492"/>
                  </a:lnTo>
                  <a:lnTo>
                    <a:pt x="2595" y="12409"/>
                  </a:lnTo>
                  <a:lnTo>
                    <a:pt x="2678" y="12492"/>
                  </a:lnTo>
                  <a:lnTo>
                    <a:pt x="2699" y="12555"/>
                  </a:lnTo>
                  <a:lnTo>
                    <a:pt x="2825" y="12409"/>
                  </a:lnTo>
                  <a:lnTo>
                    <a:pt x="2846" y="12283"/>
                  </a:lnTo>
                  <a:lnTo>
                    <a:pt x="2825" y="12178"/>
                  </a:lnTo>
                  <a:lnTo>
                    <a:pt x="2741" y="12157"/>
                  </a:lnTo>
                  <a:lnTo>
                    <a:pt x="2720" y="12074"/>
                  </a:lnTo>
                  <a:lnTo>
                    <a:pt x="2783" y="12053"/>
                  </a:lnTo>
                  <a:lnTo>
                    <a:pt x="2783" y="11990"/>
                  </a:lnTo>
                  <a:lnTo>
                    <a:pt x="2825" y="11990"/>
                  </a:lnTo>
                  <a:lnTo>
                    <a:pt x="2888" y="11948"/>
                  </a:lnTo>
                  <a:lnTo>
                    <a:pt x="2825" y="11865"/>
                  </a:lnTo>
                  <a:lnTo>
                    <a:pt x="2825" y="11760"/>
                  </a:lnTo>
                  <a:lnTo>
                    <a:pt x="2909" y="11718"/>
                  </a:lnTo>
                  <a:lnTo>
                    <a:pt x="2992" y="11781"/>
                  </a:lnTo>
                  <a:lnTo>
                    <a:pt x="2930" y="11885"/>
                  </a:lnTo>
                  <a:lnTo>
                    <a:pt x="2950" y="12032"/>
                  </a:lnTo>
                  <a:lnTo>
                    <a:pt x="2930" y="12095"/>
                  </a:lnTo>
                  <a:lnTo>
                    <a:pt x="2992" y="12199"/>
                  </a:lnTo>
                  <a:lnTo>
                    <a:pt x="3013" y="12283"/>
                  </a:lnTo>
                  <a:lnTo>
                    <a:pt x="3118" y="12409"/>
                  </a:lnTo>
                  <a:lnTo>
                    <a:pt x="3264" y="12409"/>
                  </a:lnTo>
                  <a:lnTo>
                    <a:pt x="3327" y="12450"/>
                  </a:lnTo>
                  <a:lnTo>
                    <a:pt x="3264" y="12492"/>
                  </a:lnTo>
                  <a:lnTo>
                    <a:pt x="3348" y="12555"/>
                  </a:lnTo>
                  <a:lnTo>
                    <a:pt x="3432" y="12639"/>
                  </a:lnTo>
                  <a:lnTo>
                    <a:pt x="3474" y="12555"/>
                  </a:lnTo>
                  <a:lnTo>
                    <a:pt x="3453" y="12178"/>
                  </a:lnTo>
                  <a:lnTo>
                    <a:pt x="3369" y="12032"/>
                  </a:lnTo>
                  <a:lnTo>
                    <a:pt x="3432" y="11948"/>
                  </a:lnTo>
                  <a:lnTo>
                    <a:pt x="3515" y="11885"/>
                  </a:lnTo>
                  <a:lnTo>
                    <a:pt x="3432" y="11781"/>
                  </a:lnTo>
                  <a:lnTo>
                    <a:pt x="3474" y="11718"/>
                  </a:lnTo>
                  <a:lnTo>
                    <a:pt x="3662" y="11676"/>
                  </a:lnTo>
                  <a:lnTo>
                    <a:pt x="3683" y="11593"/>
                  </a:lnTo>
                  <a:lnTo>
                    <a:pt x="3683" y="11467"/>
                  </a:lnTo>
                  <a:lnTo>
                    <a:pt x="3766" y="11321"/>
                  </a:lnTo>
                  <a:lnTo>
                    <a:pt x="3683" y="11195"/>
                  </a:lnTo>
                  <a:lnTo>
                    <a:pt x="3662" y="10923"/>
                  </a:lnTo>
                  <a:lnTo>
                    <a:pt x="3536" y="10714"/>
                  </a:lnTo>
                  <a:lnTo>
                    <a:pt x="3557" y="10609"/>
                  </a:lnTo>
                  <a:lnTo>
                    <a:pt x="3829" y="10525"/>
                  </a:lnTo>
                  <a:lnTo>
                    <a:pt x="3829" y="10358"/>
                  </a:lnTo>
                  <a:lnTo>
                    <a:pt x="3871" y="10212"/>
                  </a:lnTo>
                  <a:lnTo>
                    <a:pt x="3662" y="10002"/>
                  </a:lnTo>
                  <a:lnTo>
                    <a:pt x="3515" y="9898"/>
                  </a:lnTo>
                  <a:lnTo>
                    <a:pt x="3515" y="9688"/>
                  </a:lnTo>
                  <a:lnTo>
                    <a:pt x="3536" y="9479"/>
                  </a:lnTo>
                  <a:lnTo>
                    <a:pt x="3515" y="9249"/>
                  </a:lnTo>
                  <a:lnTo>
                    <a:pt x="3453" y="9103"/>
                  </a:lnTo>
                  <a:lnTo>
                    <a:pt x="3515" y="8914"/>
                  </a:lnTo>
                  <a:lnTo>
                    <a:pt x="3453" y="8621"/>
                  </a:lnTo>
                  <a:lnTo>
                    <a:pt x="3411" y="8308"/>
                  </a:lnTo>
                  <a:lnTo>
                    <a:pt x="3453" y="8077"/>
                  </a:lnTo>
                  <a:lnTo>
                    <a:pt x="3578" y="7847"/>
                  </a:lnTo>
                  <a:lnTo>
                    <a:pt x="3683" y="7764"/>
                  </a:lnTo>
                  <a:lnTo>
                    <a:pt x="3850" y="7784"/>
                  </a:lnTo>
                  <a:lnTo>
                    <a:pt x="4059" y="7805"/>
                  </a:lnTo>
                  <a:lnTo>
                    <a:pt x="4164" y="7680"/>
                  </a:lnTo>
                  <a:lnTo>
                    <a:pt x="4143" y="7450"/>
                  </a:lnTo>
                  <a:lnTo>
                    <a:pt x="4080" y="7366"/>
                  </a:lnTo>
                  <a:lnTo>
                    <a:pt x="4080" y="7240"/>
                  </a:lnTo>
                  <a:lnTo>
                    <a:pt x="4290" y="6738"/>
                  </a:lnTo>
                  <a:lnTo>
                    <a:pt x="4290" y="6487"/>
                  </a:lnTo>
                  <a:lnTo>
                    <a:pt x="4352" y="6215"/>
                  </a:lnTo>
                  <a:lnTo>
                    <a:pt x="4394" y="6069"/>
                  </a:lnTo>
                  <a:lnTo>
                    <a:pt x="4394" y="5901"/>
                  </a:lnTo>
                  <a:lnTo>
                    <a:pt x="4311" y="5818"/>
                  </a:lnTo>
                  <a:lnTo>
                    <a:pt x="4311" y="5692"/>
                  </a:lnTo>
                  <a:lnTo>
                    <a:pt x="4499" y="5587"/>
                  </a:lnTo>
                  <a:lnTo>
                    <a:pt x="4708" y="5567"/>
                  </a:lnTo>
                  <a:lnTo>
                    <a:pt x="4792" y="5483"/>
                  </a:lnTo>
                  <a:lnTo>
                    <a:pt x="4813" y="5357"/>
                  </a:lnTo>
                  <a:lnTo>
                    <a:pt x="4980" y="5064"/>
                  </a:lnTo>
                  <a:lnTo>
                    <a:pt x="5127" y="4855"/>
                  </a:lnTo>
                  <a:lnTo>
                    <a:pt x="5189" y="4730"/>
                  </a:lnTo>
                  <a:lnTo>
                    <a:pt x="5106" y="4541"/>
                  </a:lnTo>
                  <a:lnTo>
                    <a:pt x="5043" y="4458"/>
                  </a:lnTo>
                  <a:lnTo>
                    <a:pt x="5043" y="4206"/>
                  </a:lnTo>
                  <a:lnTo>
                    <a:pt x="5127" y="4186"/>
                  </a:lnTo>
                  <a:lnTo>
                    <a:pt x="5189" y="4081"/>
                  </a:lnTo>
                  <a:lnTo>
                    <a:pt x="5231" y="3934"/>
                  </a:lnTo>
                  <a:lnTo>
                    <a:pt x="5315" y="3893"/>
                  </a:lnTo>
                  <a:lnTo>
                    <a:pt x="5399" y="3704"/>
                  </a:lnTo>
                  <a:lnTo>
                    <a:pt x="5524" y="3600"/>
                  </a:lnTo>
                  <a:lnTo>
                    <a:pt x="5629" y="3683"/>
                  </a:lnTo>
                  <a:lnTo>
                    <a:pt x="5712" y="3725"/>
                  </a:lnTo>
                  <a:lnTo>
                    <a:pt x="5754" y="3725"/>
                  </a:lnTo>
                  <a:lnTo>
                    <a:pt x="5859" y="3621"/>
                  </a:lnTo>
                  <a:lnTo>
                    <a:pt x="5775" y="3516"/>
                  </a:lnTo>
                  <a:lnTo>
                    <a:pt x="5859" y="3474"/>
                  </a:lnTo>
                  <a:lnTo>
                    <a:pt x="5859" y="3390"/>
                  </a:lnTo>
                  <a:lnTo>
                    <a:pt x="5880" y="3349"/>
                  </a:lnTo>
                  <a:lnTo>
                    <a:pt x="5775" y="3181"/>
                  </a:lnTo>
                  <a:lnTo>
                    <a:pt x="5838" y="3160"/>
                  </a:lnTo>
                  <a:lnTo>
                    <a:pt x="6026" y="3160"/>
                  </a:lnTo>
                  <a:lnTo>
                    <a:pt x="6152" y="3077"/>
                  </a:lnTo>
                  <a:lnTo>
                    <a:pt x="6340" y="3139"/>
                  </a:lnTo>
                  <a:lnTo>
                    <a:pt x="6445" y="3202"/>
                  </a:lnTo>
                  <a:lnTo>
                    <a:pt x="6570" y="3223"/>
                  </a:lnTo>
                  <a:lnTo>
                    <a:pt x="6654" y="3286"/>
                  </a:lnTo>
                  <a:lnTo>
                    <a:pt x="6696" y="3265"/>
                  </a:lnTo>
                  <a:lnTo>
                    <a:pt x="6759" y="3307"/>
                  </a:lnTo>
                  <a:lnTo>
                    <a:pt x="6759" y="3160"/>
                  </a:lnTo>
                  <a:lnTo>
                    <a:pt x="6696" y="3077"/>
                  </a:lnTo>
                  <a:lnTo>
                    <a:pt x="6717" y="2888"/>
                  </a:lnTo>
                  <a:lnTo>
                    <a:pt x="6800" y="2846"/>
                  </a:lnTo>
                  <a:lnTo>
                    <a:pt x="6779" y="2700"/>
                  </a:lnTo>
                  <a:lnTo>
                    <a:pt x="6696" y="2658"/>
                  </a:lnTo>
                  <a:lnTo>
                    <a:pt x="6675" y="2554"/>
                  </a:lnTo>
                  <a:lnTo>
                    <a:pt x="6675" y="2554"/>
                  </a:lnTo>
                  <a:lnTo>
                    <a:pt x="6800" y="2616"/>
                  </a:lnTo>
                  <a:lnTo>
                    <a:pt x="6926" y="2574"/>
                  </a:lnTo>
                  <a:lnTo>
                    <a:pt x="6989" y="2554"/>
                  </a:lnTo>
                  <a:lnTo>
                    <a:pt x="7010" y="2533"/>
                  </a:lnTo>
                  <a:lnTo>
                    <a:pt x="7072" y="2533"/>
                  </a:lnTo>
                  <a:lnTo>
                    <a:pt x="7093" y="2512"/>
                  </a:lnTo>
                  <a:lnTo>
                    <a:pt x="7072" y="2428"/>
                  </a:lnTo>
                  <a:lnTo>
                    <a:pt x="7093" y="2323"/>
                  </a:lnTo>
                  <a:lnTo>
                    <a:pt x="7177" y="2261"/>
                  </a:lnTo>
                  <a:lnTo>
                    <a:pt x="7282" y="2261"/>
                  </a:lnTo>
                  <a:lnTo>
                    <a:pt x="7344" y="2407"/>
                  </a:lnTo>
                  <a:lnTo>
                    <a:pt x="7616" y="2616"/>
                  </a:lnTo>
                  <a:lnTo>
                    <a:pt x="7637" y="2742"/>
                  </a:lnTo>
                  <a:lnTo>
                    <a:pt x="7742" y="2846"/>
                  </a:lnTo>
                  <a:lnTo>
                    <a:pt x="7909" y="2930"/>
                  </a:lnTo>
                  <a:lnTo>
                    <a:pt x="8160" y="2930"/>
                  </a:lnTo>
                  <a:lnTo>
                    <a:pt x="8328" y="2784"/>
                  </a:lnTo>
                  <a:lnTo>
                    <a:pt x="8391" y="2700"/>
                  </a:lnTo>
                  <a:lnTo>
                    <a:pt x="8495" y="2700"/>
                  </a:lnTo>
                  <a:lnTo>
                    <a:pt x="8704" y="2846"/>
                  </a:lnTo>
                  <a:lnTo>
                    <a:pt x="8851" y="2867"/>
                  </a:lnTo>
                  <a:lnTo>
                    <a:pt x="8893" y="2742"/>
                  </a:lnTo>
                  <a:lnTo>
                    <a:pt x="8976" y="2679"/>
                  </a:lnTo>
                  <a:lnTo>
                    <a:pt x="9060" y="2616"/>
                  </a:lnTo>
                  <a:lnTo>
                    <a:pt x="9165" y="2616"/>
                  </a:lnTo>
                  <a:lnTo>
                    <a:pt x="9269" y="2554"/>
                  </a:lnTo>
                  <a:lnTo>
                    <a:pt x="9311" y="2470"/>
                  </a:lnTo>
                  <a:lnTo>
                    <a:pt x="9269" y="2365"/>
                  </a:lnTo>
                  <a:lnTo>
                    <a:pt x="9207" y="2219"/>
                  </a:lnTo>
                  <a:lnTo>
                    <a:pt x="9228" y="1905"/>
                  </a:lnTo>
                  <a:lnTo>
                    <a:pt x="9290" y="1821"/>
                  </a:lnTo>
                  <a:lnTo>
                    <a:pt x="9228" y="1717"/>
                  </a:lnTo>
                  <a:lnTo>
                    <a:pt x="9290" y="1696"/>
                  </a:lnTo>
                  <a:lnTo>
                    <a:pt x="9395" y="1570"/>
                  </a:lnTo>
                  <a:lnTo>
                    <a:pt x="9374" y="1507"/>
                  </a:lnTo>
                  <a:lnTo>
                    <a:pt x="9500" y="1424"/>
                  </a:lnTo>
                  <a:lnTo>
                    <a:pt x="9646" y="1486"/>
                  </a:lnTo>
                  <a:lnTo>
                    <a:pt x="9730" y="1466"/>
                  </a:lnTo>
                  <a:lnTo>
                    <a:pt x="9730" y="1403"/>
                  </a:lnTo>
                  <a:lnTo>
                    <a:pt x="9813" y="1298"/>
                  </a:lnTo>
                  <a:lnTo>
                    <a:pt x="10065" y="1298"/>
                  </a:lnTo>
                  <a:lnTo>
                    <a:pt x="10169" y="1382"/>
                  </a:lnTo>
                  <a:lnTo>
                    <a:pt x="10316" y="1528"/>
                  </a:lnTo>
                  <a:lnTo>
                    <a:pt x="10378" y="1633"/>
                  </a:lnTo>
                  <a:lnTo>
                    <a:pt x="10525" y="1654"/>
                  </a:lnTo>
                  <a:lnTo>
                    <a:pt x="10692" y="1696"/>
                  </a:lnTo>
                  <a:lnTo>
                    <a:pt x="10755" y="1800"/>
                  </a:lnTo>
                  <a:lnTo>
                    <a:pt x="10860" y="1905"/>
                  </a:lnTo>
                  <a:lnTo>
                    <a:pt x="10839" y="2030"/>
                  </a:lnTo>
                  <a:lnTo>
                    <a:pt x="10734" y="2177"/>
                  </a:lnTo>
                  <a:lnTo>
                    <a:pt x="10755" y="2428"/>
                  </a:lnTo>
                  <a:lnTo>
                    <a:pt x="10839" y="2428"/>
                  </a:lnTo>
                  <a:lnTo>
                    <a:pt x="10839" y="2219"/>
                  </a:lnTo>
                  <a:lnTo>
                    <a:pt x="10985" y="2051"/>
                  </a:lnTo>
                  <a:lnTo>
                    <a:pt x="11111" y="2030"/>
                  </a:lnTo>
                  <a:lnTo>
                    <a:pt x="11194" y="1926"/>
                  </a:lnTo>
                  <a:lnTo>
                    <a:pt x="11194" y="1779"/>
                  </a:lnTo>
                  <a:lnTo>
                    <a:pt x="11299" y="1738"/>
                  </a:lnTo>
                  <a:lnTo>
                    <a:pt x="11404" y="1800"/>
                  </a:lnTo>
                  <a:lnTo>
                    <a:pt x="11487" y="1717"/>
                  </a:lnTo>
                  <a:lnTo>
                    <a:pt x="11487" y="1591"/>
                  </a:lnTo>
                  <a:lnTo>
                    <a:pt x="11425" y="1591"/>
                  </a:lnTo>
                  <a:lnTo>
                    <a:pt x="11362" y="1507"/>
                  </a:lnTo>
                  <a:lnTo>
                    <a:pt x="11299" y="1507"/>
                  </a:lnTo>
                  <a:lnTo>
                    <a:pt x="11278" y="1528"/>
                  </a:lnTo>
                  <a:lnTo>
                    <a:pt x="11278" y="1612"/>
                  </a:lnTo>
                  <a:lnTo>
                    <a:pt x="11215" y="1570"/>
                  </a:lnTo>
                  <a:lnTo>
                    <a:pt x="11194" y="1507"/>
                  </a:lnTo>
                  <a:lnTo>
                    <a:pt x="11153" y="1507"/>
                  </a:lnTo>
                  <a:lnTo>
                    <a:pt x="11153" y="1570"/>
                  </a:lnTo>
                  <a:lnTo>
                    <a:pt x="11111" y="1696"/>
                  </a:lnTo>
                  <a:lnTo>
                    <a:pt x="11090" y="1654"/>
                  </a:lnTo>
                  <a:lnTo>
                    <a:pt x="11048" y="1591"/>
                  </a:lnTo>
                  <a:lnTo>
                    <a:pt x="10964" y="1633"/>
                  </a:lnTo>
                  <a:lnTo>
                    <a:pt x="10943" y="1696"/>
                  </a:lnTo>
                  <a:lnTo>
                    <a:pt x="10901" y="1612"/>
                  </a:lnTo>
                  <a:lnTo>
                    <a:pt x="10881" y="1486"/>
                  </a:lnTo>
                  <a:lnTo>
                    <a:pt x="10839" y="1486"/>
                  </a:lnTo>
                  <a:lnTo>
                    <a:pt x="10776" y="1361"/>
                  </a:lnTo>
                  <a:lnTo>
                    <a:pt x="10734" y="1319"/>
                  </a:lnTo>
                  <a:lnTo>
                    <a:pt x="10650" y="1319"/>
                  </a:lnTo>
                  <a:lnTo>
                    <a:pt x="10567" y="1298"/>
                  </a:lnTo>
                  <a:lnTo>
                    <a:pt x="10420" y="1277"/>
                  </a:lnTo>
                  <a:lnTo>
                    <a:pt x="10357" y="1193"/>
                  </a:lnTo>
                  <a:lnTo>
                    <a:pt x="10378" y="1173"/>
                  </a:lnTo>
                  <a:lnTo>
                    <a:pt x="10546" y="1214"/>
                  </a:lnTo>
                  <a:lnTo>
                    <a:pt x="10692" y="1193"/>
                  </a:lnTo>
                  <a:lnTo>
                    <a:pt x="10797" y="1214"/>
                  </a:lnTo>
                  <a:lnTo>
                    <a:pt x="11048" y="1256"/>
                  </a:lnTo>
                  <a:lnTo>
                    <a:pt x="11194" y="1193"/>
                  </a:lnTo>
                  <a:lnTo>
                    <a:pt x="11299" y="984"/>
                  </a:lnTo>
                  <a:lnTo>
                    <a:pt x="11508" y="942"/>
                  </a:lnTo>
                  <a:lnTo>
                    <a:pt x="11613" y="859"/>
                  </a:lnTo>
                  <a:lnTo>
                    <a:pt x="11613" y="838"/>
                  </a:lnTo>
                  <a:lnTo>
                    <a:pt x="11529" y="796"/>
                  </a:lnTo>
                  <a:lnTo>
                    <a:pt x="11508" y="754"/>
                  </a:lnTo>
                  <a:lnTo>
                    <a:pt x="11425" y="733"/>
                  </a:lnTo>
                  <a:lnTo>
                    <a:pt x="11320" y="754"/>
                  </a:lnTo>
                  <a:lnTo>
                    <a:pt x="11194" y="608"/>
                  </a:lnTo>
                  <a:lnTo>
                    <a:pt x="11111" y="608"/>
                  </a:lnTo>
                  <a:lnTo>
                    <a:pt x="11006" y="733"/>
                  </a:lnTo>
                  <a:lnTo>
                    <a:pt x="10964" y="733"/>
                  </a:lnTo>
                  <a:lnTo>
                    <a:pt x="10943" y="691"/>
                  </a:lnTo>
                  <a:lnTo>
                    <a:pt x="11048" y="649"/>
                  </a:lnTo>
                  <a:lnTo>
                    <a:pt x="11048" y="566"/>
                  </a:lnTo>
                  <a:lnTo>
                    <a:pt x="10943" y="524"/>
                  </a:lnTo>
                  <a:lnTo>
                    <a:pt x="10901" y="482"/>
                  </a:lnTo>
                  <a:lnTo>
                    <a:pt x="10839" y="482"/>
                  </a:lnTo>
                  <a:lnTo>
                    <a:pt x="10776" y="608"/>
                  </a:lnTo>
                  <a:lnTo>
                    <a:pt x="10734" y="608"/>
                  </a:lnTo>
                  <a:lnTo>
                    <a:pt x="10734" y="524"/>
                  </a:lnTo>
                  <a:lnTo>
                    <a:pt x="10671" y="545"/>
                  </a:lnTo>
                  <a:lnTo>
                    <a:pt x="10650" y="587"/>
                  </a:lnTo>
                  <a:lnTo>
                    <a:pt x="10588" y="587"/>
                  </a:lnTo>
                  <a:lnTo>
                    <a:pt x="10567" y="545"/>
                  </a:lnTo>
                  <a:lnTo>
                    <a:pt x="10650" y="482"/>
                  </a:lnTo>
                  <a:lnTo>
                    <a:pt x="10650" y="419"/>
                  </a:lnTo>
                  <a:lnTo>
                    <a:pt x="10546" y="357"/>
                  </a:lnTo>
                  <a:lnTo>
                    <a:pt x="10420" y="357"/>
                  </a:lnTo>
                  <a:lnTo>
                    <a:pt x="10357" y="377"/>
                  </a:lnTo>
                  <a:lnTo>
                    <a:pt x="10337" y="545"/>
                  </a:lnTo>
                  <a:lnTo>
                    <a:pt x="10253" y="587"/>
                  </a:lnTo>
                  <a:lnTo>
                    <a:pt x="10253" y="649"/>
                  </a:lnTo>
                  <a:lnTo>
                    <a:pt x="10316" y="796"/>
                  </a:lnTo>
                  <a:lnTo>
                    <a:pt x="10316" y="880"/>
                  </a:lnTo>
                  <a:lnTo>
                    <a:pt x="10253" y="942"/>
                  </a:lnTo>
                  <a:lnTo>
                    <a:pt x="10211" y="838"/>
                  </a:lnTo>
                  <a:lnTo>
                    <a:pt x="10127" y="838"/>
                  </a:lnTo>
                  <a:lnTo>
                    <a:pt x="10127" y="859"/>
                  </a:lnTo>
                  <a:lnTo>
                    <a:pt x="10023" y="838"/>
                  </a:lnTo>
                  <a:lnTo>
                    <a:pt x="9897" y="901"/>
                  </a:lnTo>
                  <a:lnTo>
                    <a:pt x="9897" y="901"/>
                  </a:lnTo>
                  <a:lnTo>
                    <a:pt x="10002" y="754"/>
                  </a:lnTo>
                  <a:lnTo>
                    <a:pt x="10065" y="733"/>
                  </a:lnTo>
                  <a:lnTo>
                    <a:pt x="10127" y="608"/>
                  </a:lnTo>
                  <a:lnTo>
                    <a:pt x="10127" y="566"/>
                  </a:lnTo>
                  <a:lnTo>
                    <a:pt x="10065" y="566"/>
                  </a:lnTo>
                  <a:lnTo>
                    <a:pt x="9960" y="649"/>
                  </a:lnTo>
                  <a:lnTo>
                    <a:pt x="9897" y="649"/>
                  </a:lnTo>
                  <a:lnTo>
                    <a:pt x="9918" y="587"/>
                  </a:lnTo>
                  <a:lnTo>
                    <a:pt x="10002" y="524"/>
                  </a:lnTo>
                  <a:lnTo>
                    <a:pt x="10002" y="482"/>
                  </a:lnTo>
                  <a:lnTo>
                    <a:pt x="9897" y="461"/>
                  </a:lnTo>
                  <a:lnTo>
                    <a:pt x="9855" y="419"/>
                  </a:lnTo>
                  <a:lnTo>
                    <a:pt x="9960" y="377"/>
                  </a:lnTo>
                  <a:lnTo>
                    <a:pt x="10002" y="419"/>
                  </a:lnTo>
                  <a:lnTo>
                    <a:pt x="10127" y="419"/>
                  </a:lnTo>
                  <a:lnTo>
                    <a:pt x="10169" y="231"/>
                  </a:lnTo>
                  <a:lnTo>
                    <a:pt x="10169" y="168"/>
                  </a:lnTo>
                  <a:lnTo>
                    <a:pt x="10044" y="210"/>
                  </a:lnTo>
                  <a:lnTo>
                    <a:pt x="10002" y="147"/>
                  </a:lnTo>
                  <a:lnTo>
                    <a:pt x="10023" y="64"/>
                  </a:lnTo>
                  <a:lnTo>
                    <a:pt x="10002" y="1"/>
                  </a:lnTo>
                  <a:lnTo>
                    <a:pt x="9918" y="64"/>
                  </a:lnTo>
                  <a:lnTo>
                    <a:pt x="9855" y="64"/>
                  </a:lnTo>
                  <a:lnTo>
                    <a:pt x="9792"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6918;p56"/>
            <p:cNvSpPr/>
            <p:nvPr/>
          </p:nvSpPr>
          <p:spPr>
            <a:xfrm>
              <a:off x="3810372" y="2589242"/>
              <a:ext cx="68528" cy="147786"/>
            </a:xfrm>
            <a:custGeom>
              <a:avLst/>
              <a:gdLst/>
              <a:ahLst/>
              <a:cxnLst/>
              <a:rect l="l" t="t" r="r" b="b"/>
              <a:pathLst>
                <a:path w="5755" h="12995" extrusionOk="0">
                  <a:moveTo>
                    <a:pt x="3788" y="1"/>
                  </a:moveTo>
                  <a:lnTo>
                    <a:pt x="3725" y="21"/>
                  </a:lnTo>
                  <a:lnTo>
                    <a:pt x="3599" y="63"/>
                  </a:lnTo>
                  <a:lnTo>
                    <a:pt x="3474" y="1"/>
                  </a:lnTo>
                  <a:lnTo>
                    <a:pt x="3474" y="1"/>
                  </a:lnTo>
                  <a:lnTo>
                    <a:pt x="3495" y="105"/>
                  </a:lnTo>
                  <a:lnTo>
                    <a:pt x="3578" y="147"/>
                  </a:lnTo>
                  <a:lnTo>
                    <a:pt x="3599" y="293"/>
                  </a:lnTo>
                  <a:lnTo>
                    <a:pt x="3516" y="335"/>
                  </a:lnTo>
                  <a:lnTo>
                    <a:pt x="3495" y="524"/>
                  </a:lnTo>
                  <a:lnTo>
                    <a:pt x="3558" y="607"/>
                  </a:lnTo>
                  <a:lnTo>
                    <a:pt x="3558" y="754"/>
                  </a:lnTo>
                  <a:lnTo>
                    <a:pt x="3495" y="712"/>
                  </a:lnTo>
                  <a:lnTo>
                    <a:pt x="3453" y="733"/>
                  </a:lnTo>
                  <a:lnTo>
                    <a:pt x="3369" y="670"/>
                  </a:lnTo>
                  <a:lnTo>
                    <a:pt x="3244" y="649"/>
                  </a:lnTo>
                  <a:lnTo>
                    <a:pt x="3139" y="586"/>
                  </a:lnTo>
                  <a:lnTo>
                    <a:pt x="2951" y="524"/>
                  </a:lnTo>
                  <a:lnTo>
                    <a:pt x="2825" y="607"/>
                  </a:lnTo>
                  <a:lnTo>
                    <a:pt x="2637" y="607"/>
                  </a:lnTo>
                  <a:lnTo>
                    <a:pt x="2574" y="628"/>
                  </a:lnTo>
                  <a:lnTo>
                    <a:pt x="2679" y="796"/>
                  </a:lnTo>
                  <a:lnTo>
                    <a:pt x="2658" y="837"/>
                  </a:lnTo>
                  <a:lnTo>
                    <a:pt x="2658" y="921"/>
                  </a:lnTo>
                  <a:lnTo>
                    <a:pt x="2574" y="963"/>
                  </a:lnTo>
                  <a:lnTo>
                    <a:pt x="2658" y="1068"/>
                  </a:lnTo>
                  <a:lnTo>
                    <a:pt x="2553" y="1172"/>
                  </a:lnTo>
                  <a:lnTo>
                    <a:pt x="2511" y="1172"/>
                  </a:lnTo>
                  <a:lnTo>
                    <a:pt x="2428" y="1130"/>
                  </a:lnTo>
                  <a:lnTo>
                    <a:pt x="2323" y="1047"/>
                  </a:lnTo>
                  <a:lnTo>
                    <a:pt x="2198" y="1151"/>
                  </a:lnTo>
                  <a:lnTo>
                    <a:pt x="2114" y="1340"/>
                  </a:lnTo>
                  <a:lnTo>
                    <a:pt x="2030" y="1381"/>
                  </a:lnTo>
                  <a:lnTo>
                    <a:pt x="1988" y="1528"/>
                  </a:lnTo>
                  <a:lnTo>
                    <a:pt x="1926" y="1633"/>
                  </a:lnTo>
                  <a:lnTo>
                    <a:pt x="1842" y="1653"/>
                  </a:lnTo>
                  <a:lnTo>
                    <a:pt x="1842" y="1905"/>
                  </a:lnTo>
                  <a:lnTo>
                    <a:pt x="1905" y="1988"/>
                  </a:lnTo>
                  <a:lnTo>
                    <a:pt x="1988" y="2177"/>
                  </a:lnTo>
                  <a:lnTo>
                    <a:pt x="1926" y="2302"/>
                  </a:lnTo>
                  <a:lnTo>
                    <a:pt x="1779" y="2511"/>
                  </a:lnTo>
                  <a:lnTo>
                    <a:pt x="1612" y="2804"/>
                  </a:lnTo>
                  <a:lnTo>
                    <a:pt x="1591" y="2930"/>
                  </a:lnTo>
                  <a:lnTo>
                    <a:pt x="1507" y="3014"/>
                  </a:lnTo>
                  <a:lnTo>
                    <a:pt x="1298" y="3034"/>
                  </a:lnTo>
                  <a:lnTo>
                    <a:pt x="1110" y="3139"/>
                  </a:lnTo>
                  <a:lnTo>
                    <a:pt x="1110" y="3265"/>
                  </a:lnTo>
                  <a:lnTo>
                    <a:pt x="1193" y="3348"/>
                  </a:lnTo>
                  <a:lnTo>
                    <a:pt x="1193" y="3516"/>
                  </a:lnTo>
                  <a:lnTo>
                    <a:pt x="1151" y="3662"/>
                  </a:lnTo>
                  <a:lnTo>
                    <a:pt x="1089" y="3934"/>
                  </a:lnTo>
                  <a:lnTo>
                    <a:pt x="1089" y="4185"/>
                  </a:lnTo>
                  <a:lnTo>
                    <a:pt x="879" y="4687"/>
                  </a:lnTo>
                  <a:lnTo>
                    <a:pt x="879" y="4813"/>
                  </a:lnTo>
                  <a:lnTo>
                    <a:pt x="942" y="4897"/>
                  </a:lnTo>
                  <a:lnTo>
                    <a:pt x="963" y="5127"/>
                  </a:lnTo>
                  <a:lnTo>
                    <a:pt x="858" y="5252"/>
                  </a:lnTo>
                  <a:lnTo>
                    <a:pt x="649" y="5231"/>
                  </a:lnTo>
                  <a:lnTo>
                    <a:pt x="482" y="5211"/>
                  </a:lnTo>
                  <a:lnTo>
                    <a:pt x="377" y="5294"/>
                  </a:lnTo>
                  <a:lnTo>
                    <a:pt x="252" y="5524"/>
                  </a:lnTo>
                  <a:lnTo>
                    <a:pt x="210" y="5755"/>
                  </a:lnTo>
                  <a:lnTo>
                    <a:pt x="252" y="6068"/>
                  </a:lnTo>
                  <a:lnTo>
                    <a:pt x="314" y="6361"/>
                  </a:lnTo>
                  <a:lnTo>
                    <a:pt x="252" y="6550"/>
                  </a:lnTo>
                  <a:lnTo>
                    <a:pt x="314" y="6696"/>
                  </a:lnTo>
                  <a:lnTo>
                    <a:pt x="335" y="6926"/>
                  </a:lnTo>
                  <a:lnTo>
                    <a:pt x="314" y="7135"/>
                  </a:lnTo>
                  <a:lnTo>
                    <a:pt x="314" y="7345"/>
                  </a:lnTo>
                  <a:lnTo>
                    <a:pt x="461" y="7449"/>
                  </a:lnTo>
                  <a:lnTo>
                    <a:pt x="670" y="7659"/>
                  </a:lnTo>
                  <a:lnTo>
                    <a:pt x="628" y="7805"/>
                  </a:lnTo>
                  <a:lnTo>
                    <a:pt x="628" y="7972"/>
                  </a:lnTo>
                  <a:lnTo>
                    <a:pt x="356" y="8056"/>
                  </a:lnTo>
                  <a:lnTo>
                    <a:pt x="335" y="8161"/>
                  </a:lnTo>
                  <a:lnTo>
                    <a:pt x="461" y="8370"/>
                  </a:lnTo>
                  <a:lnTo>
                    <a:pt x="482" y="8642"/>
                  </a:lnTo>
                  <a:lnTo>
                    <a:pt x="565" y="8768"/>
                  </a:lnTo>
                  <a:lnTo>
                    <a:pt x="482" y="8914"/>
                  </a:lnTo>
                  <a:lnTo>
                    <a:pt x="482" y="9040"/>
                  </a:lnTo>
                  <a:lnTo>
                    <a:pt x="461" y="9123"/>
                  </a:lnTo>
                  <a:lnTo>
                    <a:pt x="273" y="9165"/>
                  </a:lnTo>
                  <a:lnTo>
                    <a:pt x="231" y="9228"/>
                  </a:lnTo>
                  <a:lnTo>
                    <a:pt x="314" y="9332"/>
                  </a:lnTo>
                  <a:lnTo>
                    <a:pt x="231" y="9395"/>
                  </a:lnTo>
                  <a:lnTo>
                    <a:pt x="168" y="9479"/>
                  </a:lnTo>
                  <a:lnTo>
                    <a:pt x="252" y="9625"/>
                  </a:lnTo>
                  <a:lnTo>
                    <a:pt x="273" y="10002"/>
                  </a:lnTo>
                  <a:lnTo>
                    <a:pt x="231" y="10086"/>
                  </a:lnTo>
                  <a:lnTo>
                    <a:pt x="147" y="10002"/>
                  </a:lnTo>
                  <a:lnTo>
                    <a:pt x="63" y="9939"/>
                  </a:lnTo>
                  <a:lnTo>
                    <a:pt x="63" y="9960"/>
                  </a:lnTo>
                  <a:lnTo>
                    <a:pt x="1" y="10023"/>
                  </a:lnTo>
                  <a:lnTo>
                    <a:pt x="21" y="10253"/>
                  </a:lnTo>
                  <a:lnTo>
                    <a:pt x="42" y="10337"/>
                  </a:lnTo>
                  <a:lnTo>
                    <a:pt x="63" y="10525"/>
                  </a:lnTo>
                  <a:lnTo>
                    <a:pt x="147" y="10546"/>
                  </a:lnTo>
                  <a:lnTo>
                    <a:pt x="168" y="10588"/>
                  </a:lnTo>
                  <a:lnTo>
                    <a:pt x="147" y="10734"/>
                  </a:lnTo>
                  <a:lnTo>
                    <a:pt x="273" y="10672"/>
                  </a:lnTo>
                  <a:lnTo>
                    <a:pt x="210" y="10567"/>
                  </a:lnTo>
                  <a:lnTo>
                    <a:pt x="231" y="10483"/>
                  </a:lnTo>
                  <a:lnTo>
                    <a:pt x="273" y="10483"/>
                  </a:lnTo>
                  <a:lnTo>
                    <a:pt x="252" y="10546"/>
                  </a:lnTo>
                  <a:lnTo>
                    <a:pt x="335" y="10588"/>
                  </a:lnTo>
                  <a:lnTo>
                    <a:pt x="377" y="10672"/>
                  </a:lnTo>
                  <a:lnTo>
                    <a:pt x="252" y="10755"/>
                  </a:lnTo>
                  <a:lnTo>
                    <a:pt x="231" y="10860"/>
                  </a:lnTo>
                  <a:lnTo>
                    <a:pt x="273" y="10944"/>
                  </a:lnTo>
                  <a:lnTo>
                    <a:pt x="252" y="11069"/>
                  </a:lnTo>
                  <a:lnTo>
                    <a:pt x="210" y="11111"/>
                  </a:lnTo>
                  <a:lnTo>
                    <a:pt x="273" y="11216"/>
                  </a:lnTo>
                  <a:lnTo>
                    <a:pt x="356" y="11257"/>
                  </a:lnTo>
                  <a:lnTo>
                    <a:pt x="440" y="11383"/>
                  </a:lnTo>
                  <a:lnTo>
                    <a:pt x="482" y="11425"/>
                  </a:lnTo>
                  <a:lnTo>
                    <a:pt x="586" y="11634"/>
                  </a:lnTo>
                  <a:lnTo>
                    <a:pt x="586" y="11801"/>
                  </a:lnTo>
                  <a:lnTo>
                    <a:pt x="733" y="11843"/>
                  </a:lnTo>
                  <a:lnTo>
                    <a:pt x="754" y="11948"/>
                  </a:lnTo>
                  <a:lnTo>
                    <a:pt x="858" y="12094"/>
                  </a:lnTo>
                  <a:lnTo>
                    <a:pt x="984" y="12011"/>
                  </a:lnTo>
                  <a:lnTo>
                    <a:pt x="1005" y="12136"/>
                  </a:lnTo>
                  <a:lnTo>
                    <a:pt x="942" y="12304"/>
                  </a:lnTo>
                  <a:lnTo>
                    <a:pt x="775" y="12325"/>
                  </a:lnTo>
                  <a:lnTo>
                    <a:pt x="754" y="12366"/>
                  </a:lnTo>
                  <a:lnTo>
                    <a:pt x="838" y="12429"/>
                  </a:lnTo>
                  <a:lnTo>
                    <a:pt x="858" y="12534"/>
                  </a:lnTo>
                  <a:lnTo>
                    <a:pt x="984" y="12555"/>
                  </a:lnTo>
                  <a:lnTo>
                    <a:pt x="1047" y="12848"/>
                  </a:lnTo>
                  <a:lnTo>
                    <a:pt x="963" y="12952"/>
                  </a:lnTo>
                  <a:lnTo>
                    <a:pt x="1005" y="12994"/>
                  </a:lnTo>
                  <a:lnTo>
                    <a:pt x="1151" y="12994"/>
                  </a:lnTo>
                  <a:lnTo>
                    <a:pt x="1423" y="12931"/>
                  </a:lnTo>
                  <a:lnTo>
                    <a:pt x="1570" y="12973"/>
                  </a:lnTo>
                  <a:lnTo>
                    <a:pt x="1695" y="12869"/>
                  </a:lnTo>
                  <a:lnTo>
                    <a:pt x="1674" y="12764"/>
                  </a:lnTo>
                  <a:lnTo>
                    <a:pt x="1612" y="12701"/>
                  </a:lnTo>
                  <a:lnTo>
                    <a:pt x="1695" y="12534"/>
                  </a:lnTo>
                  <a:lnTo>
                    <a:pt x="1884" y="12513"/>
                  </a:lnTo>
                  <a:lnTo>
                    <a:pt x="1905" y="12325"/>
                  </a:lnTo>
                  <a:lnTo>
                    <a:pt x="1926" y="12408"/>
                  </a:lnTo>
                  <a:lnTo>
                    <a:pt x="2135" y="12450"/>
                  </a:lnTo>
                  <a:lnTo>
                    <a:pt x="2260" y="12366"/>
                  </a:lnTo>
                  <a:lnTo>
                    <a:pt x="2365" y="12429"/>
                  </a:lnTo>
                  <a:lnTo>
                    <a:pt x="2449" y="12513"/>
                  </a:lnTo>
                  <a:lnTo>
                    <a:pt x="2553" y="12345"/>
                  </a:lnTo>
                  <a:lnTo>
                    <a:pt x="2616" y="12115"/>
                  </a:lnTo>
                  <a:lnTo>
                    <a:pt x="2679" y="12032"/>
                  </a:lnTo>
                  <a:lnTo>
                    <a:pt x="2721" y="11739"/>
                  </a:lnTo>
                  <a:lnTo>
                    <a:pt x="2762" y="11634"/>
                  </a:lnTo>
                  <a:lnTo>
                    <a:pt x="2658" y="11571"/>
                  </a:lnTo>
                  <a:lnTo>
                    <a:pt x="2679" y="11467"/>
                  </a:lnTo>
                  <a:lnTo>
                    <a:pt x="2783" y="11320"/>
                  </a:lnTo>
                  <a:lnTo>
                    <a:pt x="2679" y="11216"/>
                  </a:lnTo>
                  <a:lnTo>
                    <a:pt x="2783" y="11111"/>
                  </a:lnTo>
                  <a:lnTo>
                    <a:pt x="2658" y="11048"/>
                  </a:lnTo>
                  <a:lnTo>
                    <a:pt x="2721" y="10965"/>
                  </a:lnTo>
                  <a:lnTo>
                    <a:pt x="2658" y="10839"/>
                  </a:lnTo>
                  <a:lnTo>
                    <a:pt x="2762" y="10881"/>
                  </a:lnTo>
                  <a:lnTo>
                    <a:pt x="2930" y="10860"/>
                  </a:lnTo>
                  <a:lnTo>
                    <a:pt x="2783" y="10755"/>
                  </a:lnTo>
                  <a:lnTo>
                    <a:pt x="2846" y="10609"/>
                  </a:lnTo>
                  <a:lnTo>
                    <a:pt x="2846" y="10546"/>
                  </a:lnTo>
                  <a:lnTo>
                    <a:pt x="2658" y="10483"/>
                  </a:lnTo>
                  <a:lnTo>
                    <a:pt x="2888" y="10483"/>
                  </a:lnTo>
                  <a:lnTo>
                    <a:pt x="2762" y="10358"/>
                  </a:lnTo>
                  <a:lnTo>
                    <a:pt x="2679" y="10358"/>
                  </a:lnTo>
                  <a:lnTo>
                    <a:pt x="2742" y="10274"/>
                  </a:lnTo>
                  <a:lnTo>
                    <a:pt x="2783" y="10274"/>
                  </a:lnTo>
                  <a:lnTo>
                    <a:pt x="2825" y="10316"/>
                  </a:lnTo>
                  <a:lnTo>
                    <a:pt x="2888" y="10232"/>
                  </a:lnTo>
                  <a:lnTo>
                    <a:pt x="2867" y="10148"/>
                  </a:lnTo>
                  <a:lnTo>
                    <a:pt x="2972" y="10232"/>
                  </a:lnTo>
                  <a:lnTo>
                    <a:pt x="2993" y="10128"/>
                  </a:lnTo>
                  <a:lnTo>
                    <a:pt x="3076" y="10023"/>
                  </a:lnTo>
                  <a:lnTo>
                    <a:pt x="3160" y="10023"/>
                  </a:lnTo>
                  <a:lnTo>
                    <a:pt x="3139" y="9939"/>
                  </a:lnTo>
                  <a:lnTo>
                    <a:pt x="3181" y="9897"/>
                  </a:lnTo>
                  <a:lnTo>
                    <a:pt x="3202" y="9939"/>
                  </a:lnTo>
                  <a:lnTo>
                    <a:pt x="3181" y="10044"/>
                  </a:lnTo>
                  <a:lnTo>
                    <a:pt x="3265" y="10044"/>
                  </a:lnTo>
                  <a:lnTo>
                    <a:pt x="3369" y="9897"/>
                  </a:lnTo>
                  <a:lnTo>
                    <a:pt x="3453" y="9897"/>
                  </a:lnTo>
                  <a:lnTo>
                    <a:pt x="3516" y="9835"/>
                  </a:lnTo>
                  <a:lnTo>
                    <a:pt x="3495" y="9730"/>
                  </a:lnTo>
                  <a:lnTo>
                    <a:pt x="3411" y="9646"/>
                  </a:lnTo>
                  <a:lnTo>
                    <a:pt x="3286" y="9625"/>
                  </a:lnTo>
                  <a:lnTo>
                    <a:pt x="3181" y="9688"/>
                  </a:lnTo>
                  <a:lnTo>
                    <a:pt x="3139" y="9646"/>
                  </a:lnTo>
                  <a:lnTo>
                    <a:pt x="3055" y="9709"/>
                  </a:lnTo>
                  <a:lnTo>
                    <a:pt x="2972" y="9604"/>
                  </a:lnTo>
                  <a:lnTo>
                    <a:pt x="2846" y="9563"/>
                  </a:lnTo>
                  <a:lnTo>
                    <a:pt x="2762" y="9521"/>
                  </a:lnTo>
                  <a:lnTo>
                    <a:pt x="2616" y="9542"/>
                  </a:lnTo>
                  <a:lnTo>
                    <a:pt x="2616" y="9604"/>
                  </a:lnTo>
                  <a:lnTo>
                    <a:pt x="2553" y="9542"/>
                  </a:lnTo>
                  <a:lnTo>
                    <a:pt x="2407" y="9542"/>
                  </a:lnTo>
                  <a:lnTo>
                    <a:pt x="2365" y="9500"/>
                  </a:lnTo>
                  <a:lnTo>
                    <a:pt x="2470" y="9479"/>
                  </a:lnTo>
                  <a:lnTo>
                    <a:pt x="2553" y="9521"/>
                  </a:lnTo>
                  <a:lnTo>
                    <a:pt x="2637" y="9395"/>
                  </a:lnTo>
                  <a:lnTo>
                    <a:pt x="2679" y="9437"/>
                  </a:lnTo>
                  <a:lnTo>
                    <a:pt x="2783" y="9416"/>
                  </a:lnTo>
                  <a:lnTo>
                    <a:pt x="2825" y="9332"/>
                  </a:lnTo>
                  <a:lnTo>
                    <a:pt x="2930" y="9374"/>
                  </a:lnTo>
                  <a:lnTo>
                    <a:pt x="2972" y="9416"/>
                  </a:lnTo>
                  <a:lnTo>
                    <a:pt x="3034" y="9416"/>
                  </a:lnTo>
                  <a:lnTo>
                    <a:pt x="3055" y="9332"/>
                  </a:lnTo>
                  <a:lnTo>
                    <a:pt x="3097" y="9416"/>
                  </a:lnTo>
                  <a:lnTo>
                    <a:pt x="3244" y="9437"/>
                  </a:lnTo>
                  <a:lnTo>
                    <a:pt x="3202" y="9521"/>
                  </a:lnTo>
                  <a:lnTo>
                    <a:pt x="3306" y="9563"/>
                  </a:lnTo>
                  <a:lnTo>
                    <a:pt x="3474" y="9542"/>
                  </a:lnTo>
                  <a:lnTo>
                    <a:pt x="3495" y="9416"/>
                  </a:lnTo>
                  <a:lnTo>
                    <a:pt x="3662" y="9270"/>
                  </a:lnTo>
                  <a:lnTo>
                    <a:pt x="3725" y="9102"/>
                  </a:lnTo>
                  <a:lnTo>
                    <a:pt x="3599" y="8977"/>
                  </a:lnTo>
                  <a:lnTo>
                    <a:pt x="3599" y="8893"/>
                  </a:lnTo>
                  <a:lnTo>
                    <a:pt x="3453" y="8788"/>
                  </a:lnTo>
                  <a:lnTo>
                    <a:pt x="3474" y="8747"/>
                  </a:lnTo>
                  <a:lnTo>
                    <a:pt x="3265" y="8579"/>
                  </a:lnTo>
                  <a:lnTo>
                    <a:pt x="3244" y="8475"/>
                  </a:lnTo>
                  <a:lnTo>
                    <a:pt x="3160" y="8391"/>
                  </a:lnTo>
                  <a:lnTo>
                    <a:pt x="3055" y="8516"/>
                  </a:lnTo>
                  <a:lnTo>
                    <a:pt x="2993" y="8433"/>
                  </a:lnTo>
                  <a:lnTo>
                    <a:pt x="2951" y="8454"/>
                  </a:lnTo>
                  <a:lnTo>
                    <a:pt x="2951" y="8349"/>
                  </a:lnTo>
                  <a:lnTo>
                    <a:pt x="2867" y="8349"/>
                  </a:lnTo>
                  <a:lnTo>
                    <a:pt x="2825" y="8244"/>
                  </a:lnTo>
                  <a:lnTo>
                    <a:pt x="2742" y="8182"/>
                  </a:lnTo>
                  <a:lnTo>
                    <a:pt x="2825" y="8077"/>
                  </a:lnTo>
                  <a:lnTo>
                    <a:pt x="2762" y="7952"/>
                  </a:lnTo>
                  <a:lnTo>
                    <a:pt x="2825" y="7931"/>
                  </a:lnTo>
                  <a:lnTo>
                    <a:pt x="2825" y="7847"/>
                  </a:lnTo>
                  <a:lnTo>
                    <a:pt x="2742" y="7826"/>
                  </a:lnTo>
                  <a:lnTo>
                    <a:pt x="2825" y="7721"/>
                  </a:lnTo>
                  <a:lnTo>
                    <a:pt x="2783" y="7533"/>
                  </a:lnTo>
                  <a:lnTo>
                    <a:pt x="2825" y="7512"/>
                  </a:lnTo>
                  <a:lnTo>
                    <a:pt x="2867" y="7554"/>
                  </a:lnTo>
                  <a:lnTo>
                    <a:pt x="2888" y="7449"/>
                  </a:lnTo>
                  <a:lnTo>
                    <a:pt x="2825" y="7345"/>
                  </a:lnTo>
                  <a:lnTo>
                    <a:pt x="2846" y="7198"/>
                  </a:lnTo>
                  <a:lnTo>
                    <a:pt x="2825" y="7073"/>
                  </a:lnTo>
                  <a:lnTo>
                    <a:pt x="2846" y="7010"/>
                  </a:lnTo>
                  <a:lnTo>
                    <a:pt x="2825" y="6884"/>
                  </a:lnTo>
                  <a:lnTo>
                    <a:pt x="2679" y="6696"/>
                  </a:lnTo>
                  <a:lnTo>
                    <a:pt x="2679" y="6696"/>
                  </a:lnTo>
                  <a:lnTo>
                    <a:pt x="2783" y="6759"/>
                  </a:lnTo>
                  <a:lnTo>
                    <a:pt x="2951" y="6717"/>
                  </a:lnTo>
                  <a:lnTo>
                    <a:pt x="3055" y="6571"/>
                  </a:lnTo>
                  <a:lnTo>
                    <a:pt x="2993" y="6466"/>
                  </a:lnTo>
                  <a:lnTo>
                    <a:pt x="3034" y="6403"/>
                  </a:lnTo>
                  <a:lnTo>
                    <a:pt x="3139" y="6424"/>
                  </a:lnTo>
                  <a:lnTo>
                    <a:pt x="3286" y="6299"/>
                  </a:lnTo>
                  <a:lnTo>
                    <a:pt x="3286" y="6236"/>
                  </a:lnTo>
                  <a:lnTo>
                    <a:pt x="3202" y="6236"/>
                  </a:lnTo>
                  <a:lnTo>
                    <a:pt x="3265" y="6131"/>
                  </a:lnTo>
                  <a:lnTo>
                    <a:pt x="3348" y="6047"/>
                  </a:lnTo>
                  <a:lnTo>
                    <a:pt x="3390" y="6089"/>
                  </a:lnTo>
                  <a:lnTo>
                    <a:pt x="3453" y="6089"/>
                  </a:lnTo>
                  <a:lnTo>
                    <a:pt x="3474" y="5964"/>
                  </a:lnTo>
                  <a:lnTo>
                    <a:pt x="3516" y="5964"/>
                  </a:lnTo>
                  <a:lnTo>
                    <a:pt x="3558" y="6047"/>
                  </a:lnTo>
                  <a:lnTo>
                    <a:pt x="3620" y="5964"/>
                  </a:lnTo>
                  <a:lnTo>
                    <a:pt x="3620" y="5838"/>
                  </a:lnTo>
                  <a:lnTo>
                    <a:pt x="3683" y="5734"/>
                  </a:lnTo>
                  <a:lnTo>
                    <a:pt x="3788" y="5734"/>
                  </a:lnTo>
                  <a:lnTo>
                    <a:pt x="3788" y="5817"/>
                  </a:lnTo>
                  <a:lnTo>
                    <a:pt x="3871" y="5817"/>
                  </a:lnTo>
                  <a:lnTo>
                    <a:pt x="3913" y="5713"/>
                  </a:lnTo>
                  <a:lnTo>
                    <a:pt x="4039" y="5629"/>
                  </a:lnTo>
                  <a:lnTo>
                    <a:pt x="4018" y="5524"/>
                  </a:lnTo>
                  <a:lnTo>
                    <a:pt x="4018" y="5420"/>
                  </a:lnTo>
                  <a:lnTo>
                    <a:pt x="4102" y="5503"/>
                  </a:lnTo>
                  <a:lnTo>
                    <a:pt x="4206" y="5378"/>
                  </a:lnTo>
                  <a:lnTo>
                    <a:pt x="4290" y="5378"/>
                  </a:lnTo>
                  <a:lnTo>
                    <a:pt x="4395" y="5190"/>
                  </a:lnTo>
                  <a:lnTo>
                    <a:pt x="4395" y="5001"/>
                  </a:lnTo>
                  <a:lnTo>
                    <a:pt x="4457" y="4897"/>
                  </a:lnTo>
                  <a:lnTo>
                    <a:pt x="4541" y="4897"/>
                  </a:lnTo>
                  <a:lnTo>
                    <a:pt x="4646" y="4771"/>
                  </a:lnTo>
                  <a:lnTo>
                    <a:pt x="4562" y="4771"/>
                  </a:lnTo>
                  <a:lnTo>
                    <a:pt x="4499" y="4666"/>
                  </a:lnTo>
                  <a:lnTo>
                    <a:pt x="4562" y="4625"/>
                  </a:lnTo>
                  <a:lnTo>
                    <a:pt x="4541" y="4562"/>
                  </a:lnTo>
                  <a:lnTo>
                    <a:pt x="4436" y="4562"/>
                  </a:lnTo>
                  <a:lnTo>
                    <a:pt x="4332" y="4457"/>
                  </a:lnTo>
                  <a:lnTo>
                    <a:pt x="4457" y="4415"/>
                  </a:lnTo>
                  <a:lnTo>
                    <a:pt x="4436" y="4332"/>
                  </a:lnTo>
                  <a:lnTo>
                    <a:pt x="4520" y="4164"/>
                  </a:lnTo>
                  <a:lnTo>
                    <a:pt x="4541" y="4081"/>
                  </a:lnTo>
                  <a:lnTo>
                    <a:pt x="4499" y="3997"/>
                  </a:lnTo>
                  <a:lnTo>
                    <a:pt x="4415" y="3997"/>
                  </a:lnTo>
                  <a:lnTo>
                    <a:pt x="4395" y="3934"/>
                  </a:lnTo>
                  <a:lnTo>
                    <a:pt x="4415" y="3892"/>
                  </a:lnTo>
                  <a:lnTo>
                    <a:pt x="4499" y="3934"/>
                  </a:lnTo>
                  <a:lnTo>
                    <a:pt x="4520" y="3955"/>
                  </a:lnTo>
                  <a:lnTo>
                    <a:pt x="4541" y="3955"/>
                  </a:lnTo>
                  <a:lnTo>
                    <a:pt x="4541" y="3871"/>
                  </a:lnTo>
                  <a:lnTo>
                    <a:pt x="4436" y="3850"/>
                  </a:lnTo>
                  <a:lnTo>
                    <a:pt x="4541" y="3788"/>
                  </a:lnTo>
                  <a:lnTo>
                    <a:pt x="4625" y="3788"/>
                  </a:lnTo>
                  <a:lnTo>
                    <a:pt x="4729" y="3725"/>
                  </a:lnTo>
                  <a:lnTo>
                    <a:pt x="4646" y="3662"/>
                  </a:lnTo>
                  <a:lnTo>
                    <a:pt x="4562" y="3516"/>
                  </a:lnTo>
                  <a:lnTo>
                    <a:pt x="4646" y="3537"/>
                  </a:lnTo>
                  <a:lnTo>
                    <a:pt x="4708" y="3620"/>
                  </a:lnTo>
                  <a:lnTo>
                    <a:pt x="4813" y="3578"/>
                  </a:lnTo>
                  <a:lnTo>
                    <a:pt x="4834" y="3474"/>
                  </a:lnTo>
                  <a:lnTo>
                    <a:pt x="4855" y="3369"/>
                  </a:lnTo>
                  <a:lnTo>
                    <a:pt x="4918" y="3327"/>
                  </a:lnTo>
                  <a:lnTo>
                    <a:pt x="4980" y="3453"/>
                  </a:lnTo>
                  <a:lnTo>
                    <a:pt x="5064" y="3348"/>
                  </a:lnTo>
                  <a:lnTo>
                    <a:pt x="5127" y="3453"/>
                  </a:lnTo>
                  <a:lnTo>
                    <a:pt x="5190" y="3474"/>
                  </a:lnTo>
                  <a:lnTo>
                    <a:pt x="5252" y="3369"/>
                  </a:lnTo>
                  <a:lnTo>
                    <a:pt x="5357" y="3432"/>
                  </a:lnTo>
                  <a:lnTo>
                    <a:pt x="5483" y="3348"/>
                  </a:lnTo>
                  <a:lnTo>
                    <a:pt x="5545" y="3432"/>
                  </a:lnTo>
                  <a:lnTo>
                    <a:pt x="5671" y="3432"/>
                  </a:lnTo>
                  <a:lnTo>
                    <a:pt x="5713" y="3369"/>
                  </a:lnTo>
                  <a:lnTo>
                    <a:pt x="5755" y="3411"/>
                  </a:lnTo>
                  <a:lnTo>
                    <a:pt x="5755" y="3265"/>
                  </a:lnTo>
                  <a:lnTo>
                    <a:pt x="5671" y="3202"/>
                  </a:lnTo>
                  <a:lnTo>
                    <a:pt x="5587" y="2993"/>
                  </a:lnTo>
                  <a:lnTo>
                    <a:pt x="5462" y="2951"/>
                  </a:lnTo>
                  <a:lnTo>
                    <a:pt x="5399" y="2762"/>
                  </a:lnTo>
                  <a:lnTo>
                    <a:pt x="5462" y="2700"/>
                  </a:lnTo>
                  <a:lnTo>
                    <a:pt x="5462" y="2490"/>
                  </a:lnTo>
                  <a:lnTo>
                    <a:pt x="5441" y="2386"/>
                  </a:lnTo>
                  <a:lnTo>
                    <a:pt x="5462" y="2302"/>
                  </a:lnTo>
                  <a:lnTo>
                    <a:pt x="5399" y="2093"/>
                  </a:lnTo>
                  <a:lnTo>
                    <a:pt x="5357" y="1988"/>
                  </a:lnTo>
                  <a:lnTo>
                    <a:pt x="5336" y="1842"/>
                  </a:lnTo>
                  <a:lnTo>
                    <a:pt x="5378" y="1758"/>
                  </a:lnTo>
                  <a:lnTo>
                    <a:pt x="5357" y="1633"/>
                  </a:lnTo>
                  <a:lnTo>
                    <a:pt x="5190" y="1591"/>
                  </a:lnTo>
                  <a:lnTo>
                    <a:pt x="5190" y="1486"/>
                  </a:lnTo>
                  <a:lnTo>
                    <a:pt x="5252" y="1361"/>
                  </a:lnTo>
                  <a:lnTo>
                    <a:pt x="5190" y="1172"/>
                  </a:lnTo>
                  <a:lnTo>
                    <a:pt x="5252" y="1068"/>
                  </a:lnTo>
                  <a:lnTo>
                    <a:pt x="5190" y="1005"/>
                  </a:lnTo>
                  <a:lnTo>
                    <a:pt x="5127" y="1005"/>
                  </a:lnTo>
                  <a:lnTo>
                    <a:pt x="5022" y="858"/>
                  </a:lnTo>
                  <a:lnTo>
                    <a:pt x="4939" y="858"/>
                  </a:lnTo>
                  <a:lnTo>
                    <a:pt x="4876" y="754"/>
                  </a:lnTo>
                  <a:lnTo>
                    <a:pt x="4771" y="628"/>
                  </a:lnTo>
                  <a:lnTo>
                    <a:pt x="4708" y="607"/>
                  </a:lnTo>
                  <a:lnTo>
                    <a:pt x="4604" y="545"/>
                  </a:lnTo>
                  <a:lnTo>
                    <a:pt x="4395" y="524"/>
                  </a:lnTo>
                  <a:lnTo>
                    <a:pt x="4227" y="419"/>
                  </a:lnTo>
                  <a:lnTo>
                    <a:pt x="4018" y="189"/>
                  </a:lnTo>
                  <a:lnTo>
                    <a:pt x="3892" y="105"/>
                  </a:lnTo>
                  <a:lnTo>
                    <a:pt x="3788"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6919;p56"/>
            <p:cNvSpPr/>
            <p:nvPr/>
          </p:nvSpPr>
          <p:spPr>
            <a:xfrm>
              <a:off x="3883127" y="2693471"/>
              <a:ext cx="27411" cy="23803"/>
            </a:xfrm>
            <a:custGeom>
              <a:avLst/>
              <a:gdLst/>
              <a:ahLst/>
              <a:cxnLst/>
              <a:rect l="l" t="t" r="r" b="b"/>
              <a:pathLst>
                <a:path w="2302" h="2093" extrusionOk="0">
                  <a:moveTo>
                    <a:pt x="1026" y="0"/>
                  </a:moveTo>
                  <a:lnTo>
                    <a:pt x="1026" y="63"/>
                  </a:lnTo>
                  <a:lnTo>
                    <a:pt x="942" y="63"/>
                  </a:lnTo>
                  <a:lnTo>
                    <a:pt x="942" y="105"/>
                  </a:lnTo>
                  <a:lnTo>
                    <a:pt x="1005" y="167"/>
                  </a:lnTo>
                  <a:lnTo>
                    <a:pt x="900" y="230"/>
                  </a:lnTo>
                  <a:lnTo>
                    <a:pt x="837" y="209"/>
                  </a:lnTo>
                  <a:lnTo>
                    <a:pt x="628" y="209"/>
                  </a:lnTo>
                  <a:lnTo>
                    <a:pt x="607" y="147"/>
                  </a:lnTo>
                  <a:lnTo>
                    <a:pt x="586" y="251"/>
                  </a:lnTo>
                  <a:lnTo>
                    <a:pt x="481" y="230"/>
                  </a:lnTo>
                  <a:lnTo>
                    <a:pt x="335" y="272"/>
                  </a:lnTo>
                  <a:lnTo>
                    <a:pt x="335" y="356"/>
                  </a:lnTo>
                  <a:lnTo>
                    <a:pt x="272" y="356"/>
                  </a:lnTo>
                  <a:lnTo>
                    <a:pt x="84" y="439"/>
                  </a:lnTo>
                  <a:lnTo>
                    <a:pt x="0" y="544"/>
                  </a:lnTo>
                  <a:lnTo>
                    <a:pt x="21" y="900"/>
                  </a:lnTo>
                  <a:lnTo>
                    <a:pt x="84" y="900"/>
                  </a:lnTo>
                  <a:lnTo>
                    <a:pt x="126" y="879"/>
                  </a:lnTo>
                  <a:lnTo>
                    <a:pt x="230" y="900"/>
                  </a:lnTo>
                  <a:lnTo>
                    <a:pt x="189" y="983"/>
                  </a:lnTo>
                  <a:lnTo>
                    <a:pt x="105" y="983"/>
                  </a:lnTo>
                  <a:lnTo>
                    <a:pt x="105" y="1151"/>
                  </a:lnTo>
                  <a:lnTo>
                    <a:pt x="209" y="1276"/>
                  </a:lnTo>
                  <a:lnTo>
                    <a:pt x="377" y="1423"/>
                  </a:lnTo>
                  <a:lnTo>
                    <a:pt x="419" y="1423"/>
                  </a:lnTo>
                  <a:lnTo>
                    <a:pt x="419" y="1318"/>
                  </a:lnTo>
                  <a:lnTo>
                    <a:pt x="544" y="1214"/>
                  </a:lnTo>
                  <a:lnTo>
                    <a:pt x="586" y="1318"/>
                  </a:lnTo>
                  <a:lnTo>
                    <a:pt x="523" y="1611"/>
                  </a:lnTo>
                  <a:lnTo>
                    <a:pt x="523" y="1695"/>
                  </a:lnTo>
                  <a:lnTo>
                    <a:pt x="586" y="1674"/>
                  </a:lnTo>
                  <a:lnTo>
                    <a:pt x="754" y="1569"/>
                  </a:lnTo>
                  <a:lnTo>
                    <a:pt x="900" y="1507"/>
                  </a:lnTo>
                  <a:lnTo>
                    <a:pt x="1046" y="1632"/>
                  </a:lnTo>
                  <a:lnTo>
                    <a:pt x="1130" y="1611"/>
                  </a:lnTo>
                  <a:lnTo>
                    <a:pt x="1151" y="1507"/>
                  </a:lnTo>
                  <a:lnTo>
                    <a:pt x="1235" y="1590"/>
                  </a:lnTo>
                  <a:lnTo>
                    <a:pt x="1277" y="1674"/>
                  </a:lnTo>
                  <a:lnTo>
                    <a:pt x="1339" y="1674"/>
                  </a:lnTo>
                  <a:lnTo>
                    <a:pt x="1528" y="1779"/>
                  </a:lnTo>
                  <a:lnTo>
                    <a:pt x="1570" y="1925"/>
                  </a:lnTo>
                  <a:lnTo>
                    <a:pt x="1695" y="1967"/>
                  </a:lnTo>
                  <a:lnTo>
                    <a:pt x="1779" y="2092"/>
                  </a:lnTo>
                  <a:lnTo>
                    <a:pt x="1988" y="2009"/>
                  </a:lnTo>
                  <a:lnTo>
                    <a:pt x="2155" y="2030"/>
                  </a:lnTo>
                  <a:lnTo>
                    <a:pt x="2260" y="1904"/>
                  </a:lnTo>
                  <a:lnTo>
                    <a:pt x="2218" y="1800"/>
                  </a:lnTo>
                  <a:lnTo>
                    <a:pt x="2302" y="1716"/>
                  </a:lnTo>
                  <a:lnTo>
                    <a:pt x="2302" y="1611"/>
                  </a:lnTo>
                  <a:lnTo>
                    <a:pt x="2051" y="1109"/>
                  </a:lnTo>
                  <a:lnTo>
                    <a:pt x="2093" y="691"/>
                  </a:lnTo>
                  <a:lnTo>
                    <a:pt x="2155" y="649"/>
                  </a:lnTo>
                  <a:lnTo>
                    <a:pt x="2197" y="481"/>
                  </a:lnTo>
                  <a:lnTo>
                    <a:pt x="2281" y="356"/>
                  </a:lnTo>
                  <a:lnTo>
                    <a:pt x="2302" y="335"/>
                  </a:lnTo>
                  <a:lnTo>
                    <a:pt x="2302" y="314"/>
                  </a:lnTo>
                  <a:lnTo>
                    <a:pt x="2260" y="230"/>
                  </a:lnTo>
                  <a:lnTo>
                    <a:pt x="2218" y="272"/>
                  </a:lnTo>
                  <a:lnTo>
                    <a:pt x="1758" y="251"/>
                  </a:lnTo>
                  <a:lnTo>
                    <a:pt x="1570" y="126"/>
                  </a:lnTo>
                  <a:lnTo>
                    <a:pt x="1339" y="126"/>
                  </a:lnTo>
                  <a:lnTo>
                    <a:pt x="1235" y="63"/>
                  </a:lnTo>
                  <a:lnTo>
                    <a:pt x="1130" y="105"/>
                  </a:lnTo>
                  <a:lnTo>
                    <a:pt x="1026"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6920;p56"/>
            <p:cNvSpPr/>
            <p:nvPr/>
          </p:nvSpPr>
          <p:spPr>
            <a:xfrm>
              <a:off x="3870422" y="2710598"/>
              <a:ext cx="43605" cy="22620"/>
            </a:xfrm>
            <a:custGeom>
              <a:avLst/>
              <a:gdLst/>
              <a:ahLst/>
              <a:cxnLst/>
              <a:rect l="l" t="t" r="r" b="b"/>
              <a:pathLst>
                <a:path w="3662" h="1989" extrusionOk="0">
                  <a:moveTo>
                    <a:pt x="1967" y="1"/>
                  </a:moveTo>
                  <a:lnTo>
                    <a:pt x="1821" y="63"/>
                  </a:lnTo>
                  <a:lnTo>
                    <a:pt x="1653" y="168"/>
                  </a:lnTo>
                  <a:lnTo>
                    <a:pt x="1590" y="189"/>
                  </a:lnTo>
                  <a:lnTo>
                    <a:pt x="1590" y="314"/>
                  </a:lnTo>
                  <a:lnTo>
                    <a:pt x="1653" y="586"/>
                  </a:lnTo>
                  <a:lnTo>
                    <a:pt x="1590" y="754"/>
                  </a:lnTo>
                  <a:lnTo>
                    <a:pt x="1402" y="963"/>
                  </a:lnTo>
                  <a:lnTo>
                    <a:pt x="1256" y="963"/>
                  </a:lnTo>
                  <a:lnTo>
                    <a:pt x="1130" y="838"/>
                  </a:lnTo>
                  <a:lnTo>
                    <a:pt x="1130" y="733"/>
                  </a:lnTo>
                  <a:lnTo>
                    <a:pt x="837" y="440"/>
                  </a:lnTo>
                  <a:lnTo>
                    <a:pt x="837" y="294"/>
                  </a:lnTo>
                  <a:lnTo>
                    <a:pt x="774" y="294"/>
                  </a:lnTo>
                  <a:lnTo>
                    <a:pt x="670" y="398"/>
                  </a:lnTo>
                  <a:lnTo>
                    <a:pt x="523" y="419"/>
                  </a:lnTo>
                  <a:lnTo>
                    <a:pt x="460" y="461"/>
                  </a:lnTo>
                  <a:lnTo>
                    <a:pt x="335" y="461"/>
                  </a:lnTo>
                  <a:lnTo>
                    <a:pt x="251" y="607"/>
                  </a:lnTo>
                  <a:lnTo>
                    <a:pt x="293" y="733"/>
                  </a:lnTo>
                  <a:lnTo>
                    <a:pt x="230" y="712"/>
                  </a:lnTo>
                  <a:lnTo>
                    <a:pt x="230" y="921"/>
                  </a:lnTo>
                  <a:lnTo>
                    <a:pt x="84" y="1110"/>
                  </a:lnTo>
                  <a:lnTo>
                    <a:pt x="84" y="1214"/>
                  </a:lnTo>
                  <a:lnTo>
                    <a:pt x="84" y="1319"/>
                  </a:lnTo>
                  <a:lnTo>
                    <a:pt x="0" y="1382"/>
                  </a:lnTo>
                  <a:lnTo>
                    <a:pt x="42" y="1674"/>
                  </a:lnTo>
                  <a:lnTo>
                    <a:pt x="126" y="1737"/>
                  </a:lnTo>
                  <a:lnTo>
                    <a:pt x="126" y="1758"/>
                  </a:lnTo>
                  <a:lnTo>
                    <a:pt x="230" y="1737"/>
                  </a:lnTo>
                  <a:lnTo>
                    <a:pt x="251" y="1591"/>
                  </a:lnTo>
                  <a:lnTo>
                    <a:pt x="440" y="1465"/>
                  </a:lnTo>
                  <a:lnTo>
                    <a:pt x="670" y="1382"/>
                  </a:lnTo>
                  <a:lnTo>
                    <a:pt x="879" y="1423"/>
                  </a:lnTo>
                  <a:lnTo>
                    <a:pt x="1025" y="1423"/>
                  </a:lnTo>
                  <a:lnTo>
                    <a:pt x="1088" y="1465"/>
                  </a:lnTo>
                  <a:lnTo>
                    <a:pt x="1235" y="1382"/>
                  </a:lnTo>
                  <a:lnTo>
                    <a:pt x="1339" y="1361"/>
                  </a:lnTo>
                  <a:lnTo>
                    <a:pt x="1360" y="1444"/>
                  </a:lnTo>
                  <a:lnTo>
                    <a:pt x="1465" y="1444"/>
                  </a:lnTo>
                  <a:lnTo>
                    <a:pt x="1548" y="1549"/>
                  </a:lnTo>
                  <a:lnTo>
                    <a:pt x="1716" y="1549"/>
                  </a:lnTo>
                  <a:lnTo>
                    <a:pt x="1779" y="1570"/>
                  </a:lnTo>
                  <a:lnTo>
                    <a:pt x="1967" y="1444"/>
                  </a:lnTo>
                  <a:lnTo>
                    <a:pt x="2176" y="1549"/>
                  </a:lnTo>
                  <a:lnTo>
                    <a:pt x="2344" y="1570"/>
                  </a:lnTo>
                  <a:lnTo>
                    <a:pt x="2511" y="1758"/>
                  </a:lnTo>
                  <a:lnTo>
                    <a:pt x="2637" y="1758"/>
                  </a:lnTo>
                  <a:lnTo>
                    <a:pt x="2762" y="1946"/>
                  </a:lnTo>
                  <a:lnTo>
                    <a:pt x="2929" y="1967"/>
                  </a:lnTo>
                  <a:lnTo>
                    <a:pt x="2971" y="1988"/>
                  </a:lnTo>
                  <a:lnTo>
                    <a:pt x="3160" y="1905"/>
                  </a:lnTo>
                  <a:lnTo>
                    <a:pt x="3390" y="1884"/>
                  </a:lnTo>
                  <a:lnTo>
                    <a:pt x="3432" y="1737"/>
                  </a:lnTo>
                  <a:lnTo>
                    <a:pt x="3536" y="1674"/>
                  </a:lnTo>
                  <a:lnTo>
                    <a:pt x="3578" y="1570"/>
                  </a:lnTo>
                  <a:lnTo>
                    <a:pt x="3662" y="1549"/>
                  </a:lnTo>
                  <a:lnTo>
                    <a:pt x="3662" y="1382"/>
                  </a:lnTo>
                  <a:lnTo>
                    <a:pt x="3578" y="1277"/>
                  </a:lnTo>
                  <a:lnTo>
                    <a:pt x="3494" y="1110"/>
                  </a:lnTo>
                  <a:lnTo>
                    <a:pt x="3473" y="1047"/>
                  </a:lnTo>
                  <a:lnTo>
                    <a:pt x="3390" y="921"/>
                  </a:lnTo>
                  <a:lnTo>
                    <a:pt x="3432" y="838"/>
                  </a:lnTo>
                  <a:lnTo>
                    <a:pt x="3369" y="733"/>
                  </a:lnTo>
                  <a:lnTo>
                    <a:pt x="3327" y="712"/>
                  </a:lnTo>
                  <a:lnTo>
                    <a:pt x="3348" y="649"/>
                  </a:lnTo>
                  <a:lnTo>
                    <a:pt x="3348" y="545"/>
                  </a:lnTo>
                  <a:lnTo>
                    <a:pt x="3055" y="503"/>
                  </a:lnTo>
                  <a:lnTo>
                    <a:pt x="2846" y="586"/>
                  </a:lnTo>
                  <a:lnTo>
                    <a:pt x="2762" y="461"/>
                  </a:lnTo>
                  <a:lnTo>
                    <a:pt x="2637" y="419"/>
                  </a:lnTo>
                  <a:lnTo>
                    <a:pt x="2595" y="273"/>
                  </a:lnTo>
                  <a:lnTo>
                    <a:pt x="2406" y="168"/>
                  </a:lnTo>
                  <a:lnTo>
                    <a:pt x="2344" y="168"/>
                  </a:lnTo>
                  <a:lnTo>
                    <a:pt x="2302" y="84"/>
                  </a:lnTo>
                  <a:lnTo>
                    <a:pt x="2218" y="1"/>
                  </a:lnTo>
                  <a:lnTo>
                    <a:pt x="2197" y="105"/>
                  </a:lnTo>
                  <a:lnTo>
                    <a:pt x="2113" y="126"/>
                  </a:lnTo>
                  <a:lnTo>
                    <a:pt x="1967"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6921;p56"/>
            <p:cNvSpPr/>
            <p:nvPr/>
          </p:nvSpPr>
          <p:spPr>
            <a:xfrm>
              <a:off x="3871910" y="2726065"/>
              <a:ext cx="33901" cy="23803"/>
            </a:xfrm>
            <a:custGeom>
              <a:avLst/>
              <a:gdLst/>
              <a:ahLst/>
              <a:cxnLst/>
              <a:rect l="l" t="t" r="r" b="b"/>
              <a:pathLst>
                <a:path w="2847" h="2093" extrusionOk="0">
                  <a:moveTo>
                    <a:pt x="1214" y="1"/>
                  </a:moveTo>
                  <a:lnTo>
                    <a:pt x="1110" y="22"/>
                  </a:lnTo>
                  <a:lnTo>
                    <a:pt x="963" y="105"/>
                  </a:lnTo>
                  <a:lnTo>
                    <a:pt x="900" y="63"/>
                  </a:lnTo>
                  <a:lnTo>
                    <a:pt x="754" y="63"/>
                  </a:lnTo>
                  <a:lnTo>
                    <a:pt x="545" y="22"/>
                  </a:lnTo>
                  <a:lnTo>
                    <a:pt x="315" y="105"/>
                  </a:lnTo>
                  <a:lnTo>
                    <a:pt x="126" y="231"/>
                  </a:lnTo>
                  <a:lnTo>
                    <a:pt x="105" y="377"/>
                  </a:lnTo>
                  <a:lnTo>
                    <a:pt x="1" y="398"/>
                  </a:lnTo>
                  <a:lnTo>
                    <a:pt x="1" y="586"/>
                  </a:lnTo>
                  <a:lnTo>
                    <a:pt x="63" y="712"/>
                  </a:lnTo>
                  <a:lnTo>
                    <a:pt x="1" y="796"/>
                  </a:lnTo>
                  <a:lnTo>
                    <a:pt x="22" y="817"/>
                  </a:lnTo>
                  <a:lnTo>
                    <a:pt x="231" y="754"/>
                  </a:lnTo>
                  <a:lnTo>
                    <a:pt x="398" y="1005"/>
                  </a:lnTo>
                  <a:lnTo>
                    <a:pt x="524" y="1047"/>
                  </a:lnTo>
                  <a:lnTo>
                    <a:pt x="733" y="1005"/>
                  </a:lnTo>
                  <a:lnTo>
                    <a:pt x="817" y="1047"/>
                  </a:lnTo>
                  <a:lnTo>
                    <a:pt x="838" y="1151"/>
                  </a:lnTo>
                  <a:lnTo>
                    <a:pt x="921" y="1172"/>
                  </a:lnTo>
                  <a:lnTo>
                    <a:pt x="963" y="1235"/>
                  </a:lnTo>
                  <a:lnTo>
                    <a:pt x="921" y="1340"/>
                  </a:lnTo>
                  <a:lnTo>
                    <a:pt x="921" y="1549"/>
                  </a:lnTo>
                  <a:lnTo>
                    <a:pt x="1047" y="1528"/>
                  </a:lnTo>
                  <a:lnTo>
                    <a:pt x="1172" y="1633"/>
                  </a:lnTo>
                  <a:lnTo>
                    <a:pt x="1256" y="1633"/>
                  </a:lnTo>
                  <a:lnTo>
                    <a:pt x="1319" y="1863"/>
                  </a:lnTo>
                  <a:lnTo>
                    <a:pt x="1319" y="1988"/>
                  </a:lnTo>
                  <a:lnTo>
                    <a:pt x="1361" y="2093"/>
                  </a:lnTo>
                  <a:lnTo>
                    <a:pt x="1486" y="2009"/>
                  </a:lnTo>
                  <a:lnTo>
                    <a:pt x="1696" y="1947"/>
                  </a:lnTo>
                  <a:lnTo>
                    <a:pt x="1863" y="2009"/>
                  </a:lnTo>
                  <a:lnTo>
                    <a:pt x="2009" y="1947"/>
                  </a:lnTo>
                  <a:lnTo>
                    <a:pt x="2114" y="1947"/>
                  </a:lnTo>
                  <a:lnTo>
                    <a:pt x="2051" y="1779"/>
                  </a:lnTo>
                  <a:lnTo>
                    <a:pt x="2219" y="1758"/>
                  </a:lnTo>
                  <a:lnTo>
                    <a:pt x="2281" y="1633"/>
                  </a:lnTo>
                  <a:lnTo>
                    <a:pt x="2386" y="1570"/>
                  </a:lnTo>
                  <a:lnTo>
                    <a:pt x="2407" y="1654"/>
                  </a:lnTo>
                  <a:lnTo>
                    <a:pt x="2532" y="1654"/>
                  </a:lnTo>
                  <a:lnTo>
                    <a:pt x="2532" y="1528"/>
                  </a:lnTo>
                  <a:lnTo>
                    <a:pt x="2386" y="1444"/>
                  </a:lnTo>
                  <a:lnTo>
                    <a:pt x="2428" y="1277"/>
                  </a:lnTo>
                  <a:lnTo>
                    <a:pt x="2512" y="1256"/>
                  </a:lnTo>
                  <a:lnTo>
                    <a:pt x="2616" y="1068"/>
                  </a:lnTo>
                  <a:lnTo>
                    <a:pt x="2825" y="963"/>
                  </a:lnTo>
                  <a:lnTo>
                    <a:pt x="2825" y="858"/>
                  </a:lnTo>
                  <a:lnTo>
                    <a:pt x="2721" y="817"/>
                  </a:lnTo>
                  <a:lnTo>
                    <a:pt x="2846" y="628"/>
                  </a:lnTo>
                  <a:lnTo>
                    <a:pt x="2804" y="607"/>
                  </a:lnTo>
                  <a:lnTo>
                    <a:pt x="2637" y="586"/>
                  </a:lnTo>
                  <a:lnTo>
                    <a:pt x="2512" y="398"/>
                  </a:lnTo>
                  <a:lnTo>
                    <a:pt x="2386" y="398"/>
                  </a:lnTo>
                  <a:lnTo>
                    <a:pt x="2219" y="210"/>
                  </a:lnTo>
                  <a:lnTo>
                    <a:pt x="2051" y="189"/>
                  </a:lnTo>
                  <a:lnTo>
                    <a:pt x="1842" y="84"/>
                  </a:lnTo>
                  <a:lnTo>
                    <a:pt x="1654" y="210"/>
                  </a:lnTo>
                  <a:lnTo>
                    <a:pt x="1591" y="189"/>
                  </a:lnTo>
                  <a:lnTo>
                    <a:pt x="1423" y="189"/>
                  </a:lnTo>
                  <a:lnTo>
                    <a:pt x="1340" y="84"/>
                  </a:lnTo>
                  <a:lnTo>
                    <a:pt x="1235" y="84"/>
                  </a:lnTo>
                  <a:lnTo>
                    <a:pt x="1214"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6922;p56"/>
            <p:cNvSpPr/>
            <p:nvPr/>
          </p:nvSpPr>
          <p:spPr>
            <a:xfrm>
              <a:off x="3888104" y="2727737"/>
              <a:ext cx="57573" cy="42601"/>
            </a:xfrm>
            <a:custGeom>
              <a:avLst/>
              <a:gdLst/>
              <a:ahLst/>
              <a:cxnLst/>
              <a:rect l="l" t="t" r="r" b="b"/>
              <a:pathLst>
                <a:path w="4835" h="3746" extrusionOk="0">
                  <a:moveTo>
                    <a:pt x="2470" y="0"/>
                  </a:moveTo>
                  <a:lnTo>
                    <a:pt x="2323" y="84"/>
                  </a:lnTo>
                  <a:lnTo>
                    <a:pt x="2219" y="42"/>
                  </a:lnTo>
                  <a:lnTo>
                    <a:pt x="2093" y="63"/>
                  </a:lnTo>
                  <a:lnTo>
                    <a:pt x="2051" y="167"/>
                  </a:lnTo>
                  <a:lnTo>
                    <a:pt x="1947" y="230"/>
                  </a:lnTo>
                  <a:lnTo>
                    <a:pt x="1905" y="377"/>
                  </a:lnTo>
                  <a:lnTo>
                    <a:pt x="1675" y="398"/>
                  </a:lnTo>
                  <a:lnTo>
                    <a:pt x="1486" y="481"/>
                  </a:lnTo>
                  <a:lnTo>
                    <a:pt x="1361" y="670"/>
                  </a:lnTo>
                  <a:lnTo>
                    <a:pt x="1465" y="711"/>
                  </a:lnTo>
                  <a:lnTo>
                    <a:pt x="1465" y="816"/>
                  </a:lnTo>
                  <a:lnTo>
                    <a:pt x="1256" y="921"/>
                  </a:lnTo>
                  <a:lnTo>
                    <a:pt x="1152" y="1109"/>
                  </a:lnTo>
                  <a:lnTo>
                    <a:pt x="1068" y="1130"/>
                  </a:lnTo>
                  <a:lnTo>
                    <a:pt x="1026" y="1297"/>
                  </a:lnTo>
                  <a:lnTo>
                    <a:pt x="1172" y="1381"/>
                  </a:lnTo>
                  <a:lnTo>
                    <a:pt x="1172" y="1507"/>
                  </a:lnTo>
                  <a:lnTo>
                    <a:pt x="1047" y="1507"/>
                  </a:lnTo>
                  <a:lnTo>
                    <a:pt x="1026" y="1423"/>
                  </a:lnTo>
                  <a:lnTo>
                    <a:pt x="921" y="1486"/>
                  </a:lnTo>
                  <a:lnTo>
                    <a:pt x="859" y="1611"/>
                  </a:lnTo>
                  <a:lnTo>
                    <a:pt x="691" y="1632"/>
                  </a:lnTo>
                  <a:lnTo>
                    <a:pt x="754" y="1800"/>
                  </a:lnTo>
                  <a:lnTo>
                    <a:pt x="649" y="1800"/>
                  </a:lnTo>
                  <a:lnTo>
                    <a:pt x="503" y="1862"/>
                  </a:lnTo>
                  <a:lnTo>
                    <a:pt x="336" y="1800"/>
                  </a:lnTo>
                  <a:lnTo>
                    <a:pt x="126" y="1862"/>
                  </a:lnTo>
                  <a:lnTo>
                    <a:pt x="1" y="1946"/>
                  </a:lnTo>
                  <a:lnTo>
                    <a:pt x="22" y="2009"/>
                  </a:lnTo>
                  <a:lnTo>
                    <a:pt x="126" y="2260"/>
                  </a:lnTo>
                  <a:lnTo>
                    <a:pt x="210" y="2385"/>
                  </a:lnTo>
                  <a:lnTo>
                    <a:pt x="231" y="2532"/>
                  </a:lnTo>
                  <a:lnTo>
                    <a:pt x="294" y="2574"/>
                  </a:lnTo>
                  <a:lnTo>
                    <a:pt x="294" y="2950"/>
                  </a:lnTo>
                  <a:lnTo>
                    <a:pt x="189" y="2992"/>
                  </a:lnTo>
                  <a:lnTo>
                    <a:pt x="105" y="3118"/>
                  </a:lnTo>
                  <a:lnTo>
                    <a:pt x="126" y="3306"/>
                  </a:lnTo>
                  <a:lnTo>
                    <a:pt x="273" y="3494"/>
                  </a:lnTo>
                  <a:lnTo>
                    <a:pt x="273" y="3536"/>
                  </a:lnTo>
                  <a:lnTo>
                    <a:pt x="336" y="3536"/>
                  </a:lnTo>
                  <a:lnTo>
                    <a:pt x="524" y="3620"/>
                  </a:lnTo>
                  <a:lnTo>
                    <a:pt x="628" y="3578"/>
                  </a:lnTo>
                  <a:lnTo>
                    <a:pt x="1047" y="3515"/>
                  </a:lnTo>
                  <a:lnTo>
                    <a:pt x="1235" y="3515"/>
                  </a:lnTo>
                  <a:lnTo>
                    <a:pt x="1340" y="3411"/>
                  </a:lnTo>
                  <a:lnTo>
                    <a:pt x="1424" y="3411"/>
                  </a:lnTo>
                  <a:lnTo>
                    <a:pt x="1549" y="3494"/>
                  </a:lnTo>
                  <a:lnTo>
                    <a:pt x="1884" y="3536"/>
                  </a:lnTo>
                  <a:lnTo>
                    <a:pt x="2009" y="3620"/>
                  </a:lnTo>
                  <a:lnTo>
                    <a:pt x="2051" y="3683"/>
                  </a:lnTo>
                  <a:lnTo>
                    <a:pt x="2260" y="3599"/>
                  </a:lnTo>
                  <a:lnTo>
                    <a:pt x="2365" y="3683"/>
                  </a:lnTo>
                  <a:lnTo>
                    <a:pt x="2428" y="3683"/>
                  </a:lnTo>
                  <a:lnTo>
                    <a:pt x="2470" y="3620"/>
                  </a:lnTo>
                  <a:lnTo>
                    <a:pt x="2637" y="3641"/>
                  </a:lnTo>
                  <a:lnTo>
                    <a:pt x="2721" y="3704"/>
                  </a:lnTo>
                  <a:lnTo>
                    <a:pt x="2909" y="3599"/>
                  </a:lnTo>
                  <a:lnTo>
                    <a:pt x="3056" y="3599"/>
                  </a:lnTo>
                  <a:lnTo>
                    <a:pt x="3097" y="3724"/>
                  </a:lnTo>
                  <a:lnTo>
                    <a:pt x="3202" y="3745"/>
                  </a:lnTo>
                  <a:lnTo>
                    <a:pt x="3307" y="3620"/>
                  </a:lnTo>
                  <a:lnTo>
                    <a:pt x="3411" y="3599"/>
                  </a:lnTo>
                  <a:lnTo>
                    <a:pt x="3516" y="3683"/>
                  </a:lnTo>
                  <a:lnTo>
                    <a:pt x="3662" y="3620"/>
                  </a:lnTo>
                  <a:lnTo>
                    <a:pt x="3767" y="3704"/>
                  </a:lnTo>
                  <a:lnTo>
                    <a:pt x="3893" y="3704"/>
                  </a:lnTo>
                  <a:lnTo>
                    <a:pt x="3893" y="3494"/>
                  </a:lnTo>
                  <a:lnTo>
                    <a:pt x="3997" y="3285"/>
                  </a:lnTo>
                  <a:lnTo>
                    <a:pt x="4165" y="3264"/>
                  </a:lnTo>
                  <a:lnTo>
                    <a:pt x="4395" y="3201"/>
                  </a:lnTo>
                  <a:lnTo>
                    <a:pt x="4416" y="3201"/>
                  </a:lnTo>
                  <a:lnTo>
                    <a:pt x="4416" y="3055"/>
                  </a:lnTo>
                  <a:lnTo>
                    <a:pt x="4290" y="2908"/>
                  </a:lnTo>
                  <a:lnTo>
                    <a:pt x="4311" y="2762"/>
                  </a:lnTo>
                  <a:lnTo>
                    <a:pt x="4185" y="2574"/>
                  </a:lnTo>
                  <a:lnTo>
                    <a:pt x="4185" y="2427"/>
                  </a:lnTo>
                  <a:lnTo>
                    <a:pt x="4248" y="2344"/>
                  </a:lnTo>
                  <a:lnTo>
                    <a:pt x="4374" y="2448"/>
                  </a:lnTo>
                  <a:lnTo>
                    <a:pt x="4667" y="2427"/>
                  </a:lnTo>
                  <a:lnTo>
                    <a:pt x="4771" y="2218"/>
                  </a:lnTo>
                  <a:lnTo>
                    <a:pt x="4834" y="2155"/>
                  </a:lnTo>
                  <a:lnTo>
                    <a:pt x="4688" y="2051"/>
                  </a:lnTo>
                  <a:lnTo>
                    <a:pt x="4688" y="1946"/>
                  </a:lnTo>
                  <a:lnTo>
                    <a:pt x="4457" y="1758"/>
                  </a:lnTo>
                  <a:lnTo>
                    <a:pt x="4269" y="1716"/>
                  </a:lnTo>
                  <a:lnTo>
                    <a:pt x="4206" y="1527"/>
                  </a:lnTo>
                  <a:lnTo>
                    <a:pt x="4102" y="1423"/>
                  </a:lnTo>
                  <a:lnTo>
                    <a:pt x="3955" y="1214"/>
                  </a:lnTo>
                  <a:lnTo>
                    <a:pt x="3872" y="1046"/>
                  </a:lnTo>
                  <a:lnTo>
                    <a:pt x="3746" y="921"/>
                  </a:lnTo>
                  <a:lnTo>
                    <a:pt x="3746" y="753"/>
                  </a:lnTo>
                  <a:lnTo>
                    <a:pt x="3662" y="649"/>
                  </a:lnTo>
                  <a:lnTo>
                    <a:pt x="3683" y="481"/>
                  </a:lnTo>
                  <a:lnTo>
                    <a:pt x="3662" y="356"/>
                  </a:lnTo>
                  <a:lnTo>
                    <a:pt x="3411" y="272"/>
                  </a:lnTo>
                  <a:lnTo>
                    <a:pt x="3328" y="272"/>
                  </a:lnTo>
                  <a:lnTo>
                    <a:pt x="3265" y="167"/>
                  </a:lnTo>
                  <a:lnTo>
                    <a:pt x="3097" y="230"/>
                  </a:lnTo>
                  <a:lnTo>
                    <a:pt x="2930" y="356"/>
                  </a:lnTo>
                  <a:lnTo>
                    <a:pt x="2825" y="147"/>
                  </a:lnTo>
                  <a:lnTo>
                    <a:pt x="2721" y="147"/>
                  </a:lnTo>
                  <a:lnTo>
                    <a:pt x="2574" y="188"/>
                  </a:lnTo>
                  <a:lnTo>
                    <a:pt x="247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6923;p56"/>
            <p:cNvSpPr/>
            <p:nvPr/>
          </p:nvSpPr>
          <p:spPr>
            <a:xfrm>
              <a:off x="3848488" y="2796972"/>
              <a:ext cx="39628" cy="24519"/>
            </a:xfrm>
            <a:custGeom>
              <a:avLst/>
              <a:gdLst/>
              <a:ahLst/>
              <a:cxnLst/>
              <a:rect l="l" t="t" r="r" b="b"/>
              <a:pathLst>
                <a:path w="3328" h="2156" extrusionOk="0">
                  <a:moveTo>
                    <a:pt x="2993" y="1"/>
                  </a:moveTo>
                  <a:lnTo>
                    <a:pt x="2867" y="64"/>
                  </a:lnTo>
                  <a:lnTo>
                    <a:pt x="2679" y="43"/>
                  </a:lnTo>
                  <a:lnTo>
                    <a:pt x="2449" y="43"/>
                  </a:lnTo>
                  <a:lnTo>
                    <a:pt x="2302" y="22"/>
                  </a:lnTo>
                  <a:lnTo>
                    <a:pt x="2135" y="43"/>
                  </a:lnTo>
                  <a:lnTo>
                    <a:pt x="2030" y="210"/>
                  </a:lnTo>
                  <a:lnTo>
                    <a:pt x="1926" y="273"/>
                  </a:lnTo>
                  <a:lnTo>
                    <a:pt x="1926" y="377"/>
                  </a:lnTo>
                  <a:lnTo>
                    <a:pt x="1758" y="210"/>
                  </a:lnTo>
                  <a:lnTo>
                    <a:pt x="1549" y="357"/>
                  </a:lnTo>
                  <a:lnTo>
                    <a:pt x="1403" y="419"/>
                  </a:lnTo>
                  <a:lnTo>
                    <a:pt x="1403" y="545"/>
                  </a:lnTo>
                  <a:lnTo>
                    <a:pt x="1089" y="566"/>
                  </a:lnTo>
                  <a:lnTo>
                    <a:pt x="880" y="629"/>
                  </a:lnTo>
                  <a:lnTo>
                    <a:pt x="691" y="587"/>
                  </a:lnTo>
                  <a:lnTo>
                    <a:pt x="294" y="357"/>
                  </a:lnTo>
                  <a:lnTo>
                    <a:pt x="294" y="440"/>
                  </a:lnTo>
                  <a:lnTo>
                    <a:pt x="315" y="566"/>
                  </a:lnTo>
                  <a:lnTo>
                    <a:pt x="294" y="670"/>
                  </a:lnTo>
                  <a:lnTo>
                    <a:pt x="64" y="670"/>
                  </a:lnTo>
                  <a:lnTo>
                    <a:pt x="43" y="733"/>
                  </a:lnTo>
                  <a:lnTo>
                    <a:pt x="147" y="838"/>
                  </a:lnTo>
                  <a:lnTo>
                    <a:pt x="85" y="984"/>
                  </a:lnTo>
                  <a:lnTo>
                    <a:pt x="64" y="1089"/>
                  </a:lnTo>
                  <a:lnTo>
                    <a:pt x="147" y="1193"/>
                  </a:lnTo>
                  <a:lnTo>
                    <a:pt x="43" y="1298"/>
                  </a:lnTo>
                  <a:lnTo>
                    <a:pt x="1" y="1298"/>
                  </a:lnTo>
                  <a:lnTo>
                    <a:pt x="168" y="1486"/>
                  </a:lnTo>
                  <a:lnTo>
                    <a:pt x="189" y="1675"/>
                  </a:lnTo>
                  <a:lnTo>
                    <a:pt x="273" y="1696"/>
                  </a:lnTo>
                  <a:lnTo>
                    <a:pt x="524" y="1905"/>
                  </a:lnTo>
                  <a:lnTo>
                    <a:pt x="629" y="1947"/>
                  </a:lnTo>
                  <a:lnTo>
                    <a:pt x="733" y="2030"/>
                  </a:lnTo>
                  <a:lnTo>
                    <a:pt x="1026" y="2093"/>
                  </a:lnTo>
                  <a:lnTo>
                    <a:pt x="1235" y="2156"/>
                  </a:lnTo>
                  <a:lnTo>
                    <a:pt x="1340" y="2030"/>
                  </a:lnTo>
                  <a:lnTo>
                    <a:pt x="1403" y="2051"/>
                  </a:lnTo>
                  <a:lnTo>
                    <a:pt x="1466" y="1989"/>
                  </a:lnTo>
                  <a:lnTo>
                    <a:pt x="1612" y="1926"/>
                  </a:lnTo>
                  <a:lnTo>
                    <a:pt x="1717" y="1926"/>
                  </a:lnTo>
                  <a:lnTo>
                    <a:pt x="1738" y="1884"/>
                  </a:lnTo>
                  <a:lnTo>
                    <a:pt x="1863" y="1779"/>
                  </a:lnTo>
                  <a:lnTo>
                    <a:pt x="1968" y="1800"/>
                  </a:lnTo>
                  <a:lnTo>
                    <a:pt x="2072" y="1821"/>
                  </a:lnTo>
                  <a:lnTo>
                    <a:pt x="2156" y="1842"/>
                  </a:lnTo>
                  <a:lnTo>
                    <a:pt x="2282" y="1717"/>
                  </a:lnTo>
                  <a:lnTo>
                    <a:pt x="2386" y="1696"/>
                  </a:lnTo>
                  <a:lnTo>
                    <a:pt x="2449" y="1591"/>
                  </a:lnTo>
                  <a:lnTo>
                    <a:pt x="2595" y="1612"/>
                  </a:lnTo>
                  <a:lnTo>
                    <a:pt x="2700" y="1507"/>
                  </a:lnTo>
                  <a:lnTo>
                    <a:pt x="2679" y="1403"/>
                  </a:lnTo>
                  <a:lnTo>
                    <a:pt x="2888" y="1089"/>
                  </a:lnTo>
                  <a:lnTo>
                    <a:pt x="3014" y="754"/>
                  </a:lnTo>
                  <a:lnTo>
                    <a:pt x="3118" y="524"/>
                  </a:lnTo>
                  <a:lnTo>
                    <a:pt x="3286" y="482"/>
                  </a:lnTo>
                  <a:lnTo>
                    <a:pt x="3328" y="357"/>
                  </a:lnTo>
                  <a:lnTo>
                    <a:pt x="3307" y="336"/>
                  </a:lnTo>
                  <a:lnTo>
                    <a:pt x="3286" y="231"/>
                  </a:lnTo>
                  <a:lnTo>
                    <a:pt x="3118" y="126"/>
                  </a:lnTo>
                  <a:lnTo>
                    <a:pt x="2993"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6924;p56"/>
            <p:cNvSpPr/>
            <p:nvPr/>
          </p:nvSpPr>
          <p:spPr>
            <a:xfrm>
              <a:off x="3851727" y="2789842"/>
              <a:ext cx="34151" cy="14284"/>
            </a:xfrm>
            <a:custGeom>
              <a:avLst/>
              <a:gdLst/>
              <a:ahLst/>
              <a:cxnLst/>
              <a:rect l="l" t="t" r="r" b="b"/>
              <a:pathLst>
                <a:path w="2868" h="1256" extrusionOk="0">
                  <a:moveTo>
                    <a:pt x="2240" y="0"/>
                  </a:moveTo>
                  <a:lnTo>
                    <a:pt x="2177" y="21"/>
                  </a:lnTo>
                  <a:lnTo>
                    <a:pt x="2093" y="105"/>
                  </a:lnTo>
                  <a:lnTo>
                    <a:pt x="2010" y="42"/>
                  </a:lnTo>
                  <a:lnTo>
                    <a:pt x="1884" y="42"/>
                  </a:lnTo>
                  <a:lnTo>
                    <a:pt x="1779" y="21"/>
                  </a:lnTo>
                  <a:lnTo>
                    <a:pt x="1696" y="42"/>
                  </a:lnTo>
                  <a:lnTo>
                    <a:pt x="1612" y="147"/>
                  </a:lnTo>
                  <a:lnTo>
                    <a:pt x="1507" y="168"/>
                  </a:lnTo>
                  <a:lnTo>
                    <a:pt x="1486" y="147"/>
                  </a:lnTo>
                  <a:lnTo>
                    <a:pt x="1235" y="126"/>
                  </a:lnTo>
                  <a:lnTo>
                    <a:pt x="1089" y="230"/>
                  </a:lnTo>
                  <a:lnTo>
                    <a:pt x="942" y="251"/>
                  </a:lnTo>
                  <a:lnTo>
                    <a:pt x="775" y="419"/>
                  </a:lnTo>
                  <a:lnTo>
                    <a:pt x="566" y="440"/>
                  </a:lnTo>
                  <a:lnTo>
                    <a:pt x="336" y="523"/>
                  </a:lnTo>
                  <a:lnTo>
                    <a:pt x="294" y="460"/>
                  </a:lnTo>
                  <a:lnTo>
                    <a:pt x="147" y="481"/>
                  </a:lnTo>
                  <a:lnTo>
                    <a:pt x="22" y="565"/>
                  </a:lnTo>
                  <a:lnTo>
                    <a:pt x="1" y="565"/>
                  </a:lnTo>
                  <a:lnTo>
                    <a:pt x="1" y="753"/>
                  </a:lnTo>
                  <a:lnTo>
                    <a:pt x="22" y="984"/>
                  </a:lnTo>
                  <a:lnTo>
                    <a:pt x="419" y="1214"/>
                  </a:lnTo>
                  <a:lnTo>
                    <a:pt x="608" y="1256"/>
                  </a:lnTo>
                  <a:lnTo>
                    <a:pt x="817" y="1193"/>
                  </a:lnTo>
                  <a:lnTo>
                    <a:pt x="1131" y="1172"/>
                  </a:lnTo>
                  <a:lnTo>
                    <a:pt x="1131" y="1046"/>
                  </a:lnTo>
                  <a:lnTo>
                    <a:pt x="1277" y="984"/>
                  </a:lnTo>
                  <a:lnTo>
                    <a:pt x="1486" y="837"/>
                  </a:lnTo>
                  <a:lnTo>
                    <a:pt x="1654" y="1004"/>
                  </a:lnTo>
                  <a:lnTo>
                    <a:pt x="1654" y="900"/>
                  </a:lnTo>
                  <a:lnTo>
                    <a:pt x="1758" y="837"/>
                  </a:lnTo>
                  <a:lnTo>
                    <a:pt x="1863" y="670"/>
                  </a:lnTo>
                  <a:lnTo>
                    <a:pt x="2030" y="649"/>
                  </a:lnTo>
                  <a:lnTo>
                    <a:pt x="2177" y="670"/>
                  </a:lnTo>
                  <a:lnTo>
                    <a:pt x="2407" y="670"/>
                  </a:lnTo>
                  <a:lnTo>
                    <a:pt x="2595" y="691"/>
                  </a:lnTo>
                  <a:lnTo>
                    <a:pt x="2742" y="628"/>
                  </a:lnTo>
                  <a:lnTo>
                    <a:pt x="2763" y="419"/>
                  </a:lnTo>
                  <a:lnTo>
                    <a:pt x="2867" y="147"/>
                  </a:lnTo>
                  <a:lnTo>
                    <a:pt x="2637" y="21"/>
                  </a:lnTo>
                  <a:lnTo>
                    <a:pt x="2407" y="21"/>
                  </a:lnTo>
                  <a:lnTo>
                    <a:pt x="2344" y="42"/>
                  </a:lnTo>
                  <a:lnTo>
                    <a:pt x="224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6925;p56"/>
            <p:cNvSpPr/>
            <p:nvPr/>
          </p:nvSpPr>
          <p:spPr>
            <a:xfrm>
              <a:off x="3869672" y="2845760"/>
              <a:ext cx="12967" cy="23803"/>
            </a:xfrm>
            <a:custGeom>
              <a:avLst/>
              <a:gdLst/>
              <a:ahLst/>
              <a:cxnLst/>
              <a:rect l="l" t="t" r="r" b="b"/>
              <a:pathLst>
                <a:path w="1089" h="2093" extrusionOk="0">
                  <a:moveTo>
                    <a:pt x="419" y="0"/>
                  </a:moveTo>
                  <a:lnTo>
                    <a:pt x="314" y="126"/>
                  </a:lnTo>
                  <a:lnTo>
                    <a:pt x="272" y="21"/>
                  </a:lnTo>
                  <a:lnTo>
                    <a:pt x="210" y="21"/>
                  </a:lnTo>
                  <a:lnTo>
                    <a:pt x="84" y="147"/>
                  </a:lnTo>
                  <a:lnTo>
                    <a:pt x="0" y="314"/>
                  </a:lnTo>
                  <a:lnTo>
                    <a:pt x="0" y="544"/>
                  </a:lnTo>
                  <a:lnTo>
                    <a:pt x="189" y="628"/>
                  </a:lnTo>
                  <a:lnTo>
                    <a:pt x="168" y="691"/>
                  </a:lnTo>
                  <a:lnTo>
                    <a:pt x="105" y="733"/>
                  </a:lnTo>
                  <a:lnTo>
                    <a:pt x="63" y="984"/>
                  </a:lnTo>
                  <a:lnTo>
                    <a:pt x="105" y="1172"/>
                  </a:lnTo>
                  <a:lnTo>
                    <a:pt x="63" y="1277"/>
                  </a:lnTo>
                  <a:lnTo>
                    <a:pt x="63" y="1423"/>
                  </a:lnTo>
                  <a:lnTo>
                    <a:pt x="147" y="1528"/>
                  </a:lnTo>
                  <a:lnTo>
                    <a:pt x="84" y="1674"/>
                  </a:lnTo>
                  <a:lnTo>
                    <a:pt x="147" y="1716"/>
                  </a:lnTo>
                  <a:lnTo>
                    <a:pt x="377" y="1737"/>
                  </a:lnTo>
                  <a:lnTo>
                    <a:pt x="482" y="2009"/>
                  </a:lnTo>
                  <a:lnTo>
                    <a:pt x="565" y="2093"/>
                  </a:lnTo>
                  <a:lnTo>
                    <a:pt x="628" y="2030"/>
                  </a:lnTo>
                  <a:lnTo>
                    <a:pt x="712" y="1883"/>
                  </a:lnTo>
                  <a:lnTo>
                    <a:pt x="733" y="1737"/>
                  </a:lnTo>
                  <a:lnTo>
                    <a:pt x="942" y="1674"/>
                  </a:lnTo>
                  <a:lnTo>
                    <a:pt x="1047" y="1507"/>
                  </a:lnTo>
                  <a:lnTo>
                    <a:pt x="1088" y="1360"/>
                  </a:lnTo>
                  <a:lnTo>
                    <a:pt x="942" y="1256"/>
                  </a:lnTo>
                  <a:lnTo>
                    <a:pt x="900" y="1109"/>
                  </a:lnTo>
                  <a:lnTo>
                    <a:pt x="795" y="963"/>
                  </a:lnTo>
                  <a:lnTo>
                    <a:pt x="775" y="753"/>
                  </a:lnTo>
                  <a:lnTo>
                    <a:pt x="795" y="544"/>
                  </a:lnTo>
                  <a:lnTo>
                    <a:pt x="775" y="481"/>
                  </a:lnTo>
                  <a:lnTo>
                    <a:pt x="775" y="335"/>
                  </a:lnTo>
                  <a:lnTo>
                    <a:pt x="712" y="230"/>
                  </a:lnTo>
                  <a:lnTo>
                    <a:pt x="607" y="147"/>
                  </a:lnTo>
                  <a:lnTo>
                    <a:pt x="565" y="147"/>
                  </a:lnTo>
                  <a:lnTo>
                    <a:pt x="482" y="21"/>
                  </a:lnTo>
                  <a:lnTo>
                    <a:pt x="419"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6926;p56"/>
            <p:cNvSpPr/>
            <p:nvPr/>
          </p:nvSpPr>
          <p:spPr>
            <a:xfrm>
              <a:off x="3863444" y="2836958"/>
              <a:ext cx="12467" cy="15000"/>
            </a:xfrm>
            <a:custGeom>
              <a:avLst/>
              <a:gdLst/>
              <a:ahLst/>
              <a:cxnLst/>
              <a:rect l="l" t="t" r="r" b="b"/>
              <a:pathLst>
                <a:path w="1047" h="1319" extrusionOk="0">
                  <a:moveTo>
                    <a:pt x="293" y="0"/>
                  </a:moveTo>
                  <a:lnTo>
                    <a:pt x="210" y="63"/>
                  </a:lnTo>
                  <a:lnTo>
                    <a:pt x="210" y="167"/>
                  </a:lnTo>
                  <a:lnTo>
                    <a:pt x="314" y="209"/>
                  </a:lnTo>
                  <a:lnTo>
                    <a:pt x="356" y="293"/>
                  </a:lnTo>
                  <a:lnTo>
                    <a:pt x="272" y="356"/>
                  </a:lnTo>
                  <a:lnTo>
                    <a:pt x="189" y="356"/>
                  </a:lnTo>
                  <a:lnTo>
                    <a:pt x="147" y="481"/>
                  </a:lnTo>
                  <a:lnTo>
                    <a:pt x="147" y="628"/>
                  </a:lnTo>
                  <a:lnTo>
                    <a:pt x="84" y="732"/>
                  </a:lnTo>
                  <a:lnTo>
                    <a:pt x="0" y="795"/>
                  </a:lnTo>
                  <a:lnTo>
                    <a:pt x="63" y="837"/>
                  </a:lnTo>
                  <a:lnTo>
                    <a:pt x="168" y="879"/>
                  </a:lnTo>
                  <a:lnTo>
                    <a:pt x="377" y="1151"/>
                  </a:lnTo>
                  <a:lnTo>
                    <a:pt x="398" y="1235"/>
                  </a:lnTo>
                  <a:lnTo>
                    <a:pt x="523" y="1318"/>
                  </a:lnTo>
                  <a:lnTo>
                    <a:pt x="523" y="1088"/>
                  </a:lnTo>
                  <a:lnTo>
                    <a:pt x="607" y="921"/>
                  </a:lnTo>
                  <a:lnTo>
                    <a:pt x="733" y="795"/>
                  </a:lnTo>
                  <a:lnTo>
                    <a:pt x="795" y="795"/>
                  </a:lnTo>
                  <a:lnTo>
                    <a:pt x="837" y="900"/>
                  </a:lnTo>
                  <a:lnTo>
                    <a:pt x="942" y="774"/>
                  </a:lnTo>
                  <a:lnTo>
                    <a:pt x="984" y="711"/>
                  </a:lnTo>
                  <a:lnTo>
                    <a:pt x="1046" y="628"/>
                  </a:lnTo>
                  <a:lnTo>
                    <a:pt x="1046" y="502"/>
                  </a:lnTo>
                  <a:lnTo>
                    <a:pt x="900" y="481"/>
                  </a:lnTo>
                  <a:lnTo>
                    <a:pt x="816" y="398"/>
                  </a:lnTo>
                  <a:lnTo>
                    <a:pt x="691" y="398"/>
                  </a:lnTo>
                  <a:lnTo>
                    <a:pt x="628" y="314"/>
                  </a:lnTo>
                  <a:lnTo>
                    <a:pt x="628" y="251"/>
                  </a:lnTo>
                  <a:lnTo>
                    <a:pt x="502" y="105"/>
                  </a:lnTo>
                  <a:lnTo>
                    <a:pt x="502" y="146"/>
                  </a:lnTo>
                  <a:lnTo>
                    <a:pt x="398" y="84"/>
                  </a:lnTo>
                  <a:lnTo>
                    <a:pt x="293"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6927;p56"/>
            <p:cNvSpPr/>
            <p:nvPr/>
          </p:nvSpPr>
          <p:spPr>
            <a:xfrm>
              <a:off x="3844761" y="2824346"/>
              <a:ext cx="25923" cy="21665"/>
            </a:xfrm>
            <a:custGeom>
              <a:avLst/>
              <a:gdLst/>
              <a:ahLst/>
              <a:cxnLst/>
              <a:rect l="l" t="t" r="r" b="b"/>
              <a:pathLst>
                <a:path w="2177" h="1905" extrusionOk="0">
                  <a:moveTo>
                    <a:pt x="105" y="0"/>
                  </a:moveTo>
                  <a:lnTo>
                    <a:pt x="63" y="42"/>
                  </a:lnTo>
                  <a:lnTo>
                    <a:pt x="63" y="167"/>
                  </a:lnTo>
                  <a:lnTo>
                    <a:pt x="0" y="230"/>
                  </a:lnTo>
                  <a:lnTo>
                    <a:pt x="42" y="314"/>
                  </a:lnTo>
                  <a:lnTo>
                    <a:pt x="84" y="314"/>
                  </a:lnTo>
                  <a:lnTo>
                    <a:pt x="209" y="439"/>
                  </a:lnTo>
                  <a:lnTo>
                    <a:pt x="251" y="544"/>
                  </a:lnTo>
                  <a:lnTo>
                    <a:pt x="314" y="649"/>
                  </a:lnTo>
                  <a:lnTo>
                    <a:pt x="272" y="670"/>
                  </a:lnTo>
                  <a:lnTo>
                    <a:pt x="293" y="753"/>
                  </a:lnTo>
                  <a:lnTo>
                    <a:pt x="774" y="1151"/>
                  </a:lnTo>
                  <a:lnTo>
                    <a:pt x="1151" y="1611"/>
                  </a:lnTo>
                  <a:lnTo>
                    <a:pt x="1109" y="1695"/>
                  </a:lnTo>
                  <a:lnTo>
                    <a:pt x="1193" y="1716"/>
                  </a:lnTo>
                  <a:lnTo>
                    <a:pt x="1402" y="1737"/>
                  </a:lnTo>
                  <a:lnTo>
                    <a:pt x="1465" y="1716"/>
                  </a:lnTo>
                  <a:lnTo>
                    <a:pt x="1569" y="1904"/>
                  </a:lnTo>
                  <a:lnTo>
                    <a:pt x="1653" y="1841"/>
                  </a:lnTo>
                  <a:lnTo>
                    <a:pt x="1716" y="1737"/>
                  </a:lnTo>
                  <a:lnTo>
                    <a:pt x="1716" y="1590"/>
                  </a:lnTo>
                  <a:lnTo>
                    <a:pt x="1758" y="1465"/>
                  </a:lnTo>
                  <a:lnTo>
                    <a:pt x="1841" y="1465"/>
                  </a:lnTo>
                  <a:lnTo>
                    <a:pt x="1925" y="1402"/>
                  </a:lnTo>
                  <a:lnTo>
                    <a:pt x="1883" y="1318"/>
                  </a:lnTo>
                  <a:lnTo>
                    <a:pt x="1779" y="1276"/>
                  </a:lnTo>
                  <a:lnTo>
                    <a:pt x="1779" y="1172"/>
                  </a:lnTo>
                  <a:lnTo>
                    <a:pt x="1862" y="1109"/>
                  </a:lnTo>
                  <a:lnTo>
                    <a:pt x="1967" y="1193"/>
                  </a:lnTo>
                  <a:lnTo>
                    <a:pt x="2071" y="1255"/>
                  </a:lnTo>
                  <a:lnTo>
                    <a:pt x="2134" y="1193"/>
                  </a:lnTo>
                  <a:lnTo>
                    <a:pt x="1988" y="1046"/>
                  </a:lnTo>
                  <a:lnTo>
                    <a:pt x="1988" y="900"/>
                  </a:lnTo>
                  <a:lnTo>
                    <a:pt x="2051" y="879"/>
                  </a:lnTo>
                  <a:lnTo>
                    <a:pt x="2155" y="942"/>
                  </a:lnTo>
                  <a:lnTo>
                    <a:pt x="2176" y="858"/>
                  </a:lnTo>
                  <a:lnTo>
                    <a:pt x="2134" y="795"/>
                  </a:lnTo>
                  <a:lnTo>
                    <a:pt x="2030" y="774"/>
                  </a:lnTo>
                  <a:lnTo>
                    <a:pt x="1862" y="649"/>
                  </a:lnTo>
                  <a:lnTo>
                    <a:pt x="1862" y="565"/>
                  </a:lnTo>
                  <a:lnTo>
                    <a:pt x="1967" y="419"/>
                  </a:lnTo>
                  <a:lnTo>
                    <a:pt x="1988" y="251"/>
                  </a:lnTo>
                  <a:lnTo>
                    <a:pt x="1925" y="251"/>
                  </a:lnTo>
                  <a:lnTo>
                    <a:pt x="1862" y="272"/>
                  </a:lnTo>
                  <a:lnTo>
                    <a:pt x="1820" y="230"/>
                  </a:lnTo>
                  <a:lnTo>
                    <a:pt x="1653" y="230"/>
                  </a:lnTo>
                  <a:lnTo>
                    <a:pt x="1548" y="126"/>
                  </a:lnTo>
                  <a:lnTo>
                    <a:pt x="1465" y="147"/>
                  </a:lnTo>
                  <a:lnTo>
                    <a:pt x="1339" y="105"/>
                  </a:lnTo>
                  <a:lnTo>
                    <a:pt x="1214" y="126"/>
                  </a:lnTo>
                  <a:lnTo>
                    <a:pt x="1193" y="63"/>
                  </a:lnTo>
                  <a:lnTo>
                    <a:pt x="1088" y="126"/>
                  </a:lnTo>
                  <a:lnTo>
                    <a:pt x="942" y="63"/>
                  </a:lnTo>
                  <a:lnTo>
                    <a:pt x="900" y="126"/>
                  </a:lnTo>
                  <a:lnTo>
                    <a:pt x="837" y="21"/>
                  </a:lnTo>
                  <a:lnTo>
                    <a:pt x="732" y="0"/>
                  </a:lnTo>
                  <a:lnTo>
                    <a:pt x="690" y="42"/>
                  </a:lnTo>
                  <a:lnTo>
                    <a:pt x="607" y="0"/>
                  </a:lnTo>
                  <a:lnTo>
                    <a:pt x="565" y="63"/>
                  </a:lnTo>
                  <a:lnTo>
                    <a:pt x="481" y="42"/>
                  </a:lnTo>
                  <a:lnTo>
                    <a:pt x="377" y="63"/>
                  </a:lnTo>
                  <a:lnTo>
                    <a:pt x="377" y="147"/>
                  </a:lnTo>
                  <a:lnTo>
                    <a:pt x="293" y="167"/>
                  </a:lnTo>
                  <a:lnTo>
                    <a:pt x="251" y="105"/>
                  </a:lnTo>
                  <a:lnTo>
                    <a:pt x="105"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6928;p56"/>
            <p:cNvSpPr/>
            <p:nvPr/>
          </p:nvSpPr>
          <p:spPr>
            <a:xfrm>
              <a:off x="3830555" y="2811734"/>
              <a:ext cx="20195" cy="12146"/>
            </a:xfrm>
            <a:custGeom>
              <a:avLst/>
              <a:gdLst/>
              <a:ahLst/>
              <a:cxnLst/>
              <a:rect l="l" t="t" r="r" b="b"/>
              <a:pathLst>
                <a:path w="1696" h="1068" extrusionOk="0">
                  <a:moveTo>
                    <a:pt x="1507" y="0"/>
                  </a:moveTo>
                  <a:lnTo>
                    <a:pt x="1381" y="63"/>
                  </a:lnTo>
                  <a:lnTo>
                    <a:pt x="1130" y="209"/>
                  </a:lnTo>
                  <a:lnTo>
                    <a:pt x="1067" y="188"/>
                  </a:lnTo>
                  <a:lnTo>
                    <a:pt x="984" y="209"/>
                  </a:lnTo>
                  <a:lnTo>
                    <a:pt x="858" y="272"/>
                  </a:lnTo>
                  <a:lnTo>
                    <a:pt x="733" y="272"/>
                  </a:lnTo>
                  <a:lnTo>
                    <a:pt x="607" y="314"/>
                  </a:lnTo>
                  <a:lnTo>
                    <a:pt x="523" y="230"/>
                  </a:lnTo>
                  <a:lnTo>
                    <a:pt x="251" y="230"/>
                  </a:lnTo>
                  <a:lnTo>
                    <a:pt x="147" y="209"/>
                  </a:lnTo>
                  <a:lnTo>
                    <a:pt x="21" y="419"/>
                  </a:lnTo>
                  <a:lnTo>
                    <a:pt x="84" y="502"/>
                  </a:lnTo>
                  <a:lnTo>
                    <a:pt x="0" y="628"/>
                  </a:lnTo>
                  <a:lnTo>
                    <a:pt x="21" y="816"/>
                  </a:lnTo>
                  <a:lnTo>
                    <a:pt x="42" y="816"/>
                  </a:lnTo>
                  <a:lnTo>
                    <a:pt x="147" y="858"/>
                  </a:lnTo>
                  <a:lnTo>
                    <a:pt x="147" y="942"/>
                  </a:lnTo>
                  <a:lnTo>
                    <a:pt x="42" y="963"/>
                  </a:lnTo>
                  <a:lnTo>
                    <a:pt x="42" y="1067"/>
                  </a:lnTo>
                  <a:lnTo>
                    <a:pt x="251" y="1067"/>
                  </a:lnTo>
                  <a:lnTo>
                    <a:pt x="398" y="963"/>
                  </a:lnTo>
                  <a:lnTo>
                    <a:pt x="523" y="921"/>
                  </a:lnTo>
                  <a:lnTo>
                    <a:pt x="733" y="1025"/>
                  </a:lnTo>
                  <a:lnTo>
                    <a:pt x="858" y="1025"/>
                  </a:lnTo>
                  <a:lnTo>
                    <a:pt x="879" y="816"/>
                  </a:lnTo>
                  <a:lnTo>
                    <a:pt x="1067" y="732"/>
                  </a:lnTo>
                  <a:lnTo>
                    <a:pt x="1088" y="586"/>
                  </a:lnTo>
                  <a:lnTo>
                    <a:pt x="1444" y="398"/>
                  </a:lnTo>
                  <a:lnTo>
                    <a:pt x="1695" y="398"/>
                  </a:lnTo>
                  <a:lnTo>
                    <a:pt x="1674" y="188"/>
                  </a:lnTo>
                  <a:lnTo>
                    <a:pt x="1507"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6929;p56"/>
            <p:cNvSpPr/>
            <p:nvPr/>
          </p:nvSpPr>
          <p:spPr>
            <a:xfrm>
              <a:off x="3804645" y="2793401"/>
              <a:ext cx="47594" cy="21903"/>
            </a:xfrm>
            <a:custGeom>
              <a:avLst/>
              <a:gdLst/>
              <a:ahLst/>
              <a:cxnLst/>
              <a:rect l="l" t="t" r="r" b="b"/>
              <a:pathLst>
                <a:path w="3997" h="1926" extrusionOk="0">
                  <a:moveTo>
                    <a:pt x="2846" y="1"/>
                  </a:moveTo>
                  <a:lnTo>
                    <a:pt x="2804" y="106"/>
                  </a:lnTo>
                  <a:lnTo>
                    <a:pt x="2741" y="147"/>
                  </a:lnTo>
                  <a:lnTo>
                    <a:pt x="2720" y="252"/>
                  </a:lnTo>
                  <a:lnTo>
                    <a:pt x="2574" y="252"/>
                  </a:lnTo>
                  <a:lnTo>
                    <a:pt x="2511" y="315"/>
                  </a:lnTo>
                  <a:lnTo>
                    <a:pt x="2218" y="147"/>
                  </a:lnTo>
                  <a:lnTo>
                    <a:pt x="2155" y="147"/>
                  </a:lnTo>
                  <a:lnTo>
                    <a:pt x="2114" y="252"/>
                  </a:lnTo>
                  <a:lnTo>
                    <a:pt x="2114" y="357"/>
                  </a:lnTo>
                  <a:lnTo>
                    <a:pt x="2051" y="357"/>
                  </a:lnTo>
                  <a:lnTo>
                    <a:pt x="1967" y="461"/>
                  </a:lnTo>
                  <a:lnTo>
                    <a:pt x="1842" y="545"/>
                  </a:lnTo>
                  <a:lnTo>
                    <a:pt x="1674" y="733"/>
                  </a:lnTo>
                  <a:lnTo>
                    <a:pt x="1674" y="796"/>
                  </a:lnTo>
                  <a:lnTo>
                    <a:pt x="1842" y="880"/>
                  </a:lnTo>
                  <a:lnTo>
                    <a:pt x="1863" y="984"/>
                  </a:lnTo>
                  <a:lnTo>
                    <a:pt x="1779" y="1047"/>
                  </a:lnTo>
                  <a:lnTo>
                    <a:pt x="1653" y="963"/>
                  </a:lnTo>
                  <a:lnTo>
                    <a:pt x="1528" y="984"/>
                  </a:lnTo>
                  <a:lnTo>
                    <a:pt x="1381" y="963"/>
                  </a:lnTo>
                  <a:lnTo>
                    <a:pt x="1319" y="963"/>
                  </a:lnTo>
                  <a:lnTo>
                    <a:pt x="1130" y="1089"/>
                  </a:lnTo>
                  <a:lnTo>
                    <a:pt x="1026" y="1110"/>
                  </a:lnTo>
                  <a:lnTo>
                    <a:pt x="942" y="1089"/>
                  </a:lnTo>
                  <a:lnTo>
                    <a:pt x="837" y="1110"/>
                  </a:lnTo>
                  <a:lnTo>
                    <a:pt x="754" y="1047"/>
                  </a:lnTo>
                  <a:lnTo>
                    <a:pt x="440" y="1047"/>
                  </a:lnTo>
                  <a:lnTo>
                    <a:pt x="440" y="1110"/>
                  </a:lnTo>
                  <a:lnTo>
                    <a:pt x="419" y="1173"/>
                  </a:lnTo>
                  <a:lnTo>
                    <a:pt x="272" y="1152"/>
                  </a:lnTo>
                  <a:lnTo>
                    <a:pt x="189" y="1047"/>
                  </a:lnTo>
                  <a:lnTo>
                    <a:pt x="84" y="1089"/>
                  </a:lnTo>
                  <a:lnTo>
                    <a:pt x="21" y="1110"/>
                  </a:lnTo>
                  <a:lnTo>
                    <a:pt x="0" y="1110"/>
                  </a:lnTo>
                  <a:lnTo>
                    <a:pt x="63" y="1173"/>
                  </a:lnTo>
                  <a:lnTo>
                    <a:pt x="63" y="1256"/>
                  </a:lnTo>
                  <a:lnTo>
                    <a:pt x="105" y="1298"/>
                  </a:lnTo>
                  <a:lnTo>
                    <a:pt x="105" y="1403"/>
                  </a:lnTo>
                  <a:lnTo>
                    <a:pt x="210" y="1403"/>
                  </a:lnTo>
                  <a:lnTo>
                    <a:pt x="293" y="1382"/>
                  </a:lnTo>
                  <a:lnTo>
                    <a:pt x="398" y="1507"/>
                  </a:lnTo>
                  <a:lnTo>
                    <a:pt x="502" y="1403"/>
                  </a:lnTo>
                  <a:lnTo>
                    <a:pt x="586" y="1403"/>
                  </a:lnTo>
                  <a:lnTo>
                    <a:pt x="628" y="1507"/>
                  </a:lnTo>
                  <a:lnTo>
                    <a:pt x="837" y="1591"/>
                  </a:lnTo>
                  <a:lnTo>
                    <a:pt x="1130" y="1403"/>
                  </a:lnTo>
                  <a:lnTo>
                    <a:pt x="1256" y="1424"/>
                  </a:lnTo>
                  <a:lnTo>
                    <a:pt x="1444" y="1424"/>
                  </a:lnTo>
                  <a:lnTo>
                    <a:pt x="1444" y="1528"/>
                  </a:lnTo>
                  <a:lnTo>
                    <a:pt x="1737" y="1717"/>
                  </a:lnTo>
                  <a:lnTo>
                    <a:pt x="2072" y="1779"/>
                  </a:lnTo>
                  <a:lnTo>
                    <a:pt x="2260" y="1738"/>
                  </a:lnTo>
                  <a:lnTo>
                    <a:pt x="2323" y="1821"/>
                  </a:lnTo>
                  <a:lnTo>
                    <a:pt x="2427" y="1842"/>
                  </a:lnTo>
                  <a:lnTo>
                    <a:pt x="2699" y="1842"/>
                  </a:lnTo>
                  <a:lnTo>
                    <a:pt x="2783" y="1926"/>
                  </a:lnTo>
                  <a:lnTo>
                    <a:pt x="2909" y="1884"/>
                  </a:lnTo>
                  <a:lnTo>
                    <a:pt x="3034" y="1884"/>
                  </a:lnTo>
                  <a:lnTo>
                    <a:pt x="3160" y="1821"/>
                  </a:lnTo>
                  <a:lnTo>
                    <a:pt x="3243" y="1800"/>
                  </a:lnTo>
                  <a:lnTo>
                    <a:pt x="3306" y="1821"/>
                  </a:lnTo>
                  <a:lnTo>
                    <a:pt x="3557" y="1675"/>
                  </a:lnTo>
                  <a:lnTo>
                    <a:pt x="3683" y="1612"/>
                  </a:lnTo>
                  <a:lnTo>
                    <a:pt x="3725" y="1612"/>
                  </a:lnTo>
                  <a:lnTo>
                    <a:pt x="3829" y="1507"/>
                  </a:lnTo>
                  <a:lnTo>
                    <a:pt x="3746" y="1403"/>
                  </a:lnTo>
                  <a:lnTo>
                    <a:pt x="3767" y="1298"/>
                  </a:lnTo>
                  <a:lnTo>
                    <a:pt x="3829" y="1152"/>
                  </a:lnTo>
                  <a:lnTo>
                    <a:pt x="3725" y="1047"/>
                  </a:lnTo>
                  <a:lnTo>
                    <a:pt x="3746" y="984"/>
                  </a:lnTo>
                  <a:lnTo>
                    <a:pt x="3976" y="984"/>
                  </a:lnTo>
                  <a:lnTo>
                    <a:pt x="3997" y="880"/>
                  </a:lnTo>
                  <a:lnTo>
                    <a:pt x="3976" y="754"/>
                  </a:lnTo>
                  <a:lnTo>
                    <a:pt x="3976" y="671"/>
                  </a:lnTo>
                  <a:lnTo>
                    <a:pt x="3955" y="440"/>
                  </a:lnTo>
                  <a:lnTo>
                    <a:pt x="3955" y="252"/>
                  </a:lnTo>
                  <a:lnTo>
                    <a:pt x="3725" y="210"/>
                  </a:lnTo>
                  <a:lnTo>
                    <a:pt x="3641" y="127"/>
                  </a:lnTo>
                  <a:lnTo>
                    <a:pt x="3474" y="147"/>
                  </a:lnTo>
                  <a:lnTo>
                    <a:pt x="3327" y="147"/>
                  </a:lnTo>
                  <a:lnTo>
                    <a:pt x="3160" y="43"/>
                  </a:lnTo>
                  <a:lnTo>
                    <a:pt x="2951" y="43"/>
                  </a:lnTo>
                  <a:lnTo>
                    <a:pt x="2846"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6930;p56"/>
            <p:cNvSpPr/>
            <p:nvPr/>
          </p:nvSpPr>
          <p:spPr>
            <a:xfrm>
              <a:off x="3831556" y="2741054"/>
              <a:ext cx="63038" cy="50699"/>
            </a:xfrm>
            <a:custGeom>
              <a:avLst/>
              <a:gdLst/>
              <a:ahLst/>
              <a:cxnLst/>
              <a:rect l="l" t="t" r="r" b="b"/>
              <a:pathLst>
                <a:path w="5294" h="4458" extrusionOk="0">
                  <a:moveTo>
                    <a:pt x="1883" y="1"/>
                  </a:moveTo>
                  <a:lnTo>
                    <a:pt x="1632" y="105"/>
                  </a:lnTo>
                  <a:lnTo>
                    <a:pt x="1486" y="105"/>
                  </a:lnTo>
                  <a:lnTo>
                    <a:pt x="1318" y="147"/>
                  </a:lnTo>
                  <a:lnTo>
                    <a:pt x="1214" y="315"/>
                  </a:lnTo>
                  <a:lnTo>
                    <a:pt x="1046" y="315"/>
                  </a:lnTo>
                  <a:lnTo>
                    <a:pt x="942" y="398"/>
                  </a:lnTo>
                  <a:lnTo>
                    <a:pt x="942" y="524"/>
                  </a:lnTo>
                  <a:lnTo>
                    <a:pt x="753" y="524"/>
                  </a:lnTo>
                  <a:lnTo>
                    <a:pt x="481" y="670"/>
                  </a:lnTo>
                  <a:lnTo>
                    <a:pt x="314" y="670"/>
                  </a:lnTo>
                  <a:lnTo>
                    <a:pt x="251" y="796"/>
                  </a:lnTo>
                  <a:lnTo>
                    <a:pt x="209" y="963"/>
                  </a:lnTo>
                  <a:lnTo>
                    <a:pt x="147" y="984"/>
                  </a:lnTo>
                  <a:lnTo>
                    <a:pt x="167" y="1047"/>
                  </a:lnTo>
                  <a:lnTo>
                    <a:pt x="126" y="1047"/>
                  </a:lnTo>
                  <a:lnTo>
                    <a:pt x="167" y="1298"/>
                  </a:lnTo>
                  <a:lnTo>
                    <a:pt x="147" y="1486"/>
                  </a:lnTo>
                  <a:lnTo>
                    <a:pt x="0" y="1570"/>
                  </a:lnTo>
                  <a:lnTo>
                    <a:pt x="0" y="1633"/>
                  </a:lnTo>
                  <a:lnTo>
                    <a:pt x="167" y="1842"/>
                  </a:lnTo>
                  <a:lnTo>
                    <a:pt x="147" y="1947"/>
                  </a:lnTo>
                  <a:lnTo>
                    <a:pt x="230" y="2051"/>
                  </a:lnTo>
                  <a:lnTo>
                    <a:pt x="230" y="2135"/>
                  </a:lnTo>
                  <a:lnTo>
                    <a:pt x="272" y="2261"/>
                  </a:lnTo>
                  <a:lnTo>
                    <a:pt x="230" y="2365"/>
                  </a:lnTo>
                  <a:lnTo>
                    <a:pt x="335" y="2616"/>
                  </a:lnTo>
                  <a:lnTo>
                    <a:pt x="419" y="2658"/>
                  </a:lnTo>
                  <a:lnTo>
                    <a:pt x="481" y="2742"/>
                  </a:lnTo>
                  <a:lnTo>
                    <a:pt x="481" y="3056"/>
                  </a:lnTo>
                  <a:lnTo>
                    <a:pt x="460" y="3097"/>
                  </a:lnTo>
                  <a:lnTo>
                    <a:pt x="523" y="3181"/>
                  </a:lnTo>
                  <a:lnTo>
                    <a:pt x="565" y="3139"/>
                  </a:lnTo>
                  <a:lnTo>
                    <a:pt x="649" y="3160"/>
                  </a:lnTo>
                  <a:lnTo>
                    <a:pt x="732" y="3097"/>
                  </a:lnTo>
                  <a:lnTo>
                    <a:pt x="963" y="3160"/>
                  </a:lnTo>
                  <a:lnTo>
                    <a:pt x="942" y="3202"/>
                  </a:lnTo>
                  <a:lnTo>
                    <a:pt x="1046" y="3307"/>
                  </a:lnTo>
                  <a:lnTo>
                    <a:pt x="1151" y="3307"/>
                  </a:lnTo>
                  <a:lnTo>
                    <a:pt x="1214" y="3390"/>
                  </a:lnTo>
                  <a:lnTo>
                    <a:pt x="1172" y="3495"/>
                  </a:lnTo>
                  <a:lnTo>
                    <a:pt x="1193" y="3579"/>
                  </a:lnTo>
                  <a:lnTo>
                    <a:pt x="1255" y="3600"/>
                  </a:lnTo>
                  <a:lnTo>
                    <a:pt x="1255" y="3704"/>
                  </a:lnTo>
                  <a:lnTo>
                    <a:pt x="1318" y="3725"/>
                  </a:lnTo>
                  <a:lnTo>
                    <a:pt x="1381" y="3683"/>
                  </a:lnTo>
                  <a:lnTo>
                    <a:pt x="1465" y="3683"/>
                  </a:lnTo>
                  <a:lnTo>
                    <a:pt x="1318" y="3516"/>
                  </a:lnTo>
                  <a:lnTo>
                    <a:pt x="1381" y="3474"/>
                  </a:lnTo>
                  <a:lnTo>
                    <a:pt x="1632" y="3621"/>
                  </a:lnTo>
                  <a:lnTo>
                    <a:pt x="1820" y="3600"/>
                  </a:lnTo>
                  <a:lnTo>
                    <a:pt x="1779" y="3704"/>
                  </a:lnTo>
                  <a:lnTo>
                    <a:pt x="1904" y="3809"/>
                  </a:lnTo>
                  <a:lnTo>
                    <a:pt x="2134" y="3767"/>
                  </a:lnTo>
                  <a:lnTo>
                    <a:pt x="2302" y="3809"/>
                  </a:lnTo>
                  <a:lnTo>
                    <a:pt x="2636" y="4081"/>
                  </a:lnTo>
                  <a:lnTo>
                    <a:pt x="2762" y="4248"/>
                  </a:lnTo>
                  <a:lnTo>
                    <a:pt x="2846" y="4248"/>
                  </a:lnTo>
                  <a:lnTo>
                    <a:pt x="2888" y="4206"/>
                  </a:lnTo>
                  <a:lnTo>
                    <a:pt x="3055" y="4206"/>
                  </a:lnTo>
                  <a:lnTo>
                    <a:pt x="3139" y="4290"/>
                  </a:lnTo>
                  <a:lnTo>
                    <a:pt x="3180" y="4437"/>
                  </a:lnTo>
                  <a:lnTo>
                    <a:pt x="3201" y="4458"/>
                  </a:lnTo>
                  <a:lnTo>
                    <a:pt x="3306" y="4437"/>
                  </a:lnTo>
                  <a:lnTo>
                    <a:pt x="3390" y="4332"/>
                  </a:lnTo>
                  <a:lnTo>
                    <a:pt x="3473" y="4311"/>
                  </a:lnTo>
                  <a:lnTo>
                    <a:pt x="3578" y="4332"/>
                  </a:lnTo>
                  <a:lnTo>
                    <a:pt x="3704" y="4332"/>
                  </a:lnTo>
                  <a:lnTo>
                    <a:pt x="3787" y="4395"/>
                  </a:lnTo>
                  <a:lnTo>
                    <a:pt x="3871" y="4311"/>
                  </a:lnTo>
                  <a:lnTo>
                    <a:pt x="3934" y="4290"/>
                  </a:lnTo>
                  <a:lnTo>
                    <a:pt x="4038" y="4332"/>
                  </a:lnTo>
                  <a:lnTo>
                    <a:pt x="4101" y="4311"/>
                  </a:lnTo>
                  <a:lnTo>
                    <a:pt x="4331" y="4311"/>
                  </a:lnTo>
                  <a:lnTo>
                    <a:pt x="4561" y="4437"/>
                  </a:lnTo>
                  <a:lnTo>
                    <a:pt x="4708" y="4458"/>
                  </a:lnTo>
                  <a:lnTo>
                    <a:pt x="4708" y="4290"/>
                  </a:lnTo>
                  <a:lnTo>
                    <a:pt x="4666" y="4123"/>
                  </a:lnTo>
                  <a:lnTo>
                    <a:pt x="5043" y="3725"/>
                  </a:lnTo>
                  <a:lnTo>
                    <a:pt x="5064" y="3558"/>
                  </a:lnTo>
                  <a:lnTo>
                    <a:pt x="5168" y="3474"/>
                  </a:lnTo>
                  <a:lnTo>
                    <a:pt x="5252" y="3474"/>
                  </a:lnTo>
                  <a:lnTo>
                    <a:pt x="5294" y="3286"/>
                  </a:lnTo>
                  <a:lnTo>
                    <a:pt x="5252" y="3202"/>
                  </a:lnTo>
                  <a:lnTo>
                    <a:pt x="5231" y="3139"/>
                  </a:lnTo>
                  <a:lnTo>
                    <a:pt x="5273" y="3056"/>
                  </a:lnTo>
                  <a:lnTo>
                    <a:pt x="5147" y="2972"/>
                  </a:lnTo>
                  <a:lnTo>
                    <a:pt x="5064" y="2825"/>
                  </a:lnTo>
                  <a:lnTo>
                    <a:pt x="5022" y="2742"/>
                  </a:lnTo>
                  <a:lnTo>
                    <a:pt x="4980" y="2470"/>
                  </a:lnTo>
                  <a:lnTo>
                    <a:pt x="5022" y="2365"/>
                  </a:lnTo>
                  <a:lnTo>
                    <a:pt x="5022" y="2323"/>
                  </a:lnTo>
                  <a:lnTo>
                    <a:pt x="4875" y="2135"/>
                  </a:lnTo>
                  <a:lnTo>
                    <a:pt x="4854" y="1947"/>
                  </a:lnTo>
                  <a:lnTo>
                    <a:pt x="4938" y="1821"/>
                  </a:lnTo>
                  <a:lnTo>
                    <a:pt x="5043" y="1779"/>
                  </a:lnTo>
                  <a:lnTo>
                    <a:pt x="5043" y="1403"/>
                  </a:lnTo>
                  <a:lnTo>
                    <a:pt x="4980" y="1361"/>
                  </a:lnTo>
                  <a:lnTo>
                    <a:pt x="4959" y="1214"/>
                  </a:lnTo>
                  <a:lnTo>
                    <a:pt x="4875" y="1089"/>
                  </a:lnTo>
                  <a:lnTo>
                    <a:pt x="4771" y="838"/>
                  </a:lnTo>
                  <a:lnTo>
                    <a:pt x="4750" y="775"/>
                  </a:lnTo>
                  <a:lnTo>
                    <a:pt x="4708" y="670"/>
                  </a:lnTo>
                  <a:lnTo>
                    <a:pt x="4708" y="545"/>
                  </a:lnTo>
                  <a:lnTo>
                    <a:pt x="4645" y="315"/>
                  </a:lnTo>
                  <a:lnTo>
                    <a:pt x="4561" y="315"/>
                  </a:lnTo>
                  <a:lnTo>
                    <a:pt x="4436" y="210"/>
                  </a:lnTo>
                  <a:lnTo>
                    <a:pt x="4310" y="231"/>
                  </a:lnTo>
                  <a:lnTo>
                    <a:pt x="3683" y="273"/>
                  </a:lnTo>
                  <a:lnTo>
                    <a:pt x="2950" y="231"/>
                  </a:lnTo>
                  <a:lnTo>
                    <a:pt x="2867" y="252"/>
                  </a:lnTo>
                  <a:lnTo>
                    <a:pt x="2678" y="440"/>
                  </a:lnTo>
                  <a:lnTo>
                    <a:pt x="2511" y="482"/>
                  </a:lnTo>
                  <a:lnTo>
                    <a:pt x="2469" y="440"/>
                  </a:lnTo>
                  <a:lnTo>
                    <a:pt x="2636" y="356"/>
                  </a:lnTo>
                  <a:lnTo>
                    <a:pt x="2783" y="210"/>
                  </a:lnTo>
                  <a:lnTo>
                    <a:pt x="2741" y="210"/>
                  </a:lnTo>
                  <a:lnTo>
                    <a:pt x="2616" y="315"/>
                  </a:lnTo>
                  <a:lnTo>
                    <a:pt x="2406" y="398"/>
                  </a:lnTo>
                  <a:lnTo>
                    <a:pt x="2134" y="356"/>
                  </a:lnTo>
                  <a:lnTo>
                    <a:pt x="2092" y="210"/>
                  </a:lnTo>
                  <a:lnTo>
                    <a:pt x="2134" y="126"/>
                  </a:lnTo>
                  <a:lnTo>
                    <a:pt x="2260" y="126"/>
                  </a:lnTo>
                  <a:lnTo>
                    <a:pt x="2323" y="168"/>
                  </a:lnTo>
                  <a:lnTo>
                    <a:pt x="2323" y="126"/>
                  </a:lnTo>
                  <a:lnTo>
                    <a:pt x="2155" y="43"/>
                  </a:lnTo>
                  <a:lnTo>
                    <a:pt x="1883"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6931;p56"/>
            <p:cNvSpPr/>
            <p:nvPr/>
          </p:nvSpPr>
          <p:spPr>
            <a:xfrm>
              <a:off x="3819089" y="2776036"/>
              <a:ext cx="50345" cy="20948"/>
            </a:xfrm>
            <a:custGeom>
              <a:avLst/>
              <a:gdLst/>
              <a:ahLst/>
              <a:cxnLst/>
              <a:rect l="l" t="t" r="r" b="b"/>
              <a:pathLst>
                <a:path w="4228" h="1842" extrusionOk="0">
                  <a:moveTo>
                    <a:pt x="1403" y="1"/>
                  </a:moveTo>
                  <a:lnTo>
                    <a:pt x="1319" y="63"/>
                  </a:lnTo>
                  <a:lnTo>
                    <a:pt x="1152" y="21"/>
                  </a:lnTo>
                  <a:lnTo>
                    <a:pt x="1152" y="126"/>
                  </a:lnTo>
                  <a:lnTo>
                    <a:pt x="1068" y="189"/>
                  </a:lnTo>
                  <a:lnTo>
                    <a:pt x="984" y="168"/>
                  </a:lnTo>
                  <a:lnTo>
                    <a:pt x="775" y="168"/>
                  </a:lnTo>
                  <a:lnTo>
                    <a:pt x="733" y="273"/>
                  </a:lnTo>
                  <a:lnTo>
                    <a:pt x="587" y="273"/>
                  </a:lnTo>
                  <a:lnTo>
                    <a:pt x="482" y="398"/>
                  </a:lnTo>
                  <a:lnTo>
                    <a:pt x="378" y="398"/>
                  </a:lnTo>
                  <a:lnTo>
                    <a:pt x="168" y="586"/>
                  </a:lnTo>
                  <a:lnTo>
                    <a:pt x="106" y="545"/>
                  </a:lnTo>
                  <a:lnTo>
                    <a:pt x="22" y="503"/>
                  </a:lnTo>
                  <a:lnTo>
                    <a:pt x="1" y="524"/>
                  </a:lnTo>
                  <a:lnTo>
                    <a:pt x="1" y="628"/>
                  </a:lnTo>
                  <a:lnTo>
                    <a:pt x="147" y="712"/>
                  </a:lnTo>
                  <a:lnTo>
                    <a:pt x="252" y="900"/>
                  </a:lnTo>
                  <a:lnTo>
                    <a:pt x="252" y="1047"/>
                  </a:lnTo>
                  <a:lnTo>
                    <a:pt x="273" y="1130"/>
                  </a:lnTo>
                  <a:lnTo>
                    <a:pt x="378" y="1172"/>
                  </a:lnTo>
                  <a:lnTo>
                    <a:pt x="587" y="1319"/>
                  </a:lnTo>
                  <a:lnTo>
                    <a:pt x="691" y="1382"/>
                  </a:lnTo>
                  <a:lnTo>
                    <a:pt x="942" y="1674"/>
                  </a:lnTo>
                  <a:lnTo>
                    <a:pt x="1005" y="1674"/>
                  </a:lnTo>
                  <a:lnTo>
                    <a:pt x="1298" y="1842"/>
                  </a:lnTo>
                  <a:lnTo>
                    <a:pt x="1361" y="1779"/>
                  </a:lnTo>
                  <a:lnTo>
                    <a:pt x="1507" y="1779"/>
                  </a:lnTo>
                  <a:lnTo>
                    <a:pt x="1528" y="1674"/>
                  </a:lnTo>
                  <a:lnTo>
                    <a:pt x="1591" y="1633"/>
                  </a:lnTo>
                  <a:lnTo>
                    <a:pt x="1633" y="1528"/>
                  </a:lnTo>
                  <a:lnTo>
                    <a:pt x="1738" y="1570"/>
                  </a:lnTo>
                  <a:lnTo>
                    <a:pt x="1947" y="1570"/>
                  </a:lnTo>
                  <a:lnTo>
                    <a:pt x="2114" y="1674"/>
                  </a:lnTo>
                  <a:lnTo>
                    <a:pt x="2261" y="1674"/>
                  </a:lnTo>
                  <a:lnTo>
                    <a:pt x="2428" y="1654"/>
                  </a:lnTo>
                  <a:lnTo>
                    <a:pt x="2512" y="1737"/>
                  </a:lnTo>
                  <a:lnTo>
                    <a:pt x="2742" y="1779"/>
                  </a:lnTo>
                  <a:lnTo>
                    <a:pt x="2763" y="1779"/>
                  </a:lnTo>
                  <a:lnTo>
                    <a:pt x="2888" y="1695"/>
                  </a:lnTo>
                  <a:lnTo>
                    <a:pt x="3035" y="1674"/>
                  </a:lnTo>
                  <a:lnTo>
                    <a:pt x="3077" y="1737"/>
                  </a:lnTo>
                  <a:lnTo>
                    <a:pt x="3307" y="1654"/>
                  </a:lnTo>
                  <a:lnTo>
                    <a:pt x="3516" y="1633"/>
                  </a:lnTo>
                  <a:lnTo>
                    <a:pt x="3683" y="1465"/>
                  </a:lnTo>
                  <a:lnTo>
                    <a:pt x="3830" y="1444"/>
                  </a:lnTo>
                  <a:lnTo>
                    <a:pt x="3976" y="1340"/>
                  </a:lnTo>
                  <a:lnTo>
                    <a:pt x="4227" y="1361"/>
                  </a:lnTo>
                  <a:lnTo>
                    <a:pt x="4186" y="1214"/>
                  </a:lnTo>
                  <a:lnTo>
                    <a:pt x="4102" y="1130"/>
                  </a:lnTo>
                  <a:lnTo>
                    <a:pt x="3935" y="1130"/>
                  </a:lnTo>
                  <a:lnTo>
                    <a:pt x="3893" y="1172"/>
                  </a:lnTo>
                  <a:lnTo>
                    <a:pt x="3809" y="1172"/>
                  </a:lnTo>
                  <a:lnTo>
                    <a:pt x="3683" y="1005"/>
                  </a:lnTo>
                  <a:lnTo>
                    <a:pt x="3349" y="733"/>
                  </a:lnTo>
                  <a:lnTo>
                    <a:pt x="3181" y="691"/>
                  </a:lnTo>
                  <a:lnTo>
                    <a:pt x="2951" y="733"/>
                  </a:lnTo>
                  <a:lnTo>
                    <a:pt x="2826" y="628"/>
                  </a:lnTo>
                  <a:lnTo>
                    <a:pt x="2867" y="524"/>
                  </a:lnTo>
                  <a:lnTo>
                    <a:pt x="2679" y="545"/>
                  </a:lnTo>
                  <a:lnTo>
                    <a:pt x="2428" y="398"/>
                  </a:lnTo>
                  <a:lnTo>
                    <a:pt x="2365" y="440"/>
                  </a:lnTo>
                  <a:lnTo>
                    <a:pt x="2512" y="607"/>
                  </a:lnTo>
                  <a:lnTo>
                    <a:pt x="2428" y="607"/>
                  </a:lnTo>
                  <a:lnTo>
                    <a:pt x="2365" y="649"/>
                  </a:lnTo>
                  <a:lnTo>
                    <a:pt x="2302" y="628"/>
                  </a:lnTo>
                  <a:lnTo>
                    <a:pt x="2302" y="524"/>
                  </a:lnTo>
                  <a:lnTo>
                    <a:pt x="2240" y="503"/>
                  </a:lnTo>
                  <a:lnTo>
                    <a:pt x="2219" y="419"/>
                  </a:lnTo>
                  <a:lnTo>
                    <a:pt x="2261" y="314"/>
                  </a:lnTo>
                  <a:lnTo>
                    <a:pt x="2198" y="231"/>
                  </a:lnTo>
                  <a:lnTo>
                    <a:pt x="2093" y="231"/>
                  </a:lnTo>
                  <a:lnTo>
                    <a:pt x="1989" y="126"/>
                  </a:lnTo>
                  <a:lnTo>
                    <a:pt x="2010" y="84"/>
                  </a:lnTo>
                  <a:lnTo>
                    <a:pt x="1779" y="21"/>
                  </a:lnTo>
                  <a:lnTo>
                    <a:pt x="1696" y="84"/>
                  </a:lnTo>
                  <a:lnTo>
                    <a:pt x="1612" y="63"/>
                  </a:lnTo>
                  <a:lnTo>
                    <a:pt x="1570" y="105"/>
                  </a:lnTo>
                  <a:lnTo>
                    <a:pt x="1507" y="21"/>
                  </a:lnTo>
                  <a:lnTo>
                    <a:pt x="1486" y="63"/>
                  </a:lnTo>
                  <a:lnTo>
                    <a:pt x="1403"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6932;p56"/>
            <p:cNvSpPr/>
            <p:nvPr/>
          </p:nvSpPr>
          <p:spPr>
            <a:xfrm>
              <a:off x="3779972" y="2741293"/>
              <a:ext cx="57323" cy="65449"/>
            </a:xfrm>
            <a:custGeom>
              <a:avLst/>
              <a:gdLst/>
              <a:ahLst/>
              <a:cxnLst/>
              <a:rect l="l" t="t" r="r" b="b"/>
              <a:pathLst>
                <a:path w="4814" h="5755" extrusionOk="0">
                  <a:moveTo>
                    <a:pt x="1340" y="1"/>
                  </a:moveTo>
                  <a:lnTo>
                    <a:pt x="1340" y="22"/>
                  </a:lnTo>
                  <a:lnTo>
                    <a:pt x="1340" y="126"/>
                  </a:lnTo>
                  <a:lnTo>
                    <a:pt x="1424" y="189"/>
                  </a:lnTo>
                  <a:lnTo>
                    <a:pt x="1466" y="189"/>
                  </a:lnTo>
                  <a:lnTo>
                    <a:pt x="1466" y="252"/>
                  </a:lnTo>
                  <a:lnTo>
                    <a:pt x="1612" y="377"/>
                  </a:lnTo>
                  <a:lnTo>
                    <a:pt x="1507" y="419"/>
                  </a:lnTo>
                  <a:lnTo>
                    <a:pt x="1403" y="419"/>
                  </a:lnTo>
                  <a:lnTo>
                    <a:pt x="1403" y="524"/>
                  </a:lnTo>
                  <a:lnTo>
                    <a:pt x="1507" y="461"/>
                  </a:lnTo>
                  <a:lnTo>
                    <a:pt x="1507" y="628"/>
                  </a:lnTo>
                  <a:lnTo>
                    <a:pt x="1612" y="670"/>
                  </a:lnTo>
                  <a:lnTo>
                    <a:pt x="1528" y="754"/>
                  </a:lnTo>
                  <a:lnTo>
                    <a:pt x="1528" y="838"/>
                  </a:lnTo>
                  <a:lnTo>
                    <a:pt x="1612" y="880"/>
                  </a:lnTo>
                  <a:lnTo>
                    <a:pt x="1738" y="880"/>
                  </a:lnTo>
                  <a:lnTo>
                    <a:pt x="1926" y="1068"/>
                  </a:lnTo>
                  <a:lnTo>
                    <a:pt x="2156" y="1172"/>
                  </a:lnTo>
                  <a:lnTo>
                    <a:pt x="1926" y="1131"/>
                  </a:lnTo>
                  <a:lnTo>
                    <a:pt x="1738" y="942"/>
                  </a:lnTo>
                  <a:lnTo>
                    <a:pt x="1612" y="963"/>
                  </a:lnTo>
                  <a:lnTo>
                    <a:pt x="1507" y="942"/>
                  </a:lnTo>
                  <a:lnTo>
                    <a:pt x="1424" y="942"/>
                  </a:lnTo>
                  <a:lnTo>
                    <a:pt x="1340" y="1068"/>
                  </a:lnTo>
                  <a:lnTo>
                    <a:pt x="1361" y="1152"/>
                  </a:lnTo>
                  <a:lnTo>
                    <a:pt x="1361" y="1340"/>
                  </a:lnTo>
                  <a:lnTo>
                    <a:pt x="1424" y="1444"/>
                  </a:lnTo>
                  <a:lnTo>
                    <a:pt x="1298" y="1277"/>
                  </a:lnTo>
                  <a:lnTo>
                    <a:pt x="1319" y="1152"/>
                  </a:lnTo>
                  <a:lnTo>
                    <a:pt x="1235" y="1068"/>
                  </a:lnTo>
                  <a:lnTo>
                    <a:pt x="1194" y="1089"/>
                  </a:lnTo>
                  <a:lnTo>
                    <a:pt x="1194" y="1172"/>
                  </a:lnTo>
                  <a:lnTo>
                    <a:pt x="1235" y="1277"/>
                  </a:lnTo>
                  <a:lnTo>
                    <a:pt x="1152" y="1361"/>
                  </a:lnTo>
                  <a:lnTo>
                    <a:pt x="1089" y="1235"/>
                  </a:lnTo>
                  <a:lnTo>
                    <a:pt x="1089" y="1089"/>
                  </a:lnTo>
                  <a:lnTo>
                    <a:pt x="942" y="1026"/>
                  </a:lnTo>
                  <a:lnTo>
                    <a:pt x="880" y="1047"/>
                  </a:lnTo>
                  <a:lnTo>
                    <a:pt x="608" y="1131"/>
                  </a:lnTo>
                  <a:lnTo>
                    <a:pt x="587" y="1235"/>
                  </a:lnTo>
                  <a:lnTo>
                    <a:pt x="629" y="1340"/>
                  </a:lnTo>
                  <a:lnTo>
                    <a:pt x="775" y="1361"/>
                  </a:lnTo>
                  <a:lnTo>
                    <a:pt x="796" y="1465"/>
                  </a:lnTo>
                  <a:lnTo>
                    <a:pt x="796" y="1486"/>
                  </a:lnTo>
                  <a:lnTo>
                    <a:pt x="733" y="1507"/>
                  </a:lnTo>
                  <a:lnTo>
                    <a:pt x="733" y="1591"/>
                  </a:lnTo>
                  <a:lnTo>
                    <a:pt x="691" y="1696"/>
                  </a:lnTo>
                  <a:lnTo>
                    <a:pt x="691" y="1800"/>
                  </a:lnTo>
                  <a:lnTo>
                    <a:pt x="608" y="1863"/>
                  </a:lnTo>
                  <a:lnTo>
                    <a:pt x="503" y="1800"/>
                  </a:lnTo>
                  <a:lnTo>
                    <a:pt x="461" y="1926"/>
                  </a:lnTo>
                  <a:lnTo>
                    <a:pt x="482" y="1988"/>
                  </a:lnTo>
                  <a:lnTo>
                    <a:pt x="608" y="1988"/>
                  </a:lnTo>
                  <a:lnTo>
                    <a:pt x="670" y="2030"/>
                  </a:lnTo>
                  <a:lnTo>
                    <a:pt x="629" y="2114"/>
                  </a:lnTo>
                  <a:lnTo>
                    <a:pt x="608" y="2240"/>
                  </a:lnTo>
                  <a:lnTo>
                    <a:pt x="524" y="2302"/>
                  </a:lnTo>
                  <a:lnTo>
                    <a:pt x="608" y="2407"/>
                  </a:lnTo>
                  <a:lnTo>
                    <a:pt x="524" y="2449"/>
                  </a:lnTo>
                  <a:lnTo>
                    <a:pt x="378" y="2407"/>
                  </a:lnTo>
                  <a:lnTo>
                    <a:pt x="210" y="2449"/>
                  </a:lnTo>
                  <a:lnTo>
                    <a:pt x="168" y="2553"/>
                  </a:lnTo>
                  <a:lnTo>
                    <a:pt x="85" y="2658"/>
                  </a:lnTo>
                  <a:lnTo>
                    <a:pt x="105" y="2825"/>
                  </a:lnTo>
                  <a:lnTo>
                    <a:pt x="85" y="3035"/>
                  </a:lnTo>
                  <a:lnTo>
                    <a:pt x="43" y="3139"/>
                  </a:lnTo>
                  <a:lnTo>
                    <a:pt x="43" y="3160"/>
                  </a:lnTo>
                  <a:lnTo>
                    <a:pt x="1" y="3244"/>
                  </a:lnTo>
                  <a:lnTo>
                    <a:pt x="85" y="3432"/>
                  </a:lnTo>
                  <a:lnTo>
                    <a:pt x="85" y="3474"/>
                  </a:lnTo>
                  <a:lnTo>
                    <a:pt x="168" y="3579"/>
                  </a:lnTo>
                  <a:lnTo>
                    <a:pt x="85" y="3746"/>
                  </a:lnTo>
                  <a:lnTo>
                    <a:pt x="147" y="3746"/>
                  </a:lnTo>
                  <a:lnTo>
                    <a:pt x="273" y="3913"/>
                  </a:lnTo>
                  <a:lnTo>
                    <a:pt x="294" y="4060"/>
                  </a:lnTo>
                  <a:lnTo>
                    <a:pt x="357" y="4102"/>
                  </a:lnTo>
                  <a:lnTo>
                    <a:pt x="357" y="4290"/>
                  </a:lnTo>
                  <a:lnTo>
                    <a:pt x="461" y="4374"/>
                  </a:lnTo>
                  <a:lnTo>
                    <a:pt x="461" y="4437"/>
                  </a:lnTo>
                  <a:lnTo>
                    <a:pt x="566" y="4520"/>
                  </a:lnTo>
                  <a:lnTo>
                    <a:pt x="629" y="4478"/>
                  </a:lnTo>
                  <a:lnTo>
                    <a:pt x="733" y="4478"/>
                  </a:lnTo>
                  <a:lnTo>
                    <a:pt x="817" y="4520"/>
                  </a:lnTo>
                  <a:lnTo>
                    <a:pt x="922" y="4478"/>
                  </a:lnTo>
                  <a:lnTo>
                    <a:pt x="1047" y="4541"/>
                  </a:lnTo>
                  <a:lnTo>
                    <a:pt x="1152" y="4541"/>
                  </a:lnTo>
                  <a:lnTo>
                    <a:pt x="1298" y="4625"/>
                  </a:lnTo>
                  <a:lnTo>
                    <a:pt x="1152" y="4750"/>
                  </a:lnTo>
                  <a:lnTo>
                    <a:pt x="1089" y="4918"/>
                  </a:lnTo>
                  <a:lnTo>
                    <a:pt x="1089" y="5022"/>
                  </a:lnTo>
                  <a:lnTo>
                    <a:pt x="1005" y="5106"/>
                  </a:lnTo>
                  <a:lnTo>
                    <a:pt x="942" y="5273"/>
                  </a:lnTo>
                  <a:lnTo>
                    <a:pt x="942" y="5441"/>
                  </a:lnTo>
                  <a:lnTo>
                    <a:pt x="1047" y="5525"/>
                  </a:lnTo>
                  <a:lnTo>
                    <a:pt x="1110" y="5629"/>
                  </a:lnTo>
                  <a:lnTo>
                    <a:pt x="1214" y="5650"/>
                  </a:lnTo>
                  <a:lnTo>
                    <a:pt x="1319" y="5587"/>
                  </a:lnTo>
                  <a:lnTo>
                    <a:pt x="1445" y="5650"/>
                  </a:lnTo>
                  <a:lnTo>
                    <a:pt x="1507" y="5566"/>
                  </a:lnTo>
                  <a:lnTo>
                    <a:pt x="1466" y="5525"/>
                  </a:lnTo>
                  <a:lnTo>
                    <a:pt x="1612" y="5462"/>
                  </a:lnTo>
                  <a:lnTo>
                    <a:pt x="1633" y="5566"/>
                  </a:lnTo>
                  <a:lnTo>
                    <a:pt x="1717" y="5587"/>
                  </a:lnTo>
                  <a:lnTo>
                    <a:pt x="1758" y="5545"/>
                  </a:lnTo>
                  <a:lnTo>
                    <a:pt x="1842" y="5545"/>
                  </a:lnTo>
                  <a:lnTo>
                    <a:pt x="1989" y="5671"/>
                  </a:lnTo>
                  <a:lnTo>
                    <a:pt x="2072" y="5692"/>
                  </a:lnTo>
                  <a:lnTo>
                    <a:pt x="2093" y="5692"/>
                  </a:lnTo>
                  <a:lnTo>
                    <a:pt x="2156" y="5671"/>
                  </a:lnTo>
                  <a:lnTo>
                    <a:pt x="2261" y="5629"/>
                  </a:lnTo>
                  <a:lnTo>
                    <a:pt x="2344" y="5734"/>
                  </a:lnTo>
                  <a:lnTo>
                    <a:pt x="2491" y="5755"/>
                  </a:lnTo>
                  <a:lnTo>
                    <a:pt x="2512" y="5692"/>
                  </a:lnTo>
                  <a:lnTo>
                    <a:pt x="2512" y="5629"/>
                  </a:lnTo>
                  <a:lnTo>
                    <a:pt x="2826" y="5629"/>
                  </a:lnTo>
                  <a:lnTo>
                    <a:pt x="2909" y="5692"/>
                  </a:lnTo>
                  <a:lnTo>
                    <a:pt x="3014" y="5671"/>
                  </a:lnTo>
                  <a:lnTo>
                    <a:pt x="3098" y="5692"/>
                  </a:lnTo>
                  <a:lnTo>
                    <a:pt x="3202" y="5671"/>
                  </a:lnTo>
                  <a:lnTo>
                    <a:pt x="3391" y="5545"/>
                  </a:lnTo>
                  <a:lnTo>
                    <a:pt x="3453" y="5545"/>
                  </a:lnTo>
                  <a:lnTo>
                    <a:pt x="3600" y="5566"/>
                  </a:lnTo>
                  <a:lnTo>
                    <a:pt x="3725" y="5545"/>
                  </a:lnTo>
                  <a:lnTo>
                    <a:pt x="3851" y="5629"/>
                  </a:lnTo>
                  <a:lnTo>
                    <a:pt x="3935" y="5566"/>
                  </a:lnTo>
                  <a:lnTo>
                    <a:pt x="3914" y="5462"/>
                  </a:lnTo>
                  <a:lnTo>
                    <a:pt x="3746" y="5378"/>
                  </a:lnTo>
                  <a:lnTo>
                    <a:pt x="3746" y="5315"/>
                  </a:lnTo>
                  <a:lnTo>
                    <a:pt x="3914" y="5127"/>
                  </a:lnTo>
                  <a:lnTo>
                    <a:pt x="4039" y="5043"/>
                  </a:lnTo>
                  <a:lnTo>
                    <a:pt x="4123" y="4939"/>
                  </a:lnTo>
                  <a:lnTo>
                    <a:pt x="4186" y="4939"/>
                  </a:lnTo>
                  <a:lnTo>
                    <a:pt x="4186" y="4834"/>
                  </a:lnTo>
                  <a:lnTo>
                    <a:pt x="4227" y="4729"/>
                  </a:lnTo>
                  <a:lnTo>
                    <a:pt x="3976" y="4437"/>
                  </a:lnTo>
                  <a:lnTo>
                    <a:pt x="3872" y="4374"/>
                  </a:lnTo>
                  <a:lnTo>
                    <a:pt x="3663" y="4227"/>
                  </a:lnTo>
                  <a:lnTo>
                    <a:pt x="3558" y="4185"/>
                  </a:lnTo>
                  <a:lnTo>
                    <a:pt x="3537" y="4102"/>
                  </a:lnTo>
                  <a:lnTo>
                    <a:pt x="3537" y="3955"/>
                  </a:lnTo>
                  <a:lnTo>
                    <a:pt x="3432" y="3767"/>
                  </a:lnTo>
                  <a:lnTo>
                    <a:pt x="3286" y="3683"/>
                  </a:lnTo>
                  <a:lnTo>
                    <a:pt x="3286" y="3579"/>
                  </a:lnTo>
                  <a:lnTo>
                    <a:pt x="3307" y="3558"/>
                  </a:lnTo>
                  <a:lnTo>
                    <a:pt x="3391" y="3600"/>
                  </a:lnTo>
                  <a:lnTo>
                    <a:pt x="3453" y="3641"/>
                  </a:lnTo>
                  <a:lnTo>
                    <a:pt x="3663" y="3453"/>
                  </a:lnTo>
                  <a:lnTo>
                    <a:pt x="3767" y="3453"/>
                  </a:lnTo>
                  <a:lnTo>
                    <a:pt x="3872" y="3328"/>
                  </a:lnTo>
                  <a:lnTo>
                    <a:pt x="4018" y="3328"/>
                  </a:lnTo>
                  <a:lnTo>
                    <a:pt x="4060" y="3223"/>
                  </a:lnTo>
                  <a:lnTo>
                    <a:pt x="4269" y="3223"/>
                  </a:lnTo>
                  <a:lnTo>
                    <a:pt x="4353" y="3244"/>
                  </a:lnTo>
                  <a:lnTo>
                    <a:pt x="4437" y="3181"/>
                  </a:lnTo>
                  <a:lnTo>
                    <a:pt x="4437" y="3076"/>
                  </a:lnTo>
                  <a:lnTo>
                    <a:pt x="4604" y="3118"/>
                  </a:lnTo>
                  <a:lnTo>
                    <a:pt x="4688" y="3056"/>
                  </a:lnTo>
                  <a:lnTo>
                    <a:pt x="4771" y="3118"/>
                  </a:lnTo>
                  <a:lnTo>
                    <a:pt x="4792" y="3076"/>
                  </a:lnTo>
                  <a:lnTo>
                    <a:pt x="4813" y="3035"/>
                  </a:lnTo>
                  <a:lnTo>
                    <a:pt x="4813" y="2721"/>
                  </a:lnTo>
                  <a:lnTo>
                    <a:pt x="4751" y="2637"/>
                  </a:lnTo>
                  <a:lnTo>
                    <a:pt x="4667" y="2595"/>
                  </a:lnTo>
                  <a:lnTo>
                    <a:pt x="4562" y="2344"/>
                  </a:lnTo>
                  <a:lnTo>
                    <a:pt x="4604" y="2240"/>
                  </a:lnTo>
                  <a:lnTo>
                    <a:pt x="4562" y="2114"/>
                  </a:lnTo>
                  <a:lnTo>
                    <a:pt x="4562" y="2030"/>
                  </a:lnTo>
                  <a:lnTo>
                    <a:pt x="4479" y="1926"/>
                  </a:lnTo>
                  <a:lnTo>
                    <a:pt x="4499" y="1821"/>
                  </a:lnTo>
                  <a:lnTo>
                    <a:pt x="4332" y="1612"/>
                  </a:lnTo>
                  <a:lnTo>
                    <a:pt x="4332" y="1549"/>
                  </a:lnTo>
                  <a:lnTo>
                    <a:pt x="4479" y="1465"/>
                  </a:lnTo>
                  <a:lnTo>
                    <a:pt x="4499" y="1277"/>
                  </a:lnTo>
                  <a:lnTo>
                    <a:pt x="4458" y="1026"/>
                  </a:lnTo>
                  <a:lnTo>
                    <a:pt x="4353" y="1026"/>
                  </a:lnTo>
                  <a:lnTo>
                    <a:pt x="4269" y="963"/>
                  </a:lnTo>
                  <a:lnTo>
                    <a:pt x="4165" y="963"/>
                  </a:lnTo>
                  <a:lnTo>
                    <a:pt x="4060" y="880"/>
                  </a:lnTo>
                  <a:lnTo>
                    <a:pt x="4081" y="775"/>
                  </a:lnTo>
                  <a:lnTo>
                    <a:pt x="4039" y="670"/>
                  </a:lnTo>
                  <a:lnTo>
                    <a:pt x="3914" y="712"/>
                  </a:lnTo>
                  <a:lnTo>
                    <a:pt x="3767" y="545"/>
                  </a:lnTo>
                  <a:lnTo>
                    <a:pt x="3663" y="545"/>
                  </a:lnTo>
                  <a:lnTo>
                    <a:pt x="3621" y="461"/>
                  </a:lnTo>
                  <a:lnTo>
                    <a:pt x="3558" y="503"/>
                  </a:lnTo>
                  <a:lnTo>
                    <a:pt x="3432" y="524"/>
                  </a:lnTo>
                  <a:lnTo>
                    <a:pt x="3328" y="608"/>
                  </a:lnTo>
                  <a:lnTo>
                    <a:pt x="3286" y="545"/>
                  </a:lnTo>
                  <a:lnTo>
                    <a:pt x="3349" y="503"/>
                  </a:lnTo>
                  <a:lnTo>
                    <a:pt x="3349" y="524"/>
                  </a:lnTo>
                  <a:lnTo>
                    <a:pt x="3411" y="461"/>
                  </a:lnTo>
                  <a:lnTo>
                    <a:pt x="3516" y="419"/>
                  </a:lnTo>
                  <a:lnTo>
                    <a:pt x="3391" y="419"/>
                  </a:lnTo>
                  <a:lnTo>
                    <a:pt x="3328" y="440"/>
                  </a:lnTo>
                  <a:lnTo>
                    <a:pt x="3307" y="503"/>
                  </a:lnTo>
                  <a:lnTo>
                    <a:pt x="3202" y="545"/>
                  </a:lnTo>
                  <a:lnTo>
                    <a:pt x="3202" y="608"/>
                  </a:lnTo>
                  <a:lnTo>
                    <a:pt x="2993" y="628"/>
                  </a:lnTo>
                  <a:lnTo>
                    <a:pt x="2909" y="733"/>
                  </a:lnTo>
                  <a:lnTo>
                    <a:pt x="2888" y="838"/>
                  </a:lnTo>
                  <a:lnTo>
                    <a:pt x="2763" y="838"/>
                  </a:lnTo>
                  <a:lnTo>
                    <a:pt x="2721" y="775"/>
                  </a:lnTo>
                  <a:lnTo>
                    <a:pt x="2616" y="754"/>
                  </a:lnTo>
                  <a:lnTo>
                    <a:pt x="2574" y="775"/>
                  </a:lnTo>
                  <a:lnTo>
                    <a:pt x="2407" y="733"/>
                  </a:lnTo>
                  <a:lnTo>
                    <a:pt x="2512" y="670"/>
                  </a:lnTo>
                  <a:lnTo>
                    <a:pt x="2595" y="670"/>
                  </a:lnTo>
                  <a:lnTo>
                    <a:pt x="2679" y="608"/>
                  </a:lnTo>
                  <a:lnTo>
                    <a:pt x="2679" y="503"/>
                  </a:lnTo>
                  <a:lnTo>
                    <a:pt x="2616" y="461"/>
                  </a:lnTo>
                  <a:lnTo>
                    <a:pt x="2512" y="545"/>
                  </a:lnTo>
                  <a:lnTo>
                    <a:pt x="2491" y="566"/>
                  </a:lnTo>
                  <a:lnTo>
                    <a:pt x="2365" y="461"/>
                  </a:lnTo>
                  <a:lnTo>
                    <a:pt x="2302" y="419"/>
                  </a:lnTo>
                  <a:lnTo>
                    <a:pt x="2261" y="440"/>
                  </a:lnTo>
                  <a:lnTo>
                    <a:pt x="2240" y="524"/>
                  </a:lnTo>
                  <a:lnTo>
                    <a:pt x="2135" y="566"/>
                  </a:lnTo>
                  <a:lnTo>
                    <a:pt x="2093" y="461"/>
                  </a:lnTo>
                  <a:lnTo>
                    <a:pt x="2030" y="440"/>
                  </a:lnTo>
                  <a:lnTo>
                    <a:pt x="1968" y="377"/>
                  </a:lnTo>
                  <a:lnTo>
                    <a:pt x="2051" y="335"/>
                  </a:lnTo>
                  <a:lnTo>
                    <a:pt x="2093" y="210"/>
                  </a:lnTo>
                  <a:lnTo>
                    <a:pt x="1989" y="189"/>
                  </a:lnTo>
                  <a:lnTo>
                    <a:pt x="1863" y="84"/>
                  </a:lnTo>
                  <a:lnTo>
                    <a:pt x="1758" y="84"/>
                  </a:lnTo>
                  <a:lnTo>
                    <a:pt x="1717" y="43"/>
                  </a:lnTo>
                  <a:lnTo>
                    <a:pt x="1507"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6933;p56"/>
            <p:cNvSpPr/>
            <p:nvPr/>
          </p:nvSpPr>
          <p:spPr>
            <a:xfrm>
              <a:off x="3764778" y="2755577"/>
              <a:ext cx="24672" cy="21426"/>
            </a:xfrm>
            <a:custGeom>
              <a:avLst/>
              <a:gdLst/>
              <a:ahLst/>
              <a:cxnLst/>
              <a:rect l="l" t="t" r="r" b="b"/>
              <a:pathLst>
                <a:path w="2072" h="1884" extrusionOk="0">
                  <a:moveTo>
                    <a:pt x="1695" y="0"/>
                  </a:moveTo>
                  <a:lnTo>
                    <a:pt x="1549" y="21"/>
                  </a:lnTo>
                  <a:lnTo>
                    <a:pt x="1444" y="126"/>
                  </a:lnTo>
                  <a:lnTo>
                    <a:pt x="1340" y="84"/>
                  </a:lnTo>
                  <a:lnTo>
                    <a:pt x="1277" y="126"/>
                  </a:lnTo>
                  <a:lnTo>
                    <a:pt x="1130" y="126"/>
                  </a:lnTo>
                  <a:lnTo>
                    <a:pt x="1005" y="251"/>
                  </a:lnTo>
                  <a:lnTo>
                    <a:pt x="796" y="398"/>
                  </a:lnTo>
                  <a:lnTo>
                    <a:pt x="754" y="335"/>
                  </a:lnTo>
                  <a:lnTo>
                    <a:pt x="628" y="398"/>
                  </a:lnTo>
                  <a:lnTo>
                    <a:pt x="628" y="544"/>
                  </a:lnTo>
                  <a:lnTo>
                    <a:pt x="524" y="628"/>
                  </a:lnTo>
                  <a:lnTo>
                    <a:pt x="545" y="753"/>
                  </a:lnTo>
                  <a:lnTo>
                    <a:pt x="524" y="879"/>
                  </a:lnTo>
                  <a:lnTo>
                    <a:pt x="482" y="984"/>
                  </a:lnTo>
                  <a:lnTo>
                    <a:pt x="440" y="1046"/>
                  </a:lnTo>
                  <a:lnTo>
                    <a:pt x="335" y="1130"/>
                  </a:lnTo>
                  <a:lnTo>
                    <a:pt x="335" y="1193"/>
                  </a:lnTo>
                  <a:lnTo>
                    <a:pt x="482" y="1339"/>
                  </a:lnTo>
                  <a:lnTo>
                    <a:pt x="607" y="1360"/>
                  </a:lnTo>
                  <a:lnTo>
                    <a:pt x="482" y="1360"/>
                  </a:lnTo>
                  <a:lnTo>
                    <a:pt x="419" y="1402"/>
                  </a:lnTo>
                  <a:lnTo>
                    <a:pt x="377" y="1444"/>
                  </a:lnTo>
                  <a:lnTo>
                    <a:pt x="419" y="1507"/>
                  </a:lnTo>
                  <a:lnTo>
                    <a:pt x="503" y="1507"/>
                  </a:lnTo>
                  <a:lnTo>
                    <a:pt x="503" y="1569"/>
                  </a:lnTo>
                  <a:lnTo>
                    <a:pt x="398" y="1569"/>
                  </a:lnTo>
                  <a:lnTo>
                    <a:pt x="293" y="1486"/>
                  </a:lnTo>
                  <a:lnTo>
                    <a:pt x="189" y="1444"/>
                  </a:lnTo>
                  <a:lnTo>
                    <a:pt x="105" y="1465"/>
                  </a:lnTo>
                  <a:lnTo>
                    <a:pt x="126" y="1507"/>
                  </a:lnTo>
                  <a:lnTo>
                    <a:pt x="210" y="1548"/>
                  </a:lnTo>
                  <a:lnTo>
                    <a:pt x="314" y="1611"/>
                  </a:lnTo>
                  <a:lnTo>
                    <a:pt x="335" y="1590"/>
                  </a:lnTo>
                  <a:lnTo>
                    <a:pt x="440" y="1674"/>
                  </a:lnTo>
                  <a:lnTo>
                    <a:pt x="335" y="1611"/>
                  </a:lnTo>
                  <a:lnTo>
                    <a:pt x="273" y="1653"/>
                  </a:lnTo>
                  <a:lnTo>
                    <a:pt x="105" y="1590"/>
                  </a:lnTo>
                  <a:lnTo>
                    <a:pt x="1" y="1590"/>
                  </a:lnTo>
                  <a:lnTo>
                    <a:pt x="84" y="1611"/>
                  </a:lnTo>
                  <a:lnTo>
                    <a:pt x="126" y="1695"/>
                  </a:lnTo>
                  <a:lnTo>
                    <a:pt x="210" y="1695"/>
                  </a:lnTo>
                  <a:lnTo>
                    <a:pt x="293" y="1758"/>
                  </a:lnTo>
                  <a:lnTo>
                    <a:pt x="335" y="1695"/>
                  </a:lnTo>
                  <a:lnTo>
                    <a:pt x="440" y="1674"/>
                  </a:lnTo>
                  <a:lnTo>
                    <a:pt x="482" y="1653"/>
                  </a:lnTo>
                  <a:lnTo>
                    <a:pt x="545" y="1653"/>
                  </a:lnTo>
                  <a:lnTo>
                    <a:pt x="586" y="1548"/>
                  </a:lnTo>
                  <a:lnTo>
                    <a:pt x="796" y="1548"/>
                  </a:lnTo>
                  <a:lnTo>
                    <a:pt x="837" y="1611"/>
                  </a:lnTo>
                  <a:lnTo>
                    <a:pt x="942" y="1611"/>
                  </a:lnTo>
                  <a:lnTo>
                    <a:pt x="1005" y="1695"/>
                  </a:lnTo>
                  <a:lnTo>
                    <a:pt x="1151" y="1695"/>
                  </a:lnTo>
                  <a:lnTo>
                    <a:pt x="1214" y="1779"/>
                  </a:lnTo>
                  <a:lnTo>
                    <a:pt x="1214" y="1862"/>
                  </a:lnTo>
                  <a:lnTo>
                    <a:pt x="1319" y="1883"/>
                  </a:lnTo>
                  <a:lnTo>
                    <a:pt x="1361" y="1779"/>
                  </a:lnTo>
                  <a:lnTo>
                    <a:pt x="1381" y="1569"/>
                  </a:lnTo>
                  <a:lnTo>
                    <a:pt x="1361" y="1402"/>
                  </a:lnTo>
                  <a:lnTo>
                    <a:pt x="1444" y="1297"/>
                  </a:lnTo>
                  <a:lnTo>
                    <a:pt x="1486" y="1193"/>
                  </a:lnTo>
                  <a:lnTo>
                    <a:pt x="1654" y="1151"/>
                  </a:lnTo>
                  <a:lnTo>
                    <a:pt x="1800" y="1193"/>
                  </a:lnTo>
                  <a:lnTo>
                    <a:pt x="1884" y="1151"/>
                  </a:lnTo>
                  <a:lnTo>
                    <a:pt x="1800" y="1046"/>
                  </a:lnTo>
                  <a:lnTo>
                    <a:pt x="1884" y="984"/>
                  </a:lnTo>
                  <a:lnTo>
                    <a:pt x="1905" y="858"/>
                  </a:lnTo>
                  <a:lnTo>
                    <a:pt x="1946" y="774"/>
                  </a:lnTo>
                  <a:lnTo>
                    <a:pt x="1884" y="732"/>
                  </a:lnTo>
                  <a:lnTo>
                    <a:pt x="1758" y="732"/>
                  </a:lnTo>
                  <a:lnTo>
                    <a:pt x="1737" y="670"/>
                  </a:lnTo>
                  <a:lnTo>
                    <a:pt x="1779" y="544"/>
                  </a:lnTo>
                  <a:lnTo>
                    <a:pt x="1884" y="607"/>
                  </a:lnTo>
                  <a:lnTo>
                    <a:pt x="1967" y="544"/>
                  </a:lnTo>
                  <a:lnTo>
                    <a:pt x="1967" y="440"/>
                  </a:lnTo>
                  <a:lnTo>
                    <a:pt x="2009" y="335"/>
                  </a:lnTo>
                  <a:lnTo>
                    <a:pt x="2009" y="251"/>
                  </a:lnTo>
                  <a:lnTo>
                    <a:pt x="2072" y="230"/>
                  </a:lnTo>
                  <a:lnTo>
                    <a:pt x="2072" y="209"/>
                  </a:lnTo>
                  <a:lnTo>
                    <a:pt x="1967" y="147"/>
                  </a:lnTo>
                  <a:lnTo>
                    <a:pt x="1863" y="84"/>
                  </a:lnTo>
                  <a:lnTo>
                    <a:pt x="1695"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6934;p56"/>
            <p:cNvSpPr/>
            <p:nvPr/>
          </p:nvSpPr>
          <p:spPr>
            <a:xfrm>
              <a:off x="3762540" y="2773181"/>
              <a:ext cx="19445" cy="15956"/>
            </a:xfrm>
            <a:custGeom>
              <a:avLst/>
              <a:gdLst/>
              <a:ahLst/>
              <a:cxnLst/>
              <a:rect l="l" t="t" r="r" b="b"/>
              <a:pathLst>
                <a:path w="1633" h="1403" extrusionOk="0">
                  <a:moveTo>
                    <a:pt x="774" y="0"/>
                  </a:moveTo>
                  <a:lnTo>
                    <a:pt x="733" y="105"/>
                  </a:lnTo>
                  <a:lnTo>
                    <a:pt x="670" y="105"/>
                  </a:lnTo>
                  <a:lnTo>
                    <a:pt x="628" y="126"/>
                  </a:lnTo>
                  <a:lnTo>
                    <a:pt x="523" y="147"/>
                  </a:lnTo>
                  <a:lnTo>
                    <a:pt x="481" y="210"/>
                  </a:lnTo>
                  <a:lnTo>
                    <a:pt x="398" y="147"/>
                  </a:lnTo>
                  <a:lnTo>
                    <a:pt x="314" y="147"/>
                  </a:lnTo>
                  <a:lnTo>
                    <a:pt x="272" y="63"/>
                  </a:lnTo>
                  <a:lnTo>
                    <a:pt x="189" y="42"/>
                  </a:lnTo>
                  <a:lnTo>
                    <a:pt x="84" y="126"/>
                  </a:lnTo>
                  <a:lnTo>
                    <a:pt x="0" y="272"/>
                  </a:lnTo>
                  <a:lnTo>
                    <a:pt x="63" y="335"/>
                  </a:lnTo>
                  <a:lnTo>
                    <a:pt x="84" y="524"/>
                  </a:lnTo>
                  <a:lnTo>
                    <a:pt x="209" y="565"/>
                  </a:lnTo>
                  <a:lnTo>
                    <a:pt x="251" y="670"/>
                  </a:lnTo>
                  <a:lnTo>
                    <a:pt x="398" y="796"/>
                  </a:lnTo>
                  <a:lnTo>
                    <a:pt x="481" y="796"/>
                  </a:lnTo>
                  <a:lnTo>
                    <a:pt x="565" y="858"/>
                  </a:lnTo>
                  <a:lnTo>
                    <a:pt x="628" y="879"/>
                  </a:lnTo>
                  <a:lnTo>
                    <a:pt x="628" y="1047"/>
                  </a:lnTo>
                  <a:lnTo>
                    <a:pt x="774" y="1109"/>
                  </a:lnTo>
                  <a:lnTo>
                    <a:pt x="816" y="1068"/>
                  </a:lnTo>
                  <a:lnTo>
                    <a:pt x="900" y="1068"/>
                  </a:lnTo>
                  <a:lnTo>
                    <a:pt x="942" y="1109"/>
                  </a:lnTo>
                  <a:lnTo>
                    <a:pt x="1025" y="1151"/>
                  </a:lnTo>
                  <a:lnTo>
                    <a:pt x="1151" y="1298"/>
                  </a:lnTo>
                  <a:lnTo>
                    <a:pt x="1256" y="1319"/>
                  </a:lnTo>
                  <a:lnTo>
                    <a:pt x="1360" y="1402"/>
                  </a:lnTo>
                  <a:lnTo>
                    <a:pt x="1423" y="1361"/>
                  </a:lnTo>
                  <a:lnTo>
                    <a:pt x="1507" y="1361"/>
                  </a:lnTo>
                  <a:lnTo>
                    <a:pt x="1507" y="1298"/>
                  </a:lnTo>
                  <a:lnTo>
                    <a:pt x="1444" y="1256"/>
                  </a:lnTo>
                  <a:lnTo>
                    <a:pt x="1444" y="1172"/>
                  </a:lnTo>
                  <a:lnTo>
                    <a:pt x="1423" y="1109"/>
                  </a:lnTo>
                  <a:lnTo>
                    <a:pt x="1465" y="1047"/>
                  </a:lnTo>
                  <a:lnTo>
                    <a:pt x="1528" y="942"/>
                  </a:lnTo>
                  <a:lnTo>
                    <a:pt x="1549" y="942"/>
                  </a:lnTo>
                  <a:lnTo>
                    <a:pt x="1632" y="775"/>
                  </a:lnTo>
                  <a:lnTo>
                    <a:pt x="1549" y="670"/>
                  </a:lnTo>
                  <a:lnTo>
                    <a:pt x="1549" y="628"/>
                  </a:lnTo>
                  <a:lnTo>
                    <a:pt x="1465" y="440"/>
                  </a:lnTo>
                  <a:lnTo>
                    <a:pt x="1507" y="356"/>
                  </a:lnTo>
                  <a:lnTo>
                    <a:pt x="1507" y="335"/>
                  </a:lnTo>
                  <a:lnTo>
                    <a:pt x="1402" y="314"/>
                  </a:lnTo>
                  <a:lnTo>
                    <a:pt x="1402" y="231"/>
                  </a:lnTo>
                  <a:lnTo>
                    <a:pt x="1339" y="147"/>
                  </a:lnTo>
                  <a:lnTo>
                    <a:pt x="1193" y="147"/>
                  </a:lnTo>
                  <a:lnTo>
                    <a:pt x="1130" y="63"/>
                  </a:lnTo>
                  <a:lnTo>
                    <a:pt x="1025" y="63"/>
                  </a:lnTo>
                  <a:lnTo>
                    <a:pt x="984"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6935;p56"/>
            <p:cNvSpPr/>
            <p:nvPr/>
          </p:nvSpPr>
          <p:spPr>
            <a:xfrm>
              <a:off x="3779484" y="2783894"/>
              <a:ext cx="4739" cy="6425"/>
            </a:xfrm>
            <a:custGeom>
              <a:avLst/>
              <a:gdLst/>
              <a:ahLst/>
              <a:cxnLst/>
              <a:rect l="l" t="t" r="r" b="b"/>
              <a:pathLst>
                <a:path w="398" h="565" extrusionOk="0">
                  <a:moveTo>
                    <a:pt x="105" y="0"/>
                  </a:moveTo>
                  <a:lnTo>
                    <a:pt x="42" y="105"/>
                  </a:lnTo>
                  <a:lnTo>
                    <a:pt x="0" y="167"/>
                  </a:lnTo>
                  <a:lnTo>
                    <a:pt x="21" y="230"/>
                  </a:lnTo>
                  <a:lnTo>
                    <a:pt x="21" y="314"/>
                  </a:lnTo>
                  <a:lnTo>
                    <a:pt x="84" y="356"/>
                  </a:lnTo>
                  <a:lnTo>
                    <a:pt x="84" y="419"/>
                  </a:lnTo>
                  <a:lnTo>
                    <a:pt x="105" y="419"/>
                  </a:lnTo>
                  <a:lnTo>
                    <a:pt x="146" y="523"/>
                  </a:lnTo>
                  <a:lnTo>
                    <a:pt x="314" y="565"/>
                  </a:lnTo>
                  <a:lnTo>
                    <a:pt x="398" y="544"/>
                  </a:lnTo>
                  <a:lnTo>
                    <a:pt x="398" y="356"/>
                  </a:lnTo>
                  <a:lnTo>
                    <a:pt x="335" y="314"/>
                  </a:lnTo>
                  <a:lnTo>
                    <a:pt x="314" y="167"/>
                  </a:lnTo>
                  <a:lnTo>
                    <a:pt x="188"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6936;p56"/>
            <p:cNvSpPr/>
            <p:nvPr/>
          </p:nvSpPr>
          <p:spPr>
            <a:xfrm>
              <a:off x="3681319" y="2737017"/>
              <a:ext cx="27661" cy="34982"/>
            </a:xfrm>
            <a:custGeom>
              <a:avLst/>
              <a:gdLst/>
              <a:ahLst/>
              <a:cxnLst/>
              <a:rect l="l" t="t" r="r" b="b"/>
              <a:pathLst>
                <a:path w="2323" h="3076" extrusionOk="0">
                  <a:moveTo>
                    <a:pt x="1737" y="0"/>
                  </a:moveTo>
                  <a:lnTo>
                    <a:pt x="1779" y="84"/>
                  </a:lnTo>
                  <a:lnTo>
                    <a:pt x="1653" y="84"/>
                  </a:lnTo>
                  <a:lnTo>
                    <a:pt x="1674" y="209"/>
                  </a:lnTo>
                  <a:lnTo>
                    <a:pt x="1590" y="314"/>
                  </a:lnTo>
                  <a:lnTo>
                    <a:pt x="1590" y="230"/>
                  </a:lnTo>
                  <a:lnTo>
                    <a:pt x="1653" y="188"/>
                  </a:lnTo>
                  <a:lnTo>
                    <a:pt x="1590" y="84"/>
                  </a:lnTo>
                  <a:lnTo>
                    <a:pt x="1528" y="105"/>
                  </a:lnTo>
                  <a:lnTo>
                    <a:pt x="1569" y="167"/>
                  </a:lnTo>
                  <a:lnTo>
                    <a:pt x="1465" y="188"/>
                  </a:lnTo>
                  <a:lnTo>
                    <a:pt x="1423" y="147"/>
                  </a:lnTo>
                  <a:lnTo>
                    <a:pt x="1256" y="167"/>
                  </a:lnTo>
                  <a:lnTo>
                    <a:pt x="1256" y="230"/>
                  </a:lnTo>
                  <a:lnTo>
                    <a:pt x="1214" y="230"/>
                  </a:lnTo>
                  <a:lnTo>
                    <a:pt x="1172" y="356"/>
                  </a:lnTo>
                  <a:lnTo>
                    <a:pt x="1256" y="377"/>
                  </a:lnTo>
                  <a:lnTo>
                    <a:pt x="1235" y="419"/>
                  </a:lnTo>
                  <a:lnTo>
                    <a:pt x="1151" y="419"/>
                  </a:lnTo>
                  <a:lnTo>
                    <a:pt x="1151" y="481"/>
                  </a:lnTo>
                  <a:lnTo>
                    <a:pt x="1046" y="502"/>
                  </a:lnTo>
                  <a:lnTo>
                    <a:pt x="1067" y="586"/>
                  </a:lnTo>
                  <a:lnTo>
                    <a:pt x="1214" y="586"/>
                  </a:lnTo>
                  <a:lnTo>
                    <a:pt x="1172" y="607"/>
                  </a:lnTo>
                  <a:lnTo>
                    <a:pt x="1276" y="586"/>
                  </a:lnTo>
                  <a:lnTo>
                    <a:pt x="1360" y="586"/>
                  </a:lnTo>
                  <a:lnTo>
                    <a:pt x="1235" y="711"/>
                  </a:lnTo>
                  <a:lnTo>
                    <a:pt x="1046" y="795"/>
                  </a:lnTo>
                  <a:lnTo>
                    <a:pt x="1130" y="837"/>
                  </a:lnTo>
                  <a:lnTo>
                    <a:pt x="942" y="879"/>
                  </a:lnTo>
                  <a:lnTo>
                    <a:pt x="858" y="837"/>
                  </a:lnTo>
                  <a:lnTo>
                    <a:pt x="795" y="921"/>
                  </a:lnTo>
                  <a:lnTo>
                    <a:pt x="753" y="816"/>
                  </a:lnTo>
                  <a:lnTo>
                    <a:pt x="502" y="753"/>
                  </a:lnTo>
                  <a:lnTo>
                    <a:pt x="502" y="816"/>
                  </a:lnTo>
                  <a:lnTo>
                    <a:pt x="335" y="753"/>
                  </a:lnTo>
                  <a:lnTo>
                    <a:pt x="314" y="942"/>
                  </a:lnTo>
                  <a:lnTo>
                    <a:pt x="398" y="879"/>
                  </a:lnTo>
                  <a:lnTo>
                    <a:pt x="419" y="942"/>
                  </a:lnTo>
                  <a:lnTo>
                    <a:pt x="440" y="984"/>
                  </a:lnTo>
                  <a:lnTo>
                    <a:pt x="481" y="1088"/>
                  </a:lnTo>
                  <a:lnTo>
                    <a:pt x="419" y="1088"/>
                  </a:lnTo>
                  <a:lnTo>
                    <a:pt x="398" y="1025"/>
                  </a:lnTo>
                  <a:lnTo>
                    <a:pt x="272" y="1025"/>
                  </a:lnTo>
                  <a:lnTo>
                    <a:pt x="419" y="1130"/>
                  </a:lnTo>
                  <a:lnTo>
                    <a:pt x="544" y="1109"/>
                  </a:lnTo>
                  <a:lnTo>
                    <a:pt x="586" y="1214"/>
                  </a:lnTo>
                  <a:lnTo>
                    <a:pt x="440" y="1235"/>
                  </a:lnTo>
                  <a:lnTo>
                    <a:pt x="419" y="1276"/>
                  </a:lnTo>
                  <a:lnTo>
                    <a:pt x="440" y="1339"/>
                  </a:lnTo>
                  <a:lnTo>
                    <a:pt x="293" y="1360"/>
                  </a:lnTo>
                  <a:lnTo>
                    <a:pt x="335" y="1444"/>
                  </a:lnTo>
                  <a:lnTo>
                    <a:pt x="272" y="1465"/>
                  </a:lnTo>
                  <a:lnTo>
                    <a:pt x="377" y="1528"/>
                  </a:lnTo>
                  <a:lnTo>
                    <a:pt x="419" y="1507"/>
                  </a:lnTo>
                  <a:lnTo>
                    <a:pt x="398" y="1548"/>
                  </a:lnTo>
                  <a:lnTo>
                    <a:pt x="523" y="1528"/>
                  </a:lnTo>
                  <a:lnTo>
                    <a:pt x="544" y="1674"/>
                  </a:lnTo>
                  <a:lnTo>
                    <a:pt x="858" y="1674"/>
                  </a:lnTo>
                  <a:lnTo>
                    <a:pt x="753" y="1758"/>
                  </a:lnTo>
                  <a:lnTo>
                    <a:pt x="691" y="1737"/>
                  </a:lnTo>
                  <a:lnTo>
                    <a:pt x="586" y="1925"/>
                  </a:lnTo>
                  <a:lnTo>
                    <a:pt x="628" y="1925"/>
                  </a:lnTo>
                  <a:lnTo>
                    <a:pt x="523" y="2051"/>
                  </a:lnTo>
                  <a:lnTo>
                    <a:pt x="335" y="2176"/>
                  </a:lnTo>
                  <a:lnTo>
                    <a:pt x="419" y="2176"/>
                  </a:lnTo>
                  <a:lnTo>
                    <a:pt x="523" y="2134"/>
                  </a:lnTo>
                  <a:lnTo>
                    <a:pt x="586" y="2155"/>
                  </a:lnTo>
                  <a:lnTo>
                    <a:pt x="732" y="2155"/>
                  </a:lnTo>
                  <a:lnTo>
                    <a:pt x="816" y="2072"/>
                  </a:lnTo>
                  <a:lnTo>
                    <a:pt x="816" y="2092"/>
                  </a:lnTo>
                  <a:lnTo>
                    <a:pt x="942" y="2134"/>
                  </a:lnTo>
                  <a:lnTo>
                    <a:pt x="691" y="2176"/>
                  </a:lnTo>
                  <a:lnTo>
                    <a:pt x="502" y="2197"/>
                  </a:lnTo>
                  <a:lnTo>
                    <a:pt x="440" y="2281"/>
                  </a:lnTo>
                  <a:lnTo>
                    <a:pt x="314" y="2302"/>
                  </a:lnTo>
                  <a:lnTo>
                    <a:pt x="377" y="2364"/>
                  </a:lnTo>
                  <a:lnTo>
                    <a:pt x="335" y="2406"/>
                  </a:lnTo>
                  <a:lnTo>
                    <a:pt x="398" y="2448"/>
                  </a:lnTo>
                  <a:lnTo>
                    <a:pt x="293" y="2469"/>
                  </a:lnTo>
                  <a:lnTo>
                    <a:pt x="209" y="2385"/>
                  </a:lnTo>
                  <a:lnTo>
                    <a:pt x="188" y="2448"/>
                  </a:lnTo>
                  <a:lnTo>
                    <a:pt x="168" y="2406"/>
                  </a:lnTo>
                  <a:lnTo>
                    <a:pt x="0" y="2490"/>
                  </a:lnTo>
                  <a:lnTo>
                    <a:pt x="21" y="2511"/>
                  </a:lnTo>
                  <a:lnTo>
                    <a:pt x="398" y="2511"/>
                  </a:lnTo>
                  <a:lnTo>
                    <a:pt x="272" y="2595"/>
                  </a:lnTo>
                  <a:lnTo>
                    <a:pt x="105" y="2657"/>
                  </a:lnTo>
                  <a:lnTo>
                    <a:pt x="63" y="2762"/>
                  </a:lnTo>
                  <a:lnTo>
                    <a:pt x="168" y="2762"/>
                  </a:lnTo>
                  <a:lnTo>
                    <a:pt x="188" y="2825"/>
                  </a:lnTo>
                  <a:lnTo>
                    <a:pt x="440" y="2762"/>
                  </a:lnTo>
                  <a:lnTo>
                    <a:pt x="440" y="2762"/>
                  </a:lnTo>
                  <a:lnTo>
                    <a:pt x="230" y="2888"/>
                  </a:lnTo>
                  <a:lnTo>
                    <a:pt x="168" y="2929"/>
                  </a:lnTo>
                  <a:lnTo>
                    <a:pt x="314" y="2929"/>
                  </a:lnTo>
                  <a:lnTo>
                    <a:pt x="502" y="2825"/>
                  </a:lnTo>
                  <a:lnTo>
                    <a:pt x="481" y="2908"/>
                  </a:lnTo>
                  <a:lnTo>
                    <a:pt x="314" y="2992"/>
                  </a:lnTo>
                  <a:lnTo>
                    <a:pt x="419" y="2992"/>
                  </a:lnTo>
                  <a:lnTo>
                    <a:pt x="398" y="3034"/>
                  </a:lnTo>
                  <a:lnTo>
                    <a:pt x="398" y="3034"/>
                  </a:lnTo>
                  <a:lnTo>
                    <a:pt x="523" y="3013"/>
                  </a:lnTo>
                  <a:lnTo>
                    <a:pt x="607" y="3076"/>
                  </a:lnTo>
                  <a:lnTo>
                    <a:pt x="795" y="3034"/>
                  </a:lnTo>
                  <a:lnTo>
                    <a:pt x="963" y="2992"/>
                  </a:lnTo>
                  <a:lnTo>
                    <a:pt x="1130" y="2888"/>
                  </a:lnTo>
                  <a:lnTo>
                    <a:pt x="1067" y="2783"/>
                  </a:lnTo>
                  <a:lnTo>
                    <a:pt x="1172" y="2783"/>
                  </a:lnTo>
                  <a:lnTo>
                    <a:pt x="1151" y="2867"/>
                  </a:lnTo>
                  <a:lnTo>
                    <a:pt x="1256" y="2867"/>
                  </a:lnTo>
                  <a:lnTo>
                    <a:pt x="1360" y="2720"/>
                  </a:lnTo>
                  <a:lnTo>
                    <a:pt x="1444" y="2762"/>
                  </a:lnTo>
                  <a:lnTo>
                    <a:pt x="1465" y="2657"/>
                  </a:lnTo>
                  <a:lnTo>
                    <a:pt x="1800" y="2595"/>
                  </a:lnTo>
                  <a:lnTo>
                    <a:pt x="1841" y="2511"/>
                  </a:lnTo>
                  <a:lnTo>
                    <a:pt x="1862" y="2616"/>
                  </a:lnTo>
                  <a:lnTo>
                    <a:pt x="1946" y="2553"/>
                  </a:lnTo>
                  <a:lnTo>
                    <a:pt x="2009" y="2574"/>
                  </a:lnTo>
                  <a:lnTo>
                    <a:pt x="2176" y="2574"/>
                  </a:lnTo>
                  <a:lnTo>
                    <a:pt x="2072" y="2406"/>
                  </a:lnTo>
                  <a:lnTo>
                    <a:pt x="2155" y="2385"/>
                  </a:lnTo>
                  <a:lnTo>
                    <a:pt x="2218" y="2281"/>
                  </a:lnTo>
                  <a:lnTo>
                    <a:pt x="2218" y="2176"/>
                  </a:lnTo>
                  <a:lnTo>
                    <a:pt x="2302" y="2072"/>
                  </a:lnTo>
                  <a:lnTo>
                    <a:pt x="2323" y="1967"/>
                  </a:lnTo>
                  <a:lnTo>
                    <a:pt x="2302" y="1716"/>
                  </a:lnTo>
                  <a:lnTo>
                    <a:pt x="2218" y="1674"/>
                  </a:lnTo>
                  <a:lnTo>
                    <a:pt x="2302" y="1632"/>
                  </a:lnTo>
                  <a:lnTo>
                    <a:pt x="2302" y="1507"/>
                  </a:lnTo>
                  <a:lnTo>
                    <a:pt x="2218" y="1402"/>
                  </a:lnTo>
                  <a:lnTo>
                    <a:pt x="2260" y="1256"/>
                  </a:lnTo>
                  <a:lnTo>
                    <a:pt x="2176" y="1214"/>
                  </a:lnTo>
                  <a:lnTo>
                    <a:pt x="2197" y="1130"/>
                  </a:lnTo>
                  <a:lnTo>
                    <a:pt x="2281" y="1151"/>
                  </a:lnTo>
                  <a:lnTo>
                    <a:pt x="2281" y="1151"/>
                  </a:lnTo>
                  <a:lnTo>
                    <a:pt x="2155" y="1088"/>
                  </a:lnTo>
                  <a:lnTo>
                    <a:pt x="2072" y="1046"/>
                  </a:lnTo>
                  <a:lnTo>
                    <a:pt x="1967" y="837"/>
                  </a:lnTo>
                  <a:lnTo>
                    <a:pt x="1800" y="732"/>
                  </a:lnTo>
                  <a:lnTo>
                    <a:pt x="1737" y="795"/>
                  </a:lnTo>
                  <a:lnTo>
                    <a:pt x="1695" y="942"/>
                  </a:lnTo>
                  <a:lnTo>
                    <a:pt x="1632" y="984"/>
                  </a:lnTo>
                  <a:lnTo>
                    <a:pt x="1360" y="732"/>
                  </a:lnTo>
                  <a:lnTo>
                    <a:pt x="1486" y="502"/>
                  </a:lnTo>
                  <a:lnTo>
                    <a:pt x="1632" y="481"/>
                  </a:lnTo>
                  <a:lnTo>
                    <a:pt x="1653" y="377"/>
                  </a:lnTo>
                  <a:lnTo>
                    <a:pt x="1737" y="356"/>
                  </a:lnTo>
                  <a:lnTo>
                    <a:pt x="1779" y="272"/>
                  </a:lnTo>
                  <a:lnTo>
                    <a:pt x="1737" y="293"/>
                  </a:lnTo>
                  <a:lnTo>
                    <a:pt x="1737" y="293"/>
                  </a:lnTo>
                  <a:lnTo>
                    <a:pt x="1841" y="188"/>
                  </a:lnTo>
                  <a:lnTo>
                    <a:pt x="1946" y="147"/>
                  </a:lnTo>
                  <a:lnTo>
                    <a:pt x="1841" y="84"/>
                  </a:lnTo>
                  <a:lnTo>
                    <a:pt x="1737"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52" name="Google Shape;6937;p56"/>
            <p:cNvGrpSpPr/>
            <p:nvPr/>
          </p:nvGrpSpPr>
          <p:grpSpPr>
            <a:xfrm>
              <a:off x="3697513" y="2707266"/>
              <a:ext cx="59549" cy="79733"/>
              <a:chOff x="3586375" y="2281300"/>
              <a:chExt cx="125025" cy="175275"/>
            </a:xfrm>
          </p:grpSpPr>
          <p:sp>
            <p:nvSpPr>
              <p:cNvPr id="1266" name="Google Shape;6938;p56"/>
              <p:cNvSpPr/>
              <p:nvPr/>
            </p:nvSpPr>
            <p:spPr>
              <a:xfrm>
                <a:off x="3609900" y="2281300"/>
                <a:ext cx="101500" cy="175275"/>
              </a:xfrm>
              <a:custGeom>
                <a:avLst/>
                <a:gdLst/>
                <a:ahLst/>
                <a:cxnLst/>
                <a:rect l="l" t="t" r="r" b="b"/>
                <a:pathLst>
                  <a:path w="4060" h="7011" extrusionOk="0">
                    <a:moveTo>
                      <a:pt x="1340" y="1"/>
                    </a:moveTo>
                    <a:lnTo>
                      <a:pt x="1277" y="63"/>
                    </a:lnTo>
                    <a:lnTo>
                      <a:pt x="1235" y="42"/>
                    </a:lnTo>
                    <a:lnTo>
                      <a:pt x="1110" y="84"/>
                    </a:lnTo>
                    <a:lnTo>
                      <a:pt x="1026" y="84"/>
                    </a:lnTo>
                    <a:lnTo>
                      <a:pt x="921" y="105"/>
                    </a:lnTo>
                    <a:lnTo>
                      <a:pt x="859" y="105"/>
                    </a:lnTo>
                    <a:lnTo>
                      <a:pt x="838" y="168"/>
                    </a:lnTo>
                    <a:lnTo>
                      <a:pt x="838" y="105"/>
                    </a:lnTo>
                    <a:lnTo>
                      <a:pt x="796" y="84"/>
                    </a:lnTo>
                    <a:lnTo>
                      <a:pt x="712" y="168"/>
                    </a:lnTo>
                    <a:lnTo>
                      <a:pt x="733" y="105"/>
                    </a:lnTo>
                    <a:lnTo>
                      <a:pt x="608" y="42"/>
                    </a:lnTo>
                    <a:lnTo>
                      <a:pt x="587" y="105"/>
                    </a:lnTo>
                    <a:lnTo>
                      <a:pt x="524" y="168"/>
                    </a:lnTo>
                    <a:lnTo>
                      <a:pt x="545" y="231"/>
                    </a:lnTo>
                    <a:lnTo>
                      <a:pt x="524" y="231"/>
                    </a:lnTo>
                    <a:lnTo>
                      <a:pt x="524" y="314"/>
                    </a:lnTo>
                    <a:lnTo>
                      <a:pt x="419" y="356"/>
                    </a:lnTo>
                    <a:lnTo>
                      <a:pt x="482" y="419"/>
                    </a:lnTo>
                    <a:lnTo>
                      <a:pt x="440" y="503"/>
                    </a:lnTo>
                    <a:lnTo>
                      <a:pt x="398" y="503"/>
                    </a:lnTo>
                    <a:lnTo>
                      <a:pt x="503" y="607"/>
                    </a:lnTo>
                    <a:lnTo>
                      <a:pt x="545" y="670"/>
                    </a:lnTo>
                    <a:lnTo>
                      <a:pt x="419" y="607"/>
                    </a:lnTo>
                    <a:lnTo>
                      <a:pt x="398" y="670"/>
                    </a:lnTo>
                    <a:lnTo>
                      <a:pt x="315" y="587"/>
                    </a:lnTo>
                    <a:lnTo>
                      <a:pt x="294" y="628"/>
                    </a:lnTo>
                    <a:lnTo>
                      <a:pt x="315" y="691"/>
                    </a:lnTo>
                    <a:lnTo>
                      <a:pt x="294" y="733"/>
                    </a:lnTo>
                    <a:lnTo>
                      <a:pt x="273" y="628"/>
                    </a:lnTo>
                    <a:lnTo>
                      <a:pt x="210" y="733"/>
                    </a:lnTo>
                    <a:lnTo>
                      <a:pt x="273" y="796"/>
                    </a:lnTo>
                    <a:lnTo>
                      <a:pt x="210" y="817"/>
                    </a:lnTo>
                    <a:lnTo>
                      <a:pt x="294" y="900"/>
                    </a:lnTo>
                    <a:lnTo>
                      <a:pt x="336" y="900"/>
                    </a:lnTo>
                    <a:lnTo>
                      <a:pt x="294" y="942"/>
                    </a:lnTo>
                    <a:lnTo>
                      <a:pt x="210" y="900"/>
                    </a:lnTo>
                    <a:lnTo>
                      <a:pt x="210" y="1026"/>
                    </a:lnTo>
                    <a:lnTo>
                      <a:pt x="210" y="1047"/>
                    </a:lnTo>
                    <a:lnTo>
                      <a:pt x="377" y="1026"/>
                    </a:lnTo>
                    <a:lnTo>
                      <a:pt x="273" y="1089"/>
                    </a:lnTo>
                    <a:lnTo>
                      <a:pt x="273" y="1110"/>
                    </a:lnTo>
                    <a:lnTo>
                      <a:pt x="294" y="1131"/>
                    </a:lnTo>
                    <a:lnTo>
                      <a:pt x="377" y="1110"/>
                    </a:lnTo>
                    <a:lnTo>
                      <a:pt x="336" y="1131"/>
                    </a:lnTo>
                    <a:lnTo>
                      <a:pt x="398" y="1151"/>
                    </a:lnTo>
                    <a:lnTo>
                      <a:pt x="398" y="1151"/>
                    </a:lnTo>
                    <a:lnTo>
                      <a:pt x="315" y="1131"/>
                    </a:lnTo>
                    <a:lnTo>
                      <a:pt x="294" y="1151"/>
                    </a:lnTo>
                    <a:lnTo>
                      <a:pt x="294" y="1214"/>
                    </a:lnTo>
                    <a:lnTo>
                      <a:pt x="315" y="1235"/>
                    </a:lnTo>
                    <a:lnTo>
                      <a:pt x="273" y="1256"/>
                    </a:lnTo>
                    <a:lnTo>
                      <a:pt x="231" y="1319"/>
                    </a:lnTo>
                    <a:lnTo>
                      <a:pt x="294" y="1319"/>
                    </a:lnTo>
                    <a:lnTo>
                      <a:pt x="294" y="1361"/>
                    </a:lnTo>
                    <a:lnTo>
                      <a:pt x="210" y="1340"/>
                    </a:lnTo>
                    <a:lnTo>
                      <a:pt x="189" y="1403"/>
                    </a:lnTo>
                    <a:lnTo>
                      <a:pt x="210" y="1444"/>
                    </a:lnTo>
                    <a:lnTo>
                      <a:pt x="189" y="1465"/>
                    </a:lnTo>
                    <a:lnTo>
                      <a:pt x="168" y="1528"/>
                    </a:lnTo>
                    <a:lnTo>
                      <a:pt x="63" y="1528"/>
                    </a:lnTo>
                    <a:lnTo>
                      <a:pt x="1" y="1549"/>
                    </a:lnTo>
                    <a:lnTo>
                      <a:pt x="63" y="1570"/>
                    </a:lnTo>
                    <a:lnTo>
                      <a:pt x="126" y="1570"/>
                    </a:lnTo>
                    <a:lnTo>
                      <a:pt x="189" y="1612"/>
                    </a:lnTo>
                    <a:lnTo>
                      <a:pt x="168" y="1633"/>
                    </a:lnTo>
                    <a:lnTo>
                      <a:pt x="105" y="1633"/>
                    </a:lnTo>
                    <a:lnTo>
                      <a:pt x="189" y="1716"/>
                    </a:lnTo>
                    <a:lnTo>
                      <a:pt x="210" y="1716"/>
                    </a:lnTo>
                    <a:lnTo>
                      <a:pt x="273" y="1737"/>
                    </a:lnTo>
                    <a:lnTo>
                      <a:pt x="503" y="1507"/>
                    </a:lnTo>
                    <a:lnTo>
                      <a:pt x="482" y="1570"/>
                    </a:lnTo>
                    <a:lnTo>
                      <a:pt x="503" y="1612"/>
                    </a:lnTo>
                    <a:lnTo>
                      <a:pt x="419" y="1633"/>
                    </a:lnTo>
                    <a:lnTo>
                      <a:pt x="377" y="1758"/>
                    </a:lnTo>
                    <a:lnTo>
                      <a:pt x="377" y="1779"/>
                    </a:lnTo>
                    <a:lnTo>
                      <a:pt x="315" y="1947"/>
                    </a:lnTo>
                    <a:lnTo>
                      <a:pt x="336" y="1947"/>
                    </a:lnTo>
                    <a:lnTo>
                      <a:pt x="294" y="2135"/>
                    </a:lnTo>
                    <a:lnTo>
                      <a:pt x="294" y="2239"/>
                    </a:lnTo>
                    <a:lnTo>
                      <a:pt x="231" y="2281"/>
                    </a:lnTo>
                    <a:lnTo>
                      <a:pt x="294" y="2323"/>
                    </a:lnTo>
                    <a:lnTo>
                      <a:pt x="315" y="2302"/>
                    </a:lnTo>
                    <a:lnTo>
                      <a:pt x="231" y="2449"/>
                    </a:lnTo>
                    <a:lnTo>
                      <a:pt x="231" y="2595"/>
                    </a:lnTo>
                    <a:lnTo>
                      <a:pt x="189" y="2658"/>
                    </a:lnTo>
                    <a:lnTo>
                      <a:pt x="189" y="2700"/>
                    </a:lnTo>
                    <a:lnTo>
                      <a:pt x="315" y="2700"/>
                    </a:lnTo>
                    <a:lnTo>
                      <a:pt x="294" y="2595"/>
                    </a:lnTo>
                    <a:lnTo>
                      <a:pt x="336" y="2491"/>
                    </a:lnTo>
                    <a:lnTo>
                      <a:pt x="336" y="2407"/>
                    </a:lnTo>
                    <a:lnTo>
                      <a:pt x="398" y="2323"/>
                    </a:lnTo>
                    <a:lnTo>
                      <a:pt x="336" y="2135"/>
                    </a:lnTo>
                    <a:lnTo>
                      <a:pt x="398" y="2135"/>
                    </a:lnTo>
                    <a:lnTo>
                      <a:pt x="545" y="1947"/>
                    </a:lnTo>
                    <a:lnTo>
                      <a:pt x="440" y="2135"/>
                    </a:lnTo>
                    <a:lnTo>
                      <a:pt x="419" y="2239"/>
                    </a:lnTo>
                    <a:lnTo>
                      <a:pt x="482" y="2260"/>
                    </a:lnTo>
                    <a:lnTo>
                      <a:pt x="482" y="2198"/>
                    </a:lnTo>
                    <a:lnTo>
                      <a:pt x="545" y="2135"/>
                    </a:lnTo>
                    <a:lnTo>
                      <a:pt x="587" y="2260"/>
                    </a:lnTo>
                    <a:lnTo>
                      <a:pt x="628" y="2135"/>
                    </a:lnTo>
                    <a:lnTo>
                      <a:pt x="628" y="2030"/>
                    </a:lnTo>
                    <a:lnTo>
                      <a:pt x="691" y="1988"/>
                    </a:lnTo>
                    <a:lnTo>
                      <a:pt x="649" y="2135"/>
                    </a:lnTo>
                    <a:lnTo>
                      <a:pt x="754" y="2198"/>
                    </a:lnTo>
                    <a:lnTo>
                      <a:pt x="649" y="2177"/>
                    </a:lnTo>
                    <a:lnTo>
                      <a:pt x="628" y="2323"/>
                    </a:lnTo>
                    <a:lnTo>
                      <a:pt x="649" y="2449"/>
                    </a:lnTo>
                    <a:lnTo>
                      <a:pt x="712" y="2470"/>
                    </a:lnTo>
                    <a:lnTo>
                      <a:pt x="754" y="2574"/>
                    </a:lnTo>
                    <a:lnTo>
                      <a:pt x="649" y="2658"/>
                    </a:lnTo>
                    <a:lnTo>
                      <a:pt x="587" y="2909"/>
                    </a:lnTo>
                    <a:lnTo>
                      <a:pt x="587" y="3014"/>
                    </a:lnTo>
                    <a:lnTo>
                      <a:pt x="503" y="2972"/>
                    </a:lnTo>
                    <a:lnTo>
                      <a:pt x="503" y="3097"/>
                    </a:lnTo>
                    <a:lnTo>
                      <a:pt x="628" y="3244"/>
                    </a:lnTo>
                    <a:lnTo>
                      <a:pt x="587" y="3097"/>
                    </a:lnTo>
                    <a:lnTo>
                      <a:pt x="649" y="3076"/>
                    </a:lnTo>
                    <a:lnTo>
                      <a:pt x="859" y="3223"/>
                    </a:lnTo>
                    <a:lnTo>
                      <a:pt x="859" y="3097"/>
                    </a:lnTo>
                    <a:lnTo>
                      <a:pt x="796" y="3035"/>
                    </a:lnTo>
                    <a:lnTo>
                      <a:pt x="838" y="3014"/>
                    </a:lnTo>
                    <a:lnTo>
                      <a:pt x="1005" y="3118"/>
                    </a:lnTo>
                    <a:lnTo>
                      <a:pt x="1131" y="3118"/>
                    </a:lnTo>
                    <a:lnTo>
                      <a:pt x="1131" y="3076"/>
                    </a:lnTo>
                    <a:lnTo>
                      <a:pt x="1235" y="3076"/>
                    </a:lnTo>
                    <a:lnTo>
                      <a:pt x="1256" y="2972"/>
                    </a:lnTo>
                    <a:lnTo>
                      <a:pt x="1549" y="2993"/>
                    </a:lnTo>
                    <a:lnTo>
                      <a:pt x="1361" y="3014"/>
                    </a:lnTo>
                    <a:lnTo>
                      <a:pt x="1235" y="3348"/>
                    </a:lnTo>
                    <a:lnTo>
                      <a:pt x="1382" y="3620"/>
                    </a:lnTo>
                    <a:lnTo>
                      <a:pt x="1444" y="3558"/>
                    </a:lnTo>
                    <a:lnTo>
                      <a:pt x="1444" y="3704"/>
                    </a:lnTo>
                    <a:lnTo>
                      <a:pt x="1549" y="3600"/>
                    </a:lnTo>
                    <a:lnTo>
                      <a:pt x="1654" y="3600"/>
                    </a:lnTo>
                    <a:lnTo>
                      <a:pt x="1633" y="3746"/>
                    </a:lnTo>
                    <a:lnTo>
                      <a:pt x="1654" y="3767"/>
                    </a:lnTo>
                    <a:lnTo>
                      <a:pt x="1549" y="3851"/>
                    </a:lnTo>
                    <a:lnTo>
                      <a:pt x="1570" y="4018"/>
                    </a:lnTo>
                    <a:lnTo>
                      <a:pt x="1528" y="4123"/>
                    </a:lnTo>
                    <a:lnTo>
                      <a:pt x="1570" y="4227"/>
                    </a:lnTo>
                    <a:lnTo>
                      <a:pt x="1654" y="4290"/>
                    </a:lnTo>
                    <a:lnTo>
                      <a:pt x="1737" y="4290"/>
                    </a:lnTo>
                    <a:lnTo>
                      <a:pt x="1675" y="4332"/>
                    </a:lnTo>
                    <a:lnTo>
                      <a:pt x="1591" y="4332"/>
                    </a:lnTo>
                    <a:lnTo>
                      <a:pt x="1549" y="4248"/>
                    </a:lnTo>
                    <a:lnTo>
                      <a:pt x="1465" y="4269"/>
                    </a:lnTo>
                    <a:lnTo>
                      <a:pt x="1528" y="4353"/>
                    </a:lnTo>
                    <a:lnTo>
                      <a:pt x="1591" y="4395"/>
                    </a:lnTo>
                    <a:lnTo>
                      <a:pt x="1486" y="4374"/>
                    </a:lnTo>
                    <a:lnTo>
                      <a:pt x="1424" y="4290"/>
                    </a:lnTo>
                    <a:lnTo>
                      <a:pt x="1235" y="4353"/>
                    </a:lnTo>
                    <a:lnTo>
                      <a:pt x="1152" y="4353"/>
                    </a:lnTo>
                    <a:lnTo>
                      <a:pt x="963" y="4436"/>
                    </a:lnTo>
                    <a:lnTo>
                      <a:pt x="859" y="4583"/>
                    </a:lnTo>
                    <a:lnTo>
                      <a:pt x="733" y="4667"/>
                    </a:lnTo>
                    <a:lnTo>
                      <a:pt x="691" y="4750"/>
                    </a:lnTo>
                    <a:lnTo>
                      <a:pt x="817" y="4750"/>
                    </a:lnTo>
                    <a:lnTo>
                      <a:pt x="817" y="4688"/>
                    </a:lnTo>
                    <a:lnTo>
                      <a:pt x="1026" y="4646"/>
                    </a:lnTo>
                    <a:lnTo>
                      <a:pt x="1005" y="4750"/>
                    </a:lnTo>
                    <a:lnTo>
                      <a:pt x="1068" y="4813"/>
                    </a:lnTo>
                    <a:lnTo>
                      <a:pt x="1005" y="4876"/>
                    </a:lnTo>
                    <a:lnTo>
                      <a:pt x="1026" y="4960"/>
                    </a:lnTo>
                    <a:lnTo>
                      <a:pt x="1068" y="4960"/>
                    </a:lnTo>
                    <a:lnTo>
                      <a:pt x="942" y="5190"/>
                    </a:lnTo>
                    <a:lnTo>
                      <a:pt x="859" y="5232"/>
                    </a:lnTo>
                    <a:lnTo>
                      <a:pt x="754" y="5294"/>
                    </a:lnTo>
                    <a:lnTo>
                      <a:pt x="733" y="5294"/>
                    </a:lnTo>
                    <a:lnTo>
                      <a:pt x="608" y="5378"/>
                    </a:lnTo>
                    <a:lnTo>
                      <a:pt x="524" y="5378"/>
                    </a:lnTo>
                    <a:lnTo>
                      <a:pt x="398" y="5483"/>
                    </a:lnTo>
                    <a:lnTo>
                      <a:pt x="503" y="5483"/>
                    </a:lnTo>
                    <a:lnTo>
                      <a:pt x="503" y="5545"/>
                    </a:lnTo>
                    <a:lnTo>
                      <a:pt x="419" y="5608"/>
                    </a:lnTo>
                    <a:lnTo>
                      <a:pt x="545" y="5629"/>
                    </a:lnTo>
                    <a:lnTo>
                      <a:pt x="524" y="5650"/>
                    </a:lnTo>
                    <a:lnTo>
                      <a:pt x="587" y="5692"/>
                    </a:lnTo>
                    <a:lnTo>
                      <a:pt x="649" y="5650"/>
                    </a:lnTo>
                    <a:lnTo>
                      <a:pt x="754" y="5608"/>
                    </a:lnTo>
                    <a:lnTo>
                      <a:pt x="900" y="5545"/>
                    </a:lnTo>
                    <a:lnTo>
                      <a:pt x="921" y="5629"/>
                    </a:lnTo>
                    <a:lnTo>
                      <a:pt x="1026" y="5650"/>
                    </a:lnTo>
                    <a:lnTo>
                      <a:pt x="942" y="5692"/>
                    </a:lnTo>
                    <a:lnTo>
                      <a:pt x="921" y="5734"/>
                    </a:lnTo>
                    <a:lnTo>
                      <a:pt x="1068" y="5734"/>
                    </a:lnTo>
                    <a:lnTo>
                      <a:pt x="1068" y="5713"/>
                    </a:lnTo>
                    <a:lnTo>
                      <a:pt x="1152" y="5692"/>
                    </a:lnTo>
                    <a:lnTo>
                      <a:pt x="1256" y="5796"/>
                    </a:lnTo>
                    <a:lnTo>
                      <a:pt x="1319" y="5859"/>
                    </a:lnTo>
                    <a:lnTo>
                      <a:pt x="1486" y="5859"/>
                    </a:lnTo>
                    <a:lnTo>
                      <a:pt x="1549" y="5796"/>
                    </a:lnTo>
                    <a:lnTo>
                      <a:pt x="1633" y="5755"/>
                    </a:lnTo>
                    <a:lnTo>
                      <a:pt x="1758" y="5713"/>
                    </a:lnTo>
                    <a:lnTo>
                      <a:pt x="1800" y="5650"/>
                    </a:lnTo>
                    <a:lnTo>
                      <a:pt x="1905" y="5608"/>
                    </a:lnTo>
                    <a:lnTo>
                      <a:pt x="1758" y="5755"/>
                    </a:lnTo>
                    <a:lnTo>
                      <a:pt x="1633" y="5901"/>
                    </a:lnTo>
                    <a:lnTo>
                      <a:pt x="1633" y="6048"/>
                    </a:lnTo>
                    <a:lnTo>
                      <a:pt x="1528" y="6048"/>
                    </a:lnTo>
                    <a:lnTo>
                      <a:pt x="1444" y="6068"/>
                    </a:lnTo>
                    <a:lnTo>
                      <a:pt x="1361" y="6027"/>
                    </a:lnTo>
                    <a:lnTo>
                      <a:pt x="1131" y="6006"/>
                    </a:lnTo>
                    <a:lnTo>
                      <a:pt x="963" y="6048"/>
                    </a:lnTo>
                    <a:lnTo>
                      <a:pt x="963" y="6131"/>
                    </a:lnTo>
                    <a:lnTo>
                      <a:pt x="900" y="6215"/>
                    </a:lnTo>
                    <a:lnTo>
                      <a:pt x="796" y="6215"/>
                    </a:lnTo>
                    <a:lnTo>
                      <a:pt x="796" y="6382"/>
                    </a:lnTo>
                    <a:lnTo>
                      <a:pt x="691" y="6487"/>
                    </a:lnTo>
                    <a:lnTo>
                      <a:pt x="649" y="6550"/>
                    </a:lnTo>
                    <a:lnTo>
                      <a:pt x="545" y="6550"/>
                    </a:lnTo>
                    <a:lnTo>
                      <a:pt x="524" y="6675"/>
                    </a:lnTo>
                    <a:lnTo>
                      <a:pt x="482" y="6675"/>
                    </a:lnTo>
                    <a:lnTo>
                      <a:pt x="440" y="6738"/>
                    </a:lnTo>
                    <a:lnTo>
                      <a:pt x="315" y="6843"/>
                    </a:lnTo>
                    <a:lnTo>
                      <a:pt x="231" y="6801"/>
                    </a:lnTo>
                    <a:lnTo>
                      <a:pt x="168" y="6864"/>
                    </a:lnTo>
                    <a:lnTo>
                      <a:pt x="168" y="6968"/>
                    </a:lnTo>
                    <a:lnTo>
                      <a:pt x="273" y="6968"/>
                    </a:lnTo>
                    <a:lnTo>
                      <a:pt x="273" y="6885"/>
                    </a:lnTo>
                    <a:lnTo>
                      <a:pt x="377" y="6905"/>
                    </a:lnTo>
                    <a:lnTo>
                      <a:pt x="419" y="7010"/>
                    </a:lnTo>
                    <a:lnTo>
                      <a:pt x="503" y="6968"/>
                    </a:lnTo>
                    <a:lnTo>
                      <a:pt x="482" y="6905"/>
                    </a:lnTo>
                    <a:lnTo>
                      <a:pt x="524" y="6843"/>
                    </a:lnTo>
                    <a:lnTo>
                      <a:pt x="545" y="6864"/>
                    </a:lnTo>
                    <a:lnTo>
                      <a:pt x="628" y="6801"/>
                    </a:lnTo>
                    <a:lnTo>
                      <a:pt x="649" y="6801"/>
                    </a:lnTo>
                    <a:lnTo>
                      <a:pt x="712" y="6696"/>
                    </a:lnTo>
                    <a:lnTo>
                      <a:pt x="817" y="6759"/>
                    </a:lnTo>
                    <a:lnTo>
                      <a:pt x="900" y="6696"/>
                    </a:lnTo>
                    <a:lnTo>
                      <a:pt x="963" y="6738"/>
                    </a:lnTo>
                    <a:lnTo>
                      <a:pt x="1005" y="6696"/>
                    </a:lnTo>
                    <a:lnTo>
                      <a:pt x="1047" y="6759"/>
                    </a:lnTo>
                    <a:lnTo>
                      <a:pt x="1110" y="6759"/>
                    </a:lnTo>
                    <a:lnTo>
                      <a:pt x="1172" y="6801"/>
                    </a:lnTo>
                    <a:lnTo>
                      <a:pt x="1277" y="6801"/>
                    </a:lnTo>
                    <a:lnTo>
                      <a:pt x="1256" y="6759"/>
                    </a:lnTo>
                    <a:lnTo>
                      <a:pt x="1340" y="6738"/>
                    </a:lnTo>
                    <a:lnTo>
                      <a:pt x="1361" y="6654"/>
                    </a:lnTo>
                    <a:lnTo>
                      <a:pt x="1340" y="6571"/>
                    </a:lnTo>
                    <a:lnTo>
                      <a:pt x="1382" y="6487"/>
                    </a:lnTo>
                    <a:lnTo>
                      <a:pt x="1444" y="6487"/>
                    </a:lnTo>
                    <a:lnTo>
                      <a:pt x="1465" y="6445"/>
                    </a:lnTo>
                    <a:lnTo>
                      <a:pt x="1675" y="6424"/>
                    </a:lnTo>
                    <a:lnTo>
                      <a:pt x="1779" y="6424"/>
                    </a:lnTo>
                    <a:lnTo>
                      <a:pt x="1905" y="6487"/>
                    </a:lnTo>
                    <a:lnTo>
                      <a:pt x="2093" y="6487"/>
                    </a:lnTo>
                    <a:lnTo>
                      <a:pt x="2177" y="6529"/>
                    </a:lnTo>
                    <a:lnTo>
                      <a:pt x="2198" y="6445"/>
                    </a:lnTo>
                    <a:lnTo>
                      <a:pt x="2323" y="6361"/>
                    </a:lnTo>
                    <a:lnTo>
                      <a:pt x="2407" y="6382"/>
                    </a:lnTo>
                    <a:lnTo>
                      <a:pt x="2512" y="6320"/>
                    </a:lnTo>
                    <a:lnTo>
                      <a:pt x="2616" y="6340"/>
                    </a:lnTo>
                    <a:lnTo>
                      <a:pt x="2637" y="6320"/>
                    </a:lnTo>
                    <a:lnTo>
                      <a:pt x="2721" y="6278"/>
                    </a:lnTo>
                    <a:lnTo>
                      <a:pt x="2721" y="6320"/>
                    </a:lnTo>
                    <a:lnTo>
                      <a:pt x="2804" y="6361"/>
                    </a:lnTo>
                    <a:lnTo>
                      <a:pt x="2888" y="6320"/>
                    </a:lnTo>
                    <a:lnTo>
                      <a:pt x="3056" y="6320"/>
                    </a:lnTo>
                    <a:lnTo>
                      <a:pt x="3202" y="6278"/>
                    </a:lnTo>
                    <a:lnTo>
                      <a:pt x="3307" y="6320"/>
                    </a:lnTo>
                    <a:lnTo>
                      <a:pt x="3349" y="6340"/>
                    </a:lnTo>
                    <a:lnTo>
                      <a:pt x="3453" y="6257"/>
                    </a:lnTo>
                    <a:lnTo>
                      <a:pt x="3537" y="6236"/>
                    </a:lnTo>
                    <a:lnTo>
                      <a:pt x="3621" y="6152"/>
                    </a:lnTo>
                    <a:lnTo>
                      <a:pt x="3683" y="6152"/>
                    </a:lnTo>
                    <a:lnTo>
                      <a:pt x="3746" y="6173"/>
                    </a:lnTo>
                    <a:lnTo>
                      <a:pt x="3725" y="6110"/>
                    </a:lnTo>
                    <a:lnTo>
                      <a:pt x="3851" y="6027"/>
                    </a:lnTo>
                    <a:lnTo>
                      <a:pt x="3955" y="6006"/>
                    </a:lnTo>
                    <a:lnTo>
                      <a:pt x="3955" y="5922"/>
                    </a:lnTo>
                    <a:lnTo>
                      <a:pt x="3934" y="5859"/>
                    </a:lnTo>
                    <a:lnTo>
                      <a:pt x="3955" y="5796"/>
                    </a:lnTo>
                    <a:lnTo>
                      <a:pt x="3788" y="5796"/>
                    </a:lnTo>
                    <a:lnTo>
                      <a:pt x="3683" y="5838"/>
                    </a:lnTo>
                    <a:lnTo>
                      <a:pt x="3641" y="5838"/>
                    </a:lnTo>
                    <a:lnTo>
                      <a:pt x="3537" y="5817"/>
                    </a:lnTo>
                    <a:lnTo>
                      <a:pt x="3474" y="5796"/>
                    </a:lnTo>
                    <a:lnTo>
                      <a:pt x="3537" y="5755"/>
                    </a:lnTo>
                    <a:lnTo>
                      <a:pt x="3558" y="5755"/>
                    </a:lnTo>
                    <a:lnTo>
                      <a:pt x="3558" y="5734"/>
                    </a:lnTo>
                    <a:lnTo>
                      <a:pt x="3474" y="5713"/>
                    </a:lnTo>
                    <a:lnTo>
                      <a:pt x="3411" y="5734"/>
                    </a:lnTo>
                    <a:lnTo>
                      <a:pt x="3516" y="5650"/>
                    </a:lnTo>
                    <a:lnTo>
                      <a:pt x="3579" y="5692"/>
                    </a:lnTo>
                    <a:lnTo>
                      <a:pt x="3662" y="5629"/>
                    </a:lnTo>
                    <a:lnTo>
                      <a:pt x="3641" y="5545"/>
                    </a:lnTo>
                    <a:lnTo>
                      <a:pt x="3558" y="5545"/>
                    </a:lnTo>
                    <a:lnTo>
                      <a:pt x="3621" y="5504"/>
                    </a:lnTo>
                    <a:lnTo>
                      <a:pt x="3662" y="5441"/>
                    </a:lnTo>
                    <a:lnTo>
                      <a:pt x="3725" y="5504"/>
                    </a:lnTo>
                    <a:lnTo>
                      <a:pt x="3788" y="5441"/>
                    </a:lnTo>
                    <a:lnTo>
                      <a:pt x="3851" y="5399"/>
                    </a:lnTo>
                    <a:lnTo>
                      <a:pt x="3788" y="5378"/>
                    </a:lnTo>
                    <a:lnTo>
                      <a:pt x="3830" y="5336"/>
                    </a:lnTo>
                    <a:lnTo>
                      <a:pt x="3725" y="5336"/>
                    </a:lnTo>
                    <a:lnTo>
                      <a:pt x="3767" y="5273"/>
                    </a:lnTo>
                    <a:lnTo>
                      <a:pt x="3830" y="5294"/>
                    </a:lnTo>
                    <a:lnTo>
                      <a:pt x="3851" y="5315"/>
                    </a:lnTo>
                    <a:lnTo>
                      <a:pt x="3893" y="5232"/>
                    </a:lnTo>
                    <a:lnTo>
                      <a:pt x="3976" y="5211"/>
                    </a:lnTo>
                    <a:lnTo>
                      <a:pt x="3976" y="5064"/>
                    </a:lnTo>
                    <a:lnTo>
                      <a:pt x="4060" y="4897"/>
                    </a:lnTo>
                    <a:lnTo>
                      <a:pt x="3997" y="4813"/>
                    </a:lnTo>
                    <a:lnTo>
                      <a:pt x="3976" y="4688"/>
                    </a:lnTo>
                    <a:lnTo>
                      <a:pt x="3767" y="4541"/>
                    </a:lnTo>
                    <a:lnTo>
                      <a:pt x="3349" y="4541"/>
                    </a:lnTo>
                    <a:lnTo>
                      <a:pt x="3328" y="4667"/>
                    </a:lnTo>
                    <a:lnTo>
                      <a:pt x="3307" y="4708"/>
                    </a:lnTo>
                    <a:lnTo>
                      <a:pt x="3202" y="4646"/>
                    </a:lnTo>
                    <a:lnTo>
                      <a:pt x="3097" y="4604"/>
                    </a:lnTo>
                    <a:lnTo>
                      <a:pt x="3265" y="4436"/>
                    </a:lnTo>
                    <a:lnTo>
                      <a:pt x="3265" y="4332"/>
                    </a:lnTo>
                    <a:lnTo>
                      <a:pt x="3139" y="4123"/>
                    </a:lnTo>
                    <a:lnTo>
                      <a:pt x="3097" y="4123"/>
                    </a:lnTo>
                    <a:lnTo>
                      <a:pt x="2951" y="4039"/>
                    </a:lnTo>
                    <a:lnTo>
                      <a:pt x="2909" y="3955"/>
                    </a:lnTo>
                    <a:lnTo>
                      <a:pt x="2846" y="3976"/>
                    </a:lnTo>
                    <a:lnTo>
                      <a:pt x="2825" y="3976"/>
                    </a:lnTo>
                    <a:lnTo>
                      <a:pt x="2742" y="3955"/>
                    </a:lnTo>
                    <a:lnTo>
                      <a:pt x="2825" y="3955"/>
                    </a:lnTo>
                    <a:lnTo>
                      <a:pt x="2930" y="3934"/>
                    </a:lnTo>
                    <a:lnTo>
                      <a:pt x="2993" y="3955"/>
                    </a:lnTo>
                    <a:lnTo>
                      <a:pt x="3014" y="4018"/>
                    </a:lnTo>
                    <a:lnTo>
                      <a:pt x="3139" y="4018"/>
                    </a:lnTo>
                    <a:lnTo>
                      <a:pt x="2993" y="3830"/>
                    </a:lnTo>
                    <a:lnTo>
                      <a:pt x="2909" y="3725"/>
                    </a:lnTo>
                    <a:lnTo>
                      <a:pt x="2951" y="3641"/>
                    </a:lnTo>
                    <a:lnTo>
                      <a:pt x="2993" y="3641"/>
                    </a:lnTo>
                    <a:lnTo>
                      <a:pt x="2909" y="3600"/>
                    </a:lnTo>
                    <a:lnTo>
                      <a:pt x="2888" y="3537"/>
                    </a:lnTo>
                    <a:lnTo>
                      <a:pt x="2846" y="3537"/>
                    </a:lnTo>
                    <a:lnTo>
                      <a:pt x="2784" y="3348"/>
                    </a:lnTo>
                    <a:lnTo>
                      <a:pt x="2616" y="3307"/>
                    </a:lnTo>
                    <a:lnTo>
                      <a:pt x="2428" y="3244"/>
                    </a:lnTo>
                    <a:lnTo>
                      <a:pt x="2428" y="3181"/>
                    </a:lnTo>
                    <a:lnTo>
                      <a:pt x="2386" y="3139"/>
                    </a:lnTo>
                    <a:lnTo>
                      <a:pt x="2323" y="2930"/>
                    </a:lnTo>
                    <a:lnTo>
                      <a:pt x="2260" y="2825"/>
                    </a:lnTo>
                    <a:lnTo>
                      <a:pt x="2198" y="2574"/>
                    </a:lnTo>
                    <a:lnTo>
                      <a:pt x="2156" y="2470"/>
                    </a:lnTo>
                    <a:lnTo>
                      <a:pt x="2093" y="2470"/>
                    </a:lnTo>
                    <a:lnTo>
                      <a:pt x="1947" y="2239"/>
                    </a:lnTo>
                    <a:lnTo>
                      <a:pt x="1842" y="2198"/>
                    </a:lnTo>
                    <a:lnTo>
                      <a:pt x="1758" y="2156"/>
                    </a:lnTo>
                    <a:lnTo>
                      <a:pt x="1654" y="2093"/>
                    </a:lnTo>
                    <a:lnTo>
                      <a:pt x="1591" y="2156"/>
                    </a:lnTo>
                    <a:lnTo>
                      <a:pt x="1486" y="2198"/>
                    </a:lnTo>
                    <a:lnTo>
                      <a:pt x="1361" y="2177"/>
                    </a:lnTo>
                    <a:lnTo>
                      <a:pt x="1277" y="2177"/>
                    </a:lnTo>
                    <a:lnTo>
                      <a:pt x="1172" y="2156"/>
                    </a:lnTo>
                    <a:lnTo>
                      <a:pt x="1152" y="2072"/>
                    </a:lnTo>
                    <a:lnTo>
                      <a:pt x="1152" y="2072"/>
                    </a:lnTo>
                    <a:lnTo>
                      <a:pt x="1214" y="2093"/>
                    </a:lnTo>
                    <a:lnTo>
                      <a:pt x="1340" y="2135"/>
                    </a:lnTo>
                    <a:lnTo>
                      <a:pt x="1465" y="2093"/>
                    </a:lnTo>
                    <a:lnTo>
                      <a:pt x="1486" y="1988"/>
                    </a:lnTo>
                    <a:lnTo>
                      <a:pt x="1591" y="1988"/>
                    </a:lnTo>
                    <a:lnTo>
                      <a:pt x="1696" y="1926"/>
                    </a:lnTo>
                    <a:lnTo>
                      <a:pt x="1591" y="1884"/>
                    </a:lnTo>
                    <a:lnTo>
                      <a:pt x="1591" y="1800"/>
                    </a:lnTo>
                    <a:lnTo>
                      <a:pt x="1549" y="1779"/>
                    </a:lnTo>
                    <a:lnTo>
                      <a:pt x="1424" y="1863"/>
                    </a:lnTo>
                    <a:lnTo>
                      <a:pt x="1382" y="1842"/>
                    </a:lnTo>
                    <a:lnTo>
                      <a:pt x="1486" y="1758"/>
                    </a:lnTo>
                    <a:lnTo>
                      <a:pt x="1633" y="1758"/>
                    </a:lnTo>
                    <a:lnTo>
                      <a:pt x="1696" y="1716"/>
                    </a:lnTo>
                    <a:lnTo>
                      <a:pt x="1696" y="1633"/>
                    </a:lnTo>
                    <a:lnTo>
                      <a:pt x="1758" y="1612"/>
                    </a:lnTo>
                    <a:lnTo>
                      <a:pt x="1842" y="1444"/>
                    </a:lnTo>
                    <a:lnTo>
                      <a:pt x="1884" y="1403"/>
                    </a:lnTo>
                    <a:lnTo>
                      <a:pt x="1884" y="1340"/>
                    </a:lnTo>
                    <a:lnTo>
                      <a:pt x="1947" y="1235"/>
                    </a:lnTo>
                    <a:lnTo>
                      <a:pt x="1905" y="1214"/>
                    </a:lnTo>
                    <a:lnTo>
                      <a:pt x="1968" y="1047"/>
                    </a:lnTo>
                    <a:lnTo>
                      <a:pt x="2072" y="984"/>
                    </a:lnTo>
                    <a:lnTo>
                      <a:pt x="2072" y="900"/>
                    </a:lnTo>
                    <a:lnTo>
                      <a:pt x="1905" y="754"/>
                    </a:lnTo>
                    <a:lnTo>
                      <a:pt x="1884" y="796"/>
                    </a:lnTo>
                    <a:lnTo>
                      <a:pt x="1675" y="796"/>
                    </a:lnTo>
                    <a:lnTo>
                      <a:pt x="1528" y="754"/>
                    </a:lnTo>
                    <a:lnTo>
                      <a:pt x="1486" y="817"/>
                    </a:lnTo>
                    <a:lnTo>
                      <a:pt x="1424" y="817"/>
                    </a:lnTo>
                    <a:lnTo>
                      <a:pt x="1340" y="754"/>
                    </a:lnTo>
                    <a:lnTo>
                      <a:pt x="1256" y="796"/>
                    </a:lnTo>
                    <a:lnTo>
                      <a:pt x="1256" y="817"/>
                    </a:lnTo>
                    <a:lnTo>
                      <a:pt x="1172" y="838"/>
                    </a:lnTo>
                    <a:lnTo>
                      <a:pt x="1068" y="900"/>
                    </a:lnTo>
                    <a:lnTo>
                      <a:pt x="1047" y="900"/>
                    </a:lnTo>
                    <a:lnTo>
                      <a:pt x="963" y="942"/>
                    </a:lnTo>
                    <a:lnTo>
                      <a:pt x="942" y="921"/>
                    </a:lnTo>
                    <a:lnTo>
                      <a:pt x="1047" y="817"/>
                    </a:lnTo>
                    <a:lnTo>
                      <a:pt x="1131" y="691"/>
                    </a:lnTo>
                    <a:lnTo>
                      <a:pt x="1131" y="691"/>
                    </a:lnTo>
                    <a:lnTo>
                      <a:pt x="1068" y="712"/>
                    </a:lnTo>
                    <a:lnTo>
                      <a:pt x="963" y="691"/>
                    </a:lnTo>
                    <a:lnTo>
                      <a:pt x="1026" y="670"/>
                    </a:lnTo>
                    <a:lnTo>
                      <a:pt x="1047" y="587"/>
                    </a:lnTo>
                    <a:lnTo>
                      <a:pt x="1277" y="419"/>
                    </a:lnTo>
                    <a:lnTo>
                      <a:pt x="1340" y="294"/>
                    </a:lnTo>
                    <a:lnTo>
                      <a:pt x="1424" y="273"/>
                    </a:lnTo>
                    <a:lnTo>
                      <a:pt x="1444" y="168"/>
                    </a:lnTo>
                    <a:lnTo>
                      <a:pt x="1424" y="147"/>
                    </a:lnTo>
                    <a:lnTo>
                      <a:pt x="1465" y="63"/>
                    </a:lnTo>
                    <a:lnTo>
                      <a:pt x="1444"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6939;p56"/>
              <p:cNvSpPr/>
              <p:nvPr/>
            </p:nvSpPr>
            <p:spPr>
              <a:xfrm>
                <a:off x="3586375" y="2350350"/>
                <a:ext cx="31925" cy="25125"/>
              </a:xfrm>
              <a:custGeom>
                <a:avLst/>
                <a:gdLst/>
                <a:ahLst/>
                <a:cxnLst/>
                <a:rect l="l" t="t" r="r" b="b"/>
                <a:pathLst>
                  <a:path w="1277" h="1005" extrusionOk="0">
                    <a:moveTo>
                      <a:pt x="732" y="1"/>
                    </a:moveTo>
                    <a:lnTo>
                      <a:pt x="628" y="63"/>
                    </a:lnTo>
                    <a:lnTo>
                      <a:pt x="544" y="63"/>
                    </a:lnTo>
                    <a:lnTo>
                      <a:pt x="523" y="126"/>
                    </a:lnTo>
                    <a:lnTo>
                      <a:pt x="419" y="126"/>
                    </a:lnTo>
                    <a:lnTo>
                      <a:pt x="377" y="210"/>
                    </a:lnTo>
                    <a:lnTo>
                      <a:pt x="293" y="231"/>
                    </a:lnTo>
                    <a:lnTo>
                      <a:pt x="272" y="335"/>
                    </a:lnTo>
                    <a:lnTo>
                      <a:pt x="126" y="356"/>
                    </a:lnTo>
                    <a:lnTo>
                      <a:pt x="0" y="586"/>
                    </a:lnTo>
                    <a:lnTo>
                      <a:pt x="272" y="838"/>
                    </a:lnTo>
                    <a:lnTo>
                      <a:pt x="335" y="796"/>
                    </a:lnTo>
                    <a:lnTo>
                      <a:pt x="377" y="649"/>
                    </a:lnTo>
                    <a:lnTo>
                      <a:pt x="440" y="586"/>
                    </a:lnTo>
                    <a:lnTo>
                      <a:pt x="607" y="691"/>
                    </a:lnTo>
                    <a:lnTo>
                      <a:pt x="712" y="900"/>
                    </a:lnTo>
                    <a:lnTo>
                      <a:pt x="795" y="942"/>
                    </a:lnTo>
                    <a:lnTo>
                      <a:pt x="921" y="1005"/>
                    </a:lnTo>
                    <a:lnTo>
                      <a:pt x="942" y="1005"/>
                    </a:lnTo>
                    <a:lnTo>
                      <a:pt x="942" y="942"/>
                    </a:lnTo>
                    <a:lnTo>
                      <a:pt x="1004" y="942"/>
                    </a:lnTo>
                    <a:lnTo>
                      <a:pt x="1067" y="858"/>
                    </a:lnTo>
                    <a:lnTo>
                      <a:pt x="1067" y="775"/>
                    </a:lnTo>
                    <a:lnTo>
                      <a:pt x="1214" y="796"/>
                    </a:lnTo>
                    <a:lnTo>
                      <a:pt x="1235" y="691"/>
                    </a:lnTo>
                    <a:lnTo>
                      <a:pt x="1151" y="691"/>
                    </a:lnTo>
                    <a:lnTo>
                      <a:pt x="1172" y="586"/>
                    </a:lnTo>
                    <a:lnTo>
                      <a:pt x="1151" y="545"/>
                    </a:lnTo>
                    <a:lnTo>
                      <a:pt x="1214" y="524"/>
                    </a:lnTo>
                    <a:lnTo>
                      <a:pt x="1277" y="733"/>
                    </a:lnTo>
                    <a:lnTo>
                      <a:pt x="1235" y="461"/>
                    </a:lnTo>
                    <a:lnTo>
                      <a:pt x="1109" y="461"/>
                    </a:lnTo>
                    <a:lnTo>
                      <a:pt x="1172" y="419"/>
                    </a:lnTo>
                    <a:lnTo>
                      <a:pt x="1004" y="147"/>
                    </a:lnTo>
                    <a:lnTo>
                      <a:pt x="1004" y="42"/>
                    </a:lnTo>
                    <a:lnTo>
                      <a:pt x="921" y="21"/>
                    </a:lnTo>
                    <a:lnTo>
                      <a:pt x="732"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53" name="Google Shape;6940;p56"/>
            <p:cNvSpPr/>
            <p:nvPr/>
          </p:nvSpPr>
          <p:spPr>
            <a:xfrm>
              <a:off x="4037841" y="3224817"/>
              <a:ext cx="52333" cy="93527"/>
            </a:xfrm>
            <a:custGeom>
              <a:avLst/>
              <a:gdLst/>
              <a:ahLst/>
              <a:cxnLst/>
              <a:rect l="l" t="t" r="r" b="b"/>
              <a:pathLst>
                <a:path w="4395" h="8224" extrusionOk="0">
                  <a:moveTo>
                    <a:pt x="3914" y="1"/>
                  </a:moveTo>
                  <a:lnTo>
                    <a:pt x="3746" y="168"/>
                  </a:lnTo>
                  <a:lnTo>
                    <a:pt x="3809" y="252"/>
                  </a:lnTo>
                  <a:lnTo>
                    <a:pt x="3704" y="293"/>
                  </a:lnTo>
                  <a:lnTo>
                    <a:pt x="3600" y="252"/>
                  </a:lnTo>
                  <a:lnTo>
                    <a:pt x="3537" y="252"/>
                  </a:lnTo>
                  <a:lnTo>
                    <a:pt x="3621" y="377"/>
                  </a:lnTo>
                  <a:lnTo>
                    <a:pt x="3621" y="419"/>
                  </a:lnTo>
                  <a:lnTo>
                    <a:pt x="3704" y="503"/>
                  </a:lnTo>
                  <a:lnTo>
                    <a:pt x="3704" y="524"/>
                  </a:lnTo>
                  <a:lnTo>
                    <a:pt x="3600" y="670"/>
                  </a:lnTo>
                  <a:lnTo>
                    <a:pt x="3600" y="817"/>
                  </a:lnTo>
                  <a:lnTo>
                    <a:pt x="3516" y="921"/>
                  </a:lnTo>
                  <a:lnTo>
                    <a:pt x="3432" y="900"/>
                  </a:lnTo>
                  <a:lnTo>
                    <a:pt x="3328" y="1026"/>
                  </a:lnTo>
                  <a:lnTo>
                    <a:pt x="3328" y="1109"/>
                  </a:lnTo>
                  <a:lnTo>
                    <a:pt x="3244" y="1151"/>
                  </a:lnTo>
                  <a:lnTo>
                    <a:pt x="3181" y="1130"/>
                  </a:lnTo>
                  <a:lnTo>
                    <a:pt x="3181" y="1005"/>
                  </a:lnTo>
                  <a:lnTo>
                    <a:pt x="3118" y="984"/>
                  </a:lnTo>
                  <a:lnTo>
                    <a:pt x="3035" y="1047"/>
                  </a:lnTo>
                  <a:lnTo>
                    <a:pt x="3035" y="1193"/>
                  </a:lnTo>
                  <a:lnTo>
                    <a:pt x="3139" y="1298"/>
                  </a:lnTo>
                  <a:lnTo>
                    <a:pt x="3181" y="1340"/>
                  </a:lnTo>
                  <a:lnTo>
                    <a:pt x="3139" y="1402"/>
                  </a:lnTo>
                  <a:lnTo>
                    <a:pt x="3077" y="1361"/>
                  </a:lnTo>
                  <a:lnTo>
                    <a:pt x="2930" y="1402"/>
                  </a:lnTo>
                  <a:lnTo>
                    <a:pt x="2993" y="1507"/>
                  </a:lnTo>
                  <a:lnTo>
                    <a:pt x="3098" y="1549"/>
                  </a:lnTo>
                  <a:lnTo>
                    <a:pt x="3098" y="1612"/>
                  </a:lnTo>
                  <a:lnTo>
                    <a:pt x="3077" y="1674"/>
                  </a:lnTo>
                  <a:lnTo>
                    <a:pt x="2993" y="1612"/>
                  </a:lnTo>
                  <a:lnTo>
                    <a:pt x="2909" y="1633"/>
                  </a:lnTo>
                  <a:lnTo>
                    <a:pt x="2888" y="1716"/>
                  </a:lnTo>
                  <a:lnTo>
                    <a:pt x="2721" y="1842"/>
                  </a:lnTo>
                  <a:lnTo>
                    <a:pt x="2721" y="1716"/>
                  </a:lnTo>
                  <a:lnTo>
                    <a:pt x="2763" y="1674"/>
                  </a:lnTo>
                  <a:lnTo>
                    <a:pt x="2721" y="1612"/>
                  </a:lnTo>
                  <a:lnTo>
                    <a:pt x="2616" y="1716"/>
                  </a:lnTo>
                  <a:lnTo>
                    <a:pt x="2679" y="1758"/>
                  </a:lnTo>
                  <a:lnTo>
                    <a:pt x="2658" y="1821"/>
                  </a:lnTo>
                  <a:lnTo>
                    <a:pt x="2512" y="1884"/>
                  </a:lnTo>
                  <a:lnTo>
                    <a:pt x="2574" y="1988"/>
                  </a:lnTo>
                  <a:lnTo>
                    <a:pt x="2658" y="2030"/>
                  </a:lnTo>
                  <a:lnTo>
                    <a:pt x="2658" y="2072"/>
                  </a:lnTo>
                  <a:lnTo>
                    <a:pt x="2574" y="2093"/>
                  </a:lnTo>
                  <a:lnTo>
                    <a:pt x="2470" y="2156"/>
                  </a:lnTo>
                  <a:lnTo>
                    <a:pt x="2470" y="2072"/>
                  </a:lnTo>
                  <a:lnTo>
                    <a:pt x="2407" y="2072"/>
                  </a:lnTo>
                  <a:lnTo>
                    <a:pt x="2470" y="1967"/>
                  </a:lnTo>
                  <a:lnTo>
                    <a:pt x="2407" y="1946"/>
                  </a:lnTo>
                  <a:lnTo>
                    <a:pt x="2198" y="2135"/>
                  </a:lnTo>
                  <a:lnTo>
                    <a:pt x="2177" y="2281"/>
                  </a:lnTo>
                  <a:lnTo>
                    <a:pt x="2198" y="2365"/>
                  </a:lnTo>
                  <a:lnTo>
                    <a:pt x="2156" y="2407"/>
                  </a:lnTo>
                  <a:lnTo>
                    <a:pt x="2093" y="2386"/>
                  </a:lnTo>
                  <a:lnTo>
                    <a:pt x="2051" y="2365"/>
                  </a:lnTo>
                  <a:lnTo>
                    <a:pt x="2051" y="2197"/>
                  </a:lnTo>
                  <a:lnTo>
                    <a:pt x="1989" y="2197"/>
                  </a:lnTo>
                  <a:lnTo>
                    <a:pt x="1863" y="2344"/>
                  </a:lnTo>
                  <a:lnTo>
                    <a:pt x="1717" y="2239"/>
                  </a:lnTo>
                  <a:lnTo>
                    <a:pt x="1675" y="2281"/>
                  </a:lnTo>
                  <a:lnTo>
                    <a:pt x="1633" y="2281"/>
                  </a:lnTo>
                  <a:lnTo>
                    <a:pt x="1654" y="2449"/>
                  </a:lnTo>
                  <a:lnTo>
                    <a:pt x="1612" y="2449"/>
                  </a:lnTo>
                  <a:lnTo>
                    <a:pt x="1549" y="2469"/>
                  </a:lnTo>
                  <a:lnTo>
                    <a:pt x="1549" y="2365"/>
                  </a:lnTo>
                  <a:lnTo>
                    <a:pt x="1507" y="2344"/>
                  </a:lnTo>
                  <a:lnTo>
                    <a:pt x="1445" y="2449"/>
                  </a:lnTo>
                  <a:lnTo>
                    <a:pt x="1403" y="2344"/>
                  </a:lnTo>
                  <a:lnTo>
                    <a:pt x="1152" y="2553"/>
                  </a:lnTo>
                  <a:lnTo>
                    <a:pt x="1110" y="2553"/>
                  </a:lnTo>
                  <a:lnTo>
                    <a:pt x="1047" y="2511"/>
                  </a:lnTo>
                  <a:lnTo>
                    <a:pt x="921" y="2511"/>
                  </a:lnTo>
                  <a:lnTo>
                    <a:pt x="880" y="2595"/>
                  </a:lnTo>
                  <a:lnTo>
                    <a:pt x="901" y="2783"/>
                  </a:lnTo>
                  <a:lnTo>
                    <a:pt x="733" y="3034"/>
                  </a:lnTo>
                  <a:lnTo>
                    <a:pt x="733" y="3097"/>
                  </a:lnTo>
                  <a:lnTo>
                    <a:pt x="587" y="3244"/>
                  </a:lnTo>
                  <a:lnTo>
                    <a:pt x="587" y="3327"/>
                  </a:lnTo>
                  <a:lnTo>
                    <a:pt x="670" y="3411"/>
                  </a:lnTo>
                  <a:lnTo>
                    <a:pt x="587" y="3516"/>
                  </a:lnTo>
                  <a:lnTo>
                    <a:pt x="629" y="3704"/>
                  </a:lnTo>
                  <a:lnTo>
                    <a:pt x="629" y="3830"/>
                  </a:lnTo>
                  <a:lnTo>
                    <a:pt x="796" y="4143"/>
                  </a:lnTo>
                  <a:lnTo>
                    <a:pt x="796" y="4227"/>
                  </a:lnTo>
                  <a:lnTo>
                    <a:pt x="880" y="4332"/>
                  </a:lnTo>
                  <a:lnTo>
                    <a:pt x="880" y="4374"/>
                  </a:lnTo>
                  <a:lnTo>
                    <a:pt x="796" y="4457"/>
                  </a:lnTo>
                  <a:lnTo>
                    <a:pt x="817" y="4541"/>
                  </a:lnTo>
                  <a:lnTo>
                    <a:pt x="775" y="4792"/>
                  </a:lnTo>
                  <a:lnTo>
                    <a:pt x="670" y="4876"/>
                  </a:lnTo>
                  <a:lnTo>
                    <a:pt x="629" y="5022"/>
                  </a:lnTo>
                  <a:lnTo>
                    <a:pt x="566" y="5064"/>
                  </a:lnTo>
                  <a:lnTo>
                    <a:pt x="524" y="5127"/>
                  </a:lnTo>
                  <a:lnTo>
                    <a:pt x="419" y="5231"/>
                  </a:lnTo>
                  <a:lnTo>
                    <a:pt x="419" y="5441"/>
                  </a:lnTo>
                  <a:lnTo>
                    <a:pt x="357" y="5524"/>
                  </a:lnTo>
                  <a:lnTo>
                    <a:pt x="168" y="5545"/>
                  </a:lnTo>
                  <a:lnTo>
                    <a:pt x="147" y="5608"/>
                  </a:lnTo>
                  <a:lnTo>
                    <a:pt x="147" y="5796"/>
                  </a:lnTo>
                  <a:lnTo>
                    <a:pt x="43" y="5943"/>
                  </a:lnTo>
                  <a:lnTo>
                    <a:pt x="43" y="6068"/>
                  </a:lnTo>
                  <a:lnTo>
                    <a:pt x="1" y="6173"/>
                  </a:lnTo>
                  <a:lnTo>
                    <a:pt x="43" y="6236"/>
                  </a:lnTo>
                  <a:lnTo>
                    <a:pt x="43" y="6424"/>
                  </a:lnTo>
                  <a:lnTo>
                    <a:pt x="189" y="6591"/>
                  </a:lnTo>
                  <a:lnTo>
                    <a:pt x="168" y="6738"/>
                  </a:lnTo>
                  <a:lnTo>
                    <a:pt x="189" y="6843"/>
                  </a:lnTo>
                  <a:lnTo>
                    <a:pt x="273" y="6863"/>
                  </a:lnTo>
                  <a:lnTo>
                    <a:pt x="294" y="6863"/>
                  </a:lnTo>
                  <a:lnTo>
                    <a:pt x="273" y="6884"/>
                  </a:lnTo>
                  <a:lnTo>
                    <a:pt x="147" y="6905"/>
                  </a:lnTo>
                  <a:lnTo>
                    <a:pt x="147" y="7052"/>
                  </a:lnTo>
                  <a:lnTo>
                    <a:pt x="168" y="7219"/>
                  </a:lnTo>
                  <a:lnTo>
                    <a:pt x="147" y="7470"/>
                  </a:lnTo>
                  <a:lnTo>
                    <a:pt x="189" y="7512"/>
                  </a:lnTo>
                  <a:lnTo>
                    <a:pt x="189" y="7596"/>
                  </a:lnTo>
                  <a:lnTo>
                    <a:pt x="273" y="7638"/>
                  </a:lnTo>
                  <a:lnTo>
                    <a:pt x="357" y="7742"/>
                  </a:lnTo>
                  <a:lnTo>
                    <a:pt x="398" y="7784"/>
                  </a:lnTo>
                  <a:lnTo>
                    <a:pt x="461" y="7847"/>
                  </a:lnTo>
                  <a:lnTo>
                    <a:pt x="524" y="7951"/>
                  </a:lnTo>
                  <a:lnTo>
                    <a:pt x="608" y="7931"/>
                  </a:lnTo>
                  <a:lnTo>
                    <a:pt x="629" y="7951"/>
                  </a:lnTo>
                  <a:lnTo>
                    <a:pt x="733" y="7993"/>
                  </a:lnTo>
                  <a:lnTo>
                    <a:pt x="817" y="8119"/>
                  </a:lnTo>
                  <a:lnTo>
                    <a:pt x="901" y="8140"/>
                  </a:lnTo>
                  <a:lnTo>
                    <a:pt x="901" y="8161"/>
                  </a:lnTo>
                  <a:lnTo>
                    <a:pt x="921" y="8223"/>
                  </a:lnTo>
                  <a:lnTo>
                    <a:pt x="1005" y="8161"/>
                  </a:lnTo>
                  <a:lnTo>
                    <a:pt x="1131" y="8161"/>
                  </a:lnTo>
                  <a:lnTo>
                    <a:pt x="1256" y="8098"/>
                  </a:lnTo>
                  <a:lnTo>
                    <a:pt x="1361" y="7951"/>
                  </a:lnTo>
                  <a:lnTo>
                    <a:pt x="1737" y="7931"/>
                  </a:lnTo>
                  <a:lnTo>
                    <a:pt x="1842" y="7951"/>
                  </a:lnTo>
                  <a:lnTo>
                    <a:pt x="2030" y="7889"/>
                  </a:lnTo>
                  <a:lnTo>
                    <a:pt x="2093" y="7784"/>
                  </a:lnTo>
                  <a:lnTo>
                    <a:pt x="2177" y="7742"/>
                  </a:lnTo>
                  <a:lnTo>
                    <a:pt x="2240" y="7596"/>
                  </a:lnTo>
                  <a:lnTo>
                    <a:pt x="2344" y="7428"/>
                  </a:lnTo>
                  <a:lnTo>
                    <a:pt x="2344" y="7324"/>
                  </a:lnTo>
                  <a:lnTo>
                    <a:pt x="2449" y="7261"/>
                  </a:lnTo>
                  <a:lnTo>
                    <a:pt x="2449" y="7094"/>
                  </a:lnTo>
                  <a:lnTo>
                    <a:pt x="2407" y="7073"/>
                  </a:lnTo>
                  <a:lnTo>
                    <a:pt x="2491" y="6989"/>
                  </a:lnTo>
                  <a:lnTo>
                    <a:pt x="2554" y="6801"/>
                  </a:lnTo>
                  <a:lnTo>
                    <a:pt x="2512" y="6780"/>
                  </a:lnTo>
                  <a:lnTo>
                    <a:pt x="2574" y="6780"/>
                  </a:lnTo>
                  <a:lnTo>
                    <a:pt x="2679" y="6591"/>
                  </a:lnTo>
                  <a:lnTo>
                    <a:pt x="2763" y="6236"/>
                  </a:lnTo>
                  <a:lnTo>
                    <a:pt x="2805" y="6027"/>
                  </a:lnTo>
                  <a:lnTo>
                    <a:pt x="2909" y="5922"/>
                  </a:lnTo>
                  <a:lnTo>
                    <a:pt x="2972" y="5692"/>
                  </a:lnTo>
                  <a:lnTo>
                    <a:pt x="3118" y="5420"/>
                  </a:lnTo>
                  <a:lnTo>
                    <a:pt x="3286" y="4959"/>
                  </a:lnTo>
                  <a:lnTo>
                    <a:pt x="3390" y="4792"/>
                  </a:lnTo>
                  <a:lnTo>
                    <a:pt x="3390" y="4583"/>
                  </a:lnTo>
                  <a:lnTo>
                    <a:pt x="3495" y="4374"/>
                  </a:lnTo>
                  <a:lnTo>
                    <a:pt x="3516" y="4269"/>
                  </a:lnTo>
                  <a:lnTo>
                    <a:pt x="3642" y="4060"/>
                  </a:lnTo>
                  <a:lnTo>
                    <a:pt x="3704" y="3746"/>
                  </a:lnTo>
                  <a:lnTo>
                    <a:pt x="3746" y="3516"/>
                  </a:lnTo>
                  <a:lnTo>
                    <a:pt x="3809" y="3453"/>
                  </a:lnTo>
                  <a:lnTo>
                    <a:pt x="3830" y="3286"/>
                  </a:lnTo>
                  <a:lnTo>
                    <a:pt x="3809" y="3202"/>
                  </a:lnTo>
                  <a:lnTo>
                    <a:pt x="3830" y="3076"/>
                  </a:lnTo>
                  <a:lnTo>
                    <a:pt x="3934" y="2888"/>
                  </a:lnTo>
                  <a:lnTo>
                    <a:pt x="3934" y="2804"/>
                  </a:lnTo>
                  <a:lnTo>
                    <a:pt x="4018" y="2700"/>
                  </a:lnTo>
                  <a:lnTo>
                    <a:pt x="3976" y="2574"/>
                  </a:lnTo>
                  <a:lnTo>
                    <a:pt x="3934" y="2511"/>
                  </a:lnTo>
                  <a:lnTo>
                    <a:pt x="3976" y="2449"/>
                  </a:lnTo>
                  <a:lnTo>
                    <a:pt x="3976" y="2281"/>
                  </a:lnTo>
                  <a:lnTo>
                    <a:pt x="3934" y="2260"/>
                  </a:lnTo>
                  <a:lnTo>
                    <a:pt x="3934" y="2135"/>
                  </a:lnTo>
                  <a:lnTo>
                    <a:pt x="4018" y="2072"/>
                  </a:lnTo>
                  <a:lnTo>
                    <a:pt x="4060" y="2135"/>
                  </a:lnTo>
                  <a:lnTo>
                    <a:pt x="4081" y="2260"/>
                  </a:lnTo>
                  <a:lnTo>
                    <a:pt x="4186" y="2386"/>
                  </a:lnTo>
                  <a:lnTo>
                    <a:pt x="4269" y="2386"/>
                  </a:lnTo>
                  <a:lnTo>
                    <a:pt x="4290" y="2302"/>
                  </a:lnTo>
                  <a:lnTo>
                    <a:pt x="4332" y="2239"/>
                  </a:lnTo>
                  <a:lnTo>
                    <a:pt x="4353" y="2177"/>
                  </a:lnTo>
                  <a:lnTo>
                    <a:pt x="4353" y="2072"/>
                  </a:lnTo>
                  <a:lnTo>
                    <a:pt x="4395" y="2051"/>
                  </a:lnTo>
                  <a:lnTo>
                    <a:pt x="4374" y="1925"/>
                  </a:lnTo>
                  <a:lnTo>
                    <a:pt x="4269" y="1779"/>
                  </a:lnTo>
                  <a:lnTo>
                    <a:pt x="4248" y="1674"/>
                  </a:lnTo>
                  <a:lnTo>
                    <a:pt x="4269" y="1633"/>
                  </a:lnTo>
                  <a:lnTo>
                    <a:pt x="4269" y="1507"/>
                  </a:lnTo>
                  <a:lnTo>
                    <a:pt x="4248" y="1340"/>
                  </a:lnTo>
                  <a:lnTo>
                    <a:pt x="4269" y="1256"/>
                  </a:lnTo>
                  <a:lnTo>
                    <a:pt x="4269" y="984"/>
                  </a:lnTo>
                  <a:lnTo>
                    <a:pt x="4186" y="879"/>
                  </a:lnTo>
                  <a:lnTo>
                    <a:pt x="4186" y="607"/>
                  </a:lnTo>
                  <a:lnTo>
                    <a:pt x="4144" y="524"/>
                  </a:lnTo>
                  <a:lnTo>
                    <a:pt x="4081" y="524"/>
                  </a:lnTo>
                  <a:lnTo>
                    <a:pt x="3976" y="398"/>
                  </a:lnTo>
                  <a:lnTo>
                    <a:pt x="3976" y="293"/>
                  </a:lnTo>
                  <a:lnTo>
                    <a:pt x="3872" y="252"/>
                  </a:lnTo>
                  <a:lnTo>
                    <a:pt x="3934" y="147"/>
                  </a:lnTo>
                  <a:lnTo>
                    <a:pt x="3914"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54" name="Google Shape;6941;p56"/>
            <p:cNvGrpSpPr/>
            <p:nvPr/>
          </p:nvGrpSpPr>
          <p:grpSpPr>
            <a:xfrm>
              <a:off x="4513224" y="3221724"/>
              <a:ext cx="274563" cy="280321"/>
              <a:chOff x="5298975" y="3412225"/>
              <a:chExt cx="576450" cy="616225"/>
            </a:xfrm>
          </p:grpSpPr>
          <p:sp>
            <p:nvSpPr>
              <p:cNvPr id="1264" name="Google Shape;6942;p56"/>
              <p:cNvSpPr/>
              <p:nvPr/>
            </p:nvSpPr>
            <p:spPr>
              <a:xfrm>
                <a:off x="5298975" y="3412225"/>
                <a:ext cx="576450" cy="515275"/>
              </a:xfrm>
              <a:custGeom>
                <a:avLst/>
                <a:gdLst/>
                <a:ahLst/>
                <a:cxnLst/>
                <a:rect l="l" t="t" r="r" b="b"/>
                <a:pathLst>
                  <a:path w="23058" h="20611" extrusionOk="0">
                    <a:moveTo>
                      <a:pt x="18015" y="1"/>
                    </a:moveTo>
                    <a:lnTo>
                      <a:pt x="17890" y="42"/>
                    </a:lnTo>
                    <a:lnTo>
                      <a:pt x="17806" y="147"/>
                    </a:lnTo>
                    <a:lnTo>
                      <a:pt x="17806" y="335"/>
                    </a:lnTo>
                    <a:lnTo>
                      <a:pt x="17764" y="524"/>
                    </a:lnTo>
                    <a:lnTo>
                      <a:pt x="17764" y="565"/>
                    </a:lnTo>
                    <a:lnTo>
                      <a:pt x="17722" y="670"/>
                    </a:lnTo>
                    <a:lnTo>
                      <a:pt x="17660" y="670"/>
                    </a:lnTo>
                    <a:lnTo>
                      <a:pt x="17597" y="858"/>
                    </a:lnTo>
                    <a:lnTo>
                      <a:pt x="17492" y="1005"/>
                    </a:lnTo>
                    <a:lnTo>
                      <a:pt x="17576" y="1089"/>
                    </a:lnTo>
                    <a:lnTo>
                      <a:pt x="17681" y="1172"/>
                    </a:lnTo>
                    <a:lnTo>
                      <a:pt x="17618" y="1214"/>
                    </a:lnTo>
                    <a:lnTo>
                      <a:pt x="17555" y="1193"/>
                    </a:lnTo>
                    <a:lnTo>
                      <a:pt x="17492" y="1319"/>
                    </a:lnTo>
                    <a:lnTo>
                      <a:pt x="17450" y="1423"/>
                    </a:lnTo>
                    <a:lnTo>
                      <a:pt x="17513" y="1570"/>
                    </a:lnTo>
                    <a:lnTo>
                      <a:pt x="17513" y="1674"/>
                    </a:lnTo>
                    <a:lnTo>
                      <a:pt x="17450" y="1633"/>
                    </a:lnTo>
                    <a:lnTo>
                      <a:pt x="17367" y="1674"/>
                    </a:lnTo>
                    <a:lnTo>
                      <a:pt x="17304" y="1946"/>
                    </a:lnTo>
                    <a:lnTo>
                      <a:pt x="17367" y="2156"/>
                    </a:lnTo>
                    <a:lnTo>
                      <a:pt x="17346" y="2365"/>
                    </a:lnTo>
                    <a:lnTo>
                      <a:pt x="17388" y="2511"/>
                    </a:lnTo>
                    <a:lnTo>
                      <a:pt x="17388" y="2679"/>
                    </a:lnTo>
                    <a:lnTo>
                      <a:pt x="17262" y="2783"/>
                    </a:lnTo>
                    <a:lnTo>
                      <a:pt x="17262" y="2867"/>
                    </a:lnTo>
                    <a:lnTo>
                      <a:pt x="17157" y="3097"/>
                    </a:lnTo>
                    <a:lnTo>
                      <a:pt x="17137" y="3411"/>
                    </a:lnTo>
                    <a:lnTo>
                      <a:pt x="17032" y="3558"/>
                    </a:lnTo>
                    <a:lnTo>
                      <a:pt x="17074" y="3662"/>
                    </a:lnTo>
                    <a:lnTo>
                      <a:pt x="16990" y="3830"/>
                    </a:lnTo>
                    <a:lnTo>
                      <a:pt x="16885" y="3934"/>
                    </a:lnTo>
                    <a:lnTo>
                      <a:pt x="16885" y="4143"/>
                    </a:lnTo>
                    <a:lnTo>
                      <a:pt x="16718" y="4290"/>
                    </a:lnTo>
                    <a:lnTo>
                      <a:pt x="16341" y="4436"/>
                    </a:lnTo>
                    <a:lnTo>
                      <a:pt x="16195" y="4332"/>
                    </a:lnTo>
                    <a:lnTo>
                      <a:pt x="16028" y="4311"/>
                    </a:lnTo>
                    <a:lnTo>
                      <a:pt x="15944" y="4227"/>
                    </a:lnTo>
                    <a:lnTo>
                      <a:pt x="15818" y="4102"/>
                    </a:lnTo>
                    <a:lnTo>
                      <a:pt x="15818" y="4039"/>
                    </a:lnTo>
                    <a:lnTo>
                      <a:pt x="15776" y="3997"/>
                    </a:lnTo>
                    <a:lnTo>
                      <a:pt x="15735" y="3871"/>
                    </a:lnTo>
                    <a:lnTo>
                      <a:pt x="15609" y="3830"/>
                    </a:lnTo>
                    <a:lnTo>
                      <a:pt x="15484" y="3788"/>
                    </a:lnTo>
                    <a:lnTo>
                      <a:pt x="15316" y="3788"/>
                    </a:lnTo>
                    <a:lnTo>
                      <a:pt x="15149" y="3683"/>
                    </a:lnTo>
                    <a:lnTo>
                      <a:pt x="15107" y="3578"/>
                    </a:lnTo>
                    <a:lnTo>
                      <a:pt x="14981" y="3411"/>
                    </a:lnTo>
                    <a:lnTo>
                      <a:pt x="14835" y="3390"/>
                    </a:lnTo>
                    <a:lnTo>
                      <a:pt x="14688" y="3306"/>
                    </a:lnTo>
                    <a:lnTo>
                      <a:pt x="14688" y="3244"/>
                    </a:lnTo>
                    <a:lnTo>
                      <a:pt x="14626" y="3244"/>
                    </a:lnTo>
                    <a:lnTo>
                      <a:pt x="14563" y="3181"/>
                    </a:lnTo>
                    <a:lnTo>
                      <a:pt x="14437" y="3181"/>
                    </a:lnTo>
                    <a:lnTo>
                      <a:pt x="14333" y="3160"/>
                    </a:lnTo>
                    <a:lnTo>
                      <a:pt x="14354" y="3097"/>
                    </a:lnTo>
                    <a:lnTo>
                      <a:pt x="14207" y="2993"/>
                    </a:lnTo>
                    <a:lnTo>
                      <a:pt x="14165" y="2867"/>
                    </a:lnTo>
                    <a:lnTo>
                      <a:pt x="14040" y="2721"/>
                    </a:lnTo>
                    <a:lnTo>
                      <a:pt x="13935" y="2721"/>
                    </a:lnTo>
                    <a:lnTo>
                      <a:pt x="13810" y="2553"/>
                    </a:lnTo>
                    <a:lnTo>
                      <a:pt x="13810" y="2428"/>
                    </a:lnTo>
                    <a:lnTo>
                      <a:pt x="13914" y="2239"/>
                    </a:lnTo>
                    <a:lnTo>
                      <a:pt x="13935" y="2114"/>
                    </a:lnTo>
                    <a:lnTo>
                      <a:pt x="14061" y="2030"/>
                    </a:lnTo>
                    <a:lnTo>
                      <a:pt x="14103" y="1884"/>
                    </a:lnTo>
                    <a:lnTo>
                      <a:pt x="14144" y="1779"/>
                    </a:lnTo>
                    <a:lnTo>
                      <a:pt x="14040" y="1821"/>
                    </a:lnTo>
                    <a:lnTo>
                      <a:pt x="13956" y="1674"/>
                    </a:lnTo>
                    <a:lnTo>
                      <a:pt x="14061" y="1591"/>
                    </a:lnTo>
                    <a:lnTo>
                      <a:pt x="14040" y="1486"/>
                    </a:lnTo>
                    <a:lnTo>
                      <a:pt x="14124" y="1486"/>
                    </a:lnTo>
                    <a:lnTo>
                      <a:pt x="14165" y="1465"/>
                    </a:lnTo>
                    <a:lnTo>
                      <a:pt x="14228" y="1486"/>
                    </a:lnTo>
                    <a:lnTo>
                      <a:pt x="14333" y="1507"/>
                    </a:lnTo>
                    <a:lnTo>
                      <a:pt x="14458" y="1465"/>
                    </a:lnTo>
                    <a:lnTo>
                      <a:pt x="14521" y="1319"/>
                    </a:lnTo>
                    <a:lnTo>
                      <a:pt x="14416" y="1256"/>
                    </a:lnTo>
                    <a:lnTo>
                      <a:pt x="14479" y="1172"/>
                    </a:lnTo>
                    <a:lnTo>
                      <a:pt x="14563" y="1193"/>
                    </a:lnTo>
                    <a:lnTo>
                      <a:pt x="14626" y="1005"/>
                    </a:lnTo>
                    <a:lnTo>
                      <a:pt x="14688" y="963"/>
                    </a:lnTo>
                    <a:lnTo>
                      <a:pt x="14772" y="858"/>
                    </a:lnTo>
                    <a:lnTo>
                      <a:pt x="14772" y="796"/>
                    </a:lnTo>
                    <a:lnTo>
                      <a:pt x="14668" y="754"/>
                    </a:lnTo>
                    <a:lnTo>
                      <a:pt x="14584" y="837"/>
                    </a:lnTo>
                    <a:lnTo>
                      <a:pt x="14521" y="796"/>
                    </a:lnTo>
                    <a:lnTo>
                      <a:pt x="14521" y="586"/>
                    </a:lnTo>
                    <a:lnTo>
                      <a:pt x="14416" y="649"/>
                    </a:lnTo>
                    <a:lnTo>
                      <a:pt x="14270" y="796"/>
                    </a:lnTo>
                    <a:lnTo>
                      <a:pt x="14333" y="837"/>
                    </a:lnTo>
                    <a:lnTo>
                      <a:pt x="14333" y="900"/>
                    </a:lnTo>
                    <a:lnTo>
                      <a:pt x="14249" y="963"/>
                    </a:lnTo>
                    <a:lnTo>
                      <a:pt x="14144" y="900"/>
                    </a:lnTo>
                    <a:lnTo>
                      <a:pt x="14124" y="837"/>
                    </a:lnTo>
                    <a:lnTo>
                      <a:pt x="14103" y="775"/>
                    </a:lnTo>
                    <a:lnTo>
                      <a:pt x="14040" y="858"/>
                    </a:lnTo>
                    <a:lnTo>
                      <a:pt x="13956" y="879"/>
                    </a:lnTo>
                    <a:lnTo>
                      <a:pt x="13956" y="796"/>
                    </a:lnTo>
                    <a:lnTo>
                      <a:pt x="14040" y="733"/>
                    </a:lnTo>
                    <a:lnTo>
                      <a:pt x="14061" y="670"/>
                    </a:lnTo>
                    <a:lnTo>
                      <a:pt x="13998" y="691"/>
                    </a:lnTo>
                    <a:lnTo>
                      <a:pt x="13914" y="775"/>
                    </a:lnTo>
                    <a:lnTo>
                      <a:pt x="13789" y="837"/>
                    </a:lnTo>
                    <a:lnTo>
                      <a:pt x="13789" y="858"/>
                    </a:lnTo>
                    <a:lnTo>
                      <a:pt x="13705" y="879"/>
                    </a:lnTo>
                    <a:lnTo>
                      <a:pt x="13684" y="837"/>
                    </a:lnTo>
                    <a:lnTo>
                      <a:pt x="13538" y="837"/>
                    </a:lnTo>
                    <a:lnTo>
                      <a:pt x="13538" y="775"/>
                    </a:lnTo>
                    <a:lnTo>
                      <a:pt x="13475" y="649"/>
                    </a:lnTo>
                    <a:lnTo>
                      <a:pt x="13412" y="649"/>
                    </a:lnTo>
                    <a:lnTo>
                      <a:pt x="13287" y="691"/>
                    </a:lnTo>
                    <a:lnTo>
                      <a:pt x="13182" y="670"/>
                    </a:lnTo>
                    <a:lnTo>
                      <a:pt x="13119" y="691"/>
                    </a:lnTo>
                    <a:lnTo>
                      <a:pt x="13077" y="628"/>
                    </a:lnTo>
                    <a:lnTo>
                      <a:pt x="13015" y="628"/>
                    </a:lnTo>
                    <a:lnTo>
                      <a:pt x="12973" y="482"/>
                    </a:lnTo>
                    <a:lnTo>
                      <a:pt x="12847" y="545"/>
                    </a:lnTo>
                    <a:lnTo>
                      <a:pt x="12701" y="524"/>
                    </a:lnTo>
                    <a:lnTo>
                      <a:pt x="12575" y="461"/>
                    </a:lnTo>
                    <a:lnTo>
                      <a:pt x="12575" y="377"/>
                    </a:lnTo>
                    <a:lnTo>
                      <a:pt x="12491" y="273"/>
                    </a:lnTo>
                    <a:lnTo>
                      <a:pt x="12450" y="273"/>
                    </a:lnTo>
                    <a:lnTo>
                      <a:pt x="12450" y="335"/>
                    </a:lnTo>
                    <a:lnTo>
                      <a:pt x="12282" y="377"/>
                    </a:lnTo>
                    <a:lnTo>
                      <a:pt x="12240" y="273"/>
                    </a:lnTo>
                    <a:lnTo>
                      <a:pt x="12136" y="252"/>
                    </a:lnTo>
                    <a:lnTo>
                      <a:pt x="11968" y="168"/>
                    </a:lnTo>
                    <a:lnTo>
                      <a:pt x="11968" y="210"/>
                    </a:lnTo>
                    <a:lnTo>
                      <a:pt x="11906" y="147"/>
                    </a:lnTo>
                    <a:lnTo>
                      <a:pt x="11801" y="231"/>
                    </a:lnTo>
                    <a:lnTo>
                      <a:pt x="11906" y="314"/>
                    </a:lnTo>
                    <a:lnTo>
                      <a:pt x="11864" y="335"/>
                    </a:lnTo>
                    <a:lnTo>
                      <a:pt x="11968" y="356"/>
                    </a:lnTo>
                    <a:lnTo>
                      <a:pt x="12073" y="335"/>
                    </a:lnTo>
                    <a:lnTo>
                      <a:pt x="12240" y="461"/>
                    </a:lnTo>
                    <a:lnTo>
                      <a:pt x="12240" y="545"/>
                    </a:lnTo>
                    <a:lnTo>
                      <a:pt x="12261" y="733"/>
                    </a:lnTo>
                    <a:lnTo>
                      <a:pt x="12136" y="733"/>
                    </a:lnTo>
                    <a:lnTo>
                      <a:pt x="12115" y="858"/>
                    </a:lnTo>
                    <a:lnTo>
                      <a:pt x="12052" y="775"/>
                    </a:lnTo>
                    <a:lnTo>
                      <a:pt x="11968" y="754"/>
                    </a:lnTo>
                    <a:lnTo>
                      <a:pt x="11864" y="837"/>
                    </a:lnTo>
                    <a:lnTo>
                      <a:pt x="11550" y="837"/>
                    </a:lnTo>
                    <a:lnTo>
                      <a:pt x="11424" y="733"/>
                    </a:lnTo>
                    <a:lnTo>
                      <a:pt x="11403" y="775"/>
                    </a:lnTo>
                    <a:lnTo>
                      <a:pt x="11278" y="837"/>
                    </a:lnTo>
                    <a:lnTo>
                      <a:pt x="11299" y="942"/>
                    </a:lnTo>
                    <a:lnTo>
                      <a:pt x="11194" y="900"/>
                    </a:lnTo>
                    <a:lnTo>
                      <a:pt x="11215" y="1068"/>
                    </a:lnTo>
                    <a:lnTo>
                      <a:pt x="11173" y="1005"/>
                    </a:lnTo>
                    <a:lnTo>
                      <a:pt x="11027" y="963"/>
                    </a:lnTo>
                    <a:lnTo>
                      <a:pt x="10985" y="1047"/>
                    </a:lnTo>
                    <a:lnTo>
                      <a:pt x="11027" y="1109"/>
                    </a:lnTo>
                    <a:lnTo>
                      <a:pt x="11027" y="1172"/>
                    </a:lnTo>
                    <a:lnTo>
                      <a:pt x="10880" y="1109"/>
                    </a:lnTo>
                    <a:lnTo>
                      <a:pt x="10818" y="1193"/>
                    </a:lnTo>
                    <a:lnTo>
                      <a:pt x="10880" y="1256"/>
                    </a:lnTo>
                    <a:lnTo>
                      <a:pt x="10797" y="1298"/>
                    </a:lnTo>
                    <a:lnTo>
                      <a:pt x="10713" y="1361"/>
                    </a:lnTo>
                    <a:lnTo>
                      <a:pt x="10713" y="1402"/>
                    </a:lnTo>
                    <a:lnTo>
                      <a:pt x="10797" y="1507"/>
                    </a:lnTo>
                    <a:lnTo>
                      <a:pt x="10818" y="1570"/>
                    </a:lnTo>
                    <a:lnTo>
                      <a:pt x="10818" y="1570"/>
                    </a:lnTo>
                    <a:lnTo>
                      <a:pt x="10713" y="1507"/>
                    </a:lnTo>
                    <a:lnTo>
                      <a:pt x="10650" y="1591"/>
                    </a:lnTo>
                    <a:lnTo>
                      <a:pt x="10546" y="1591"/>
                    </a:lnTo>
                    <a:lnTo>
                      <a:pt x="10462" y="1737"/>
                    </a:lnTo>
                    <a:lnTo>
                      <a:pt x="10357" y="1925"/>
                    </a:lnTo>
                    <a:lnTo>
                      <a:pt x="10274" y="1946"/>
                    </a:lnTo>
                    <a:lnTo>
                      <a:pt x="10253" y="2114"/>
                    </a:lnTo>
                    <a:lnTo>
                      <a:pt x="10148" y="2156"/>
                    </a:lnTo>
                    <a:lnTo>
                      <a:pt x="10232" y="2239"/>
                    </a:lnTo>
                    <a:lnTo>
                      <a:pt x="10441" y="2260"/>
                    </a:lnTo>
                    <a:lnTo>
                      <a:pt x="10357" y="2302"/>
                    </a:lnTo>
                    <a:lnTo>
                      <a:pt x="10294" y="2365"/>
                    </a:lnTo>
                    <a:lnTo>
                      <a:pt x="10546" y="2449"/>
                    </a:lnTo>
                    <a:lnTo>
                      <a:pt x="10462" y="2511"/>
                    </a:lnTo>
                    <a:lnTo>
                      <a:pt x="10294" y="2469"/>
                    </a:lnTo>
                    <a:lnTo>
                      <a:pt x="10253" y="2407"/>
                    </a:lnTo>
                    <a:lnTo>
                      <a:pt x="10253" y="2407"/>
                    </a:lnTo>
                    <a:lnTo>
                      <a:pt x="10274" y="2469"/>
                    </a:lnTo>
                    <a:lnTo>
                      <a:pt x="10357" y="2553"/>
                    </a:lnTo>
                    <a:lnTo>
                      <a:pt x="10357" y="2679"/>
                    </a:lnTo>
                    <a:lnTo>
                      <a:pt x="10462" y="2825"/>
                    </a:lnTo>
                    <a:lnTo>
                      <a:pt x="10294" y="2679"/>
                    </a:lnTo>
                    <a:lnTo>
                      <a:pt x="10232" y="2532"/>
                    </a:lnTo>
                    <a:lnTo>
                      <a:pt x="10127" y="2511"/>
                    </a:lnTo>
                    <a:lnTo>
                      <a:pt x="10085" y="2574"/>
                    </a:lnTo>
                    <a:lnTo>
                      <a:pt x="10064" y="2658"/>
                    </a:lnTo>
                    <a:lnTo>
                      <a:pt x="10043" y="2574"/>
                    </a:lnTo>
                    <a:lnTo>
                      <a:pt x="9813" y="2428"/>
                    </a:lnTo>
                    <a:lnTo>
                      <a:pt x="9625" y="2449"/>
                    </a:lnTo>
                    <a:lnTo>
                      <a:pt x="9667" y="2511"/>
                    </a:lnTo>
                    <a:lnTo>
                      <a:pt x="9625" y="2574"/>
                    </a:lnTo>
                    <a:lnTo>
                      <a:pt x="9562" y="2532"/>
                    </a:lnTo>
                    <a:lnTo>
                      <a:pt x="9520" y="2532"/>
                    </a:lnTo>
                    <a:lnTo>
                      <a:pt x="9458" y="2574"/>
                    </a:lnTo>
                    <a:lnTo>
                      <a:pt x="9541" y="2721"/>
                    </a:lnTo>
                    <a:lnTo>
                      <a:pt x="9520" y="2762"/>
                    </a:lnTo>
                    <a:lnTo>
                      <a:pt x="9499" y="2721"/>
                    </a:lnTo>
                    <a:lnTo>
                      <a:pt x="9437" y="2741"/>
                    </a:lnTo>
                    <a:lnTo>
                      <a:pt x="9437" y="2783"/>
                    </a:lnTo>
                    <a:lnTo>
                      <a:pt x="9332" y="2846"/>
                    </a:lnTo>
                    <a:lnTo>
                      <a:pt x="9186" y="2888"/>
                    </a:lnTo>
                    <a:lnTo>
                      <a:pt x="9311" y="2825"/>
                    </a:lnTo>
                    <a:lnTo>
                      <a:pt x="9395" y="2721"/>
                    </a:lnTo>
                    <a:lnTo>
                      <a:pt x="9395" y="2532"/>
                    </a:lnTo>
                    <a:lnTo>
                      <a:pt x="9458" y="2428"/>
                    </a:lnTo>
                    <a:lnTo>
                      <a:pt x="9416" y="2344"/>
                    </a:lnTo>
                    <a:lnTo>
                      <a:pt x="9311" y="2323"/>
                    </a:lnTo>
                    <a:lnTo>
                      <a:pt x="9144" y="2030"/>
                    </a:lnTo>
                    <a:lnTo>
                      <a:pt x="9081" y="1905"/>
                    </a:lnTo>
                    <a:lnTo>
                      <a:pt x="8893" y="1842"/>
                    </a:lnTo>
                    <a:lnTo>
                      <a:pt x="8788" y="1800"/>
                    </a:lnTo>
                    <a:lnTo>
                      <a:pt x="8725" y="1821"/>
                    </a:lnTo>
                    <a:lnTo>
                      <a:pt x="8788" y="1884"/>
                    </a:lnTo>
                    <a:lnTo>
                      <a:pt x="8704" y="1905"/>
                    </a:lnTo>
                    <a:lnTo>
                      <a:pt x="8621" y="2030"/>
                    </a:lnTo>
                    <a:lnTo>
                      <a:pt x="8558" y="2009"/>
                    </a:lnTo>
                    <a:lnTo>
                      <a:pt x="8579" y="1946"/>
                    </a:lnTo>
                    <a:lnTo>
                      <a:pt x="8474" y="1988"/>
                    </a:lnTo>
                    <a:lnTo>
                      <a:pt x="8453" y="2051"/>
                    </a:lnTo>
                    <a:lnTo>
                      <a:pt x="8370" y="1884"/>
                    </a:lnTo>
                    <a:lnTo>
                      <a:pt x="8307" y="1884"/>
                    </a:lnTo>
                    <a:lnTo>
                      <a:pt x="8286" y="1946"/>
                    </a:lnTo>
                    <a:lnTo>
                      <a:pt x="8370" y="2009"/>
                    </a:lnTo>
                    <a:lnTo>
                      <a:pt x="8265" y="2093"/>
                    </a:lnTo>
                    <a:lnTo>
                      <a:pt x="8202" y="2218"/>
                    </a:lnTo>
                    <a:lnTo>
                      <a:pt x="8265" y="2260"/>
                    </a:lnTo>
                    <a:lnTo>
                      <a:pt x="8139" y="2344"/>
                    </a:lnTo>
                    <a:lnTo>
                      <a:pt x="8077" y="2260"/>
                    </a:lnTo>
                    <a:lnTo>
                      <a:pt x="8035" y="2260"/>
                    </a:lnTo>
                    <a:lnTo>
                      <a:pt x="7993" y="2197"/>
                    </a:lnTo>
                    <a:lnTo>
                      <a:pt x="8077" y="2114"/>
                    </a:lnTo>
                    <a:lnTo>
                      <a:pt x="7993" y="2114"/>
                    </a:lnTo>
                    <a:lnTo>
                      <a:pt x="7951" y="2239"/>
                    </a:lnTo>
                    <a:lnTo>
                      <a:pt x="7846" y="2260"/>
                    </a:lnTo>
                    <a:lnTo>
                      <a:pt x="7784" y="2323"/>
                    </a:lnTo>
                    <a:lnTo>
                      <a:pt x="7763" y="2449"/>
                    </a:lnTo>
                    <a:lnTo>
                      <a:pt x="7951" y="2511"/>
                    </a:lnTo>
                    <a:lnTo>
                      <a:pt x="7784" y="2637"/>
                    </a:lnTo>
                    <a:lnTo>
                      <a:pt x="7679" y="2574"/>
                    </a:lnTo>
                    <a:lnTo>
                      <a:pt x="7533" y="2658"/>
                    </a:lnTo>
                    <a:lnTo>
                      <a:pt x="7554" y="2741"/>
                    </a:lnTo>
                    <a:lnTo>
                      <a:pt x="7742" y="2762"/>
                    </a:lnTo>
                    <a:lnTo>
                      <a:pt x="7658" y="2846"/>
                    </a:lnTo>
                    <a:lnTo>
                      <a:pt x="7574" y="2867"/>
                    </a:lnTo>
                    <a:lnTo>
                      <a:pt x="7470" y="2741"/>
                    </a:lnTo>
                    <a:lnTo>
                      <a:pt x="7365" y="2846"/>
                    </a:lnTo>
                    <a:lnTo>
                      <a:pt x="7261" y="2867"/>
                    </a:lnTo>
                    <a:lnTo>
                      <a:pt x="7302" y="2951"/>
                    </a:lnTo>
                    <a:lnTo>
                      <a:pt x="7323" y="3034"/>
                    </a:lnTo>
                    <a:lnTo>
                      <a:pt x="7323" y="3097"/>
                    </a:lnTo>
                    <a:lnTo>
                      <a:pt x="7407" y="3076"/>
                    </a:lnTo>
                    <a:lnTo>
                      <a:pt x="7323" y="3181"/>
                    </a:lnTo>
                    <a:lnTo>
                      <a:pt x="7365" y="3286"/>
                    </a:lnTo>
                    <a:lnTo>
                      <a:pt x="7261" y="3306"/>
                    </a:lnTo>
                    <a:lnTo>
                      <a:pt x="7219" y="3390"/>
                    </a:lnTo>
                    <a:lnTo>
                      <a:pt x="7407" y="3453"/>
                    </a:lnTo>
                    <a:lnTo>
                      <a:pt x="7302" y="3495"/>
                    </a:lnTo>
                    <a:lnTo>
                      <a:pt x="7261" y="3558"/>
                    </a:lnTo>
                    <a:lnTo>
                      <a:pt x="7135" y="3516"/>
                    </a:lnTo>
                    <a:lnTo>
                      <a:pt x="7093" y="3453"/>
                    </a:lnTo>
                    <a:lnTo>
                      <a:pt x="7009" y="3390"/>
                    </a:lnTo>
                    <a:lnTo>
                      <a:pt x="6905" y="3474"/>
                    </a:lnTo>
                    <a:lnTo>
                      <a:pt x="6884" y="3369"/>
                    </a:lnTo>
                    <a:lnTo>
                      <a:pt x="6779" y="3306"/>
                    </a:lnTo>
                    <a:lnTo>
                      <a:pt x="6696" y="3369"/>
                    </a:lnTo>
                    <a:lnTo>
                      <a:pt x="6821" y="3474"/>
                    </a:lnTo>
                    <a:lnTo>
                      <a:pt x="6779" y="3495"/>
                    </a:lnTo>
                    <a:lnTo>
                      <a:pt x="6717" y="3599"/>
                    </a:lnTo>
                    <a:lnTo>
                      <a:pt x="6821" y="3704"/>
                    </a:lnTo>
                    <a:lnTo>
                      <a:pt x="6947" y="3704"/>
                    </a:lnTo>
                    <a:lnTo>
                      <a:pt x="6905" y="3809"/>
                    </a:lnTo>
                    <a:lnTo>
                      <a:pt x="6905" y="3913"/>
                    </a:lnTo>
                    <a:lnTo>
                      <a:pt x="6842" y="3871"/>
                    </a:lnTo>
                    <a:lnTo>
                      <a:pt x="6779" y="3871"/>
                    </a:lnTo>
                    <a:lnTo>
                      <a:pt x="6800" y="3997"/>
                    </a:lnTo>
                    <a:lnTo>
                      <a:pt x="6737" y="4122"/>
                    </a:lnTo>
                    <a:lnTo>
                      <a:pt x="6737" y="4248"/>
                    </a:lnTo>
                    <a:lnTo>
                      <a:pt x="6570" y="3871"/>
                    </a:lnTo>
                    <a:lnTo>
                      <a:pt x="6424" y="3620"/>
                    </a:lnTo>
                    <a:lnTo>
                      <a:pt x="6382" y="3558"/>
                    </a:lnTo>
                    <a:lnTo>
                      <a:pt x="6403" y="3390"/>
                    </a:lnTo>
                    <a:lnTo>
                      <a:pt x="6361" y="3474"/>
                    </a:lnTo>
                    <a:lnTo>
                      <a:pt x="6214" y="3558"/>
                    </a:lnTo>
                    <a:lnTo>
                      <a:pt x="6193" y="3704"/>
                    </a:lnTo>
                    <a:lnTo>
                      <a:pt x="6110" y="3725"/>
                    </a:lnTo>
                    <a:lnTo>
                      <a:pt x="6089" y="3809"/>
                    </a:lnTo>
                    <a:lnTo>
                      <a:pt x="5984" y="3788"/>
                    </a:lnTo>
                    <a:lnTo>
                      <a:pt x="5901" y="3892"/>
                    </a:lnTo>
                    <a:lnTo>
                      <a:pt x="5838" y="3976"/>
                    </a:lnTo>
                    <a:lnTo>
                      <a:pt x="5859" y="4102"/>
                    </a:lnTo>
                    <a:lnTo>
                      <a:pt x="5859" y="4415"/>
                    </a:lnTo>
                    <a:lnTo>
                      <a:pt x="5901" y="4436"/>
                    </a:lnTo>
                    <a:lnTo>
                      <a:pt x="5901" y="4541"/>
                    </a:lnTo>
                    <a:lnTo>
                      <a:pt x="5796" y="4604"/>
                    </a:lnTo>
                    <a:lnTo>
                      <a:pt x="5733" y="4708"/>
                    </a:lnTo>
                    <a:lnTo>
                      <a:pt x="5566" y="4750"/>
                    </a:lnTo>
                    <a:lnTo>
                      <a:pt x="5587" y="4834"/>
                    </a:lnTo>
                    <a:lnTo>
                      <a:pt x="5461" y="4918"/>
                    </a:lnTo>
                    <a:lnTo>
                      <a:pt x="5461" y="5064"/>
                    </a:lnTo>
                    <a:lnTo>
                      <a:pt x="5377" y="5127"/>
                    </a:lnTo>
                    <a:lnTo>
                      <a:pt x="5210" y="5378"/>
                    </a:lnTo>
                    <a:lnTo>
                      <a:pt x="4854" y="5587"/>
                    </a:lnTo>
                    <a:lnTo>
                      <a:pt x="4561" y="5608"/>
                    </a:lnTo>
                    <a:lnTo>
                      <a:pt x="4436" y="5650"/>
                    </a:lnTo>
                    <a:lnTo>
                      <a:pt x="4268" y="5671"/>
                    </a:lnTo>
                    <a:lnTo>
                      <a:pt x="4122" y="5692"/>
                    </a:lnTo>
                    <a:lnTo>
                      <a:pt x="3996" y="5671"/>
                    </a:lnTo>
                    <a:lnTo>
                      <a:pt x="3808" y="5754"/>
                    </a:lnTo>
                    <a:lnTo>
                      <a:pt x="3787" y="5859"/>
                    </a:lnTo>
                    <a:lnTo>
                      <a:pt x="3683" y="5901"/>
                    </a:lnTo>
                    <a:lnTo>
                      <a:pt x="3285" y="5880"/>
                    </a:lnTo>
                    <a:lnTo>
                      <a:pt x="3222" y="5922"/>
                    </a:lnTo>
                    <a:lnTo>
                      <a:pt x="3160" y="6027"/>
                    </a:lnTo>
                    <a:lnTo>
                      <a:pt x="2929" y="6131"/>
                    </a:lnTo>
                    <a:lnTo>
                      <a:pt x="2762" y="6131"/>
                    </a:lnTo>
                    <a:lnTo>
                      <a:pt x="2657" y="6089"/>
                    </a:lnTo>
                    <a:lnTo>
                      <a:pt x="2553" y="6110"/>
                    </a:lnTo>
                    <a:lnTo>
                      <a:pt x="2532" y="6027"/>
                    </a:lnTo>
                    <a:lnTo>
                      <a:pt x="2427" y="6089"/>
                    </a:lnTo>
                    <a:lnTo>
                      <a:pt x="2344" y="6215"/>
                    </a:lnTo>
                    <a:lnTo>
                      <a:pt x="2113" y="6278"/>
                    </a:lnTo>
                    <a:lnTo>
                      <a:pt x="2092" y="6319"/>
                    </a:lnTo>
                    <a:lnTo>
                      <a:pt x="2009" y="6319"/>
                    </a:lnTo>
                    <a:lnTo>
                      <a:pt x="1820" y="6487"/>
                    </a:lnTo>
                    <a:lnTo>
                      <a:pt x="1569" y="6612"/>
                    </a:lnTo>
                    <a:lnTo>
                      <a:pt x="1255" y="6717"/>
                    </a:lnTo>
                    <a:lnTo>
                      <a:pt x="1088" y="6905"/>
                    </a:lnTo>
                    <a:lnTo>
                      <a:pt x="1088" y="7115"/>
                    </a:lnTo>
                    <a:lnTo>
                      <a:pt x="963" y="7219"/>
                    </a:lnTo>
                    <a:lnTo>
                      <a:pt x="879" y="7156"/>
                    </a:lnTo>
                    <a:lnTo>
                      <a:pt x="900" y="7073"/>
                    </a:lnTo>
                    <a:lnTo>
                      <a:pt x="900" y="7010"/>
                    </a:lnTo>
                    <a:lnTo>
                      <a:pt x="963" y="6843"/>
                    </a:lnTo>
                    <a:lnTo>
                      <a:pt x="963" y="6738"/>
                    </a:lnTo>
                    <a:lnTo>
                      <a:pt x="774" y="6863"/>
                    </a:lnTo>
                    <a:lnTo>
                      <a:pt x="732" y="7052"/>
                    </a:lnTo>
                    <a:lnTo>
                      <a:pt x="607" y="7282"/>
                    </a:lnTo>
                    <a:lnTo>
                      <a:pt x="711" y="7470"/>
                    </a:lnTo>
                    <a:lnTo>
                      <a:pt x="628" y="7638"/>
                    </a:lnTo>
                    <a:lnTo>
                      <a:pt x="649" y="7889"/>
                    </a:lnTo>
                    <a:lnTo>
                      <a:pt x="419" y="8161"/>
                    </a:lnTo>
                    <a:lnTo>
                      <a:pt x="335" y="8537"/>
                    </a:lnTo>
                    <a:lnTo>
                      <a:pt x="377" y="8726"/>
                    </a:lnTo>
                    <a:lnTo>
                      <a:pt x="356" y="9019"/>
                    </a:lnTo>
                    <a:lnTo>
                      <a:pt x="565" y="9353"/>
                    </a:lnTo>
                    <a:lnTo>
                      <a:pt x="565" y="9479"/>
                    </a:lnTo>
                    <a:lnTo>
                      <a:pt x="649" y="9584"/>
                    </a:lnTo>
                    <a:lnTo>
                      <a:pt x="565" y="9751"/>
                    </a:lnTo>
                    <a:lnTo>
                      <a:pt x="628" y="9897"/>
                    </a:lnTo>
                    <a:lnTo>
                      <a:pt x="502" y="9960"/>
                    </a:lnTo>
                    <a:lnTo>
                      <a:pt x="439" y="9856"/>
                    </a:lnTo>
                    <a:lnTo>
                      <a:pt x="439" y="9667"/>
                    </a:lnTo>
                    <a:lnTo>
                      <a:pt x="356" y="9772"/>
                    </a:lnTo>
                    <a:lnTo>
                      <a:pt x="335" y="9730"/>
                    </a:lnTo>
                    <a:lnTo>
                      <a:pt x="335" y="9542"/>
                    </a:lnTo>
                    <a:lnTo>
                      <a:pt x="230" y="9312"/>
                    </a:lnTo>
                    <a:lnTo>
                      <a:pt x="147" y="9416"/>
                    </a:lnTo>
                    <a:lnTo>
                      <a:pt x="188" y="9667"/>
                    </a:lnTo>
                    <a:lnTo>
                      <a:pt x="335" y="9835"/>
                    </a:lnTo>
                    <a:lnTo>
                      <a:pt x="439" y="10023"/>
                    </a:lnTo>
                    <a:lnTo>
                      <a:pt x="293" y="10065"/>
                    </a:lnTo>
                    <a:lnTo>
                      <a:pt x="147" y="9897"/>
                    </a:lnTo>
                    <a:lnTo>
                      <a:pt x="126" y="9688"/>
                    </a:lnTo>
                    <a:lnTo>
                      <a:pt x="84" y="9772"/>
                    </a:lnTo>
                    <a:lnTo>
                      <a:pt x="0" y="9835"/>
                    </a:lnTo>
                    <a:lnTo>
                      <a:pt x="105" y="10002"/>
                    </a:lnTo>
                    <a:lnTo>
                      <a:pt x="314" y="10253"/>
                    </a:lnTo>
                    <a:lnTo>
                      <a:pt x="419" y="10588"/>
                    </a:lnTo>
                    <a:lnTo>
                      <a:pt x="377" y="11153"/>
                    </a:lnTo>
                    <a:lnTo>
                      <a:pt x="460" y="11257"/>
                    </a:lnTo>
                    <a:lnTo>
                      <a:pt x="544" y="11592"/>
                    </a:lnTo>
                    <a:lnTo>
                      <a:pt x="711" y="12032"/>
                    </a:lnTo>
                    <a:lnTo>
                      <a:pt x="649" y="12178"/>
                    </a:lnTo>
                    <a:lnTo>
                      <a:pt x="670" y="12827"/>
                    </a:lnTo>
                    <a:lnTo>
                      <a:pt x="649" y="12910"/>
                    </a:lnTo>
                    <a:lnTo>
                      <a:pt x="711" y="13099"/>
                    </a:lnTo>
                    <a:lnTo>
                      <a:pt x="711" y="13308"/>
                    </a:lnTo>
                    <a:lnTo>
                      <a:pt x="837" y="13559"/>
                    </a:lnTo>
                    <a:lnTo>
                      <a:pt x="837" y="13726"/>
                    </a:lnTo>
                    <a:lnTo>
                      <a:pt x="732" y="13810"/>
                    </a:lnTo>
                    <a:lnTo>
                      <a:pt x="774" y="13852"/>
                    </a:lnTo>
                    <a:lnTo>
                      <a:pt x="732" y="14019"/>
                    </a:lnTo>
                    <a:lnTo>
                      <a:pt x="711" y="14270"/>
                    </a:lnTo>
                    <a:lnTo>
                      <a:pt x="628" y="14354"/>
                    </a:lnTo>
                    <a:lnTo>
                      <a:pt x="649" y="14438"/>
                    </a:lnTo>
                    <a:lnTo>
                      <a:pt x="628" y="14584"/>
                    </a:lnTo>
                    <a:lnTo>
                      <a:pt x="523" y="14668"/>
                    </a:lnTo>
                    <a:lnTo>
                      <a:pt x="544" y="14793"/>
                    </a:lnTo>
                    <a:lnTo>
                      <a:pt x="335" y="14961"/>
                    </a:lnTo>
                    <a:lnTo>
                      <a:pt x="251" y="14877"/>
                    </a:lnTo>
                    <a:lnTo>
                      <a:pt x="126" y="15086"/>
                    </a:lnTo>
                    <a:lnTo>
                      <a:pt x="126" y="15442"/>
                    </a:lnTo>
                    <a:lnTo>
                      <a:pt x="209" y="15526"/>
                    </a:lnTo>
                    <a:lnTo>
                      <a:pt x="293" y="15526"/>
                    </a:lnTo>
                    <a:lnTo>
                      <a:pt x="544" y="15756"/>
                    </a:lnTo>
                    <a:lnTo>
                      <a:pt x="544" y="15861"/>
                    </a:lnTo>
                    <a:lnTo>
                      <a:pt x="565" y="15923"/>
                    </a:lnTo>
                    <a:lnTo>
                      <a:pt x="711" y="15944"/>
                    </a:lnTo>
                    <a:lnTo>
                      <a:pt x="753" y="16007"/>
                    </a:lnTo>
                    <a:lnTo>
                      <a:pt x="942" y="16028"/>
                    </a:lnTo>
                    <a:lnTo>
                      <a:pt x="983" y="16028"/>
                    </a:lnTo>
                    <a:lnTo>
                      <a:pt x="1025" y="16070"/>
                    </a:lnTo>
                    <a:lnTo>
                      <a:pt x="1151" y="16070"/>
                    </a:lnTo>
                    <a:lnTo>
                      <a:pt x="1297" y="16049"/>
                    </a:lnTo>
                    <a:lnTo>
                      <a:pt x="1339" y="16133"/>
                    </a:lnTo>
                    <a:lnTo>
                      <a:pt x="1402" y="16070"/>
                    </a:lnTo>
                    <a:lnTo>
                      <a:pt x="1423" y="16112"/>
                    </a:lnTo>
                    <a:lnTo>
                      <a:pt x="1611" y="16070"/>
                    </a:lnTo>
                    <a:lnTo>
                      <a:pt x="1758" y="16070"/>
                    </a:lnTo>
                    <a:lnTo>
                      <a:pt x="1779" y="16007"/>
                    </a:lnTo>
                    <a:lnTo>
                      <a:pt x="1862" y="15965"/>
                    </a:lnTo>
                    <a:lnTo>
                      <a:pt x="1946" y="15840"/>
                    </a:lnTo>
                    <a:lnTo>
                      <a:pt x="2113" y="15861"/>
                    </a:lnTo>
                    <a:lnTo>
                      <a:pt x="2113" y="15756"/>
                    </a:lnTo>
                    <a:lnTo>
                      <a:pt x="2218" y="15693"/>
                    </a:lnTo>
                    <a:lnTo>
                      <a:pt x="2323" y="15693"/>
                    </a:lnTo>
                    <a:lnTo>
                      <a:pt x="2406" y="15777"/>
                    </a:lnTo>
                    <a:lnTo>
                      <a:pt x="2511" y="15651"/>
                    </a:lnTo>
                    <a:lnTo>
                      <a:pt x="2532" y="15693"/>
                    </a:lnTo>
                    <a:lnTo>
                      <a:pt x="2616" y="15651"/>
                    </a:lnTo>
                    <a:lnTo>
                      <a:pt x="2636" y="15526"/>
                    </a:lnTo>
                    <a:lnTo>
                      <a:pt x="2950" y="15317"/>
                    </a:lnTo>
                    <a:lnTo>
                      <a:pt x="3076" y="15338"/>
                    </a:lnTo>
                    <a:lnTo>
                      <a:pt x="3160" y="15379"/>
                    </a:lnTo>
                    <a:lnTo>
                      <a:pt x="3264" y="15317"/>
                    </a:lnTo>
                    <a:lnTo>
                      <a:pt x="3557" y="15233"/>
                    </a:lnTo>
                    <a:lnTo>
                      <a:pt x="3599" y="15317"/>
                    </a:lnTo>
                    <a:lnTo>
                      <a:pt x="3787" y="15254"/>
                    </a:lnTo>
                    <a:lnTo>
                      <a:pt x="3850" y="15296"/>
                    </a:lnTo>
                    <a:lnTo>
                      <a:pt x="3955" y="15317"/>
                    </a:lnTo>
                    <a:lnTo>
                      <a:pt x="4038" y="15254"/>
                    </a:lnTo>
                    <a:lnTo>
                      <a:pt x="4101" y="15400"/>
                    </a:lnTo>
                    <a:lnTo>
                      <a:pt x="4185" y="15400"/>
                    </a:lnTo>
                    <a:lnTo>
                      <a:pt x="4268" y="15338"/>
                    </a:lnTo>
                    <a:lnTo>
                      <a:pt x="4310" y="15400"/>
                    </a:lnTo>
                    <a:lnTo>
                      <a:pt x="4415" y="15338"/>
                    </a:lnTo>
                    <a:lnTo>
                      <a:pt x="4624" y="15338"/>
                    </a:lnTo>
                    <a:lnTo>
                      <a:pt x="4624" y="15442"/>
                    </a:lnTo>
                    <a:lnTo>
                      <a:pt x="4645" y="15442"/>
                    </a:lnTo>
                    <a:lnTo>
                      <a:pt x="4792" y="15338"/>
                    </a:lnTo>
                    <a:lnTo>
                      <a:pt x="4917" y="15379"/>
                    </a:lnTo>
                    <a:lnTo>
                      <a:pt x="5064" y="15254"/>
                    </a:lnTo>
                    <a:lnTo>
                      <a:pt x="5126" y="15128"/>
                    </a:lnTo>
                    <a:lnTo>
                      <a:pt x="5168" y="15107"/>
                    </a:lnTo>
                    <a:lnTo>
                      <a:pt x="5315" y="14982"/>
                    </a:lnTo>
                    <a:lnTo>
                      <a:pt x="5377" y="14773"/>
                    </a:lnTo>
                    <a:lnTo>
                      <a:pt x="5524" y="14668"/>
                    </a:lnTo>
                    <a:lnTo>
                      <a:pt x="5670" y="14647"/>
                    </a:lnTo>
                    <a:lnTo>
                      <a:pt x="5754" y="14668"/>
                    </a:lnTo>
                    <a:lnTo>
                      <a:pt x="5984" y="14584"/>
                    </a:lnTo>
                    <a:lnTo>
                      <a:pt x="6277" y="14396"/>
                    </a:lnTo>
                    <a:lnTo>
                      <a:pt x="6486" y="14208"/>
                    </a:lnTo>
                    <a:lnTo>
                      <a:pt x="6570" y="14187"/>
                    </a:lnTo>
                    <a:lnTo>
                      <a:pt x="6737" y="14187"/>
                    </a:lnTo>
                    <a:lnTo>
                      <a:pt x="6905" y="14249"/>
                    </a:lnTo>
                    <a:lnTo>
                      <a:pt x="7051" y="14270"/>
                    </a:lnTo>
                    <a:lnTo>
                      <a:pt x="7198" y="14208"/>
                    </a:lnTo>
                    <a:lnTo>
                      <a:pt x="7407" y="14249"/>
                    </a:lnTo>
                    <a:lnTo>
                      <a:pt x="7742" y="14145"/>
                    </a:lnTo>
                    <a:lnTo>
                      <a:pt x="7930" y="14082"/>
                    </a:lnTo>
                    <a:lnTo>
                      <a:pt x="8056" y="13977"/>
                    </a:lnTo>
                    <a:lnTo>
                      <a:pt x="8139" y="13977"/>
                    </a:lnTo>
                    <a:lnTo>
                      <a:pt x="8307" y="13852"/>
                    </a:lnTo>
                    <a:lnTo>
                      <a:pt x="8558" y="13852"/>
                    </a:lnTo>
                    <a:lnTo>
                      <a:pt x="9186" y="13810"/>
                    </a:lnTo>
                    <a:lnTo>
                      <a:pt x="9395" y="13852"/>
                    </a:lnTo>
                    <a:lnTo>
                      <a:pt x="9520" y="13852"/>
                    </a:lnTo>
                    <a:lnTo>
                      <a:pt x="9709" y="13810"/>
                    </a:lnTo>
                    <a:lnTo>
                      <a:pt x="9834" y="13831"/>
                    </a:lnTo>
                    <a:lnTo>
                      <a:pt x="10022" y="13977"/>
                    </a:lnTo>
                    <a:lnTo>
                      <a:pt x="10148" y="14208"/>
                    </a:lnTo>
                    <a:lnTo>
                      <a:pt x="10253" y="14249"/>
                    </a:lnTo>
                    <a:lnTo>
                      <a:pt x="10336" y="14187"/>
                    </a:lnTo>
                    <a:lnTo>
                      <a:pt x="10378" y="14166"/>
                    </a:lnTo>
                    <a:lnTo>
                      <a:pt x="10441" y="14208"/>
                    </a:lnTo>
                    <a:lnTo>
                      <a:pt x="10504" y="14187"/>
                    </a:lnTo>
                    <a:lnTo>
                      <a:pt x="10650" y="14208"/>
                    </a:lnTo>
                    <a:lnTo>
                      <a:pt x="10755" y="14354"/>
                    </a:lnTo>
                    <a:lnTo>
                      <a:pt x="10880" y="14375"/>
                    </a:lnTo>
                    <a:lnTo>
                      <a:pt x="10964" y="14354"/>
                    </a:lnTo>
                    <a:lnTo>
                      <a:pt x="11194" y="14542"/>
                    </a:lnTo>
                    <a:lnTo>
                      <a:pt x="11194" y="14647"/>
                    </a:lnTo>
                    <a:lnTo>
                      <a:pt x="11278" y="14647"/>
                    </a:lnTo>
                    <a:lnTo>
                      <a:pt x="11341" y="14731"/>
                    </a:lnTo>
                    <a:lnTo>
                      <a:pt x="11320" y="14814"/>
                    </a:lnTo>
                    <a:lnTo>
                      <a:pt x="11215" y="14814"/>
                    </a:lnTo>
                    <a:lnTo>
                      <a:pt x="11194" y="14898"/>
                    </a:lnTo>
                    <a:lnTo>
                      <a:pt x="11299" y="15107"/>
                    </a:lnTo>
                    <a:lnTo>
                      <a:pt x="11403" y="15128"/>
                    </a:lnTo>
                    <a:lnTo>
                      <a:pt x="11508" y="15254"/>
                    </a:lnTo>
                    <a:lnTo>
                      <a:pt x="11550" y="15421"/>
                    </a:lnTo>
                    <a:lnTo>
                      <a:pt x="11529" y="15526"/>
                    </a:lnTo>
                    <a:lnTo>
                      <a:pt x="11655" y="15819"/>
                    </a:lnTo>
                    <a:lnTo>
                      <a:pt x="11613" y="15944"/>
                    </a:lnTo>
                    <a:lnTo>
                      <a:pt x="11655" y="16007"/>
                    </a:lnTo>
                    <a:lnTo>
                      <a:pt x="11634" y="16154"/>
                    </a:lnTo>
                    <a:lnTo>
                      <a:pt x="11613" y="16237"/>
                    </a:lnTo>
                    <a:lnTo>
                      <a:pt x="11529" y="16216"/>
                    </a:lnTo>
                    <a:lnTo>
                      <a:pt x="11508" y="16237"/>
                    </a:lnTo>
                    <a:lnTo>
                      <a:pt x="11592" y="16363"/>
                    </a:lnTo>
                    <a:lnTo>
                      <a:pt x="11655" y="16384"/>
                    </a:lnTo>
                    <a:lnTo>
                      <a:pt x="11717" y="16530"/>
                    </a:lnTo>
                    <a:lnTo>
                      <a:pt x="11822" y="16488"/>
                    </a:lnTo>
                    <a:lnTo>
                      <a:pt x="11927" y="16572"/>
                    </a:lnTo>
                    <a:lnTo>
                      <a:pt x="11927" y="16467"/>
                    </a:lnTo>
                    <a:lnTo>
                      <a:pt x="11864" y="16363"/>
                    </a:lnTo>
                    <a:lnTo>
                      <a:pt x="11927" y="16300"/>
                    </a:lnTo>
                    <a:lnTo>
                      <a:pt x="11968" y="16174"/>
                    </a:lnTo>
                    <a:lnTo>
                      <a:pt x="12073" y="16174"/>
                    </a:lnTo>
                    <a:lnTo>
                      <a:pt x="12136" y="16070"/>
                    </a:lnTo>
                    <a:lnTo>
                      <a:pt x="12240" y="16028"/>
                    </a:lnTo>
                    <a:lnTo>
                      <a:pt x="12261" y="15923"/>
                    </a:lnTo>
                    <a:lnTo>
                      <a:pt x="12366" y="15777"/>
                    </a:lnTo>
                    <a:lnTo>
                      <a:pt x="12596" y="15693"/>
                    </a:lnTo>
                    <a:lnTo>
                      <a:pt x="12638" y="15610"/>
                    </a:lnTo>
                    <a:lnTo>
                      <a:pt x="12680" y="15610"/>
                    </a:lnTo>
                    <a:lnTo>
                      <a:pt x="12868" y="15505"/>
                    </a:lnTo>
                    <a:lnTo>
                      <a:pt x="12910" y="15338"/>
                    </a:lnTo>
                    <a:lnTo>
                      <a:pt x="13077" y="15107"/>
                    </a:lnTo>
                    <a:lnTo>
                      <a:pt x="13224" y="15086"/>
                    </a:lnTo>
                    <a:lnTo>
                      <a:pt x="13307" y="14982"/>
                    </a:lnTo>
                    <a:lnTo>
                      <a:pt x="13266" y="14856"/>
                    </a:lnTo>
                    <a:lnTo>
                      <a:pt x="13287" y="14710"/>
                    </a:lnTo>
                    <a:lnTo>
                      <a:pt x="13370" y="14877"/>
                    </a:lnTo>
                    <a:lnTo>
                      <a:pt x="13370" y="15024"/>
                    </a:lnTo>
                    <a:lnTo>
                      <a:pt x="13370" y="15191"/>
                    </a:lnTo>
                    <a:lnTo>
                      <a:pt x="13287" y="15254"/>
                    </a:lnTo>
                    <a:lnTo>
                      <a:pt x="13266" y="15547"/>
                    </a:lnTo>
                    <a:lnTo>
                      <a:pt x="13015" y="15714"/>
                    </a:lnTo>
                    <a:lnTo>
                      <a:pt x="12973" y="15840"/>
                    </a:lnTo>
                    <a:lnTo>
                      <a:pt x="12910" y="15923"/>
                    </a:lnTo>
                    <a:lnTo>
                      <a:pt x="12910" y="16070"/>
                    </a:lnTo>
                    <a:lnTo>
                      <a:pt x="12784" y="16258"/>
                    </a:lnTo>
                    <a:lnTo>
                      <a:pt x="12805" y="16300"/>
                    </a:lnTo>
                    <a:lnTo>
                      <a:pt x="12743" y="16593"/>
                    </a:lnTo>
                    <a:lnTo>
                      <a:pt x="12450" y="16572"/>
                    </a:lnTo>
                    <a:lnTo>
                      <a:pt x="12387" y="16739"/>
                    </a:lnTo>
                    <a:lnTo>
                      <a:pt x="12324" y="16823"/>
                    </a:lnTo>
                    <a:lnTo>
                      <a:pt x="12324" y="16886"/>
                    </a:lnTo>
                    <a:lnTo>
                      <a:pt x="12491" y="16823"/>
                    </a:lnTo>
                    <a:lnTo>
                      <a:pt x="12659" y="16760"/>
                    </a:lnTo>
                    <a:lnTo>
                      <a:pt x="12868" y="16823"/>
                    </a:lnTo>
                    <a:lnTo>
                      <a:pt x="13056" y="16530"/>
                    </a:lnTo>
                    <a:lnTo>
                      <a:pt x="13098" y="16216"/>
                    </a:lnTo>
                    <a:lnTo>
                      <a:pt x="13266" y="16049"/>
                    </a:lnTo>
                    <a:lnTo>
                      <a:pt x="13307" y="16112"/>
                    </a:lnTo>
                    <a:lnTo>
                      <a:pt x="13307" y="16384"/>
                    </a:lnTo>
                    <a:lnTo>
                      <a:pt x="13370" y="16551"/>
                    </a:lnTo>
                    <a:lnTo>
                      <a:pt x="13307" y="16551"/>
                    </a:lnTo>
                    <a:lnTo>
                      <a:pt x="13328" y="16823"/>
                    </a:lnTo>
                    <a:lnTo>
                      <a:pt x="13203" y="17074"/>
                    </a:lnTo>
                    <a:lnTo>
                      <a:pt x="12994" y="17158"/>
                    </a:lnTo>
                    <a:lnTo>
                      <a:pt x="13015" y="17221"/>
                    </a:lnTo>
                    <a:lnTo>
                      <a:pt x="13161" y="17200"/>
                    </a:lnTo>
                    <a:lnTo>
                      <a:pt x="13307" y="17221"/>
                    </a:lnTo>
                    <a:lnTo>
                      <a:pt x="13391" y="17158"/>
                    </a:lnTo>
                    <a:lnTo>
                      <a:pt x="13496" y="17116"/>
                    </a:lnTo>
                    <a:lnTo>
                      <a:pt x="13600" y="17011"/>
                    </a:lnTo>
                    <a:lnTo>
                      <a:pt x="13705" y="17053"/>
                    </a:lnTo>
                    <a:lnTo>
                      <a:pt x="13789" y="17053"/>
                    </a:lnTo>
                    <a:lnTo>
                      <a:pt x="13705" y="17158"/>
                    </a:lnTo>
                    <a:lnTo>
                      <a:pt x="13642" y="17221"/>
                    </a:lnTo>
                    <a:lnTo>
                      <a:pt x="13538" y="17221"/>
                    </a:lnTo>
                    <a:lnTo>
                      <a:pt x="13517" y="17283"/>
                    </a:lnTo>
                    <a:lnTo>
                      <a:pt x="13621" y="17430"/>
                    </a:lnTo>
                    <a:lnTo>
                      <a:pt x="13684" y="17576"/>
                    </a:lnTo>
                    <a:lnTo>
                      <a:pt x="13747" y="17744"/>
                    </a:lnTo>
                    <a:lnTo>
                      <a:pt x="13747" y="17953"/>
                    </a:lnTo>
                    <a:lnTo>
                      <a:pt x="13726" y="18225"/>
                    </a:lnTo>
                    <a:lnTo>
                      <a:pt x="13600" y="18371"/>
                    </a:lnTo>
                    <a:lnTo>
                      <a:pt x="13621" y="18455"/>
                    </a:lnTo>
                    <a:lnTo>
                      <a:pt x="13600" y="18664"/>
                    </a:lnTo>
                    <a:lnTo>
                      <a:pt x="13705" y="18748"/>
                    </a:lnTo>
                    <a:lnTo>
                      <a:pt x="13789" y="18895"/>
                    </a:lnTo>
                    <a:lnTo>
                      <a:pt x="13810" y="19083"/>
                    </a:lnTo>
                    <a:lnTo>
                      <a:pt x="14019" y="19355"/>
                    </a:lnTo>
                    <a:lnTo>
                      <a:pt x="14165" y="19397"/>
                    </a:lnTo>
                    <a:lnTo>
                      <a:pt x="14270" y="19480"/>
                    </a:lnTo>
                    <a:lnTo>
                      <a:pt x="14333" y="19606"/>
                    </a:lnTo>
                    <a:lnTo>
                      <a:pt x="14437" y="19627"/>
                    </a:lnTo>
                    <a:lnTo>
                      <a:pt x="14458" y="19585"/>
                    </a:lnTo>
                    <a:lnTo>
                      <a:pt x="14542" y="19564"/>
                    </a:lnTo>
                    <a:lnTo>
                      <a:pt x="14688" y="19585"/>
                    </a:lnTo>
                    <a:lnTo>
                      <a:pt x="14835" y="19731"/>
                    </a:lnTo>
                    <a:lnTo>
                      <a:pt x="14960" y="19773"/>
                    </a:lnTo>
                    <a:lnTo>
                      <a:pt x="15086" y="19899"/>
                    </a:lnTo>
                    <a:lnTo>
                      <a:pt x="15107" y="20003"/>
                    </a:lnTo>
                    <a:lnTo>
                      <a:pt x="15212" y="20045"/>
                    </a:lnTo>
                    <a:lnTo>
                      <a:pt x="15358" y="20192"/>
                    </a:lnTo>
                    <a:lnTo>
                      <a:pt x="15421" y="20192"/>
                    </a:lnTo>
                    <a:lnTo>
                      <a:pt x="15463" y="20108"/>
                    </a:lnTo>
                    <a:lnTo>
                      <a:pt x="15693" y="20003"/>
                    </a:lnTo>
                    <a:lnTo>
                      <a:pt x="15776" y="19899"/>
                    </a:lnTo>
                    <a:lnTo>
                      <a:pt x="15902" y="19899"/>
                    </a:lnTo>
                    <a:lnTo>
                      <a:pt x="16048" y="19773"/>
                    </a:lnTo>
                    <a:lnTo>
                      <a:pt x="16153" y="19773"/>
                    </a:lnTo>
                    <a:lnTo>
                      <a:pt x="16195" y="19711"/>
                    </a:lnTo>
                    <a:lnTo>
                      <a:pt x="16153" y="19669"/>
                    </a:lnTo>
                    <a:lnTo>
                      <a:pt x="16048" y="19627"/>
                    </a:lnTo>
                    <a:lnTo>
                      <a:pt x="16090" y="19564"/>
                    </a:lnTo>
                    <a:lnTo>
                      <a:pt x="16320" y="19397"/>
                    </a:lnTo>
                    <a:lnTo>
                      <a:pt x="16509" y="19522"/>
                    </a:lnTo>
                    <a:lnTo>
                      <a:pt x="16509" y="19669"/>
                    </a:lnTo>
                    <a:lnTo>
                      <a:pt x="16258" y="19794"/>
                    </a:lnTo>
                    <a:lnTo>
                      <a:pt x="16320" y="19899"/>
                    </a:lnTo>
                    <a:lnTo>
                      <a:pt x="16404" y="19920"/>
                    </a:lnTo>
                    <a:lnTo>
                      <a:pt x="16467" y="19815"/>
                    </a:lnTo>
                    <a:lnTo>
                      <a:pt x="16572" y="19731"/>
                    </a:lnTo>
                    <a:lnTo>
                      <a:pt x="16676" y="19815"/>
                    </a:lnTo>
                    <a:lnTo>
                      <a:pt x="16676" y="19920"/>
                    </a:lnTo>
                    <a:lnTo>
                      <a:pt x="16613" y="19920"/>
                    </a:lnTo>
                    <a:lnTo>
                      <a:pt x="16509" y="20003"/>
                    </a:lnTo>
                    <a:lnTo>
                      <a:pt x="16655" y="20192"/>
                    </a:lnTo>
                    <a:lnTo>
                      <a:pt x="16676" y="20401"/>
                    </a:lnTo>
                    <a:lnTo>
                      <a:pt x="16760" y="20338"/>
                    </a:lnTo>
                    <a:lnTo>
                      <a:pt x="16844" y="20359"/>
                    </a:lnTo>
                    <a:lnTo>
                      <a:pt x="16844" y="20464"/>
                    </a:lnTo>
                    <a:lnTo>
                      <a:pt x="16927" y="20610"/>
                    </a:lnTo>
                    <a:lnTo>
                      <a:pt x="16990" y="20443"/>
                    </a:lnTo>
                    <a:lnTo>
                      <a:pt x="16990" y="20296"/>
                    </a:lnTo>
                    <a:lnTo>
                      <a:pt x="16885" y="20359"/>
                    </a:lnTo>
                    <a:lnTo>
                      <a:pt x="16885" y="20317"/>
                    </a:lnTo>
                    <a:lnTo>
                      <a:pt x="16948" y="20234"/>
                    </a:lnTo>
                    <a:lnTo>
                      <a:pt x="17241" y="20234"/>
                    </a:lnTo>
                    <a:lnTo>
                      <a:pt x="17262" y="20296"/>
                    </a:lnTo>
                    <a:lnTo>
                      <a:pt x="17304" y="20234"/>
                    </a:lnTo>
                    <a:lnTo>
                      <a:pt x="17450" y="20024"/>
                    </a:lnTo>
                    <a:lnTo>
                      <a:pt x="17764" y="19836"/>
                    </a:lnTo>
                    <a:lnTo>
                      <a:pt x="17911" y="19711"/>
                    </a:lnTo>
                    <a:lnTo>
                      <a:pt x="17827" y="19711"/>
                    </a:lnTo>
                    <a:lnTo>
                      <a:pt x="17764" y="19731"/>
                    </a:lnTo>
                    <a:lnTo>
                      <a:pt x="17785" y="19711"/>
                    </a:lnTo>
                    <a:lnTo>
                      <a:pt x="17681" y="19669"/>
                    </a:lnTo>
                    <a:lnTo>
                      <a:pt x="17932" y="19669"/>
                    </a:lnTo>
                    <a:lnTo>
                      <a:pt x="18183" y="19606"/>
                    </a:lnTo>
                    <a:lnTo>
                      <a:pt x="18622" y="19501"/>
                    </a:lnTo>
                    <a:lnTo>
                      <a:pt x="18957" y="19585"/>
                    </a:lnTo>
                    <a:lnTo>
                      <a:pt x="19124" y="19501"/>
                    </a:lnTo>
                    <a:lnTo>
                      <a:pt x="19124" y="19397"/>
                    </a:lnTo>
                    <a:lnTo>
                      <a:pt x="19229" y="19397"/>
                    </a:lnTo>
                    <a:lnTo>
                      <a:pt x="19333" y="19313"/>
                    </a:lnTo>
                    <a:lnTo>
                      <a:pt x="19438" y="19104"/>
                    </a:lnTo>
                    <a:lnTo>
                      <a:pt x="19375" y="18895"/>
                    </a:lnTo>
                    <a:lnTo>
                      <a:pt x="19375" y="18769"/>
                    </a:lnTo>
                    <a:lnTo>
                      <a:pt x="19585" y="18560"/>
                    </a:lnTo>
                    <a:lnTo>
                      <a:pt x="19585" y="18225"/>
                    </a:lnTo>
                    <a:lnTo>
                      <a:pt x="19668" y="18099"/>
                    </a:lnTo>
                    <a:lnTo>
                      <a:pt x="19710" y="17869"/>
                    </a:lnTo>
                    <a:lnTo>
                      <a:pt x="19815" y="17827"/>
                    </a:lnTo>
                    <a:lnTo>
                      <a:pt x="19815" y="17702"/>
                    </a:lnTo>
                    <a:lnTo>
                      <a:pt x="20170" y="17283"/>
                    </a:lnTo>
                    <a:lnTo>
                      <a:pt x="20275" y="17262"/>
                    </a:lnTo>
                    <a:lnTo>
                      <a:pt x="20317" y="17011"/>
                    </a:lnTo>
                    <a:lnTo>
                      <a:pt x="20442" y="16823"/>
                    </a:lnTo>
                    <a:lnTo>
                      <a:pt x="20547" y="16593"/>
                    </a:lnTo>
                    <a:lnTo>
                      <a:pt x="20694" y="16446"/>
                    </a:lnTo>
                    <a:lnTo>
                      <a:pt x="20652" y="16342"/>
                    </a:lnTo>
                    <a:lnTo>
                      <a:pt x="20756" y="16258"/>
                    </a:lnTo>
                    <a:lnTo>
                      <a:pt x="20861" y="16049"/>
                    </a:lnTo>
                    <a:lnTo>
                      <a:pt x="20798" y="15965"/>
                    </a:lnTo>
                    <a:lnTo>
                      <a:pt x="20966" y="15902"/>
                    </a:lnTo>
                    <a:lnTo>
                      <a:pt x="21070" y="15714"/>
                    </a:lnTo>
                    <a:lnTo>
                      <a:pt x="21154" y="15630"/>
                    </a:lnTo>
                    <a:lnTo>
                      <a:pt x="21258" y="15442"/>
                    </a:lnTo>
                    <a:lnTo>
                      <a:pt x="21426" y="15400"/>
                    </a:lnTo>
                    <a:lnTo>
                      <a:pt x="21530" y="15338"/>
                    </a:lnTo>
                    <a:lnTo>
                      <a:pt x="21342" y="15338"/>
                    </a:lnTo>
                    <a:lnTo>
                      <a:pt x="21384" y="15296"/>
                    </a:lnTo>
                    <a:lnTo>
                      <a:pt x="21593" y="15254"/>
                    </a:lnTo>
                    <a:lnTo>
                      <a:pt x="21782" y="15170"/>
                    </a:lnTo>
                    <a:lnTo>
                      <a:pt x="21802" y="15003"/>
                    </a:lnTo>
                    <a:lnTo>
                      <a:pt x="21782" y="14961"/>
                    </a:lnTo>
                    <a:lnTo>
                      <a:pt x="21802" y="14814"/>
                    </a:lnTo>
                    <a:lnTo>
                      <a:pt x="22012" y="14689"/>
                    </a:lnTo>
                    <a:lnTo>
                      <a:pt x="22012" y="14563"/>
                    </a:lnTo>
                    <a:lnTo>
                      <a:pt x="22158" y="14501"/>
                    </a:lnTo>
                    <a:lnTo>
                      <a:pt x="22284" y="14291"/>
                    </a:lnTo>
                    <a:lnTo>
                      <a:pt x="22263" y="14187"/>
                    </a:lnTo>
                    <a:lnTo>
                      <a:pt x="22305" y="14019"/>
                    </a:lnTo>
                    <a:lnTo>
                      <a:pt x="22284" y="13957"/>
                    </a:lnTo>
                    <a:lnTo>
                      <a:pt x="22284" y="13852"/>
                    </a:lnTo>
                    <a:lnTo>
                      <a:pt x="22430" y="13496"/>
                    </a:lnTo>
                    <a:lnTo>
                      <a:pt x="22493" y="13287"/>
                    </a:lnTo>
                    <a:lnTo>
                      <a:pt x="22702" y="12910"/>
                    </a:lnTo>
                    <a:lnTo>
                      <a:pt x="22702" y="12785"/>
                    </a:lnTo>
                    <a:lnTo>
                      <a:pt x="22807" y="12492"/>
                    </a:lnTo>
                    <a:lnTo>
                      <a:pt x="22953" y="12366"/>
                    </a:lnTo>
                    <a:lnTo>
                      <a:pt x="23016" y="12199"/>
                    </a:lnTo>
                    <a:lnTo>
                      <a:pt x="22953" y="12053"/>
                    </a:lnTo>
                    <a:lnTo>
                      <a:pt x="23058" y="11927"/>
                    </a:lnTo>
                    <a:lnTo>
                      <a:pt x="22995" y="11655"/>
                    </a:lnTo>
                    <a:lnTo>
                      <a:pt x="22995" y="11529"/>
                    </a:lnTo>
                    <a:lnTo>
                      <a:pt x="22911" y="11320"/>
                    </a:lnTo>
                    <a:lnTo>
                      <a:pt x="22891" y="11236"/>
                    </a:lnTo>
                    <a:lnTo>
                      <a:pt x="22849" y="11111"/>
                    </a:lnTo>
                    <a:lnTo>
                      <a:pt x="22911" y="11069"/>
                    </a:lnTo>
                    <a:lnTo>
                      <a:pt x="22911" y="10923"/>
                    </a:lnTo>
                    <a:lnTo>
                      <a:pt x="23016" y="10776"/>
                    </a:lnTo>
                    <a:lnTo>
                      <a:pt x="23016" y="10713"/>
                    </a:lnTo>
                    <a:lnTo>
                      <a:pt x="22995" y="10379"/>
                    </a:lnTo>
                    <a:lnTo>
                      <a:pt x="23058" y="10253"/>
                    </a:lnTo>
                    <a:lnTo>
                      <a:pt x="23016" y="10190"/>
                    </a:lnTo>
                    <a:lnTo>
                      <a:pt x="22995" y="10065"/>
                    </a:lnTo>
                    <a:lnTo>
                      <a:pt x="22995" y="9856"/>
                    </a:lnTo>
                    <a:lnTo>
                      <a:pt x="22932" y="9835"/>
                    </a:lnTo>
                    <a:lnTo>
                      <a:pt x="22995" y="9688"/>
                    </a:lnTo>
                    <a:lnTo>
                      <a:pt x="22891" y="9667"/>
                    </a:lnTo>
                    <a:lnTo>
                      <a:pt x="22828" y="9542"/>
                    </a:lnTo>
                    <a:lnTo>
                      <a:pt x="22828" y="9416"/>
                    </a:lnTo>
                    <a:lnTo>
                      <a:pt x="22702" y="9312"/>
                    </a:lnTo>
                    <a:lnTo>
                      <a:pt x="22619" y="9144"/>
                    </a:lnTo>
                    <a:lnTo>
                      <a:pt x="22598" y="8956"/>
                    </a:lnTo>
                    <a:lnTo>
                      <a:pt x="22514" y="8830"/>
                    </a:lnTo>
                    <a:lnTo>
                      <a:pt x="22430" y="8830"/>
                    </a:lnTo>
                    <a:lnTo>
                      <a:pt x="22367" y="8851"/>
                    </a:lnTo>
                    <a:lnTo>
                      <a:pt x="22284" y="8809"/>
                    </a:lnTo>
                    <a:lnTo>
                      <a:pt x="22263" y="8642"/>
                    </a:lnTo>
                    <a:lnTo>
                      <a:pt x="22200" y="8621"/>
                    </a:lnTo>
                    <a:lnTo>
                      <a:pt x="22179" y="8537"/>
                    </a:lnTo>
                    <a:lnTo>
                      <a:pt x="22054" y="8412"/>
                    </a:lnTo>
                    <a:lnTo>
                      <a:pt x="21970" y="8370"/>
                    </a:lnTo>
                    <a:lnTo>
                      <a:pt x="22012" y="8265"/>
                    </a:lnTo>
                    <a:lnTo>
                      <a:pt x="21949" y="8119"/>
                    </a:lnTo>
                    <a:lnTo>
                      <a:pt x="22054" y="7993"/>
                    </a:lnTo>
                    <a:lnTo>
                      <a:pt x="22074" y="7805"/>
                    </a:lnTo>
                    <a:lnTo>
                      <a:pt x="22012" y="7742"/>
                    </a:lnTo>
                    <a:lnTo>
                      <a:pt x="22054" y="7638"/>
                    </a:lnTo>
                    <a:lnTo>
                      <a:pt x="21970" y="7575"/>
                    </a:lnTo>
                    <a:lnTo>
                      <a:pt x="21949" y="7638"/>
                    </a:lnTo>
                    <a:lnTo>
                      <a:pt x="21991" y="7679"/>
                    </a:lnTo>
                    <a:lnTo>
                      <a:pt x="21949" y="7763"/>
                    </a:lnTo>
                    <a:lnTo>
                      <a:pt x="21677" y="7533"/>
                    </a:lnTo>
                    <a:lnTo>
                      <a:pt x="21635" y="7366"/>
                    </a:lnTo>
                    <a:lnTo>
                      <a:pt x="21572" y="7387"/>
                    </a:lnTo>
                    <a:lnTo>
                      <a:pt x="21572" y="7470"/>
                    </a:lnTo>
                    <a:lnTo>
                      <a:pt x="21551" y="7575"/>
                    </a:lnTo>
                    <a:lnTo>
                      <a:pt x="21593" y="7763"/>
                    </a:lnTo>
                    <a:lnTo>
                      <a:pt x="21468" y="7596"/>
                    </a:lnTo>
                    <a:lnTo>
                      <a:pt x="21426" y="7659"/>
                    </a:lnTo>
                    <a:lnTo>
                      <a:pt x="21426" y="7554"/>
                    </a:lnTo>
                    <a:lnTo>
                      <a:pt x="21363" y="7470"/>
                    </a:lnTo>
                    <a:lnTo>
                      <a:pt x="21342" y="7135"/>
                    </a:lnTo>
                    <a:lnTo>
                      <a:pt x="21384" y="7115"/>
                    </a:lnTo>
                    <a:lnTo>
                      <a:pt x="21384" y="7031"/>
                    </a:lnTo>
                    <a:lnTo>
                      <a:pt x="21279" y="6947"/>
                    </a:lnTo>
                    <a:lnTo>
                      <a:pt x="21321" y="6863"/>
                    </a:lnTo>
                    <a:lnTo>
                      <a:pt x="21238" y="6801"/>
                    </a:lnTo>
                    <a:lnTo>
                      <a:pt x="21258" y="6696"/>
                    </a:lnTo>
                    <a:lnTo>
                      <a:pt x="21070" y="6529"/>
                    </a:lnTo>
                    <a:lnTo>
                      <a:pt x="21028" y="6424"/>
                    </a:lnTo>
                    <a:lnTo>
                      <a:pt x="21028" y="6299"/>
                    </a:lnTo>
                    <a:lnTo>
                      <a:pt x="21133" y="6319"/>
                    </a:lnTo>
                    <a:lnTo>
                      <a:pt x="21133" y="6194"/>
                    </a:lnTo>
                    <a:lnTo>
                      <a:pt x="21028" y="6027"/>
                    </a:lnTo>
                    <a:lnTo>
                      <a:pt x="20966" y="6068"/>
                    </a:lnTo>
                    <a:lnTo>
                      <a:pt x="20861" y="6068"/>
                    </a:lnTo>
                    <a:lnTo>
                      <a:pt x="20756" y="5880"/>
                    </a:lnTo>
                    <a:lnTo>
                      <a:pt x="20694" y="5880"/>
                    </a:lnTo>
                    <a:lnTo>
                      <a:pt x="20589" y="5796"/>
                    </a:lnTo>
                    <a:lnTo>
                      <a:pt x="20505" y="5859"/>
                    </a:lnTo>
                    <a:lnTo>
                      <a:pt x="20484" y="5796"/>
                    </a:lnTo>
                    <a:lnTo>
                      <a:pt x="20338" y="5754"/>
                    </a:lnTo>
                    <a:lnTo>
                      <a:pt x="20275" y="5817"/>
                    </a:lnTo>
                    <a:lnTo>
                      <a:pt x="20317" y="5713"/>
                    </a:lnTo>
                    <a:lnTo>
                      <a:pt x="20442" y="5692"/>
                    </a:lnTo>
                    <a:lnTo>
                      <a:pt x="20442" y="5608"/>
                    </a:lnTo>
                    <a:lnTo>
                      <a:pt x="20422" y="5545"/>
                    </a:lnTo>
                    <a:lnTo>
                      <a:pt x="20296" y="5566"/>
                    </a:lnTo>
                    <a:lnTo>
                      <a:pt x="20191" y="5545"/>
                    </a:lnTo>
                    <a:lnTo>
                      <a:pt x="20170" y="5482"/>
                    </a:lnTo>
                    <a:lnTo>
                      <a:pt x="20087" y="5482"/>
                    </a:lnTo>
                    <a:lnTo>
                      <a:pt x="19857" y="5336"/>
                    </a:lnTo>
                    <a:lnTo>
                      <a:pt x="19752" y="5127"/>
                    </a:lnTo>
                    <a:lnTo>
                      <a:pt x="19710" y="4918"/>
                    </a:lnTo>
                    <a:lnTo>
                      <a:pt x="19668" y="4771"/>
                    </a:lnTo>
                    <a:lnTo>
                      <a:pt x="19668" y="4666"/>
                    </a:lnTo>
                    <a:lnTo>
                      <a:pt x="19710" y="4646"/>
                    </a:lnTo>
                    <a:lnTo>
                      <a:pt x="19773" y="4415"/>
                    </a:lnTo>
                    <a:lnTo>
                      <a:pt x="19689" y="4122"/>
                    </a:lnTo>
                    <a:lnTo>
                      <a:pt x="19647" y="3976"/>
                    </a:lnTo>
                    <a:lnTo>
                      <a:pt x="19689" y="3934"/>
                    </a:lnTo>
                    <a:lnTo>
                      <a:pt x="19606" y="3892"/>
                    </a:lnTo>
                    <a:lnTo>
                      <a:pt x="19543" y="3892"/>
                    </a:lnTo>
                    <a:lnTo>
                      <a:pt x="19438" y="3662"/>
                    </a:lnTo>
                    <a:lnTo>
                      <a:pt x="19438" y="3369"/>
                    </a:lnTo>
                    <a:lnTo>
                      <a:pt x="19459" y="3348"/>
                    </a:lnTo>
                    <a:lnTo>
                      <a:pt x="19459" y="3265"/>
                    </a:lnTo>
                    <a:lnTo>
                      <a:pt x="19396" y="3202"/>
                    </a:lnTo>
                    <a:lnTo>
                      <a:pt x="19375" y="2846"/>
                    </a:lnTo>
                    <a:lnTo>
                      <a:pt x="19438" y="2762"/>
                    </a:lnTo>
                    <a:lnTo>
                      <a:pt x="19375" y="2637"/>
                    </a:lnTo>
                    <a:lnTo>
                      <a:pt x="19438" y="2616"/>
                    </a:lnTo>
                    <a:lnTo>
                      <a:pt x="19438" y="2532"/>
                    </a:lnTo>
                    <a:lnTo>
                      <a:pt x="19250" y="2323"/>
                    </a:lnTo>
                    <a:lnTo>
                      <a:pt x="19124" y="2260"/>
                    </a:lnTo>
                    <a:lnTo>
                      <a:pt x="19145" y="2218"/>
                    </a:lnTo>
                    <a:lnTo>
                      <a:pt x="19020" y="2093"/>
                    </a:lnTo>
                    <a:lnTo>
                      <a:pt x="18915" y="2156"/>
                    </a:lnTo>
                    <a:lnTo>
                      <a:pt x="18852" y="2114"/>
                    </a:lnTo>
                    <a:lnTo>
                      <a:pt x="18769" y="2239"/>
                    </a:lnTo>
                    <a:lnTo>
                      <a:pt x="18706" y="2239"/>
                    </a:lnTo>
                    <a:lnTo>
                      <a:pt x="18559" y="2051"/>
                    </a:lnTo>
                    <a:lnTo>
                      <a:pt x="18601" y="1988"/>
                    </a:lnTo>
                    <a:lnTo>
                      <a:pt x="18517" y="1800"/>
                    </a:lnTo>
                    <a:lnTo>
                      <a:pt x="18538" y="1591"/>
                    </a:lnTo>
                    <a:lnTo>
                      <a:pt x="18517" y="1319"/>
                    </a:lnTo>
                    <a:lnTo>
                      <a:pt x="18497" y="1361"/>
                    </a:lnTo>
                    <a:lnTo>
                      <a:pt x="18434" y="1256"/>
                    </a:lnTo>
                    <a:lnTo>
                      <a:pt x="18497" y="1151"/>
                    </a:lnTo>
                    <a:lnTo>
                      <a:pt x="18413" y="1047"/>
                    </a:lnTo>
                    <a:lnTo>
                      <a:pt x="18392" y="942"/>
                    </a:lnTo>
                    <a:lnTo>
                      <a:pt x="18329" y="900"/>
                    </a:lnTo>
                    <a:lnTo>
                      <a:pt x="18329" y="754"/>
                    </a:lnTo>
                    <a:lnTo>
                      <a:pt x="18413" y="670"/>
                    </a:lnTo>
                    <a:lnTo>
                      <a:pt x="18329" y="649"/>
                    </a:lnTo>
                    <a:lnTo>
                      <a:pt x="18225" y="670"/>
                    </a:lnTo>
                    <a:lnTo>
                      <a:pt x="18141" y="586"/>
                    </a:lnTo>
                    <a:lnTo>
                      <a:pt x="18204" y="314"/>
                    </a:lnTo>
                    <a:lnTo>
                      <a:pt x="18183" y="252"/>
                    </a:lnTo>
                    <a:lnTo>
                      <a:pt x="18120" y="105"/>
                    </a:lnTo>
                    <a:lnTo>
                      <a:pt x="18015" y="63"/>
                    </a:lnTo>
                    <a:lnTo>
                      <a:pt x="18015"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6CBC2"/>
                  </a:solidFill>
                </a:endParaRPr>
              </a:p>
            </p:txBody>
          </p:sp>
          <p:sp>
            <p:nvSpPr>
              <p:cNvPr id="1265" name="Google Shape;6943;p56"/>
              <p:cNvSpPr/>
              <p:nvPr/>
            </p:nvSpPr>
            <p:spPr>
              <a:xfrm>
                <a:off x="5683950" y="3957275"/>
                <a:ext cx="54950" cy="71175"/>
              </a:xfrm>
              <a:custGeom>
                <a:avLst/>
                <a:gdLst/>
                <a:ahLst/>
                <a:cxnLst/>
                <a:rect l="l" t="t" r="r" b="b"/>
                <a:pathLst>
                  <a:path w="2198" h="2847" extrusionOk="0">
                    <a:moveTo>
                      <a:pt x="168" y="1"/>
                    </a:moveTo>
                    <a:lnTo>
                      <a:pt x="126" y="64"/>
                    </a:lnTo>
                    <a:lnTo>
                      <a:pt x="126" y="189"/>
                    </a:lnTo>
                    <a:lnTo>
                      <a:pt x="105" y="210"/>
                    </a:lnTo>
                    <a:lnTo>
                      <a:pt x="105" y="336"/>
                    </a:lnTo>
                    <a:lnTo>
                      <a:pt x="126" y="587"/>
                    </a:lnTo>
                    <a:lnTo>
                      <a:pt x="105" y="733"/>
                    </a:lnTo>
                    <a:lnTo>
                      <a:pt x="126" y="1005"/>
                    </a:lnTo>
                    <a:lnTo>
                      <a:pt x="168" y="1214"/>
                    </a:lnTo>
                    <a:lnTo>
                      <a:pt x="126" y="1361"/>
                    </a:lnTo>
                    <a:lnTo>
                      <a:pt x="189" y="1382"/>
                    </a:lnTo>
                    <a:lnTo>
                      <a:pt x="189" y="1466"/>
                    </a:lnTo>
                    <a:lnTo>
                      <a:pt x="294" y="1570"/>
                    </a:lnTo>
                    <a:lnTo>
                      <a:pt x="168" y="1570"/>
                    </a:lnTo>
                    <a:lnTo>
                      <a:pt x="64" y="1466"/>
                    </a:lnTo>
                    <a:lnTo>
                      <a:pt x="1" y="1570"/>
                    </a:lnTo>
                    <a:lnTo>
                      <a:pt x="1" y="1779"/>
                    </a:lnTo>
                    <a:lnTo>
                      <a:pt x="85" y="1842"/>
                    </a:lnTo>
                    <a:lnTo>
                      <a:pt x="64" y="1884"/>
                    </a:lnTo>
                    <a:lnTo>
                      <a:pt x="64" y="2198"/>
                    </a:lnTo>
                    <a:lnTo>
                      <a:pt x="105" y="2261"/>
                    </a:lnTo>
                    <a:lnTo>
                      <a:pt x="85" y="2303"/>
                    </a:lnTo>
                    <a:lnTo>
                      <a:pt x="105" y="2470"/>
                    </a:lnTo>
                    <a:lnTo>
                      <a:pt x="210" y="2491"/>
                    </a:lnTo>
                    <a:lnTo>
                      <a:pt x="168" y="2575"/>
                    </a:lnTo>
                    <a:lnTo>
                      <a:pt x="168" y="2700"/>
                    </a:lnTo>
                    <a:lnTo>
                      <a:pt x="210" y="2721"/>
                    </a:lnTo>
                    <a:lnTo>
                      <a:pt x="315" y="2700"/>
                    </a:lnTo>
                    <a:lnTo>
                      <a:pt x="398" y="2784"/>
                    </a:lnTo>
                    <a:lnTo>
                      <a:pt x="503" y="2637"/>
                    </a:lnTo>
                    <a:lnTo>
                      <a:pt x="503" y="2742"/>
                    </a:lnTo>
                    <a:lnTo>
                      <a:pt x="545" y="2847"/>
                    </a:lnTo>
                    <a:lnTo>
                      <a:pt x="649" y="2847"/>
                    </a:lnTo>
                    <a:lnTo>
                      <a:pt x="754" y="2700"/>
                    </a:lnTo>
                    <a:lnTo>
                      <a:pt x="796" y="2595"/>
                    </a:lnTo>
                    <a:lnTo>
                      <a:pt x="838" y="2407"/>
                    </a:lnTo>
                    <a:lnTo>
                      <a:pt x="921" y="2491"/>
                    </a:lnTo>
                    <a:lnTo>
                      <a:pt x="942" y="2428"/>
                    </a:lnTo>
                    <a:lnTo>
                      <a:pt x="1047" y="2365"/>
                    </a:lnTo>
                    <a:lnTo>
                      <a:pt x="1110" y="2219"/>
                    </a:lnTo>
                    <a:lnTo>
                      <a:pt x="1110" y="2365"/>
                    </a:lnTo>
                    <a:lnTo>
                      <a:pt x="1173" y="2386"/>
                    </a:lnTo>
                    <a:lnTo>
                      <a:pt x="1235" y="2282"/>
                    </a:lnTo>
                    <a:lnTo>
                      <a:pt x="1340" y="2261"/>
                    </a:lnTo>
                    <a:lnTo>
                      <a:pt x="1382" y="2303"/>
                    </a:lnTo>
                    <a:lnTo>
                      <a:pt x="1361" y="2407"/>
                    </a:lnTo>
                    <a:lnTo>
                      <a:pt x="1256" y="2365"/>
                    </a:lnTo>
                    <a:lnTo>
                      <a:pt x="1256" y="2512"/>
                    </a:lnTo>
                    <a:lnTo>
                      <a:pt x="1361" y="2470"/>
                    </a:lnTo>
                    <a:lnTo>
                      <a:pt x="1424" y="2491"/>
                    </a:lnTo>
                    <a:lnTo>
                      <a:pt x="1549" y="2303"/>
                    </a:lnTo>
                    <a:lnTo>
                      <a:pt x="1549" y="2219"/>
                    </a:lnTo>
                    <a:lnTo>
                      <a:pt x="1466" y="2177"/>
                    </a:lnTo>
                    <a:lnTo>
                      <a:pt x="1549" y="2072"/>
                    </a:lnTo>
                    <a:lnTo>
                      <a:pt x="1549" y="1947"/>
                    </a:lnTo>
                    <a:lnTo>
                      <a:pt x="1633" y="1947"/>
                    </a:lnTo>
                    <a:lnTo>
                      <a:pt x="1675" y="1884"/>
                    </a:lnTo>
                    <a:lnTo>
                      <a:pt x="1675" y="1633"/>
                    </a:lnTo>
                    <a:lnTo>
                      <a:pt x="1758" y="1570"/>
                    </a:lnTo>
                    <a:lnTo>
                      <a:pt x="1800" y="1466"/>
                    </a:lnTo>
                    <a:lnTo>
                      <a:pt x="1842" y="1633"/>
                    </a:lnTo>
                    <a:lnTo>
                      <a:pt x="1863" y="1696"/>
                    </a:lnTo>
                    <a:lnTo>
                      <a:pt x="1905" y="1570"/>
                    </a:lnTo>
                    <a:lnTo>
                      <a:pt x="1905" y="1466"/>
                    </a:lnTo>
                    <a:lnTo>
                      <a:pt x="1947" y="1424"/>
                    </a:lnTo>
                    <a:lnTo>
                      <a:pt x="1905" y="1256"/>
                    </a:lnTo>
                    <a:lnTo>
                      <a:pt x="1989" y="1131"/>
                    </a:lnTo>
                    <a:lnTo>
                      <a:pt x="1989" y="922"/>
                    </a:lnTo>
                    <a:lnTo>
                      <a:pt x="2093" y="796"/>
                    </a:lnTo>
                    <a:lnTo>
                      <a:pt x="2156" y="503"/>
                    </a:lnTo>
                    <a:lnTo>
                      <a:pt x="2198" y="398"/>
                    </a:lnTo>
                    <a:lnTo>
                      <a:pt x="2072" y="294"/>
                    </a:lnTo>
                    <a:lnTo>
                      <a:pt x="1947" y="294"/>
                    </a:lnTo>
                    <a:lnTo>
                      <a:pt x="1947" y="315"/>
                    </a:lnTo>
                    <a:lnTo>
                      <a:pt x="1884" y="419"/>
                    </a:lnTo>
                    <a:lnTo>
                      <a:pt x="1863" y="398"/>
                    </a:lnTo>
                    <a:lnTo>
                      <a:pt x="1800" y="398"/>
                    </a:lnTo>
                    <a:lnTo>
                      <a:pt x="1738" y="440"/>
                    </a:lnTo>
                    <a:lnTo>
                      <a:pt x="1675" y="503"/>
                    </a:lnTo>
                    <a:lnTo>
                      <a:pt x="1340" y="482"/>
                    </a:lnTo>
                    <a:lnTo>
                      <a:pt x="1256" y="524"/>
                    </a:lnTo>
                    <a:lnTo>
                      <a:pt x="1256" y="629"/>
                    </a:lnTo>
                    <a:lnTo>
                      <a:pt x="1173" y="545"/>
                    </a:lnTo>
                    <a:lnTo>
                      <a:pt x="1068" y="545"/>
                    </a:lnTo>
                    <a:lnTo>
                      <a:pt x="1005" y="608"/>
                    </a:lnTo>
                    <a:lnTo>
                      <a:pt x="901" y="524"/>
                    </a:lnTo>
                    <a:lnTo>
                      <a:pt x="733" y="398"/>
                    </a:lnTo>
                    <a:lnTo>
                      <a:pt x="524" y="294"/>
                    </a:lnTo>
                    <a:lnTo>
                      <a:pt x="524" y="106"/>
                    </a:lnTo>
                    <a:lnTo>
                      <a:pt x="482" y="168"/>
                    </a:lnTo>
                    <a:lnTo>
                      <a:pt x="440" y="210"/>
                    </a:lnTo>
                    <a:lnTo>
                      <a:pt x="377" y="126"/>
                    </a:lnTo>
                    <a:lnTo>
                      <a:pt x="273" y="85"/>
                    </a:lnTo>
                    <a:lnTo>
                      <a:pt x="168"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5" name="Google Shape;6944;p56"/>
            <p:cNvGrpSpPr/>
            <p:nvPr/>
          </p:nvGrpSpPr>
          <p:grpSpPr>
            <a:xfrm>
              <a:off x="4824403" y="3421846"/>
              <a:ext cx="110132" cy="130647"/>
              <a:chOff x="5952300" y="3852150"/>
              <a:chExt cx="231225" cy="287200"/>
            </a:xfrm>
          </p:grpSpPr>
          <p:sp>
            <p:nvSpPr>
              <p:cNvPr id="1262" name="Google Shape;6945;p56"/>
              <p:cNvSpPr/>
              <p:nvPr/>
            </p:nvSpPr>
            <p:spPr>
              <a:xfrm>
                <a:off x="5952300" y="3996525"/>
                <a:ext cx="145450" cy="142825"/>
              </a:xfrm>
              <a:custGeom>
                <a:avLst/>
                <a:gdLst/>
                <a:ahLst/>
                <a:cxnLst/>
                <a:rect l="l" t="t" r="r" b="b"/>
                <a:pathLst>
                  <a:path w="5818" h="5713" extrusionOk="0">
                    <a:moveTo>
                      <a:pt x="5064" y="0"/>
                    </a:moveTo>
                    <a:lnTo>
                      <a:pt x="4918" y="105"/>
                    </a:lnTo>
                    <a:lnTo>
                      <a:pt x="4834" y="126"/>
                    </a:lnTo>
                    <a:lnTo>
                      <a:pt x="4729" y="209"/>
                    </a:lnTo>
                    <a:lnTo>
                      <a:pt x="4729" y="377"/>
                    </a:lnTo>
                    <a:lnTo>
                      <a:pt x="4625" y="628"/>
                    </a:lnTo>
                    <a:lnTo>
                      <a:pt x="4520" y="753"/>
                    </a:lnTo>
                    <a:lnTo>
                      <a:pt x="4457" y="774"/>
                    </a:lnTo>
                    <a:lnTo>
                      <a:pt x="4332" y="942"/>
                    </a:lnTo>
                    <a:lnTo>
                      <a:pt x="4290" y="1025"/>
                    </a:lnTo>
                    <a:lnTo>
                      <a:pt x="4185" y="1067"/>
                    </a:lnTo>
                    <a:lnTo>
                      <a:pt x="4081" y="1046"/>
                    </a:lnTo>
                    <a:lnTo>
                      <a:pt x="3976" y="1130"/>
                    </a:lnTo>
                    <a:lnTo>
                      <a:pt x="3934" y="1235"/>
                    </a:lnTo>
                    <a:lnTo>
                      <a:pt x="3934" y="1339"/>
                    </a:lnTo>
                    <a:lnTo>
                      <a:pt x="3892" y="1360"/>
                    </a:lnTo>
                    <a:lnTo>
                      <a:pt x="3788" y="1465"/>
                    </a:lnTo>
                    <a:lnTo>
                      <a:pt x="3788" y="1590"/>
                    </a:lnTo>
                    <a:lnTo>
                      <a:pt x="3725" y="1674"/>
                    </a:lnTo>
                    <a:lnTo>
                      <a:pt x="3704" y="1758"/>
                    </a:lnTo>
                    <a:lnTo>
                      <a:pt x="3495" y="2009"/>
                    </a:lnTo>
                    <a:lnTo>
                      <a:pt x="3286" y="2176"/>
                    </a:lnTo>
                    <a:lnTo>
                      <a:pt x="3160" y="2197"/>
                    </a:lnTo>
                    <a:lnTo>
                      <a:pt x="2993" y="2281"/>
                    </a:lnTo>
                    <a:lnTo>
                      <a:pt x="2993" y="2344"/>
                    </a:lnTo>
                    <a:lnTo>
                      <a:pt x="2888" y="2344"/>
                    </a:lnTo>
                    <a:lnTo>
                      <a:pt x="2679" y="2469"/>
                    </a:lnTo>
                    <a:lnTo>
                      <a:pt x="2512" y="2616"/>
                    </a:lnTo>
                    <a:lnTo>
                      <a:pt x="2407" y="2637"/>
                    </a:lnTo>
                    <a:lnTo>
                      <a:pt x="2198" y="2783"/>
                    </a:lnTo>
                    <a:lnTo>
                      <a:pt x="2156" y="2846"/>
                    </a:lnTo>
                    <a:lnTo>
                      <a:pt x="2219" y="2929"/>
                    </a:lnTo>
                    <a:lnTo>
                      <a:pt x="2219" y="3055"/>
                    </a:lnTo>
                    <a:lnTo>
                      <a:pt x="2114" y="2950"/>
                    </a:lnTo>
                    <a:lnTo>
                      <a:pt x="2093" y="2929"/>
                    </a:lnTo>
                    <a:lnTo>
                      <a:pt x="1988" y="2950"/>
                    </a:lnTo>
                    <a:lnTo>
                      <a:pt x="1884" y="2992"/>
                    </a:lnTo>
                    <a:lnTo>
                      <a:pt x="1821" y="2950"/>
                    </a:lnTo>
                    <a:lnTo>
                      <a:pt x="1737" y="2950"/>
                    </a:lnTo>
                    <a:lnTo>
                      <a:pt x="1570" y="3118"/>
                    </a:lnTo>
                    <a:lnTo>
                      <a:pt x="1507" y="3201"/>
                    </a:lnTo>
                    <a:lnTo>
                      <a:pt x="1361" y="3327"/>
                    </a:lnTo>
                    <a:lnTo>
                      <a:pt x="1277" y="3348"/>
                    </a:lnTo>
                    <a:lnTo>
                      <a:pt x="1172" y="3453"/>
                    </a:lnTo>
                    <a:lnTo>
                      <a:pt x="1151" y="3620"/>
                    </a:lnTo>
                    <a:lnTo>
                      <a:pt x="1110" y="3536"/>
                    </a:lnTo>
                    <a:lnTo>
                      <a:pt x="1068" y="3473"/>
                    </a:lnTo>
                    <a:lnTo>
                      <a:pt x="1005" y="3557"/>
                    </a:lnTo>
                    <a:lnTo>
                      <a:pt x="942" y="3620"/>
                    </a:lnTo>
                    <a:lnTo>
                      <a:pt x="942" y="3746"/>
                    </a:lnTo>
                    <a:lnTo>
                      <a:pt x="879" y="3787"/>
                    </a:lnTo>
                    <a:lnTo>
                      <a:pt x="838" y="3766"/>
                    </a:lnTo>
                    <a:lnTo>
                      <a:pt x="670" y="3955"/>
                    </a:lnTo>
                    <a:lnTo>
                      <a:pt x="628" y="3955"/>
                    </a:lnTo>
                    <a:lnTo>
                      <a:pt x="566" y="4038"/>
                    </a:lnTo>
                    <a:lnTo>
                      <a:pt x="566" y="4206"/>
                    </a:lnTo>
                    <a:lnTo>
                      <a:pt x="524" y="4269"/>
                    </a:lnTo>
                    <a:lnTo>
                      <a:pt x="461" y="4164"/>
                    </a:lnTo>
                    <a:lnTo>
                      <a:pt x="419" y="4164"/>
                    </a:lnTo>
                    <a:lnTo>
                      <a:pt x="377" y="4206"/>
                    </a:lnTo>
                    <a:lnTo>
                      <a:pt x="335" y="4248"/>
                    </a:lnTo>
                    <a:lnTo>
                      <a:pt x="252" y="4415"/>
                    </a:lnTo>
                    <a:lnTo>
                      <a:pt x="252" y="4478"/>
                    </a:lnTo>
                    <a:lnTo>
                      <a:pt x="335" y="4582"/>
                    </a:lnTo>
                    <a:lnTo>
                      <a:pt x="377" y="4624"/>
                    </a:lnTo>
                    <a:lnTo>
                      <a:pt x="335" y="4666"/>
                    </a:lnTo>
                    <a:lnTo>
                      <a:pt x="252" y="4666"/>
                    </a:lnTo>
                    <a:lnTo>
                      <a:pt x="126" y="4687"/>
                    </a:lnTo>
                    <a:lnTo>
                      <a:pt x="1" y="4813"/>
                    </a:lnTo>
                    <a:lnTo>
                      <a:pt x="43" y="4834"/>
                    </a:lnTo>
                    <a:lnTo>
                      <a:pt x="126" y="4834"/>
                    </a:lnTo>
                    <a:lnTo>
                      <a:pt x="43" y="4896"/>
                    </a:lnTo>
                    <a:lnTo>
                      <a:pt x="43" y="5001"/>
                    </a:lnTo>
                    <a:lnTo>
                      <a:pt x="126" y="5085"/>
                    </a:lnTo>
                    <a:lnTo>
                      <a:pt x="168" y="5106"/>
                    </a:lnTo>
                    <a:lnTo>
                      <a:pt x="315" y="5106"/>
                    </a:lnTo>
                    <a:lnTo>
                      <a:pt x="335" y="5147"/>
                    </a:lnTo>
                    <a:lnTo>
                      <a:pt x="356" y="5147"/>
                    </a:lnTo>
                    <a:lnTo>
                      <a:pt x="377" y="5085"/>
                    </a:lnTo>
                    <a:lnTo>
                      <a:pt x="440" y="5085"/>
                    </a:lnTo>
                    <a:lnTo>
                      <a:pt x="524" y="5126"/>
                    </a:lnTo>
                    <a:lnTo>
                      <a:pt x="566" y="5210"/>
                    </a:lnTo>
                    <a:lnTo>
                      <a:pt x="545" y="5252"/>
                    </a:lnTo>
                    <a:lnTo>
                      <a:pt x="587" y="5315"/>
                    </a:lnTo>
                    <a:lnTo>
                      <a:pt x="670" y="5315"/>
                    </a:lnTo>
                    <a:lnTo>
                      <a:pt x="733" y="5336"/>
                    </a:lnTo>
                    <a:lnTo>
                      <a:pt x="754" y="5461"/>
                    </a:lnTo>
                    <a:lnTo>
                      <a:pt x="859" y="5545"/>
                    </a:lnTo>
                    <a:lnTo>
                      <a:pt x="942" y="5608"/>
                    </a:lnTo>
                    <a:lnTo>
                      <a:pt x="838" y="5670"/>
                    </a:lnTo>
                    <a:lnTo>
                      <a:pt x="879" y="5670"/>
                    </a:lnTo>
                    <a:lnTo>
                      <a:pt x="1005" y="5629"/>
                    </a:lnTo>
                    <a:lnTo>
                      <a:pt x="1005" y="5670"/>
                    </a:lnTo>
                    <a:lnTo>
                      <a:pt x="1110" y="5712"/>
                    </a:lnTo>
                    <a:lnTo>
                      <a:pt x="1256" y="5670"/>
                    </a:lnTo>
                    <a:lnTo>
                      <a:pt x="1465" y="5608"/>
                    </a:lnTo>
                    <a:lnTo>
                      <a:pt x="1612" y="5461"/>
                    </a:lnTo>
                    <a:lnTo>
                      <a:pt x="1737" y="5419"/>
                    </a:lnTo>
                    <a:lnTo>
                      <a:pt x="1737" y="5357"/>
                    </a:lnTo>
                    <a:lnTo>
                      <a:pt x="1716" y="5252"/>
                    </a:lnTo>
                    <a:lnTo>
                      <a:pt x="1800" y="5315"/>
                    </a:lnTo>
                    <a:lnTo>
                      <a:pt x="1779" y="5398"/>
                    </a:lnTo>
                    <a:lnTo>
                      <a:pt x="1905" y="5336"/>
                    </a:lnTo>
                    <a:lnTo>
                      <a:pt x="1926" y="5210"/>
                    </a:lnTo>
                    <a:lnTo>
                      <a:pt x="2009" y="5106"/>
                    </a:lnTo>
                    <a:lnTo>
                      <a:pt x="2198" y="5022"/>
                    </a:lnTo>
                    <a:lnTo>
                      <a:pt x="2323" y="5022"/>
                    </a:lnTo>
                    <a:lnTo>
                      <a:pt x="2365" y="5001"/>
                    </a:lnTo>
                    <a:lnTo>
                      <a:pt x="2365" y="4959"/>
                    </a:lnTo>
                    <a:lnTo>
                      <a:pt x="2260" y="4959"/>
                    </a:lnTo>
                    <a:lnTo>
                      <a:pt x="2323" y="4938"/>
                    </a:lnTo>
                    <a:lnTo>
                      <a:pt x="2344" y="4917"/>
                    </a:lnTo>
                    <a:lnTo>
                      <a:pt x="2323" y="4896"/>
                    </a:lnTo>
                    <a:lnTo>
                      <a:pt x="2449" y="4729"/>
                    </a:lnTo>
                    <a:lnTo>
                      <a:pt x="2532" y="4582"/>
                    </a:lnTo>
                    <a:lnTo>
                      <a:pt x="2574" y="4415"/>
                    </a:lnTo>
                    <a:lnTo>
                      <a:pt x="2658" y="4310"/>
                    </a:lnTo>
                    <a:lnTo>
                      <a:pt x="2930" y="4143"/>
                    </a:lnTo>
                    <a:lnTo>
                      <a:pt x="2972" y="4038"/>
                    </a:lnTo>
                    <a:lnTo>
                      <a:pt x="2993" y="3913"/>
                    </a:lnTo>
                    <a:lnTo>
                      <a:pt x="3097" y="3746"/>
                    </a:lnTo>
                    <a:lnTo>
                      <a:pt x="3160" y="3641"/>
                    </a:lnTo>
                    <a:lnTo>
                      <a:pt x="3181" y="3536"/>
                    </a:lnTo>
                    <a:lnTo>
                      <a:pt x="3265" y="3432"/>
                    </a:lnTo>
                    <a:lnTo>
                      <a:pt x="3369" y="3369"/>
                    </a:lnTo>
                    <a:lnTo>
                      <a:pt x="3390" y="3264"/>
                    </a:lnTo>
                    <a:lnTo>
                      <a:pt x="3474" y="3348"/>
                    </a:lnTo>
                    <a:lnTo>
                      <a:pt x="3516" y="3348"/>
                    </a:lnTo>
                    <a:lnTo>
                      <a:pt x="3558" y="3243"/>
                    </a:lnTo>
                    <a:lnTo>
                      <a:pt x="3662" y="3243"/>
                    </a:lnTo>
                    <a:lnTo>
                      <a:pt x="3725" y="3222"/>
                    </a:lnTo>
                    <a:lnTo>
                      <a:pt x="3788" y="3139"/>
                    </a:lnTo>
                    <a:lnTo>
                      <a:pt x="3788" y="3034"/>
                    </a:lnTo>
                    <a:lnTo>
                      <a:pt x="3704" y="2950"/>
                    </a:lnTo>
                    <a:lnTo>
                      <a:pt x="3704" y="2950"/>
                    </a:lnTo>
                    <a:lnTo>
                      <a:pt x="3809" y="3013"/>
                    </a:lnTo>
                    <a:lnTo>
                      <a:pt x="3830" y="3139"/>
                    </a:lnTo>
                    <a:lnTo>
                      <a:pt x="3892" y="3139"/>
                    </a:lnTo>
                    <a:lnTo>
                      <a:pt x="3976" y="3118"/>
                    </a:lnTo>
                    <a:lnTo>
                      <a:pt x="3976" y="3055"/>
                    </a:lnTo>
                    <a:lnTo>
                      <a:pt x="4039" y="3013"/>
                    </a:lnTo>
                    <a:lnTo>
                      <a:pt x="4123" y="3034"/>
                    </a:lnTo>
                    <a:lnTo>
                      <a:pt x="4123" y="3097"/>
                    </a:lnTo>
                    <a:lnTo>
                      <a:pt x="4018" y="3139"/>
                    </a:lnTo>
                    <a:lnTo>
                      <a:pt x="4123" y="3139"/>
                    </a:lnTo>
                    <a:lnTo>
                      <a:pt x="4227" y="3160"/>
                    </a:lnTo>
                    <a:lnTo>
                      <a:pt x="4248" y="3118"/>
                    </a:lnTo>
                    <a:lnTo>
                      <a:pt x="4248" y="3034"/>
                    </a:lnTo>
                    <a:lnTo>
                      <a:pt x="4290" y="2992"/>
                    </a:lnTo>
                    <a:lnTo>
                      <a:pt x="4311" y="3013"/>
                    </a:lnTo>
                    <a:lnTo>
                      <a:pt x="4311" y="3139"/>
                    </a:lnTo>
                    <a:lnTo>
                      <a:pt x="4332" y="3160"/>
                    </a:lnTo>
                    <a:lnTo>
                      <a:pt x="4395" y="3118"/>
                    </a:lnTo>
                    <a:lnTo>
                      <a:pt x="4416" y="2950"/>
                    </a:lnTo>
                    <a:lnTo>
                      <a:pt x="4353" y="2867"/>
                    </a:lnTo>
                    <a:lnTo>
                      <a:pt x="4290" y="2867"/>
                    </a:lnTo>
                    <a:lnTo>
                      <a:pt x="4311" y="2825"/>
                    </a:lnTo>
                    <a:lnTo>
                      <a:pt x="4311" y="2699"/>
                    </a:lnTo>
                    <a:lnTo>
                      <a:pt x="4332" y="2511"/>
                    </a:lnTo>
                    <a:lnTo>
                      <a:pt x="4416" y="2490"/>
                    </a:lnTo>
                    <a:lnTo>
                      <a:pt x="4562" y="2427"/>
                    </a:lnTo>
                    <a:lnTo>
                      <a:pt x="4750" y="2323"/>
                    </a:lnTo>
                    <a:lnTo>
                      <a:pt x="4771" y="2260"/>
                    </a:lnTo>
                    <a:lnTo>
                      <a:pt x="4918" y="2093"/>
                    </a:lnTo>
                    <a:lnTo>
                      <a:pt x="4918" y="1988"/>
                    </a:lnTo>
                    <a:lnTo>
                      <a:pt x="5043" y="1862"/>
                    </a:lnTo>
                    <a:lnTo>
                      <a:pt x="5127" y="1883"/>
                    </a:lnTo>
                    <a:lnTo>
                      <a:pt x="5127" y="1821"/>
                    </a:lnTo>
                    <a:lnTo>
                      <a:pt x="5336" y="1632"/>
                    </a:lnTo>
                    <a:lnTo>
                      <a:pt x="5336" y="1549"/>
                    </a:lnTo>
                    <a:lnTo>
                      <a:pt x="5650" y="1277"/>
                    </a:lnTo>
                    <a:lnTo>
                      <a:pt x="5755" y="1235"/>
                    </a:lnTo>
                    <a:lnTo>
                      <a:pt x="5692" y="1214"/>
                    </a:lnTo>
                    <a:lnTo>
                      <a:pt x="5671" y="1109"/>
                    </a:lnTo>
                    <a:lnTo>
                      <a:pt x="5608" y="1005"/>
                    </a:lnTo>
                    <a:lnTo>
                      <a:pt x="5650" y="900"/>
                    </a:lnTo>
                    <a:lnTo>
                      <a:pt x="5671" y="774"/>
                    </a:lnTo>
                    <a:lnTo>
                      <a:pt x="5692" y="816"/>
                    </a:lnTo>
                    <a:lnTo>
                      <a:pt x="5797" y="649"/>
                    </a:lnTo>
                    <a:lnTo>
                      <a:pt x="5713" y="691"/>
                    </a:lnTo>
                    <a:lnTo>
                      <a:pt x="5650" y="691"/>
                    </a:lnTo>
                    <a:lnTo>
                      <a:pt x="5755" y="628"/>
                    </a:lnTo>
                    <a:lnTo>
                      <a:pt x="5817" y="502"/>
                    </a:lnTo>
                    <a:lnTo>
                      <a:pt x="5797" y="502"/>
                    </a:lnTo>
                    <a:lnTo>
                      <a:pt x="5797" y="419"/>
                    </a:lnTo>
                    <a:lnTo>
                      <a:pt x="5713" y="419"/>
                    </a:lnTo>
                    <a:lnTo>
                      <a:pt x="5650" y="544"/>
                    </a:lnTo>
                    <a:lnTo>
                      <a:pt x="5671" y="586"/>
                    </a:lnTo>
                    <a:lnTo>
                      <a:pt x="5713" y="607"/>
                    </a:lnTo>
                    <a:lnTo>
                      <a:pt x="5608" y="649"/>
                    </a:lnTo>
                    <a:lnTo>
                      <a:pt x="5566" y="607"/>
                    </a:lnTo>
                    <a:lnTo>
                      <a:pt x="5566" y="544"/>
                    </a:lnTo>
                    <a:lnTo>
                      <a:pt x="5504" y="544"/>
                    </a:lnTo>
                    <a:lnTo>
                      <a:pt x="5441" y="523"/>
                    </a:lnTo>
                    <a:lnTo>
                      <a:pt x="5378" y="586"/>
                    </a:lnTo>
                    <a:lnTo>
                      <a:pt x="5294" y="691"/>
                    </a:lnTo>
                    <a:lnTo>
                      <a:pt x="5232" y="628"/>
                    </a:lnTo>
                    <a:lnTo>
                      <a:pt x="5169" y="481"/>
                    </a:lnTo>
                    <a:lnTo>
                      <a:pt x="5232" y="440"/>
                    </a:lnTo>
                    <a:lnTo>
                      <a:pt x="5273" y="377"/>
                    </a:lnTo>
                    <a:lnTo>
                      <a:pt x="5273" y="314"/>
                    </a:lnTo>
                    <a:lnTo>
                      <a:pt x="5252" y="293"/>
                    </a:lnTo>
                    <a:lnTo>
                      <a:pt x="5273" y="251"/>
                    </a:lnTo>
                    <a:lnTo>
                      <a:pt x="5232" y="209"/>
                    </a:lnTo>
                    <a:lnTo>
                      <a:pt x="5169" y="251"/>
                    </a:lnTo>
                    <a:lnTo>
                      <a:pt x="5127" y="230"/>
                    </a:lnTo>
                    <a:lnTo>
                      <a:pt x="5064" y="188"/>
                    </a:lnTo>
                    <a:lnTo>
                      <a:pt x="5085" y="105"/>
                    </a:lnTo>
                    <a:lnTo>
                      <a:pt x="5169"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6946;p56"/>
              <p:cNvSpPr/>
              <p:nvPr/>
            </p:nvSpPr>
            <p:spPr>
              <a:xfrm>
                <a:off x="6101375" y="3852150"/>
                <a:ext cx="82150" cy="171075"/>
              </a:xfrm>
              <a:custGeom>
                <a:avLst/>
                <a:gdLst/>
                <a:ahLst/>
                <a:cxnLst/>
                <a:rect l="l" t="t" r="r" b="b"/>
                <a:pathLst>
                  <a:path w="3286" h="6843" extrusionOk="0">
                    <a:moveTo>
                      <a:pt x="880" y="0"/>
                    </a:moveTo>
                    <a:lnTo>
                      <a:pt x="796" y="21"/>
                    </a:lnTo>
                    <a:lnTo>
                      <a:pt x="650" y="21"/>
                    </a:lnTo>
                    <a:lnTo>
                      <a:pt x="650" y="42"/>
                    </a:lnTo>
                    <a:lnTo>
                      <a:pt x="733" y="126"/>
                    </a:lnTo>
                    <a:lnTo>
                      <a:pt x="859" y="440"/>
                    </a:lnTo>
                    <a:lnTo>
                      <a:pt x="859" y="544"/>
                    </a:lnTo>
                    <a:lnTo>
                      <a:pt x="859" y="733"/>
                    </a:lnTo>
                    <a:lnTo>
                      <a:pt x="796" y="774"/>
                    </a:lnTo>
                    <a:lnTo>
                      <a:pt x="754" y="774"/>
                    </a:lnTo>
                    <a:lnTo>
                      <a:pt x="754" y="795"/>
                    </a:lnTo>
                    <a:lnTo>
                      <a:pt x="796" y="1046"/>
                    </a:lnTo>
                    <a:lnTo>
                      <a:pt x="838" y="1067"/>
                    </a:lnTo>
                    <a:lnTo>
                      <a:pt x="942" y="1026"/>
                    </a:lnTo>
                    <a:lnTo>
                      <a:pt x="1047" y="1026"/>
                    </a:lnTo>
                    <a:lnTo>
                      <a:pt x="963" y="1046"/>
                    </a:lnTo>
                    <a:lnTo>
                      <a:pt x="880" y="1151"/>
                    </a:lnTo>
                    <a:lnTo>
                      <a:pt x="901" y="1277"/>
                    </a:lnTo>
                    <a:lnTo>
                      <a:pt x="984" y="1444"/>
                    </a:lnTo>
                    <a:lnTo>
                      <a:pt x="1005" y="1716"/>
                    </a:lnTo>
                    <a:lnTo>
                      <a:pt x="1005" y="1904"/>
                    </a:lnTo>
                    <a:lnTo>
                      <a:pt x="1005" y="2030"/>
                    </a:lnTo>
                    <a:lnTo>
                      <a:pt x="1068" y="2009"/>
                    </a:lnTo>
                    <a:lnTo>
                      <a:pt x="1089" y="1904"/>
                    </a:lnTo>
                    <a:lnTo>
                      <a:pt x="1068" y="1821"/>
                    </a:lnTo>
                    <a:lnTo>
                      <a:pt x="1089" y="1800"/>
                    </a:lnTo>
                    <a:lnTo>
                      <a:pt x="1152" y="1842"/>
                    </a:lnTo>
                    <a:lnTo>
                      <a:pt x="1152" y="1967"/>
                    </a:lnTo>
                    <a:lnTo>
                      <a:pt x="1194" y="1967"/>
                    </a:lnTo>
                    <a:lnTo>
                      <a:pt x="1214" y="1904"/>
                    </a:lnTo>
                    <a:lnTo>
                      <a:pt x="1194" y="1842"/>
                    </a:lnTo>
                    <a:lnTo>
                      <a:pt x="1214" y="1842"/>
                    </a:lnTo>
                    <a:lnTo>
                      <a:pt x="1256" y="1925"/>
                    </a:lnTo>
                    <a:lnTo>
                      <a:pt x="1173" y="2030"/>
                    </a:lnTo>
                    <a:lnTo>
                      <a:pt x="1152" y="2134"/>
                    </a:lnTo>
                    <a:lnTo>
                      <a:pt x="1152" y="2197"/>
                    </a:lnTo>
                    <a:lnTo>
                      <a:pt x="1110" y="2218"/>
                    </a:lnTo>
                    <a:lnTo>
                      <a:pt x="1068" y="2134"/>
                    </a:lnTo>
                    <a:lnTo>
                      <a:pt x="1005" y="2134"/>
                    </a:lnTo>
                    <a:lnTo>
                      <a:pt x="1047" y="2323"/>
                    </a:lnTo>
                    <a:lnTo>
                      <a:pt x="1110" y="2532"/>
                    </a:lnTo>
                    <a:lnTo>
                      <a:pt x="1173" y="2553"/>
                    </a:lnTo>
                    <a:lnTo>
                      <a:pt x="1194" y="2532"/>
                    </a:lnTo>
                    <a:lnTo>
                      <a:pt x="1256" y="2616"/>
                    </a:lnTo>
                    <a:lnTo>
                      <a:pt x="1256" y="2658"/>
                    </a:lnTo>
                    <a:lnTo>
                      <a:pt x="1298" y="2699"/>
                    </a:lnTo>
                    <a:lnTo>
                      <a:pt x="1194" y="2762"/>
                    </a:lnTo>
                    <a:lnTo>
                      <a:pt x="1194" y="2825"/>
                    </a:lnTo>
                    <a:lnTo>
                      <a:pt x="1214" y="2867"/>
                    </a:lnTo>
                    <a:lnTo>
                      <a:pt x="1194" y="2950"/>
                    </a:lnTo>
                    <a:lnTo>
                      <a:pt x="1110" y="3139"/>
                    </a:lnTo>
                    <a:lnTo>
                      <a:pt x="1152" y="3243"/>
                    </a:lnTo>
                    <a:lnTo>
                      <a:pt x="1089" y="3264"/>
                    </a:lnTo>
                    <a:lnTo>
                      <a:pt x="1173" y="3348"/>
                    </a:lnTo>
                    <a:lnTo>
                      <a:pt x="1152" y="3369"/>
                    </a:lnTo>
                    <a:lnTo>
                      <a:pt x="1068" y="3369"/>
                    </a:lnTo>
                    <a:lnTo>
                      <a:pt x="1005" y="3474"/>
                    </a:lnTo>
                    <a:lnTo>
                      <a:pt x="1005" y="3536"/>
                    </a:lnTo>
                    <a:lnTo>
                      <a:pt x="1068" y="3599"/>
                    </a:lnTo>
                    <a:lnTo>
                      <a:pt x="1005" y="3641"/>
                    </a:lnTo>
                    <a:lnTo>
                      <a:pt x="942" y="3641"/>
                    </a:lnTo>
                    <a:lnTo>
                      <a:pt x="880" y="3767"/>
                    </a:lnTo>
                    <a:lnTo>
                      <a:pt x="796" y="4164"/>
                    </a:lnTo>
                    <a:lnTo>
                      <a:pt x="796" y="4269"/>
                    </a:lnTo>
                    <a:lnTo>
                      <a:pt x="733" y="4331"/>
                    </a:lnTo>
                    <a:lnTo>
                      <a:pt x="629" y="4331"/>
                    </a:lnTo>
                    <a:lnTo>
                      <a:pt x="545" y="4290"/>
                    </a:lnTo>
                    <a:lnTo>
                      <a:pt x="419" y="4311"/>
                    </a:lnTo>
                    <a:lnTo>
                      <a:pt x="210" y="4415"/>
                    </a:lnTo>
                    <a:lnTo>
                      <a:pt x="106" y="4520"/>
                    </a:lnTo>
                    <a:lnTo>
                      <a:pt x="64" y="4645"/>
                    </a:lnTo>
                    <a:lnTo>
                      <a:pt x="106" y="4834"/>
                    </a:lnTo>
                    <a:lnTo>
                      <a:pt x="210" y="4917"/>
                    </a:lnTo>
                    <a:lnTo>
                      <a:pt x="357" y="5022"/>
                    </a:lnTo>
                    <a:lnTo>
                      <a:pt x="440" y="5168"/>
                    </a:lnTo>
                    <a:lnTo>
                      <a:pt x="587" y="5231"/>
                    </a:lnTo>
                    <a:lnTo>
                      <a:pt x="650" y="5273"/>
                    </a:lnTo>
                    <a:lnTo>
                      <a:pt x="670" y="5545"/>
                    </a:lnTo>
                    <a:lnTo>
                      <a:pt x="691" y="5566"/>
                    </a:lnTo>
                    <a:lnTo>
                      <a:pt x="670" y="5587"/>
                    </a:lnTo>
                    <a:lnTo>
                      <a:pt x="670" y="5733"/>
                    </a:lnTo>
                    <a:lnTo>
                      <a:pt x="629" y="5838"/>
                    </a:lnTo>
                    <a:lnTo>
                      <a:pt x="378" y="6110"/>
                    </a:lnTo>
                    <a:lnTo>
                      <a:pt x="231" y="6277"/>
                    </a:lnTo>
                    <a:lnTo>
                      <a:pt x="43" y="6424"/>
                    </a:lnTo>
                    <a:lnTo>
                      <a:pt x="1" y="6508"/>
                    </a:lnTo>
                    <a:lnTo>
                      <a:pt x="22" y="6549"/>
                    </a:lnTo>
                    <a:lnTo>
                      <a:pt x="126" y="6591"/>
                    </a:lnTo>
                    <a:lnTo>
                      <a:pt x="147" y="6528"/>
                    </a:lnTo>
                    <a:lnTo>
                      <a:pt x="210" y="6528"/>
                    </a:lnTo>
                    <a:lnTo>
                      <a:pt x="210" y="6612"/>
                    </a:lnTo>
                    <a:lnTo>
                      <a:pt x="210" y="6675"/>
                    </a:lnTo>
                    <a:lnTo>
                      <a:pt x="231" y="6696"/>
                    </a:lnTo>
                    <a:lnTo>
                      <a:pt x="273" y="6675"/>
                    </a:lnTo>
                    <a:lnTo>
                      <a:pt x="315" y="6717"/>
                    </a:lnTo>
                    <a:lnTo>
                      <a:pt x="315" y="6800"/>
                    </a:lnTo>
                    <a:lnTo>
                      <a:pt x="336" y="6842"/>
                    </a:lnTo>
                    <a:lnTo>
                      <a:pt x="419" y="6821"/>
                    </a:lnTo>
                    <a:lnTo>
                      <a:pt x="629" y="6675"/>
                    </a:lnTo>
                    <a:lnTo>
                      <a:pt x="796" y="6528"/>
                    </a:lnTo>
                    <a:lnTo>
                      <a:pt x="984" y="6361"/>
                    </a:lnTo>
                    <a:lnTo>
                      <a:pt x="1152" y="6173"/>
                    </a:lnTo>
                    <a:lnTo>
                      <a:pt x="1319" y="5901"/>
                    </a:lnTo>
                    <a:lnTo>
                      <a:pt x="1424" y="5859"/>
                    </a:lnTo>
                    <a:lnTo>
                      <a:pt x="1507" y="5859"/>
                    </a:lnTo>
                    <a:lnTo>
                      <a:pt x="1570" y="5775"/>
                    </a:lnTo>
                    <a:lnTo>
                      <a:pt x="1570" y="5691"/>
                    </a:lnTo>
                    <a:lnTo>
                      <a:pt x="1612" y="5650"/>
                    </a:lnTo>
                    <a:lnTo>
                      <a:pt x="1717" y="5587"/>
                    </a:lnTo>
                    <a:lnTo>
                      <a:pt x="1800" y="5357"/>
                    </a:lnTo>
                    <a:lnTo>
                      <a:pt x="1905" y="5210"/>
                    </a:lnTo>
                    <a:lnTo>
                      <a:pt x="1905" y="5147"/>
                    </a:lnTo>
                    <a:lnTo>
                      <a:pt x="1989" y="5106"/>
                    </a:lnTo>
                    <a:lnTo>
                      <a:pt x="1884" y="4980"/>
                    </a:lnTo>
                    <a:lnTo>
                      <a:pt x="1717" y="4980"/>
                    </a:lnTo>
                    <a:lnTo>
                      <a:pt x="1800" y="4938"/>
                    </a:lnTo>
                    <a:lnTo>
                      <a:pt x="1884" y="4917"/>
                    </a:lnTo>
                    <a:lnTo>
                      <a:pt x="2114" y="4624"/>
                    </a:lnTo>
                    <a:lnTo>
                      <a:pt x="2240" y="4603"/>
                    </a:lnTo>
                    <a:lnTo>
                      <a:pt x="2428" y="4624"/>
                    </a:lnTo>
                    <a:lnTo>
                      <a:pt x="2512" y="4624"/>
                    </a:lnTo>
                    <a:lnTo>
                      <a:pt x="2512" y="4708"/>
                    </a:lnTo>
                    <a:lnTo>
                      <a:pt x="2512" y="4792"/>
                    </a:lnTo>
                    <a:lnTo>
                      <a:pt x="2616" y="4708"/>
                    </a:lnTo>
                    <a:lnTo>
                      <a:pt x="2679" y="4645"/>
                    </a:lnTo>
                    <a:lnTo>
                      <a:pt x="2533" y="4603"/>
                    </a:lnTo>
                    <a:lnTo>
                      <a:pt x="2554" y="4499"/>
                    </a:lnTo>
                    <a:lnTo>
                      <a:pt x="2637" y="4311"/>
                    </a:lnTo>
                    <a:lnTo>
                      <a:pt x="2679" y="4227"/>
                    </a:lnTo>
                    <a:lnTo>
                      <a:pt x="2784" y="4227"/>
                    </a:lnTo>
                    <a:lnTo>
                      <a:pt x="2826" y="4290"/>
                    </a:lnTo>
                    <a:lnTo>
                      <a:pt x="2867" y="4227"/>
                    </a:lnTo>
                    <a:lnTo>
                      <a:pt x="2930" y="4122"/>
                    </a:lnTo>
                    <a:lnTo>
                      <a:pt x="3077" y="3892"/>
                    </a:lnTo>
                    <a:lnTo>
                      <a:pt x="3077" y="3808"/>
                    </a:lnTo>
                    <a:lnTo>
                      <a:pt x="3077" y="3746"/>
                    </a:lnTo>
                    <a:lnTo>
                      <a:pt x="3098" y="3599"/>
                    </a:lnTo>
                    <a:lnTo>
                      <a:pt x="3202" y="3495"/>
                    </a:lnTo>
                    <a:lnTo>
                      <a:pt x="3286" y="3453"/>
                    </a:lnTo>
                    <a:lnTo>
                      <a:pt x="3286" y="3411"/>
                    </a:lnTo>
                    <a:lnTo>
                      <a:pt x="3160" y="3369"/>
                    </a:lnTo>
                    <a:lnTo>
                      <a:pt x="3098" y="3285"/>
                    </a:lnTo>
                    <a:lnTo>
                      <a:pt x="3139" y="3285"/>
                    </a:lnTo>
                    <a:lnTo>
                      <a:pt x="3160" y="3243"/>
                    </a:lnTo>
                    <a:lnTo>
                      <a:pt x="3035" y="3222"/>
                    </a:lnTo>
                    <a:lnTo>
                      <a:pt x="2888" y="3327"/>
                    </a:lnTo>
                    <a:lnTo>
                      <a:pt x="2679" y="3536"/>
                    </a:lnTo>
                    <a:lnTo>
                      <a:pt x="2554" y="3536"/>
                    </a:lnTo>
                    <a:lnTo>
                      <a:pt x="2470" y="3578"/>
                    </a:lnTo>
                    <a:lnTo>
                      <a:pt x="2365" y="3536"/>
                    </a:lnTo>
                    <a:lnTo>
                      <a:pt x="2135" y="3285"/>
                    </a:lnTo>
                    <a:lnTo>
                      <a:pt x="2051" y="3285"/>
                    </a:lnTo>
                    <a:lnTo>
                      <a:pt x="1989" y="3181"/>
                    </a:lnTo>
                    <a:lnTo>
                      <a:pt x="1947" y="3118"/>
                    </a:lnTo>
                    <a:lnTo>
                      <a:pt x="2010" y="3034"/>
                    </a:lnTo>
                    <a:lnTo>
                      <a:pt x="2030" y="2888"/>
                    </a:lnTo>
                    <a:lnTo>
                      <a:pt x="1926" y="2720"/>
                    </a:lnTo>
                    <a:lnTo>
                      <a:pt x="1926" y="2637"/>
                    </a:lnTo>
                    <a:lnTo>
                      <a:pt x="1905" y="2595"/>
                    </a:lnTo>
                    <a:lnTo>
                      <a:pt x="1905" y="2448"/>
                    </a:lnTo>
                    <a:lnTo>
                      <a:pt x="1947" y="2365"/>
                    </a:lnTo>
                    <a:lnTo>
                      <a:pt x="1884" y="2365"/>
                    </a:lnTo>
                    <a:lnTo>
                      <a:pt x="1884" y="2239"/>
                    </a:lnTo>
                    <a:lnTo>
                      <a:pt x="1842" y="2176"/>
                    </a:lnTo>
                    <a:lnTo>
                      <a:pt x="1800" y="2197"/>
                    </a:lnTo>
                    <a:lnTo>
                      <a:pt x="1717" y="2134"/>
                    </a:lnTo>
                    <a:lnTo>
                      <a:pt x="1675" y="2197"/>
                    </a:lnTo>
                    <a:lnTo>
                      <a:pt x="1779" y="2281"/>
                    </a:lnTo>
                    <a:lnTo>
                      <a:pt x="1738" y="2365"/>
                    </a:lnTo>
                    <a:lnTo>
                      <a:pt x="1779" y="2427"/>
                    </a:lnTo>
                    <a:lnTo>
                      <a:pt x="1696" y="2511"/>
                    </a:lnTo>
                    <a:lnTo>
                      <a:pt x="1696" y="2595"/>
                    </a:lnTo>
                    <a:lnTo>
                      <a:pt x="1779" y="2699"/>
                    </a:lnTo>
                    <a:lnTo>
                      <a:pt x="1779" y="2741"/>
                    </a:lnTo>
                    <a:lnTo>
                      <a:pt x="1675" y="2762"/>
                    </a:lnTo>
                    <a:lnTo>
                      <a:pt x="1612" y="2720"/>
                    </a:lnTo>
                    <a:lnTo>
                      <a:pt x="1591" y="2616"/>
                    </a:lnTo>
                    <a:lnTo>
                      <a:pt x="1486" y="2595"/>
                    </a:lnTo>
                    <a:lnTo>
                      <a:pt x="1486" y="2532"/>
                    </a:lnTo>
                    <a:lnTo>
                      <a:pt x="1382" y="2511"/>
                    </a:lnTo>
                    <a:lnTo>
                      <a:pt x="1319" y="2511"/>
                    </a:lnTo>
                    <a:lnTo>
                      <a:pt x="1298" y="2448"/>
                    </a:lnTo>
                    <a:lnTo>
                      <a:pt x="1403" y="2406"/>
                    </a:lnTo>
                    <a:lnTo>
                      <a:pt x="1424" y="2323"/>
                    </a:lnTo>
                    <a:lnTo>
                      <a:pt x="1319" y="2239"/>
                    </a:lnTo>
                    <a:lnTo>
                      <a:pt x="1403" y="2114"/>
                    </a:lnTo>
                    <a:lnTo>
                      <a:pt x="1486" y="2093"/>
                    </a:lnTo>
                    <a:lnTo>
                      <a:pt x="1507" y="1988"/>
                    </a:lnTo>
                    <a:lnTo>
                      <a:pt x="1486" y="1904"/>
                    </a:lnTo>
                    <a:lnTo>
                      <a:pt x="1507" y="1821"/>
                    </a:lnTo>
                    <a:lnTo>
                      <a:pt x="1466" y="1758"/>
                    </a:lnTo>
                    <a:lnTo>
                      <a:pt x="1486" y="1611"/>
                    </a:lnTo>
                    <a:lnTo>
                      <a:pt x="1361" y="1507"/>
                    </a:lnTo>
                    <a:lnTo>
                      <a:pt x="1361" y="1465"/>
                    </a:lnTo>
                    <a:lnTo>
                      <a:pt x="1424" y="1507"/>
                    </a:lnTo>
                    <a:lnTo>
                      <a:pt x="1528" y="1486"/>
                    </a:lnTo>
                    <a:lnTo>
                      <a:pt x="1570" y="1360"/>
                    </a:lnTo>
                    <a:lnTo>
                      <a:pt x="1591" y="1318"/>
                    </a:lnTo>
                    <a:lnTo>
                      <a:pt x="1591" y="1151"/>
                    </a:lnTo>
                    <a:lnTo>
                      <a:pt x="1570" y="1026"/>
                    </a:lnTo>
                    <a:lnTo>
                      <a:pt x="1570" y="921"/>
                    </a:lnTo>
                    <a:lnTo>
                      <a:pt x="1507" y="942"/>
                    </a:lnTo>
                    <a:lnTo>
                      <a:pt x="1382" y="984"/>
                    </a:lnTo>
                    <a:lnTo>
                      <a:pt x="1277" y="879"/>
                    </a:lnTo>
                    <a:lnTo>
                      <a:pt x="1361" y="837"/>
                    </a:lnTo>
                    <a:lnTo>
                      <a:pt x="1277" y="774"/>
                    </a:lnTo>
                    <a:lnTo>
                      <a:pt x="1214" y="754"/>
                    </a:lnTo>
                    <a:lnTo>
                      <a:pt x="1277" y="712"/>
                    </a:lnTo>
                    <a:lnTo>
                      <a:pt x="1361" y="649"/>
                    </a:lnTo>
                    <a:lnTo>
                      <a:pt x="1361" y="607"/>
                    </a:lnTo>
                    <a:lnTo>
                      <a:pt x="1256" y="565"/>
                    </a:lnTo>
                    <a:lnTo>
                      <a:pt x="1173" y="502"/>
                    </a:lnTo>
                    <a:lnTo>
                      <a:pt x="1089" y="544"/>
                    </a:lnTo>
                    <a:lnTo>
                      <a:pt x="1089" y="440"/>
                    </a:lnTo>
                    <a:lnTo>
                      <a:pt x="1110" y="440"/>
                    </a:lnTo>
                    <a:lnTo>
                      <a:pt x="1173" y="356"/>
                    </a:lnTo>
                    <a:lnTo>
                      <a:pt x="1110" y="356"/>
                    </a:lnTo>
                    <a:lnTo>
                      <a:pt x="1047" y="398"/>
                    </a:lnTo>
                    <a:lnTo>
                      <a:pt x="1047" y="461"/>
                    </a:lnTo>
                    <a:lnTo>
                      <a:pt x="1005" y="544"/>
                    </a:lnTo>
                    <a:lnTo>
                      <a:pt x="942" y="523"/>
                    </a:lnTo>
                    <a:lnTo>
                      <a:pt x="963" y="419"/>
                    </a:lnTo>
                    <a:lnTo>
                      <a:pt x="901" y="335"/>
                    </a:lnTo>
                    <a:lnTo>
                      <a:pt x="880" y="209"/>
                    </a:lnTo>
                    <a:lnTo>
                      <a:pt x="880" y="105"/>
                    </a:lnTo>
                    <a:lnTo>
                      <a:pt x="880" y="42"/>
                    </a:lnTo>
                    <a:lnTo>
                      <a:pt x="942" y="42"/>
                    </a:lnTo>
                    <a:lnTo>
                      <a:pt x="88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56" name="Google Shape;6947;p56"/>
            <p:cNvSpPr/>
            <p:nvPr/>
          </p:nvSpPr>
          <p:spPr>
            <a:xfrm>
              <a:off x="3608564" y="2619698"/>
              <a:ext cx="60550" cy="35232"/>
            </a:xfrm>
            <a:custGeom>
              <a:avLst/>
              <a:gdLst/>
              <a:ahLst/>
              <a:cxnLst/>
              <a:rect l="l" t="t" r="r" b="b"/>
              <a:pathLst>
                <a:path w="5085" h="3098" extrusionOk="0">
                  <a:moveTo>
                    <a:pt x="900" y="1"/>
                  </a:moveTo>
                  <a:lnTo>
                    <a:pt x="733" y="22"/>
                  </a:lnTo>
                  <a:lnTo>
                    <a:pt x="733" y="64"/>
                  </a:lnTo>
                  <a:lnTo>
                    <a:pt x="775" y="126"/>
                  </a:lnTo>
                  <a:lnTo>
                    <a:pt x="837" y="126"/>
                  </a:lnTo>
                  <a:lnTo>
                    <a:pt x="858" y="64"/>
                  </a:lnTo>
                  <a:lnTo>
                    <a:pt x="942" y="64"/>
                  </a:lnTo>
                  <a:lnTo>
                    <a:pt x="984" y="126"/>
                  </a:lnTo>
                  <a:lnTo>
                    <a:pt x="1088" y="147"/>
                  </a:lnTo>
                  <a:lnTo>
                    <a:pt x="1047" y="210"/>
                  </a:lnTo>
                  <a:lnTo>
                    <a:pt x="942" y="168"/>
                  </a:lnTo>
                  <a:lnTo>
                    <a:pt x="837" y="168"/>
                  </a:lnTo>
                  <a:lnTo>
                    <a:pt x="858" y="231"/>
                  </a:lnTo>
                  <a:lnTo>
                    <a:pt x="1005" y="315"/>
                  </a:lnTo>
                  <a:lnTo>
                    <a:pt x="1109" y="440"/>
                  </a:lnTo>
                  <a:lnTo>
                    <a:pt x="1088" y="524"/>
                  </a:lnTo>
                  <a:lnTo>
                    <a:pt x="1047" y="545"/>
                  </a:lnTo>
                  <a:lnTo>
                    <a:pt x="1047" y="461"/>
                  </a:lnTo>
                  <a:lnTo>
                    <a:pt x="900" y="377"/>
                  </a:lnTo>
                  <a:lnTo>
                    <a:pt x="837" y="461"/>
                  </a:lnTo>
                  <a:lnTo>
                    <a:pt x="775" y="440"/>
                  </a:lnTo>
                  <a:lnTo>
                    <a:pt x="796" y="356"/>
                  </a:lnTo>
                  <a:lnTo>
                    <a:pt x="691" y="252"/>
                  </a:lnTo>
                  <a:lnTo>
                    <a:pt x="586" y="210"/>
                  </a:lnTo>
                  <a:lnTo>
                    <a:pt x="524" y="252"/>
                  </a:lnTo>
                  <a:lnTo>
                    <a:pt x="586" y="356"/>
                  </a:lnTo>
                  <a:lnTo>
                    <a:pt x="565" y="419"/>
                  </a:lnTo>
                  <a:lnTo>
                    <a:pt x="524" y="315"/>
                  </a:lnTo>
                  <a:lnTo>
                    <a:pt x="419" y="273"/>
                  </a:lnTo>
                  <a:lnTo>
                    <a:pt x="377" y="356"/>
                  </a:lnTo>
                  <a:lnTo>
                    <a:pt x="461" y="440"/>
                  </a:lnTo>
                  <a:lnTo>
                    <a:pt x="524" y="482"/>
                  </a:lnTo>
                  <a:lnTo>
                    <a:pt x="565" y="545"/>
                  </a:lnTo>
                  <a:lnTo>
                    <a:pt x="461" y="482"/>
                  </a:lnTo>
                  <a:lnTo>
                    <a:pt x="356" y="545"/>
                  </a:lnTo>
                  <a:lnTo>
                    <a:pt x="419" y="608"/>
                  </a:lnTo>
                  <a:lnTo>
                    <a:pt x="565" y="670"/>
                  </a:lnTo>
                  <a:lnTo>
                    <a:pt x="482" y="670"/>
                  </a:lnTo>
                  <a:lnTo>
                    <a:pt x="461" y="733"/>
                  </a:lnTo>
                  <a:lnTo>
                    <a:pt x="482" y="775"/>
                  </a:lnTo>
                  <a:lnTo>
                    <a:pt x="461" y="775"/>
                  </a:lnTo>
                  <a:lnTo>
                    <a:pt x="272" y="649"/>
                  </a:lnTo>
                  <a:lnTo>
                    <a:pt x="231" y="608"/>
                  </a:lnTo>
                  <a:lnTo>
                    <a:pt x="168" y="670"/>
                  </a:lnTo>
                  <a:lnTo>
                    <a:pt x="252" y="796"/>
                  </a:lnTo>
                  <a:lnTo>
                    <a:pt x="314" y="880"/>
                  </a:lnTo>
                  <a:lnTo>
                    <a:pt x="252" y="900"/>
                  </a:lnTo>
                  <a:lnTo>
                    <a:pt x="147" y="775"/>
                  </a:lnTo>
                  <a:lnTo>
                    <a:pt x="63" y="754"/>
                  </a:lnTo>
                  <a:lnTo>
                    <a:pt x="0" y="859"/>
                  </a:lnTo>
                  <a:lnTo>
                    <a:pt x="126" y="900"/>
                  </a:lnTo>
                  <a:lnTo>
                    <a:pt x="231" y="1005"/>
                  </a:lnTo>
                  <a:lnTo>
                    <a:pt x="356" y="1047"/>
                  </a:lnTo>
                  <a:lnTo>
                    <a:pt x="440" y="942"/>
                  </a:lnTo>
                  <a:lnTo>
                    <a:pt x="565" y="900"/>
                  </a:lnTo>
                  <a:lnTo>
                    <a:pt x="628" y="796"/>
                  </a:lnTo>
                  <a:lnTo>
                    <a:pt x="649" y="859"/>
                  </a:lnTo>
                  <a:lnTo>
                    <a:pt x="649" y="900"/>
                  </a:lnTo>
                  <a:lnTo>
                    <a:pt x="691" y="900"/>
                  </a:lnTo>
                  <a:lnTo>
                    <a:pt x="775" y="880"/>
                  </a:lnTo>
                  <a:lnTo>
                    <a:pt x="796" y="984"/>
                  </a:lnTo>
                  <a:lnTo>
                    <a:pt x="858" y="984"/>
                  </a:lnTo>
                  <a:lnTo>
                    <a:pt x="942" y="900"/>
                  </a:lnTo>
                  <a:lnTo>
                    <a:pt x="963" y="859"/>
                  </a:lnTo>
                  <a:lnTo>
                    <a:pt x="984" y="963"/>
                  </a:lnTo>
                  <a:lnTo>
                    <a:pt x="1005" y="963"/>
                  </a:lnTo>
                  <a:lnTo>
                    <a:pt x="1151" y="859"/>
                  </a:lnTo>
                  <a:lnTo>
                    <a:pt x="1109" y="900"/>
                  </a:lnTo>
                  <a:lnTo>
                    <a:pt x="1088" y="1005"/>
                  </a:lnTo>
                  <a:lnTo>
                    <a:pt x="1151" y="1047"/>
                  </a:lnTo>
                  <a:lnTo>
                    <a:pt x="1214" y="984"/>
                  </a:lnTo>
                  <a:lnTo>
                    <a:pt x="1360" y="1068"/>
                  </a:lnTo>
                  <a:lnTo>
                    <a:pt x="1277" y="1089"/>
                  </a:lnTo>
                  <a:lnTo>
                    <a:pt x="1193" y="1089"/>
                  </a:lnTo>
                  <a:lnTo>
                    <a:pt x="1109" y="1131"/>
                  </a:lnTo>
                  <a:lnTo>
                    <a:pt x="1047" y="1131"/>
                  </a:lnTo>
                  <a:lnTo>
                    <a:pt x="879" y="1214"/>
                  </a:lnTo>
                  <a:lnTo>
                    <a:pt x="879" y="1256"/>
                  </a:lnTo>
                  <a:lnTo>
                    <a:pt x="1068" y="1298"/>
                  </a:lnTo>
                  <a:lnTo>
                    <a:pt x="1172" y="1298"/>
                  </a:lnTo>
                  <a:lnTo>
                    <a:pt x="1214" y="1214"/>
                  </a:lnTo>
                  <a:lnTo>
                    <a:pt x="1277" y="1193"/>
                  </a:lnTo>
                  <a:lnTo>
                    <a:pt x="1277" y="1298"/>
                  </a:lnTo>
                  <a:lnTo>
                    <a:pt x="1193" y="1382"/>
                  </a:lnTo>
                  <a:lnTo>
                    <a:pt x="1005" y="1403"/>
                  </a:lnTo>
                  <a:lnTo>
                    <a:pt x="942" y="1382"/>
                  </a:lnTo>
                  <a:lnTo>
                    <a:pt x="858" y="1486"/>
                  </a:lnTo>
                  <a:lnTo>
                    <a:pt x="796" y="1403"/>
                  </a:lnTo>
                  <a:lnTo>
                    <a:pt x="775" y="1382"/>
                  </a:lnTo>
                  <a:lnTo>
                    <a:pt x="775" y="1319"/>
                  </a:lnTo>
                  <a:lnTo>
                    <a:pt x="691" y="1319"/>
                  </a:lnTo>
                  <a:lnTo>
                    <a:pt x="691" y="1361"/>
                  </a:lnTo>
                  <a:lnTo>
                    <a:pt x="691" y="1382"/>
                  </a:lnTo>
                  <a:lnTo>
                    <a:pt x="628" y="1465"/>
                  </a:lnTo>
                  <a:lnTo>
                    <a:pt x="544" y="1403"/>
                  </a:lnTo>
                  <a:lnTo>
                    <a:pt x="461" y="1424"/>
                  </a:lnTo>
                  <a:lnTo>
                    <a:pt x="356" y="1486"/>
                  </a:lnTo>
                  <a:lnTo>
                    <a:pt x="252" y="1424"/>
                  </a:lnTo>
                  <a:lnTo>
                    <a:pt x="168" y="1465"/>
                  </a:lnTo>
                  <a:lnTo>
                    <a:pt x="126" y="1465"/>
                  </a:lnTo>
                  <a:lnTo>
                    <a:pt x="168" y="1591"/>
                  </a:lnTo>
                  <a:lnTo>
                    <a:pt x="231" y="1654"/>
                  </a:lnTo>
                  <a:lnTo>
                    <a:pt x="377" y="1696"/>
                  </a:lnTo>
                  <a:lnTo>
                    <a:pt x="377" y="1633"/>
                  </a:lnTo>
                  <a:lnTo>
                    <a:pt x="565" y="1696"/>
                  </a:lnTo>
                  <a:lnTo>
                    <a:pt x="900" y="1696"/>
                  </a:lnTo>
                  <a:lnTo>
                    <a:pt x="900" y="1737"/>
                  </a:lnTo>
                  <a:lnTo>
                    <a:pt x="837" y="1800"/>
                  </a:lnTo>
                  <a:lnTo>
                    <a:pt x="837" y="1842"/>
                  </a:lnTo>
                  <a:lnTo>
                    <a:pt x="942" y="1926"/>
                  </a:lnTo>
                  <a:lnTo>
                    <a:pt x="963" y="2009"/>
                  </a:lnTo>
                  <a:lnTo>
                    <a:pt x="1005" y="2009"/>
                  </a:lnTo>
                  <a:lnTo>
                    <a:pt x="1172" y="1905"/>
                  </a:lnTo>
                  <a:lnTo>
                    <a:pt x="1151" y="1988"/>
                  </a:lnTo>
                  <a:lnTo>
                    <a:pt x="1047" y="2030"/>
                  </a:lnTo>
                  <a:lnTo>
                    <a:pt x="984" y="2135"/>
                  </a:lnTo>
                  <a:lnTo>
                    <a:pt x="1068" y="2177"/>
                  </a:lnTo>
                  <a:lnTo>
                    <a:pt x="1214" y="2051"/>
                  </a:lnTo>
                  <a:lnTo>
                    <a:pt x="1360" y="2114"/>
                  </a:lnTo>
                  <a:lnTo>
                    <a:pt x="1381" y="2156"/>
                  </a:lnTo>
                  <a:lnTo>
                    <a:pt x="1298" y="2114"/>
                  </a:lnTo>
                  <a:lnTo>
                    <a:pt x="1193" y="2156"/>
                  </a:lnTo>
                  <a:lnTo>
                    <a:pt x="1109" y="2240"/>
                  </a:lnTo>
                  <a:lnTo>
                    <a:pt x="984" y="2240"/>
                  </a:lnTo>
                  <a:lnTo>
                    <a:pt x="984" y="2323"/>
                  </a:lnTo>
                  <a:lnTo>
                    <a:pt x="942" y="2365"/>
                  </a:lnTo>
                  <a:lnTo>
                    <a:pt x="879" y="2365"/>
                  </a:lnTo>
                  <a:lnTo>
                    <a:pt x="796" y="2407"/>
                  </a:lnTo>
                  <a:lnTo>
                    <a:pt x="775" y="2344"/>
                  </a:lnTo>
                  <a:lnTo>
                    <a:pt x="670" y="2261"/>
                  </a:lnTo>
                  <a:lnTo>
                    <a:pt x="670" y="2323"/>
                  </a:lnTo>
                  <a:lnTo>
                    <a:pt x="628" y="2323"/>
                  </a:lnTo>
                  <a:lnTo>
                    <a:pt x="649" y="2449"/>
                  </a:lnTo>
                  <a:lnTo>
                    <a:pt x="691" y="2470"/>
                  </a:lnTo>
                  <a:lnTo>
                    <a:pt x="670" y="2512"/>
                  </a:lnTo>
                  <a:lnTo>
                    <a:pt x="649" y="2700"/>
                  </a:lnTo>
                  <a:lnTo>
                    <a:pt x="775" y="2679"/>
                  </a:lnTo>
                  <a:lnTo>
                    <a:pt x="837" y="2658"/>
                  </a:lnTo>
                  <a:lnTo>
                    <a:pt x="900" y="2700"/>
                  </a:lnTo>
                  <a:lnTo>
                    <a:pt x="1088" y="2742"/>
                  </a:lnTo>
                  <a:lnTo>
                    <a:pt x="1214" y="2637"/>
                  </a:lnTo>
                  <a:lnTo>
                    <a:pt x="1360" y="2679"/>
                  </a:lnTo>
                  <a:lnTo>
                    <a:pt x="1423" y="2637"/>
                  </a:lnTo>
                  <a:lnTo>
                    <a:pt x="1465" y="2679"/>
                  </a:lnTo>
                  <a:lnTo>
                    <a:pt x="1528" y="2700"/>
                  </a:lnTo>
                  <a:lnTo>
                    <a:pt x="1632" y="2679"/>
                  </a:lnTo>
                  <a:lnTo>
                    <a:pt x="1632" y="2784"/>
                  </a:lnTo>
                  <a:lnTo>
                    <a:pt x="1779" y="2930"/>
                  </a:lnTo>
                  <a:lnTo>
                    <a:pt x="1842" y="2972"/>
                  </a:lnTo>
                  <a:lnTo>
                    <a:pt x="1946" y="2888"/>
                  </a:lnTo>
                  <a:lnTo>
                    <a:pt x="2051" y="2888"/>
                  </a:lnTo>
                  <a:lnTo>
                    <a:pt x="2239" y="3077"/>
                  </a:lnTo>
                  <a:lnTo>
                    <a:pt x="2469" y="3077"/>
                  </a:lnTo>
                  <a:lnTo>
                    <a:pt x="2574" y="3097"/>
                  </a:lnTo>
                  <a:lnTo>
                    <a:pt x="2741" y="3056"/>
                  </a:lnTo>
                  <a:lnTo>
                    <a:pt x="2721" y="2951"/>
                  </a:lnTo>
                  <a:lnTo>
                    <a:pt x="2741" y="2867"/>
                  </a:lnTo>
                  <a:lnTo>
                    <a:pt x="2762" y="2951"/>
                  </a:lnTo>
                  <a:lnTo>
                    <a:pt x="2888" y="2972"/>
                  </a:lnTo>
                  <a:lnTo>
                    <a:pt x="3034" y="2867"/>
                  </a:lnTo>
                  <a:lnTo>
                    <a:pt x="3034" y="2700"/>
                  </a:lnTo>
                  <a:lnTo>
                    <a:pt x="3181" y="2700"/>
                  </a:lnTo>
                  <a:lnTo>
                    <a:pt x="3139" y="2763"/>
                  </a:lnTo>
                  <a:lnTo>
                    <a:pt x="3181" y="2846"/>
                  </a:lnTo>
                  <a:lnTo>
                    <a:pt x="3202" y="2763"/>
                  </a:lnTo>
                  <a:lnTo>
                    <a:pt x="3306" y="2763"/>
                  </a:lnTo>
                  <a:lnTo>
                    <a:pt x="3411" y="2637"/>
                  </a:lnTo>
                  <a:lnTo>
                    <a:pt x="3474" y="2658"/>
                  </a:lnTo>
                  <a:lnTo>
                    <a:pt x="3495" y="2637"/>
                  </a:lnTo>
                  <a:lnTo>
                    <a:pt x="3599" y="2658"/>
                  </a:lnTo>
                  <a:lnTo>
                    <a:pt x="3599" y="2679"/>
                  </a:lnTo>
                  <a:lnTo>
                    <a:pt x="3662" y="2658"/>
                  </a:lnTo>
                  <a:lnTo>
                    <a:pt x="3892" y="2449"/>
                  </a:lnTo>
                  <a:lnTo>
                    <a:pt x="3976" y="2323"/>
                  </a:lnTo>
                  <a:lnTo>
                    <a:pt x="4248" y="2261"/>
                  </a:lnTo>
                  <a:lnTo>
                    <a:pt x="4332" y="2177"/>
                  </a:lnTo>
                  <a:lnTo>
                    <a:pt x="4290" y="2135"/>
                  </a:lnTo>
                  <a:lnTo>
                    <a:pt x="4311" y="2051"/>
                  </a:lnTo>
                  <a:lnTo>
                    <a:pt x="4353" y="2051"/>
                  </a:lnTo>
                  <a:lnTo>
                    <a:pt x="4394" y="2156"/>
                  </a:lnTo>
                  <a:lnTo>
                    <a:pt x="4541" y="2177"/>
                  </a:lnTo>
                  <a:lnTo>
                    <a:pt x="4625" y="2114"/>
                  </a:lnTo>
                  <a:lnTo>
                    <a:pt x="4625" y="2030"/>
                  </a:lnTo>
                  <a:lnTo>
                    <a:pt x="4604" y="2009"/>
                  </a:lnTo>
                  <a:lnTo>
                    <a:pt x="4604" y="1926"/>
                  </a:lnTo>
                  <a:lnTo>
                    <a:pt x="4666" y="1905"/>
                  </a:lnTo>
                  <a:lnTo>
                    <a:pt x="4625" y="1779"/>
                  </a:lnTo>
                  <a:lnTo>
                    <a:pt x="4666" y="1716"/>
                  </a:lnTo>
                  <a:lnTo>
                    <a:pt x="4771" y="1779"/>
                  </a:lnTo>
                  <a:lnTo>
                    <a:pt x="4771" y="1884"/>
                  </a:lnTo>
                  <a:lnTo>
                    <a:pt x="4876" y="1842"/>
                  </a:lnTo>
                  <a:lnTo>
                    <a:pt x="4938" y="1716"/>
                  </a:lnTo>
                  <a:lnTo>
                    <a:pt x="4917" y="1612"/>
                  </a:lnTo>
                  <a:lnTo>
                    <a:pt x="4813" y="1507"/>
                  </a:lnTo>
                  <a:lnTo>
                    <a:pt x="4813" y="1403"/>
                  </a:lnTo>
                  <a:lnTo>
                    <a:pt x="4855" y="1361"/>
                  </a:lnTo>
                  <a:lnTo>
                    <a:pt x="4855" y="1256"/>
                  </a:lnTo>
                  <a:lnTo>
                    <a:pt x="4959" y="1193"/>
                  </a:lnTo>
                  <a:lnTo>
                    <a:pt x="5043" y="1193"/>
                  </a:lnTo>
                  <a:lnTo>
                    <a:pt x="5085" y="1110"/>
                  </a:lnTo>
                  <a:lnTo>
                    <a:pt x="5022" y="1005"/>
                  </a:lnTo>
                  <a:lnTo>
                    <a:pt x="4771" y="984"/>
                  </a:lnTo>
                  <a:lnTo>
                    <a:pt x="4708" y="1068"/>
                  </a:lnTo>
                  <a:lnTo>
                    <a:pt x="4750" y="963"/>
                  </a:lnTo>
                  <a:lnTo>
                    <a:pt x="4750" y="859"/>
                  </a:lnTo>
                  <a:lnTo>
                    <a:pt x="4625" y="859"/>
                  </a:lnTo>
                  <a:lnTo>
                    <a:pt x="4604" y="880"/>
                  </a:lnTo>
                  <a:lnTo>
                    <a:pt x="4541" y="775"/>
                  </a:lnTo>
                  <a:lnTo>
                    <a:pt x="4625" y="670"/>
                  </a:lnTo>
                  <a:lnTo>
                    <a:pt x="4708" y="649"/>
                  </a:lnTo>
                  <a:lnTo>
                    <a:pt x="4708" y="482"/>
                  </a:lnTo>
                  <a:lnTo>
                    <a:pt x="4645" y="461"/>
                  </a:lnTo>
                  <a:lnTo>
                    <a:pt x="4562" y="545"/>
                  </a:lnTo>
                  <a:lnTo>
                    <a:pt x="4457" y="482"/>
                  </a:lnTo>
                  <a:lnTo>
                    <a:pt x="4415" y="377"/>
                  </a:lnTo>
                  <a:lnTo>
                    <a:pt x="4520" y="336"/>
                  </a:lnTo>
                  <a:lnTo>
                    <a:pt x="4541" y="252"/>
                  </a:lnTo>
                  <a:lnTo>
                    <a:pt x="4604" y="210"/>
                  </a:lnTo>
                  <a:lnTo>
                    <a:pt x="4708" y="168"/>
                  </a:lnTo>
                  <a:lnTo>
                    <a:pt x="4562" y="126"/>
                  </a:lnTo>
                  <a:lnTo>
                    <a:pt x="4499" y="147"/>
                  </a:lnTo>
                  <a:lnTo>
                    <a:pt x="4311" y="336"/>
                  </a:lnTo>
                  <a:lnTo>
                    <a:pt x="4290" y="419"/>
                  </a:lnTo>
                  <a:lnTo>
                    <a:pt x="4206" y="440"/>
                  </a:lnTo>
                  <a:lnTo>
                    <a:pt x="4122" y="315"/>
                  </a:lnTo>
                  <a:lnTo>
                    <a:pt x="4185" y="252"/>
                  </a:lnTo>
                  <a:lnTo>
                    <a:pt x="4122" y="210"/>
                  </a:lnTo>
                  <a:lnTo>
                    <a:pt x="4101" y="84"/>
                  </a:lnTo>
                  <a:lnTo>
                    <a:pt x="3997" y="64"/>
                  </a:lnTo>
                  <a:lnTo>
                    <a:pt x="3913" y="126"/>
                  </a:lnTo>
                  <a:lnTo>
                    <a:pt x="3829" y="84"/>
                  </a:lnTo>
                  <a:lnTo>
                    <a:pt x="3788" y="168"/>
                  </a:lnTo>
                  <a:lnTo>
                    <a:pt x="3829" y="315"/>
                  </a:lnTo>
                  <a:lnTo>
                    <a:pt x="3788" y="377"/>
                  </a:lnTo>
                  <a:lnTo>
                    <a:pt x="3683" y="377"/>
                  </a:lnTo>
                  <a:lnTo>
                    <a:pt x="3578" y="440"/>
                  </a:lnTo>
                  <a:lnTo>
                    <a:pt x="3557" y="336"/>
                  </a:lnTo>
                  <a:lnTo>
                    <a:pt x="3495" y="315"/>
                  </a:lnTo>
                  <a:lnTo>
                    <a:pt x="3453" y="377"/>
                  </a:lnTo>
                  <a:lnTo>
                    <a:pt x="3369" y="545"/>
                  </a:lnTo>
                  <a:lnTo>
                    <a:pt x="3265" y="545"/>
                  </a:lnTo>
                  <a:lnTo>
                    <a:pt x="3160" y="356"/>
                  </a:lnTo>
                  <a:lnTo>
                    <a:pt x="3076" y="356"/>
                  </a:lnTo>
                  <a:lnTo>
                    <a:pt x="3034" y="336"/>
                  </a:lnTo>
                  <a:lnTo>
                    <a:pt x="2951" y="356"/>
                  </a:lnTo>
                  <a:lnTo>
                    <a:pt x="2888" y="545"/>
                  </a:lnTo>
                  <a:lnTo>
                    <a:pt x="2993" y="754"/>
                  </a:lnTo>
                  <a:lnTo>
                    <a:pt x="2888" y="1047"/>
                  </a:lnTo>
                  <a:lnTo>
                    <a:pt x="2930" y="775"/>
                  </a:lnTo>
                  <a:lnTo>
                    <a:pt x="2825" y="608"/>
                  </a:lnTo>
                  <a:lnTo>
                    <a:pt x="2825" y="524"/>
                  </a:lnTo>
                  <a:lnTo>
                    <a:pt x="2762" y="482"/>
                  </a:lnTo>
                  <a:lnTo>
                    <a:pt x="2783" y="356"/>
                  </a:lnTo>
                  <a:lnTo>
                    <a:pt x="2658" y="273"/>
                  </a:lnTo>
                  <a:lnTo>
                    <a:pt x="2448" y="440"/>
                  </a:lnTo>
                  <a:lnTo>
                    <a:pt x="2428" y="566"/>
                  </a:lnTo>
                  <a:lnTo>
                    <a:pt x="2448" y="649"/>
                  </a:lnTo>
                  <a:lnTo>
                    <a:pt x="2344" y="796"/>
                  </a:lnTo>
                  <a:lnTo>
                    <a:pt x="2260" y="796"/>
                  </a:lnTo>
                  <a:lnTo>
                    <a:pt x="2260" y="649"/>
                  </a:lnTo>
                  <a:lnTo>
                    <a:pt x="2156" y="587"/>
                  </a:lnTo>
                  <a:lnTo>
                    <a:pt x="2156" y="356"/>
                  </a:lnTo>
                  <a:lnTo>
                    <a:pt x="2093" y="315"/>
                  </a:lnTo>
                  <a:lnTo>
                    <a:pt x="1925" y="440"/>
                  </a:lnTo>
                  <a:lnTo>
                    <a:pt x="1946" y="691"/>
                  </a:lnTo>
                  <a:lnTo>
                    <a:pt x="2009" y="775"/>
                  </a:lnTo>
                  <a:lnTo>
                    <a:pt x="2009" y="963"/>
                  </a:lnTo>
                  <a:lnTo>
                    <a:pt x="1925" y="1047"/>
                  </a:lnTo>
                  <a:lnTo>
                    <a:pt x="1842" y="1047"/>
                  </a:lnTo>
                  <a:lnTo>
                    <a:pt x="1821" y="900"/>
                  </a:lnTo>
                  <a:lnTo>
                    <a:pt x="1716" y="963"/>
                  </a:lnTo>
                  <a:lnTo>
                    <a:pt x="1674" y="1110"/>
                  </a:lnTo>
                  <a:lnTo>
                    <a:pt x="1612" y="1131"/>
                  </a:lnTo>
                  <a:lnTo>
                    <a:pt x="1591" y="1319"/>
                  </a:lnTo>
                  <a:lnTo>
                    <a:pt x="1507" y="1131"/>
                  </a:lnTo>
                  <a:lnTo>
                    <a:pt x="1423" y="1131"/>
                  </a:lnTo>
                  <a:lnTo>
                    <a:pt x="1465" y="1068"/>
                  </a:lnTo>
                  <a:lnTo>
                    <a:pt x="1528" y="963"/>
                  </a:lnTo>
                  <a:lnTo>
                    <a:pt x="1528" y="859"/>
                  </a:lnTo>
                  <a:lnTo>
                    <a:pt x="1402" y="859"/>
                  </a:lnTo>
                  <a:lnTo>
                    <a:pt x="1465" y="775"/>
                  </a:lnTo>
                  <a:lnTo>
                    <a:pt x="1402" y="649"/>
                  </a:lnTo>
                  <a:lnTo>
                    <a:pt x="1486" y="691"/>
                  </a:lnTo>
                  <a:lnTo>
                    <a:pt x="1570" y="608"/>
                  </a:lnTo>
                  <a:lnTo>
                    <a:pt x="1528" y="545"/>
                  </a:lnTo>
                  <a:lnTo>
                    <a:pt x="1423" y="482"/>
                  </a:lnTo>
                  <a:lnTo>
                    <a:pt x="1528" y="440"/>
                  </a:lnTo>
                  <a:lnTo>
                    <a:pt x="1465" y="336"/>
                  </a:lnTo>
                  <a:lnTo>
                    <a:pt x="1381" y="377"/>
                  </a:lnTo>
                  <a:lnTo>
                    <a:pt x="1319" y="315"/>
                  </a:lnTo>
                  <a:lnTo>
                    <a:pt x="1193" y="231"/>
                  </a:lnTo>
                  <a:lnTo>
                    <a:pt x="1193" y="126"/>
                  </a:lnTo>
                  <a:lnTo>
                    <a:pt x="1109" y="22"/>
                  </a:lnTo>
                  <a:lnTo>
                    <a:pt x="1005" y="43"/>
                  </a:lnTo>
                  <a:lnTo>
                    <a:pt x="900"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6948;p56"/>
            <p:cNvSpPr/>
            <p:nvPr/>
          </p:nvSpPr>
          <p:spPr>
            <a:xfrm>
              <a:off x="4188328" y="2704412"/>
              <a:ext cx="421823" cy="300791"/>
            </a:xfrm>
            <a:custGeom>
              <a:avLst/>
              <a:gdLst/>
              <a:ahLst/>
              <a:cxnLst/>
              <a:rect l="l" t="t" r="r" b="b"/>
              <a:pathLst>
                <a:path w="35425" h="26449" extrusionOk="0">
                  <a:moveTo>
                    <a:pt x="27390" y="1"/>
                  </a:moveTo>
                  <a:lnTo>
                    <a:pt x="27369" y="21"/>
                  </a:lnTo>
                  <a:lnTo>
                    <a:pt x="27180" y="42"/>
                  </a:lnTo>
                  <a:lnTo>
                    <a:pt x="27139" y="126"/>
                  </a:lnTo>
                  <a:lnTo>
                    <a:pt x="27097" y="126"/>
                  </a:lnTo>
                  <a:lnTo>
                    <a:pt x="27055" y="189"/>
                  </a:lnTo>
                  <a:lnTo>
                    <a:pt x="26867" y="189"/>
                  </a:lnTo>
                  <a:lnTo>
                    <a:pt x="26741" y="147"/>
                  </a:lnTo>
                  <a:lnTo>
                    <a:pt x="26678" y="231"/>
                  </a:lnTo>
                  <a:lnTo>
                    <a:pt x="26574" y="231"/>
                  </a:lnTo>
                  <a:lnTo>
                    <a:pt x="26532" y="335"/>
                  </a:lnTo>
                  <a:lnTo>
                    <a:pt x="26448" y="356"/>
                  </a:lnTo>
                  <a:lnTo>
                    <a:pt x="26344" y="356"/>
                  </a:lnTo>
                  <a:lnTo>
                    <a:pt x="26260" y="398"/>
                  </a:lnTo>
                  <a:lnTo>
                    <a:pt x="26176" y="419"/>
                  </a:lnTo>
                  <a:lnTo>
                    <a:pt x="26051" y="419"/>
                  </a:lnTo>
                  <a:lnTo>
                    <a:pt x="25967" y="461"/>
                  </a:lnTo>
                  <a:lnTo>
                    <a:pt x="25967" y="545"/>
                  </a:lnTo>
                  <a:lnTo>
                    <a:pt x="25904" y="649"/>
                  </a:lnTo>
                  <a:lnTo>
                    <a:pt x="25862" y="754"/>
                  </a:lnTo>
                  <a:lnTo>
                    <a:pt x="25820" y="817"/>
                  </a:lnTo>
                  <a:lnTo>
                    <a:pt x="25820" y="858"/>
                  </a:lnTo>
                  <a:lnTo>
                    <a:pt x="25800" y="921"/>
                  </a:lnTo>
                  <a:lnTo>
                    <a:pt x="25800" y="1068"/>
                  </a:lnTo>
                  <a:lnTo>
                    <a:pt x="25820" y="1089"/>
                  </a:lnTo>
                  <a:lnTo>
                    <a:pt x="25862" y="1130"/>
                  </a:lnTo>
                  <a:lnTo>
                    <a:pt x="26009" y="1047"/>
                  </a:lnTo>
                  <a:lnTo>
                    <a:pt x="26072" y="984"/>
                  </a:lnTo>
                  <a:lnTo>
                    <a:pt x="26155" y="1005"/>
                  </a:lnTo>
                  <a:lnTo>
                    <a:pt x="26239" y="1151"/>
                  </a:lnTo>
                  <a:lnTo>
                    <a:pt x="26281" y="1256"/>
                  </a:lnTo>
                  <a:lnTo>
                    <a:pt x="26364" y="1340"/>
                  </a:lnTo>
                  <a:lnTo>
                    <a:pt x="26364" y="1402"/>
                  </a:lnTo>
                  <a:lnTo>
                    <a:pt x="26385" y="1486"/>
                  </a:lnTo>
                  <a:lnTo>
                    <a:pt x="26385" y="1612"/>
                  </a:lnTo>
                  <a:lnTo>
                    <a:pt x="26323" y="1674"/>
                  </a:lnTo>
                  <a:lnTo>
                    <a:pt x="26239" y="1779"/>
                  </a:lnTo>
                  <a:lnTo>
                    <a:pt x="26218" y="1926"/>
                  </a:lnTo>
                  <a:lnTo>
                    <a:pt x="26134" y="1988"/>
                  </a:lnTo>
                  <a:lnTo>
                    <a:pt x="26072" y="2093"/>
                  </a:lnTo>
                  <a:lnTo>
                    <a:pt x="26051" y="2198"/>
                  </a:lnTo>
                  <a:lnTo>
                    <a:pt x="26134" y="2281"/>
                  </a:lnTo>
                  <a:lnTo>
                    <a:pt x="26092" y="2344"/>
                  </a:lnTo>
                  <a:lnTo>
                    <a:pt x="26134" y="2490"/>
                  </a:lnTo>
                  <a:lnTo>
                    <a:pt x="26176" y="2532"/>
                  </a:lnTo>
                  <a:lnTo>
                    <a:pt x="26176" y="2658"/>
                  </a:lnTo>
                  <a:lnTo>
                    <a:pt x="26092" y="2700"/>
                  </a:lnTo>
                  <a:lnTo>
                    <a:pt x="26072" y="2742"/>
                  </a:lnTo>
                  <a:lnTo>
                    <a:pt x="26134" y="2846"/>
                  </a:lnTo>
                  <a:lnTo>
                    <a:pt x="26134" y="3034"/>
                  </a:lnTo>
                  <a:lnTo>
                    <a:pt x="26092" y="3076"/>
                  </a:lnTo>
                  <a:lnTo>
                    <a:pt x="26092" y="3244"/>
                  </a:lnTo>
                  <a:lnTo>
                    <a:pt x="26155" y="3244"/>
                  </a:lnTo>
                  <a:lnTo>
                    <a:pt x="26218" y="3265"/>
                  </a:lnTo>
                  <a:lnTo>
                    <a:pt x="26260" y="3244"/>
                  </a:lnTo>
                  <a:lnTo>
                    <a:pt x="26281" y="3265"/>
                  </a:lnTo>
                  <a:lnTo>
                    <a:pt x="26323" y="3390"/>
                  </a:lnTo>
                  <a:lnTo>
                    <a:pt x="26281" y="3495"/>
                  </a:lnTo>
                  <a:lnTo>
                    <a:pt x="26218" y="3578"/>
                  </a:lnTo>
                  <a:lnTo>
                    <a:pt x="26009" y="3620"/>
                  </a:lnTo>
                  <a:lnTo>
                    <a:pt x="25862" y="3704"/>
                  </a:lnTo>
                  <a:lnTo>
                    <a:pt x="25569" y="3976"/>
                  </a:lnTo>
                  <a:lnTo>
                    <a:pt x="25527" y="3997"/>
                  </a:lnTo>
                  <a:lnTo>
                    <a:pt x="25444" y="3913"/>
                  </a:lnTo>
                  <a:lnTo>
                    <a:pt x="25276" y="3892"/>
                  </a:lnTo>
                  <a:lnTo>
                    <a:pt x="25172" y="3913"/>
                  </a:lnTo>
                  <a:lnTo>
                    <a:pt x="25130" y="3871"/>
                  </a:lnTo>
                  <a:lnTo>
                    <a:pt x="25004" y="3871"/>
                  </a:lnTo>
                  <a:lnTo>
                    <a:pt x="25004" y="3892"/>
                  </a:lnTo>
                  <a:lnTo>
                    <a:pt x="24879" y="4792"/>
                  </a:lnTo>
                  <a:lnTo>
                    <a:pt x="24900" y="4959"/>
                  </a:lnTo>
                  <a:lnTo>
                    <a:pt x="24858" y="5148"/>
                  </a:lnTo>
                  <a:lnTo>
                    <a:pt x="24879" y="5252"/>
                  </a:lnTo>
                  <a:lnTo>
                    <a:pt x="24795" y="5524"/>
                  </a:lnTo>
                  <a:lnTo>
                    <a:pt x="24900" y="5692"/>
                  </a:lnTo>
                  <a:lnTo>
                    <a:pt x="25172" y="5838"/>
                  </a:lnTo>
                  <a:lnTo>
                    <a:pt x="25339" y="5671"/>
                  </a:lnTo>
                  <a:lnTo>
                    <a:pt x="25569" y="5671"/>
                  </a:lnTo>
                  <a:lnTo>
                    <a:pt x="25841" y="5734"/>
                  </a:lnTo>
                  <a:lnTo>
                    <a:pt x="25946" y="5838"/>
                  </a:lnTo>
                  <a:lnTo>
                    <a:pt x="26072" y="5629"/>
                  </a:lnTo>
                  <a:lnTo>
                    <a:pt x="26072" y="5483"/>
                  </a:lnTo>
                  <a:lnTo>
                    <a:pt x="26072" y="5378"/>
                  </a:lnTo>
                  <a:lnTo>
                    <a:pt x="26239" y="5336"/>
                  </a:lnTo>
                  <a:lnTo>
                    <a:pt x="26281" y="5273"/>
                  </a:lnTo>
                  <a:lnTo>
                    <a:pt x="26553" y="5357"/>
                  </a:lnTo>
                  <a:lnTo>
                    <a:pt x="26699" y="5545"/>
                  </a:lnTo>
                  <a:lnTo>
                    <a:pt x="26908" y="5734"/>
                  </a:lnTo>
                  <a:lnTo>
                    <a:pt x="27076" y="5943"/>
                  </a:lnTo>
                  <a:lnTo>
                    <a:pt x="27285" y="6089"/>
                  </a:lnTo>
                  <a:lnTo>
                    <a:pt x="27306" y="6194"/>
                  </a:lnTo>
                  <a:lnTo>
                    <a:pt x="27327" y="6278"/>
                  </a:lnTo>
                  <a:lnTo>
                    <a:pt x="27327" y="6382"/>
                  </a:lnTo>
                  <a:lnTo>
                    <a:pt x="27285" y="6424"/>
                  </a:lnTo>
                  <a:lnTo>
                    <a:pt x="27285" y="6508"/>
                  </a:lnTo>
                  <a:lnTo>
                    <a:pt x="27264" y="6591"/>
                  </a:lnTo>
                  <a:lnTo>
                    <a:pt x="27139" y="6571"/>
                  </a:lnTo>
                  <a:lnTo>
                    <a:pt x="27097" y="6508"/>
                  </a:lnTo>
                  <a:lnTo>
                    <a:pt x="26992" y="6529"/>
                  </a:lnTo>
                  <a:lnTo>
                    <a:pt x="26908" y="6591"/>
                  </a:lnTo>
                  <a:lnTo>
                    <a:pt x="26762" y="6508"/>
                  </a:lnTo>
                  <a:lnTo>
                    <a:pt x="26657" y="6529"/>
                  </a:lnTo>
                  <a:lnTo>
                    <a:pt x="26553" y="6675"/>
                  </a:lnTo>
                  <a:lnTo>
                    <a:pt x="26385" y="6801"/>
                  </a:lnTo>
                  <a:lnTo>
                    <a:pt x="26323" y="6843"/>
                  </a:lnTo>
                  <a:lnTo>
                    <a:pt x="26218" y="6780"/>
                  </a:lnTo>
                  <a:lnTo>
                    <a:pt x="26155" y="6801"/>
                  </a:lnTo>
                  <a:lnTo>
                    <a:pt x="26155" y="6905"/>
                  </a:lnTo>
                  <a:lnTo>
                    <a:pt x="26092" y="6947"/>
                  </a:lnTo>
                  <a:lnTo>
                    <a:pt x="26030" y="6989"/>
                  </a:lnTo>
                  <a:lnTo>
                    <a:pt x="25967" y="6947"/>
                  </a:lnTo>
                  <a:lnTo>
                    <a:pt x="25925" y="7031"/>
                  </a:lnTo>
                  <a:lnTo>
                    <a:pt x="25820" y="7198"/>
                  </a:lnTo>
                  <a:lnTo>
                    <a:pt x="25800" y="7366"/>
                  </a:lnTo>
                  <a:lnTo>
                    <a:pt x="25800" y="7470"/>
                  </a:lnTo>
                  <a:lnTo>
                    <a:pt x="25737" y="7554"/>
                  </a:lnTo>
                  <a:lnTo>
                    <a:pt x="25611" y="7575"/>
                  </a:lnTo>
                  <a:lnTo>
                    <a:pt x="25381" y="7763"/>
                  </a:lnTo>
                  <a:lnTo>
                    <a:pt x="25214" y="7763"/>
                  </a:lnTo>
                  <a:lnTo>
                    <a:pt x="25088" y="7742"/>
                  </a:lnTo>
                  <a:lnTo>
                    <a:pt x="25004" y="7784"/>
                  </a:lnTo>
                  <a:lnTo>
                    <a:pt x="24900" y="7993"/>
                  </a:lnTo>
                  <a:lnTo>
                    <a:pt x="24795" y="8077"/>
                  </a:lnTo>
                  <a:lnTo>
                    <a:pt x="24670" y="8182"/>
                  </a:lnTo>
                  <a:lnTo>
                    <a:pt x="24586" y="8265"/>
                  </a:lnTo>
                  <a:lnTo>
                    <a:pt x="24565" y="8370"/>
                  </a:lnTo>
                  <a:lnTo>
                    <a:pt x="24502" y="8370"/>
                  </a:lnTo>
                  <a:lnTo>
                    <a:pt x="24377" y="8307"/>
                  </a:lnTo>
                  <a:lnTo>
                    <a:pt x="24251" y="8286"/>
                  </a:lnTo>
                  <a:lnTo>
                    <a:pt x="24063" y="8203"/>
                  </a:lnTo>
                  <a:lnTo>
                    <a:pt x="23937" y="8140"/>
                  </a:lnTo>
                  <a:lnTo>
                    <a:pt x="23770" y="8098"/>
                  </a:lnTo>
                  <a:lnTo>
                    <a:pt x="23561" y="8161"/>
                  </a:lnTo>
                  <a:lnTo>
                    <a:pt x="23435" y="8265"/>
                  </a:lnTo>
                  <a:lnTo>
                    <a:pt x="23331" y="8391"/>
                  </a:lnTo>
                  <a:lnTo>
                    <a:pt x="23331" y="8621"/>
                  </a:lnTo>
                  <a:lnTo>
                    <a:pt x="23351" y="8768"/>
                  </a:lnTo>
                  <a:lnTo>
                    <a:pt x="23331" y="8830"/>
                  </a:lnTo>
                  <a:lnTo>
                    <a:pt x="23603" y="9019"/>
                  </a:lnTo>
                  <a:lnTo>
                    <a:pt x="23833" y="9144"/>
                  </a:lnTo>
                  <a:lnTo>
                    <a:pt x="23833" y="9228"/>
                  </a:lnTo>
                  <a:lnTo>
                    <a:pt x="23770" y="9332"/>
                  </a:lnTo>
                  <a:lnTo>
                    <a:pt x="23707" y="9437"/>
                  </a:lnTo>
                  <a:lnTo>
                    <a:pt x="23435" y="9730"/>
                  </a:lnTo>
                  <a:lnTo>
                    <a:pt x="23310" y="9960"/>
                  </a:lnTo>
                  <a:lnTo>
                    <a:pt x="23226" y="10169"/>
                  </a:lnTo>
                  <a:lnTo>
                    <a:pt x="23121" y="10169"/>
                  </a:lnTo>
                  <a:lnTo>
                    <a:pt x="22933" y="10232"/>
                  </a:lnTo>
                  <a:lnTo>
                    <a:pt x="22807" y="10232"/>
                  </a:lnTo>
                  <a:lnTo>
                    <a:pt x="22661" y="10337"/>
                  </a:lnTo>
                  <a:lnTo>
                    <a:pt x="22494" y="10462"/>
                  </a:lnTo>
                  <a:lnTo>
                    <a:pt x="22347" y="10462"/>
                  </a:lnTo>
                  <a:lnTo>
                    <a:pt x="22096" y="10483"/>
                  </a:lnTo>
                  <a:lnTo>
                    <a:pt x="21908" y="10546"/>
                  </a:lnTo>
                  <a:lnTo>
                    <a:pt x="21740" y="10588"/>
                  </a:lnTo>
                  <a:lnTo>
                    <a:pt x="21322" y="10755"/>
                  </a:lnTo>
                  <a:lnTo>
                    <a:pt x="21008" y="10860"/>
                  </a:lnTo>
                  <a:lnTo>
                    <a:pt x="20841" y="11027"/>
                  </a:lnTo>
                  <a:lnTo>
                    <a:pt x="20590" y="11216"/>
                  </a:lnTo>
                  <a:lnTo>
                    <a:pt x="20485" y="11320"/>
                  </a:lnTo>
                  <a:lnTo>
                    <a:pt x="20338" y="11320"/>
                  </a:lnTo>
                  <a:lnTo>
                    <a:pt x="20192" y="11278"/>
                  </a:lnTo>
                  <a:lnTo>
                    <a:pt x="20192" y="11216"/>
                  </a:lnTo>
                  <a:lnTo>
                    <a:pt x="20171" y="11111"/>
                  </a:lnTo>
                  <a:lnTo>
                    <a:pt x="19899" y="11195"/>
                  </a:lnTo>
                  <a:lnTo>
                    <a:pt x="19732" y="11216"/>
                  </a:lnTo>
                  <a:lnTo>
                    <a:pt x="19522" y="11111"/>
                  </a:lnTo>
                  <a:lnTo>
                    <a:pt x="19355" y="11090"/>
                  </a:lnTo>
                  <a:lnTo>
                    <a:pt x="18999" y="10965"/>
                  </a:lnTo>
                  <a:lnTo>
                    <a:pt x="18623" y="10797"/>
                  </a:lnTo>
                  <a:lnTo>
                    <a:pt x="18413" y="10609"/>
                  </a:lnTo>
                  <a:lnTo>
                    <a:pt x="18288" y="10588"/>
                  </a:lnTo>
                  <a:lnTo>
                    <a:pt x="17869" y="10567"/>
                  </a:lnTo>
                  <a:lnTo>
                    <a:pt x="17493" y="10567"/>
                  </a:lnTo>
                  <a:lnTo>
                    <a:pt x="17430" y="10546"/>
                  </a:lnTo>
                  <a:lnTo>
                    <a:pt x="17367" y="10588"/>
                  </a:lnTo>
                  <a:lnTo>
                    <a:pt x="17325" y="10651"/>
                  </a:lnTo>
                  <a:lnTo>
                    <a:pt x="17137" y="10713"/>
                  </a:lnTo>
                  <a:lnTo>
                    <a:pt x="16865" y="10755"/>
                  </a:lnTo>
                  <a:lnTo>
                    <a:pt x="16384" y="10693"/>
                  </a:lnTo>
                  <a:lnTo>
                    <a:pt x="16028" y="10713"/>
                  </a:lnTo>
                  <a:lnTo>
                    <a:pt x="15777" y="10693"/>
                  </a:lnTo>
                  <a:lnTo>
                    <a:pt x="15547" y="10713"/>
                  </a:lnTo>
                  <a:lnTo>
                    <a:pt x="15442" y="10755"/>
                  </a:lnTo>
                  <a:lnTo>
                    <a:pt x="15338" y="10713"/>
                  </a:lnTo>
                  <a:lnTo>
                    <a:pt x="15191" y="10462"/>
                  </a:lnTo>
                  <a:lnTo>
                    <a:pt x="15149" y="10337"/>
                  </a:lnTo>
                  <a:lnTo>
                    <a:pt x="15024" y="10169"/>
                  </a:lnTo>
                  <a:lnTo>
                    <a:pt x="14919" y="10044"/>
                  </a:lnTo>
                  <a:lnTo>
                    <a:pt x="14856" y="9877"/>
                  </a:lnTo>
                  <a:lnTo>
                    <a:pt x="14856" y="9814"/>
                  </a:lnTo>
                  <a:lnTo>
                    <a:pt x="14752" y="9709"/>
                  </a:lnTo>
                  <a:lnTo>
                    <a:pt x="14668" y="9667"/>
                  </a:lnTo>
                  <a:lnTo>
                    <a:pt x="14626" y="9667"/>
                  </a:lnTo>
                  <a:lnTo>
                    <a:pt x="14584" y="9604"/>
                  </a:lnTo>
                  <a:lnTo>
                    <a:pt x="14564" y="9500"/>
                  </a:lnTo>
                  <a:lnTo>
                    <a:pt x="14333" y="9500"/>
                  </a:lnTo>
                  <a:lnTo>
                    <a:pt x="14187" y="9416"/>
                  </a:lnTo>
                  <a:lnTo>
                    <a:pt x="13978" y="9249"/>
                  </a:lnTo>
                  <a:lnTo>
                    <a:pt x="13873" y="9249"/>
                  </a:lnTo>
                  <a:lnTo>
                    <a:pt x="13768" y="9228"/>
                  </a:lnTo>
                  <a:lnTo>
                    <a:pt x="13706" y="9186"/>
                  </a:lnTo>
                  <a:lnTo>
                    <a:pt x="13517" y="9040"/>
                  </a:lnTo>
                  <a:lnTo>
                    <a:pt x="13141" y="8977"/>
                  </a:lnTo>
                  <a:lnTo>
                    <a:pt x="13099" y="8977"/>
                  </a:lnTo>
                  <a:lnTo>
                    <a:pt x="13057" y="9019"/>
                  </a:lnTo>
                  <a:lnTo>
                    <a:pt x="12890" y="9019"/>
                  </a:lnTo>
                  <a:lnTo>
                    <a:pt x="12639" y="9040"/>
                  </a:lnTo>
                  <a:lnTo>
                    <a:pt x="12053" y="8914"/>
                  </a:lnTo>
                  <a:lnTo>
                    <a:pt x="11948" y="8830"/>
                  </a:lnTo>
                  <a:lnTo>
                    <a:pt x="11823" y="8663"/>
                  </a:lnTo>
                  <a:lnTo>
                    <a:pt x="11802" y="8558"/>
                  </a:lnTo>
                  <a:lnTo>
                    <a:pt x="11802" y="8475"/>
                  </a:lnTo>
                  <a:lnTo>
                    <a:pt x="11823" y="8412"/>
                  </a:lnTo>
                  <a:lnTo>
                    <a:pt x="11906" y="8349"/>
                  </a:lnTo>
                  <a:lnTo>
                    <a:pt x="11948" y="8244"/>
                  </a:lnTo>
                  <a:lnTo>
                    <a:pt x="11885" y="8161"/>
                  </a:lnTo>
                  <a:lnTo>
                    <a:pt x="11843" y="8035"/>
                  </a:lnTo>
                  <a:lnTo>
                    <a:pt x="11885" y="7952"/>
                  </a:lnTo>
                  <a:lnTo>
                    <a:pt x="11885" y="7826"/>
                  </a:lnTo>
                  <a:lnTo>
                    <a:pt x="11823" y="7763"/>
                  </a:lnTo>
                  <a:lnTo>
                    <a:pt x="11739" y="7638"/>
                  </a:lnTo>
                  <a:lnTo>
                    <a:pt x="11676" y="7575"/>
                  </a:lnTo>
                  <a:lnTo>
                    <a:pt x="11592" y="7533"/>
                  </a:lnTo>
                  <a:lnTo>
                    <a:pt x="11530" y="7428"/>
                  </a:lnTo>
                  <a:lnTo>
                    <a:pt x="11488" y="7345"/>
                  </a:lnTo>
                  <a:lnTo>
                    <a:pt x="11446" y="7240"/>
                  </a:lnTo>
                  <a:lnTo>
                    <a:pt x="11425" y="7136"/>
                  </a:lnTo>
                  <a:lnTo>
                    <a:pt x="11383" y="7052"/>
                  </a:lnTo>
                  <a:lnTo>
                    <a:pt x="11279" y="6989"/>
                  </a:lnTo>
                  <a:lnTo>
                    <a:pt x="11195" y="6947"/>
                  </a:lnTo>
                  <a:lnTo>
                    <a:pt x="11153" y="6884"/>
                  </a:lnTo>
                  <a:lnTo>
                    <a:pt x="11069" y="6843"/>
                  </a:lnTo>
                  <a:lnTo>
                    <a:pt x="10965" y="6843"/>
                  </a:lnTo>
                  <a:lnTo>
                    <a:pt x="10902" y="6905"/>
                  </a:lnTo>
                  <a:lnTo>
                    <a:pt x="10860" y="6926"/>
                  </a:lnTo>
                  <a:lnTo>
                    <a:pt x="10776" y="6905"/>
                  </a:lnTo>
                  <a:lnTo>
                    <a:pt x="10693" y="6801"/>
                  </a:lnTo>
                  <a:lnTo>
                    <a:pt x="10672" y="6738"/>
                  </a:lnTo>
                  <a:lnTo>
                    <a:pt x="10567" y="6738"/>
                  </a:lnTo>
                  <a:lnTo>
                    <a:pt x="10442" y="6801"/>
                  </a:lnTo>
                  <a:lnTo>
                    <a:pt x="10400" y="6843"/>
                  </a:lnTo>
                  <a:lnTo>
                    <a:pt x="10379" y="6926"/>
                  </a:lnTo>
                  <a:lnTo>
                    <a:pt x="10337" y="6926"/>
                  </a:lnTo>
                  <a:lnTo>
                    <a:pt x="10211" y="6843"/>
                  </a:lnTo>
                  <a:lnTo>
                    <a:pt x="10170" y="6780"/>
                  </a:lnTo>
                  <a:lnTo>
                    <a:pt x="10170" y="6717"/>
                  </a:lnTo>
                  <a:lnTo>
                    <a:pt x="10107" y="6633"/>
                  </a:lnTo>
                  <a:lnTo>
                    <a:pt x="10002" y="6571"/>
                  </a:lnTo>
                  <a:lnTo>
                    <a:pt x="9877" y="6466"/>
                  </a:lnTo>
                  <a:lnTo>
                    <a:pt x="9835" y="6424"/>
                  </a:lnTo>
                  <a:lnTo>
                    <a:pt x="9751" y="6382"/>
                  </a:lnTo>
                  <a:lnTo>
                    <a:pt x="9730" y="6299"/>
                  </a:lnTo>
                  <a:lnTo>
                    <a:pt x="9730" y="6215"/>
                  </a:lnTo>
                  <a:lnTo>
                    <a:pt x="9709" y="6173"/>
                  </a:lnTo>
                  <a:lnTo>
                    <a:pt x="9688" y="6173"/>
                  </a:lnTo>
                  <a:lnTo>
                    <a:pt x="9688" y="6215"/>
                  </a:lnTo>
                  <a:lnTo>
                    <a:pt x="9646" y="6215"/>
                  </a:lnTo>
                  <a:lnTo>
                    <a:pt x="9605" y="6152"/>
                  </a:lnTo>
                  <a:lnTo>
                    <a:pt x="9584" y="6110"/>
                  </a:lnTo>
                  <a:lnTo>
                    <a:pt x="9584" y="5985"/>
                  </a:lnTo>
                  <a:lnTo>
                    <a:pt x="9542" y="5943"/>
                  </a:lnTo>
                  <a:lnTo>
                    <a:pt x="9521" y="5943"/>
                  </a:lnTo>
                  <a:lnTo>
                    <a:pt x="9395" y="5880"/>
                  </a:lnTo>
                  <a:lnTo>
                    <a:pt x="9312" y="5880"/>
                  </a:lnTo>
                  <a:lnTo>
                    <a:pt x="9333" y="5901"/>
                  </a:lnTo>
                  <a:lnTo>
                    <a:pt x="9228" y="6006"/>
                  </a:lnTo>
                  <a:lnTo>
                    <a:pt x="9123" y="6068"/>
                  </a:lnTo>
                  <a:lnTo>
                    <a:pt x="8998" y="6215"/>
                  </a:lnTo>
                  <a:lnTo>
                    <a:pt x="8977" y="6319"/>
                  </a:lnTo>
                  <a:lnTo>
                    <a:pt x="9019" y="6382"/>
                  </a:lnTo>
                  <a:lnTo>
                    <a:pt x="8956" y="6508"/>
                  </a:lnTo>
                  <a:lnTo>
                    <a:pt x="8768" y="6571"/>
                  </a:lnTo>
                  <a:lnTo>
                    <a:pt x="8684" y="6633"/>
                  </a:lnTo>
                  <a:lnTo>
                    <a:pt x="8663" y="6780"/>
                  </a:lnTo>
                  <a:lnTo>
                    <a:pt x="8663" y="7010"/>
                  </a:lnTo>
                  <a:lnTo>
                    <a:pt x="8768" y="7240"/>
                  </a:lnTo>
                  <a:lnTo>
                    <a:pt x="8872" y="7408"/>
                  </a:lnTo>
                  <a:lnTo>
                    <a:pt x="8872" y="7470"/>
                  </a:lnTo>
                  <a:lnTo>
                    <a:pt x="8705" y="7638"/>
                  </a:lnTo>
                  <a:lnTo>
                    <a:pt x="8579" y="7680"/>
                  </a:lnTo>
                  <a:lnTo>
                    <a:pt x="8496" y="7784"/>
                  </a:lnTo>
                  <a:lnTo>
                    <a:pt x="8433" y="7826"/>
                  </a:lnTo>
                  <a:lnTo>
                    <a:pt x="8349" y="7826"/>
                  </a:lnTo>
                  <a:lnTo>
                    <a:pt x="8307" y="7742"/>
                  </a:lnTo>
                  <a:lnTo>
                    <a:pt x="8245" y="7742"/>
                  </a:lnTo>
                  <a:lnTo>
                    <a:pt x="8014" y="7784"/>
                  </a:lnTo>
                  <a:lnTo>
                    <a:pt x="7847" y="7763"/>
                  </a:lnTo>
                  <a:lnTo>
                    <a:pt x="7638" y="7680"/>
                  </a:lnTo>
                  <a:lnTo>
                    <a:pt x="7429" y="7680"/>
                  </a:lnTo>
                  <a:lnTo>
                    <a:pt x="7387" y="7952"/>
                  </a:lnTo>
                  <a:lnTo>
                    <a:pt x="7324" y="8098"/>
                  </a:lnTo>
                  <a:lnTo>
                    <a:pt x="7324" y="8244"/>
                  </a:lnTo>
                  <a:lnTo>
                    <a:pt x="7261" y="8579"/>
                  </a:lnTo>
                  <a:lnTo>
                    <a:pt x="7261" y="8830"/>
                  </a:lnTo>
                  <a:lnTo>
                    <a:pt x="7240" y="8914"/>
                  </a:lnTo>
                  <a:lnTo>
                    <a:pt x="7303" y="8977"/>
                  </a:lnTo>
                  <a:lnTo>
                    <a:pt x="7429" y="9019"/>
                  </a:lnTo>
                  <a:lnTo>
                    <a:pt x="7387" y="9144"/>
                  </a:lnTo>
                  <a:lnTo>
                    <a:pt x="7387" y="9228"/>
                  </a:lnTo>
                  <a:lnTo>
                    <a:pt x="7303" y="9228"/>
                  </a:lnTo>
                  <a:lnTo>
                    <a:pt x="7219" y="9291"/>
                  </a:lnTo>
                  <a:lnTo>
                    <a:pt x="7136" y="9291"/>
                  </a:lnTo>
                  <a:lnTo>
                    <a:pt x="7073" y="9228"/>
                  </a:lnTo>
                  <a:lnTo>
                    <a:pt x="6989" y="9249"/>
                  </a:lnTo>
                  <a:lnTo>
                    <a:pt x="6864" y="9291"/>
                  </a:lnTo>
                  <a:lnTo>
                    <a:pt x="6592" y="9332"/>
                  </a:lnTo>
                  <a:lnTo>
                    <a:pt x="6445" y="9416"/>
                  </a:lnTo>
                  <a:lnTo>
                    <a:pt x="6341" y="9416"/>
                  </a:lnTo>
                  <a:lnTo>
                    <a:pt x="6278" y="9353"/>
                  </a:lnTo>
                  <a:lnTo>
                    <a:pt x="6173" y="9416"/>
                  </a:lnTo>
                  <a:lnTo>
                    <a:pt x="6069" y="9521"/>
                  </a:lnTo>
                  <a:lnTo>
                    <a:pt x="6069" y="9604"/>
                  </a:lnTo>
                  <a:lnTo>
                    <a:pt x="6173" y="9667"/>
                  </a:lnTo>
                  <a:lnTo>
                    <a:pt x="6341" y="9646"/>
                  </a:lnTo>
                  <a:lnTo>
                    <a:pt x="6466" y="9667"/>
                  </a:lnTo>
                  <a:lnTo>
                    <a:pt x="6466" y="9730"/>
                  </a:lnTo>
                  <a:lnTo>
                    <a:pt x="6382" y="9814"/>
                  </a:lnTo>
                  <a:lnTo>
                    <a:pt x="6445" y="9981"/>
                  </a:lnTo>
                  <a:lnTo>
                    <a:pt x="6445" y="10065"/>
                  </a:lnTo>
                  <a:lnTo>
                    <a:pt x="6487" y="10149"/>
                  </a:lnTo>
                  <a:lnTo>
                    <a:pt x="6508" y="10253"/>
                  </a:lnTo>
                  <a:lnTo>
                    <a:pt x="6613" y="10441"/>
                  </a:lnTo>
                  <a:lnTo>
                    <a:pt x="6654" y="10546"/>
                  </a:lnTo>
                  <a:lnTo>
                    <a:pt x="6780" y="10609"/>
                  </a:lnTo>
                  <a:lnTo>
                    <a:pt x="6822" y="10860"/>
                  </a:lnTo>
                  <a:lnTo>
                    <a:pt x="6738" y="10923"/>
                  </a:lnTo>
                  <a:lnTo>
                    <a:pt x="6696" y="11027"/>
                  </a:lnTo>
                  <a:lnTo>
                    <a:pt x="6801" y="11132"/>
                  </a:lnTo>
                  <a:lnTo>
                    <a:pt x="6738" y="11174"/>
                  </a:lnTo>
                  <a:lnTo>
                    <a:pt x="6738" y="11216"/>
                  </a:lnTo>
                  <a:lnTo>
                    <a:pt x="6613" y="11299"/>
                  </a:lnTo>
                  <a:lnTo>
                    <a:pt x="6654" y="11446"/>
                  </a:lnTo>
                  <a:lnTo>
                    <a:pt x="6508" y="11509"/>
                  </a:lnTo>
                  <a:lnTo>
                    <a:pt x="6278" y="11446"/>
                  </a:lnTo>
                  <a:lnTo>
                    <a:pt x="6027" y="11174"/>
                  </a:lnTo>
                  <a:lnTo>
                    <a:pt x="5922" y="11195"/>
                  </a:lnTo>
                  <a:lnTo>
                    <a:pt x="5671" y="11090"/>
                  </a:lnTo>
                  <a:lnTo>
                    <a:pt x="5336" y="11090"/>
                  </a:lnTo>
                  <a:lnTo>
                    <a:pt x="5148" y="11132"/>
                  </a:lnTo>
                  <a:lnTo>
                    <a:pt x="4876" y="11069"/>
                  </a:lnTo>
                  <a:lnTo>
                    <a:pt x="4583" y="11132"/>
                  </a:lnTo>
                  <a:lnTo>
                    <a:pt x="4457" y="11132"/>
                  </a:lnTo>
                  <a:lnTo>
                    <a:pt x="4311" y="11111"/>
                  </a:lnTo>
                  <a:lnTo>
                    <a:pt x="4206" y="11195"/>
                  </a:lnTo>
                  <a:lnTo>
                    <a:pt x="4102" y="11237"/>
                  </a:lnTo>
                  <a:lnTo>
                    <a:pt x="3767" y="11195"/>
                  </a:lnTo>
                  <a:lnTo>
                    <a:pt x="3558" y="11132"/>
                  </a:lnTo>
                  <a:lnTo>
                    <a:pt x="3432" y="11069"/>
                  </a:lnTo>
                  <a:lnTo>
                    <a:pt x="3244" y="11069"/>
                  </a:lnTo>
                  <a:lnTo>
                    <a:pt x="3202" y="11111"/>
                  </a:lnTo>
                  <a:lnTo>
                    <a:pt x="3035" y="11090"/>
                  </a:lnTo>
                  <a:lnTo>
                    <a:pt x="2930" y="11069"/>
                  </a:lnTo>
                  <a:lnTo>
                    <a:pt x="2888" y="11111"/>
                  </a:lnTo>
                  <a:lnTo>
                    <a:pt x="2888" y="11237"/>
                  </a:lnTo>
                  <a:lnTo>
                    <a:pt x="2909" y="11383"/>
                  </a:lnTo>
                  <a:lnTo>
                    <a:pt x="2930" y="11509"/>
                  </a:lnTo>
                  <a:lnTo>
                    <a:pt x="2742" y="11550"/>
                  </a:lnTo>
                  <a:lnTo>
                    <a:pt x="2386" y="11550"/>
                  </a:lnTo>
                  <a:lnTo>
                    <a:pt x="1968" y="11509"/>
                  </a:lnTo>
                  <a:lnTo>
                    <a:pt x="1863" y="11446"/>
                  </a:lnTo>
                  <a:lnTo>
                    <a:pt x="1675" y="11425"/>
                  </a:lnTo>
                  <a:lnTo>
                    <a:pt x="1570" y="11550"/>
                  </a:lnTo>
                  <a:lnTo>
                    <a:pt x="1591" y="11613"/>
                  </a:lnTo>
                  <a:lnTo>
                    <a:pt x="1465" y="11697"/>
                  </a:lnTo>
                  <a:lnTo>
                    <a:pt x="1465" y="11739"/>
                  </a:lnTo>
                  <a:lnTo>
                    <a:pt x="1507" y="11739"/>
                  </a:lnTo>
                  <a:lnTo>
                    <a:pt x="1507" y="11864"/>
                  </a:lnTo>
                  <a:lnTo>
                    <a:pt x="1340" y="12157"/>
                  </a:lnTo>
                  <a:lnTo>
                    <a:pt x="1256" y="12283"/>
                  </a:lnTo>
                  <a:lnTo>
                    <a:pt x="1361" y="12366"/>
                  </a:lnTo>
                  <a:lnTo>
                    <a:pt x="1633" y="12450"/>
                  </a:lnTo>
                  <a:lnTo>
                    <a:pt x="1737" y="12555"/>
                  </a:lnTo>
                  <a:lnTo>
                    <a:pt x="1842" y="12576"/>
                  </a:lnTo>
                  <a:lnTo>
                    <a:pt x="1947" y="12471"/>
                  </a:lnTo>
                  <a:lnTo>
                    <a:pt x="1947" y="12325"/>
                  </a:lnTo>
                  <a:lnTo>
                    <a:pt x="2009" y="12325"/>
                  </a:lnTo>
                  <a:lnTo>
                    <a:pt x="2302" y="12555"/>
                  </a:lnTo>
                  <a:lnTo>
                    <a:pt x="2323" y="12659"/>
                  </a:lnTo>
                  <a:lnTo>
                    <a:pt x="2177" y="12848"/>
                  </a:lnTo>
                  <a:lnTo>
                    <a:pt x="1968" y="12848"/>
                  </a:lnTo>
                  <a:lnTo>
                    <a:pt x="1675" y="12890"/>
                  </a:lnTo>
                  <a:lnTo>
                    <a:pt x="1654" y="12785"/>
                  </a:lnTo>
                  <a:lnTo>
                    <a:pt x="1507" y="12659"/>
                  </a:lnTo>
                  <a:lnTo>
                    <a:pt x="1340" y="12869"/>
                  </a:lnTo>
                  <a:lnTo>
                    <a:pt x="1235" y="12848"/>
                  </a:lnTo>
                  <a:lnTo>
                    <a:pt x="1068" y="12973"/>
                  </a:lnTo>
                  <a:lnTo>
                    <a:pt x="921" y="13015"/>
                  </a:lnTo>
                  <a:lnTo>
                    <a:pt x="921" y="13162"/>
                  </a:lnTo>
                  <a:lnTo>
                    <a:pt x="1110" y="13224"/>
                  </a:lnTo>
                  <a:lnTo>
                    <a:pt x="1068" y="13371"/>
                  </a:lnTo>
                  <a:lnTo>
                    <a:pt x="900" y="13434"/>
                  </a:lnTo>
                  <a:lnTo>
                    <a:pt x="628" y="13496"/>
                  </a:lnTo>
                  <a:lnTo>
                    <a:pt x="691" y="13538"/>
                  </a:lnTo>
                  <a:lnTo>
                    <a:pt x="733" y="13622"/>
                  </a:lnTo>
                  <a:lnTo>
                    <a:pt x="503" y="13706"/>
                  </a:lnTo>
                  <a:lnTo>
                    <a:pt x="503" y="13831"/>
                  </a:lnTo>
                  <a:lnTo>
                    <a:pt x="398" y="13852"/>
                  </a:lnTo>
                  <a:lnTo>
                    <a:pt x="126" y="13831"/>
                  </a:lnTo>
                  <a:lnTo>
                    <a:pt x="1" y="13936"/>
                  </a:lnTo>
                  <a:lnTo>
                    <a:pt x="1" y="14103"/>
                  </a:lnTo>
                  <a:lnTo>
                    <a:pt x="168" y="14333"/>
                  </a:lnTo>
                  <a:lnTo>
                    <a:pt x="273" y="14270"/>
                  </a:lnTo>
                  <a:lnTo>
                    <a:pt x="419" y="14250"/>
                  </a:lnTo>
                  <a:lnTo>
                    <a:pt x="440" y="14375"/>
                  </a:lnTo>
                  <a:lnTo>
                    <a:pt x="398" y="14522"/>
                  </a:lnTo>
                  <a:lnTo>
                    <a:pt x="461" y="14668"/>
                  </a:lnTo>
                  <a:lnTo>
                    <a:pt x="587" y="14731"/>
                  </a:lnTo>
                  <a:lnTo>
                    <a:pt x="607" y="14877"/>
                  </a:lnTo>
                  <a:lnTo>
                    <a:pt x="545" y="14940"/>
                  </a:lnTo>
                  <a:lnTo>
                    <a:pt x="419" y="15212"/>
                  </a:lnTo>
                  <a:lnTo>
                    <a:pt x="377" y="15589"/>
                  </a:lnTo>
                  <a:lnTo>
                    <a:pt x="335" y="15526"/>
                  </a:lnTo>
                  <a:lnTo>
                    <a:pt x="440" y="15693"/>
                  </a:lnTo>
                  <a:lnTo>
                    <a:pt x="545" y="15714"/>
                  </a:lnTo>
                  <a:lnTo>
                    <a:pt x="733" y="15693"/>
                  </a:lnTo>
                  <a:lnTo>
                    <a:pt x="859" y="15610"/>
                  </a:lnTo>
                  <a:lnTo>
                    <a:pt x="921" y="15526"/>
                  </a:lnTo>
                  <a:lnTo>
                    <a:pt x="984" y="15505"/>
                  </a:lnTo>
                  <a:lnTo>
                    <a:pt x="1047" y="15463"/>
                  </a:lnTo>
                  <a:lnTo>
                    <a:pt x="1110" y="15484"/>
                  </a:lnTo>
                  <a:lnTo>
                    <a:pt x="1172" y="15568"/>
                  </a:lnTo>
                  <a:lnTo>
                    <a:pt x="1361" y="15589"/>
                  </a:lnTo>
                  <a:lnTo>
                    <a:pt x="1361" y="15505"/>
                  </a:lnTo>
                  <a:lnTo>
                    <a:pt x="1319" y="15463"/>
                  </a:lnTo>
                  <a:lnTo>
                    <a:pt x="1319" y="15358"/>
                  </a:lnTo>
                  <a:lnTo>
                    <a:pt x="1444" y="15317"/>
                  </a:lnTo>
                  <a:lnTo>
                    <a:pt x="1486" y="15275"/>
                  </a:lnTo>
                  <a:lnTo>
                    <a:pt x="1549" y="15275"/>
                  </a:lnTo>
                  <a:lnTo>
                    <a:pt x="1570" y="15317"/>
                  </a:lnTo>
                  <a:lnTo>
                    <a:pt x="1695" y="15317"/>
                  </a:lnTo>
                  <a:lnTo>
                    <a:pt x="1779" y="15191"/>
                  </a:lnTo>
                  <a:lnTo>
                    <a:pt x="1758" y="15045"/>
                  </a:lnTo>
                  <a:lnTo>
                    <a:pt x="1779" y="14961"/>
                  </a:lnTo>
                  <a:lnTo>
                    <a:pt x="1863" y="14898"/>
                  </a:lnTo>
                  <a:lnTo>
                    <a:pt x="1884" y="14731"/>
                  </a:lnTo>
                  <a:lnTo>
                    <a:pt x="1947" y="14626"/>
                  </a:lnTo>
                  <a:lnTo>
                    <a:pt x="2072" y="14626"/>
                  </a:lnTo>
                  <a:lnTo>
                    <a:pt x="2177" y="14689"/>
                  </a:lnTo>
                  <a:lnTo>
                    <a:pt x="2281" y="14752"/>
                  </a:lnTo>
                  <a:lnTo>
                    <a:pt x="2281" y="14835"/>
                  </a:lnTo>
                  <a:lnTo>
                    <a:pt x="2260" y="14982"/>
                  </a:lnTo>
                  <a:lnTo>
                    <a:pt x="2281" y="15086"/>
                  </a:lnTo>
                  <a:lnTo>
                    <a:pt x="2386" y="15086"/>
                  </a:lnTo>
                  <a:lnTo>
                    <a:pt x="2428" y="15191"/>
                  </a:lnTo>
                  <a:lnTo>
                    <a:pt x="2407" y="15317"/>
                  </a:lnTo>
                  <a:lnTo>
                    <a:pt x="2428" y="15463"/>
                  </a:lnTo>
                  <a:lnTo>
                    <a:pt x="2428" y="15672"/>
                  </a:lnTo>
                  <a:lnTo>
                    <a:pt x="2532" y="15798"/>
                  </a:lnTo>
                  <a:lnTo>
                    <a:pt x="2532" y="15882"/>
                  </a:lnTo>
                  <a:lnTo>
                    <a:pt x="2637" y="15903"/>
                  </a:lnTo>
                  <a:lnTo>
                    <a:pt x="2784" y="15903"/>
                  </a:lnTo>
                  <a:lnTo>
                    <a:pt x="2888" y="15819"/>
                  </a:lnTo>
                  <a:lnTo>
                    <a:pt x="2909" y="15777"/>
                  </a:lnTo>
                  <a:lnTo>
                    <a:pt x="3076" y="15693"/>
                  </a:lnTo>
                  <a:lnTo>
                    <a:pt x="3202" y="15610"/>
                  </a:lnTo>
                  <a:lnTo>
                    <a:pt x="3223" y="15484"/>
                  </a:lnTo>
                  <a:lnTo>
                    <a:pt x="3307" y="15421"/>
                  </a:lnTo>
                  <a:lnTo>
                    <a:pt x="3558" y="15275"/>
                  </a:lnTo>
                  <a:lnTo>
                    <a:pt x="3725" y="15212"/>
                  </a:lnTo>
                  <a:lnTo>
                    <a:pt x="3746" y="15358"/>
                  </a:lnTo>
                  <a:lnTo>
                    <a:pt x="3976" y="15317"/>
                  </a:lnTo>
                  <a:lnTo>
                    <a:pt x="4039" y="15212"/>
                  </a:lnTo>
                  <a:lnTo>
                    <a:pt x="4290" y="15212"/>
                  </a:lnTo>
                  <a:lnTo>
                    <a:pt x="4311" y="15317"/>
                  </a:lnTo>
                  <a:lnTo>
                    <a:pt x="4123" y="15484"/>
                  </a:lnTo>
                  <a:lnTo>
                    <a:pt x="4248" y="15505"/>
                  </a:lnTo>
                  <a:lnTo>
                    <a:pt x="4290" y="15463"/>
                  </a:lnTo>
                  <a:lnTo>
                    <a:pt x="4374" y="15463"/>
                  </a:lnTo>
                  <a:lnTo>
                    <a:pt x="4478" y="15526"/>
                  </a:lnTo>
                  <a:lnTo>
                    <a:pt x="4520" y="15505"/>
                  </a:lnTo>
                  <a:lnTo>
                    <a:pt x="4625" y="15505"/>
                  </a:lnTo>
                  <a:lnTo>
                    <a:pt x="4688" y="15463"/>
                  </a:lnTo>
                  <a:lnTo>
                    <a:pt x="4729" y="15400"/>
                  </a:lnTo>
                  <a:lnTo>
                    <a:pt x="4813" y="15400"/>
                  </a:lnTo>
                  <a:lnTo>
                    <a:pt x="4897" y="15484"/>
                  </a:lnTo>
                  <a:lnTo>
                    <a:pt x="4981" y="15672"/>
                  </a:lnTo>
                  <a:lnTo>
                    <a:pt x="5232" y="16049"/>
                  </a:lnTo>
                  <a:lnTo>
                    <a:pt x="5357" y="16133"/>
                  </a:lnTo>
                  <a:lnTo>
                    <a:pt x="5399" y="16300"/>
                  </a:lnTo>
                  <a:lnTo>
                    <a:pt x="5462" y="16363"/>
                  </a:lnTo>
                  <a:lnTo>
                    <a:pt x="5545" y="16447"/>
                  </a:lnTo>
                  <a:lnTo>
                    <a:pt x="5776" y="16467"/>
                  </a:lnTo>
                  <a:lnTo>
                    <a:pt x="5985" y="16467"/>
                  </a:lnTo>
                  <a:lnTo>
                    <a:pt x="6089" y="16509"/>
                  </a:lnTo>
                  <a:lnTo>
                    <a:pt x="6131" y="16635"/>
                  </a:lnTo>
                  <a:lnTo>
                    <a:pt x="6361" y="16719"/>
                  </a:lnTo>
                  <a:lnTo>
                    <a:pt x="6550" y="16823"/>
                  </a:lnTo>
                  <a:lnTo>
                    <a:pt x="6654" y="17095"/>
                  </a:lnTo>
                  <a:lnTo>
                    <a:pt x="6801" y="17263"/>
                  </a:lnTo>
                  <a:lnTo>
                    <a:pt x="6989" y="17367"/>
                  </a:lnTo>
                  <a:lnTo>
                    <a:pt x="7073" y="17514"/>
                  </a:lnTo>
                  <a:lnTo>
                    <a:pt x="7073" y="17786"/>
                  </a:lnTo>
                  <a:lnTo>
                    <a:pt x="7177" y="18037"/>
                  </a:lnTo>
                  <a:lnTo>
                    <a:pt x="7324" y="18079"/>
                  </a:lnTo>
                  <a:lnTo>
                    <a:pt x="7387" y="18330"/>
                  </a:lnTo>
                  <a:lnTo>
                    <a:pt x="7429" y="18539"/>
                  </a:lnTo>
                  <a:lnTo>
                    <a:pt x="7345" y="18664"/>
                  </a:lnTo>
                  <a:lnTo>
                    <a:pt x="7324" y="18602"/>
                  </a:lnTo>
                  <a:lnTo>
                    <a:pt x="7219" y="18539"/>
                  </a:lnTo>
                  <a:lnTo>
                    <a:pt x="7073" y="18727"/>
                  </a:lnTo>
                  <a:lnTo>
                    <a:pt x="7094" y="18811"/>
                  </a:lnTo>
                  <a:lnTo>
                    <a:pt x="7115" y="18874"/>
                  </a:lnTo>
                  <a:lnTo>
                    <a:pt x="7261" y="18957"/>
                  </a:lnTo>
                  <a:lnTo>
                    <a:pt x="7240" y="19188"/>
                  </a:lnTo>
                  <a:lnTo>
                    <a:pt x="7303" y="19292"/>
                  </a:lnTo>
                  <a:lnTo>
                    <a:pt x="7261" y="19376"/>
                  </a:lnTo>
                  <a:lnTo>
                    <a:pt x="7324" y="19397"/>
                  </a:lnTo>
                  <a:lnTo>
                    <a:pt x="7408" y="19501"/>
                  </a:lnTo>
                  <a:lnTo>
                    <a:pt x="7408" y="19606"/>
                  </a:lnTo>
                  <a:lnTo>
                    <a:pt x="7449" y="19606"/>
                  </a:lnTo>
                  <a:lnTo>
                    <a:pt x="7491" y="19752"/>
                  </a:lnTo>
                  <a:lnTo>
                    <a:pt x="7617" y="19794"/>
                  </a:lnTo>
                  <a:lnTo>
                    <a:pt x="7701" y="19690"/>
                  </a:lnTo>
                  <a:lnTo>
                    <a:pt x="7826" y="19690"/>
                  </a:lnTo>
                  <a:lnTo>
                    <a:pt x="7868" y="19773"/>
                  </a:lnTo>
                  <a:lnTo>
                    <a:pt x="8014" y="19794"/>
                  </a:lnTo>
                  <a:lnTo>
                    <a:pt x="8119" y="19899"/>
                  </a:lnTo>
                  <a:lnTo>
                    <a:pt x="8182" y="19920"/>
                  </a:lnTo>
                  <a:lnTo>
                    <a:pt x="8266" y="20087"/>
                  </a:lnTo>
                  <a:lnTo>
                    <a:pt x="8370" y="20087"/>
                  </a:lnTo>
                  <a:lnTo>
                    <a:pt x="8391" y="20192"/>
                  </a:lnTo>
                  <a:lnTo>
                    <a:pt x="8433" y="20171"/>
                  </a:lnTo>
                  <a:lnTo>
                    <a:pt x="8454" y="20129"/>
                  </a:lnTo>
                  <a:lnTo>
                    <a:pt x="8600" y="20213"/>
                  </a:lnTo>
                  <a:lnTo>
                    <a:pt x="8663" y="20296"/>
                  </a:lnTo>
                  <a:lnTo>
                    <a:pt x="8768" y="20296"/>
                  </a:lnTo>
                  <a:lnTo>
                    <a:pt x="8830" y="20317"/>
                  </a:lnTo>
                  <a:lnTo>
                    <a:pt x="8893" y="20213"/>
                  </a:lnTo>
                  <a:lnTo>
                    <a:pt x="9061" y="20192"/>
                  </a:lnTo>
                  <a:lnTo>
                    <a:pt x="9270" y="20276"/>
                  </a:lnTo>
                  <a:lnTo>
                    <a:pt x="9312" y="20338"/>
                  </a:lnTo>
                  <a:lnTo>
                    <a:pt x="9437" y="20338"/>
                  </a:lnTo>
                  <a:lnTo>
                    <a:pt x="9542" y="20401"/>
                  </a:lnTo>
                  <a:lnTo>
                    <a:pt x="9709" y="20589"/>
                  </a:lnTo>
                  <a:lnTo>
                    <a:pt x="9835" y="20589"/>
                  </a:lnTo>
                  <a:lnTo>
                    <a:pt x="9960" y="20652"/>
                  </a:lnTo>
                  <a:lnTo>
                    <a:pt x="10023" y="20715"/>
                  </a:lnTo>
                  <a:lnTo>
                    <a:pt x="10128" y="20840"/>
                  </a:lnTo>
                  <a:lnTo>
                    <a:pt x="10170" y="20966"/>
                  </a:lnTo>
                  <a:lnTo>
                    <a:pt x="10232" y="20945"/>
                  </a:lnTo>
                  <a:lnTo>
                    <a:pt x="10232" y="20757"/>
                  </a:lnTo>
                  <a:lnTo>
                    <a:pt x="10316" y="20715"/>
                  </a:lnTo>
                  <a:lnTo>
                    <a:pt x="10337" y="20757"/>
                  </a:lnTo>
                  <a:lnTo>
                    <a:pt x="10462" y="20757"/>
                  </a:lnTo>
                  <a:lnTo>
                    <a:pt x="10588" y="20840"/>
                  </a:lnTo>
                  <a:lnTo>
                    <a:pt x="10588" y="21008"/>
                  </a:lnTo>
                  <a:lnTo>
                    <a:pt x="10755" y="21133"/>
                  </a:lnTo>
                  <a:lnTo>
                    <a:pt x="10923" y="21071"/>
                  </a:lnTo>
                  <a:lnTo>
                    <a:pt x="11069" y="21071"/>
                  </a:lnTo>
                  <a:lnTo>
                    <a:pt x="11048" y="21322"/>
                  </a:lnTo>
                  <a:lnTo>
                    <a:pt x="11090" y="21468"/>
                  </a:lnTo>
                  <a:lnTo>
                    <a:pt x="11195" y="21447"/>
                  </a:lnTo>
                  <a:lnTo>
                    <a:pt x="11362" y="21531"/>
                  </a:lnTo>
                  <a:lnTo>
                    <a:pt x="11425" y="21447"/>
                  </a:lnTo>
                  <a:lnTo>
                    <a:pt x="11571" y="21426"/>
                  </a:lnTo>
                  <a:lnTo>
                    <a:pt x="11676" y="21322"/>
                  </a:lnTo>
                  <a:lnTo>
                    <a:pt x="11885" y="21322"/>
                  </a:lnTo>
                  <a:lnTo>
                    <a:pt x="12011" y="21384"/>
                  </a:lnTo>
                  <a:lnTo>
                    <a:pt x="12053" y="21531"/>
                  </a:lnTo>
                  <a:lnTo>
                    <a:pt x="12220" y="21594"/>
                  </a:lnTo>
                  <a:lnTo>
                    <a:pt x="12346" y="21761"/>
                  </a:lnTo>
                  <a:lnTo>
                    <a:pt x="12429" y="21782"/>
                  </a:lnTo>
                  <a:lnTo>
                    <a:pt x="12576" y="21740"/>
                  </a:lnTo>
                  <a:lnTo>
                    <a:pt x="12639" y="21761"/>
                  </a:lnTo>
                  <a:lnTo>
                    <a:pt x="12785" y="21698"/>
                  </a:lnTo>
                  <a:lnTo>
                    <a:pt x="12931" y="21698"/>
                  </a:lnTo>
                  <a:lnTo>
                    <a:pt x="13015" y="21594"/>
                  </a:lnTo>
                  <a:lnTo>
                    <a:pt x="13162" y="21594"/>
                  </a:lnTo>
                  <a:lnTo>
                    <a:pt x="13203" y="21698"/>
                  </a:lnTo>
                  <a:lnTo>
                    <a:pt x="13245" y="21866"/>
                  </a:lnTo>
                  <a:lnTo>
                    <a:pt x="13350" y="21949"/>
                  </a:lnTo>
                  <a:lnTo>
                    <a:pt x="13475" y="21887"/>
                  </a:lnTo>
                  <a:lnTo>
                    <a:pt x="13601" y="21636"/>
                  </a:lnTo>
                  <a:lnTo>
                    <a:pt x="13873" y="21468"/>
                  </a:lnTo>
                  <a:lnTo>
                    <a:pt x="14040" y="21447"/>
                  </a:lnTo>
                  <a:lnTo>
                    <a:pt x="14124" y="21552"/>
                  </a:lnTo>
                  <a:lnTo>
                    <a:pt x="14396" y="21573"/>
                  </a:lnTo>
                  <a:lnTo>
                    <a:pt x="14501" y="21636"/>
                  </a:lnTo>
                  <a:lnTo>
                    <a:pt x="14647" y="21552"/>
                  </a:lnTo>
                  <a:lnTo>
                    <a:pt x="14815" y="21573"/>
                  </a:lnTo>
                  <a:lnTo>
                    <a:pt x="14877" y="21677"/>
                  </a:lnTo>
                  <a:lnTo>
                    <a:pt x="14982" y="21677"/>
                  </a:lnTo>
                  <a:lnTo>
                    <a:pt x="15191" y="21636"/>
                  </a:lnTo>
                  <a:lnTo>
                    <a:pt x="15296" y="21636"/>
                  </a:lnTo>
                  <a:lnTo>
                    <a:pt x="15359" y="21468"/>
                  </a:lnTo>
                  <a:lnTo>
                    <a:pt x="15442" y="21426"/>
                  </a:lnTo>
                  <a:lnTo>
                    <a:pt x="15547" y="21447"/>
                  </a:lnTo>
                  <a:lnTo>
                    <a:pt x="15547" y="21364"/>
                  </a:lnTo>
                  <a:lnTo>
                    <a:pt x="15631" y="21343"/>
                  </a:lnTo>
                  <a:lnTo>
                    <a:pt x="15693" y="21217"/>
                  </a:lnTo>
                  <a:lnTo>
                    <a:pt x="15798" y="21112"/>
                  </a:lnTo>
                  <a:lnTo>
                    <a:pt x="15903" y="21071"/>
                  </a:lnTo>
                  <a:lnTo>
                    <a:pt x="16133" y="21029"/>
                  </a:lnTo>
                  <a:lnTo>
                    <a:pt x="16237" y="20861"/>
                  </a:lnTo>
                  <a:lnTo>
                    <a:pt x="16237" y="20736"/>
                  </a:lnTo>
                  <a:lnTo>
                    <a:pt x="16321" y="20736"/>
                  </a:lnTo>
                  <a:lnTo>
                    <a:pt x="16447" y="20631"/>
                  </a:lnTo>
                  <a:lnTo>
                    <a:pt x="16551" y="20799"/>
                  </a:lnTo>
                  <a:lnTo>
                    <a:pt x="16719" y="20736"/>
                  </a:lnTo>
                  <a:lnTo>
                    <a:pt x="16928" y="20820"/>
                  </a:lnTo>
                  <a:lnTo>
                    <a:pt x="17012" y="20757"/>
                  </a:lnTo>
                  <a:lnTo>
                    <a:pt x="16970" y="20652"/>
                  </a:lnTo>
                  <a:lnTo>
                    <a:pt x="17242" y="20506"/>
                  </a:lnTo>
                  <a:lnTo>
                    <a:pt x="17325" y="20527"/>
                  </a:lnTo>
                  <a:lnTo>
                    <a:pt x="17367" y="20610"/>
                  </a:lnTo>
                  <a:lnTo>
                    <a:pt x="17451" y="20610"/>
                  </a:lnTo>
                  <a:lnTo>
                    <a:pt x="17472" y="20652"/>
                  </a:lnTo>
                  <a:lnTo>
                    <a:pt x="17388" y="20820"/>
                  </a:lnTo>
                  <a:lnTo>
                    <a:pt x="17451" y="20903"/>
                  </a:lnTo>
                  <a:lnTo>
                    <a:pt x="17535" y="20903"/>
                  </a:lnTo>
                  <a:lnTo>
                    <a:pt x="17597" y="20861"/>
                  </a:lnTo>
                  <a:lnTo>
                    <a:pt x="17639" y="20945"/>
                  </a:lnTo>
                  <a:lnTo>
                    <a:pt x="17702" y="21050"/>
                  </a:lnTo>
                  <a:lnTo>
                    <a:pt x="17702" y="21133"/>
                  </a:lnTo>
                  <a:lnTo>
                    <a:pt x="17597" y="21238"/>
                  </a:lnTo>
                  <a:lnTo>
                    <a:pt x="17639" y="21343"/>
                  </a:lnTo>
                  <a:lnTo>
                    <a:pt x="17765" y="21364"/>
                  </a:lnTo>
                  <a:lnTo>
                    <a:pt x="17849" y="21322"/>
                  </a:lnTo>
                  <a:lnTo>
                    <a:pt x="17953" y="21364"/>
                  </a:lnTo>
                  <a:lnTo>
                    <a:pt x="18016" y="21468"/>
                  </a:lnTo>
                  <a:lnTo>
                    <a:pt x="18121" y="21426"/>
                  </a:lnTo>
                  <a:lnTo>
                    <a:pt x="18246" y="21468"/>
                  </a:lnTo>
                  <a:lnTo>
                    <a:pt x="18330" y="21426"/>
                  </a:lnTo>
                  <a:lnTo>
                    <a:pt x="18497" y="21426"/>
                  </a:lnTo>
                  <a:lnTo>
                    <a:pt x="18539" y="21573"/>
                  </a:lnTo>
                  <a:lnTo>
                    <a:pt x="18685" y="21677"/>
                  </a:lnTo>
                  <a:lnTo>
                    <a:pt x="18706" y="21845"/>
                  </a:lnTo>
                  <a:lnTo>
                    <a:pt x="18811" y="21845"/>
                  </a:lnTo>
                  <a:lnTo>
                    <a:pt x="18916" y="21970"/>
                  </a:lnTo>
                  <a:lnTo>
                    <a:pt x="18916" y="22117"/>
                  </a:lnTo>
                  <a:lnTo>
                    <a:pt x="18999" y="22326"/>
                  </a:lnTo>
                  <a:lnTo>
                    <a:pt x="19020" y="22493"/>
                  </a:lnTo>
                  <a:lnTo>
                    <a:pt x="18999" y="22745"/>
                  </a:lnTo>
                  <a:lnTo>
                    <a:pt x="18999" y="22849"/>
                  </a:lnTo>
                  <a:lnTo>
                    <a:pt x="18957" y="22933"/>
                  </a:lnTo>
                  <a:lnTo>
                    <a:pt x="18853" y="22996"/>
                  </a:lnTo>
                  <a:lnTo>
                    <a:pt x="18832" y="23100"/>
                  </a:lnTo>
                  <a:lnTo>
                    <a:pt x="18769" y="23121"/>
                  </a:lnTo>
                  <a:lnTo>
                    <a:pt x="18748" y="23205"/>
                  </a:lnTo>
                  <a:lnTo>
                    <a:pt x="18811" y="23309"/>
                  </a:lnTo>
                  <a:lnTo>
                    <a:pt x="18748" y="23351"/>
                  </a:lnTo>
                  <a:lnTo>
                    <a:pt x="18685" y="23330"/>
                  </a:lnTo>
                  <a:lnTo>
                    <a:pt x="18602" y="23435"/>
                  </a:lnTo>
                  <a:lnTo>
                    <a:pt x="18539" y="23519"/>
                  </a:lnTo>
                  <a:lnTo>
                    <a:pt x="18602" y="23581"/>
                  </a:lnTo>
                  <a:lnTo>
                    <a:pt x="18539" y="23665"/>
                  </a:lnTo>
                  <a:lnTo>
                    <a:pt x="18539" y="23770"/>
                  </a:lnTo>
                  <a:lnTo>
                    <a:pt x="18644" y="23833"/>
                  </a:lnTo>
                  <a:lnTo>
                    <a:pt x="18706" y="23895"/>
                  </a:lnTo>
                  <a:lnTo>
                    <a:pt x="18769" y="23958"/>
                  </a:lnTo>
                  <a:lnTo>
                    <a:pt x="18748" y="24105"/>
                  </a:lnTo>
                  <a:lnTo>
                    <a:pt x="18811" y="24251"/>
                  </a:lnTo>
                  <a:lnTo>
                    <a:pt x="18937" y="24146"/>
                  </a:lnTo>
                  <a:lnTo>
                    <a:pt x="19209" y="24084"/>
                  </a:lnTo>
                  <a:lnTo>
                    <a:pt x="19229" y="24167"/>
                  </a:lnTo>
                  <a:lnTo>
                    <a:pt x="19209" y="24251"/>
                  </a:lnTo>
                  <a:lnTo>
                    <a:pt x="19271" y="24293"/>
                  </a:lnTo>
                  <a:lnTo>
                    <a:pt x="19418" y="24272"/>
                  </a:lnTo>
                  <a:lnTo>
                    <a:pt x="19439" y="24377"/>
                  </a:lnTo>
                  <a:lnTo>
                    <a:pt x="19418" y="24481"/>
                  </a:lnTo>
                  <a:lnTo>
                    <a:pt x="19481" y="24565"/>
                  </a:lnTo>
                  <a:lnTo>
                    <a:pt x="19627" y="24586"/>
                  </a:lnTo>
                  <a:lnTo>
                    <a:pt x="19585" y="24628"/>
                  </a:lnTo>
                  <a:lnTo>
                    <a:pt x="19648" y="24711"/>
                  </a:lnTo>
                  <a:lnTo>
                    <a:pt x="19669" y="24670"/>
                  </a:lnTo>
                  <a:lnTo>
                    <a:pt x="19815" y="24670"/>
                  </a:lnTo>
                  <a:lnTo>
                    <a:pt x="19941" y="24732"/>
                  </a:lnTo>
                  <a:lnTo>
                    <a:pt x="19941" y="24816"/>
                  </a:lnTo>
                  <a:lnTo>
                    <a:pt x="19878" y="24921"/>
                  </a:lnTo>
                  <a:lnTo>
                    <a:pt x="19899" y="25004"/>
                  </a:lnTo>
                  <a:lnTo>
                    <a:pt x="19753" y="25193"/>
                  </a:lnTo>
                  <a:lnTo>
                    <a:pt x="19648" y="25297"/>
                  </a:lnTo>
                  <a:lnTo>
                    <a:pt x="19669" y="25360"/>
                  </a:lnTo>
                  <a:lnTo>
                    <a:pt x="19753" y="25339"/>
                  </a:lnTo>
                  <a:lnTo>
                    <a:pt x="19941" y="25339"/>
                  </a:lnTo>
                  <a:lnTo>
                    <a:pt x="19983" y="25402"/>
                  </a:lnTo>
                  <a:lnTo>
                    <a:pt x="20066" y="25318"/>
                  </a:lnTo>
                  <a:lnTo>
                    <a:pt x="20150" y="25423"/>
                  </a:lnTo>
                  <a:lnTo>
                    <a:pt x="20108" y="25548"/>
                  </a:lnTo>
                  <a:lnTo>
                    <a:pt x="20150" y="25674"/>
                  </a:lnTo>
                  <a:lnTo>
                    <a:pt x="20276" y="25737"/>
                  </a:lnTo>
                  <a:lnTo>
                    <a:pt x="20338" y="25653"/>
                  </a:lnTo>
                  <a:lnTo>
                    <a:pt x="20485" y="25653"/>
                  </a:lnTo>
                  <a:lnTo>
                    <a:pt x="20736" y="25548"/>
                  </a:lnTo>
                  <a:lnTo>
                    <a:pt x="20841" y="25569"/>
                  </a:lnTo>
                  <a:lnTo>
                    <a:pt x="20841" y="25716"/>
                  </a:lnTo>
                  <a:lnTo>
                    <a:pt x="20799" y="25737"/>
                  </a:lnTo>
                  <a:lnTo>
                    <a:pt x="20862" y="25778"/>
                  </a:lnTo>
                  <a:lnTo>
                    <a:pt x="20924" y="25883"/>
                  </a:lnTo>
                  <a:lnTo>
                    <a:pt x="21050" y="25841"/>
                  </a:lnTo>
                  <a:lnTo>
                    <a:pt x="21154" y="25862"/>
                  </a:lnTo>
                  <a:lnTo>
                    <a:pt x="21134" y="25716"/>
                  </a:lnTo>
                  <a:lnTo>
                    <a:pt x="21134" y="25569"/>
                  </a:lnTo>
                  <a:lnTo>
                    <a:pt x="21092" y="25465"/>
                  </a:lnTo>
                  <a:lnTo>
                    <a:pt x="21092" y="25255"/>
                  </a:lnTo>
                  <a:lnTo>
                    <a:pt x="21154" y="25214"/>
                  </a:lnTo>
                  <a:lnTo>
                    <a:pt x="21154" y="25130"/>
                  </a:lnTo>
                  <a:lnTo>
                    <a:pt x="21364" y="25130"/>
                  </a:lnTo>
                  <a:lnTo>
                    <a:pt x="21426" y="25109"/>
                  </a:lnTo>
                  <a:lnTo>
                    <a:pt x="21468" y="25088"/>
                  </a:lnTo>
                  <a:lnTo>
                    <a:pt x="21510" y="25025"/>
                  </a:lnTo>
                  <a:lnTo>
                    <a:pt x="21552" y="24983"/>
                  </a:lnTo>
                  <a:lnTo>
                    <a:pt x="21678" y="24921"/>
                  </a:lnTo>
                  <a:lnTo>
                    <a:pt x="21761" y="24942"/>
                  </a:lnTo>
                  <a:lnTo>
                    <a:pt x="21740" y="25025"/>
                  </a:lnTo>
                  <a:lnTo>
                    <a:pt x="21782" y="25046"/>
                  </a:lnTo>
                  <a:lnTo>
                    <a:pt x="21866" y="25046"/>
                  </a:lnTo>
                  <a:lnTo>
                    <a:pt x="21887" y="24942"/>
                  </a:lnTo>
                  <a:lnTo>
                    <a:pt x="21970" y="24900"/>
                  </a:lnTo>
                  <a:lnTo>
                    <a:pt x="22096" y="25004"/>
                  </a:lnTo>
                  <a:lnTo>
                    <a:pt x="22159" y="24921"/>
                  </a:lnTo>
                  <a:lnTo>
                    <a:pt x="22242" y="24921"/>
                  </a:lnTo>
                  <a:lnTo>
                    <a:pt x="22263" y="25004"/>
                  </a:lnTo>
                  <a:lnTo>
                    <a:pt x="22389" y="24942"/>
                  </a:lnTo>
                  <a:lnTo>
                    <a:pt x="22389" y="24879"/>
                  </a:lnTo>
                  <a:lnTo>
                    <a:pt x="22556" y="24816"/>
                  </a:lnTo>
                  <a:lnTo>
                    <a:pt x="22661" y="24900"/>
                  </a:lnTo>
                  <a:lnTo>
                    <a:pt x="22870" y="24816"/>
                  </a:lnTo>
                  <a:lnTo>
                    <a:pt x="22828" y="24628"/>
                  </a:lnTo>
                  <a:lnTo>
                    <a:pt x="22954" y="24586"/>
                  </a:lnTo>
                  <a:lnTo>
                    <a:pt x="23100" y="24586"/>
                  </a:lnTo>
                  <a:lnTo>
                    <a:pt x="23184" y="24502"/>
                  </a:lnTo>
                  <a:lnTo>
                    <a:pt x="23310" y="24586"/>
                  </a:lnTo>
                  <a:lnTo>
                    <a:pt x="23310" y="24670"/>
                  </a:lnTo>
                  <a:lnTo>
                    <a:pt x="23435" y="24690"/>
                  </a:lnTo>
                  <a:lnTo>
                    <a:pt x="23477" y="24774"/>
                  </a:lnTo>
                  <a:lnTo>
                    <a:pt x="23749" y="24774"/>
                  </a:lnTo>
                  <a:lnTo>
                    <a:pt x="23812" y="24816"/>
                  </a:lnTo>
                  <a:lnTo>
                    <a:pt x="23958" y="24774"/>
                  </a:lnTo>
                  <a:lnTo>
                    <a:pt x="24042" y="24837"/>
                  </a:lnTo>
                  <a:lnTo>
                    <a:pt x="24042" y="24942"/>
                  </a:lnTo>
                  <a:lnTo>
                    <a:pt x="23937" y="24983"/>
                  </a:lnTo>
                  <a:lnTo>
                    <a:pt x="23875" y="25193"/>
                  </a:lnTo>
                  <a:lnTo>
                    <a:pt x="23958" y="25214"/>
                  </a:lnTo>
                  <a:lnTo>
                    <a:pt x="23979" y="25318"/>
                  </a:lnTo>
                  <a:lnTo>
                    <a:pt x="24230" y="25402"/>
                  </a:lnTo>
                  <a:lnTo>
                    <a:pt x="24251" y="25506"/>
                  </a:lnTo>
                  <a:lnTo>
                    <a:pt x="24377" y="25527"/>
                  </a:lnTo>
                  <a:lnTo>
                    <a:pt x="24481" y="25611"/>
                  </a:lnTo>
                  <a:lnTo>
                    <a:pt x="24586" y="25548"/>
                  </a:lnTo>
                  <a:lnTo>
                    <a:pt x="24649" y="25611"/>
                  </a:lnTo>
                  <a:lnTo>
                    <a:pt x="24711" y="25569"/>
                  </a:lnTo>
                  <a:lnTo>
                    <a:pt x="24816" y="25632"/>
                  </a:lnTo>
                  <a:lnTo>
                    <a:pt x="24858" y="25632"/>
                  </a:lnTo>
                  <a:lnTo>
                    <a:pt x="24900" y="25611"/>
                  </a:lnTo>
                  <a:lnTo>
                    <a:pt x="24963" y="25653"/>
                  </a:lnTo>
                  <a:lnTo>
                    <a:pt x="25046" y="25611"/>
                  </a:lnTo>
                  <a:lnTo>
                    <a:pt x="25046" y="25548"/>
                  </a:lnTo>
                  <a:lnTo>
                    <a:pt x="25088" y="25423"/>
                  </a:lnTo>
                  <a:lnTo>
                    <a:pt x="25130" y="25527"/>
                  </a:lnTo>
                  <a:lnTo>
                    <a:pt x="25235" y="25653"/>
                  </a:lnTo>
                  <a:lnTo>
                    <a:pt x="25297" y="25632"/>
                  </a:lnTo>
                  <a:lnTo>
                    <a:pt x="25444" y="25737"/>
                  </a:lnTo>
                  <a:lnTo>
                    <a:pt x="25569" y="25737"/>
                  </a:lnTo>
                  <a:lnTo>
                    <a:pt x="25632" y="25632"/>
                  </a:lnTo>
                  <a:lnTo>
                    <a:pt x="25716" y="25716"/>
                  </a:lnTo>
                  <a:lnTo>
                    <a:pt x="25820" y="25674"/>
                  </a:lnTo>
                  <a:lnTo>
                    <a:pt x="25862" y="25716"/>
                  </a:lnTo>
                  <a:lnTo>
                    <a:pt x="25862" y="25737"/>
                  </a:lnTo>
                  <a:lnTo>
                    <a:pt x="25800" y="25758"/>
                  </a:lnTo>
                  <a:lnTo>
                    <a:pt x="25758" y="25862"/>
                  </a:lnTo>
                  <a:lnTo>
                    <a:pt x="25695" y="25967"/>
                  </a:lnTo>
                  <a:lnTo>
                    <a:pt x="25695" y="26030"/>
                  </a:lnTo>
                  <a:lnTo>
                    <a:pt x="25820" y="26197"/>
                  </a:lnTo>
                  <a:lnTo>
                    <a:pt x="25904" y="26260"/>
                  </a:lnTo>
                  <a:lnTo>
                    <a:pt x="25904" y="26302"/>
                  </a:lnTo>
                  <a:lnTo>
                    <a:pt x="25925" y="26448"/>
                  </a:lnTo>
                  <a:lnTo>
                    <a:pt x="25946" y="26406"/>
                  </a:lnTo>
                  <a:lnTo>
                    <a:pt x="26009" y="26343"/>
                  </a:lnTo>
                  <a:lnTo>
                    <a:pt x="26092" y="26364"/>
                  </a:lnTo>
                  <a:lnTo>
                    <a:pt x="26134" y="26385"/>
                  </a:lnTo>
                  <a:lnTo>
                    <a:pt x="26176" y="26385"/>
                  </a:lnTo>
                  <a:lnTo>
                    <a:pt x="26281" y="26281"/>
                  </a:lnTo>
                  <a:lnTo>
                    <a:pt x="26260" y="26239"/>
                  </a:lnTo>
                  <a:lnTo>
                    <a:pt x="26218" y="26197"/>
                  </a:lnTo>
                  <a:lnTo>
                    <a:pt x="26218" y="26176"/>
                  </a:lnTo>
                  <a:lnTo>
                    <a:pt x="26155" y="26071"/>
                  </a:lnTo>
                  <a:lnTo>
                    <a:pt x="26072" y="26071"/>
                  </a:lnTo>
                  <a:lnTo>
                    <a:pt x="26030" y="25967"/>
                  </a:lnTo>
                  <a:lnTo>
                    <a:pt x="26051" y="25925"/>
                  </a:lnTo>
                  <a:lnTo>
                    <a:pt x="26155" y="25841"/>
                  </a:lnTo>
                  <a:lnTo>
                    <a:pt x="26155" y="25758"/>
                  </a:lnTo>
                  <a:lnTo>
                    <a:pt x="26155" y="25716"/>
                  </a:lnTo>
                  <a:lnTo>
                    <a:pt x="26176" y="25716"/>
                  </a:lnTo>
                  <a:lnTo>
                    <a:pt x="26218" y="25653"/>
                  </a:lnTo>
                  <a:lnTo>
                    <a:pt x="26239" y="25716"/>
                  </a:lnTo>
                  <a:lnTo>
                    <a:pt x="26260" y="25737"/>
                  </a:lnTo>
                  <a:lnTo>
                    <a:pt x="26281" y="25737"/>
                  </a:lnTo>
                  <a:lnTo>
                    <a:pt x="26260" y="25758"/>
                  </a:lnTo>
                  <a:lnTo>
                    <a:pt x="26260" y="25778"/>
                  </a:lnTo>
                  <a:lnTo>
                    <a:pt x="26323" y="25778"/>
                  </a:lnTo>
                  <a:lnTo>
                    <a:pt x="26281" y="25820"/>
                  </a:lnTo>
                  <a:lnTo>
                    <a:pt x="26344" y="25841"/>
                  </a:lnTo>
                  <a:lnTo>
                    <a:pt x="26385" y="25758"/>
                  </a:lnTo>
                  <a:lnTo>
                    <a:pt x="26490" y="25737"/>
                  </a:lnTo>
                  <a:lnTo>
                    <a:pt x="26553" y="25653"/>
                  </a:lnTo>
                  <a:lnTo>
                    <a:pt x="26616" y="25716"/>
                  </a:lnTo>
                  <a:lnTo>
                    <a:pt x="26741" y="25653"/>
                  </a:lnTo>
                  <a:lnTo>
                    <a:pt x="26867" y="25611"/>
                  </a:lnTo>
                  <a:lnTo>
                    <a:pt x="26804" y="25527"/>
                  </a:lnTo>
                  <a:lnTo>
                    <a:pt x="26908" y="25527"/>
                  </a:lnTo>
                  <a:lnTo>
                    <a:pt x="27013" y="25465"/>
                  </a:lnTo>
                  <a:lnTo>
                    <a:pt x="27139" y="25527"/>
                  </a:lnTo>
                  <a:lnTo>
                    <a:pt x="27201" y="25506"/>
                  </a:lnTo>
                  <a:lnTo>
                    <a:pt x="27327" y="25444"/>
                  </a:lnTo>
                  <a:lnTo>
                    <a:pt x="27432" y="25339"/>
                  </a:lnTo>
                  <a:lnTo>
                    <a:pt x="27515" y="25234"/>
                  </a:lnTo>
                  <a:lnTo>
                    <a:pt x="27536" y="25193"/>
                  </a:lnTo>
                  <a:lnTo>
                    <a:pt x="27578" y="25214"/>
                  </a:lnTo>
                  <a:lnTo>
                    <a:pt x="27620" y="25255"/>
                  </a:lnTo>
                  <a:lnTo>
                    <a:pt x="27662" y="25214"/>
                  </a:lnTo>
                  <a:lnTo>
                    <a:pt x="27724" y="25130"/>
                  </a:lnTo>
                  <a:lnTo>
                    <a:pt x="27808" y="25088"/>
                  </a:lnTo>
                  <a:lnTo>
                    <a:pt x="27787" y="24942"/>
                  </a:lnTo>
                  <a:lnTo>
                    <a:pt x="27745" y="24837"/>
                  </a:lnTo>
                  <a:lnTo>
                    <a:pt x="27787" y="24774"/>
                  </a:lnTo>
                  <a:lnTo>
                    <a:pt x="27745" y="24690"/>
                  </a:lnTo>
                  <a:lnTo>
                    <a:pt x="27808" y="24732"/>
                  </a:lnTo>
                  <a:lnTo>
                    <a:pt x="27934" y="24816"/>
                  </a:lnTo>
                  <a:lnTo>
                    <a:pt x="27955" y="24900"/>
                  </a:lnTo>
                  <a:lnTo>
                    <a:pt x="28059" y="25004"/>
                  </a:lnTo>
                  <a:lnTo>
                    <a:pt x="28143" y="24983"/>
                  </a:lnTo>
                  <a:lnTo>
                    <a:pt x="28143" y="24983"/>
                  </a:lnTo>
                  <a:lnTo>
                    <a:pt x="28101" y="25046"/>
                  </a:lnTo>
                  <a:lnTo>
                    <a:pt x="28017" y="25109"/>
                  </a:lnTo>
                  <a:lnTo>
                    <a:pt x="28038" y="25151"/>
                  </a:lnTo>
                  <a:lnTo>
                    <a:pt x="28248" y="25046"/>
                  </a:lnTo>
                  <a:lnTo>
                    <a:pt x="28248" y="24921"/>
                  </a:lnTo>
                  <a:lnTo>
                    <a:pt x="28352" y="24900"/>
                  </a:lnTo>
                  <a:lnTo>
                    <a:pt x="28415" y="24837"/>
                  </a:lnTo>
                  <a:lnTo>
                    <a:pt x="28520" y="24900"/>
                  </a:lnTo>
                  <a:lnTo>
                    <a:pt x="28582" y="24879"/>
                  </a:lnTo>
                  <a:lnTo>
                    <a:pt x="28624" y="24795"/>
                  </a:lnTo>
                  <a:lnTo>
                    <a:pt x="28687" y="24795"/>
                  </a:lnTo>
                  <a:lnTo>
                    <a:pt x="28708" y="24711"/>
                  </a:lnTo>
                  <a:lnTo>
                    <a:pt x="28771" y="24795"/>
                  </a:lnTo>
                  <a:lnTo>
                    <a:pt x="28854" y="24900"/>
                  </a:lnTo>
                  <a:lnTo>
                    <a:pt x="28896" y="24837"/>
                  </a:lnTo>
                  <a:lnTo>
                    <a:pt x="28938" y="24732"/>
                  </a:lnTo>
                  <a:lnTo>
                    <a:pt x="28980" y="24732"/>
                  </a:lnTo>
                  <a:lnTo>
                    <a:pt x="29001" y="24774"/>
                  </a:lnTo>
                  <a:lnTo>
                    <a:pt x="29085" y="24774"/>
                  </a:lnTo>
                  <a:lnTo>
                    <a:pt x="29105" y="24711"/>
                  </a:lnTo>
                  <a:lnTo>
                    <a:pt x="29231" y="24711"/>
                  </a:lnTo>
                  <a:lnTo>
                    <a:pt x="29294" y="24628"/>
                  </a:lnTo>
                  <a:lnTo>
                    <a:pt x="29357" y="24586"/>
                  </a:lnTo>
                  <a:lnTo>
                    <a:pt x="29377" y="24670"/>
                  </a:lnTo>
                  <a:lnTo>
                    <a:pt x="29398" y="24607"/>
                  </a:lnTo>
                  <a:lnTo>
                    <a:pt x="29482" y="24607"/>
                  </a:lnTo>
                  <a:lnTo>
                    <a:pt x="29566" y="24586"/>
                  </a:lnTo>
                  <a:lnTo>
                    <a:pt x="29524" y="24502"/>
                  </a:lnTo>
                  <a:lnTo>
                    <a:pt x="29587" y="24418"/>
                  </a:lnTo>
                  <a:lnTo>
                    <a:pt x="29608" y="24293"/>
                  </a:lnTo>
                  <a:lnTo>
                    <a:pt x="29566" y="24188"/>
                  </a:lnTo>
                  <a:lnTo>
                    <a:pt x="29566" y="24188"/>
                  </a:lnTo>
                  <a:lnTo>
                    <a:pt x="29608" y="24209"/>
                  </a:lnTo>
                  <a:lnTo>
                    <a:pt x="29670" y="24146"/>
                  </a:lnTo>
                  <a:lnTo>
                    <a:pt x="29796" y="24105"/>
                  </a:lnTo>
                  <a:lnTo>
                    <a:pt x="29817" y="24167"/>
                  </a:lnTo>
                  <a:lnTo>
                    <a:pt x="29921" y="24167"/>
                  </a:lnTo>
                  <a:lnTo>
                    <a:pt x="29942" y="24042"/>
                  </a:lnTo>
                  <a:lnTo>
                    <a:pt x="30005" y="24042"/>
                  </a:lnTo>
                  <a:lnTo>
                    <a:pt x="30026" y="23958"/>
                  </a:lnTo>
                  <a:lnTo>
                    <a:pt x="30089" y="23958"/>
                  </a:lnTo>
                  <a:lnTo>
                    <a:pt x="30089" y="23979"/>
                  </a:lnTo>
                  <a:lnTo>
                    <a:pt x="30110" y="23979"/>
                  </a:lnTo>
                  <a:lnTo>
                    <a:pt x="30193" y="23874"/>
                  </a:lnTo>
                  <a:lnTo>
                    <a:pt x="30256" y="23958"/>
                  </a:lnTo>
                  <a:lnTo>
                    <a:pt x="30256" y="23833"/>
                  </a:lnTo>
                  <a:lnTo>
                    <a:pt x="30340" y="23833"/>
                  </a:lnTo>
                  <a:lnTo>
                    <a:pt x="30361" y="23728"/>
                  </a:lnTo>
                  <a:lnTo>
                    <a:pt x="30277" y="23686"/>
                  </a:lnTo>
                  <a:lnTo>
                    <a:pt x="30193" y="23749"/>
                  </a:lnTo>
                  <a:lnTo>
                    <a:pt x="30047" y="23623"/>
                  </a:lnTo>
                  <a:lnTo>
                    <a:pt x="30235" y="23623"/>
                  </a:lnTo>
                  <a:lnTo>
                    <a:pt x="30340" y="23477"/>
                  </a:lnTo>
                  <a:lnTo>
                    <a:pt x="30361" y="23540"/>
                  </a:lnTo>
                  <a:lnTo>
                    <a:pt x="30445" y="23477"/>
                  </a:lnTo>
                  <a:lnTo>
                    <a:pt x="30612" y="23581"/>
                  </a:lnTo>
                  <a:lnTo>
                    <a:pt x="30633" y="23456"/>
                  </a:lnTo>
                  <a:lnTo>
                    <a:pt x="30549" y="23435"/>
                  </a:lnTo>
                  <a:lnTo>
                    <a:pt x="30507" y="23372"/>
                  </a:lnTo>
                  <a:lnTo>
                    <a:pt x="30528" y="23309"/>
                  </a:lnTo>
                  <a:lnTo>
                    <a:pt x="30633" y="23372"/>
                  </a:lnTo>
                  <a:lnTo>
                    <a:pt x="30717" y="23309"/>
                  </a:lnTo>
                  <a:lnTo>
                    <a:pt x="30675" y="23268"/>
                  </a:lnTo>
                  <a:lnTo>
                    <a:pt x="30612" y="23268"/>
                  </a:lnTo>
                  <a:lnTo>
                    <a:pt x="30612" y="23163"/>
                  </a:lnTo>
                  <a:lnTo>
                    <a:pt x="30528" y="23121"/>
                  </a:lnTo>
                  <a:lnTo>
                    <a:pt x="30612" y="23100"/>
                  </a:lnTo>
                  <a:lnTo>
                    <a:pt x="30654" y="23142"/>
                  </a:lnTo>
                  <a:lnTo>
                    <a:pt x="30717" y="23142"/>
                  </a:lnTo>
                  <a:lnTo>
                    <a:pt x="30758" y="23205"/>
                  </a:lnTo>
                  <a:lnTo>
                    <a:pt x="30758" y="23121"/>
                  </a:lnTo>
                  <a:lnTo>
                    <a:pt x="30654" y="23037"/>
                  </a:lnTo>
                  <a:lnTo>
                    <a:pt x="30654" y="22933"/>
                  </a:lnTo>
                  <a:lnTo>
                    <a:pt x="30737" y="22933"/>
                  </a:lnTo>
                  <a:lnTo>
                    <a:pt x="30758" y="22891"/>
                  </a:lnTo>
                  <a:lnTo>
                    <a:pt x="30863" y="22954"/>
                  </a:lnTo>
                  <a:lnTo>
                    <a:pt x="30863" y="23037"/>
                  </a:lnTo>
                  <a:lnTo>
                    <a:pt x="30926" y="23037"/>
                  </a:lnTo>
                  <a:lnTo>
                    <a:pt x="30968" y="23121"/>
                  </a:lnTo>
                  <a:lnTo>
                    <a:pt x="30989" y="22996"/>
                  </a:lnTo>
                  <a:lnTo>
                    <a:pt x="30947" y="22912"/>
                  </a:lnTo>
                  <a:lnTo>
                    <a:pt x="30884" y="22912"/>
                  </a:lnTo>
                  <a:lnTo>
                    <a:pt x="30863" y="22828"/>
                  </a:lnTo>
                  <a:lnTo>
                    <a:pt x="30947" y="22828"/>
                  </a:lnTo>
                  <a:lnTo>
                    <a:pt x="30947" y="22745"/>
                  </a:lnTo>
                  <a:lnTo>
                    <a:pt x="30863" y="22724"/>
                  </a:lnTo>
                  <a:lnTo>
                    <a:pt x="30989" y="22598"/>
                  </a:lnTo>
                  <a:lnTo>
                    <a:pt x="30926" y="22535"/>
                  </a:lnTo>
                  <a:lnTo>
                    <a:pt x="30842" y="22535"/>
                  </a:lnTo>
                  <a:lnTo>
                    <a:pt x="30779" y="22598"/>
                  </a:lnTo>
                  <a:lnTo>
                    <a:pt x="30800" y="22493"/>
                  </a:lnTo>
                  <a:lnTo>
                    <a:pt x="30947" y="22410"/>
                  </a:lnTo>
                  <a:lnTo>
                    <a:pt x="31135" y="22326"/>
                  </a:lnTo>
                  <a:lnTo>
                    <a:pt x="31072" y="22263"/>
                  </a:lnTo>
                  <a:lnTo>
                    <a:pt x="30989" y="22326"/>
                  </a:lnTo>
                  <a:lnTo>
                    <a:pt x="30863" y="22201"/>
                  </a:lnTo>
                  <a:lnTo>
                    <a:pt x="30968" y="22201"/>
                  </a:lnTo>
                  <a:lnTo>
                    <a:pt x="30884" y="22096"/>
                  </a:lnTo>
                  <a:lnTo>
                    <a:pt x="30800" y="22096"/>
                  </a:lnTo>
                  <a:lnTo>
                    <a:pt x="30863" y="22054"/>
                  </a:lnTo>
                  <a:lnTo>
                    <a:pt x="30800" y="21991"/>
                  </a:lnTo>
                  <a:lnTo>
                    <a:pt x="30884" y="21991"/>
                  </a:lnTo>
                  <a:lnTo>
                    <a:pt x="30926" y="21908"/>
                  </a:lnTo>
                  <a:lnTo>
                    <a:pt x="31030" y="21908"/>
                  </a:lnTo>
                  <a:lnTo>
                    <a:pt x="30989" y="22012"/>
                  </a:lnTo>
                  <a:lnTo>
                    <a:pt x="31072" y="22012"/>
                  </a:lnTo>
                  <a:lnTo>
                    <a:pt x="31240" y="21866"/>
                  </a:lnTo>
                  <a:lnTo>
                    <a:pt x="31240" y="21782"/>
                  </a:lnTo>
                  <a:lnTo>
                    <a:pt x="31365" y="21803"/>
                  </a:lnTo>
                  <a:lnTo>
                    <a:pt x="31281" y="21698"/>
                  </a:lnTo>
                  <a:lnTo>
                    <a:pt x="31198" y="21698"/>
                  </a:lnTo>
                  <a:lnTo>
                    <a:pt x="31240" y="21594"/>
                  </a:lnTo>
                  <a:lnTo>
                    <a:pt x="31302" y="21677"/>
                  </a:lnTo>
                  <a:lnTo>
                    <a:pt x="31386" y="21636"/>
                  </a:lnTo>
                  <a:lnTo>
                    <a:pt x="31386" y="21531"/>
                  </a:lnTo>
                  <a:lnTo>
                    <a:pt x="31449" y="21489"/>
                  </a:lnTo>
                  <a:lnTo>
                    <a:pt x="31386" y="21426"/>
                  </a:lnTo>
                  <a:lnTo>
                    <a:pt x="31386" y="21343"/>
                  </a:lnTo>
                  <a:lnTo>
                    <a:pt x="31470" y="21322"/>
                  </a:lnTo>
                  <a:lnTo>
                    <a:pt x="31407" y="21238"/>
                  </a:lnTo>
                  <a:lnTo>
                    <a:pt x="31407" y="21175"/>
                  </a:lnTo>
                  <a:lnTo>
                    <a:pt x="31302" y="21112"/>
                  </a:lnTo>
                  <a:lnTo>
                    <a:pt x="31470" y="21154"/>
                  </a:lnTo>
                  <a:lnTo>
                    <a:pt x="31512" y="21112"/>
                  </a:lnTo>
                  <a:lnTo>
                    <a:pt x="31616" y="20903"/>
                  </a:lnTo>
                  <a:lnTo>
                    <a:pt x="31700" y="20903"/>
                  </a:lnTo>
                  <a:lnTo>
                    <a:pt x="31721" y="20966"/>
                  </a:lnTo>
                  <a:lnTo>
                    <a:pt x="31763" y="21029"/>
                  </a:lnTo>
                  <a:lnTo>
                    <a:pt x="31784" y="20924"/>
                  </a:lnTo>
                  <a:lnTo>
                    <a:pt x="31846" y="20861"/>
                  </a:lnTo>
                  <a:lnTo>
                    <a:pt x="31805" y="20736"/>
                  </a:lnTo>
                  <a:lnTo>
                    <a:pt x="31679" y="20736"/>
                  </a:lnTo>
                  <a:lnTo>
                    <a:pt x="31616" y="20694"/>
                  </a:lnTo>
                  <a:lnTo>
                    <a:pt x="31679" y="20652"/>
                  </a:lnTo>
                  <a:lnTo>
                    <a:pt x="31763" y="20652"/>
                  </a:lnTo>
                  <a:lnTo>
                    <a:pt x="31826" y="20610"/>
                  </a:lnTo>
                  <a:lnTo>
                    <a:pt x="31784" y="20548"/>
                  </a:lnTo>
                  <a:lnTo>
                    <a:pt x="31700" y="20506"/>
                  </a:lnTo>
                  <a:lnTo>
                    <a:pt x="31784" y="20443"/>
                  </a:lnTo>
                  <a:lnTo>
                    <a:pt x="31826" y="20443"/>
                  </a:lnTo>
                  <a:lnTo>
                    <a:pt x="31826" y="20401"/>
                  </a:lnTo>
                  <a:lnTo>
                    <a:pt x="31784" y="20338"/>
                  </a:lnTo>
                  <a:lnTo>
                    <a:pt x="31574" y="20338"/>
                  </a:lnTo>
                  <a:lnTo>
                    <a:pt x="31595" y="20296"/>
                  </a:lnTo>
                  <a:lnTo>
                    <a:pt x="31721" y="20192"/>
                  </a:lnTo>
                  <a:lnTo>
                    <a:pt x="31826" y="20213"/>
                  </a:lnTo>
                  <a:lnTo>
                    <a:pt x="31846" y="20192"/>
                  </a:lnTo>
                  <a:lnTo>
                    <a:pt x="31888" y="20129"/>
                  </a:lnTo>
                  <a:lnTo>
                    <a:pt x="31930" y="20192"/>
                  </a:lnTo>
                  <a:lnTo>
                    <a:pt x="31972" y="20213"/>
                  </a:lnTo>
                  <a:lnTo>
                    <a:pt x="32014" y="20171"/>
                  </a:lnTo>
                  <a:lnTo>
                    <a:pt x="31993" y="20087"/>
                  </a:lnTo>
                  <a:lnTo>
                    <a:pt x="31972" y="19920"/>
                  </a:lnTo>
                  <a:lnTo>
                    <a:pt x="31909" y="19878"/>
                  </a:lnTo>
                  <a:lnTo>
                    <a:pt x="31826" y="19962"/>
                  </a:lnTo>
                  <a:lnTo>
                    <a:pt x="31846" y="19983"/>
                  </a:lnTo>
                  <a:lnTo>
                    <a:pt x="31846" y="20024"/>
                  </a:lnTo>
                  <a:lnTo>
                    <a:pt x="31763" y="20004"/>
                  </a:lnTo>
                  <a:lnTo>
                    <a:pt x="31595" y="20129"/>
                  </a:lnTo>
                  <a:lnTo>
                    <a:pt x="31512" y="20108"/>
                  </a:lnTo>
                  <a:lnTo>
                    <a:pt x="31512" y="20004"/>
                  </a:lnTo>
                  <a:lnTo>
                    <a:pt x="31679" y="19983"/>
                  </a:lnTo>
                  <a:lnTo>
                    <a:pt x="31930" y="19752"/>
                  </a:lnTo>
                  <a:lnTo>
                    <a:pt x="31909" y="19711"/>
                  </a:lnTo>
                  <a:lnTo>
                    <a:pt x="31805" y="19711"/>
                  </a:lnTo>
                  <a:lnTo>
                    <a:pt x="31763" y="19648"/>
                  </a:lnTo>
                  <a:lnTo>
                    <a:pt x="31721" y="19690"/>
                  </a:lnTo>
                  <a:lnTo>
                    <a:pt x="31553" y="19460"/>
                  </a:lnTo>
                  <a:lnTo>
                    <a:pt x="31386" y="19439"/>
                  </a:lnTo>
                  <a:lnTo>
                    <a:pt x="31240" y="19585"/>
                  </a:lnTo>
                  <a:lnTo>
                    <a:pt x="31135" y="19564"/>
                  </a:lnTo>
                  <a:lnTo>
                    <a:pt x="31030" y="19397"/>
                  </a:lnTo>
                  <a:lnTo>
                    <a:pt x="30884" y="19439"/>
                  </a:lnTo>
                  <a:lnTo>
                    <a:pt x="30779" y="19501"/>
                  </a:lnTo>
                  <a:lnTo>
                    <a:pt x="30737" y="19606"/>
                  </a:lnTo>
                  <a:lnTo>
                    <a:pt x="30758" y="19480"/>
                  </a:lnTo>
                  <a:lnTo>
                    <a:pt x="30884" y="19376"/>
                  </a:lnTo>
                  <a:lnTo>
                    <a:pt x="30968" y="19376"/>
                  </a:lnTo>
                  <a:lnTo>
                    <a:pt x="31051" y="19334"/>
                  </a:lnTo>
                  <a:lnTo>
                    <a:pt x="31177" y="19376"/>
                  </a:lnTo>
                  <a:lnTo>
                    <a:pt x="31281" y="19355"/>
                  </a:lnTo>
                  <a:lnTo>
                    <a:pt x="31281" y="19250"/>
                  </a:lnTo>
                  <a:lnTo>
                    <a:pt x="31323" y="19188"/>
                  </a:lnTo>
                  <a:lnTo>
                    <a:pt x="31407" y="19188"/>
                  </a:lnTo>
                  <a:lnTo>
                    <a:pt x="31553" y="19041"/>
                  </a:lnTo>
                  <a:lnTo>
                    <a:pt x="31700" y="19020"/>
                  </a:lnTo>
                  <a:lnTo>
                    <a:pt x="31700" y="18936"/>
                  </a:lnTo>
                  <a:lnTo>
                    <a:pt x="31574" y="18727"/>
                  </a:lnTo>
                  <a:lnTo>
                    <a:pt x="31281" y="18539"/>
                  </a:lnTo>
                  <a:lnTo>
                    <a:pt x="31072" y="18413"/>
                  </a:lnTo>
                  <a:lnTo>
                    <a:pt x="30842" y="18204"/>
                  </a:lnTo>
                  <a:lnTo>
                    <a:pt x="30737" y="18204"/>
                  </a:lnTo>
                  <a:lnTo>
                    <a:pt x="30549" y="18330"/>
                  </a:lnTo>
                  <a:lnTo>
                    <a:pt x="30445" y="18309"/>
                  </a:lnTo>
                  <a:lnTo>
                    <a:pt x="30319" y="18183"/>
                  </a:lnTo>
                  <a:lnTo>
                    <a:pt x="30319" y="18099"/>
                  </a:lnTo>
                  <a:lnTo>
                    <a:pt x="30235" y="18079"/>
                  </a:lnTo>
                  <a:lnTo>
                    <a:pt x="30110" y="18120"/>
                  </a:lnTo>
                  <a:lnTo>
                    <a:pt x="29984" y="18120"/>
                  </a:lnTo>
                  <a:lnTo>
                    <a:pt x="29838" y="18141"/>
                  </a:lnTo>
                  <a:lnTo>
                    <a:pt x="29691" y="18351"/>
                  </a:lnTo>
                  <a:lnTo>
                    <a:pt x="29817" y="18099"/>
                  </a:lnTo>
                  <a:lnTo>
                    <a:pt x="29921" y="18037"/>
                  </a:lnTo>
                  <a:lnTo>
                    <a:pt x="29984" y="18079"/>
                  </a:lnTo>
                  <a:lnTo>
                    <a:pt x="30047" y="18079"/>
                  </a:lnTo>
                  <a:lnTo>
                    <a:pt x="30089" y="18016"/>
                  </a:lnTo>
                  <a:lnTo>
                    <a:pt x="30193" y="18079"/>
                  </a:lnTo>
                  <a:lnTo>
                    <a:pt x="30340" y="17995"/>
                  </a:lnTo>
                  <a:lnTo>
                    <a:pt x="30403" y="18183"/>
                  </a:lnTo>
                  <a:lnTo>
                    <a:pt x="30465" y="18225"/>
                  </a:lnTo>
                  <a:lnTo>
                    <a:pt x="30570" y="18225"/>
                  </a:lnTo>
                  <a:lnTo>
                    <a:pt x="30654" y="18120"/>
                  </a:lnTo>
                  <a:lnTo>
                    <a:pt x="30842" y="18141"/>
                  </a:lnTo>
                  <a:lnTo>
                    <a:pt x="30968" y="18246"/>
                  </a:lnTo>
                  <a:lnTo>
                    <a:pt x="31051" y="18246"/>
                  </a:lnTo>
                  <a:lnTo>
                    <a:pt x="31177" y="18351"/>
                  </a:lnTo>
                  <a:lnTo>
                    <a:pt x="31323" y="18288"/>
                  </a:lnTo>
                  <a:lnTo>
                    <a:pt x="31574" y="18351"/>
                  </a:lnTo>
                  <a:lnTo>
                    <a:pt x="31658" y="18330"/>
                  </a:lnTo>
                  <a:lnTo>
                    <a:pt x="31553" y="18141"/>
                  </a:lnTo>
                  <a:lnTo>
                    <a:pt x="31491" y="18120"/>
                  </a:lnTo>
                  <a:lnTo>
                    <a:pt x="31323" y="17974"/>
                  </a:lnTo>
                  <a:lnTo>
                    <a:pt x="31323" y="17911"/>
                  </a:lnTo>
                  <a:lnTo>
                    <a:pt x="31281" y="17869"/>
                  </a:lnTo>
                  <a:lnTo>
                    <a:pt x="31177" y="17890"/>
                  </a:lnTo>
                  <a:lnTo>
                    <a:pt x="31051" y="17827"/>
                  </a:lnTo>
                  <a:lnTo>
                    <a:pt x="30884" y="17597"/>
                  </a:lnTo>
                  <a:lnTo>
                    <a:pt x="30884" y="17451"/>
                  </a:lnTo>
                  <a:lnTo>
                    <a:pt x="30675" y="17283"/>
                  </a:lnTo>
                  <a:lnTo>
                    <a:pt x="30675" y="17095"/>
                  </a:lnTo>
                  <a:lnTo>
                    <a:pt x="30549" y="17074"/>
                  </a:lnTo>
                  <a:lnTo>
                    <a:pt x="30612" y="16949"/>
                  </a:lnTo>
                  <a:lnTo>
                    <a:pt x="30570" y="16928"/>
                  </a:lnTo>
                  <a:lnTo>
                    <a:pt x="30403" y="16572"/>
                  </a:lnTo>
                  <a:lnTo>
                    <a:pt x="30089" y="16405"/>
                  </a:lnTo>
                  <a:lnTo>
                    <a:pt x="30005" y="16447"/>
                  </a:lnTo>
                  <a:lnTo>
                    <a:pt x="30005" y="16363"/>
                  </a:lnTo>
                  <a:lnTo>
                    <a:pt x="29712" y="16237"/>
                  </a:lnTo>
                  <a:lnTo>
                    <a:pt x="29670" y="16237"/>
                  </a:lnTo>
                  <a:lnTo>
                    <a:pt x="29670" y="15944"/>
                  </a:lnTo>
                  <a:lnTo>
                    <a:pt x="29712" y="15735"/>
                  </a:lnTo>
                  <a:lnTo>
                    <a:pt x="29670" y="15610"/>
                  </a:lnTo>
                  <a:lnTo>
                    <a:pt x="29691" y="15463"/>
                  </a:lnTo>
                  <a:lnTo>
                    <a:pt x="29712" y="15484"/>
                  </a:lnTo>
                  <a:lnTo>
                    <a:pt x="29817" y="15463"/>
                  </a:lnTo>
                  <a:lnTo>
                    <a:pt x="29921" y="15296"/>
                  </a:lnTo>
                  <a:lnTo>
                    <a:pt x="29984" y="15317"/>
                  </a:lnTo>
                  <a:lnTo>
                    <a:pt x="30089" y="15191"/>
                  </a:lnTo>
                  <a:lnTo>
                    <a:pt x="29984" y="15149"/>
                  </a:lnTo>
                  <a:lnTo>
                    <a:pt x="29921" y="15066"/>
                  </a:lnTo>
                  <a:lnTo>
                    <a:pt x="30005" y="14961"/>
                  </a:lnTo>
                  <a:lnTo>
                    <a:pt x="30193" y="14982"/>
                  </a:lnTo>
                  <a:lnTo>
                    <a:pt x="30193" y="14856"/>
                  </a:lnTo>
                  <a:lnTo>
                    <a:pt x="30319" y="14835"/>
                  </a:lnTo>
                  <a:lnTo>
                    <a:pt x="30319" y="14731"/>
                  </a:lnTo>
                  <a:lnTo>
                    <a:pt x="30193" y="14647"/>
                  </a:lnTo>
                  <a:lnTo>
                    <a:pt x="30319" y="14647"/>
                  </a:lnTo>
                  <a:lnTo>
                    <a:pt x="30424" y="14689"/>
                  </a:lnTo>
                  <a:lnTo>
                    <a:pt x="30445" y="14647"/>
                  </a:lnTo>
                  <a:lnTo>
                    <a:pt x="30549" y="14647"/>
                  </a:lnTo>
                  <a:lnTo>
                    <a:pt x="30654" y="14563"/>
                  </a:lnTo>
                  <a:lnTo>
                    <a:pt x="30717" y="14563"/>
                  </a:lnTo>
                  <a:lnTo>
                    <a:pt x="30842" y="14375"/>
                  </a:lnTo>
                  <a:lnTo>
                    <a:pt x="30884" y="14459"/>
                  </a:lnTo>
                  <a:lnTo>
                    <a:pt x="30947" y="14417"/>
                  </a:lnTo>
                  <a:lnTo>
                    <a:pt x="30947" y="14459"/>
                  </a:lnTo>
                  <a:lnTo>
                    <a:pt x="31093" y="14563"/>
                  </a:lnTo>
                  <a:lnTo>
                    <a:pt x="31240" y="14438"/>
                  </a:lnTo>
                  <a:lnTo>
                    <a:pt x="31240" y="14375"/>
                  </a:lnTo>
                  <a:lnTo>
                    <a:pt x="31156" y="14354"/>
                  </a:lnTo>
                  <a:lnTo>
                    <a:pt x="31135" y="14250"/>
                  </a:lnTo>
                  <a:lnTo>
                    <a:pt x="31198" y="14208"/>
                  </a:lnTo>
                  <a:lnTo>
                    <a:pt x="31261" y="14208"/>
                  </a:lnTo>
                  <a:lnTo>
                    <a:pt x="31177" y="14061"/>
                  </a:lnTo>
                  <a:lnTo>
                    <a:pt x="31177" y="13998"/>
                  </a:lnTo>
                  <a:lnTo>
                    <a:pt x="31302" y="13957"/>
                  </a:lnTo>
                  <a:lnTo>
                    <a:pt x="31240" y="13936"/>
                  </a:lnTo>
                  <a:lnTo>
                    <a:pt x="31093" y="13957"/>
                  </a:lnTo>
                  <a:lnTo>
                    <a:pt x="30947" y="13957"/>
                  </a:lnTo>
                  <a:lnTo>
                    <a:pt x="30947" y="13915"/>
                  </a:lnTo>
                  <a:lnTo>
                    <a:pt x="30800" y="13915"/>
                  </a:lnTo>
                  <a:lnTo>
                    <a:pt x="30758" y="13957"/>
                  </a:lnTo>
                  <a:lnTo>
                    <a:pt x="30403" y="13998"/>
                  </a:lnTo>
                  <a:lnTo>
                    <a:pt x="30319" y="13915"/>
                  </a:lnTo>
                  <a:lnTo>
                    <a:pt x="30256" y="13894"/>
                  </a:lnTo>
                  <a:lnTo>
                    <a:pt x="30193" y="13789"/>
                  </a:lnTo>
                  <a:lnTo>
                    <a:pt x="30131" y="13747"/>
                  </a:lnTo>
                  <a:lnTo>
                    <a:pt x="30089" y="13706"/>
                  </a:lnTo>
                  <a:lnTo>
                    <a:pt x="29817" y="13831"/>
                  </a:lnTo>
                  <a:lnTo>
                    <a:pt x="29691" y="13831"/>
                  </a:lnTo>
                  <a:lnTo>
                    <a:pt x="29733" y="13894"/>
                  </a:lnTo>
                  <a:lnTo>
                    <a:pt x="29733" y="13998"/>
                  </a:lnTo>
                  <a:lnTo>
                    <a:pt x="29670" y="14040"/>
                  </a:lnTo>
                  <a:lnTo>
                    <a:pt x="29503" y="14103"/>
                  </a:lnTo>
                  <a:lnTo>
                    <a:pt x="29524" y="14124"/>
                  </a:lnTo>
                  <a:lnTo>
                    <a:pt x="29587" y="14208"/>
                  </a:lnTo>
                  <a:lnTo>
                    <a:pt x="29524" y="14312"/>
                  </a:lnTo>
                  <a:lnTo>
                    <a:pt x="29482" y="14354"/>
                  </a:lnTo>
                  <a:lnTo>
                    <a:pt x="29357" y="14312"/>
                  </a:lnTo>
                  <a:lnTo>
                    <a:pt x="29231" y="14375"/>
                  </a:lnTo>
                  <a:lnTo>
                    <a:pt x="29085" y="14354"/>
                  </a:lnTo>
                  <a:lnTo>
                    <a:pt x="28938" y="14061"/>
                  </a:lnTo>
                  <a:lnTo>
                    <a:pt x="28938" y="13915"/>
                  </a:lnTo>
                  <a:lnTo>
                    <a:pt x="28896" y="13810"/>
                  </a:lnTo>
                  <a:lnTo>
                    <a:pt x="28750" y="13810"/>
                  </a:lnTo>
                  <a:lnTo>
                    <a:pt x="28687" y="13831"/>
                  </a:lnTo>
                  <a:lnTo>
                    <a:pt x="28687" y="13789"/>
                  </a:lnTo>
                  <a:lnTo>
                    <a:pt x="28624" y="13789"/>
                  </a:lnTo>
                  <a:lnTo>
                    <a:pt x="28561" y="13852"/>
                  </a:lnTo>
                  <a:lnTo>
                    <a:pt x="28540" y="13789"/>
                  </a:lnTo>
                  <a:lnTo>
                    <a:pt x="28540" y="13831"/>
                  </a:lnTo>
                  <a:lnTo>
                    <a:pt x="28436" y="13706"/>
                  </a:lnTo>
                  <a:lnTo>
                    <a:pt x="28436" y="13622"/>
                  </a:lnTo>
                  <a:lnTo>
                    <a:pt x="28227" y="13496"/>
                  </a:lnTo>
                  <a:lnTo>
                    <a:pt x="28122" y="13413"/>
                  </a:lnTo>
                  <a:lnTo>
                    <a:pt x="28101" y="13287"/>
                  </a:lnTo>
                  <a:lnTo>
                    <a:pt x="28038" y="13162"/>
                  </a:lnTo>
                  <a:lnTo>
                    <a:pt x="28101" y="13099"/>
                  </a:lnTo>
                  <a:lnTo>
                    <a:pt x="28101" y="13057"/>
                  </a:lnTo>
                  <a:lnTo>
                    <a:pt x="28101" y="12994"/>
                  </a:lnTo>
                  <a:lnTo>
                    <a:pt x="28122" y="12869"/>
                  </a:lnTo>
                  <a:lnTo>
                    <a:pt x="28164" y="12806"/>
                  </a:lnTo>
                  <a:lnTo>
                    <a:pt x="28185" y="12764"/>
                  </a:lnTo>
                  <a:lnTo>
                    <a:pt x="28415" y="12848"/>
                  </a:lnTo>
                  <a:lnTo>
                    <a:pt x="28750" y="12848"/>
                  </a:lnTo>
                  <a:lnTo>
                    <a:pt x="28792" y="12701"/>
                  </a:lnTo>
                  <a:lnTo>
                    <a:pt x="28771" y="12659"/>
                  </a:lnTo>
                  <a:lnTo>
                    <a:pt x="28854" y="12659"/>
                  </a:lnTo>
                  <a:lnTo>
                    <a:pt x="28833" y="12492"/>
                  </a:lnTo>
                  <a:lnTo>
                    <a:pt x="28792" y="12471"/>
                  </a:lnTo>
                  <a:lnTo>
                    <a:pt x="28854" y="12429"/>
                  </a:lnTo>
                  <a:lnTo>
                    <a:pt x="28896" y="12136"/>
                  </a:lnTo>
                  <a:lnTo>
                    <a:pt x="29105" y="12011"/>
                  </a:lnTo>
                  <a:lnTo>
                    <a:pt x="29210" y="12011"/>
                  </a:lnTo>
                  <a:lnTo>
                    <a:pt x="29315" y="11843"/>
                  </a:lnTo>
                  <a:lnTo>
                    <a:pt x="29377" y="11843"/>
                  </a:lnTo>
                  <a:lnTo>
                    <a:pt x="29398" y="11613"/>
                  </a:lnTo>
                  <a:lnTo>
                    <a:pt x="29503" y="11488"/>
                  </a:lnTo>
                  <a:lnTo>
                    <a:pt x="29524" y="11341"/>
                  </a:lnTo>
                  <a:lnTo>
                    <a:pt x="29587" y="11320"/>
                  </a:lnTo>
                  <a:lnTo>
                    <a:pt x="29670" y="11195"/>
                  </a:lnTo>
                  <a:lnTo>
                    <a:pt x="29796" y="11195"/>
                  </a:lnTo>
                  <a:lnTo>
                    <a:pt x="29838" y="11216"/>
                  </a:lnTo>
                  <a:lnTo>
                    <a:pt x="29942" y="11216"/>
                  </a:lnTo>
                  <a:lnTo>
                    <a:pt x="29984" y="11111"/>
                  </a:lnTo>
                  <a:lnTo>
                    <a:pt x="30152" y="11320"/>
                  </a:lnTo>
                  <a:lnTo>
                    <a:pt x="30424" y="11488"/>
                  </a:lnTo>
                  <a:lnTo>
                    <a:pt x="30424" y="11592"/>
                  </a:lnTo>
                  <a:lnTo>
                    <a:pt x="30361" y="11613"/>
                  </a:lnTo>
                  <a:lnTo>
                    <a:pt x="30340" y="11697"/>
                  </a:lnTo>
                  <a:lnTo>
                    <a:pt x="30214" y="11843"/>
                  </a:lnTo>
                  <a:lnTo>
                    <a:pt x="30193" y="12011"/>
                  </a:lnTo>
                  <a:lnTo>
                    <a:pt x="30089" y="12011"/>
                  </a:lnTo>
                  <a:lnTo>
                    <a:pt x="30110" y="12032"/>
                  </a:lnTo>
                  <a:lnTo>
                    <a:pt x="30089" y="12178"/>
                  </a:lnTo>
                  <a:lnTo>
                    <a:pt x="30214" y="12325"/>
                  </a:lnTo>
                  <a:lnTo>
                    <a:pt x="30193" y="12387"/>
                  </a:lnTo>
                  <a:lnTo>
                    <a:pt x="30131" y="12429"/>
                  </a:lnTo>
                  <a:lnTo>
                    <a:pt x="30131" y="12471"/>
                  </a:lnTo>
                  <a:lnTo>
                    <a:pt x="30193" y="12555"/>
                  </a:lnTo>
                  <a:lnTo>
                    <a:pt x="30319" y="12492"/>
                  </a:lnTo>
                  <a:lnTo>
                    <a:pt x="30445" y="12387"/>
                  </a:lnTo>
                  <a:lnTo>
                    <a:pt x="30403" y="12492"/>
                  </a:lnTo>
                  <a:lnTo>
                    <a:pt x="30277" y="12576"/>
                  </a:lnTo>
                  <a:lnTo>
                    <a:pt x="30319" y="12638"/>
                  </a:lnTo>
                  <a:lnTo>
                    <a:pt x="30361" y="12659"/>
                  </a:lnTo>
                  <a:lnTo>
                    <a:pt x="30361" y="12701"/>
                  </a:lnTo>
                  <a:lnTo>
                    <a:pt x="30319" y="12743"/>
                  </a:lnTo>
                  <a:lnTo>
                    <a:pt x="30193" y="12743"/>
                  </a:lnTo>
                  <a:lnTo>
                    <a:pt x="30131" y="12806"/>
                  </a:lnTo>
                  <a:lnTo>
                    <a:pt x="30026" y="12806"/>
                  </a:lnTo>
                  <a:lnTo>
                    <a:pt x="29984" y="12890"/>
                  </a:lnTo>
                  <a:lnTo>
                    <a:pt x="30089" y="12973"/>
                  </a:lnTo>
                  <a:lnTo>
                    <a:pt x="30089" y="13057"/>
                  </a:lnTo>
                  <a:lnTo>
                    <a:pt x="30152" y="13057"/>
                  </a:lnTo>
                  <a:lnTo>
                    <a:pt x="30235" y="12952"/>
                  </a:lnTo>
                  <a:lnTo>
                    <a:pt x="30277" y="12952"/>
                  </a:lnTo>
                  <a:lnTo>
                    <a:pt x="30403" y="12806"/>
                  </a:lnTo>
                  <a:lnTo>
                    <a:pt x="30549" y="12743"/>
                  </a:lnTo>
                  <a:lnTo>
                    <a:pt x="30570" y="12701"/>
                  </a:lnTo>
                  <a:lnTo>
                    <a:pt x="30528" y="12576"/>
                  </a:lnTo>
                  <a:lnTo>
                    <a:pt x="30654" y="12471"/>
                  </a:lnTo>
                  <a:lnTo>
                    <a:pt x="30926" y="12283"/>
                  </a:lnTo>
                  <a:lnTo>
                    <a:pt x="30989" y="12283"/>
                  </a:lnTo>
                  <a:lnTo>
                    <a:pt x="31030" y="12178"/>
                  </a:lnTo>
                  <a:lnTo>
                    <a:pt x="31156" y="12178"/>
                  </a:lnTo>
                  <a:lnTo>
                    <a:pt x="31302" y="12053"/>
                  </a:lnTo>
                  <a:lnTo>
                    <a:pt x="31365" y="12115"/>
                  </a:lnTo>
                  <a:lnTo>
                    <a:pt x="31407" y="12115"/>
                  </a:lnTo>
                  <a:lnTo>
                    <a:pt x="31553" y="12073"/>
                  </a:lnTo>
                  <a:lnTo>
                    <a:pt x="31721" y="11906"/>
                  </a:lnTo>
                  <a:lnTo>
                    <a:pt x="31763" y="12011"/>
                  </a:lnTo>
                  <a:lnTo>
                    <a:pt x="31763" y="11655"/>
                  </a:lnTo>
                  <a:lnTo>
                    <a:pt x="31909" y="11550"/>
                  </a:lnTo>
                  <a:lnTo>
                    <a:pt x="31972" y="11404"/>
                  </a:lnTo>
                  <a:lnTo>
                    <a:pt x="31972" y="11299"/>
                  </a:lnTo>
                  <a:lnTo>
                    <a:pt x="32118" y="11195"/>
                  </a:lnTo>
                  <a:lnTo>
                    <a:pt x="32223" y="11006"/>
                  </a:lnTo>
                  <a:lnTo>
                    <a:pt x="32328" y="10965"/>
                  </a:lnTo>
                  <a:lnTo>
                    <a:pt x="32411" y="10672"/>
                  </a:lnTo>
                  <a:lnTo>
                    <a:pt x="32453" y="10567"/>
                  </a:lnTo>
                  <a:lnTo>
                    <a:pt x="32453" y="10504"/>
                  </a:lnTo>
                  <a:lnTo>
                    <a:pt x="32453" y="10337"/>
                  </a:lnTo>
                  <a:lnTo>
                    <a:pt x="32600" y="10190"/>
                  </a:lnTo>
                  <a:lnTo>
                    <a:pt x="32704" y="10358"/>
                  </a:lnTo>
                  <a:lnTo>
                    <a:pt x="32767" y="10400"/>
                  </a:lnTo>
                  <a:lnTo>
                    <a:pt x="32851" y="10483"/>
                  </a:lnTo>
                  <a:lnTo>
                    <a:pt x="32955" y="10441"/>
                  </a:lnTo>
                  <a:lnTo>
                    <a:pt x="33081" y="10483"/>
                  </a:lnTo>
                  <a:lnTo>
                    <a:pt x="33332" y="10462"/>
                  </a:lnTo>
                  <a:lnTo>
                    <a:pt x="33478" y="10483"/>
                  </a:lnTo>
                  <a:lnTo>
                    <a:pt x="33541" y="10337"/>
                  </a:lnTo>
                  <a:lnTo>
                    <a:pt x="33541" y="10253"/>
                  </a:lnTo>
                  <a:lnTo>
                    <a:pt x="33395" y="10128"/>
                  </a:lnTo>
                  <a:lnTo>
                    <a:pt x="33290" y="10044"/>
                  </a:lnTo>
                  <a:lnTo>
                    <a:pt x="33374" y="9960"/>
                  </a:lnTo>
                  <a:lnTo>
                    <a:pt x="33499" y="9960"/>
                  </a:lnTo>
                  <a:lnTo>
                    <a:pt x="33750" y="9772"/>
                  </a:lnTo>
                  <a:lnTo>
                    <a:pt x="33750" y="9646"/>
                  </a:lnTo>
                  <a:lnTo>
                    <a:pt x="33855" y="9521"/>
                  </a:lnTo>
                  <a:lnTo>
                    <a:pt x="33939" y="9521"/>
                  </a:lnTo>
                  <a:lnTo>
                    <a:pt x="34002" y="9416"/>
                  </a:lnTo>
                  <a:lnTo>
                    <a:pt x="33939" y="9312"/>
                  </a:lnTo>
                  <a:lnTo>
                    <a:pt x="33939" y="9207"/>
                  </a:lnTo>
                  <a:lnTo>
                    <a:pt x="33939" y="9081"/>
                  </a:lnTo>
                  <a:lnTo>
                    <a:pt x="34022" y="9040"/>
                  </a:lnTo>
                  <a:lnTo>
                    <a:pt x="34127" y="9123"/>
                  </a:lnTo>
                  <a:lnTo>
                    <a:pt x="34127" y="9228"/>
                  </a:lnTo>
                  <a:lnTo>
                    <a:pt x="34190" y="9312"/>
                  </a:lnTo>
                  <a:lnTo>
                    <a:pt x="34378" y="9332"/>
                  </a:lnTo>
                  <a:lnTo>
                    <a:pt x="34399" y="9395"/>
                  </a:lnTo>
                  <a:lnTo>
                    <a:pt x="34399" y="9353"/>
                  </a:lnTo>
                  <a:lnTo>
                    <a:pt x="34399" y="9291"/>
                  </a:lnTo>
                  <a:lnTo>
                    <a:pt x="34378" y="9249"/>
                  </a:lnTo>
                  <a:lnTo>
                    <a:pt x="34336" y="9144"/>
                  </a:lnTo>
                  <a:lnTo>
                    <a:pt x="34336" y="9123"/>
                  </a:lnTo>
                  <a:lnTo>
                    <a:pt x="34420" y="9081"/>
                  </a:lnTo>
                  <a:lnTo>
                    <a:pt x="34546" y="9102"/>
                  </a:lnTo>
                  <a:lnTo>
                    <a:pt x="34608" y="9081"/>
                  </a:lnTo>
                  <a:lnTo>
                    <a:pt x="34608" y="8977"/>
                  </a:lnTo>
                  <a:lnTo>
                    <a:pt x="34587" y="8914"/>
                  </a:lnTo>
                  <a:lnTo>
                    <a:pt x="34587" y="8830"/>
                  </a:lnTo>
                  <a:lnTo>
                    <a:pt x="34608" y="8788"/>
                  </a:lnTo>
                  <a:lnTo>
                    <a:pt x="34608" y="8684"/>
                  </a:lnTo>
                  <a:lnTo>
                    <a:pt x="34608" y="8579"/>
                  </a:lnTo>
                  <a:lnTo>
                    <a:pt x="34525" y="8516"/>
                  </a:lnTo>
                  <a:lnTo>
                    <a:pt x="34525" y="8349"/>
                  </a:lnTo>
                  <a:lnTo>
                    <a:pt x="34525" y="8244"/>
                  </a:lnTo>
                  <a:lnTo>
                    <a:pt x="34504" y="8098"/>
                  </a:lnTo>
                  <a:lnTo>
                    <a:pt x="34504" y="7993"/>
                  </a:lnTo>
                  <a:lnTo>
                    <a:pt x="34441" y="7889"/>
                  </a:lnTo>
                  <a:lnTo>
                    <a:pt x="34399" y="7826"/>
                  </a:lnTo>
                  <a:lnTo>
                    <a:pt x="34378" y="7742"/>
                  </a:lnTo>
                  <a:lnTo>
                    <a:pt x="34232" y="7533"/>
                  </a:lnTo>
                  <a:lnTo>
                    <a:pt x="34190" y="7428"/>
                  </a:lnTo>
                  <a:lnTo>
                    <a:pt x="34211" y="7366"/>
                  </a:lnTo>
                  <a:lnTo>
                    <a:pt x="34294" y="7345"/>
                  </a:lnTo>
                  <a:lnTo>
                    <a:pt x="34378" y="7324"/>
                  </a:lnTo>
                  <a:lnTo>
                    <a:pt x="34420" y="7261"/>
                  </a:lnTo>
                  <a:lnTo>
                    <a:pt x="34441" y="7198"/>
                  </a:lnTo>
                  <a:lnTo>
                    <a:pt x="34546" y="7010"/>
                  </a:lnTo>
                  <a:lnTo>
                    <a:pt x="34587" y="7010"/>
                  </a:lnTo>
                  <a:lnTo>
                    <a:pt x="34692" y="7031"/>
                  </a:lnTo>
                  <a:lnTo>
                    <a:pt x="34755" y="7052"/>
                  </a:lnTo>
                  <a:lnTo>
                    <a:pt x="35131" y="7115"/>
                  </a:lnTo>
                  <a:lnTo>
                    <a:pt x="35173" y="7136"/>
                  </a:lnTo>
                  <a:lnTo>
                    <a:pt x="35236" y="7136"/>
                  </a:lnTo>
                  <a:lnTo>
                    <a:pt x="35278" y="7094"/>
                  </a:lnTo>
                  <a:lnTo>
                    <a:pt x="35257" y="7010"/>
                  </a:lnTo>
                  <a:lnTo>
                    <a:pt x="35236" y="6926"/>
                  </a:lnTo>
                  <a:lnTo>
                    <a:pt x="35236" y="6884"/>
                  </a:lnTo>
                  <a:lnTo>
                    <a:pt x="35257" y="6822"/>
                  </a:lnTo>
                  <a:lnTo>
                    <a:pt x="35236" y="6780"/>
                  </a:lnTo>
                  <a:lnTo>
                    <a:pt x="35215" y="6696"/>
                  </a:lnTo>
                  <a:lnTo>
                    <a:pt x="35257" y="6591"/>
                  </a:lnTo>
                  <a:lnTo>
                    <a:pt x="35320" y="6571"/>
                  </a:lnTo>
                  <a:lnTo>
                    <a:pt x="35278" y="6466"/>
                  </a:lnTo>
                  <a:lnTo>
                    <a:pt x="35257" y="6403"/>
                  </a:lnTo>
                  <a:lnTo>
                    <a:pt x="35257" y="6382"/>
                  </a:lnTo>
                  <a:lnTo>
                    <a:pt x="35341" y="6319"/>
                  </a:lnTo>
                  <a:lnTo>
                    <a:pt x="35320" y="6278"/>
                  </a:lnTo>
                  <a:lnTo>
                    <a:pt x="35320" y="6215"/>
                  </a:lnTo>
                  <a:lnTo>
                    <a:pt x="35278" y="6152"/>
                  </a:lnTo>
                  <a:lnTo>
                    <a:pt x="35320" y="6068"/>
                  </a:lnTo>
                  <a:lnTo>
                    <a:pt x="35362" y="6047"/>
                  </a:lnTo>
                  <a:lnTo>
                    <a:pt x="35362" y="5985"/>
                  </a:lnTo>
                  <a:lnTo>
                    <a:pt x="35341" y="5943"/>
                  </a:lnTo>
                  <a:lnTo>
                    <a:pt x="35278" y="5796"/>
                  </a:lnTo>
                  <a:lnTo>
                    <a:pt x="35278" y="5671"/>
                  </a:lnTo>
                  <a:lnTo>
                    <a:pt x="35320" y="5650"/>
                  </a:lnTo>
                  <a:lnTo>
                    <a:pt x="35341" y="5629"/>
                  </a:lnTo>
                  <a:lnTo>
                    <a:pt x="35341" y="5587"/>
                  </a:lnTo>
                  <a:lnTo>
                    <a:pt x="35320" y="5545"/>
                  </a:lnTo>
                  <a:lnTo>
                    <a:pt x="35320" y="5483"/>
                  </a:lnTo>
                  <a:lnTo>
                    <a:pt x="35257" y="5441"/>
                  </a:lnTo>
                  <a:lnTo>
                    <a:pt x="35236" y="5378"/>
                  </a:lnTo>
                  <a:lnTo>
                    <a:pt x="35257" y="5315"/>
                  </a:lnTo>
                  <a:lnTo>
                    <a:pt x="35257" y="5231"/>
                  </a:lnTo>
                  <a:lnTo>
                    <a:pt x="35236" y="5169"/>
                  </a:lnTo>
                  <a:lnTo>
                    <a:pt x="35173" y="5127"/>
                  </a:lnTo>
                  <a:lnTo>
                    <a:pt x="35173" y="5064"/>
                  </a:lnTo>
                  <a:lnTo>
                    <a:pt x="35257" y="4959"/>
                  </a:lnTo>
                  <a:lnTo>
                    <a:pt x="35362" y="4939"/>
                  </a:lnTo>
                  <a:lnTo>
                    <a:pt x="35383" y="4918"/>
                  </a:lnTo>
                  <a:lnTo>
                    <a:pt x="35383" y="4813"/>
                  </a:lnTo>
                  <a:lnTo>
                    <a:pt x="35424" y="4687"/>
                  </a:lnTo>
                  <a:lnTo>
                    <a:pt x="35341" y="4646"/>
                  </a:lnTo>
                  <a:lnTo>
                    <a:pt x="35278" y="4583"/>
                  </a:lnTo>
                  <a:lnTo>
                    <a:pt x="35257" y="4499"/>
                  </a:lnTo>
                  <a:lnTo>
                    <a:pt x="35173" y="4395"/>
                  </a:lnTo>
                  <a:lnTo>
                    <a:pt x="35152" y="4332"/>
                  </a:lnTo>
                  <a:lnTo>
                    <a:pt x="35215" y="4290"/>
                  </a:lnTo>
                  <a:lnTo>
                    <a:pt x="35152" y="4185"/>
                  </a:lnTo>
                  <a:lnTo>
                    <a:pt x="35131" y="4123"/>
                  </a:lnTo>
                  <a:lnTo>
                    <a:pt x="35027" y="4102"/>
                  </a:lnTo>
                  <a:lnTo>
                    <a:pt x="34964" y="4081"/>
                  </a:lnTo>
                  <a:lnTo>
                    <a:pt x="34859" y="4018"/>
                  </a:lnTo>
                  <a:lnTo>
                    <a:pt x="34797" y="4081"/>
                  </a:lnTo>
                  <a:lnTo>
                    <a:pt x="34713" y="4102"/>
                  </a:lnTo>
                  <a:lnTo>
                    <a:pt x="34629" y="4143"/>
                  </a:lnTo>
                  <a:lnTo>
                    <a:pt x="34629" y="4227"/>
                  </a:lnTo>
                  <a:lnTo>
                    <a:pt x="34587" y="4269"/>
                  </a:lnTo>
                  <a:lnTo>
                    <a:pt x="34504" y="4269"/>
                  </a:lnTo>
                  <a:lnTo>
                    <a:pt x="34483" y="4395"/>
                  </a:lnTo>
                  <a:lnTo>
                    <a:pt x="34294" y="4395"/>
                  </a:lnTo>
                  <a:lnTo>
                    <a:pt x="34232" y="4478"/>
                  </a:lnTo>
                  <a:lnTo>
                    <a:pt x="34232" y="4583"/>
                  </a:lnTo>
                  <a:lnTo>
                    <a:pt x="34190" y="4604"/>
                  </a:lnTo>
                  <a:lnTo>
                    <a:pt x="34169" y="4729"/>
                  </a:lnTo>
                  <a:lnTo>
                    <a:pt x="34169" y="4792"/>
                  </a:lnTo>
                  <a:lnTo>
                    <a:pt x="34106" y="4813"/>
                  </a:lnTo>
                  <a:lnTo>
                    <a:pt x="34022" y="4897"/>
                  </a:lnTo>
                  <a:lnTo>
                    <a:pt x="33876" y="4918"/>
                  </a:lnTo>
                  <a:lnTo>
                    <a:pt x="33709" y="4918"/>
                  </a:lnTo>
                  <a:lnTo>
                    <a:pt x="33667" y="4939"/>
                  </a:lnTo>
                  <a:lnTo>
                    <a:pt x="33604" y="5001"/>
                  </a:lnTo>
                  <a:lnTo>
                    <a:pt x="33583" y="4918"/>
                  </a:lnTo>
                  <a:lnTo>
                    <a:pt x="33541" y="4834"/>
                  </a:lnTo>
                  <a:lnTo>
                    <a:pt x="33458" y="4834"/>
                  </a:lnTo>
                  <a:lnTo>
                    <a:pt x="33374" y="4897"/>
                  </a:lnTo>
                  <a:lnTo>
                    <a:pt x="33269" y="4918"/>
                  </a:lnTo>
                  <a:lnTo>
                    <a:pt x="33248" y="4834"/>
                  </a:lnTo>
                  <a:lnTo>
                    <a:pt x="33165" y="4729"/>
                  </a:lnTo>
                  <a:lnTo>
                    <a:pt x="33123" y="4708"/>
                  </a:lnTo>
                  <a:lnTo>
                    <a:pt x="32976" y="4583"/>
                  </a:lnTo>
                  <a:lnTo>
                    <a:pt x="32976" y="4478"/>
                  </a:lnTo>
                  <a:lnTo>
                    <a:pt x="33018" y="4436"/>
                  </a:lnTo>
                  <a:lnTo>
                    <a:pt x="33039" y="4332"/>
                  </a:lnTo>
                  <a:lnTo>
                    <a:pt x="33018" y="4227"/>
                  </a:lnTo>
                  <a:lnTo>
                    <a:pt x="32976" y="4123"/>
                  </a:lnTo>
                  <a:lnTo>
                    <a:pt x="32872" y="4143"/>
                  </a:lnTo>
                  <a:lnTo>
                    <a:pt x="32872" y="4081"/>
                  </a:lnTo>
                  <a:lnTo>
                    <a:pt x="32872" y="3997"/>
                  </a:lnTo>
                  <a:lnTo>
                    <a:pt x="32934" y="3913"/>
                  </a:lnTo>
                  <a:lnTo>
                    <a:pt x="32934" y="3871"/>
                  </a:lnTo>
                  <a:lnTo>
                    <a:pt x="32872" y="3851"/>
                  </a:lnTo>
                  <a:lnTo>
                    <a:pt x="32851" y="3851"/>
                  </a:lnTo>
                  <a:lnTo>
                    <a:pt x="32767" y="3892"/>
                  </a:lnTo>
                  <a:lnTo>
                    <a:pt x="32725" y="3892"/>
                  </a:lnTo>
                  <a:lnTo>
                    <a:pt x="32642" y="3913"/>
                  </a:lnTo>
                  <a:lnTo>
                    <a:pt x="32558" y="3892"/>
                  </a:lnTo>
                  <a:lnTo>
                    <a:pt x="32516" y="3871"/>
                  </a:lnTo>
                  <a:lnTo>
                    <a:pt x="32453" y="3851"/>
                  </a:lnTo>
                  <a:lnTo>
                    <a:pt x="32432" y="3809"/>
                  </a:lnTo>
                  <a:lnTo>
                    <a:pt x="32307" y="3767"/>
                  </a:lnTo>
                  <a:lnTo>
                    <a:pt x="32307" y="3704"/>
                  </a:lnTo>
                  <a:lnTo>
                    <a:pt x="32244" y="3662"/>
                  </a:lnTo>
                  <a:lnTo>
                    <a:pt x="32202" y="3662"/>
                  </a:lnTo>
                  <a:lnTo>
                    <a:pt x="32139" y="3599"/>
                  </a:lnTo>
                  <a:lnTo>
                    <a:pt x="32139" y="3558"/>
                  </a:lnTo>
                  <a:lnTo>
                    <a:pt x="32077" y="3558"/>
                  </a:lnTo>
                  <a:lnTo>
                    <a:pt x="32014" y="3474"/>
                  </a:lnTo>
                  <a:lnTo>
                    <a:pt x="31993" y="3432"/>
                  </a:lnTo>
                  <a:lnTo>
                    <a:pt x="31930" y="3369"/>
                  </a:lnTo>
                  <a:lnTo>
                    <a:pt x="31888" y="3369"/>
                  </a:lnTo>
                  <a:lnTo>
                    <a:pt x="31846" y="3453"/>
                  </a:lnTo>
                  <a:lnTo>
                    <a:pt x="31805" y="3432"/>
                  </a:lnTo>
                  <a:lnTo>
                    <a:pt x="31763" y="3453"/>
                  </a:lnTo>
                  <a:lnTo>
                    <a:pt x="31721" y="3495"/>
                  </a:lnTo>
                  <a:lnTo>
                    <a:pt x="31658" y="3453"/>
                  </a:lnTo>
                  <a:lnTo>
                    <a:pt x="31616" y="3390"/>
                  </a:lnTo>
                  <a:lnTo>
                    <a:pt x="31574" y="3369"/>
                  </a:lnTo>
                  <a:lnTo>
                    <a:pt x="31449" y="3369"/>
                  </a:lnTo>
                  <a:lnTo>
                    <a:pt x="31386" y="3348"/>
                  </a:lnTo>
                  <a:lnTo>
                    <a:pt x="31449" y="3286"/>
                  </a:lnTo>
                  <a:lnTo>
                    <a:pt x="31449" y="3244"/>
                  </a:lnTo>
                  <a:lnTo>
                    <a:pt x="31365" y="3244"/>
                  </a:lnTo>
                  <a:lnTo>
                    <a:pt x="31302" y="3286"/>
                  </a:lnTo>
                  <a:lnTo>
                    <a:pt x="31177" y="3286"/>
                  </a:lnTo>
                  <a:lnTo>
                    <a:pt x="31135" y="3327"/>
                  </a:lnTo>
                  <a:lnTo>
                    <a:pt x="31072" y="3265"/>
                  </a:lnTo>
                  <a:lnTo>
                    <a:pt x="31030" y="3286"/>
                  </a:lnTo>
                  <a:lnTo>
                    <a:pt x="30947" y="3286"/>
                  </a:lnTo>
                  <a:lnTo>
                    <a:pt x="30884" y="3223"/>
                  </a:lnTo>
                  <a:lnTo>
                    <a:pt x="30800" y="3181"/>
                  </a:lnTo>
                  <a:lnTo>
                    <a:pt x="30675" y="3055"/>
                  </a:lnTo>
                  <a:lnTo>
                    <a:pt x="30633" y="2930"/>
                  </a:lnTo>
                  <a:lnTo>
                    <a:pt x="30633" y="2846"/>
                  </a:lnTo>
                  <a:lnTo>
                    <a:pt x="30612" y="2742"/>
                  </a:lnTo>
                  <a:lnTo>
                    <a:pt x="30549" y="2742"/>
                  </a:lnTo>
                  <a:lnTo>
                    <a:pt x="30465" y="2721"/>
                  </a:lnTo>
                  <a:lnTo>
                    <a:pt x="30465" y="2574"/>
                  </a:lnTo>
                  <a:lnTo>
                    <a:pt x="30424" y="2553"/>
                  </a:lnTo>
                  <a:lnTo>
                    <a:pt x="30403" y="2428"/>
                  </a:lnTo>
                  <a:lnTo>
                    <a:pt x="30361" y="2323"/>
                  </a:lnTo>
                  <a:lnTo>
                    <a:pt x="30152" y="2198"/>
                  </a:lnTo>
                  <a:lnTo>
                    <a:pt x="30047" y="2030"/>
                  </a:lnTo>
                  <a:lnTo>
                    <a:pt x="30026" y="1988"/>
                  </a:lnTo>
                  <a:lnTo>
                    <a:pt x="29984" y="1884"/>
                  </a:lnTo>
                  <a:lnTo>
                    <a:pt x="29921" y="1905"/>
                  </a:lnTo>
                  <a:lnTo>
                    <a:pt x="29901" y="1905"/>
                  </a:lnTo>
                  <a:lnTo>
                    <a:pt x="29901" y="1821"/>
                  </a:lnTo>
                  <a:lnTo>
                    <a:pt x="29921" y="1779"/>
                  </a:lnTo>
                  <a:lnTo>
                    <a:pt x="29838" y="1716"/>
                  </a:lnTo>
                  <a:lnTo>
                    <a:pt x="29796" y="1612"/>
                  </a:lnTo>
                  <a:lnTo>
                    <a:pt x="29733" y="1591"/>
                  </a:lnTo>
                  <a:lnTo>
                    <a:pt x="29712" y="1507"/>
                  </a:lnTo>
                  <a:lnTo>
                    <a:pt x="29670" y="1444"/>
                  </a:lnTo>
                  <a:lnTo>
                    <a:pt x="29608" y="1340"/>
                  </a:lnTo>
                  <a:lnTo>
                    <a:pt x="29482" y="1256"/>
                  </a:lnTo>
                  <a:lnTo>
                    <a:pt x="29461" y="1193"/>
                  </a:lnTo>
                  <a:lnTo>
                    <a:pt x="29503" y="1130"/>
                  </a:lnTo>
                  <a:lnTo>
                    <a:pt x="29482" y="1047"/>
                  </a:lnTo>
                  <a:lnTo>
                    <a:pt x="29315" y="1047"/>
                  </a:lnTo>
                  <a:lnTo>
                    <a:pt x="29294" y="984"/>
                  </a:lnTo>
                  <a:lnTo>
                    <a:pt x="29294" y="942"/>
                  </a:lnTo>
                  <a:lnTo>
                    <a:pt x="29273" y="879"/>
                  </a:lnTo>
                  <a:lnTo>
                    <a:pt x="29273" y="817"/>
                  </a:lnTo>
                  <a:lnTo>
                    <a:pt x="29231" y="733"/>
                  </a:lnTo>
                  <a:lnTo>
                    <a:pt x="29168" y="712"/>
                  </a:lnTo>
                  <a:lnTo>
                    <a:pt x="29168" y="649"/>
                  </a:lnTo>
                  <a:lnTo>
                    <a:pt x="29147" y="607"/>
                  </a:lnTo>
                  <a:lnTo>
                    <a:pt x="29085" y="628"/>
                  </a:lnTo>
                  <a:lnTo>
                    <a:pt x="28980" y="607"/>
                  </a:lnTo>
                  <a:lnTo>
                    <a:pt x="28959" y="545"/>
                  </a:lnTo>
                  <a:lnTo>
                    <a:pt x="28980" y="482"/>
                  </a:lnTo>
                  <a:lnTo>
                    <a:pt x="28959" y="440"/>
                  </a:lnTo>
                  <a:lnTo>
                    <a:pt x="28875" y="419"/>
                  </a:lnTo>
                  <a:lnTo>
                    <a:pt x="28833" y="461"/>
                  </a:lnTo>
                  <a:lnTo>
                    <a:pt x="28792" y="419"/>
                  </a:lnTo>
                  <a:lnTo>
                    <a:pt x="28750" y="419"/>
                  </a:lnTo>
                  <a:lnTo>
                    <a:pt x="28708" y="356"/>
                  </a:lnTo>
                  <a:lnTo>
                    <a:pt x="28750" y="293"/>
                  </a:lnTo>
                  <a:lnTo>
                    <a:pt x="28687" y="231"/>
                  </a:lnTo>
                  <a:lnTo>
                    <a:pt x="28624" y="210"/>
                  </a:lnTo>
                  <a:lnTo>
                    <a:pt x="28561" y="231"/>
                  </a:lnTo>
                  <a:lnTo>
                    <a:pt x="28520" y="147"/>
                  </a:lnTo>
                  <a:lnTo>
                    <a:pt x="28457" y="189"/>
                  </a:lnTo>
                  <a:lnTo>
                    <a:pt x="28373" y="189"/>
                  </a:lnTo>
                  <a:lnTo>
                    <a:pt x="28331" y="147"/>
                  </a:lnTo>
                  <a:lnTo>
                    <a:pt x="28268" y="189"/>
                  </a:lnTo>
                  <a:lnTo>
                    <a:pt x="28268" y="252"/>
                  </a:lnTo>
                  <a:lnTo>
                    <a:pt x="28248" y="293"/>
                  </a:lnTo>
                  <a:lnTo>
                    <a:pt x="28143" y="231"/>
                  </a:lnTo>
                  <a:lnTo>
                    <a:pt x="28101" y="189"/>
                  </a:lnTo>
                  <a:lnTo>
                    <a:pt x="28017" y="210"/>
                  </a:lnTo>
                  <a:lnTo>
                    <a:pt x="27892" y="210"/>
                  </a:lnTo>
                  <a:lnTo>
                    <a:pt x="27892" y="189"/>
                  </a:lnTo>
                  <a:lnTo>
                    <a:pt x="27808" y="105"/>
                  </a:lnTo>
                  <a:lnTo>
                    <a:pt x="27620" y="84"/>
                  </a:lnTo>
                  <a:lnTo>
                    <a:pt x="27536" y="21"/>
                  </a:lnTo>
                  <a:lnTo>
                    <a:pt x="27432" y="21"/>
                  </a:lnTo>
                  <a:lnTo>
                    <a:pt x="27390"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6949;p56"/>
            <p:cNvSpPr/>
            <p:nvPr/>
          </p:nvSpPr>
          <p:spPr>
            <a:xfrm>
              <a:off x="4442708" y="2990191"/>
              <a:ext cx="762" cy="967"/>
            </a:xfrm>
            <a:custGeom>
              <a:avLst/>
              <a:gdLst/>
              <a:ahLst/>
              <a:cxnLst/>
              <a:rect l="l" t="t" r="r" b="b"/>
              <a:pathLst>
                <a:path w="64" h="85" extrusionOk="0">
                  <a:moveTo>
                    <a:pt x="63" y="85"/>
                  </a:moveTo>
                  <a:lnTo>
                    <a:pt x="1" y="1"/>
                  </a:lnTo>
                  <a:lnTo>
                    <a:pt x="1"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6950;p56"/>
            <p:cNvSpPr/>
            <p:nvPr/>
          </p:nvSpPr>
          <p:spPr>
            <a:xfrm>
              <a:off x="4434742" y="2997094"/>
              <a:ext cx="1250" cy="1205"/>
            </a:xfrm>
            <a:custGeom>
              <a:avLst/>
              <a:gdLst/>
              <a:ahLst/>
              <a:cxnLst/>
              <a:rect l="l" t="t" r="r" b="b"/>
              <a:pathLst>
                <a:path w="105" h="106" extrusionOk="0">
                  <a:moveTo>
                    <a:pt x="0" y="105"/>
                  </a:moveTo>
                  <a:lnTo>
                    <a:pt x="105" y="1"/>
                  </a:lnTo>
                  <a:lnTo>
                    <a:pt x="105"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6951;p56"/>
            <p:cNvSpPr/>
            <p:nvPr/>
          </p:nvSpPr>
          <p:spPr>
            <a:xfrm>
              <a:off x="4184339" y="2879787"/>
              <a:ext cx="2512" cy="728"/>
            </a:xfrm>
            <a:custGeom>
              <a:avLst/>
              <a:gdLst/>
              <a:ahLst/>
              <a:cxnLst/>
              <a:rect l="l" t="t" r="r" b="b"/>
              <a:pathLst>
                <a:path w="211" h="64" extrusionOk="0">
                  <a:moveTo>
                    <a:pt x="210" y="0"/>
                  </a:moveTo>
                  <a:lnTo>
                    <a:pt x="1" y="63"/>
                  </a:lnTo>
                  <a:lnTo>
                    <a:pt x="22" y="63"/>
                  </a:lnTo>
                  <a:lnTo>
                    <a:pt x="21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6952;p56"/>
            <p:cNvSpPr/>
            <p:nvPr/>
          </p:nvSpPr>
          <p:spPr>
            <a:xfrm>
              <a:off x="4038591" y="2720356"/>
              <a:ext cx="260870" cy="130886"/>
            </a:xfrm>
            <a:custGeom>
              <a:avLst/>
              <a:gdLst/>
              <a:ahLst/>
              <a:cxnLst/>
              <a:rect l="l" t="t" r="r" b="b"/>
              <a:pathLst>
                <a:path w="21908" h="11509" extrusionOk="0">
                  <a:moveTo>
                    <a:pt x="10860" y="0"/>
                  </a:moveTo>
                  <a:lnTo>
                    <a:pt x="10755" y="84"/>
                  </a:lnTo>
                  <a:lnTo>
                    <a:pt x="10713" y="189"/>
                  </a:lnTo>
                  <a:lnTo>
                    <a:pt x="10567" y="189"/>
                  </a:lnTo>
                  <a:lnTo>
                    <a:pt x="10483" y="252"/>
                  </a:lnTo>
                  <a:lnTo>
                    <a:pt x="10546" y="314"/>
                  </a:lnTo>
                  <a:lnTo>
                    <a:pt x="10546" y="398"/>
                  </a:lnTo>
                  <a:lnTo>
                    <a:pt x="10400" y="419"/>
                  </a:lnTo>
                  <a:lnTo>
                    <a:pt x="10337" y="419"/>
                  </a:lnTo>
                  <a:lnTo>
                    <a:pt x="10253" y="524"/>
                  </a:lnTo>
                  <a:lnTo>
                    <a:pt x="10128" y="524"/>
                  </a:lnTo>
                  <a:lnTo>
                    <a:pt x="10044" y="586"/>
                  </a:lnTo>
                  <a:lnTo>
                    <a:pt x="9981" y="586"/>
                  </a:lnTo>
                  <a:lnTo>
                    <a:pt x="9751" y="733"/>
                  </a:lnTo>
                  <a:lnTo>
                    <a:pt x="9625" y="796"/>
                  </a:lnTo>
                  <a:lnTo>
                    <a:pt x="9521" y="837"/>
                  </a:lnTo>
                  <a:lnTo>
                    <a:pt x="9437" y="837"/>
                  </a:lnTo>
                  <a:lnTo>
                    <a:pt x="9353" y="775"/>
                  </a:lnTo>
                  <a:lnTo>
                    <a:pt x="9312" y="837"/>
                  </a:lnTo>
                  <a:lnTo>
                    <a:pt x="9291" y="921"/>
                  </a:lnTo>
                  <a:lnTo>
                    <a:pt x="9144" y="921"/>
                  </a:lnTo>
                  <a:lnTo>
                    <a:pt x="9102" y="984"/>
                  </a:lnTo>
                  <a:lnTo>
                    <a:pt x="9102" y="1088"/>
                  </a:lnTo>
                  <a:lnTo>
                    <a:pt x="9040" y="1130"/>
                  </a:lnTo>
                  <a:lnTo>
                    <a:pt x="8977" y="1109"/>
                  </a:lnTo>
                  <a:lnTo>
                    <a:pt x="8893" y="1109"/>
                  </a:lnTo>
                  <a:lnTo>
                    <a:pt x="8789" y="1151"/>
                  </a:lnTo>
                  <a:lnTo>
                    <a:pt x="8663" y="1172"/>
                  </a:lnTo>
                  <a:lnTo>
                    <a:pt x="8496" y="1256"/>
                  </a:lnTo>
                  <a:lnTo>
                    <a:pt x="8475" y="1319"/>
                  </a:lnTo>
                  <a:lnTo>
                    <a:pt x="8307" y="1340"/>
                  </a:lnTo>
                  <a:lnTo>
                    <a:pt x="8182" y="1402"/>
                  </a:lnTo>
                  <a:lnTo>
                    <a:pt x="8035" y="1423"/>
                  </a:lnTo>
                  <a:lnTo>
                    <a:pt x="7847" y="1465"/>
                  </a:lnTo>
                  <a:lnTo>
                    <a:pt x="7826" y="1549"/>
                  </a:lnTo>
                  <a:lnTo>
                    <a:pt x="7763" y="1632"/>
                  </a:lnTo>
                  <a:lnTo>
                    <a:pt x="7721" y="1528"/>
                  </a:lnTo>
                  <a:lnTo>
                    <a:pt x="7617" y="1528"/>
                  </a:lnTo>
                  <a:lnTo>
                    <a:pt x="7512" y="1570"/>
                  </a:lnTo>
                  <a:lnTo>
                    <a:pt x="7512" y="1653"/>
                  </a:lnTo>
                  <a:lnTo>
                    <a:pt x="7449" y="1695"/>
                  </a:lnTo>
                  <a:lnTo>
                    <a:pt x="7345" y="1653"/>
                  </a:lnTo>
                  <a:lnTo>
                    <a:pt x="7219" y="1653"/>
                  </a:lnTo>
                  <a:lnTo>
                    <a:pt x="7198" y="1612"/>
                  </a:lnTo>
                  <a:lnTo>
                    <a:pt x="7115" y="1612"/>
                  </a:lnTo>
                  <a:lnTo>
                    <a:pt x="7031" y="1653"/>
                  </a:lnTo>
                  <a:lnTo>
                    <a:pt x="6926" y="1674"/>
                  </a:lnTo>
                  <a:lnTo>
                    <a:pt x="6884" y="1695"/>
                  </a:lnTo>
                  <a:lnTo>
                    <a:pt x="6926" y="1842"/>
                  </a:lnTo>
                  <a:lnTo>
                    <a:pt x="6884" y="1925"/>
                  </a:lnTo>
                  <a:lnTo>
                    <a:pt x="6989" y="1946"/>
                  </a:lnTo>
                  <a:lnTo>
                    <a:pt x="7136" y="1925"/>
                  </a:lnTo>
                  <a:lnTo>
                    <a:pt x="7198" y="2051"/>
                  </a:lnTo>
                  <a:lnTo>
                    <a:pt x="7031" y="2051"/>
                  </a:lnTo>
                  <a:lnTo>
                    <a:pt x="6989" y="2093"/>
                  </a:lnTo>
                  <a:lnTo>
                    <a:pt x="6989" y="2156"/>
                  </a:lnTo>
                  <a:lnTo>
                    <a:pt x="7136" y="2176"/>
                  </a:lnTo>
                  <a:lnTo>
                    <a:pt x="7240" y="2197"/>
                  </a:lnTo>
                  <a:lnTo>
                    <a:pt x="7324" y="2156"/>
                  </a:lnTo>
                  <a:lnTo>
                    <a:pt x="7408" y="2156"/>
                  </a:lnTo>
                  <a:lnTo>
                    <a:pt x="7512" y="2260"/>
                  </a:lnTo>
                  <a:lnTo>
                    <a:pt x="7617" y="2281"/>
                  </a:lnTo>
                  <a:lnTo>
                    <a:pt x="7617" y="2386"/>
                  </a:lnTo>
                  <a:lnTo>
                    <a:pt x="7554" y="2449"/>
                  </a:lnTo>
                  <a:lnTo>
                    <a:pt x="7449" y="2407"/>
                  </a:lnTo>
                  <a:lnTo>
                    <a:pt x="7219" y="2449"/>
                  </a:lnTo>
                  <a:lnTo>
                    <a:pt x="7094" y="2553"/>
                  </a:lnTo>
                  <a:lnTo>
                    <a:pt x="6947" y="2741"/>
                  </a:lnTo>
                  <a:lnTo>
                    <a:pt x="6947" y="2867"/>
                  </a:lnTo>
                  <a:lnTo>
                    <a:pt x="7031" y="2888"/>
                  </a:lnTo>
                  <a:lnTo>
                    <a:pt x="7052" y="3013"/>
                  </a:lnTo>
                  <a:lnTo>
                    <a:pt x="6989" y="3118"/>
                  </a:lnTo>
                  <a:lnTo>
                    <a:pt x="6947" y="3244"/>
                  </a:lnTo>
                  <a:lnTo>
                    <a:pt x="6843" y="3244"/>
                  </a:lnTo>
                  <a:lnTo>
                    <a:pt x="6843" y="3306"/>
                  </a:lnTo>
                  <a:lnTo>
                    <a:pt x="6884" y="3390"/>
                  </a:lnTo>
                  <a:lnTo>
                    <a:pt x="6884" y="3453"/>
                  </a:lnTo>
                  <a:lnTo>
                    <a:pt x="7031" y="3453"/>
                  </a:lnTo>
                  <a:lnTo>
                    <a:pt x="7115" y="3537"/>
                  </a:lnTo>
                  <a:lnTo>
                    <a:pt x="7240" y="3557"/>
                  </a:lnTo>
                  <a:lnTo>
                    <a:pt x="7240" y="3620"/>
                  </a:lnTo>
                  <a:lnTo>
                    <a:pt x="7366" y="3704"/>
                  </a:lnTo>
                  <a:lnTo>
                    <a:pt x="7533" y="3725"/>
                  </a:lnTo>
                  <a:lnTo>
                    <a:pt x="7575" y="3746"/>
                  </a:lnTo>
                  <a:lnTo>
                    <a:pt x="7617" y="4227"/>
                  </a:lnTo>
                  <a:lnTo>
                    <a:pt x="7554" y="4290"/>
                  </a:lnTo>
                  <a:lnTo>
                    <a:pt x="7366" y="4373"/>
                  </a:lnTo>
                  <a:lnTo>
                    <a:pt x="7219" y="4353"/>
                  </a:lnTo>
                  <a:lnTo>
                    <a:pt x="7031" y="4248"/>
                  </a:lnTo>
                  <a:lnTo>
                    <a:pt x="6947" y="4290"/>
                  </a:lnTo>
                  <a:lnTo>
                    <a:pt x="6947" y="4394"/>
                  </a:lnTo>
                  <a:lnTo>
                    <a:pt x="6905" y="4541"/>
                  </a:lnTo>
                  <a:lnTo>
                    <a:pt x="6780" y="4562"/>
                  </a:lnTo>
                  <a:lnTo>
                    <a:pt x="6571" y="4457"/>
                  </a:lnTo>
                  <a:lnTo>
                    <a:pt x="6403" y="4457"/>
                  </a:lnTo>
                  <a:lnTo>
                    <a:pt x="6320" y="4394"/>
                  </a:lnTo>
                  <a:lnTo>
                    <a:pt x="6278" y="4436"/>
                  </a:lnTo>
                  <a:lnTo>
                    <a:pt x="6173" y="4394"/>
                  </a:lnTo>
                  <a:lnTo>
                    <a:pt x="6048" y="4269"/>
                  </a:lnTo>
                  <a:lnTo>
                    <a:pt x="6152" y="4227"/>
                  </a:lnTo>
                  <a:lnTo>
                    <a:pt x="6173" y="4143"/>
                  </a:lnTo>
                  <a:lnTo>
                    <a:pt x="6089" y="4122"/>
                  </a:lnTo>
                  <a:lnTo>
                    <a:pt x="5964" y="4039"/>
                  </a:lnTo>
                  <a:lnTo>
                    <a:pt x="5880" y="4122"/>
                  </a:lnTo>
                  <a:lnTo>
                    <a:pt x="5755" y="4081"/>
                  </a:lnTo>
                  <a:lnTo>
                    <a:pt x="5671" y="4122"/>
                  </a:lnTo>
                  <a:lnTo>
                    <a:pt x="5692" y="4269"/>
                  </a:lnTo>
                  <a:lnTo>
                    <a:pt x="5545" y="4290"/>
                  </a:lnTo>
                  <a:lnTo>
                    <a:pt x="5483" y="4227"/>
                  </a:lnTo>
                  <a:lnTo>
                    <a:pt x="5336" y="4060"/>
                  </a:lnTo>
                  <a:lnTo>
                    <a:pt x="5211" y="4081"/>
                  </a:lnTo>
                  <a:lnTo>
                    <a:pt x="5148" y="4185"/>
                  </a:lnTo>
                  <a:lnTo>
                    <a:pt x="5064" y="4081"/>
                  </a:lnTo>
                  <a:lnTo>
                    <a:pt x="5001" y="4122"/>
                  </a:lnTo>
                  <a:lnTo>
                    <a:pt x="5001" y="4248"/>
                  </a:lnTo>
                  <a:lnTo>
                    <a:pt x="4855" y="4248"/>
                  </a:lnTo>
                  <a:lnTo>
                    <a:pt x="4834" y="4457"/>
                  </a:lnTo>
                  <a:lnTo>
                    <a:pt x="4708" y="4562"/>
                  </a:lnTo>
                  <a:lnTo>
                    <a:pt x="4625" y="4541"/>
                  </a:lnTo>
                  <a:lnTo>
                    <a:pt x="4541" y="4436"/>
                  </a:lnTo>
                  <a:lnTo>
                    <a:pt x="4332" y="4394"/>
                  </a:lnTo>
                  <a:lnTo>
                    <a:pt x="4269" y="4269"/>
                  </a:lnTo>
                  <a:lnTo>
                    <a:pt x="4123" y="4353"/>
                  </a:lnTo>
                  <a:lnTo>
                    <a:pt x="4164" y="4478"/>
                  </a:lnTo>
                  <a:lnTo>
                    <a:pt x="4081" y="4604"/>
                  </a:lnTo>
                  <a:lnTo>
                    <a:pt x="3997" y="4583"/>
                  </a:lnTo>
                  <a:lnTo>
                    <a:pt x="3997" y="4457"/>
                  </a:lnTo>
                  <a:lnTo>
                    <a:pt x="3955" y="4373"/>
                  </a:lnTo>
                  <a:lnTo>
                    <a:pt x="3871" y="4373"/>
                  </a:lnTo>
                  <a:lnTo>
                    <a:pt x="3704" y="4248"/>
                  </a:lnTo>
                  <a:lnTo>
                    <a:pt x="3599" y="4122"/>
                  </a:lnTo>
                  <a:lnTo>
                    <a:pt x="3474" y="4122"/>
                  </a:lnTo>
                  <a:lnTo>
                    <a:pt x="3369" y="3976"/>
                  </a:lnTo>
                  <a:lnTo>
                    <a:pt x="3286" y="3955"/>
                  </a:lnTo>
                  <a:lnTo>
                    <a:pt x="3244" y="3871"/>
                  </a:lnTo>
                  <a:lnTo>
                    <a:pt x="3160" y="3871"/>
                  </a:lnTo>
                  <a:lnTo>
                    <a:pt x="2951" y="3955"/>
                  </a:lnTo>
                  <a:lnTo>
                    <a:pt x="2825" y="3850"/>
                  </a:lnTo>
                  <a:lnTo>
                    <a:pt x="2742" y="3704"/>
                  </a:lnTo>
                  <a:lnTo>
                    <a:pt x="2637" y="3704"/>
                  </a:lnTo>
                  <a:lnTo>
                    <a:pt x="2532" y="3809"/>
                  </a:lnTo>
                  <a:lnTo>
                    <a:pt x="2407" y="3809"/>
                  </a:lnTo>
                  <a:lnTo>
                    <a:pt x="2407" y="3871"/>
                  </a:lnTo>
                  <a:lnTo>
                    <a:pt x="2323" y="3955"/>
                  </a:lnTo>
                  <a:lnTo>
                    <a:pt x="2323" y="3850"/>
                  </a:lnTo>
                  <a:lnTo>
                    <a:pt x="2239" y="3913"/>
                  </a:lnTo>
                  <a:lnTo>
                    <a:pt x="2218" y="3976"/>
                  </a:lnTo>
                  <a:lnTo>
                    <a:pt x="2114" y="4060"/>
                  </a:lnTo>
                  <a:lnTo>
                    <a:pt x="2030" y="3976"/>
                  </a:lnTo>
                  <a:lnTo>
                    <a:pt x="2114" y="3913"/>
                  </a:lnTo>
                  <a:lnTo>
                    <a:pt x="2135" y="3829"/>
                  </a:lnTo>
                  <a:lnTo>
                    <a:pt x="2009" y="3767"/>
                  </a:lnTo>
                  <a:lnTo>
                    <a:pt x="1821" y="3662"/>
                  </a:lnTo>
                  <a:lnTo>
                    <a:pt x="1800" y="3746"/>
                  </a:lnTo>
                  <a:lnTo>
                    <a:pt x="1821" y="3850"/>
                  </a:lnTo>
                  <a:lnTo>
                    <a:pt x="1821" y="3955"/>
                  </a:lnTo>
                  <a:lnTo>
                    <a:pt x="1695" y="3913"/>
                  </a:lnTo>
                  <a:lnTo>
                    <a:pt x="1612" y="3976"/>
                  </a:lnTo>
                  <a:lnTo>
                    <a:pt x="1570" y="4143"/>
                  </a:lnTo>
                  <a:lnTo>
                    <a:pt x="1486" y="4143"/>
                  </a:lnTo>
                  <a:lnTo>
                    <a:pt x="1298" y="4248"/>
                  </a:lnTo>
                  <a:lnTo>
                    <a:pt x="1277" y="4373"/>
                  </a:lnTo>
                  <a:lnTo>
                    <a:pt x="1361" y="4478"/>
                  </a:lnTo>
                  <a:lnTo>
                    <a:pt x="1361" y="4604"/>
                  </a:lnTo>
                  <a:lnTo>
                    <a:pt x="1172" y="4604"/>
                  </a:lnTo>
                  <a:lnTo>
                    <a:pt x="984" y="4645"/>
                  </a:lnTo>
                  <a:lnTo>
                    <a:pt x="1130" y="5106"/>
                  </a:lnTo>
                  <a:lnTo>
                    <a:pt x="1047" y="5169"/>
                  </a:lnTo>
                  <a:lnTo>
                    <a:pt x="1068" y="5336"/>
                  </a:lnTo>
                  <a:lnTo>
                    <a:pt x="879" y="5336"/>
                  </a:lnTo>
                  <a:lnTo>
                    <a:pt x="733" y="5231"/>
                  </a:lnTo>
                  <a:lnTo>
                    <a:pt x="670" y="5127"/>
                  </a:lnTo>
                  <a:lnTo>
                    <a:pt x="356" y="4876"/>
                  </a:lnTo>
                  <a:lnTo>
                    <a:pt x="294" y="4980"/>
                  </a:lnTo>
                  <a:lnTo>
                    <a:pt x="294" y="5106"/>
                  </a:lnTo>
                  <a:lnTo>
                    <a:pt x="126" y="5315"/>
                  </a:lnTo>
                  <a:lnTo>
                    <a:pt x="22" y="5378"/>
                  </a:lnTo>
                  <a:lnTo>
                    <a:pt x="42" y="5629"/>
                  </a:lnTo>
                  <a:lnTo>
                    <a:pt x="126" y="5734"/>
                  </a:lnTo>
                  <a:lnTo>
                    <a:pt x="105" y="6068"/>
                  </a:lnTo>
                  <a:lnTo>
                    <a:pt x="1" y="6278"/>
                  </a:lnTo>
                  <a:lnTo>
                    <a:pt x="231" y="6382"/>
                  </a:lnTo>
                  <a:lnTo>
                    <a:pt x="335" y="6550"/>
                  </a:lnTo>
                  <a:lnTo>
                    <a:pt x="314" y="6633"/>
                  </a:lnTo>
                  <a:lnTo>
                    <a:pt x="503" y="6780"/>
                  </a:lnTo>
                  <a:lnTo>
                    <a:pt x="545" y="6696"/>
                  </a:lnTo>
                  <a:lnTo>
                    <a:pt x="921" y="6801"/>
                  </a:lnTo>
                  <a:lnTo>
                    <a:pt x="1172" y="7052"/>
                  </a:lnTo>
                  <a:lnTo>
                    <a:pt x="1402" y="7428"/>
                  </a:lnTo>
                  <a:lnTo>
                    <a:pt x="1172" y="7428"/>
                  </a:lnTo>
                  <a:lnTo>
                    <a:pt x="1172" y="7533"/>
                  </a:lnTo>
                  <a:lnTo>
                    <a:pt x="1382" y="7679"/>
                  </a:lnTo>
                  <a:lnTo>
                    <a:pt x="1549" y="7617"/>
                  </a:lnTo>
                  <a:lnTo>
                    <a:pt x="1674" y="7721"/>
                  </a:lnTo>
                  <a:lnTo>
                    <a:pt x="1716" y="7721"/>
                  </a:lnTo>
                  <a:lnTo>
                    <a:pt x="1758" y="7784"/>
                  </a:lnTo>
                  <a:lnTo>
                    <a:pt x="1821" y="7784"/>
                  </a:lnTo>
                  <a:lnTo>
                    <a:pt x="1863" y="7721"/>
                  </a:lnTo>
                  <a:lnTo>
                    <a:pt x="1905" y="7721"/>
                  </a:lnTo>
                  <a:lnTo>
                    <a:pt x="1967" y="7784"/>
                  </a:lnTo>
                  <a:lnTo>
                    <a:pt x="2009" y="7721"/>
                  </a:lnTo>
                  <a:lnTo>
                    <a:pt x="2009" y="7638"/>
                  </a:lnTo>
                  <a:lnTo>
                    <a:pt x="2072" y="7679"/>
                  </a:lnTo>
                  <a:lnTo>
                    <a:pt x="2177" y="7596"/>
                  </a:lnTo>
                  <a:lnTo>
                    <a:pt x="2218" y="7512"/>
                  </a:lnTo>
                  <a:lnTo>
                    <a:pt x="2281" y="7512"/>
                  </a:lnTo>
                  <a:lnTo>
                    <a:pt x="2344" y="7428"/>
                  </a:lnTo>
                  <a:lnTo>
                    <a:pt x="2407" y="7428"/>
                  </a:lnTo>
                  <a:lnTo>
                    <a:pt x="2428" y="7470"/>
                  </a:lnTo>
                  <a:lnTo>
                    <a:pt x="2491" y="7428"/>
                  </a:lnTo>
                  <a:lnTo>
                    <a:pt x="2511" y="7366"/>
                  </a:lnTo>
                  <a:lnTo>
                    <a:pt x="2595" y="7282"/>
                  </a:lnTo>
                  <a:lnTo>
                    <a:pt x="2721" y="7282"/>
                  </a:lnTo>
                  <a:lnTo>
                    <a:pt x="2763" y="7303"/>
                  </a:lnTo>
                  <a:lnTo>
                    <a:pt x="2846" y="7303"/>
                  </a:lnTo>
                  <a:lnTo>
                    <a:pt x="2909" y="7282"/>
                  </a:lnTo>
                  <a:lnTo>
                    <a:pt x="2930" y="7303"/>
                  </a:lnTo>
                  <a:lnTo>
                    <a:pt x="2930" y="7386"/>
                  </a:lnTo>
                  <a:lnTo>
                    <a:pt x="2972" y="7470"/>
                  </a:lnTo>
                  <a:lnTo>
                    <a:pt x="3014" y="7407"/>
                  </a:lnTo>
                  <a:lnTo>
                    <a:pt x="3076" y="7407"/>
                  </a:lnTo>
                  <a:lnTo>
                    <a:pt x="3076" y="7470"/>
                  </a:lnTo>
                  <a:lnTo>
                    <a:pt x="3160" y="7491"/>
                  </a:lnTo>
                  <a:lnTo>
                    <a:pt x="3223" y="7470"/>
                  </a:lnTo>
                  <a:lnTo>
                    <a:pt x="3244" y="7407"/>
                  </a:lnTo>
                  <a:lnTo>
                    <a:pt x="3286" y="7386"/>
                  </a:lnTo>
                  <a:lnTo>
                    <a:pt x="3286" y="7324"/>
                  </a:lnTo>
                  <a:lnTo>
                    <a:pt x="3369" y="7303"/>
                  </a:lnTo>
                  <a:lnTo>
                    <a:pt x="3453" y="7324"/>
                  </a:lnTo>
                  <a:lnTo>
                    <a:pt x="3662" y="7324"/>
                  </a:lnTo>
                  <a:lnTo>
                    <a:pt x="3662" y="7386"/>
                  </a:lnTo>
                  <a:lnTo>
                    <a:pt x="3704" y="7470"/>
                  </a:lnTo>
                  <a:lnTo>
                    <a:pt x="3788" y="7491"/>
                  </a:lnTo>
                  <a:lnTo>
                    <a:pt x="3788" y="7512"/>
                  </a:lnTo>
                  <a:lnTo>
                    <a:pt x="3746" y="7596"/>
                  </a:lnTo>
                  <a:lnTo>
                    <a:pt x="3767" y="7638"/>
                  </a:lnTo>
                  <a:lnTo>
                    <a:pt x="3871" y="7742"/>
                  </a:lnTo>
                  <a:lnTo>
                    <a:pt x="3851" y="7826"/>
                  </a:lnTo>
                  <a:lnTo>
                    <a:pt x="3788" y="7951"/>
                  </a:lnTo>
                  <a:lnTo>
                    <a:pt x="3809" y="8014"/>
                  </a:lnTo>
                  <a:lnTo>
                    <a:pt x="3851" y="8056"/>
                  </a:lnTo>
                  <a:lnTo>
                    <a:pt x="3871" y="8098"/>
                  </a:lnTo>
                  <a:lnTo>
                    <a:pt x="3851" y="8140"/>
                  </a:lnTo>
                  <a:lnTo>
                    <a:pt x="3767" y="8161"/>
                  </a:lnTo>
                  <a:lnTo>
                    <a:pt x="3746" y="8307"/>
                  </a:lnTo>
                  <a:lnTo>
                    <a:pt x="3809" y="8454"/>
                  </a:lnTo>
                  <a:lnTo>
                    <a:pt x="3913" y="8475"/>
                  </a:lnTo>
                  <a:lnTo>
                    <a:pt x="3997" y="8516"/>
                  </a:lnTo>
                  <a:lnTo>
                    <a:pt x="3997" y="8558"/>
                  </a:lnTo>
                  <a:lnTo>
                    <a:pt x="3871" y="8621"/>
                  </a:lnTo>
                  <a:lnTo>
                    <a:pt x="3788" y="8621"/>
                  </a:lnTo>
                  <a:lnTo>
                    <a:pt x="3683" y="8516"/>
                  </a:lnTo>
                  <a:lnTo>
                    <a:pt x="3599" y="8516"/>
                  </a:lnTo>
                  <a:lnTo>
                    <a:pt x="3558" y="8558"/>
                  </a:lnTo>
                  <a:lnTo>
                    <a:pt x="3495" y="8516"/>
                  </a:lnTo>
                  <a:lnTo>
                    <a:pt x="3432" y="8516"/>
                  </a:lnTo>
                  <a:lnTo>
                    <a:pt x="3286" y="8558"/>
                  </a:lnTo>
                  <a:lnTo>
                    <a:pt x="3223" y="8516"/>
                  </a:lnTo>
                  <a:lnTo>
                    <a:pt x="3118" y="8537"/>
                  </a:lnTo>
                  <a:lnTo>
                    <a:pt x="2972" y="8579"/>
                  </a:lnTo>
                  <a:lnTo>
                    <a:pt x="2930" y="8663"/>
                  </a:lnTo>
                  <a:lnTo>
                    <a:pt x="2930" y="8726"/>
                  </a:lnTo>
                  <a:lnTo>
                    <a:pt x="2930" y="8788"/>
                  </a:lnTo>
                  <a:lnTo>
                    <a:pt x="2867" y="8830"/>
                  </a:lnTo>
                  <a:lnTo>
                    <a:pt x="2867" y="8893"/>
                  </a:lnTo>
                  <a:lnTo>
                    <a:pt x="3014" y="9039"/>
                  </a:lnTo>
                  <a:lnTo>
                    <a:pt x="3014" y="9102"/>
                  </a:lnTo>
                  <a:lnTo>
                    <a:pt x="3035" y="9144"/>
                  </a:lnTo>
                  <a:lnTo>
                    <a:pt x="3139" y="9102"/>
                  </a:lnTo>
                  <a:lnTo>
                    <a:pt x="3160" y="9186"/>
                  </a:lnTo>
                  <a:lnTo>
                    <a:pt x="3139" y="9207"/>
                  </a:lnTo>
                  <a:lnTo>
                    <a:pt x="3055" y="9165"/>
                  </a:lnTo>
                  <a:lnTo>
                    <a:pt x="3014" y="9186"/>
                  </a:lnTo>
                  <a:lnTo>
                    <a:pt x="2930" y="9249"/>
                  </a:lnTo>
                  <a:lnTo>
                    <a:pt x="2867" y="9207"/>
                  </a:lnTo>
                  <a:lnTo>
                    <a:pt x="2825" y="9207"/>
                  </a:lnTo>
                  <a:lnTo>
                    <a:pt x="2763" y="9186"/>
                  </a:lnTo>
                  <a:lnTo>
                    <a:pt x="2616" y="9207"/>
                  </a:lnTo>
                  <a:lnTo>
                    <a:pt x="2532" y="9186"/>
                  </a:lnTo>
                  <a:lnTo>
                    <a:pt x="2491" y="9249"/>
                  </a:lnTo>
                  <a:lnTo>
                    <a:pt x="2491" y="9291"/>
                  </a:lnTo>
                  <a:lnTo>
                    <a:pt x="2553" y="9395"/>
                  </a:lnTo>
                  <a:lnTo>
                    <a:pt x="2637" y="9395"/>
                  </a:lnTo>
                  <a:lnTo>
                    <a:pt x="2742" y="9416"/>
                  </a:lnTo>
                  <a:lnTo>
                    <a:pt x="2804" y="9521"/>
                  </a:lnTo>
                  <a:lnTo>
                    <a:pt x="2846" y="9563"/>
                  </a:lnTo>
                  <a:lnTo>
                    <a:pt x="2909" y="9688"/>
                  </a:lnTo>
                  <a:lnTo>
                    <a:pt x="2951" y="9709"/>
                  </a:lnTo>
                  <a:lnTo>
                    <a:pt x="2972" y="9772"/>
                  </a:lnTo>
                  <a:lnTo>
                    <a:pt x="3139" y="9939"/>
                  </a:lnTo>
                  <a:lnTo>
                    <a:pt x="3139" y="10086"/>
                  </a:lnTo>
                  <a:lnTo>
                    <a:pt x="3139" y="10211"/>
                  </a:lnTo>
                  <a:lnTo>
                    <a:pt x="3181" y="10211"/>
                  </a:lnTo>
                  <a:lnTo>
                    <a:pt x="3286" y="10190"/>
                  </a:lnTo>
                  <a:lnTo>
                    <a:pt x="3327" y="10190"/>
                  </a:lnTo>
                  <a:lnTo>
                    <a:pt x="3369" y="10211"/>
                  </a:lnTo>
                  <a:lnTo>
                    <a:pt x="3432" y="10295"/>
                  </a:lnTo>
                  <a:lnTo>
                    <a:pt x="3474" y="10337"/>
                  </a:lnTo>
                  <a:lnTo>
                    <a:pt x="3537" y="10441"/>
                  </a:lnTo>
                  <a:lnTo>
                    <a:pt x="3579" y="10441"/>
                  </a:lnTo>
                  <a:lnTo>
                    <a:pt x="3662" y="10420"/>
                  </a:lnTo>
                  <a:lnTo>
                    <a:pt x="3767" y="10441"/>
                  </a:lnTo>
                  <a:lnTo>
                    <a:pt x="3871" y="10462"/>
                  </a:lnTo>
                  <a:lnTo>
                    <a:pt x="3976" y="10462"/>
                  </a:lnTo>
                  <a:lnTo>
                    <a:pt x="4018" y="10504"/>
                  </a:lnTo>
                  <a:lnTo>
                    <a:pt x="3997" y="10546"/>
                  </a:lnTo>
                  <a:lnTo>
                    <a:pt x="3997" y="10609"/>
                  </a:lnTo>
                  <a:lnTo>
                    <a:pt x="3997" y="10755"/>
                  </a:lnTo>
                  <a:lnTo>
                    <a:pt x="3913" y="10923"/>
                  </a:lnTo>
                  <a:lnTo>
                    <a:pt x="3955" y="11048"/>
                  </a:lnTo>
                  <a:lnTo>
                    <a:pt x="3976" y="11195"/>
                  </a:lnTo>
                  <a:lnTo>
                    <a:pt x="4311" y="10881"/>
                  </a:lnTo>
                  <a:lnTo>
                    <a:pt x="4604" y="10776"/>
                  </a:lnTo>
                  <a:lnTo>
                    <a:pt x="4959" y="10839"/>
                  </a:lnTo>
                  <a:lnTo>
                    <a:pt x="5378" y="11069"/>
                  </a:lnTo>
                  <a:lnTo>
                    <a:pt x="5755" y="11508"/>
                  </a:lnTo>
                  <a:lnTo>
                    <a:pt x="5985" y="11467"/>
                  </a:lnTo>
                  <a:lnTo>
                    <a:pt x="6068" y="11446"/>
                  </a:lnTo>
                  <a:lnTo>
                    <a:pt x="5629" y="8726"/>
                  </a:lnTo>
                  <a:lnTo>
                    <a:pt x="7136" y="8433"/>
                  </a:lnTo>
                  <a:lnTo>
                    <a:pt x="8056" y="9060"/>
                  </a:lnTo>
                  <a:lnTo>
                    <a:pt x="8391" y="9186"/>
                  </a:lnTo>
                  <a:lnTo>
                    <a:pt x="8893" y="9479"/>
                  </a:lnTo>
                  <a:lnTo>
                    <a:pt x="9751" y="9395"/>
                  </a:lnTo>
                  <a:lnTo>
                    <a:pt x="10693" y="9395"/>
                  </a:lnTo>
                  <a:lnTo>
                    <a:pt x="10985" y="9604"/>
                  </a:lnTo>
                  <a:lnTo>
                    <a:pt x="11132" y="9981"/>
                  </a:lnTo>
                  <a:lnTo>
                    <a:pt x="11320" y="9897"/>
                  </a:lnTo>
                  <a:lnTo>
                    <a:pt x="11341" y="10713"/>
                  </a:lnTo>
                  <a:lnTo>
                    <a:pt x="11760" y="10755"/>
                  </a:lnTo>
                  <a:lnTo>
                    <a:pt x="11990" y="11446"/>
                  </a:lnTo>
                  <a:lnTo>
                    <a:pt x="12115" y="11446"/>
                  </a:lnTo>
                  <a:lnTo>
                    <a:pt x="12366" y="11299"/>
                  </a:lnTo>
                  <a:lnTo>
                    <a:pt x="12555" y="11278"/>
                  </a:lnTo>
                  <a:lnTo>
                    <a:pt x="12743" y="11299"/>
                  </a:lnTo>
                  <a:lnTo>
                    <a:pt x="12994" y="11446"/>
                  </a:lnTo>
                  <a:lnTo>
                    <a:pt x="13078" y="11467"/>
                  </a:lnTo>
                  <a:lnTo>
                    <a:pt x="13287" y="11257"/>
                  </a:lnTo>
                  <a:lnTo>
                    <a:pt x="13413" y="11048"/>
                  </a:lnTo>
                  <a:lnTo>
                    <a:pt x="13475" y="10964"/>
                  </a:lnTo>
                  <a:lnTo>
                    <a:pt x="13538" y="10818"/>
                  </a:lnTo>
                  <a:lnTo>
                    <a:pt x="13789" y="10525"/>
                  </a:lnTo>
                  <a:lnTo>
                    <a:pt x="13894" y="10504"/>
                  </a:lnTo>
                  <a:lnTo>
                    <a:pt x="13998" y="10337"/>
                  </a:lnTo>
                  <a:lnTo>
                    <a:pt x="14040" y="10337"/>
                  </a:lnTo>
                  <a:lnTo>
                    <a:pt x="14040" y="10295"/>
                  </a:lnTo>
                  <a:lnTo>
                    <a:pt x="14166" y="10211"/>
                  </a:lnTo>
                  <a:lnTo>
                    <a:pt x="14145" y="10148"/>
                  </a:lnTo>
                  <a:lnTo>
                    <a:pt x="14250" y="10023"/>
                  </a:lnTo>
                  <a:lnTo>
                    <a:pt x="14438" y="10044"/>
                  </a:lnTo>
                  <a:lnTo>
                    <a:pt x="14543" y="10107"/>
                  </a:lnTo>
                  <a:lnTo>
                    <a:pt x="14961" y="10148"/>
                  </a:lnTo>
                  <a:lnTo>
                    <a:pt x="15317" y="10148"/>
                  </a:lnTo>
                  <a:lnTo>
                    <a:pt x="15505" y="10107"/>
                  </a:lnTo>
                  <a:lnTo>
                    <a:pt x="15484" y="9981"/>
                  </a:lnTo>
                  <a:lnTo>
                    <a:pt x="15463" y="9835"/>
                  </a:lnTo>
                  <a:lnTo>
                    <a:pt x="15463" y="9709"/>
                  </a:lnTo>
                  <a:lnTo>
                    <a:pt x="15505" y="9667"/>
                  </a:lnTo>
                  <a:lnTo>
                    <a:pt x="15610" y="9688"/>
                  </a:lnTo>
                  <a:lnTo>
                    <a:pt x="15777" y="9709"/>
                  </a:lnTo>
                  <a:lnTo>
                    <a:pt x="15819" y="9667"/>
                  </a:lnTo>
                  <a:lnTo>
                    <a:pt x="16007" y="9667"/>
                  </a:lnTo>
                  <a:lnTo>
                    <a:pt x="16133" y="9730"/>
                  </a:lnTo>
                  <a:lnTo>
                    <a:pt x="16342" y="9793"/>
                  </a:lnTo>
                  <a:lnTo>
                    <a:pt x="16677" y="9835"/>
                  </a:lnTo>
                  <a:lnTo>
                    <a:pt x="16781" y="9793"/>
                  </a:lnTo>
                  <a:lnTo>
                    <a:pt x="16886" y="9709"/>
                  </a:lnTo>
                  <a:lnTo>
                    <a:pt x="17032" y="9730"/>
                  </a:lnTo>
                  <a:lnTo>
                    <a:pt x="17158" y="9730"/>
                  </a:lnTo>
                  <a:lnTo>
                    <a:pt x="17451" y="9667"/>
                  </a:lnTo>
                  <a:lnTo>
                    <a:pt x="17723" y="9730"/>
                  </a:lnTo>
                  <a:lnTo>
                    <a:pt x="17911" y="9688"/>
                  </a:lnTo>
                  <a:lnTo>
                    <a:pt x="18246" y="9688"/>
                  </a:lnTo>
                  <a:lnTo>
                    <a:pt x="18497" y="9793"/>
                  </a:lnTo>
                  <a:lnTo>
                    <a:pt x="18602" y="9772"/>
                  </a:lnTo>
                  <a:lnTo>
                    <a:pt x="18853" y="10044"/>
                  </a:lnTo>
                  <a:lnTo>
                    <a:pt x="19083" y="10107"/>
                  </a:lnTo>
                  <a:lnTo>
                    <a:pt x="19229" y="10044"/>
                  </a:lnTo>
                  <a:lnTo>
                    <a:pt x="19188" y="9897"/>
                  </a:lnTo>
                  <a:lnTo>
                    <a:pt x="19313" y="9814"/>
                  </a:lnTo>
                  <a:lnTo>
                    <a:pt x="19313" y="9772"/>
                  </a:lnTo>
                  <a:lnTo>
                    <a:pt x="19376" y="9730"/>
                  </a:lnTo>
                  <a:lnTo>
                    <a:pt x="19271" y="9625"/>
                  </a:lnTo>
                  <a:lnTo>
                    <a:pt x="19313" y="9521"/>
                  </a:lnTo>
                  <a:lnTo>
                    <a:pt x="19397" y="9458"/>
                  </a:lnTo>
                  <a:lnTo>
                    <a:pt x="19355" y="9207"/>
                  </a:lnTo>
                  <a:lnTo>
                    <a:pt x="19229" y="9144"/>
                  </a:lnTo>
                  <a:lnTo>
                    <a:pt x="19188" y="9039"/>
                  </a:lnTo>
                  <a:lnTo>
                    <a:pt x="19083" y="8851"/>
                  </a:lnTo>
                  <a:lnTo>
                    <a:pt x="19062" y="8747"/>
                  </a:lnTo>
                  <a:lnTo>
                    <a:pt x="19020" y="8663"/>
                  </a:lnTo>
                  <a:lnTo>
                    <a:pt x="19020" y="8579"/>
                  </a:lnTo>
                  <a:lnTo>
                    <a:pt x="18957" y="8412"/>
                  </a:lnTo>
                  <a:lnTo>
                    <a:pt x="19041" y="8328"/>
                  </a:lnTo>
                  <a:lnTo>
                    <a:pt x="19041" y="8265"/>
                  </a:lnTo>
                  <a:lnTo>
                    <a:pt x="18916" y="8244"/>
                  </a:lnTo>
                  <a:lnTo>
                    <a:pt x="18748" y="8265"/>
                  </a:lnTo>
                  <a:lnTo>
                    <a:pt x="18644" y="8202"/>
                  </a:lnTo>
                  <a:lnTo>
                    <a:pt x="18644" y="8119"/>
                  </a:lnTo>
                  <a:lnTo>
                    <a:pt x="18748" y="8014"/>
                  </a:lnTo>
                  <a:lnTo>
                    <a:pt x="18853" y="7951"/>
                  </a:lnTo>
                  <a:lnTo>
                    <a:pt x="18916" y="8014"/>
                  </a:lnTo>
                  <a:lnTo>
                    <a:pt x="19020" y="8014"/>
                  </a:lnTo>
                  <a:lnTo>
                    <a:pt x="19167" y="7930"/>
                  </a:lnTo>
                  <a:lnTo>
                    <a:pt x="19439" y="7889"/>
                  </a:lnTo>
                  <a:lnTo>
                    <a:pt x="19564" y="7847"/>
                  </a:lnTo>
                  <a:lnTo>
                    <a:pt x="19648" y="7826"/>
                  </a:lnTo>
                  <a:lnTo>
                    <a:pt x="19711" y="7889"/>
                  </a:lnTo>
                  <a:lnTo>
                    <a:pt x="19794" y="7889"/>
                  </a:lnTo>
                  <a:lnTo>
                    <a:pt x="19878" y="7826"/>
                  </a:lnTo>
                  <a:lnTo>
                    <a:pt x="19962" y="7826"/>
                  </a:lnTo>
                  <a:lnTo>
                    <a:pt x="19962" y="7742"/>
                  </a:lnTo>
                  <a:lnTo>
                    <a:pt x="20004" y="7617"/>
                  </a:lnTo>
                  <a:lnTo>
                    <a:pt x="19878" y="7575"/>
                  </a:lnTo>
                  <a:lnTo>
                    <a:pt x="19815" y="7512"/>
                  </a:lnTo>
                  <a:lnTo>
                    <a:pt x="19836" y="7428"/>
                  </a:lnTo>
                  <a:lnTo>
                    <a:pt x="19836" y="7177"/>
                  </a:lnTo>
                  <a:lnTo>
                    <a:pt x="19899" y="6842"/>
                  </a:lnTo>
                  <a:lnTo>
                    <a:pt x="19899" y="6696"/>
                  </a:lnTo>
                  <a:lnTo>
                    <a:pt x="19962" y="6550"/>
                  </a:lnTo>
                  <a:lnTo>
                    <a:pt x="20004" y="6278"/>
                  </a:lnTo>
                  <a:lnTo>
                    <a:pt x="20213" y="6278"/>
                  </a:lnTo>
                  <a:lnTo>
                    <a:pt x="20422" y="6361"/>
                  </a:lnTo>
                  <a:lnTo>
                    <a:pt x="20589" y="6382"/>
                  </a:lnTo>
                  <a:lnTo>
                    <a:pt x="20820" y="6340"/>
                  </a:lnTo>
                  <a:lnTo>
                    <a:pt x="20882" y="6340"/>
                  </a:lnTo>
                  <a:lnTo>
                    <a:pt x="20924" y="6424"/>
                  </a:lnTo>
                  <a:lnTo>
                    <a:pt x="21008" y="6424"/>
                  </a:lnTo>
                  <a:lnTo>
                    <a:pt x="21071" y="6382"/>
                  </a:lnTo>
                  <a:lnTo>
                    <a:pt x="21154" y="6278"/>
                  </a:lnTo>
                  <a:lnTo>
                    <a:pt x="21280" y="6236"/>
                  </a:lnTo>
                  <a:lnTo>
                    <a:pt x="21447" y="6068"/>
                  </a:lnTo>
                  <a:lnTo>
                    <a:pt x="21447" y="6006"/>
                  </a:lnTo>
                  <a:lnTo>
                    <a:pt x="21343" y="5838"/>
                  </a:lnTo>
                  <a:lnTo>
                    <a:pt x="21238" y="5608"/>
                  </a:lnTo>
                  <a:lnTo>
                    <a:pt x="21238" y="5378"/>
                  </a:lnTo>
                  <a:lnTo>
                    <a:pt x="21259" y="5231"/>
                  </a:lnTo>
                  <a:lnTo>
                    <a:pt x="21343" y="5169"/>
                  </a:lnTo>
                  <a:lnTo>
                    <a:pt x="21531" y="5106"/>
                  </a:lnTo>
                  <a:lnTo>
                    <a:pt x="21594" y="4980"/>
                  </a:lnTo>
                  <a:lnTo>
                    <a:pt x="21552" y="4917"/>
                  </a:lnTo>
                  <a:lnTo>
                    <a:pt x="21573" y="4813"/>
                  </a:lnTo>
                  <a:lnTo>
                    <a:pt x="21698" y="4666"/>
                  </a:lnTo>
                  <a:lnTo>
                    <a:pt x="21803" y="4604"/>
                  </a:lnTo>
                  <a:lnTo>
                    <a:pt x="21908" y="4499"/>
                  </a:lnTo>
                  <a:lnTo>
                    <a:pt x="21887" y="4478"/>
                  </a:lnTo>
                  <a:lnTo>
                    <a:pt x="21866" y="4457"/>
                  </a:lnTo>
                  <a:lnTo>
                    <a:pt x="21698" y="4394"/>
                  </a:lnTo>
                  <a:lnTo>
                    <a:pt x="21573" y="4269"/>
                  </a:lnTo>
                  <a:lnTo>
                    <a:pt x="21489" y="4269"/>
                  </a:lnTo>
                  <a:lnTo>
                    <a:pt x="21447" y="4164"/>
                  </a:lnTo>
                  <a:lnTo>
                    <a:pt x="21489" y="4039"/>
                  </a:lnTo>
                  <a:lnTo>
                    <a:pt x="21447" y="3976"/>
                  </a:lnTo>
                  <a:lnTo>
                    <a:pt x="21343" y="4060"/>
                  </a:lnTo>
                  <a:lnTo>
                    <a:pt x="21259" y="4164"/>
                  </a:lnTo>
                  <a:lnTo>
                    <a:pt x="21154" y="4185"/>
                  </a:lnTo>
                  <a:lnTo>
                    <a:pt x="20861" y="4227"/>
                  </a:lnTo>
                  <a:lnTo>
                    <a:pt x="20799" y="4269"/>
                  </a:lnTo>
                  <a:lnTo>
                    <a:pt x="20757" y="4332"/>
                  </a:lnTo>
                  <a:lnTo>
                    <a:pt x="20652" y="4269"/>
                  </a:lnTo>
                  <a:lnTo>
                    <a:pt x="20548" y="4227"/>
                  </a:lnTo>
                  <a:lnTo>
                    <a:pt x="20506" y="4227"/>
                  </a:lnTo>
                  <a:lnTo>
                    <a:pt x="20485" y="4185"/>
                  </a:lnTo>
                  <a:lnTo>
                    <a:pt x="20422" y="4143"/>
                  </a:lnTo>
                  <a:lnTo>
                    <a:pt x="20401" y="4060"/>
                  </a:lnTo>
                  <a:lnTo>
                    <a:pt x="20359" y="3976"/>
                  </a:lnTo>
                  <a:lnTo>
                    <a:pt x="20401" y="3934"/>
                  </a:lnTo>
                  <a:lnTo>
                    <a:pt x="20401" y="3850"/>
                  </a:lnTo>
                  <a:lnTo>
                    <a:pt x="20317" y="3809"/>
                  </a:lnTo>
                  <a:lnTo>
                    <a:pt x="20276" y="3809"/>
                  </a:lnTo>
                  <a:lnTo>
                    <a:pt x="20129" y="3725"/>
                  </a:lnTo>
                  <a:lnTo>
                    <a:pt x="20004" y="3704"/>
                  </a:lnTo>
                  <a:lnTo>
                    <a:pt x="19962" y="3704"/>
                  </a:lnTo>
                  <a:lnTo>
                    <a:pt x="19899" y="3557"/>
                  </a:lnTo>
                  <a:lnTo>
                    <a:pt x="19794" y="3390"/>
                  </a:lnTo>
                  <a:lnTo>
                    <a:pt x="19648" y="3244"/>
                  </a:lnTo>
                  <a:lnTo>
                    <a:pt x="19460" y="3223"/>
                  </a:lnTo>
                  <a:lnTo>
                    <a:pt x="19250" y="3223"/>
                  </a:lnTo>
                  <a:lnTo>
                    <a:pt x="19062" y="3244"/>
                  </a:lnTo>
                  <a:lnTo>
                    <a:pt x="19041" y="3306"/>
                  </a:lnTo>
                  <a:lnTo>
                    <a:pt x="19083" y="3348"/>
                  </a:lnTo>
                  <a:lnTo>
                    <a:pt x="19062" y="3411"/>
                  </a:lnTo>
                  <a:lnTo>
                    <a:pt x="18936" y="3453"/>
                  </a:lnTo>
                  <a:lnTo>
                    <a:pt x="18853" y="3432"/>
                  </a:lnTo>
                  <a:lnTo>
                    <a:pt x="18727" y="3495"/>
                  </a:lnTo>
                  <a:lnTo>
                    <a:pt x="18560" y="3411"/>
                  </a:lnTo>
                  <a:lnTo>
                    <a:pt x="18497" y="3432"/>
                  </a:lnTo>
                  <a:lnTo>
                    <a:pt x="18413" y="3495"/>
                  </a:lnTo>
                  <a:lnTo>
                    <a:pt x="18309" y="3495"/>
                  </a:lnTo>
                  <a:lnTo>
                    <a:pt x="18204" y="3411"/>
                  </a:lnTo>
                  <a:lnTo>
                    <a:pt x="18079" y="3348"/>
                  </a:lnTo>
                  <a:lnTo>
                    <a:pt x="18079" y="3285"/>
                  </a:lnTo>
                  <a:lnTo>
                    <a:pt x="18100" y="3202"/>
                  </a:lnTo>
                  <a:lnTo>
                    <a:pt x="17911" y="3118"/>
                  </a:lnTo>
                  <a:lnTo>
                    <a:pt x="17828" y="3181"/>
                  </a:lnTo>
                  <a:lnTo>
                    <a:pt x="17828" y="3306"/>
                  </a:lnTo>
                  <a:lnTo>
                    <a:pt x="17869" y="3327"/>
                  </a:lnTo>
                  <a:lnTo>
                    <a:pt x="17828" y="3390"/>
                  </a:lnTo>
                  <a:lnTo>
                    <a:pt x="17744" y="3453"/>
                  </a:lnTo>
                  <a:lnTo>
                    <a:pt x="17597" y="3453"/>
                  </a:lnTo>
                  <a:lnTo>
                    <a:pt x="16175" y="1695"/>
                  </a:lnTo>
                  <a:lnTo>
                    <a:pt x="15170" y="921"/>
                  </a:lnTo>
                  <a:lnTo>
                    <a:pt x="15107" y="837"/>
                  </a:lnTo>
                  <a:lnTo>
                    <a:pt x="15191" y="816"/>
                  </a:lnTo>
                  <a:lnTo>
                    <a:pt x="15296" y="712"/>
                  </a:lnTo>
                  <a:lnTo>
                    <a:pt x="15296" y="607"/>
                  </a:lnTo>
                  <a:lnTo>
                    <a:pt x="15254" y="565"/>
                  </a:lnTo>
                  <a:lnTo>
                    <a:pt x="15087" y="607"/>
                  </a:lnTo>
                  <a:lnTo>
                    <a:pt x="14961" y="628"/>
                  </a:lnTo>
                  <a:lnTo>
                    <a:pt x="14877" y="733"/>
                  </a:lnTo>
                  <a:lnTo>
                    <a:pt x="14773" y="775"/>
                  </a:lnTo>
                  <a:lnTo>
                    <a:pt x="14647" y="900"/>
                  </a:lnTo>
                  <a:lnTo>
                    <a:pt x="14647" y="984"/>
                  </a:lnTo>
                  <a:lnTo>
                    <a:pt x="14563" y="1047"/>
                  </a:lnTo>
                  <a:lnTo>
                    <a:pt x="14522" y="1151"/>
                  </a:lnTo>
                  <a:lnTo>
                    <a:pt x="14417" y="1235"/>
                  </a:lnTo>
                  <a:lnTo>
                    <a:pt x="14229" y="1235"/>
                  </a:lnTo>
                  <a:lnTo>
                    <a:pt x="14124" y="1298"/>
                  </a:lnTo>
                  <a:lnTo>
                    <a:pt x="14145" y="1423"/>
                  </a:lnTo>
                  <a:lnTo>
                    <a:pt x="14061" y="1465"/>
                  </a:lnTo>
                  <a:lnTo>
                    <a:pt x="14019" y="1423"/>
                  </a:lnTo>
                  <a:lnTo>
                    <a:pt x="13789" y="1360"/>
                  </a:lnTo>
                  <a:lnTo>
                    <a:pt x="13643" y="1423"/>
                  </a:lnTo>
                  <a:lnTo>
                    <a:pt x="13601" y="1507"/>
                  </a:lnTo>
                  <a:lnTo>
                    <a:pt x="13517" y="1507"/>
                  </a:lnTo>
                  <a:lnTo>
                    <a:pt x="13434" y="1402"/>
                  </a:lnTo>
                  <a:lnTo>
                    <a:pt x="13434" y="1235"/>
                  </a:lnTo>
                  <a:lnTo>
                    <a:pt x="13517" y="1172"/>
                  </a:lnTo>
                  <a:lnTo>
                    <a:pt x="13538" y="1088"/>
                  </a:lnTo>
                  <a:lnTo>
                    <a:pt x="13496" y="1026"/>
                  </a:lnTo>
                  <a:lnTo>
                    <a:pt x="13413" y="1109"/>
                  </a:lnTo>
                  <a:lnTo>
                    <a:pt x="13329" y="1109"/>
                  </a:lnTo>
                  <a:lnTo>
                    <a:pt x="13120" y="1005"/>
                  </a:lnTo>
                  <a:lnTo>
                    <a:pt x="12994" y="1026"/>
                  </a:lnTo>
                  <a:lnTo>
                    <a:pt x="13015" y="1109"/>
                  </a:lnTo>
                  <a:lnTo>
                    <a:pt x="13078" y="1130"/>
                  </a:lnTo>
                  <a:lnTo>
                    <a:pt x="12994" y="1214"/>
                  </a:lnTo>
                  <a:lnTo>
                    <a:pt x="12952" y="1214"/>
                  </a:lnTo>
                  <a:lnTo>
                    <a:pt x="12869" y="1088"/>
                  </a:lnTo>
                  <a:lnTo>
                    <a:pt x="12848" y="900"/>
                  </a:lnTo>
                  <a:lnTo>
                    <a:pt x="12638" y="733"/>
                  </a:lnTo>
                  <a:lnTo>
                    <a:pt x="12597" y="775"/>
                  </a:lnTo>
                  <a:lnTo>
                    <a:pt x="12638" y="900"/>
                  </a:lnTo>
                  <a:lnTo>
                    <a:pt x="12638" y="984"/>
                  </a:lnTo>
                  <a:lnTo>
                    <a:pt x="12555" y="984"/>
                  </a:lnTo>
                  <a:lnTo>
                    <a:pt x="12513" y="879"/>
                  </a:lnTo>
                  <a:lnTo>
                    <a:pt x="12450" y="900"/>
                  </a:lnTo>
                  <a:lnTo>
                    <a:pt x="12429" y="1005"/>
                  </a:lnTo>
                  <a:lnTo>
                    <a:pt x="12366" y="1026"/>
                  </a:lnTo>
                  <a:lnTo>
                    <a:pt x="12262" y="942"/>
                  </a:lnTo>
                  <a:lnTo>
                    <a:pt x="12136" y="1026"/>
                  </a:lnTo>
                  <a:lnTo>
                    <a:pt x="12074" y="984"/>
                  </a:lnTo>
                  <a:lnTo>
                    <a:pt x="12032" y="879"/>
                  </a:lnTo>
                  <a:lnTo>
                    <a:pt x="12115" y="837"/>
                  </a:lnTo>
                  <a:lnTo>
                    <a:pt x="12136" y="796"/>
                  </a:lnTo>
                  <a:lnTo>
                    <a:pt x="12115" y="691"/>
                  </a:lnTo>
                  <a:lnTo>
                    <a:pt x="12136" y="586"/>
                  </a:lnTo>
                  <a:lnTo>
                    <a:pt x="12115" y="524"/>
                  </a:lnTo>
                  <a:lnTo>
                    <a:pt x="12032" y="482"/>
                  </a:lnTo>
                  <a:lnTo>
                    <a:pt x="11948" y="398"/>
                  </a:lnTo>
                  <a:lnTo>
                    <a:pt x="11927" y="272"/>
                  </a:lnTo>
                  <a:lnTo>
                    <a:pt x="11864" y="252"/>
                  </a:lnTo>
                  <a:lnTo>
                    <a:pt x="11822" y="84"/>
                  </a:lnTo>
                  <a:lnTo>
                    <a:pt x="11718" y="84"/>
                  </a:lnTo>
                  <a:lnTo>
                    <a:pt x="11592" y="126"/>
                  </a:lnTo>
                  <a:lnTo>
                    <a:pt x="11446" y="126"/>
                  </a:lnTo>
                  <a:lnTo>
                    <a:pt x="11299" y="42"/>
                  </a:lnTo>
                  <a:lnTo>
                    <a:pt x="11132" y="63"/>
                  </a:lnTo>
                  <a:lnTo>
                    <a:pt x="11006" y="0"/>
                  </a:lnTo>
                  <a:lnTo>
                    <a:pt x="10902" y="42"/>
                  </a:lnTo>
                  <a:lnTo>
                    <a:pt x="1086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6953;p56"/>
            <p:cNvSpPr/>
            <p:nvPr/>
          </p:nvSpPr>
          <p:spPr>
            <a:xfrm>
              <a:off x="4105619" y="2816249"/>
              <a:ext cx="110383" cy="65688"/>
            </a:xfrm>
            <a:custGeom>
              <a:avLst/>
              <a:gdLst/>
              <a:ahLst/>
              <a:cxnLst/>
              <a:rect l="l" t="t" r="r" b="b"/>
              <a:pathLst>
                <a:path w="9270" h="5776" extrusionOk="0">
                  <a:moveTo>
                    <a:pt x="1507" y="1"/>
                  </a:moveTo>
                  <a:lnTo>
                    <a:pt x="0" y="294"/>
                  </a:lnTo>
                  <a:lnTo>
                    <a:pt x="439" y="3014"/>
                  </a:lnTo>
                  <a:lnTo>
                    <a:pt x="732" y="3014"/>
                  </a:lnTo>
                  <a:lnTo>
                    <a:pt x="963" y="3035"/>
                  </a:lnTo>
                  <a:lnTo>
                    <a:pt x="1004" y="2909"/>
                  </a:lnTo>
                  <a:lnTo>
                    <a:pt x="900" y="2804"/>
                  </a:lnTo>
                  <a:lnTo>
                    <a:pt x="879" y="2595"/>
                  </a:lnTo>
                  <a:lnTo>
                    <a:pt x="983" y="2344"/>
                  </a:lnTo>
                  <a:lnTo>
                    <a:pt x="1172" y="2323"/>
                  </a:lnTo>
                  <a:lnTo>
                    <a:pt x="1276" y="2198"/>
                  </a:lnTo>
                  <a:lnTo>
                    <a:pt x="1402" y="2114"/>
                  </a:lnTo>
                  <a:lnTo>
                    <a:pt x="1527" y="2198"/>
                  </a:lnTo>
                  <a:lnTo>
                    <a:pt x="1611" y="2135"/>
                  </a:lnTo>
                  <a:lnTo>
                    <a:pt x="1507" y="2009"/>
                  </a:lnTo>
                  <a:lnTo>
                    <a:pt x="1779" y="2030"/>
                  </a:lnTo>
                  <a:lnTo>
                    <a:pt x="2155" y="2219"/>
                  </a:lnTo>
                  <a:lnTo>
                    <a:pt x="2511" y="2428"/>
                  </a:lnTo>
                  <a:lnTo>
                    <a:pt x="2532" y="2553"/>
                  </a:lnTo>
                  <a:lnTo>
                    <a:pt x="2971" y="2804"/>
                  </a:lnTo>
                  <a:lnTo>
                    <a:pt x="3306" y="2951"/>
                  </a:lnTo>
                  <a:lnTo>
                    <a:pt x="3390" y="2909"/>
                  </a:lnTo>
                  <a:lnTo>
                    <a:pt x="3515" y="2930"/>
                  </a:lnTo>
                  <a:lnTo>
                    <a:pt x="3766" y="3076"/>
                  </a:lnTo>
                  <a:lnTo>
                    <a:pt x="3871" y="3432"/>
                  </a:lnTo>
                  <a:lnTo>
                    <a:pt x="3976" y="3537"/>
                  </a:lnTo>
                  <a:lnTo>
                    <a:pt x="4017" y="3662"/>
                  </a:lnTo>
                  <a:lnTo>
                    <a:pt x="4143" y="3913"/>
                  </a:lnTo>
                  <a:lnTo>
                    <a:pt x="4352" y="3997"/>
                  </a:lnTo>
                  <a:lnTo>
                    <a:pt x="4729" y="4227"/>
                  </a:lnTo>
                  <a:lnTo>
                    <a:pt x="5126" y="4520"/>
                  </a:lnTo>
                  <a:lnTo>
                    <a:pt x="5545" y="4708"/>
                  </a:lnTo>
                  <a:lnTo>
                    <a:pt x="5921" y="5001"/>
                  </a:lnTo>
                  <a:lnTo>
                    <a:pt x="6235" y="5022"/>
                  </a:lnTo>
                  <a:lnTo>
                    <a:pt x="6319" y="5106"/>
                  </a:lnTo>
                  <a:lnTo>
                    <a:pt x="6403" y="5106"/>
                  </a:lnTo>
                  <a:lnTo>
                    <a:pt x="6612" y="5232"/>
                  </a:lnTo>
                  <a:lnTo>
                    <a:pt x="6612" y="5378"/>
                  </a:lnTo>
                  <a:lnTo>
                    <a:pt x="6633" y="5650"/>
                  </a:lnTo>
                  <a:lnTo>
                    <a:pt x="6821" y="5587"/>
                  </a:lnTo>
                  <a:lnTo>
                    <a:pt x="6926" y="5671"/>
                  </a:lnTo>
                  <a:lnTo>
                    <a:pt x="7009" y="5776"/>
                  </a:lnTo>
                  <a:lnTo>
                    <a:pt x="7072" y="5776"/>
                  </a:lnTo>
                  <a:lnTo>
                    <a:pt x="7177" y="5671"/>
                  </a:lnTo>
                  <a:lnTo>
                    <a:pt x="7281" y="5692"/>
                  </a:lnTo>
                  <a:lnTo>
                    <a:pt x="7323" y="5755"/>
                  </a:lnTo>
                  <a:lnTo>
                    <a:pt x="7365" y="5378"/>
                  </a:lnTo>
                  <a:lnTo>
                    <a:pt x="7491" y="5106"/>
                  </a:lnTo>
                  <a:lnTo>
                    <a:pt x="7553" y="5043"/>
                  </a:lnTo>
                  <a:lnTo>
                    <a:pt x="7533" y="4897"/>
                  </a:lnTo>
                  <a:lnTo>
                    <a:pt x="7407" y="4834"/>
                  </a:lnTo>
                  <a:lnTo>
                    <a:pt x="7344" y="4688"/>
                  </a:lnTo>
                  <a:lnTo>
                    <a:pt x="7386" y="4541"/>
                  </a:lnTo>
                  <a:lnTo>
                    <a:pt x="7365" y="4416"/>
                  </a:lnTo>
                  <a:lnTo>
                    <a:pt x="7219" y="4436"/>
                  </a:lnTo>
                  <a:lnTo>
                    <a:pt x="7114" y="4499"/>
                  </a:lnTo>
                  <a:lnTo>
                    <a:pt x="6947" y="4269"/>
                  </a:lnTo>
                  <a:lnTo>
                    <a:pt x="6947" y="4102"/>
                  </a:lnTo>
                  <a:lnTo>
                    <a:pt x="7072" y="3997"/>
                  </a:lnTo>
                  <a:lnTo>
                    <a:pt x="7344" y="4018"/>
                  </a:lnTo>
                  <a:lnTo>
                    <a:pt x="7449" y="3997"/>
                  </a:lnTo>
                  <a:lnTo>
                    <a:pt x="7449" y="3872"/>
                  </a:lnTo>
                  <a:lnTo>
                    <a:pt x="7679" y="3788"/>
                  </a:lnTo>
                  <a:lnTo>
                    <a:pt x="7637" y="3704"/>
                  </a:lnTo>
                  <a:lnTo>
                    <a:pt x="7574" y="3662"/>
                  </a:lnTo>
                  <a:lnTo>
                    <a:pt x="7846" y="3600"/>
                  </a:lnTo>
                  <a:lnTo>
                    <a:pt x="8014" y="3537"/>
                  </a:lnTo>
                  <a:lnTo>
                    <a:pt x="8056" y="3390"/>
                  </a:lnTo>
                  <a:lnTo>
                    <a:pt x="7867" y="3328"/>
                  </a:lnTo>
                  <a:lnTo>
                    <a:pt x="7867" y="3181"/>
                  </a:lnTo>
                  <a:lnTo>
                    <a:pt x="8014" y="3139"/>
                  </a:lnTo>
                  <a:lnTo>
                    <a:pt x="8181" y="3014"/>
                  </a:lnTo>
                  <a:lnTo>
                    <a:pt x="8286" y="3035"/>
                  </a:lnTo>
                  <a:lnTo>
                    <a:pt x="8453" y="2825"/>
                  </a:lnTo>
                  <a:lnTo>
                    <a:pt x="8600" y="2951"/>
                  </a:lnTo>
                  <a:lnTo>
                    <a:pt x="8621" y="3056"/>
                  </a:lnTo>
                  <a:lnTo>
                    <a:pt x="8914" y="3014"/>
                  </a:lnTo>
                  <a:lnTo>
                    <a:pt x="9123" y="3014"/>
                  </a:lnTo>
                  <a:lnTo>
                    <a:pt x="9269" y="2825"/>
                  </a:lnTo>
                  <a:lnTo>
                    <a:pt x="9248" y="2721"/>
                  </a:lnTo>
                  <a:lnTo>
                    <a:pt x="8955" y="2491"/>
                  </a:lnTo>
                  <a:lnTo>
                    <a:pt x="8893" y="2491"/>
                  </a:lnTo>
                  <a:lnTo>
                    <a:pt x="8893" y="2637"/>
                  </a:lnTo>
                  <a:lnTo>
                    <a:pt x="8788" y="2742"/>
                  </a:lnTo>
                  <a:lnTo>
                    <a:pt x="8683" y="2721"/>
                  </a:lnTo>
                  <a:lnTo>
                    <a:pt x="8579" y="2616"/>
                  </a:lnTo>
                  <a:lnTo>
                    <a:pt x="8307" y="2532"/>
                  </a:lnTo>
                  <a:lnTo>
                    <a:pt x="8202" y="2449"/>
                  </a:lnTo>
                  <a:lnTo>
                    <a:pt x="8286" y="2323"/>
                  </a:lnTo>
                  <a:lnTo>
                    <a:pt x="8453" y="2030"/>
                  </a:lnTo>
                  <a:lnTo>
                    <a:pt x="8453" y="1905"/>
                  </a:lnTo>
                  <a:lnTo>
                    <a:pt x="8369" y="1905"/>
                  </a:lnTo>
                  <a:lnTo>
                    <a:pt x="8265" y="2072"/>
                  </a:lnTo>
                  <a:lnTo>
                    <a:pt x="8160" y="2093"/>
                  </a:lnTo>
                  <a:lnTo>
                    <a:pt x="7909" y="2386"/>
                  </a:lnTo>
                  <a:lnTo>
                    <a:pt x="7846" y="2532"/>
                  </a:lnTo>
                  <a:lnTo>
                    <a:pt x="7784" y="2616"/>
                  </a:lnTo>
                  <a:lnTo>
                    <a:pt x="7658" y="2825"/>
                  </a:lnTo>
                  <a:lnTo>
                    <a:pt x="7449" y="3035"/>
                  </a:lnTo>
                  <a:lnTo>
                    <a:pt x="7365" y="3014"/>
                  </a:lnTo>
                  <a:lnTo>
                    <a:pt x="7114" y="2867"/>
                  </a:lnTo>
                  <a:lnTo>
                    <a:pt x="6926" y="2846"/>
                  </a:lnTo>
                  <a:lnTo>
                    <a:pt x="6737" y="2867"/>
                  </a:lnTo>
                  <a:lnTo>
                    <a:pt x="6486" y="3014"/>
                  </a:lnTo>
                  <a:lnTo>
                    <a:pt x="6361" y="3014"/>
                  </a:lnTo>
                  <a:lnTo>
                    <a:pt x="6131" y="2323"/>
                  </a:lnTo>
                  <a:lnTo>
                    <a:pt x="5712" y="2281"/>
                  </a:lnTo>
                  <a:lnTo>
                    <a:pt x="5691" y="1465"/>
                  </a:lnTo>
                  <a:lnTo>
                    <a:pt x="5503" y="1549"/>
                  </a:lnTo>
                  <a:lnTo>
                    <a:pt x="5356" y="1172"/>
                  </a:lnTo>
                  <a:lnTo>
                    <a:pt x="5064" y="963"/>
                  </a:lnTo>
                  <a:lnTo>
                    <a:pt x="4122" y="963"/>
                  </a:lnTo>
                  <a:lnTo>
                    <a:pt x="3264" y="1047"/>
                  </a:lnTo>
                  <a:lnTo>
                    <a:pt x="2762" y="754"/>
                  </a:lnTo>
                  <a:lnTo>
                    <a:pt x="2427" y="628"/>
                  </a:lnTo>
                  <a:lnTo>
                    <a:pt x="1507"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6954;p56"/>
            <p:cNvSpPr/>
            <p:nvPr/>
          </p:nvSpPr>
          <p:spPr>
            <a:xfrm>
              <a:off x="4085936" y="2839096"/>
              <a:ext cx="98666" cy="59262"/>
            </a:xfrm>
            <a:custGeom>
              <a:avLst/>
              <a:gdLst/>
              <a:ahLst/>
              <a:cxnLst/>
              <a:rect l="l" t="t" r="r" b="b"/>
              <a:pathLst>
                <a:path w="8286" h="5211" extrusionOk="0">
                  <a:moveTo>
                    <a:pt x="3160" y="0"/>
                  </a:moveTo>
                  <a:lnTo>
                    <a:pt x="3264" y="126"/>
                  </a:lnTo>
                  <a:lnTo>
                    <a:pt x="3180" y="189"/>
                  </a:lnTo>
                  <a:lnTo>
                    <a:pt x="3055" y="105"/>
                  </a:lnTo>
                  <a:lnTo>
                    <a:pt x="2929" y="189"/>
                  </a:lnTo>
                  <a:lnTo>
                    <a:pt x="2825" y="314"/>
                  </a:lnTo>
                  <a:lnTo>
                    <a:pt x="2636" y="335"/>
                  </a:lnTo>
                  <a:lnTo>
                    <a:pt x="2532" y="586"/>
                  </a:lnTo>
                  <a:lnTo>
                    <a:pt x="2553" y="795"/>
                  </a:lnTo>
                  <a:lnTo>
                    <a:pt x="2657" y="900"/>
                  </a:lnTo>
                  <a:lnTo>
                    <a:pt x="2616" y="1026"/>
                  </a:lnTo>
                  <a:lnTo>
                    <a:pt x="2385" y="1005"/>
                  </a:lnTo>
                  <a:lnTo>
                    <a:pt x="2092" y="1005"/>
                  </a:lnTo>
                  <a:lnTo>
                    <a:pt x="2009" y="1026"/>
                  </a:lnTo>
                  <a:lnTo>
                    <a:pt x="1779" y="1067"/>
                  </a:lnTo>
                  <a:lnTo>
                    <a:pt x="1402" y="628"/>
                  </a:lnTo>
                  <a:lnTo>
                    <a:pt x="983" y="398"/>
                  </a:lnTo>
                  <a:lnTo>
                    <a:pt x="628" y="335"/>
                  </a:lnTo>
                  <a:lnTo>
                    <a:pt x="335" y="440"/>
                  </a:lnTo>
                  <a:lnTo>
                    <a:pt x="0" y="754"/>
                  </a:lnTo>
                  <a:lnTo>
                    <a:pt x="0" y="816"/>
                  </a:lnTo>
                  <a:lnTo>
                    <a:pt x="84" y="900"/>
                  </a:lnTo>
                  <a:lnTo>
                    <a:pt x="126" y="963"/>
                  </a:lnTo>
                  <a:lnTo>
                    <a:pt x="209" y="1047"/>
                  </a:lnTo>
                  <a:lnTo>
                    <a:pt x="251" y="1151"/>
                  </a:lnTo>
                  <a:lnTo>
                    <a:pt x="356" y="1360"/>
                  </a:lnTo>
                  <a:lnTo>
                    <a:pt x="335" y="1528"/>
                  </a:lnTo>
                  <a:lnTo>
                    <a:pt x="293" y="1653"/>
                  </a:lnTo>
                  <a:lnTo>
                    <a:pt x="314" y="1946"/>
                  </a:lnTo>
                  <a:lnTo>
                    <a:pt x="356" y="2009"/>
                  </a:lnTo>
                  <a:lnTo>
                    <a:pt x="398" y="2093"/>
                  </a:lnTo>
                  <a:lnTo>
                    <a:pt x="607" y="2302"/>
                  </a:lnTo>
                  <a:lnTo>
                    <a:pt x="565" y="2218"/>
                  </a:lnTo>
                  <a:lnTo>
                    <a:pt x="523" y="2155"/>
                  </a:lnTo>
                  <a:lnTo>
                    <a:pt x="544" y="2114"/>
                  </a:lnTo>
                  <a:lnTo>
                    <a:pt x="732" y="2155"/>
                  </a:lnTo>
                  <a:lnTo>
                    <a:pt x="816" y="2093"/>
                  </a:lnTo>
                  <a:lnTo>
                    <a:pt x="858" y="2114"/>
                  </a:lnTo>
                  <a:lnTo>
                    <a:pt x="837" y="2260"/>
                  </a:lnTo>
                  <a:lnTo>
                    <a:pt x="858" y="2365"/>
                  </a:lnTo>
                  <a:lnTo>
                    <a:pt x="942" y="2323"/>
                  </a:lnTo>
                  <a:lnTo>
                    <a:pt x="983" y="2427"/>
                  </a:lnTo>
                  <a:lnTo>
                    <a:pt x="963" y="2490"/>
                  </a:lnTo>
                  <a:lnTo>
                    <a:pt x="858" y="2469"/>
                  </a:lnTo>
                  <a:lnTo>
                    <a:pt x="816" y="2469"/>
                  </a:lnTo>
                  <a:lnTo>
                    <a:pt x="753" y="2427"/>
                  </a:lnTo>
                  <a:lnTo>
                    <a:pt x="649" y="2511"/>
                  </a:lnTo>
                  <a:lnTo>
                    <a:pt x="649" y="2616"/>
                  </a:lnTo>
                  <a:lnTo>
                    <a:pt x="732" y="2699"/>
                  </a:lnTo>
                  <a:lnTo>
                    <a:pt x="711" y="2574"/>
                  </a:lnTo>
                  <a:lnTo>
                    <a:pt x="774" y="2574"/>
                  </a:lnTo>
                  <a:lnTo>
                    <a:pt x="837" y="2595"/>
                  </a:lnTo>
                  <a:lnTo>
                    <a:pt x="921" y="2616"/>
                  </a:lnTo>
                  <a:lnTo>
                    <a:pt x="963" y="2720"/>
                  </a:lnTo>
                  <a:lnTo>
                    <a:pt x="1130" y="2804"/>
                  </a:lnTo>
                  <a:lnTo>
                    <a:pt x="1172" y="2909"/>
                  </a:lnTo>
                  <a:lnTo>
                    <a:pt x="1151" y="3097"/>
                  </a:lnTo>
                  <a:lnTo>
                    <a:pt x="1172" y="3160"/>
                  </a:lnTo>
                  <a:lnTo>
                    <a:pt x="1172" y="3453"/>
                  </a:lnTo>
                  <a:lnTo>
                    <a:pt x="1235" y="3662"/>
                  </a:lnTo>
                  <a:lnTo>
                    <a:pt x="1339" y="3955"/>
                  </a:lnTo>
                  <a:lnTo>
                    <a:pt x="1444" y="3871"/>
                  </a:lnTo>
                  <a:lnTo>
                    <a:pt x="1716" y="3871"/>
                  </a:lnTo>
                  <a:lnTo>
                    <a:pt x="1779" y="3725"/>
                  </a:lnTo>
                  <a:lnTo>
                    <a:pt x="1862" y="3620"/>
                  </a:lnTo>
                  <a:lnTo>
                    <a:pt x="1967" y="3620"/>
                  </a:lnTo>
                  <a:lnTo>
                    <a:pt x="2197" y="3411"/>
                  </a:lnTo>
                  <a:lnTo>
                    <a:pt x="2427" y="3348"/>
                  </a:lnTo>
                  <a:lnTo>
                    <a:pt x="2636" y="3411"/>
                  </a:lnTo>
                  <a:lnTo>
                    <a:pt x="2699" y="3264"/>
                  </a:lnTo>
                  <a:lnTo>
                    <a:pt x="2804" y="3243"/>
                  </a:lnTo>
                  <a:lnTo>
                    <a:pt x="2929" y="3306"/>
                  </a:lnTo>
                  <a:lnTo>
                    <a:pt x="3055" y="3264"/>
                  </a:lnTo>
                  <a:lnTo>
                    <a:pt x="3264" y="3453"/>
                  </a:lnTo>
                  <a:lnTo>
                    <a:pt x="3432" y="3515"/>
                  </a:lnTo>
                  <a:lnTo>
                    <a:pt x="3766" y="3725"/>
                  </a:lnTo>
                  <a:lnTo>
                    <a:pt x="3871" y="3725"/>
                  </a:lnTo>
                  <a:lnTo>
                    <a:pt x="3955" y="3641"/>
                  </a:lnTo>
                  <a:lnTo>
                    <a:pt x="4185" y="3746"/>
                  </a:lnTo>
                  <a:lnTo>
                    <a:pt x="4310" y="3767"/>
                  </a:lnTo>
                  <a:lnTo>
                    <a:pt x="4331" y="3934"/>
                  </a:lnTo>
                  <a:lnTo>
                    <a:pt x="4394" y="3976"/>
                  </a:lnTo>
                  <a:lnTo>
                    <a:pt x="4520" y="3955"/>
                  </a:lnTo>
                  <a:lnTo>
                    <a:pt x="4729" y="3997"/>
                  </a:lnTo>
                  <a:lnTo>
                    <a:pt x="4959" y="4311"/>
                  </a:lnTo>
                  <a:lnTo>
                    <a:pt x="5231" y="4352"/>
                  </a:lnTo>
                  <a:lnTo>
                    <a:pt x="5357" y="4394"/>
                  </a:lnTo>
                  <a:lnTo>
                    <a:pt x="5461" y="4562"/>
                  </a:lnTo>
                  <a:lnTo>
                    <a:pt x="5419" y="4666"/>
                  </a:lnTo>
                  <a:lnTo>
                    <a:pt x="5461" y="4792"/>
                  </a:lnTo>
                  <a:lnTo>
                    <a:pt x="5461" y="4876"/>
                  </a:lnTo>
                  <a:lnTo>
                    <a:pt x="5524" y="4980"/>
                  </a:lnTo>
                  <a:lnTo>
                    <a:pt x="5566" y="4938"/>
                  </a:lnTo>
                  <a:lnTo>
                    <a:pt x="5691" y="4980"/>
                  </a:lnTo>
                  <a:lnTo>
                    <a:pt x="5775" y="5043"/>
                  </a:lnTo>
                  <a:lnTo>
                    <a:pt x="5880" y="5043"/>
                  </a:lnTo>
                  <a:lnTo>
                    <a:pt x="5963" y="4980"/>
                  </a:lnTo>
                  <a:lnTo>
                    <a:pt x="6047" y="4980"/>
                  </a:lnTo>
                  <a:lnTo>
                    <a:pt x="6173" y="5085"/>
                  </a:lnTo>
                  <a:lnTo>
                    <a:pt x="6214" y="5148"/>
                  </a:lnTo>
                  <a:lnTo>
                    <a:pt x="6277" y="5210"/>
                  </a:lnTo>
                  <a:lnTo>
                    <a:pt x="6319" y="5148"/>
                  </a:lnTo>
                  <a:lnTo>
                    <a:pt x="6486" y="5127"/>
                  </a:lnTo>
                  <a:lnTo>
                    <a:pt x="6570" y="5022"/>
                  </a:lnTo>
                  <a:lnTo>
                    <a:pt x="6591" y="4938"/>
                  </a:lnTo>
                  <a:lnTo>
                    <a:pt x="6675" y="4896"/>
                  </a:lnTo>
                  <a:lnTo>
                    <a:pt x="6633" y="4813"/>
                  </a:lnTo>
                  <a:lnTo>
                    <a:pt x="6821" y="4708"/>
                  </a:lnTo>
                  <a:lnTo>
                    <a:pt x="7030" y="4666"/>
                  </a:lnTo>
                  <a:lnTo>
                    <a:pt x="7051" y="4604"/>
                  </a:lnTo>
                  <a:lnTo>
                    <a:pt x="7135" y="4520"/>
                  </a:lnTo>
                  <a:lnTo>
                    <a:pt x="7240" y="4499"/>
                  </a:lnTo>
                  <a:lnTo>
                    <a:pt x="7261" y="4373"/>
                  </a:lnTo>
                  <a:lnTo>
                    <a:pt x="7261" y="4206"/>
                  </a:lnTo>
                  <a:lnTo>
                    <a:pt x="7407" y="4080"/>
                  </a:lnTo>
                  <a:lnTo>
                    <a:pt x="7407" y="3955"/>
                  </a:lnTo>
                  <a:lnTo>
                    <a:pt x="7344" y="3892"/>
                  </a:lnTo>
                  <a:lnTo>
                    <a:pt x="7365" y="3850"/>
                  </a:lnTo>
                  <a:lnTo>
                    <a:pt x="7428" y="3829"/>
                  </a:lnTo>
                  <a:lnTo>
                    <a:pt x="7470" y="3767"/>
                  </a:lnTo>
                  <a:lnTo>
                    <a:pt x="7637" y="3725"/>
                  </a:lnTo>
                  <a:lnTo>
                    <a:pt x="7679" y="3725"/>
                  </a:lnTo>
                  <a:lnTo>
                    <a:pt x="7846" y="3620"/>
                  </a:lnTo>
                  <a:lnTo>
                    <a:pt x="7993" y="3557"/>
                  </a:lnTo>
                  <a:lnTo>
                    <a:pt x="8098" y="3641"/>
                  </a:lnTo>
                  <a:lnTo>
                    <a:pt x="8244" y="3620"/>
                  </a:lnTo>
                  <a:lnTo>
                    <a:pt x="8265" y="3641"/>
                  </a:lnTo>
                  <a:lnTo>
                    <a:pt x="8286" y="3641"/>
                  </a:lnTo>
                  <a:lnTo>
                    <a:pt x="8265" y="3369"/>
                  </a:lnTo>
                  <a:lnTo>
                    <a:pt x="8265" y="3223"/>
                  </a:lnTo>
                  <a:lnTo>
                    <a:pt x="8056" y="3097"/>
                  </a:lnTo>
                  <a:lnTo>
                    <a:pt x="7972" y="3097"/>
                  </a:lnTo>
                  <a:lnTo>
                    <a:pt x="7888" y="3013"/>
                  </a:lnTo>
                  <a:lnTo>
                    <a:pt x="7574" y="2992"/>
                  </a:lnTo>
                  <a:lnTo>
                    <a:pt x="7198" y="2699"/>
                  </a:lnTo>
                  <a:lnTo>
                    <a:pt x="6779" y="2511"/>
                  </a:lnTo>
                  <a:lnTo>
                    <a:pt x="6382" y="2218"/>
                  </a:lnTo>
                  <a:lnTo>
                    <a:pt x="6005" y="1988"/>
                  </a:lnTo>
                  <a:lnTo>
                    <a:pt x="5796" y="1904"/>
                  </a:lnTo>
                  <a:lnTo>
                    <a:pt x="5670" y="1653"/>
                  </a:lnTo>
                  <a:lnTo>
                    <a:pt x="5629" y="1528"/>
                  </a:lnTo>
                  <a:lnTo>
                    <a:pt x="5524" y="1423"/>
                  </a:lnTo>
                  <a:lnTo>
                    <a:pt x="5419" y="1067"/>
                  </a:lnTo>
                  <a:lnTo>
                    <a:pt x="5168" y="921"/>
                  </a:lnTo>
                  <a:lnTo>
                    <a:pt x="5043" y="900"/>
                  </a:lnTo>
                  <a:lnTo>
                    <a:pt x="4959" y="942"/>
                  </a:lnTo>
                  <a:lnTo>
                    <a:pt x="4624" y="795"/>
                  </a:lnTo>
                  <a:lnTo>
                    <a:pt x="4185" y="544"/>
                  </a:lnTo>
                  <a:lnTo>
                    <a:pt x="4164" y="419"/>
                  </a:lnTo>
                  <a:lnTo>
                    <a:pt x="3808" y="210"/>
                  </a:lnTo>
                  <a:lnTo>
                    <a:pt x="3432" y="21"/>
                  </a:lnTo>
                  <a:lnTo>
                    <a:pt x="316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64" name="Google Shape;6955;p56"/>
            <p:cNvGrpSpPr/>
            <p:nvPr/>
          </p:nvGrpSpPr>
          <p:grpSpPr>
            <a:xfrm>
              <a:off x="4295710" y="3079670"/>
              <a:ext cx="14968" cy="27135"/>
              <a:chOff x="4842300" y="3099950"/>
              <a:chExt cx="31425" cy="59650"/>
            </a:xfrm>
          </p:grpSpPr>
          <p:sp>
            <p:nvSpPr>
              <p:cNvPr id="1258" name="Google Shape;6956;p56"/>
              <p:cNvSpPr/>
              <p:nvPr/>
            </p:nvSpPr>
            <p:spPr>
              <a:xfrm>
                <a:off x="4842300" y="3122950"/>
                <a:ext cx="2125" cy="6825"/>
              </a:xfrm>
              <a:custGeom>
                <a:avLst/>
                <a:gdLst/>
                <a:ahLst/>
                <a:cxnLst/>
                <a:rect l="l" t="t" r="r" b="b"/>
                <a:pathLst>
                  <a:path w="85" h="273" extrusionOk="0">
                    <a:moveTo>
                      <a:pt x="84" y="1"/>
                    </a:moveTo>
                    <a:lnTo>
                      <a:pt x="1" y="22"/>
                    </a:lnTo>
                    <a:lnTo>
                      <a:pt x="43" y="126"/>
                    </a:lnTo>
                    <a:lnTo>
                      <a:pt x="1" y="273"/>
                    </a:lnTo>
                    <a:lnTo>
                      <a:pt x="64" y="126"/>
                    </a:lnTo>
                    <a:lnTo>
                      <a:pt x="43" y="22"/>
                    </a:lnTo>
                    <a:lnTo>
                      <a:pt x="84" y="22"/>
                    </a:lnTo>
                    <a:lnTo>
                      <a:pt x="84"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6957;p56"/>
              <p:cNvSpPr/>
              <p:nvPr/>
            </p:nvSpPr>
            <p:spPr>
              <a:xfrm>
                <a:off x="4842300" y="3106225"/>
                <a:ext cx="31425" cy="53375"/>
              </a:xfrm>
              <a:custGeom>
                <a:avLst/>
                <a:gdLst/>
                <a:ahLst/>
                <a:cxnLst/>
                <a:rect l="l" t="t" r="r" b="b"/>
                <a:pathLst>
                  <a:path w="1257" h="2135" extrusionOk="0">
                    <a:moveTo>
                      <a:pt x="273" y="0"/>
                    </a:moveTo>
                    <a:lnTo>
                      <a:pt x="273" y="21"/>
                    </a:lnTo>
                    <a:lnTo>
                      <a:pt x="294" y="42"/>
                    </a:lnTo>
                    <a:lnTo>
                      <a:pt x="273" y="63"/>
                    </a:lnTo>
                    <a:lnTo>
                      <a:pt x="252" y="105"/>
                    </a:lnTo>
                    <a:lnTo>
                      <a:pt x="252" y="126"/>
                    </a:lnTo>
                    <a:lnTo>
                      <a:pt x="252" y="209"/>
                    </a:lnTo>
                    <a:lnTo>
                      <a:pt x="189" y="314"/>
                    </a:lnTo>
                    <a:lnTo>
                      <a:pt x="147" y="272"/>
                    </a:lnTo>
                    <a:lnTo>
                      <a:pt x="84" y="230"/>
                    </a:lnTo>
                    <a:lnTo>
                      <a:pt x="1" y="230"/>
                    </a:lnTo>
                    <a:lnTo>
                      <a:pt x="1" y="251"/>
                    </a:lnTo>
                    <a:lnTo>
                      <a:pt x="84" y="272"/>
                    </a:lnTo>
                    <a:lnTo>
                      <a:pt x="105" y="335"/>
                    </a:lnTo>
                    <a:lnTo>
                      <a:pt x="84" y="356"/>
                    </a:lnTo>
                    <a:lnTo>
                      <a:pt x="147" y="461"/>
                    </a:lnTo>
                    <a:lnTo>
                      <a:pt x="147" y="628"/>
                    </a:lnTo>
                    <a:lnTo>
                      <a:pt x="84" y="691"/>
                    </a:lnTo>
                    <a:lnTo>
                      <a:pt x="64" y="942"/>
                    </a:lnTo>
                    <a:lnTo>
                      <a:pt x="84" y="1005"/>
                    </a:lnTo>
                    <a:lnTo>
                      <a:pt x="43" y="1046"/>
                    </a:lnTo>
                    <a:lnTo>
                      <a:pt x="84" y="1277"/>
                    </a:lnTo>
                    <a:lnTo>
                      <a:pt x="84" y="1360"/>
                    </a:lnTo>
                    <a:lnTo>
                      <a:pt x="168" y="1611"/>
                    </a:lnTo>
                    <a:lnTo>
                      <a:pt x="252" y="1925"/>
                    </a:lnTo>
                    <a:lnTo>
                      <a:pt x="315" y="2051"/>
                    </a:lnTo>
                    <a:lnTo>
                      <a:pt x="461" y="2134"/>
                    </a:lnTo>
                    <a:lnTo>
                      <a:pt x="587" y="2113"/>
                    </a:lnTo>
                    <a:lnTo>
                      <a:pt x="775" y="2093"/>
                    </a:lnTo>
                    <a:lnTo>
                      <a:pt x="942" y="2030"/>
                    </a:lnTo>
                    <a:lnTo>
                      <a:pt x="1131" y="1821"/>
                    </a:lnTo>
                    <a:lnTo>
                      <a:pt x="1214" y="1674"/>
                    </a:lnTo>
                    <a:lnTo>
                      <a:pt x="1256" y="1569"/>
                    </a:lnTo>
                    <a:lnTo>
                      <a:pt x="1235" y="1486"/>
                    </a:lnTo>
                    <a:lnTo>
                      <a:pt x="1256" y="1423"/>
                    </a:lnTo>
                    <a:lnTo>
                      <a:pt x="1256" y="1277"/>
                    </a:lnTo>
                    <a:lnTo>
                      <a:pt x="1235" y="1214"/>
                    </a:lnTo>
                    <a:lnTo>
                      <a:pt x="1256" y="1109"/>
                    </a:lnTo>
                    <a:lnTo>
                      <a:pt x="1152" y="1046"/>
                    </a:lnTo>
                    <a:lnTo>
                      <a:pt x="1089" y="795"/>
                    </a:lnTo>
                    <a:lnTo>
                      <a:pt x="1005" y="628"/>
                    </a:lnTo>
                    <a:lnTo>
                      <a:pt x="900" y="628"/>
                    </a:lnTo>
                    <a:lnTo>
                      <a:pt x="900" y="586"/>
                    </a:lnTo>
                    <a:lnTo>
                      <a:pt x="796" y="586"/>
                    </a:lnTo>
                    <a:lnTo>
                      <a:pt x="921" y="544"/>
                    </a:lnTo>
                    <a:lnTo>
                      <a:pt x="900" y="481"/>
                    </a:lnTo>
                    <a:lnTo>
                      <a:pt x="838" y="461"/>
                    </a:lnTo>
                    <a:lnTo>
                      <a:pt x="775" y="335"/>
                    </a:lnTo>
                    <a:lnTo>
                      <a:pt x="712" y="335"/>
                    </a:lnTo>
                    <a:lnTo>
                      <a:pt x="691" y="230"/>
                    </a:lnTo>
                    <a:lnTo>
                      <a:pt x="670" y="168"/>
                    </a:lnTo>
                    <a:lnTo>
                      <a:pt x="670" y="126"/>
                    </a:lnTo>
                    <a:lnTo>
                      <a:pt x="482" y="42"/>
                    </a:lnTo>
                    <a:lnTo>
                      <a:pt x="461" y="105"/>
                    </a:lnTo>
                    <a:lnTo>
                      <a:pt x="377" y="63"/>
                    </a:lnTo>
                    <a:lnTo>
                      <a:pt x="398" y="21"/>
                    </a:lnTo>
                    <a:lnTo>
                      <a:pt x="273"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6958;p56"/>
              <p:cNvSpPr/>
              <p:nvPr/>
            </p:nvSpPr>
            <p:spPr>
              <a:xfrm>
                <a:off x="4844400" y="3099950"/>
                <a:ext cx="5250" cy="4725"/>
              </a:xfrm>
              <a:custGeom>
                <a:avLst/>
                <a:gdLst/>
                <a:ahLst/>
                <a:cxnLst/>
                <a:rect l="l" t="t" r="r" b="b"/>
                <a:pathLst>
                  <a:path w="210" h="189" extrusionOk="0">
                    <a:moveTo>
                      <a:pt x="189" y="0"/>
                    </a:moveTo>
                    <a:lnTo>
                      <a:pt x="0" y="42"/>
                    </a:lnTo>
                    <a:lnTo>
                      <a:pt x="0" y="105"/>
                    </a:lnTo>
                    <a:lnTo>
                      <a:pt x="126" y="188"/>
                    </a:lnTo>
                    <a:lnTo>
                      <a:pt x="126" y="147"/>
                    </a:lnTo>
                    <a:lnTo>
                      <a:pt x="168" y="147"/>
                    </a:lnTo>
                    <a:lnTo>
                      <a:pt x="210" y="42"/>
                    </a:lnTo>
                    <a:lnTo>
                      <a:pt x="189"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6959;p56"/>
              <p:cNvSpPr/>
              <p:nvPr/>
            </p:nvSpPr>
            <p:spPr>
              <a:xfrm>
                <a:off x="4849625" y="3101500"/>
                <a:ext cx="7875" cy="6300"/>
              </a:xfrm>
              <a:custGeom>
                <a:avLst/>
                <a:gdLst/>
                <a:ahLst/>
                <a:cxnLst/>
                <a:rect l="l" t="t" r="r" b="b"/>
                <a:pathLst>
                  <a:path w="315" h="252" extrusionOk="0">
                    <a:moveTo>
                      <a:pt x="43" y="1"/>
                    </a:moveTo>
                    <a:lnTo>
                      <a:pt x="43" y="43"/>
                    </a:lnTo>
                    <a:lnTo>
                      <a:pt x="84" y="85"/>
                    </a:lnTo>
                    <a:lnTo>
                      <a:pt x="1" y="85"/>
                    </a:lnTo>
                    <a:lnTo>
                      <a:pt x="1" y="105"/>
                    </a:lnTo>
                    <a:lnTo>
                      <a:pt x="126" y="147"/>
                    </a:lnTo>
                    <a:lnTo>
                      <a:pt x="189" y="210"/>
                    </a:lnTo>
                    <a:lnTo>
                      <a:pt x="273" y="210"/>
                    </a:lnTo>
                    <a:lnTo>
                      <a:pt x="315" y="252"/>
                    </a:lnTo>
                    <a:lnTo>
                      <a:pt x="294" y="210"/>
                    </a:lnTo>
                    <a:lnTo>
                      <a:pt x="168" y="105"/>
                    </a:lnTo>
                    <a:lnTo>
                      <a:pt x="168" y="22"/>
                    </a:lnTo>
                    <a:lnTo>
                      <a:pt x="43"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65" name="Google Shape;6960;p56"/>
            <p:cNvSpPr/>
            <p:nvPr/>
          </p:nvSpPr>
          <p:spPr>
            <a:xfrm>
              <a:off x="4210500" y="2911903"/>
              <a:ext cx="193104" cy="180152"/>
            </a:xfrm>
            <a:custGeom>
              <a:avLst/>
              <a:gdLst/>
              <a:ahLst/>
              <a:cxnLst/>
              <a:rect l="l" t="t" r="r" b="b"/>
              <a:pathLst>
                <a:path w="16217" h="15841" extrusionOk="0">
                  <a:moveTo>
                    <a:pt x="6906" y="15150"/>
                  </a:moveTo>
                  <a:lnTo>
                    <a:pt x="6927" y="15212"/>
                  </a:lnTo>
                  <a:lnTo>
                    <a:pt x="6927" y="15171"/>
                  </a:lnTo>
                  <a:lnTo>
                    <a:pt x="6906" y="15150"/>
                  </a:lnTo>
                  <a:close/>
                  <a:moveTo>
                    <a:pt x="3997" y="1"/>
                  </a:moveTo>
                  <a:lnTo>
                    <a:pt x="3914" y="147"/>
                  </a:lnTo>
                  <a:lnTo>
                    <a:pt x="3788" y="147"/>
                  </a:lnTo>
                  <a:lnTo>
                    <a:pt x="3600" y="294"/>
                  </a:lnTo>
                  <a:lnTo>
                    <a:pt x="3453" y="587"/>
                  </a:lnTo>
                  <a:lnTo>
                    <a:pt x="3391" y="629"/>
                  </a:lnTo>
                  <a:lnTo>
                    <a:pt x="3286" y="733"/>
                  </a:lnTo>
                  <a:lnTo>
                    <a:pt x="3223" y="733"/>
                  </a:lnTo>
                  <a:lnTo>
                    <a:pt x="3119" y="817"/>
                  </a:lnTo>
                  <a:lnTo>
                    <a:pt x="3014" y="838"/>
                  </a:lnTo>
                  <a:lnTo>
                    <a:pt x="2826" y="1026"/>
                  </a:lnTo>
                  <a:lnTo>
                    <a:pt x="2846" y="1089"/>
                  </a:lnTo>
                  <a:lnTo>
                    <a:pt x="2930" y="1298"/>
                  </a:lnTo>
                  <a:lnTo>
                    <a:pt x="2867" y="1570"/>
                  </a:lnTo>
                  <a:lnTo>
                    <a:pt x="2867" y="1717"/>
                  </a:lnTo>
                  <a:lnTo>
                    <a:pt x="2763" y="1779"/>
                  </a:lnTo>
                  <a:lnTo>
                    <a:pt x="2616" y="1968"/>
                  </a:lnTo>
                  <a:lnTo>
                    <a:pt x="2700" y="2031"/>
                  </a:lnTo>
                  <a:lnTo>
                    <a:pt x="2700" y="2135"/>
                  </a:lnTo>
                  <a:lnTo>
                    <a:pt x="2637" y="2261"/>
                  </a:lnTo>
                  <a:lnTo>
                    <a:pt x="2428" y="2365"/>
                  </a:lnTo>
                  <a:lnTo>
                    <a:pt x="2323" y="2554"/>
                  </a:lnTo>
                  <a:lnTo>
                    <a:pt x="2302" y="2721"/>
                  </a:lnTo>
                  <a:lnTo>
                    <a:pt x="2219" y="2867"/>
                  </a:lnTo>
                  <a:lnTo>
                    <a:pt x="1968" y="3035"/>
                  </a:lnTo>
                  <a:lnTo>
                    <a:pt x="1863" y="3391"/>
                  </a:lnTo>
                  <a:lnTo>
                    <a:pt x="1675" y="3600"/>
                  </a:lnTo>
                  <a:lnTo>
                    <a:pt x="1361" y="3600"/>
                  </a:lnTo>
                  <a:lnTo>
                    <a:pt x="1152" y="3725"/>
                  </a:lnTo>
                  <a:lnTo>
                    <a:pt x="1068" y="3704"/>
                  </a:lnTo>
                  <a:lnTo>
                    <a:pt x="1047" y="3600"/>
                  </a:lnTo>
                  <a:lnTo>
                    <a:pt x="922" y="3537"/>
                  </a:lnTo>
                  <a:lnTo>
                    <a:pt x="838" y="3600"/>
                  </a:lnTo>
                  <a:lnTo>
                    <a:pt x="733" y="3642"/>
                  </a:lnTo>
                  <a:lnTo>
                    <a:pt x="691" y="3746"/>
                  </a:lnTo>
                  <a:lnTo>
                    <a:pt x="545" y="3956"/>
                  </a:lnTo>
                  <a:lnTo>
                    <a:pt x="461" y="3976"/>
                  </a:lnTo>
                  <a:lnTo>
                    <a:pt x="357" y="4228"/>
                  </a:lnTo>
                  <a:lnTo>
                    <a:pt x="357" y="4374"/>
                  </a:lnTo>
                  <a:lnTo>
                    <a:pt x="461" y="4353"/>
                  </a:lnTo>
                  <a:lnTo>
                    <a:pt x="608" y="4395"/>
                  </a:lnTo>
                  <a:lnTo>
                    <a:pt x="670" y="4374"/>
                  </a:lnTo>
                  <a:lnTo>
                    <a:pt x="775" y="4374"/>
                  </a:lnTo>
                  <a:lnTo>
                    <a:pt x="859" y="4562"/>
                  </a:lnTo>
                  <a:lnTo>
                    <a:pt x="838" y="4688"/>
                  </a:lnTo>
                  <a:lnTo>
                    <a:pt x="859" y="4897"/>
                  </a:lnTo>
                  <a:lnTo>
                    <a:pt x="1068" y="5023"/>
                  </a:lnTo>
                  <a:lnTo>
                    <a:pt x="1173" y="5023"/>
                  </a:lnTo>
                  <a:lnTo>
                    <a:pt x="1256" y="5085"/>
                  </a:lnTo>
                  <a:lnTo>
                    <a:pt x="1214" y="5169"/>
                  </a:lnTo>
                  <a:lnTo>
                    <a:pt x="1340" y="5316"/>
                  </a:lnTo>
                  <a:lnTo>
                    <a:pt x="1466" y="5692"/>
                  </a:lnTo>
                  <a:lnTo>
                    <a:pt x="1445" y="5755"/>
                  </a:lnTo>
                  <a:lnTo>
                    <a:pt x="1486" y="5818"/>
                  </a:lnTo>
                  <a:lnTo>
                    <a:pt x="1382" y="5860"/>
                  </a:lnTo>
                  <a:lnTo>
                    <a:pt x="1256" y="5943"/>
                  </a:lnTo>
                  <a:lnTo>
                    <a:pt x="1194" y="5860"/>
                  </a:lnTo>
                  <a:lnTo>
                    <a:pt x="1256" y="5797"/>
                  </a:lnTo>
                  <a:lnTo>
                    <a:pt x="1256" y="5797"/>
                  </a:lnTo>
                  <a:lnTo>
                    <a:pt x="1131" y="5818"/>
                  </a:lnTo>
                  <a:lnTo>
                    <a:pt x="1068" y="5860"/>
                  </a:lnTo>
                  <a:lnTo>
                    <a:pt x="838" y="5964"/>
                  </a:lnTo>
                  <a:lnTo>
                    <a:pt x="440" y="5943"/>
                  </a:lnTo>
                  <a:lnTo>
                    <a:pt x="336" y="6006"/>
                  </a:lnTo>
                  <a:lnTo>
                    <a:pt x="252" y="5964"/>
                  </a:lnTo>
                  <a:lnTo>
                    <a:pt x="210" y="6111"/>
                  </a:lnTo>
                  <a:lnTo>
                    <a:pt x="126" y="6132"/>
                  </a:lnTo>
                  <a:lnTo>
                    <a:pt x="22" y="6215"/>
                  </a:lnTo>
                  <a:lnTo>
                    <a:pt x="1" y="6362"/>
                  </a:lnTo>
                  <a:lnTo>
                    <a:pt x="168" y="6257"/>
                  </a:lnTo>
                  <a:lnTo>
                    <a:pt x="336" y="6236"/>
                  </a:lnTo>
                  <a:lnTo>
                    <a:pt x="210" y="6320"/>
                  </a:lnTo>
                  <a:lnTo>
                    <a:pt x="106" y="6445"/>
                  </a:lnTo>
                  <a:lnTo>
                    <a:pt x="85" y="6571"/>
                  </a:lnTo>
                  <a:lnTo>
                    <a:pt x="147" y="6592"/>
                  </a:lnTo>
                  <a:lnTo>
                    <a:pt x="336" y="6780"/>
                  </a:lnTo>
                  <a:lnTo>
                    <a:pt x="691" y="6906"/>
                  </a:lnTo>
                  <a:lnTo>
                    <a:pt x="817" y="6885"/>
                  </a:lnTo>
                  <a:lnTo>
                    <a:pt x="963" y="6885"/>
                  </a:lnTo>
                  <a:lnTo>
                    <a:pt x="1194" y="6780"/>
                  </a:lnTo>
                  <a:lnTo>
                    <a:pt x="1194" y="6738"/>
                  </a:lnTo>
                  <a:lnTo>
                    <a:pt x="1194" y="6697"/>
                  </a:lnTo>
                  <a:lnTo>
                    <a:pt x="1214" y="6697"/>
                  </a:lnTo>
                  <a:lnTo>
                    <a:pt x="1340" y="6738"/>
                  </a:lnTo>
                  <a:lnTo>
                    <a:pt x="1298" y="6843"/>
                  </a:lnTo>
                  <a:lnTo>
                    <a:pt x="1256" y="6843"/>
                  </a:lnTo>
                  <a:lnTo>
                    <a:pt x="1152" y="6989"/>
                  </a:lnTo>
                  <a:lnTo>
                    <a:pt x="1068" y="6989"/>
                  </a:lnTo>
                  <a:lnTo>
                    <a:pt x="838" y="7178"/>
                  </a:lnTo>
                  <a:lnTo>
                    <a:pt x="838" y="7220"/>
                  </a:lnTo>
                  <a:lnTo>
                    <a:pt x="754" y="7199"/>
                  </a:lnTo>
                  <a:lnTo>
                    <a:pt x="733" y="7199"/>
                  </a:lnTo>
                  <a:lnTo>
                    <a:pt x="650" y="7261"/>
                  </a:lnTo>
                  <a:lnTo>
                    <a:pt x="566" y="7220"/>
                  </a:lnTo>
                  <a:lnTo>
                    <a:pt x="566" y="7115"/>
                  </a:lnTo>
                  <a:lnTo>
                    <a:pt x="503" y="7115"/>
                  </a:lnTo>
                  <a:lnTo>
                    <a:pt x="461" y="7094"/>
                  </a:lnTo>
                  <a:lnTo>
                    <a:pt x="419" y="7094"/>
                  </a:lnTo>
                  <a:lnTo>
                    <a:pt x="398" y="7178"/>
                  </a:lnTo>
                  <a:lnTo>
                    <a:pt x="419" y="7261"/>
                  </a:lnTo>
                  <a:lnTo>
                    <a:pt x="650" y="7492"/>
                  </a:lnTo>
                  <a:lnTo>
                    <a:pt x="733" y="7533"/>
                  </a:lnTo>
                  <a:lnTo>
                    <a:pt x="775" y="7533"/>
                  </a:lnTo>
                  <a:lnTo>
                    <a:pt x="817" y="7575"/>
                  </a:lnTo>
                  <a:lnTo>
                    <a:pt x="984" y="7826"/>
                  </a:lnTo>
                  <a:lnTo>
                    <a:pt x="1403" y="8161"/>
                  </a:lnTo>
                  <a:lnTo>
                    <a:pt x="1612" y="8224"/>
                  </a:lnTo>
                  <a:lnTo>
                    <a:pt x="1779" y="8161"/>
                  </a:lnTo>
                  <a:lnTo>
                    <a:pt x="2072" y="7994"/>
                  </a:lnTo>
                  <a:lnTo>
                    <a:pt x="2261" y="7889"/>
                  </a:lnTo>
                  <a:lnTo>
                    <a:pt x="2261" y="7826"/>
                  </a:lnTo>
                  <a:lnTo>
                    <a:pt x="2344" y="7722"/>
                  </a:lnTo>
                  <a:lnTo>
                    <a:pt x="2386" y="7513"/>
                  </a:lnTo>
                  <a:lnTo>
                    <a:pt x="2302" y="7408"/>
                  </a:lnTo>
                  <a:lnTo>
                    <a:pt x="2386" y="7199"/>
                  </a:lnTo>
                  <a:lnTo>
                    <a:pt x="2386" y="7094"/>
                  </a:lnTo>
                  <a:lnTo>
                    <a:pt x="2407" y="7010"/>
                  </a:lnTo>
                  <a:lnTo>
                    <a:pt x="2428" y="7094"/>
                  </a:lnTo>
                  <a:lnTo>
                    <a:pt x="2595" y="7094"/>
                  </a:lnTo>
                  <a:lnTo>
                    <a:pt x="2637" y="7115"/>
                  </a:lnTo>
                  <a:lnTo>
                    <a:pt x="2742" y="7073"/>
                  </a:lnTo>
                  <a:lnTo>
                    <a:pt x="2721" y="7115"/>
                  </a:lnTo>
                  <a:lnTo>
                    <a:pt x="2616" y="7220"/>
                  </a:lnTo>
                  <a:lnTo>
                    <a:pt x="2533" y="7199"/>
                  </a:lnTo>
                  <a:lnTo>
                    <a:pt x="2512" y="7220"/>
                  </a:lnTo>
                  <a:lnTo>
                    <a:pt x="2491" y="7366"/>
                  </a:lnTo>
                  <a:lnTo>
                    <a:pt x="2533" y="7429"/>
                  </a:lnTo>
                  <a:lnTo>
                    <a:pt x="2533" y="7533"/>
                  </a:lnTo>
                  <a:lnTo>
                    <a:pt x="2595" y="7575"/>
                  </a:lnTo>
                  <a:lnTo>
                    <a:pt x="2742" y="7533"/>
                  </a:lnTo>
                  <a:lnTo>
                    <a:pt x="2826" y="7575"/>
                  </a:lnTo>
                  <a:lnTo>
                    <a:pt x="2742" y="7575"/>
                  </a:lnTo>
                  <a:lnTo>
                    <a:pt x="2700" y="7617"/>
                  </a:lnTo>
                  <a:lnTo>
                    <a:pt x="2554" y="7701"/>
                  </a:lnTo>
                  <a:lnTo>
                    <a:pt x="2616" y="7952"/>
                  </a:lnTo>
                  <a:lnTo>
                    <a:pt x="2700" y="8015"/>
                  </a:lnTo>
                  <a:lnTo>
                    <a:pt x="2742" y="8203"/>
                  </a:lnTo>
                  <a:lnTo>
                    <a:pt x="2742" y="8349"/>
                  </a:lnTo>
                  <a:lnTo>
                    <a:pt x="2700" y="8475"/>
                  </a:lnTo>
                  <a:lnTo>
                    <a:pt x="2700" y="8580"/>
                  </a:lnTo>
                  <a:lnTo>
                    <a:pt x="2784" y="8642"/>
                  </a:lnTo>
                  <a:lnTo>
                    <a:pt x="2700" y="8684"/>
                  </a:lnTo>
                  <a:lnTo>
                    <a:pt x="2721" y="8873"/>
                  </a:lnTo>
                  <a:lnTo>
                    <a:pt x="2867" y="9186"/>
                  </a:lnTo>
                  <a:lnTo>
                    <a:pt x="2909" y="9291"/>
                  </a:lnTo>
                  <a:lnTo>
                    <a:pt x="2951" y="9375"/>
                  </a:lnTo>
                  <a:lnTo>
                    <a:pt x="2867" y="9396"/>
                  </a:lnTo>
                  <a:lnTo>
                    <a:pt x="2867" y="9521"/>
                  </a:lnTo>
                  <a:lnTo>
                    <a:pt x="3035" y="9730"/>
                  </a:lnTo>
                  <a:lnTo>
                    <a:pt x="2909" y="9730"/>
                  </a:lnTo>
                  <a:lnTo>
                    <a:pt x="3035" y="9919"/>
                  </a:lnTo>
                  <a:lnTo>
                    <a:pt x="3035" y="10086"/>
                  </a:lnTo>
                  <a:lnTo>
                    <a:pt x="3265" y="10546"/>
                  </a:lnTo>
                  <a:lnTo>
                    <a:pt x="3265" y="10860"/>
                  </a:lnTo>
                  <a:lnTo>
                    <a:pt x="3370" y="11132"/>
                  </a:lnTo>
                  <a:lnTo>
                    <a:pt x="3453" y="11174"/>
                  </a:lnTo>
                  <a:lnTo>
                    <a:pt x="3495" y="11342"/>
                  </a:lnTo>
                  <a:lnTo>
                    <a:pt x="3579" y="11383"/>
                  </a:lnTo>
                  <a:lnTo>
                    <a:pt x="3579" y="11467"/>
                  </a:lnTo>
                  <a:lnTo>
                    <a:pt x="3704" y="11697"/>
                  </a:lnTo>
                  <a:lnTo>
                    <a:pt x="3767" y="11718"/>
                  </a:lnTo>
                  <a:lnTo>
                    <a:pt x="3767" y="11781"/>
                  </a:lnTo>
                  <a:lnTo>
                    <a:pt x="3893" y="11969"/>
                  </a:lnTo>
                  <a:lnTo>
                    <a:pt x="3955" y="11969"/>
                  </a:lnTo>
                  <a:lnTo>
                    <a:pt x="3955" y="12178"/>
                  </a:lnTo>
                  <a:lnTo>
                    <a:pt x="3997" y="12241"/>
                  </a:lnTo>
                  <a:lnTo>
                    <a:pt x="4081" y="12388"/>
                  </a:lnTo>
                  <a:lnTo>
                    <a:pt x="4102" y="12555"/>
                  </a:lnTo>
                  <a:lnTo>
                    <a:pt x="4207" y="12827"/>
                  </a:lnTo>
                  <a:lnTo>
                    <a:pt x="4269" y="12932"/>
                  </a:lnTo>
                  <a:lnTo>
                    <a:pt x="4290" y="13162"/>
                  </a:lnTo>
                  <a:lnTo>
                    <a:pt x="4332" y="13225"/>
                  </a:lnTo>
                  <a:lnTo>
                    <a:pt x="4416" y="13371"/>
                  </a:lnTo>
                  <a:lnTo>
                    <a:pt x="4583" y="13539"/>
                  </a:lnTo>
                  <a:lnTo>
                    <a:pt x="4604" y="13539"/>
                  </a:lnTo>
                  <a:lnTo>
                    <a:pt x="4709" y="13685"/>
                  </a:lnTo>
                  <a:lnTo>
                    <a:pt x="4876" y="13894"/>
                  </a:lnTo>
                  <a:lnTo>
                    <a:pt x="4939" y="14083"/>
                  </a:lnTo>
                  <a:lnTo>
                    <a:pt x="5002" y="14229"/>
                  </a:lnTo>
                  <a:lnTo>
                    <a:pt x="5043" y="14271"/>
                  </a:lnTo>
                  <a:lnTo>
                    <a:pt x="5043" y="14375"/>
                  </a:lnTo>
                  <a:lnTo>
                    <a:pt x="5169" y="14606"/>
                  </a:lnTo>
                  <a:lnTo>
                    <a:pt x="5232" y="14815"/>
                  </a:lnTo>
                  <a:lnTo>
                    <a:pt x="5232" y="15045"/>
                  </a:lnTo>
                  <a:lnTo>
                    <a:pt x="5441" y="15484"/>
                  </a:lnTo>
                  <a:lnTo>
                    <a:pt x="5629" y="15673"/>
                  </a:lnTo>
                  <a:lnTo>
                    <a:pt x="5776" y="15798"/>
                  </a:lnTo>
                  <a:lnTo>
                    <a:pt x="5985" y="15840"/>
                  </a:lnTo>
                  <a:lnTo>
                    <a:pt x="6194" y="15673"/>
                  </a:lnTo>
                  <a:lnTo>
                    <a:pt x="6257" y="15547"/>
                  </a:lnTo>
                  <a:lnTo>
                    <a:pt x="6215" y="15484"/>
                  </a:lnTo>
                  <a:lnTo>
                    <a:pt x="6257" y="15464"/>
                  </a:lnTo>
                  <a:lnTo>
                    <a:pt x="6278" y="15422"/>
                  </a:lnTo>
                  <a:lnTo>
                    <a:pt x="6320" y="15317"/>
                  </a:lnTo>
                  <a:lnTo>
                    <a:pt x="6529" y="15212"/>
                  </a:lnTo>
                  <a:lnTo>
                    <a:pt x="6571" y="15212"/>
                  </a:lnTo>
                  <a:lnTo>
                    <a:pt x="6822" y="15129"/>
                  </a:lnTo>
                  <a:lnTo>
                    <a:pt x="6906" y="15150"/>
                  </a:lnTo>
                  <a:lnTo>
                    <a:pt x="6717" y="15045"/>
                  </a:lnTo>
                  <a:lnTo>
                    <a:pt x="6696" y="14961"/>
                  </a:lnTo>
                  <a:lnTo>
                    <a:pt x="6738" y="14919"/>
                  </a:lnTo>
                  <a:lnTo>
                    <a:pt x="6906" y="14710"/>
                  </a:lnTo>
                  <a:lnTo>
                    <a:pt x="6885" y="14647"/>
                  </a:lnTo>
                  <a:lnTo>
                    <a:pt x="6927" y="14543"/>
                  </a:lnTo>
                  <a:lnTo>
                    <a:pt x="7094" y="14522"/>
                  </a:lnTo>
                  <a:lnTo>
                    <a:pt x="7136" y="14543"/>
                  </a:lnTo>
                  <a:lnTo>
                    <a:pt x="7261" y="14522"/>
                  </a:lnTo>
                  <a:lnTo>
                    <a:pt x="7261" y="14375"/>
                  </a:lnTo>
                  <a:lnTo>
                    <a:pt x="7220" y="13894"/>
                  </a:lnTo>
                  <a:lnTo>
                    <a:pt x="7157" y="13811"/>
                  </a:lnTo>
                  <a:lnTo>
                    <a:pt x="7157" y="13580"/>
                  </a:lnTo>
                  <a:lnTo>
                    <a:pt x="7303" y="13329"/>
                  </a:lnTo>
                  <a:lnTo>
                    <a:pt x="7429" y="12953"/>
                  </a:lnTo>
                  <a:lnTo>
                    <a:pt x="7429" y="12660"/>
                  </a:lnTo>
                  <a:lnTo>
                    <a:pt x="7261" y="12618"/>
                  </a:lnTo>
                  <a:lnTo>
                    <a:pt x="7261" y="12178"/>
                  </a:lnTo>
                  <a:lnTo>
                    <a:pt x="7240" y="12011"/>
                  </a:lnTo>
                  <a:lnTo>
                    <a:pt x="7345" y="11906"/>
                  </a:lnTo>
                  <a:lnTo>
                    <a:pt x="7240" y="11614"/>
                  </a:lnTo>
                  <a:lnTo>
                    <a:pt x="7240" y="11404"/>
                  </a:lnTo>
                  <a:lnTo>
                    <a:pt x="7303" y="11300"/>
                  </a:lnTo>
                  <a:lnTo>
                    <a:pt x="7492" y="11132"/>
                  </a:lnTo>
                  <a:lnTo>
                    <a:pt x="7533" y="11132"/>
                  </a:lnTo>
                  <a:lnTo>
                    <a:pt x="7617" y="11195"/>
                  </a:lnTo>
                  <a:lnTo>
                    <a:pt x="7680" y="11237"/>
                  </a:lnTo>
                  <a:lnTo>
                    <a:pt x="7847" y="11028"/>
                  </a:lnTo>
                  <a:lnTo>
                    <a:pt x="7847" y="10881"/>
                  </a:lnTo>
                  <a:lnTo>
                    <a:pt x="7952" y="10818"/>
                  </a:lnTo>
                  <a:lnTo>
                    <a:pt x="8203" y="10839"/>
                  </a:lnTo>
                  <a:lnTo>
                    <a:pt x="8349" y="10756"/>
                  </a:lnTo>
                  <a:lnTo>
                    <a:pt x="8454" y="10609"/>
                  </a:lnTo>
                  <a:lnTo>
                    <a:pt x="8412" y="10463"/>
                  </a:lnTo>
                  <a:lnTo>
                    <a:pt x="8454" y="10358"/>
                  </a:lnTo>
                  <a:lnTo>
                    <a:pt x="8600" y="10212"/>
                  </a:lnTo>
                  <a:lnTo>
                    <a:pt x="8810" y="10149"/>
                  </a:lnTo>
                  <a:lnTo>
                    <a:pt x="8935" y="10023"/>
                  </a:lnTo>
                  <a:lnTo>
                    <a:pt x="9019" y="9877"/>
                  </a:lnTo>
                  <a:lnTo>
                    <a:pt x="9542" y="9479"/>
                  </a:lnTo>
                  <a:lnTo>
                    <a:pt x="9626" y="9186"/>
                  </a:lnTo>
                  <a:lnTo>
                    <a:pt x="10023" y="8852"/>
                  </a:lnTo>
                  <a:lnTo>
                    <a:pt x="9961" y="8831"/>
                  </a:lnTo>
                  <a:lnTo>
                    <a:pt x="9940" y="8852"/>
                  </a:lnTo>
                  <a:lnTo>
                    <a:pt x="9856" y="8893"/>
                  </a:lnTo>
                  <a:lnTo>
                    <a:pt x="9877" y="8747"/>
                  </a:lnTo>
                  <a:lnTo>
                    <a:pt x="9940" y="8747"/>
                  </a:lnTo>
                  <a:lnTo>
                    <a:pt x="10044" y="8663"/>
                  </a:lnTo>
                  <a:lnTo>
                    <a:pt x="10065" y="8663"/>
                  </a:lnTo>
                  <a:lnTo>
                    <a:pt x="10086" y="8684"/>
                  </a:lnTo>
                  <a:lnTo>
                    <a:pt x="10086" y="8747"/>
                  </a:lnTo>
                  <a:lnTo>
                    <a:pt x="10149" y="8789"/>
                  </a:lnTo>
                  <a:lnTo>
                    <a:pt x="10463" y="8621"/>
                  </a:lnTo>
                  <a:lnTo>
                    <a:pt x="10463" y="8559"/>
                  </a:lnTo>
                  <a:lnTo>
                    <a:pt x="10672" y="8412"/>
                  </a:lnTo>
                  <a:lnTo>
                    <a:pt x="10630" y="8329"/>
                  </a:lnTo>
                  <a:lnTo>
                    <a:pt x="10714" y="8329"/>
                  </a:lnTo>
                  <a:lnTo>
                    <a:pt x="10756" y="8224"/>
                  </a:lnTo>
                  <a:lnTo>
                    <a:pt x="10881" y="8119"/>
                  </a:lnTo>
                  <a:lnTo>
                    <a:pt x="10818" y="8098"/>
                  </a:lnTo>
                  <a:lnTo>
                    <a:pt x="10860" y="8057"/>
                  </a:lnTo>
                  <a:lnTo>
                    <a:pt x="10777" y="7931"/>
                  </a:lnTo>
                  <a:lnTo>
                    <a:pt x="10777" y="7847"/>
                  </a:lnTo>
                  <a:lnTo>
                    <a:pt x="10818" y="7743"/>
                  </a:lnTo>
                  <a:lnTo>
                    <a:pt x="10860" y="7680"/>
                  </a:lnTo>
                  <a:lnTo>
                    <a:pt x="10902" y="7617"/>
                  </a:lnTo>
                  <a:lnTo>
                    <a:pt x="11279" y="7492"/>
                  </a:lnTo>
                  <a:lnTo>
                    <a:pt x="11341" y="7387"/>
                  </a:lnTo>
                  <a:lnTo>
                    <a:pt x="11341" y="7303"/>
                  </a:lnTo>
                  <a:lnTo>
                    <a:pt x="11404" y="7220"/>
                  </a:lnTo>
                  <a:lnTo>
                    <a:pt x="11425" y="7178"/>
                  </a:lnTo>
                  <a:lnTo>
                    <a:pt x="11383" y="7115"/>
                  </a:lnTo>
                  <a:lnTo>
                    <a:pt x="11321" y="7115"/>
                  </a:lnTo>
                  <a:lnTo>
                    <a:pt x="11300" y="7073"/>
                  </a:lnTo>
                  <a:lnTo>
                    <a:pt x="11404" y="7073"/>
                  </a:lnTo>
                  <a:lnTo>
                    <a:pt x="11488" y="7157"/>
                  </a:lnTo>
                  <a:lnTo>
                    <a:pt x="11488" y="7261"/>
                  </a:lnTo>
                  <a:lnTo>
                    <a:pt x="11509" y="7387"/>
                  </a:lnTo>
                  <a:lnTo>
                    <a:pt x="11593" y="7408"/>
                  </a:lnTo>
                  <a:lnTo>
                    <a:pt x="11676" y="7408"/>
                  </a:lnTo>
                  <a:lnTo>
                    <a:pt x="11718" y="7366"/>
                  </a:lnTo>
                  <a:lnTo>
                    <a:pt x="11739" y="7387"/>
                  </a:lnTo>
                  <a:lnTo>
                    <a:pt x="11739" y="7324"/>
                  </a:lnTo>
                  <a:lnTo>
                    <a:pt x="11760" y="7282"/>
                  </a:lnTo>
                  <a:lnTo>
                    <a:pt x="11802" y="7324"/>
                  </a:lnTo>
                  <a:lnTo>
                    <a:pt x="11823" y="7492"/>
                  </a:lnTo>
                  <a:lnTo>
                    <a:pt x="11906" y="7513"/>
                  </a:lnTo>
                  <a:lnTo>
                    <a:pt x="11906" y="7429"/>
                  </a:lnTo>
                  <a:lnTo>
                    <a:pt x="11969" y="7533"/>
                  </a:lnTo>
                  <a:lnTo>
                    <a:pt x="12032" y="7429"/>
                  </a:lnTo>
                  <a:lnTo>
                    <a:pt x="11969" y="7303"/>
                  </a:lnTo>
                  <a:lnTo>
                    <a:pt x="12011" y="7303"/>
                  </a:lnTo>
                  <a:lnTo>
                    <a:pt x="11969" y="7115"/>
                  </a:lnTo>
                  <a:lnTo>
                    <a:pt x="11948" y="7010"/>
                  </a:lnTo>
                  <a:lnTo>
                    <a:pt x="11948" y="6864"/>
                  </a:lnTo>
                  <a:lnTo>
                    <a:pt x="11760" y="6634"/>
                  </a:lnTo>
                  <a:lnTo>
                    <a:pt x="11739" y="6445"/>
                  </a:lnTo>
                  <a:lnTo>
                    <a:pt x="11760" y="6341"/>
                  </a:lnTo>
                  <a:lnTo>
                    <a:pt x="11718" y="6215"/>
                  </a:lnTo>
                  <a:lnTo>
                    <a:pt x="11718" y="6027"/>
                  </a:lnTo>
                  <a:lnTo>
                    <a:pt x="11551" y="5839"/>
                  </a:lnTo>
                  <a:lnTo>
                    <a:pt x="11425" y="5797"/>
                  </a:lnTo>
                  <a:lnTo>
                    <a:pt x="11300" y="5629"/>
                  </a:lnTo>
                  <a:lnTo>
                    <a:pt x="11300" y="5399"/>
                  </a:lnTo>
                  <a:lnTo>
                    <a:pt x="11404" y="5378"/>
                  </a:lnTo>
                  <a:lnTo>
                    <a:pt x="11446" y="5211"/>
                  </a:lnTo>
                  <a:lnTo>
                    <a:pt x="11530" y="5169"/>
                  </a:lnTo>
                  <a:lnTo>
                    <a:pt x="11613" y="5190"/>
                  </a:lnTo>
                  <a:lnTo>
                    <a:pt x="11676" y="5127"/>
                  </a:lnTo>
                  <a:lnTo>
                    <a:pt x="11634" y="4981"/>
                  </a:lnTo>
                  <a:lnTo>
                    <a:pt x="11655" y="4918"/>
                  </a:lnTo>
                  <a:lnTo>
                    <a:pt x="11530" y="4897"/>
                  </a:lnTo>
                  <a:lnTo>
                    <a:pt x="11425" y="4960"/>
                  </a:lnTo>
                  <a:lnTo>
                    <a:pt x="11132" y="4855"/>
                  </a:lnTo>
                  <a:lnTo>
                    <a:pt x="11153" y="4709"/>
                  </a:lnTo>
                  <a:lnTo>
                    <a:pt x="11279" y="4583"/>
                  </a:lnTo>
                  <a:lnTo>
                    <a:pt x="11321" y="4437"/>
                  </a:lnTo>
                  <a:lnTo>
                    <a:pt x="11279" y="4374"/>
                  </a:lnTo>
                  <a:lnTo>
                    <a:pt x="11279" y="4290"/>
                  </a:lnTo>
                  <a:lnTo>
                    <a:pt x="11321" y="4290"/>
                  </a:lnTo>
                  <a:lnTo>
                    <a:pt x="11341" y="4228"/>
                  </a:lnTo>
                  <a:lnTo>
                    <a:pt x="11404" y="4269"/>
                  </a:lnTo>
                  <a:lnTo>
                    <a:pt x="11488" y="4374"/>
                  </a:lnTo>
                  <a:lnTo>
                    <a:pt x="11488" y="4437"/>
                  </a:lnTo>
                  <a:lnTo>
                    <a:pt x="11551" y="4541"/>
                  </a:lnTo>
                  <a:lnTo>
                    <a:pt x="11676" y="4562"/>
                  </a:lnTo>
                  <a:lnTo>
                    <a:pt x="11739" y="4541"/>
                  </a:lnTo>
                  <a:lnTo>
                    <a:pt x="11655" y="4479"/>
                  </a:lnTo>
                  <a:lnTo>
                    <a:pt x="11676" y="4395"/>
                  </a:lnTo>
                  <a:lnTo>
                    <a:pt x="11739" y="4395"/>
                  </a:lnTo>
                  <a:lnTo>
                    <a:pt x="11823" y="4479"/>
                  </a:lnTo>
                  <a:lnTo>
                    <a:pt x="11865" y="4541"/>
                  </a:lnTo>
                  <a:lnTo>
                    <a:pt x="11969" y="4583"/>
                  </a:lnTo>
                  <a:lnTo>
                    <a:pt x="12011" y="4541"/>
                  </a:lnTo>
                  <a:lnTo>
                    <a:pt x="12053" y="4541"/>
                  </a:lnTo>
                  <a:lnTo>
                    <a:pt x="12137" y="4667"/>
                  </a:lnTo>
                  <a:lnTo>
                    <a:pt x="12158" y="4792"/>
                  </a:lnTo>
                  <a:lnTo>
                    <a:pt x="12158" y="4876"/>
                  </a:lnTo>
                  <a:lnTo>
                    <a:pt x="12199" y="5002"/>
                  </a:lnTo>
                  <a:lnTo>
                    <a:pt x="12199" y="5085"/>
                  </a:lnTo>
                  <a:lnTo>
                    <a:pt x="12325" y="5127"/>
                  </a:lnTo>
                  <a:lnTo>
                    <a:pt x="12430" y="5106"/>
                  </a:lnTo>
                  <a:lnTo>
                    <a:pt x="12555" y="5169"/>
                  </a:lnTo>
                  <a:lnTo>
                    <a:pt x="12911" y="5169"/>
                  </a:lnTo>
                  <a:lnTo>
                    <a:pt x="13099" y="5190"/>
                  </a:lnTo>
                  <a:lnTo>
                    <a:pt x="13308" y="5169"/>
                  </a:lnTo>
                  <a:lnTo>
                    <a:pt x="13392" y="5169"/>
                  </a:lnTo>
                  <a:lnTo>
                    <a:pt x="13434" y="5190"/>
                  </a:lnTo>
                  <a:lnTo>
                    <a:pt x="13497" y="5169"/>
                  </a:lnTo>
                  <a:lnTo>
                    <a:pt x="13601" y="5274"/>
                  </a:lnTo>
                  <a:lnTo>
                    <a:pt x="13643" y="5295"/>
                  </a:lnTo>
                  <a:lnTo>
                    <a:pt x="13601" y="5420"/>
                  </a:lnTo>
                  <a:lnTo>
                    <a:pt x="13580" y="5546"/>
                  </a:lnTo>
                  <a:lnTo>
                    <a:pt x="13497" y="5755"/>
                  </a:lnTo>
                  <a:lnTo>
                    <a:pt x="13434" y="5797"/>
                  </a:lnTo>
                  <a:lnTo>
                    <a:pt x="13434" y="5860"/>
                  </a:lnTo>
                  <a:lnTo>
                    <a:pt x="13392" y="5922"/>
                  </a:lnTo>
                  <a:lnTo>
                    <a:pt x="13308" y="5922"/>
                  </a:lnTo>
                  <a:lnTo>
                    <a:pt x="13287" y="5860"/>
                  </a:lnTo>
                  <a:lnTo>
                    <a:pt x="13183" y="5943"/>
                  </a:lnTo>
                  <a:lnTo>
                    <a:pt x="13162" y="6027"/>
                  </a:lnTo>
                  <a:lnTo>
                    <a:pt x="13099" y="6048"/>
                  </a:lnTo>
                  <a:lnTo>
                    <a:pt x="13099" y="6132"/>
                  </a:lnTo>
                  <a:lnTo>
                    <a:pt x="13162" y="6278"/>
                  </a:lnTo>
                  <a:lnTo>
                    <a:pt x="13225" y="6341"/>
                  </a:lnTo>
                  <a:lnTo>
                    <a:pt x="13225" y="6383"/>
                  </a:lnTo>
                  <a:lnTo>
                    <a:pt x="13329" y="6487"/>
                  </a:lnTo>
                  <a:lnTo>
                    <a:pt x="13413" y="6592"/>
                  </a:lnTo>
                  <a:lnTo>
                    <a:pt x="13497" y="6592"/>
                  </a:lnTo>
                  <a:lnTo>
                    <a:pt x="13497" y="6529"/>
                  </a:lnTo>
                  <a:lnTo>
                    <a:pt x="13476" y="6466"/>
                  </a:lnTo>
                  <a:lnTo>
                    <a:pt x="13518" y="6383"/>
                  </a:lnTo>
                  <a:lnTo>
                    <a:pt x="13518" y="6341"/>
                  </a:lnTo>
                  <a:lnTo>
                    <a:pt x="13538" y="6278"/>
                  </a:lnTo>
                  <a:lnTo>
                    <a:pt x="13518" y="6236"/>
                  </a:lnTo>
                  <a:lnTo>
                    <a:pt x="13580" y="6173"/>
                  </a:lnTo>
                  <a:lnTo>
                    <a:pt x="13643" y="6236"/>
                  </a:lnTo>
                  <a:lnTo>
                    <a:pt x="13727" y="6236"/>
                  </a:lnTo>
                  <a:lnTo>
                    <a:pt x="13769" y="6278"/>
                  </a:lnTo>
                  <a:lnTo>
                    <a:pt x="13831" y="6362"/>
                  </a:lnTo>
                  <a:lnTo>
                    <a:pt x="13852" y="6529"/>
                  </a:lnTo>
                  <a:lnTo>
                    <a:pt x="13852" y="6655"/>
                  </a:lnTo>
                  <a:lnTo>
                    <a:pt x="13915" y="6738"/>
                  </a:lnTo>
                  <a:lnTo>
                    <a:pt x="13936" y="6969"/>
                  </a:lnTo>
                  <a:lnTo>
                    <a:pt x="13999" y="7115"/>
                  </a:lnTo>
                  <a:lnTo>
                    <a:pt x="14020" y="7199"/>
                  </a:lnTo>
                  <a:lnTo>
                    <a:pt x="14041" y="7261"/>
                  </a:lnTo>
                  <a:lnTo>
                    <a:pt x="14041" y="7303"/>
                  </a:lnTo>
                  <a:lnTo>
                    <a:pt x="14062" y="7366"/>
                  </a:lnTo>
                  <a:lnTo>
                    <a:pt x="14103" y="7387"/>
                  </a:lnTo>
                  <a:lnTo>
                    <a:pt x="14103" y="7303"/>
                  </a:lnTo>
                  <a:lnTo>
                    <a:pt x="14124" y="7199"/>
                  </a:lnTo>
                  <a:lnTo>
                    <a:pt x="14166" y="7220"/>
                  </a:lnTo>
                  <a:lnTo>
                    <a:pt x="14250" y="7199"/>
                  </a:lnTo>
                  <a:lnTo>
                    <a:pt x="14292" y="6989"/>
                  </a:lnTo>
                  <a:lnTo>
                    <a:pt x="14271" y="6885"/>
                  </a:lnTo>
                  <a:lnTo>
                    <a:pt x="14292" y="6759"/>
                  </a:lnTo>
                  <a:lnTo>
                    <a:pt x="14271" y="6592"/>
                  </a:lnTo>
                  <a:lnTo>
                    <a:pt x="14417" y="6592"/>
                  </a:lnTo>
                  <a:lnTo>
                    <a:pt x="14417" y="6383"/>
                  </a:lnTo>
                  <a:lnTo>
                    <a:pt x="14417" y="6257"/>
                  </a:lnTo>
                  <a:lnTo>
                    <a:pt x="14354" y="5964"/>
                  </a:lnTo>
                  <a:lnTo>
                    <a:pt x="14459" y="5964"/>
                  </a:lnTo>
                  <a:lnTo>
                    <a:pt x="14564" y="6006"/>
                  </a:lnTo>
                  <a:lnTo>
                    <a:pt x="14731" y="6006"/>
                  </a:lnTo>
                  <a:lnTo>
                    <a:pt x="14794" y="5797"/>
                  </a:lnTo>
                  <a:lnTo>
                    <a:pt x="14857" y="5546"/>
                  </a:lnTo>
                  <a:lnTo>
                    <a:pt x="14982" y="5232"/>
                  </a:lnTo>
                  <a:lnTo>
                    <a:pt x="14857" y="5190"/>
                  </a:lnTo>
                  <a:lnTo>
                    <a:pt x="14857" y="5085"/>
                  </a:lnTo>
                  <a:lnTo>
                    <a:pt x="15003" y="4813"/>
                  </a:lnTo>
                  <a:lnTo>
                    <a:pt x="15087" y="4583"/>
                  </a:lnTo>
                  <a:lnTo>
                    <a:pt x="15045" y="4541"/>
                  </a:lnTo>
                  <a:lnTo>
                    <a:pt x="15066" y="4374"/>
                  </a:lnTo>
                  <a:lnTo>
                    <a:pt x="15254" y="4081"/>
                  </a:lnTo>
                  <a:lnTo>
                    <a:pt x="15380" y="4039"/>
                  </a:lnTo>
                  <a:lnTo>
                    <a:pt x="15505" y="3872"/>
                  </a:lnTo>
                  <a:lnTo>
                    <a:pt x="15568" y="3725"/>
                  </a:lnTo>
                  <a:lnTo>
                    <a:pt x="15777" y="3663"/>
                  </a:lnTo>
                  <a:lnTo>
                    <a:pt x="15924" y="3558"/>
                  </a:lnTo>
                  <a:lnTo>
                    <a:pt x="16007" y="3642"/>
                  </a:lnTo>
                  <a:lnTo>
                    <a:pt x="16133" y="3704"/>
                  </a:lnTo>
                  <a:lnTo>
                    <a:pt x="16112" y="3600"/>
                  </a:lnTo>
                  <a:lnTo>
                    <a:pt x="16112" y="3432"/>
                  </a:lnTo>
                  <a:lnTo>
                    <a:pt x="16217" y="3328"/>
                  </a:lnTo>
                  <a:lnTo>
                    <a:pt x="16196" y="3244"/>
                  </a:lnTo>
                  <a:lnTo>
                    <a:pt x="16154" y="3223"/>
                  </a:lnTo>
                  <a:lnTo>
                    <a:pt x="16091" y="3119"/>
                  </a:lnTo>
                  <a:lnTo>
                    <a:pt x="15987" y="3077"/>
                  </a:lnTo>
                  <a:lnTo>
                    <a:pt x="15903" y="3119"/>
                  </a:lnTo>
                  <a:lnTo>
                    <a:pt x="15777" y="3098"/>
                  </a:lnTo>
                  <a:lnTo>
                    <a:pt x="15735" y="2993"/>
                  </a:lnTo>
                  <a:lnTo>
                    <a:pt x="15840" y="2888"/>
                  </a:lnTo>
                  <a:lnTo>
                    <a:pt x="15840" y="2805"/>
                  </a:lnTo>
                  <a:lnTo>
                    <a:pt x="15777" y="2700"/>
                  </a:lnTo>
                  <a:lnTo>
                    <a:pt x="15735" y="2616"/>
                  </a:lnTo>
                  <a:lnTo>
                    <a:pt x="15673" y="2658"/>
                  </a:lnTo>
                  <a:lnTo>
                    <a:pt x="15589" y="2658"/>
                  </a:lnTo>
                  <a:lnTo>
                    <a:pt x="15526" y="2575"/>
                  </a:lnTo>
                  <a:lnTo>
                    <a:pt x="15610" y="2407"/>
                  </a:lnTo>
                  <a:lnTo>
                    <a:pt x="15589" y="2365"/>
                  </a:lnTo>
                  <a:lnTo>
                    <a:pt x="15505" y="2365"/>
                  </a:lnTo>
                  <a:lnTo>
                    <a:pt x="15463" y="2282"/>
                  </a:lnTo>
                  <a:lnTo>
                    <a:pt x="15380" y="2261"/>
                  </a:lnTo>
                  <a:lnTo>
                    <a:pt x="15108" y="2407"/>
                  </a:lnTo>
                  <a:lnTo>
                    <a:pt x="15150" y="2512"/>
                  </a:lnTo>
                  <a:lnTo>
                    <a:pt x="15066" y="2575"/>
                  </a:lnTo>
                  <a:lnTo>
                    <a:pt x="14857" y="2491"/>
                  </a:lnTo>
                  <a:lnTo>
                    <a:pt x="14689" y="2554"/>
                  </a:lnTo>
                  <a:lnTo>
                    <a:pt x="14585" y="2386"/>
                  </a:lnTo>
                  <a:lnTo>
                    <a:pt x="14459" y="2491"/>
                  </a:lnTo>
                  <a:lnTo>
                    <a:pt x="14375" y="2491"/>
                  </a:lnTo>
                  <a:lnTo>
                    <a:pt x="14375" y="2616"/>
                  </a:lnTo>
                  <a:lnTo>
                    <a:pt x="14271" y="2784"/>
                  </a:lnTo>
                  <a:lnTo>
                    <a:pt x="14041" y="2826"/>
                  </a:lnTo>
                  <a:lnTo>
                    <a:pt x="13936" y="2867"/>
                  </a:lnTo>
                  <a:lnTo>
                    <a:pt x="13831" y="2972"/>
                  </a:lnTo>
                  <a:lnTo>
                    <a:pt x="13769" y="3098"/>
                  </a:lnTo>
                  <a:lnTo>
                    <a:pt x="13685" y="3119"/>
                  </a:lnTo>
                  <a:lnTo>
                    <a:pt x="13685" y="3202"/>
                  </a:lnTo>
                  <a:lnTo>
                    <a:pt x="13580" y="3181"/>
                  </a:lnTo>
                  <a:lnTo>
                    <a:pt x="13497" y="3223"/>
                  </a:lnTo>
                  <a:lnTo>
                    <a:pt x="13434" y="3391"/>
                  </a:lnTo>
                  <a:lnTo>
                    <a:pt x="13329" y="3391"/>
                  </a:lnTo>
                  <a:lnTo>
                    <a:pt x="13120" y="3432"/>
                  </a:lnTo>
                  <a:lnTo>
                    <a:pt x="13057" y="3432"/>
                  </a:lnTo>
                  <a:lnTo>
                    <a:pt x="13015" y="3600"/>
                  </a:lnTo>
                  <a:lnTo>
                    <a:pt x="13015" y="3704"/>
                  </a:lnTo>
                  <a:lnTo>
                    <a:pt x="13204" y="3767"/>
                  </a:lnTo>
                  <a:lnTo>
                    <a:pt x="13204" y="3935"/>
                  </a:lnTo>
                  <a:lnTo>
                    <a:pt x="13204" y="4039"/>
                  </a:lnTo>
                  <a:lnTo>
                    <a:pt x="12974" y="4123"/>
                  </a:lnTo>
                  <a:lnTo>
                    <a:pt x="12806" y="4081"/>
                  </a:lnTo>
                  <a:lnTo>
                    <a:pt x="12597" y="4144"/>
                  </a:lnTo>
                  <a:lnTo>
                    <a:pt x="12492" y="4081"/>
                  </a:lnTo>
                  <a:lnTo>
                    <a:pt x="12367" y="4123"/>
                  </a:lnTo>
                  <a:lnTo>
                    <a:pt x="12262" y="4248"/>
                  </a:lnTo>
                  <a:lnTo>
                    <a:pt x="12116" y="4248"/>
                  </a:lnTo>
                  <a:lnTo>
                    <a:pt x="11823" y="4081"/>
                  </a:lnTo>
                  <a:lnTo>
                    <a:pt x="11739" y="4144"/>
                  </a:lnTo>
                  <a:lnTo>
                    <a:pt x="11530" y="4123"/>
                  </a:lnTo>
                  <a:lnTo>
                    <a:pt x="11425" y="3935"/>
                  </a:lnTo>
                  <a:lnTo>
                    <a:pt x="11488" y="3830"/>
                  </a:lnTo>
                  <a:lnTo>
                    <a:pt x="11488" y="3704"/>
                  </a:lnTo>
                  <a:lnTo>
                    <a:pt x="11383" y="3621"/>
                  </a:lnTo>
                  <a:lnTo>
                    <a:pt x="11341" y="3453"/>
                  </a:lnTo>
                  <a:lnTo>
                    <a:pt x="11300" y="3349"/>
                  </a:lnTo>
                  <a:lnTo>
                    <a:pt x="11153" y="3349"/>
                  </a:lnTo>
                  <a:lnTo>
                    <a:pt x="11069" y="3453"/>
                  </a:lnTo>
                  <a:lnTo>
                    <a:pt x="11028" y="3453"/>
                  </a:lnTo>
                  <a:lnTo>
                    <a:pt x="11090" y="3600"/>
                  </a:lnTo>
                  <a:lnTo>
                    <a:pt x="11028" y="3851"/>
                  </a:lnTo>
                  <a:lnTo>
                    <a:pt x="11132" y="4081"/>
                  </a:lnTo>
                  <a:lnTo>
                    <a:pt x="11090" y="4353"/>
                  </a:lnTo>
                  <a:lnTo>
                    <a:pt x="10756" y="4437"/>
                  </a:lnTo>
                  <a:lnTo>
                    <a:pt x="10505" y="4290"/>
                  </a:lnTo>
                  <a:lnTo>
                    <a:pt x="10400" y="4374"/>
                  </a:lnTo>
                  <a:lnTo>
                    <a:pt x="9919" y="4186"/>
                  </a:lnTo>
                  <a:lnTo>
                    <a:pt x="9709" y="4186"/>
                  </a:lnTo>
                  <a:lnTo>
                    <a:pt x="9584" y="4248"/>
                  </a:lnTo>
                  <a:lnTo>
                    <a:pt x="9291" y="4165"/>
                  </a:lnTo>
                  <a:lnTo>
                    <a:pt x="9124" y="4039"/>
                  </a:lnTo>
                  <a:lnTo>
                    <a:pt x="9103" y="3872"/>
                  </a:lnTo>
                  <a:lnTo>
                    <a:pt x="8810" y="3830"/>
                  </a:lnTo>
                  <a:lnTo>
                    <a:pt x="8517" y="3914"/>
                  </a:lnTo>
                  <a:lnTo>
                    <a:pt x="8412" y="3830"/>
                  </a:lnTo>
                  <a:lnTo>
                    <a:pt x="8140" y="3830"/>
                  </a:lnTo>
                  <a:lnTo>
                    <a:pt x="7952" y="3725"/>
                  </a:lnTo>
                  <a:lnTo>
                    <a:pt x="7784" y="3725"/>
                  </a:lnTo>
                  <a:lnTo>
                    <a:pt x="7680" y="3642"/>
                  </a:lnTo>
                  <a:lnTo>
                    <a:pt x="7450" y="3600"/>
                  </a:lnTo>
                  <a:lnTo>
                    <a:pt x="7261" y="3391"/>
                  </a:lnTo>
                  <a:lnTo>
                    <a:pt x="7010" y="3202"/>
                  </a:lnTo>
                  <a:lnTo>
                    <a:pt x="6801" y="3139"/>
                  </a:lnTo>
                  <a:lnTo>
                    <a:pt x="6717" y="3077"/>
                  </a:lnTo>
                  <a:lnTo>
                    <a:pt x="6613" y="3077"/>
                  </a:lnTo>
                  <a:lnTo>
                    <a:pt x="6508" y="2993"/>
                  </a:lnTo>
                  <a:lnTo>
                    <a:pt x="6383" y="2972"/>
                  </a:lnTo>
                  <a:lnTo>
                    <a:pt x="6362" y="2826"/>
                  </a:lnTo>
                  <a:lnTo>
                    <a:pt x="6487" y="2616"/>
                  </a:lnTo>
                  <a:lnTo>
                    <a:pt x="6487" y="2449"/>
                  </a:lnTo>
                  <a:lnTo>
                    <a:pt x="6571" y="2135"/>
                  </a:lnTo>
                  <a:lnTo>
                    <a:pt x="6571" y="1926"/>
                  </a:lnTo>
                  <a:lnTo>
                    <a:pt x="6529" y="1947"/>
                  </a:lnTo>
                  <a:lnTo>
                    <a:pt x="6508" y="1842"/>
                  </a:lnTo>
                  <a:lnTo>
                    <a:pt x="6404" y="1842"/>
                  </a:lnTo>
                  <a:lnTo>
                    <a:pt x="6320" y="1675"/>
                  </a:lnTo>
                  <a:lnTo>
                    <a:pt x="6257" y="1654"/>
                  </a:lnTo>
                  <a:lnTo>
                    <a:pt x="6152" y="1549"/>
                  </a:lnTo>
                  <a:lnTo>
                    <a:pt x="6006" y="1528"/>
                  </a:lnTo>
                  <a:lnTo>
                    <a:pt x="5964" y="1445"/>
                  </a:lnTo>
                  <a:lnTo>
                    <a:pt x="5839" y="1445"/>
                  </a:lnTo>
                  <a:lnTo>
                    <a:pt x="5755" y="1549"/>
                  </a:lnTo>
                  <a:lnTo>
                    <a:pt x="5629" y="1507"/>
                  </a:lnTo>
                  <a:lnTo>
                    <a:pt x="5587" y="1361"/>
                  </a:lnTo>
                  <a:lnTo>
                    <a:pt x="5546" y="1361"/>
                  </a:lnTo>
                  <a:lnTo>
                    <a:pt x="5546" y="1256"/>
                  </a:lnTo>
                  <a:lnTo>
                    <a:pt x="5462" y="1152"/>
                  </a:lnTo>
                  <a:lnTo>
                    <a:pt x="5399" y="1131"/>
                  </a:lnTo>
                  <a:lnTo>
                    <a:pt x="5441" y="1047"/>
                  </a:lnTo>
                  <a:lnTo>
                    <a:pt x="5378" y="943"/>
                  </a:lnTo>
                  <a:lnTo>
                    <a:pt x="5399" y="712"/>
                  </a:lnTo>
                  <a:lnTo>
                    <a:pt x="5253" y="629"/>
                  </a:lnTo>
                  <a:lnTo>
                    <a:pt x="5232" y="566"/>
                  </a:lnTo>
                  <a:lnTo>
                    <a:pt x="5211" y="482"/>
                  </a:lnTo>
                  <a:lnTo>
                    <a:pt x="4960" y="357"/>
                  </a:lnTo>
                  <a:lnTo>
                    <a:pt x="4813" y="357"/>
                  </a:lnTo>
                  <a:lnTo>
                    <a:pt x="4751" y="189"/>
                  </a:lnTo>
                  <a:lnTo>
                    <a:pt x="4604" y="106"/>
                  </a:lnTo>
                  <a:lnTo>
                    <a:pt x="4437" y="210"/>
                  </a:lnTo>
                  <a:lnTo>
                    <a:pt x="4123"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6961;p56"/>
            <p:cNvSpPr/>
            <p:nvPr/>
          </p:nvSpPr>
          <p:spPr>
            <a:xfrm>
              <a:off x="4286244" y="2933329"/>
              <a:ext cx="56823" cy="29034"/>
            </a:xfrm>
            <a:custGeom>
              <a:avLst/>
              <a:gdLst/>
              <a:ahLst/>
              <a:cxnLst/>
              <a:rect l="l" t="t" r="r" b="b"/>
              <a:pathLst>
                <a:path w="4772" h="2553" extrusionOk="0">
                  <a:moveTo>
                    <a:pt x="231" y="0"/>
                  </a:moveTo>
                  <a:lnTo>
                    <a:pt x="210" y="42"/>
                  </a:lnTo>
                  <a:lnTo>
                    <a:pt x="210" y="251"/>
                  </a:lnTo>
                  <a:lnTo>
                    <a:pt x="126" y="565"/>
                  </a:lnTo>
                  <a:lnTo>
                    <a:pt x="126" y="732"/>
                  </a:lnTo>
                  <a:lnTo>
                    <a:pt x="1" y="942"/>
                  </a:lnTo>
                  <a:lnTo>
                    <a:pt x="22" y="1088"/>
                  </a:lnTo>
                  <a:lnTo>
                    <a:pt x="147" y="1109"/>
                  </a:lnTo>
                  <a:lnTo>
                    <a:pt x="252" y="1193"/>
                  </a:lnTo>
                  <a:lnTo>
                    <a:pt x="356" y="1193"/>
                  </a:lnTo>
                  <a:lnTo>
                    <a:pt x="440" y="1255"/>
                  </a:lnTo>
                  <a:lnTo>
                    <a:pt x="649" y="1318"/>
                  </a:lnTo>
                  <a:lnTo>
                    <a:pt x="900" y="1507"/>
                  </a:lnTo>
                  <a:lnTo>
                    <a:pt x="1089" y="1716"/>
                  </a:lnTo>
                  <a:lnTo>
                    <a:pt x="1319" y="1758"/>
                  </a:lnTo>
                  <a:lnTo>
                    <a:pt x="1423" y="1841"/>
                  </a:lnTo>
                  <a:lnTo>
                    <a:pt x="1591" y="1841"/>
                  </a:lnTo>
                  <a:lnTo>
                    <a:pt x="1779" y="1946"/>
                  </a:lnTo>
                  <a:lnTo>
                    <a:pt x="2051" y="1946"/>
                  </a:lnTo>
                  <a:lnTo>
                    <a:pt x="2156" y="2030"/>
                  </a:lnTo>
                  <a:lnTo>
                    <a:pt x="2449" y="1946"/>
                  </a:lnTo>
                  <a:lnTo>
                    <a:pt x="2742" y="1988"/>
                  </a:lnTo>
                  <a:lnTo>
                    <a:pt x="2763" y="2155"/>
                  </a:lnTo>
                  <a:lnTo>
                    <a:pt x="2930" y="2281"/>
                  </a:lnTo>
                  <a:lnTo>
                    <a:pt x="3223" y="2364"/>
                  </a:lnTo>
                  <a:lnTo>
                    <a:pt x="3348" y="2302"/>
                  </a:lnTo>
                  <a:lnTo>
                    <a:pt x="3558" y="2302"/>
                  </a:lnTo>
                  <a:lnTo>
                    <a:pt x="4039" y="2490"/>
                  </a:lnTo>
                  <a:lnTo>
                    <a:pt x="4144" y="2406"/>
                  </a:lnTo>
                  <a:lnTo>
                    <a:pt x="4395" y="2553"/>
                  </a:lnTo>
                  <a:lnTo>
                    <a:pt x="4729" y="2469"/>
                  </a:lnTo>
                  <a:lnTo>
                    <a:pt x="4771" y="2197"/>
                  </a:lnTo>
                  <a:lnTo>
                    <a:pt x="4667" y="1967"/>
                  </a:lnTo>
                  <a:lnTo>
                    <a:pt x="4729" y="1716"/>
                  </a:lnTo>
                  <a:lnTo>
                    <a:pt x="4667" y="1569"/>
                  </a:lnTo>
                  <a:lnTo>
                    <a:pt x="4562" y="1569"/>
                  </a:lnTo>
                  <a:lnTo>
                    <a:pt x="4416" y="1632"/>
                  </a:lnTo>
                  <a:lnTo>
                    <a:pt x="4353" y="1611"/>
                  </a:lnTo>
                  <a:lnTo>
                    <a:pt x="4206" y="1653"/>
                  </a:lnTo>
                  <a:lnTo>
                    <a:pt x="4123" y="1632"/>
                  </a:lnTo>
                  <a:lnTo>
                    <a:pt x="3997" y="1465"/>
                  </a:lnTo>
                  <a:lnTo>
                    <a:pt x="3830" y="1402"/>
                  </a:lnTo>
                  <a:lnTo>
                    <a:pt x="3788" y="1255"/>
                  </a:lnTo>
                  <a:lnTo>
                    <a:pt x="3662" y="1193"/>
                  </a:lnTo>
                  <a:lnTo>
                    <a:pt x="3453" y="1193"/>
                  </a:lnTo>
                  <a:lnTo>
                    <a:pt x="3348" y="1297"/>
                  </a:lnTo>
                  <a:lnTo>
                    <a:pt x="3202" y="1318"/>
                  </a:lnTo>
                  <a:lnTo>
                    <a:pt x="3139" y="1402"/>
                  </a:lnTo>
                  <a:lnTo>
                    <a:pt x="2972" y="1318"/>
                  </a:lnTo>
                  <a:lnTo>
                    <a:pt x="2867" y="1339"/>
                  </a:lnTo>
                  <a:lnTo>
                    <a:pt x="2825" y="1193"/>
                  </a:lnTo>
                  <a:lnTo>
                    <a:pt x="2846" y="942"/>
                  </a:lnTo>
                  <a:lnTo>
                    <a:pt x="2700" y="942"/>
                  </a:lnTo>
                  <a:lnTo>
                    <a:pt x="2532" y="1004"/>
                  </a:lnTo>
                  <a:lnTo>
                    <a:pt x="2365" y="879"/>
                  </a:lnTo>
                  <a:lnTo>
                    <a:pt x="2365" y="711"/>
                  </a:lnTo>
                  <a:lnTo>
                    <a:pt x="2239" y="628"/>
                  </a:lnTo>
                  <a:lnTo>
                    <a:pt x="2114" y="628"/>
                  </a:lnTo>
                  <a:lnTo>
                    <a:pt x="2093" y="586"/>
                  </a:lnTo>
                  <a:lnTo>
                    <a:pt x="2009" y="628"/>
                  </a:lnTo>
                  <a:lnTo>
                    <a:pt x="2009" y="816"/>
                  </a:lnTo>
                  <a:lnTo>
                    <a:pt x="1947" y="837"/>
                  </a:lnTo>
                  <a:lnTo>
                    <a:pt x="1905" y="711"/>
                  </a:lnTo>
                  <a:lnTo>
                    <a:pt x="1800" y="586"/>
                  </a:lnTo>
                  <a:lnTo>
                    <a:pt x="1737" y="523"/>
                  </a:lnTo>
                  <a:lnTo>
                    <a:pt x="1612" y="460"/>
                  </a:lnTo>
                  <a:lnTo>
                    <a:pt x="1486" y="460"/>
                  </a:lnTo>
                  <a:lnTo>
                    <a:pt x="1319" y="272"/>
                  </a:lnTo>
                  <a:lnTo>
                    <a:pt x="1214" y="209"/>
                  </a:lnTo>
                  <a:lnTo>
                    <a:pt x="1089" y="209"/>
                  </a:lnTo>
                  <a:lnTo>
                    <a:pt x="1047" y="147"/>
                  </a:lnTo>
                  <a:lnTo>
                    <a:pt x="838" y="63"/>
                  </a:lnTo>
                  <a:lnTo>
                    <a:pt x="670" y="84"/>
                  </a:lnTo>
                  <a:lnTo>
                    <a:pt x="607" y="188"/>
                  </a:lnTo>
                  <a:lnTo>
                    <a:pt x="545" y="167"/>
                  </a:lnTo>
                  <a:lnTo>
                    <a:pt x="440" y="167"/>
                  </a:lnTo>
                  <a:lnTo>
                    <a:pt x="377" y="84"/>
                  </a:lnTo>
                  <a:lnTo>
                    <a:pt x="231"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6962;p56"/>
            <p:cNvSpPr/>
            <p:nvPr/>
          </p:nvSpPr>
          <p:spPr>
            <a:xfrm>
              <a:off x="4155440" y="2884541"/>
              <a:ext cx="95439" cy="100431"/>
            </a:xfrm>
            <a:custGeom>
              <a:avLst/>
              <a:gdLst/>
              <a:ahLst/>
              <a:cxnLst/>
              <a:rect l="l" t="t" r="r" b="b"/>
              <a:pathLst>
                <a:path w="8015" h="8831" extrusionOk="0">
                  <a:moveTo>
                    <a:pt x="5901" y="1"/>
                  </a:moveTo>
                  <a:lnTo>
                    <a:pt x="5713" y="105"/>
                  </a:lnTo>
                  <a:lnTo>
                    <a:pt x="5587" y="252"/>
                  </a:lnTo>
                  <a:lnTo>
                    <a:pt x="5441" y="252"/>
                  </a:lnTo>
                  <a:lnTo>
                    <a:pt x="5315" y="377"/>
                  </a:lnTo>
                  <a:lnTo>
                    <a:pt x="5232" y="482"/>
                  </a:lnTo>
                  <a:lnTo>
                    <a:pt x="5462" y="838"/>
                  </a:lnTo>
                  <a:lnTo>
                    <a:pt x="5483" y="1110"/>
                  </a:lnTo>
                  <a:lnTo>
                    <a:pt x="5232" y="1444"/>
                  </a:lnTo>
                  <a:lnTo>
                    <a:pt x="5357" y="1570"/>
                  </a:lnTo>
                  <a:lnTo>
                    <a:pt x="5357" y="1737"/>
                  </a:lnTo>
                  <a:lnTo>
                    <a:pt x="5190" y="1968"/>
                  </a:lnTo>
                  <a:lnTo>
                    <a:pt x="4981" y="1968"/>
                  </a:lnTo>
                  <a:lnTo>
                    <a:pt x="4771" y="1884"/>
                  </a:lnTo>
                  <a:lnTo>
                    <a:pt x="4646" y="1968"/>
                  </a:lnTo>
                  <a:lnTo>
                    <a:pt x="4709" y="2135"/>
                  </a:lnTo>
                  <a:lnTo>
                    <a:pt x="4834" y="2198"/>
                  </a:lnTo>
                  <a:lnTo>
                    <a:pt x="4876" y="2365"/>
                  </a:lnTo>
                  <a:lnTo>
                    <a:pt x="4855" y="2449"/>
                  </a:lnTo>
                  <a:lnTo>
                    <a:pt x="4730" y="2512"/>
                  </a:lnTo>
                  <a:lnTo>
                    <a:pt x="4604" y="2553"/>
                  </a:lnTo>
                  <a:lnTo>
                    <a:pt x="4562" y="2616"/>
                  </a:lnTo>
                  <a:lnTo>
                    <a:pt x="4541" y="2825"/>
                  </a:lnTo>
                  <a:lnTo>
                    <a:pt x="4499" y="2972"/>
                  </a:lnTo>
                  <a:lnTo>
                    <a:pt x="4499" y="3035"/>
                  </a:lnTo>
                  <a:lnTo>
                    <a:pt x="4457" y="3097"/>
                  </a:lnTo>
                  <a:lnTo>
                    <a:pt x="4499" y="3328"/>
                  </a:lnTo>
                  <a:lnTo>
                    <a:pt x="4395" y="3537"/>
                  </a:lnTo>
                  <a:lnTo>
                    <a:pt x="4248" y="3390"/>
                  </a:lnTo>
                  <a:lnTo>
                    <a:pt x="4206" y="3390"/>
                  </a:lnTo>
                  <a:lnTo>
                    <a:pt x="4185" y="3453"/>
                  </a:lnTo>
                  <a:lnTo>
                    <a:pt x="4039" y="3453"/>
                  </a:lnTo>
                  <a:lnTo>
                    <a:pt x="3997" y="3411"/>
                  </a:lnTo>
                  <a:lnTo>
                    <a:pt x="3830" y="3432"/>
                  </a:lnTo>
                  <a:lnTo>
                    <a:pt x="3809" y="3495"/>
                  </a:lnTo>
                  <a:lnTo>
                    <a:pt x="3600" y="3662"/>
                  </a:lnTo>
                  <a:lnTo>
                    <a:pt x="3683" y="3704"/>
                  </a:lnTo>
                  <a:lnTo>
                    <a:pt x="3621" y="3767"/>
                  </a:lnTo>
                  <a:lnTo>
                    <a:pt x="3411" y="3872"/>
                  </a:lnTo>
                  <a:lnTo>
                    <a:pt x="3349" y="3830"/>
                  </a:lnTo>
                  <a:lnTo>
                    <a:pt x="3202" y="3851"/>
                  </a:lnTo>
                  <a:lnTo>
                    <a:pt x="3160" y="3934"/>
                  </a:lnTo>
                  <a:lnTo>
                    <a:pt x="3139" y="4039"/>
                  </a:lnTo>
                  <a:lnTo>
                    <a:pt x="3035" y="4060"/>
                  </a:lnTo>
                  <a:lnTo>
                    <a:pt x="2951" y="4165"/>
                  </a:lnTo>
                  <a:lnTo>
                    <a:pt x="2951" y="4332"/>
                  </a:lnTo>
                  <a:lnTo>
                    <a:pt x="2993" y="4499"/>
                  </a:lnTo>
                  <a:lnTo>
                    <a:pt x="2993" y="4646"/>
                  </a:lnTo>
                  <a:lnTo>
                    <a:pt x="3035" y="4750"/>
                  </a:lnTo>
                  <a:lnTo>
                    <a:pt x="3035" y="4855"/>
                  </a:lnTo>
                  <a:lnTo>
                    <a:pt x="2784" y="4960"/>
                  </a:lnTo>
                  <a:lnTo>
                    <a:pt x="2574" y="4960"/>
                  </a:lnTo>
                  <a:lnTo>
                    <a:pt x="2407" y="4981"/>
                  </a:lnTo>
                  <a:lnTo>
                    <a:pt x="2093" y="4981"/>
                  </a:lnTo>
                  <a:lnTo>
                    <a:pt x="1905" y="5022"/>
                  </a:lnTo>
                  <a:lnTo>
                    <a:pt x="1821" y="5106"/>
                  </a:lnTo>
                  <a:lnTo>
                    <a:pt x="1633" y="5085"/>
                  </a:lnTo>
                  <a:lnTo>
                    <a:pt x="1465" y="5127"/>
                  </a:lnTo>
                  <a:lnTo>
                    <a:pt x="775" y="5169"/>
                  </a:lnTo>
                  <a:lnTo>
                    <a:pt x="1" y="4918"/>
                  </a:lnTo>
                  <a:lnTo>
                    <a:pt x="273" y="5336"/>
                  </a:lnTo>
                  <a:lnTo>
                    <a:pt x="356" y="5483"/>
                  </a:lnTo>
                  <a:lnTo>
                    <a:pt x="524" y="5629"/>
                  </a:lnTo>
                  <a:lnTo>
                    <a:pt x="649" y="5713"/>
                  </a:lnTo>
                  <a:lnTo>
                    <a:pt x="691" y="5755"/>
                  </a:lnTo>
                  <a:lnTo>
                    <a:pt x="880" y="5797"/>
                  </a:lnTo>
                  <a:lnTo>
                    <a:pt x="984" y="5818"/>
                  </a:lnTo>
                  <a:lnTo>
                    <a:pt x="1005" y="5901"/>
                  </a:lnTo>
                  <a:lnTo>
                    <a:pt x="1172" y="5901"/>
                  </a:lnTo>
                  <a:lnTo>
                    <a:pt x="1172" y="6110"/>
                  </a:lnTo>
                  <a:lnTo>
                    <a:pt x="1214" y="6236"/>
                  </a:lnTo>
                  <a:lnTo>
                    <a:pt x="1214" y="6382"/>
                  </a:lnTo>
                  <a:lnTo>
                    <a:pt x="1256" y="6487"/>
                  </a:lnTo>
                  <a:lnTo>
                    <a:pt x="1403" y="6466"/>
                  </a:lnTo>
                  <a:lnTo>
                    <a:pt x="1528" y="6571"/>
                  </a:lnTo>
                  <a:lnTo>
                    <a:pt x="1570" y="6801"/>
                  </a:lnTo>
                  <a:lnTo>
                    <a:pt x="1486" y="6885"/>
                  </a:lnTo>
                  <a:lnTo>
                    <a:pt x="1319" y="6843"/>
                  </a:lnTo>
                  <a:lnTo>
                    <a:pt x="1068" y="6906"/>
                  </a:lnTo>
                  <a:lnTo>
                    <a:pt x="984" y="6968"/>
                  </a:lnTo>
                  <a:lnTo>
                    <a:pt x="838" y="7052"/>
                  </a:lnTo>
                  <a:lnTo>
                    <a:pt x="754" y="7157"/>
                  </a:lnTo>
                  <a:lnTo>
                    <a:pt x="796" y="7261"/>
                  </a:lnTo>
                  <a:lnTo>
                    <a:pt x="691" y="7387"/>
                  </a:lnTo>
                  <a:lnTo>
                    <a:pt x="754" y="7512"/>
                  </a:lnTo>
                  <a:lnTo>
                    <a:pt x="733" y="7722"/>
                  </a:lnTo>
                  <a:lnTo>
                    <a:pt x="733" y="7805"/>
                  </a:lnTo>
                  <a:lnTo>
                    <a:pt x="796" y="7805"/>
                  </a:lnTo>
                  <a:lnTo>
                    <a:pt x="796" y="7889"/>
                  </a:lnTo>
                  <a:lnTo>
                    <a:pt x="859" y="7910"/>
                  </a:lnTo>
                  <a:lnTo>
                    <a:pt x="1005" y="7805"/>
                  </a:lnTo>
                  <a:lnTo>
                    <a:pt x="1131" y="7805"/>
                  </a:lnTo>
                  <a:lnTo>
                    <a:pt x="1172" y="7847"/>
                  </a:lnTo>
                  <a:lnTo>
                    <a:pt x="1193" y="7826"/>
                  </a:lnTo>
                  <a:lnTo>
                    <a:pt x="1298" y="7784"/>
                  </a:lnTo>
                  <a:lnTo>
                    <a:pt x="1403" y="7784"/>
                  </a:lnTo>
                  <a:lnTo>
                    <a:pt x="1465" y="7805"/>
                  </a:lnTo>
                  <a:lnTo>
                    <a:pt x="1570" y="7784"/>
                  </a:lnTo>
                  <a:lnTo>
                    <a:pt x="1696" y="7784"/>
                  </a:lnTo>
                  <a:lnTo>
                    <a:pt x="1717" y="7722"/>
                  </a:lnTo>
                  <a:lnTo>
                    <a:pt x="1779" y="7638"/>
                  </a:lnTo>
                  <a:lnTo>
                    <a:pt x="1884" y="7722"/>
                  </a:lnTo>
                  <a:lnTo>
                    <a:pt x="1947" y="7722"/>
                  </a:lnTo>
                  <a:lnTo>
                    <a:pt x="1989" y="7701"/>
                  </a:lnTo>
                  <a:lnTo>
                    <a:pt x="2030" y="7701"/>
                  </a:lnTo>
                  <a:lnTo>
                    <a:pt x="2051" y="7784"/>
                  </a:lnTo>
                  <a:lnTo>
                    <a:pt x="2156" y="7784"/>
                  </a:lnTo>
                  <a:lnTo>
                    <a:pt x="2240" y="7826"/>
                  </a:lnTo>
                  <a:lnTo>
                    <a:pt x="2323" y="7826"/>
                  </a:lnTo>
                  <a:lnTo>
                    <a:pt x="2449" y="7701"/>
                  </a:lnTo>
                  <a:lnTo>
                    <a:pt x="2616" y="7701"/>
                  </a:lnTo>
                  <a:lnTo>
                    <a:pt x="2700" y="7722"/>
                  </a:lnTo>
                  <a:lnTo>
                    <a:pt x="2784" y="7680"/>
                  </a:lnTo>
                  <a:lnTo>
                    <a:pt x="2867" y="7680"/>
                  </a:lnTo>
                  <a:lnTo>
                    <a:pt x="2888" y="7617"/>
                  </a:lnTo>
                  <a:lnTo>
                    <a:pt x="2951" y="7638"/>
                  </a:lnTo>
                  <a:lnTo>
                    <a:pt x="3097" y="7680"/>
                  </a:lnTo>
                  <a:lnTo>
                    <a:pt x="3223" y="7617"/>
                  </a:lnTo>
                  <a:lnTo>
                    <a:pt x="3411" y="7617"/>
                  </a:lnTo>
                  <a:lnTo>
                    <a:pt x="3558" y="7722"/>
                  </a:lnTo>
                  <a:lnTo>
                    <a:pt x="3579" y="7847"/>
                  </a:lnTo>
                  <a:lnTo>
                    <a:pt x="3579" y="7931"/>
                  </a:lnTo>
                  <a:lnTo>
                    <a:pt x="3579" y="7952"/>
                  </a:lnTo>
                  <a:lnTo>
                    <a:pt x="3558" y="7952"/>
                  </a:lnTo>
                  <a:lnTo>
                    <a:pt x="3558" y="8014"/>
                  </a:lnTo>
                  <a:lnTo>
                    <a:pt x="3662" y="8014"/>
                  </a:lnTo>
                  <a:lnTo>
                    <a:pt x="3809" y="7931"/>
                  </a:lnTo>
                  <a:lnTo>
                    <a:pt x="3809" y="8056"/>
                  </a:lnTo>
                  <a:lnTo>
                    <a:pt x="3934" y="8203"/>
                  </a:lnTo>
                  <a:lnTo>
                    <a:pt x="3997" y="8412"/>
                  </a:lnTo>
                  <a:lnTo>
                    <a:pt x="3997" y="8433"/>
                  </a:lnTo>
                  <a:lnTo>
                    <a:pt x="3997" y="8517"/>
                  </a:lnTo>
                  <a:lnTo>
                    <a:pt x="3934" y="8538"/>
                  </a:lnTo>
                  <a:lnTo>
                    <a:pt x="4039" y="8538"/>
                  </a:lnTo>
                  <a:lnTo>
                    <a:pt x="4081" y="8663"/>
                  </a:lnTo>
                  <a:lnTo>
                    <a:pt x="4353" y="8663"/>
                  </a:lnTo>
                  <a:lnTo>
                    <a:pt x="4541" y="8747"/>
                  </a:lnTo>
                  <a:lnTo>
                    <a:pt x="4541" y="8831"/>
                  </a:lnTo>
                  <a:lnTo>
                    <a:pt x="4625" y="8768"/>
                  </a:lnTo>
                  <a:lnTo>
                    <a:pt x="4646" y="8621"/>
                  </a:lnTo>
                  <a:lnTo>
                    <a:pt x="4750" y="8538"/>
                  </a:lnTo>
                  <a:lnTo>
                    <a:pt x="4834" y="8517"/>
                  </a:lnTo>
                  <a:lnTo>
                    <a:pt x="4876" y="8370"/>
                  </a:lnTo>
                  <a:lnTo>
                    <a:pt x="4960" y="8412"/>
                  </a:lnTo>
                  <a:lnTo>
                    <a:pt x="5064" y="8349"/>
                  </a:lnTo>
                  <a:lnTo>
                    <a:pt x="5462" y="8370"/>
                  </a:lnTo>
                  <a:lnTo>
                    <a:pt x="5692" y="8266"/>
                  </a:lnTo>
                  <a:lnTo>
                    <a:pt x="5755" y="8224"/>
                  </a:lnTo>
                  <a:lnTo>
                    <a:pt x="5880" y="8203"/>
                  </a:lnTo>
                  <a:lnTo>
                    <a:pt x="5880" y="8203"/>
                  </a:lnTo>
                  <a:lnTo>
                    <a:pt x="5818" y="8266"/>
                  </a:lnTo>
                  <a:lnTo>
                    <a:pt x="5880" y="8349"/>
                  </a:lnTo>
                  <a:lnTo>
                    <a:pt x="6006" y="8266"/>
                  </a:lnTo>
                  <a:lnTo>
                    <a:pt x="6110" y="8224"/>
                  </a:lnTo>
                  <a:lnTo>
                    <a:pt x="6069" y="8161"/>
                  </a:lnTo>
                  <a:lnTo>
                    <a:pt x="6090" y="8098"/>
                  </a:lnTo>
                  <a:lnTo>
                    <a:pt x="5964" y="7722"/>
                  </a:lnTo>
                  <a:lnTo>
                    <a:pt x="5838" y="7575"/>
                  </a:lnTo>
                  <a:lnTo>
                    <a:pt x="5880" y="7491"/>
                  </a:lnTo>
                  <a:lnTo>
                    <a:pt x="5797" y="7429"/>
                  </a:lnTo>
                  <a:lnTo>
                    <a:pt x="5692" y="7429"/>
                  </a:lnTo>
                  <a:lnTo>
                    <a:pt x="5483" y="7303"/>
                  </a:lnTo>
                  <a:lnTo>
                    <a:pt x="5462" y="7094"/>
                  </a:lnTo>
                  <a:lnTo>
                    <a:pt x="5483" y="6968"/>
                  </a:lnTo>
                  <a:lnTo>
                    <a:pt x="5399" y="6780"/>
                  </a:lnTo>
                  <a:lnTo>
                    <a:pt x="5294" y="6780"/>
                  </a:lnTo>
                  <a:lnTo>
                    <a:pt x="5232" y="6801"/>
                  </a:lnTo>
                  <a:lnTo>
                    <a:pt x="5085" y="6759"/>
                  </a:lnTo>
                  <a:lnTo>
                    <a:pt x="4981" y="6780"/>
                  </a:lnTo>
                  <a:lnTo>
                    <a:pt x="4981" y="6634"/>
                  </a:lnTo>
                  <a:lnTo>
                    <a:pt x="5085" y="6382"/>
                  </a:lnTo>
                  <a:lnTo>
                    <a:pt x="5169" y="6362"/>
                  </a:lnTo>
                  <a:lnTo>
                    <a:pt x="5315" y="6152"/>
                  </a:lnTo>
                  <a:lnTo>
                    <a:pt x="5357" y="6048"/>
                  </a:lnTo>
                  <a:lnTo>
                    <a:pt x="5462" y="6006"/>
                  </a:lnTo>
                  <a:lnTo>
                    <a:pt x="5546" y="5943"/>
                  </a:lnTo>
                  <a:lnTo>
                    <a:pt x="5671" y="6006"/>
                  </a:lnTo>
                  <a:lnTo>
                    <a:pt x="5692" y="6110"/>
                  </a:lnTo>
                  <a:lnTo>
                    <a:pt x="5776" y="6131"/>
                  </a:lnTo>
                  <a:lnTo>
                    <a:pt x="5985" y="6006"/>
                  </a:lnTo>
                  <a:lnTo>
                    <a:pt x="6299" y="6006"/>
                  </a:lnTo>
                  <a:lnTo>
                    <a:pt x="6487" y="5797"/>
                  </a:lnTo>
                  <a:lnTo>
                    <a:pt x="6592" y="5441"/>
                  </a:lnTo>
                  <a:lnTo>
                    <a:pt x="6843" y="5273"/>
                  </a:lnTo>
                  <a:lnTo>
                    <a:pt x="6926" y="5127"/>
                  </a:lnTo>
                  <a:lnTo>
                    <a:pt x="6947" y="4960"/>
                  </a:lnTo>
                  <a:lnTo>
                    <a:pt x="7052" y="4771"/>
                  </a:lnTo>
                  <a:lnTo>
                    <a:pt x="7261" y="4667"/>
                  </a:lnTo>
                  <a:lnTo>
                    <a:pt x="7324" y="4541"/>
                  </a:lnTo>
                  <a:lnTo>
                    <a:pt x="7324" y="4437"/>
                  </a:lnTo>
                  <a:lnTo>
                    <a:pt x="7240" y="4374"/>
                  </a:lnTo>
                  <a:lnTo>
                    <a:pt x="7387" y="4185"/>
                  </a:lnTo>
                  <a:lnTo>
                    <a:pt x="7491" y="4123"/>
                  </a:lnTo>
                  <a:lnTo>
                    <a:pt x="7491" y="3976"/>
                  </a:lnTo>
                  <a:lnTo>
                    <a:pt x="7554" y="3704"/>
                  </a:lnTo>
                  <a:lnTo>
                    <a:pt x="7470" y="3495"/>
                  </a:lnTo>
                  <a:lnTo>
                    <a:pt x="7450" y="3432"/>
                  </a:lnTo>
                  <a:lnTo>
                    <a:pt x="7638" y="3244"/>
                  </a:lnTo>
                  <a:lnTo>
                    <a:pt x="7743" y="3223"/>
                  </a:lnTo>
                  <a:lnTo>
                    <a:pt x="7847" y="3139"/>
                  </a:lnTo>
                  <a:lnTo>
                    <a:pt x="7910" y="3139"/>
                  </a:lnTo>
                  <a:lnTo>
                    <a:pt x="8015" y="3035"/>
                  </a:lnTo>
                  <a:lnTo>
                    <a:pt x="8015" y="2909"/>
                  </a:lnTo>
                  <a:lnTo>
                    <a:pt x="7868" y="2867"/>
                  </a:lnTo>
                  <a:lnTo>
                    <a:pt x="7743" y="2909"/>
                  </a:lnTo>
                  <a:lnTo>
                    <a:pt x="7554" y="2888"/>
                  </a:lnTo>
                  <a:lnTo>
                    <a:pt x="7491" y="2721"/>
                  </a:lnTo>
                  <a:lnTo>
                    <a:pt x="7282" y="2658"/>
                  </a:lnTo>
                  <a:lnTo>
                    <a:pt x="7073" y="2595"/>
                  </a:lnTo>
                  <a:lnTo>
                    <a:pt x="6864" y="2407"/>
                  </a:lnTo>
                  <a:lnTo>
                    <a:pt x="6843" y="2240"/>
                  </a:lnTo>
                  <a:lnTo>
                    <a:pt x="6738" y="1863"/>
                  </a:lnTo>
                  <a:lnTo>
                    <a:pt x="6634" y="1675"/>
                  </a:lnTo>
                  <a:lnTo>
                    <a:pt x="6634" y="1507"/>
                  </a:lnTo>
                  <a:lnTo>
                    <a:pt x="6738" y="1465"/>
                  </a:lnTo>
                  <a:lnTo>
                    <a:pt x="6738" y="1340"/>
                  </a:lnTo>
                  <a:lnTo>
                    <a:pt x="6885" y="1235"/>
                  </a:lnTo>
                  <a:lnTo>
                    <a:pt x="6885" y="1110"/>
                  </a:lnTo>
                  <a:lnTo>
                    <a:pt x="6738" y="1047"/>
                  </a:lnTo>
                  <a:lnTo>
                    <a:pt x="6717" y="921"/>
                  </a:lnTo>
                  <a:lnTo>
                    <a:pt x="6550" y="838"/>
                  </a:lnTo>
                  <a:lnTo>
                    <a:pt x="6403" y="712"/>
                  </a:lnTo>
                  <a:lnTo>
                    <a:pt x="6278" y="566"/>
                  </a:lnTo>
                  <a:lnTo>
                    <a:pt x="6173" y="608"/>
                  </a:lnTo>
                  <a:lnTo>
                    <a:pt x="6090" y="628"/>
                  </a:lnTo>
                  <a:lnTo>
                    <a:pt x="6006" y="566"/>
                  </a:lnTo>
                  <a:lnTo>
                    <a:pt x="5985" y="315"/>
                  </a:lnTo>
                  <a:lnTo>
                    <a:pt x="6236" y="147"/>
                  </a:lnTo>
                  <a:lnTo>
                    <a:pt x="6215" y="64"/>
                  </a:lnTo>
                  <a:lnTo>
                    <a:pt x="6027" y="84"/>
                  </a:lnTo>
                  <a:lnTo>
                    <a:pt x="5901"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6963;p56"/>
            <p:cNvSpPr/>
            <p:nvPr/>
          </p:nvSpPr>
          <p:spPr>
            <a:xfrm>
              <a:off x="4148462" y="2870746"/>
              <a:ext cx="91200" cy="72579"/>
            </a:xfrm>
            <a:custGeom>
              <a:avLst/>
              <a:gdLst/>
              <a:ahLst/>
              <a:cxnLst/>
              <a:rect l="l" t="t" r="r" b="b"/>
              <a:pathLst>
                <a:path w="7659" h="6382" extrusionOk="0">
                  <a:moveTo>
                    <a:pt x="5295" y="0"/>
                  </a:moveTo>
                  <a:lnTo>
                    <a:pt x="5232" y="105"/>
                  </a:lnTo>
                  <a:lnTo>
                    <a:pt x="5211" y="272"/>
                  </a:lnTo>
                  <a:lnTo>
                    <a:pt x="5127" y="335"/>
                  </a:lnTo>
                  <a:lnTo>
                    <a:pt x="5106" y="419"/>
                  </a:lnTo>
                  <a:lnTo>
                    <a:pt x="5127" y="565"/>
                  </a:lnTo>
                  <a:lnTo>
                    <a:pt x="5043" y="691"/>
                  </a:lnTo>
                  <a:lnTo>
                    <a:pt x="4918" y="691"/>
                  </a:lnTo>
                  <a:lnTo>
                    <a:pt x="4897" y="649"/>
                  </a:lnTo>
                  <a:lnTo>
                    <a:pt x="4834" y="649"/>
                  </a:lnTo>
                  <a:lnTo>
                    <a:pt x="4792" y="691"/>
                  </a:lnTo>
                  <a:lnTo>
                    <a:pt x="4667" y="732"/>
                  </a:lnTo>
                  <a:lnTo>
                    <a:pt x="4667" y="837"/>
                  </a:lnTo>
                  <a:lnTo>
                    <a:pt x="4709" y="879"/>
                  </a:lnTo>
                  <a:lnTo>
                    <a:pt x="4709" y="963"/>
                  </a:lnTo>
                  <a:lnTo>
                    <a:pt x="4520" y="942"/>
                  </a:lnTo>
                  <a:lnTo>
                    <a:pt x="4458" y="858"/>
                  </a:lnTo>
                  <a:lnTo>
                    <a:pt x="4395" y="837"/>
                  </a:lnTo>
                  <a:lnTo>
                    <a:pt x="4332" y="879"/>
                  </a:lnTo>
                  <a:lnTo>
                    <a:pt x="4269" y="900"/>
                  </a:lnTo>
                  <a:lnTo>
                    <a:pt x="4207" y="984"/>
                  </a:lnTo>
                  <a:lnTo>
                    <a:pt x="4081" y="1067"/>
                  </a:lnTo>
                  <a:lnTo>
                    <a:pt x="3893" y="1088"/>
                  </a:lnTo>
                  <a:lnTo>
                    <a:pt x="3788" y="1067"/>
                  </a:lnTo>
                  <a:lnTo>
                    <a:pt x="3683" y="900"/>
                  </a:lnTo>
                  <a:lnTo>
                    <a:pt x="3579" y="879"/>
                  </a:lnTo>
                  <a:lnTo>
                    <a:pt x="3474" y="984"/>
                  </a:lnTo>
                  <a:lnTo>
                    <a:pt x="3411" y="984"/>
                  </a:lnTo>
                  <a:lnTo>
                    <a:pt x="3328" y="879"/>
                  </a:lnTo>
                  <a:lnTo>
                    <a:pt x="3223" y="795"/>
                  </a:lnTo>
                  <a:lnTo>
                    <a:pt x="3014" y="858"/>
                  </a:lnTo>
                  <a:lnTo>
                    <a:pt x="2993" y="837"/>
                  </a:lnTo>
                  <a:lnTo>
                    <a:pt x="2847" y="858"/>
                  </a:lnTo>
                  <a:lnTo>
                    <a:pt x="2742" y="774"/>
                  </a:lnTo>
                  <a:lnTo>
                    <a:pt x="2595" y="837"/>
                  </a:lnTo>
                  <a:lnTo>
                    <a:pt x="2428" y="942"/>
                  </a:lnTo>
                  <a:lnTo>
                    <a:pt x="2386" y="942"/>
                  </a:lnTo>
                  <a:lnTo>
                    <a:pt x="2219" y="984"/>
                  </a:lnTo>
                  <a:lnTo>
                    <a:pt x="2177" y="1046"/>
                  </a:lnTo>
                  <a:lnTo>
                    <a:pt x="2114" y="1067"/>
                  </a:lnTo>
                  <a:lnTo>
                    <a:pt x="2093" y="1109"/>
                  </a:lnTo>
                  <a:lnTo>
                    <a:pt x="2156" y="1172"/>
                  </a:lnTo>
                  <a:lnTo>
                    <a:pt x="2156" y="1297"/>
                  </a:lnTo>
                  <a:lnTo>
                    <a:pt x="2010" y="1423"/>
                  </a:lnTo>
                  <a:lnTo>
                    <a:pt x="2010" y="1590"/>
                  </a:lnTo>
                  <a:lnTo>
                    <a:pt x="1989" y="1716"/>
                  </a:lnTo>
                  <a:lnTo>
                    <a:pt x="1884" y="1737"/>
                  </a:lnTo>
                  <a:lnTo>
                    <a:pt x="1800" y="1821"/>
                  </a:lnTo>
                  <a:lnTo>
                    <a:pt x="1779" y="1883"/>
                  </a:lnTo>
                  <a:lnTo>
                    <a:pt x="1570" y="1925"/>
                  </a:lnTo>
                  <a:lnTo>
                    <a:pt x="1382" y="2030"/>
                  </a:lnTo>
                  <a:lnTo>
                    <a:pt x="1424" y="2113"/>
                  </a:lnTo>
                  <a:lnTo>
                    <a:pt x="1340" y="2155"/>
                  </a:lnTo>
                  <a:lnTo>
                    <a:pt x="1319" y="2239"/>
                  </a:lnTo>
                  <a:lnTo>
                    <a:pt x="1235" y="2344"/>
                  </a:lnTo>
                  <a:lnTo>
                    <a:pt x="1068" y="2365"/>
                  </a:lnTo>
                  <a:lnTo>
                    <a:pt x="1026" y="2427"/>
                  </a:lnTo>
                  <a:lnTo>
                    <a:pt x="963" y="2365"/>
                  </a:lnTo>
                  <a:lnTo>
                    <a:pt x="922" y="2302"/>
                  </a:lnTo>
                  <a:lnTo>
                    <a:pt x="796" y="2197"/>
                  </a:lnTo>
                  <a:lnTo>
                    <a:pt x="712" y="2197"/>
                  </a:lnTo>
                  <a:lnTo>
                    <a:pt x="629" y="2260"/>
                  </a:lnTo>
                  <a:lnTo>
                    <a:pt x="524" y="2260"/>
                  </a:lnTo>
                  <a:lnTo>
                    <a:pt x="440" y="2197"/>
                  </a:lnTo>
                  <a:lnTo>
                    <a:pt x="315" y="2155"/>
                  </a:lnTo>
                  <a:lnTo>
                    <a:pt x="273" y="2197"/>
                  </a:lnTo>
                  <a:lnTo>
                    <a:pt x="273" y="2365"/>
                  </a:lnTo>
                  <a:lnTo>
                    <a:pt x="273" y="2448"/>
                  </a:lnTo>
                  <a:lnTo>
                    <a:pt x="210" y="2532"/>
                  </a:lnTo>
                  <a:lnTo>
                    <a:pt x="294" y="2637"/>
                  </a:lnTo>
                  <a:lnTo>
                    <a:pt x="273" y="2657"/>
                  </a:lnTo>
                  <a:lnTo>
                    <a:pt x="273" y="2741"/>
                  </a:lnTo>
                  <a:lnTo>
                    <a:pt x="126" y="2846"/>
                  </a:lnTo>
                  <a:lnTo>
                    <a:pt x="1" y="2867"/>
                  </a:lnTo>
                  <a:lnTo>
                    <a:pt x="64" y="2950"/>
                  </a:lnTo>
                  <a:lnTo>
                    <a:pt x="168" y="3034"/>
                  </a:lnTo>
                  <a:lnTo>
                    <a:pt x="22" y="3181"/>
                  </a:lnTo>
                  <a:lnTo>
                    <a:pt x="85" y="3181"/>
                  </a:lnTo>
                  <a:lnTo>
                    <a:pt x="106" y="3390"/>
                  </a:lnTo>
                  <a:lnTo>
                    <a:pt x="106" y="3515"/>
                  </a:lnTo>
                  <a:lnTo>
                    <a:pt x="294" y="3557"/>
                  </a:lnTo>
                  <a:lnTo>
                    <a:pt x="336" y="3557"/>
                  </a:lnTo>
                  <a:lnTo>
                    <a:pt x="189" y="3787"/>
                  </a:lnTo>
                  <a:lnTo>
                    <a:pt x="126" y="3934"/>
                  </a:lnTo>
                  <a:lnTo>
                    <a:pt x="294" y="4227"/>
                  </a:lnTo>
                  <a:lnTo>
                    <a:pt x="378" y="4499"/>
                  </a:lnTo>
                  <a:lnTo>
                    <a:pt x="336" y="4562"/>
                  </a:lnTo>
                  <a:lnTo>
                    <a:pt x="398" y="4666"/>
                  </a:lnTo>
                  <a:lnTo>
                    <a:pt x="419" y="4875"/>
                  </a:lnTo>
                  <a:lnTo>
                    <a:pt x="922" y="4917"/>
                  </a:lnTo>
                  <a:lnTo>
                    <a:pt x="1005" y="5085"/>
                  </a:lnTo>
                  <a:lnTo>
                    <a:pt x="1005" y="5252"/>
                  </a:lnTo>
                  <a:lnTo>
                    <a:pt x="1047" y="5482"/>
                  </a:lnTo>
                  <a:lnTo>
                    <a:pt x="1005" y="5566"/>
                  </a:lnTo>
                  <a:lnTo>
                    <a:pt x="587" y="6131"/>
                  </a:lnTo>
                  <a:lnTo>
                    <a:pt x="1361" y="6382"/>
                  </a:lnTo>
                  <a:lnTo>
                    <a:pt x="2051" y="6340"/>
                  </a:lnTo>
                  <a:lnTo>
                    <a:pt x="2219" y="6298"/>
                  </a:lnTo>
                  <a:lnTo>
                    <a:pt x="2407" y="6319"/>
                  </a:lnTo>
                  <a:lnTo>
                    <a:pt x="2491" y="6235"/>
                  </a:lnTo>
                  <a:lnTo>
                    <a:pt x="2679" y="6194"/>
                  </a:lnTo>
                  <a:lnTo>
                    <a:pt x="2993" y="6194"/>
                  </a:lnTo>
                  <a:lnTo>
                    <a:pt x="3160" y="6173"/>
                  </a:lnTo>
                  <a:lnTo>
                    <a:pt x="3370" y="6173"/>
                  </a:lnTo>
                  <a:lnTo>
                    <a:pt x="3621" y="6068"/>
                  </a:lnTo>
                  <a:lnTo>
                    <a:pt x="3621" y="5963"/>
                  </a:lnTo>
                  <a:lnTo>
                    <a:pt x="3579" y="5859"/>
                  </a:lnTo>
                  <a:lnTo>
                    <a:pt x="3579" y="5712"/>
                  </a:lnTo>
                  <a:lnTo>
                    <a:pt x="3537" y="5545"/>
                  </a:lnTo>
                  <a:lnTo>
                    <a:pt x="3537" y="5378"/>
                  </a:lnTo>
                  <a:lnTo>
                    <a:pt x="3621" y="5273"/>
                  </a:lnTo>
                  <a:lnTo>
                    <a:pt x="3725" y="5252"/>
                  </a:lnTo>
                  <a:lnTo>
                    <a:pt x="3746" y="5147"/>
                  </a:lnTo>
                  <a:lnTo>
                    <a:pt x="3788" y="5064"/>
                  </a:lnTo>
                  <a:lnTo>
                    <a:pt x="3935" y="5043"/>
                  </a:lnTo>
                  <a:lnTo>
                    <a:pt x="3997" y="5085"/>
                  </a:lnTo>
                  <a:lnTo>
                    <a:pt x="4207" y="4980"/>
                  </a:lnTo>
                  <a:lnTo>
                    <a:pt x="4269" y="4917"/>
                  </a:lnTo>
                  <a:lnTo>
                    <a:pt x="4186" y="4875"/>
                  </a:lnTo>
                  <a:lnTo>
                    <a:pt x="4395" y="4708"/>
                  </a:lnTo>
                  <a:lnTo>
                    <a:pt x="4416" y="4645"/>
                  </a:lnTo>
                  <a:lnTo>
                    <a:pt x="4583" y="4624"/>
                  </a:lnTo>
                  <a:lnTo>
                    <a:pt x="4625" y="4666"/>
                  </a:lnTo>
                  <a:lnTo>
                    <a:pt x="4771" y="4666"/>
                  </a:lnTo>
                  <a:lnTo>
                    <a:pt x="4792" y="4603"/>
                  </a:lnTo>
                  <a:lnTo>
                    <a:pt x="4834" y="4603"/>
                  </a:lnTo>
                  <a:lnTo>
                    <a:pt x="4981" y="4750"/>
                  </a:lnTo>
                  <a:lnTo>
                    <a:pt x="5085" y="4541"/>
                  </a:lnTo>
                  <a:lnTo>
                    <a:pt x="5043" y="4310"/>
                  </a:lnTo>
                  <a:lnTo>
                    <a:pt x="5085" y="4248"/>
                  </a:lnTo>
                  <a:lnTo>
                    <a:pt x="5085" y="4185"/>
                  </a:lnTo>
                  <a:lnTo>
                    <a:pt x="5127" y="4038"/>
                  </a:lnTo>
                  <a:lnTo>
                    <a:pt x="5148" y="3829"/>
                  </a:lnTo>
                  <a:lnTo>
                    <a:pt x="5190" y="3766"/>
                  </a:lnTo>
                  <a:lnTo>
                    <a:pt x="5316" y="3725"/>
                  </a:lnTo>
                  <a:lnTo>
                    <a:pt x="5441" y="3662"/>
                  </a:lnTo>
                  <a:lnTo>
                    <a:pt x="5462" y="3578"/>
                  </a:lnTo>
                  <a:lnTo>
                    <a:pt x="5420" y="3411"/>
                  </a:lnTo>
                  <a:lnTo>
                    <a:pt x="5295" y="3348"/>
                  </a:lnTo>
                  <a:lnTo>
                    <a:pt x="5232" y="3181"/>
                  </a:lnTo>
                  <a:lnTo>
                    <a:pt x="5357" y="3097"/>
                  </a:lnTo>
                  <a:lnTo>
                    <a:pt x="5567" y="3181"/>
                  </a:lnTo>
                  <a:lnTo>
                    <a:pt x="5776" y="3181"/>
                  </a:lnTo>
                  <a:lnTo>
                    <a:pt x="5943" y="2950"/>
                  </a:lnTo>
                  <a:lnTo>
                    <a:pt x="5943" y="2783"/>
                  </a:lnTo>
                  <a:lnTo>
                    <a:pt x="5818" y="2657"/>
                  </a:lnTo>
                  <a:lnTo>
                    <a:pt x="6069" y="2323"/>
                  </a:lnTo>
                  <a:lnTo>
                    <a:pt x="6048" y="2051"/>
                  </a:lnTo>
                  <a:lnTo>
                    <a:pt x="5818" y="1695"/>
                  </a:lnTo>
                  <a:lnTo>
                    <a:pt x="5901" y="1590"/>
                  </a:lnTo>
                  <a:lnTo>
                    <a:pt x="6027" y="1465"/>
                  </a:lnTo>
                  <a:lnTo>
                    <a:pt x="6173" y="1465"/>
                  </a:lnTo>
                  <a:lnTo>
                    <a:pt x="6299" y="1318"/>
                  </a:lnTo>
                  <a:lnTo>
                    <a:pt x="6487" y="1214"/>
                  </a:lnTo>
                  <a:lnTo>
                    <a:pt x="6613" y="1297"/>
                  </a:lnTo>
                  <a:lnTo>
                    <a:pt x="6801" y="1277"/>
                  </a:lnTo>
                  <a:lnTo>
                    <a:pt x="7199" y="1172"/>
                  </a:lnTo>
                  <a:lnTo>
                    <a:pt x="7450" y="1067"/>
                  </a:lnTo>
                  <a:lnTo>
                    <a:pt x="7596" y="879"/>
                  </a:lnTo>
                  <a:lnTo>
                    <a:pt x="7471" y="858"/>
                  </a:lnTo>
                  <a:lnTo>
                    <a:pt x="7659" y="691"/>
                  </a:lnTo>
                  <a:lnTo>
                    <a:pt x="7638" y="586"/>
                  </a:lnTo>
                  <a:lnTo>
                    <a:pt x="7387" y="586"/>
                  </a:lnTo>
                  <a:lnTo>
                    <a:pt x="7324" y="691"/>
                  </a:lnTo>
                  <a:lnTo>
                    <a:pt x="7094" y="732"/>
                  </a:lnTo>
                  <a:lnTo>
                    <a:pt x="7073" y="586"/>
                  </a:lnTo>
                  <a:lnTo>
                    <a:pt x="6906" y="649"/>
                  </a:lnTo>
                  <a:lnTo>
                    <a:pt x="6655" y="795"/>
                  </a:lnTo>
                  <a:lnTo>
                    <a:pt x="6571" y="858"/>
                  </a:lnTo>
                  <a:lnTo>
                    <a:pt x="6550" y="984"/>
                  </a:lnTo>
                  <a:lnTo>
                    <a:pt x="6424" y="1067"/>
                  </a:lnTo>
                  <a:lnTo>
                    <a:pt x="6257" y="1151"/>
                  </a:lnTo>
                  <a:lnTo>
                    <a:pt x="6236" y="1193"/>
                  </a:lnTo>
                  <a:lnTo>
                    <a:pt x="6132" y="1277"/>
                  </a:lnTo>
                  <a:lnTo>
                    <a:pt x="5985" y="1277"/>
                  </a:lnTo>
                  <a:lnTo>
                    <a:pt x="5880" y="1256"/>
                  </a:lnTo>
                  <a:lnTo>
                    <a:pt x="5880" y="1172"/>
                  </a:lnTo>
                  <a:lnTo>
                    <a:pt x="5776" y="1046"/>
                  </a:lnTo>
                  <a:lnTo>
                    <a:pt x="5776" y="837"/>
                  </a:lnTo>
                  <a:lnTo>
                    <a:pt x="5755" y="691"/>
                  </a:lnTo>
                  <a:lnTo>
                    <a:pt x="5776" y="565"/>
                  </a:lnTo>
                  <a:lnTo>
                    <a:pt x="5734" y="460"/>
                  </a:lnTo>
                  <a:lnTo>
                    <a:pt x="5629" y="460"/>
                  </a:lnTo>
                  <a:lnTo>
                    <a:pt x="5608" y="356"/>
                  </a:lnTo>
                  <a:lnTo>
                    <a:pt x="5629" y="209"/>
                  </a:lnTo>
                  <a:lnTo>
                    <a:pt x="5629" y="126"/>
                  </a:lnTo>
                  <a:lnTo>
                    <a:pt x="5525" y="63"/>
                  </a:lnTo>
                  <a:lnTo>
                    <a:pt x="542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6964;p56"/>
            <p:cNvSpPr/>
            <p:nvPr/>
          </p:nvSpPr>
          <p:spPr>
            <a:xfrm>
              <a:off x="3884115" y="2761763"/>
              <a:ext cx="113133" cy="67348"/>
            </a:xfrm>
            <a:custGeom>
              <a:avLst/>
              <a:gdLst/>
              <a:ahLst/>
              <a:cxnLst/>
              <a:rect l="l" t="t" r="r" b="b"/>
              <a:pathLst>
                <a:path w="9501" h="5922" extrusionOk="0">
                  <a:moveTo>
                    <a:pt x="5064" y="0"/>
                  </a:moveTo>
                  <a:lnTo>
                    <a:pt x="4960" y="84"/>
                  </a:lnTo>
                  <a:lnTo>
                    <a:pt x="5002" y="209"/>
                  </a:lnTo>
                  <a:lnTo>
                    <a:pt x="4855" y="230"/>
                  </a:lnTo>
                  <a:lnTo>
                    <a:pt x="4751" y="209"/>
                  </a:lnTo>
                  <a:lnTo>
                    <a:pt x="4730" y="209"/>
                  </a:lnTo>
                  <a:lnTo>
                    <a:pt x="4500" y="272"/>
                  </a:lnTo>
                  <a:lnTo>
                    <a:pt x="4332" y="293"/>
                  </a:lnTo>
                  <a:lnTo>
                    <a:pt x="4228" y="502"/>
                  </a:lnTo>
                  <a:lnTo>
                    <a:pt x="4228" y="712"/>
                  </a:lnTo>
                  <a:lnTo>
                    <a:pt x="4102" y="712"/>
                  </a:lnTo>
                  <a:lnTo>
                    <a:pt x="3997" y="628"/>
                  </a:lnTo>
                  <a:lnTo>
                    <a:pt x="3851" y="691"/>
                  </a:lnTo>
                  <a:lnTo>
                    <a:pt x="3746" y="607"/>
                  </a:lnTo>
                  <a:lnTo>
                    <a:pt x="3642" y="628"/>
                  </a:lnTo>
                  <a:lnTo>
                    <a:pt x="3537" y="753"/>
                  </a:lnTo>
                  <a:lnTo>
                    <a:pt x="3432" y="732"/>
                  </a:lnTo>
                  <a:lnTo>
                    <a:pt x="3391" y="607"/>
                  </a:lnTo>
                  <a:lnTo>
                    <a:pt x="3244" y="607"/>
                  </a:lnTo>
                  <a:lnTo>
                    <a:pt x="3056" y="712"/>
                  </a:lnTo>
                  <a:lnTo>
                    <a:pt x="2972" y="649"/>
                  </a:lnTo>
                  <a:lnTo>
                    <a:pt x="2805" y="628"/>
                  </a:lnTo>
                  <a:lnTo>
                    <a:pt x="2763" y="691"/>
                  </a:lnTo>
                  <a:lnTo>
                    <a:pt x="2700" y="691"/>
                  </a:lnTo>
                  <a:lnTo>
                    <a:pt x="2595" y="607"/>
                  </a:lnTo>
                  <a:lnTo>
                    <a:pt x="2386" y="691"/>
                  </a:lnTo>
                  <a:lnTo>
                    <a:pt x="2344" y="628"/>
                  </a:lnTo>
                  <a:lnTo>
                    <a:pt x="2219" y="544"/>
                  </a:lnTo>
                  <a:lnTo>
                    <a:pt x="1884" y="502"/>
                  </a:lnTo>
                  <a:lnTo>
                    <a:pt x="1759" y="419"/>
                  </a:lnTo>
                  <a:lnTo>
                    <a:pt x="1675" y="419"/>
                  </a:lnTo>
                  <a:lnTo>
                    <a:pt x="1570" y="523"/>
                  </a:lnTo>
                  <a:lnTo>
                    <a:pt x="1382" y="523"/>
                  </a:lnTo>
                  <a:lnTo>
                    <a:pt x="963" y="586"/>
                  </a:lnTo>
                  <a:lnTo>
                    <a:pt x="859" y="628"/>
                  </a:lnTo>
                  <a:lnTo>
                    <a:pt x="671" y="544"/>
                  </a:lnTo>
                  <a:lnTo>
                    <a:pt x="608" y="544"/>
                  </a:lnTo>
                  <a:lnTo>
                    <a:pt x="566" y="649"/>
                  </a:lnTo>
                  <a:lnTo>
                    <a:pt x="608" y="921"/>
                  </a:lnTo>
                  <a:lnTo>
                    <a:pt x="650" y="1004"/>
                  </a:lnTo>
                  <a:lnTo>
                    <a:pt x="733" y="1151"/>
                  </a:lnTo>
                  <a:lnTo>
                    <a:pt x="859" y="1235"/>
                  </a:lnTo>
                  <a:lnTo>
                    <a:pt x="817" y="1318"/>
                  </a:lnTo>
                  <a:lnTo>
                    <a:pt x="838" y="1381"/>
                  </a:lnTo>
                  <a:lnTo>
                    <a:pt x="880" y="1465"/>
                  </a:lnTo>
                  <a:lnTo>
                    <a:pt x="838" y="1653"/>
                  </a:lnTo>
                  <a:lnTo>
                    <a:pt x="754" y="1653"/>
                  </a:lnTo>
                  <a:lnTo>
                    <a:pt x="650" y="1737"/>
                  </a:lnTo>
                  <a:lnTo>
                    <a:pt x="629" y="1904"/>
                  </a:lnTo>
                  <a:lnTo>
                    <a:pt x="252" y="2302"/>
                  </a:lnTo>
                  <a:lnTo>
                    <a:pt x="294" y="2469"/>
                  </a:lnTo>
                  <a:lnTo>
                    <a:pt x="294" y="2637"/>
                  </a:lnTo>
                  <a:lnTo>
                    <a:pt x="147" y="2616"/>
                  </a:lnTo>
                  <a:lnTo>
                    <a:pt x="43" y="2888"/>
                  </a:lnTo>
                  <a:lnTo>
                    <a:pt x="22" y="3097"/>
                  </a:lnTo>
                  <a:lnTo>
                    <a:pt x="1" y="3097"/>
                  </a:lnTo>
                  <a:lnTo>
                    <a:pt x="126" y="3222"/>
                  </a:lnTo>
                  <a:lnTo>
                    <a:pt x="294" y="3327"/>
                  </a:lnTo>
                  <a:lnTo>
                    <a:pt x="315" y="3432"/>
                  </a:lnTo>
                  <a:lnTo>
                    <a:pt x="440" y="3432"/>
                  </a:lnTo>
                  <a:lnTo>
                    <a:pt x="524" y="3348"/>
                  </a:lnTo>
                  <a:lnTo>
                    <a:pt x="629" y="3348"/>
                  </a:lnTo>
                  <a:lnTo>
                    <a:pt x="838" y="3453"/>
                  </a:lnTo>
                  <a:lnTo>
                    <a:pt x="984" y="3473"/>
                  </a:lnTo>
                  <a:lnTo>
                    <a:pt x="1152" y="3536"/>
                  </a:lnTo>
                  <a:lnTo>
                    <a:pt x="1194" y="3641"/>
                  </a:lnTo>
                  <a:lnTo>
                    <a:pt x="1340" y="3683"/>
                  </a:lnTo>
                  <a:lnTo>
                    <a:pt x="1487" y="3641"/>
                  </a:lnTo>
                  <a:lnTo>
                    <a:pt x="1612" y="3641"/>
                  </a:lnTo>
                  <a:lnTo>
                    <a:pt x="1717" y="3515"/>
                  </a:lnTo>
                  <a:lnTo>
                    <a:pt x="2114" y="3453"/>
                  </a:lnTo>
                  <a:lnTo>
                    <a:pt x="2240" y="3369"/>
                  </a:lnTo>
                  <a:lnTo>
                    <a:pt x="2386" y="3348"/>
                  </a:lnTo>
                  <a:lnTo>
                    <a:pt x="2344" y="3201"/>
                  </a:lnTo>
                  <a:lnTo>
                    <a:pt x="2386" y="3139"/>
                  </a:lnTo>
                  <a:lnTo>
                    <a:pt x="2344" y="2992"/>
                  </a:lnTo>
                  <a:lnTo>
                    <a:pt x="2428" y="3013"/>
                  </a:lnTo>
                  <a:lnTo>
                    <a:pt x="2449" y="2992"/>
                  </a:lnTo>
                  <a:lnTo>
                    <a:pt x="2554" y="3034"/>
                  </a:lnTo>
                  <a:lnTo>
                    <a:pt x="2616" y="2992"/>
                  </a:lnTo>
                  <a:lnTo>
                    <a:pt x="2742" y="2992"/>
                  </a:lnTo>
                  <a:lnTo>
                    <a:pt x="2763" y="2929"/>
                  </a:lnTo>
                  <a:lnTo>
                    <a:pt x="2867" y="3055"/>
                  </a:lnTo>
                  <a:lnTo>
                    <a:pt x="3014" y="3055"/>
                  </a:lnTo>
                  <a:lnTo>
                    <a:pt x="3181" y="3243"/>
                  </a:lnTo>
                  <a:lnTo>
                    <a:pt x="3370" y="3243"/>
                  </a:lnTo>
                  <a:lnTo>
                    <a:pt x="3391" y="3201"/>
                  </a:lnTo>
                  <a:lnTo>
                    <a:pt x="3453" y="3201"/>
                  </a:lnTo>
                  <a:lnTo>
                    <a:pt x="3642" y="3369"/>
                  </a:lnTo>
                  <a:lnTo>
                    <a:pt x="3788" y="3453"/>
                  </a:lnTo>
                  <a:lnTo>
                    <a:pt x="3809" y="3641"/>
                  </a:lnTo>
                  <a:lnTo>
                    <a:pt x="3809" y="3787"/>
                  </a:lnTo>
                  <a:lnTo>
                    <a:pt x="3956" y="3850"/>
                  </a:lnTo>
                  <a:lnTo>
                    <a:pt x="3956" y="3892"/>
                  </a:lnTo>
                  <a:lnTo>
                    <a:pt x="4102" y="4038"/>
                  </a:lnTo>
                  <a:lnTo>
                    <a:pt x="4269" y="4143"/>
                  </a:lnTo>
                  <a:lnTo>
                    <a:pt x="4290" y="4248"/>
                  </a:lnTo>
                  <a:lnTo>
                    <a:pt x="4269" y="4352"/>
                  </a:lnTo>
                  <a:lnTo>
                    <a:pt x="4332" y="4457"/>
                  </a:lnTo>
                  <a:lnTo>
                    <a:pt x="4311" y="4499"/>
                  </a:lnTo>
                  <a:lnTo>
                    <a:pt x="4123" y="4499"/>
                  </a:lnTo>
                  <a:lnTo>
                    <a:pt x="4060" y="4415"/>
                  </a:lnTo>
                  <a:lnTo>
                    <a:pt x="3893" y="4478"/>
                  </a:lnTo>
                  <a:lnTo>
                    <a:pt x="3788" y="4478"/>
                  </a:lnTo>
                  <a:lnTo>
                    <a:pt x="3767" y="4687"/>
                  </a:lnTo>
                  <a:lnTo>
                    <a:pt x="3767" y="4834"/>
                  </a:lnTo>
                  <a:lnTo>
                    <a:pt x="3704" y="4813"/>
                  </a:lnTo>
                  <a:lnTo>
                    <a:pt x="3600" y="5022"/>
                  </a:lnTo>
                  <a:lnTo>
                    <a:pt x="3600" y="5126"/>
                  </a:lnTo>
                  <a:lnTo>
                    <a:pt x="3495" y="5106"/>
                  </a:lnTo>
                  <a:lnTo>
                    <a:pt x="3432" y="5147"/>
                  </a:lnTo>
                  <a:lnTo>
                    <a:pt x="3537" y="5315"/>
                  </a:lnTo>
                  <a:lnTo>
                    <a:pt x="3684" y="5357"/>
                  </a:lnTo>
                  <a:lnTo>
                    <a:pt x="3893" y="5357"/>
                  </a:lnTo>
                  <a:lnTo>
                    <a:pt x="3976" y="5294"/>
                  </a:lnTo>
                  <a:lnTo>
                    <a:pt x="4165" y="5294"/>
                  </a:lnTo>
                  <a:lnTo>
                    <a:pt x="4269" y="5357"/>
                  </a:lnTo>
                  <a:lnTo>
                    <a:pt x="4290" y="5252"/>
                  </a:lnTo>
                  <a:lnTo>
                    <a:pt x="4228" y="5189"/>
                  </a:lnTo>
                  <a:lnTo>
                    <a:pt x="4228" y="5106"/>
                  </a:lnTo>
                  <a:lnTo>
                    <a:pt x="4228" y="5022"/>
                  </a:lnTo>
                  <a:lnTo>
                    <a:pt x="4290" y="5106"/>
                  </a:lnTo>
                  <a:lnTo>
                    <a:pt x="4374" y="5106"/>
                  </a:lnTo>
                  <a:lnTo>
                    <a:pt x="4583" y="4834"/>
                  </a:lnTo>
                  <a:lnTo>
                    <a:pt x="4541" y="4771"/>
                  </a:lnTo>
                  <a:lnTo>
                    <a:pt x="4604" y="4771"/>
                  </a:lnTo>
                  <a:lnTo>
                    <a:pt x="4730" y="4603"/>
                  </a:lnTo>
                  <a:lnTo>
                    <a:pt x="4730" y="4478"/>
                  </a:lnTo>
                  <a:lnTo>
                    <a:pt x="4813" y="4394"/>
                  </a:lnTo>
                  <a:lnTo>
                    <a:pt x="4939" y="4394"/>
                  </a:lnTo>
                  <a:lnTo>
                    <a:pt x="5064" y="4269"/>
                  </a:lnTo>
                  <a:lnTo>
                    <a:pt x="5127" y="4310"/>
                  </a:lnTo>
                  <a:lnTo>
                    <a:pt x="5127" y="4352"/>
                  </a:lnTo>
                  <a:lnTo>
                    <a:pt x="5232" y="4352"/>
                  </a:lnTo>
                  <a:lnTo>
                    <a:pt x="5274" y="4289"/>
                  </a:lnTo>
                  <a:lnTo>
                    <a:pt x="5336" y="4206"/>
                  </a:lnTo>
                  <a:lnTo>
                    <a:pt x="5357" y="4269"/>
                  </a:lnTo>
                  <a:lnTo>
                    <a:pt x="5441" y="4310"/>
                  </a:lnTo>
                  <a:lnTo>
                    <a:pt x="5525" y="4352"/>
                  </a:lnTo>
                  <a:lnTo>
                    <a:pt x="5692" y="4310"/>
                  </a:lnTo>
                  <a:lnTo>
                    <a:pt x="5567" y="4373"/>
                  </a:lnTo>
                  <a:lnTo>
                    <a:pt x="5483" y="4415"/>
                  </a:lnTo>
                  <a:lnTo>
                    <a:pt x="5378" y="4394"/>
                  </a:lnTo>
                  <a:lnTo>
                    <a:pt x="5211" y="4415"/>
                  </a:lnTo>
                  <a:lnTo>
                    <a:pt x="5064" y="4415"/>
                  </a:lnTo>
                  <a:lnTo>
                    <a:pt x="5127" y="4478"/>
                  </a:lnTo>
                  <a:lnTo>
                    <a:pt x="5336" y="4478"/>
                  </a:lnTo>
                  <a:lnTo>
                    <a:pt x="5483" y="4561"/>
                  </a:lnTo>
                  <a:lnTo>
                    <a:pt x="5462" y="4582"/>
                  </a:lnTo>
                  <a:lnTo>
                    <a:pt x="5420" y="4624"/>
                  </a:lnTo>
                  <a:lnTo>
                    <a:pt x="5483" y="4708"/>
                  </a:lnTo>
                  <a:lnTo>
                    <a:pt x="5567" y="4708"/>
                  </a:lnTo>
                  <a:lnTo>
                    <a:pt x="5671" y="4771"/>
                  </a:lnTo>
                  <a:lnTo>
                    <a:pt x="5797" y="4708"/>
                  </a:lnTo>
                  <a:lnTo>
                    <a:pt x="5943" y="4687"/>
                  </a:lnTo>
                  <a:lnTo>
                    <a:pt x="6069" y="4729"/>
                  </a:lnTo>
                  <a:lnTo>
                    <a:pt x="6173" y="4792"/>
                  </a:lnTo>
                  <a:lnTo>
                    <a:pt x="6194" y="4708"/>
                  </a:lnTo>
                  <a:lnTo>
                    <a:pt x="6257" y="4729"/>
                  </a:lnTo>
                  <a:lnTo>
                    <a:pt x="6278" y="4875"/>
                  </a:lnTo>
                  <a:lnTo>
                    <a:pt x="6362" y="4938"/>
                  </a:lnTo>
                  <a:lnTo>
                    <a:pt x="6299" y="4980"/>
                  </a:lnTo>
                  <a:lnTo>
                    <a:pt x="6111" y="5022"/>
                  </a:lnTo>
                  <a:lnTo>
                    <a:pt x="5943" y="5126"/>
                  </a:lnTo>
                  <a:lnTo>
                    <a:pt x="5797" y="5315"/>
                  </a:lnTo>
                  <a:lnTo>
                    <a:pt x="5901" y="5357"/>
                  </a:lnTo>
                  <a:lnTo>
                    <a:pt x="5985" y="5294"/>
                  </a:lnTo>
                  <a:lnTo>
                    <a:pt x="6111" y="5357"/>
                  </a:lnTo>
                  <a:lnTo>
                    <a:pt x="6173" y="5336"/>
                  </a:lnTo>
                  <a:lnTo>
                    <a:pt x="6362" y="5503"/>
                  </a:lnTo>
                  <a:lnTo>
                    <a:pt x="6383" y="5566"/>
                  </a:lnTo>
                  <a:lnTo>
                    <a:pt x="6299" y="5775"/>
                  </a:lnTo>
                  <a:lnTo>
                    <a:pt x="6278" y="5838"/>
                  </a:lnTo>
                  <a:lnTo>
                    <a:pt x="6383" y="5922"/>
                  </a:lnTo>
                  <a:lnTo>
                    <a:pt x="6592" y="5922"/>
                  </a:lnTo>
                  <a:lnTo>
                    <a:pt x="6780" y="5817"/>
                  </a:lnTo>
                  <a:lnTo>
                    <a:pt x="7031" y="5629"/>
                  </a:lnTo>
                  <a:lnTo>
                    <a:pt x="7220" y="5629"/>
                  </a:lnTo>
                  <a:lnTo>
                    <a:pt x="7324" y="5503"/>
                  </a:lnTo>
                  <a:lnTo>
                    <a:pt x="7450" y="5419"/>
                  </a:lnTo>
                  <a:lnTo>
                    <a:pt x="7680" y="5440"/>
                  </a:lnTo>
                  <a:lnTo>
                    <a:pt x="7889" y="5440"/>
                  </a:lnTo>
                  <a:lnTo>
                    <a:pt x="7952" y="5336"/>
                  </a:lnTo>
                  <a:lnTo>
                    <a:pt x="7889" y="5231"/>
                  </a:lnTo>
                  <a:lnTo>
                    <a:pt x="7952" y="5210"/>
                  </a:lnTo>
                  <a:lnTo>
                    <a:pt x="7994" y="5126"/>
                  </a:lnTo>
                  <a:lnTo>
                    <a:pt x="7847" y="5106"/>
                  </a:lnTo>
                  <a:lnTo>
                    <a:pt x="7659" y="5126"/>
                  </a:lnTo>
                  <a:lnTo>
                    <a:pt x="7638" y="5252"/>
                  </a:lnTo>
                  <a:lnTo>
                    <a:pt x="7513" y="5189"/>
                  </a:lnTo>
                  <a:lnTo>
                    <a:pt x="7450" y="5189"/>
                  </a:lnTo>
                  <a:lnTo>
                    <a:pt x="7345" y="5294"/>
                  </a:lnTo>
                  <a:lnTo>
                    <a:pt x="7303" y="5252"/>
                  </a:lnTo>
                  <a:lnTo>
                    <a:pt x="7010" y="4938"/>
                  </a:lnTo>
                  <a:lnTo>
                    <a:pt x="6948" y="4813"/>
                  </a:lnTo>
                  <a:lnTo>
                    <a:pt x="6885" y="4687"/>
                  </a:lnTo>
                  <a:lnTo>
                    <a:pt x="6822" y="4708"/>
                  </a:lnTo>
                  <a:lnTo>
                    <a:pt x="6885" y="4875"/>
                  </a:lnTo>
                  <a:lnTo>
                    <a:pt x="7094" y="5106"/>
                  </a:lnTo>
                  <a:lnTo>
                    <a:pt x="7261" y="5294"/>
                  </a:lnTo>
                  <a:lnTo>
                    <a:pt x="7220" y="5315"/>
                  </a:lnTo>
                  <a:lnTo>
                    <a:pt x="7094" y="5294"/>
                  </a:lnTo>
                  <a:lnTo>
                    <a:pt x="7031" y="5210"/>
                  </a:lnTo>
                  <a:lnTo>
                    <a:pt x="7010" y="5085"/>
                  </a:lnTo>
                  <a:lnTo>
                    <a:pt x="6927" y="5043"/>
                  </a:lnTo>
                  <a:lnTo>
                    <a:pt x="6885" y="5106"/>
                  </a:lnTo>
                  <a:lnTo>
                    <a:pt x="6885" y="5022"/>
                  </a:lnTo>
                  <a:lnTo>
                    <a:pt x="6822" y="5022"/>
                  </a:lnTo>
                  <a:lnTo>
                    <a:pt x="6780" y="5043"/>
                  </a:lnTo>
                  <a:lnTo>
                    <a:pt x="6780" y="5001"/>
                  </a:lnTo>
                  <a:lnTo>
                    <a:pt x="6822" y="4917"/>
                  </a:lnTo>
                  <a:lnTo>
                    <a:pt x="6801" y="4875"/>
                  </a:lnTo>
                  <a:lnTo>
                    <a:pt x="6717" y="4896"/>
                  </a:lnTo>
                  <a:lnTo>
                    <a:pt x="6676" y="4834"/>
                  </a:lnTo>
                  <a:lnTo>
                    <a:pt x="6592" y="4771"/>
                  </a:lnTo>
                  <a:lnTo>
                    <a:pt x="6404" y="4792"/>
                  </a:lnTo>
                  <a:lnTo>
                    <a:pt x="6320" y="4729"/>
                  </a:lnTo>
                  <a:lnTo>
                    <a:pt x="6362" y="4687"/>
                  </a:lnTo>
                  <a:lnTo>
                    <a:pt x="6487" y="4708"/>
                  </a:lnTo>
                  <a:lnTo>
                    <a:pt x="6529" y="4624"/>
                  </a:lnTo>
                  <a:lnTo>
                    <a:pt x="6634" y="4708"/>
                  </a:lnTo>
                  <a:lnTo>
                    <a:pt x="6738" y="4708"/>
                  </a:lnTo>
                  <a:lnTo>
                    <a:pt x="6780" y="4624"/>
                  </a:lnTo>
                  <a:lnTo>
                    <a:pt x="6885" y="4603"/>
                  </a:lnTo>
                  <a:lnTo>
                    <a:pt x="7052" y="4415"/>
                  </a:lnTo>
                  <a:lnTo>
                    <a:pt x="7052" y="4373"/>
                  </a:lnTo>
                  <a:lnTo>
                    <a:pt x="7136" y="4394"/>
                  </a:lnTo>
                  <a:lnTo>
                    <a:pt x="7136" y="4457"/>
                  </a:lnTo>
                  <a:lnTo>
                    <a:pt x="7031" y="4582"/>
                  </a:lnTo>
                  <a:lnTo>
                    <a:pt x="6989" y="4603"/>
                  </a:lnTo>
                  <a:lnTo>
                    <a:pt x="7010" y="4666"/>
                  </a:lnTo>
                  <a:lnTo>
                    <a:pt x="7094" y="4624"/>
                  </a:lnTo>
                  <a:lnTo>
                    <a:pt x="7220" y="4457"/>
                  </a:lnTo>
                  <a:lnTo>
                    <a:pt x="7241" y="4373"/>
                  </a:lnTo>
                  <a:lnTo>
                    <a:pt x="7157" y="4289"/>
                  </a:lnTo>
                  <a:lnTo>
                    <a:pt x="7136" y="4248"/>
                  </a:lnTo>
                  <a:lnTo>
                    <a:pt x="7199" y="4206"/>
                  </a:lnTo>
                  <a:lnTo>
                    <a:pt x="7261" y="4352"/>
                  </a:lnTo>
                  <a:lnTo>
                    <a:pt x="7345" y="4373"/>
                  </a:lnTo>
                  <a:lnTo>
                    <a:pt x="7450" y="4289"/>
                  </a:lnTo>
                  <a:lnTo>
                    <a:pt x="7617" y="4310"/>
                  </a:lnTo>
                  <a:lnTo>
                    <a:pt x="7722" y="4248"/>
                  </a:lnTo>
                  <a:lnTo>
                    <a:pt x="7868" y="4248"/>
                  </a:lnTo>
                  <a:lnTo>
                    <a:pt x="7973" y="4101"/>
                  </a:lnTo>
                  <a:lnTo>
                    <a:pt x="8057" y="4038"/>
                  </a:lnTo>
                  <a:lnTo>
                    <a:pt x="8182" y="4038"/>
                  </a:lnTo>
                  <a:lnTo>
                    <a:pt x="8203" y="3934"/>
                  </a:lnTo>
                  <a:lnTo>
                    <a:pt x="8287" y="3871"/>
                  </a:lnTo>
                  <a:lnTo>
                    <a:pt x="8454" y="3871"/>
                  </a:lnTo>
                  <a:lnTo>
                    <a:pt x="8580" y="3829"/>
                  </a:lnTo>
                  <a:lnTo>
                    <a:pt x="8663" y="3829"/>
                  </a:lnTo>
                  <a:lnTo>
                    <a:pt x="8663" y="3892"/>
                  </a:lnTo>
                  <a:lnTo>
                    <a:pt x="8768" y="3850"/>
                  </a:lnTo>
                  <a:lnTo>
                    <a:pt x="8789" y="3578"/>
                  </a:lnTo>
                  <a:lnTo>
                    <a:pt x="8873" y="3557"/>
                  </a:lnTo>
                  <a:lnTo>
                    <a:pt x="8998" y="3348"/>
                  </a:lnTo>
                  <a:lnTo>
                    <a:pt x="9291" y="3327"/>
                  </a:lnTo>
                  <a:lnTo>
                    <a:pt x="9396" y="3243"/>
                  </a:lnTo>
                  <a:lnTo>
                    <a:pt x="9354" y="3118"/>
                  </a:lnTo>
                  <a:lnTo>
                    <a:pt x="9438" y="2909"/>
                  </a:lnTo>
                  <a:lnTo>
                    <a:pt x="9417" y="2720"/>
                  </a:lnTo>
                  <a:lnTo>
                    <a:pt x="9228" y="2616"/>
                  </a:lnTo>
                  <a:lnTo>
                    <a:pt x="9291" y="2365"/>
                  </a:lnTo>
                  <a:lnTo>
                    <a:pt x="9396" y="2323"/>
                  </a:lnTo>
                  <a:lnTo>
                    <a:pt x="9500" y="2197"/>
                  </a:lnTo>
                  <a:lnTo>
                    <a:pt x="9500" y="2072"/>
                  </a:lnTo>
                  <a:lnTo>
                    <a:pt x="9417" y="2009"/>
                  </a:lnTo>
                  <a:lnTo>
                    <a:pt x="9354" y="1883"/>
                  </a:lnTo>
                  <a:lnTo>
                    <a:pt x="9291" y="1967"/>
                  </a:lnTo>
                  <a:lnTo>
                    <a:pt x="9103" y="1946"/>
                  </a:lnTo>
                  <a:lnTo>
                    <a:pt x="8935" y="1841"/>
                  </a:lnTo>
                  <a:lnTo>
                    <a:pt x="8810" y="1862"/>
                  </a:lnTo>
                  <a:lnTo>
                    <a:pt x="8705" y="1800"/>
                  </a:lnTo>
                  <a:lnTo>
                    <a:pt x="8559" y="1779"/>
                  </a:lnTo>
                  <a:lnTo>
                    <a:pt x="8349" y="1758"/>
                  </a:lnTo>
                  <a:lnTo>
                    <a:pt x="8266" y="1841"/>
                  </a:lnTo>
                  <a:lnTo>
                    <a:pt x="8203" y="1695"/>
                  </a:lnTo>
                  <a:lnTo>
                    <a:pt x="8057" y="1590"/>
                  </a:lnTo>
                  <a:lnTo>
                    <a:pt x="7931" y="1318"/>
                  </a:lnTo>
                  <a:lnTo>
                    <a:pt x="7826" y="1339"/>
                  </a:lnTo>
                  <a:lnTo>
                    <a:pt x="7638" y="1465"/>
                  </a:lnTo>
                  <a:lnTo>
                    <a:pt x="7513" y="1444"/>
                  </a:lnTo>
                  <a:lnTo>
                    <a:pt x="7366" y="1486"/>
                  </a:lnTo>
                  <a:lnTo>
                    <a:pt x="7220" y="1423"/>
                  </a:lnTo>
                  <a:lnTo>
                    <a:pt x="7115" y="1528"/>
                  </a:lnTo>
                  <a:lnTo>
                    <a:pt x="6843" y="1256"/>
                  </a:lnTo>
                  <a:lnTo>
                    <a:pt x="6780" y="1067"/>
                  </a:lnTo>
                  <a:lnTo>
                    <a:pt x="6780" y="921"/>
                  </a:lnTo>
                  <a:lnTo>
                    <a:pt x="6676" y="921"/>
                  </a:lnTo>
                  <a:lnTo>
                    <a:pt x="6676" y="795"/>
                  </a:lnTo>
                  <a:lnTo>
                    <a:pt x="6529" y="691"/>
                  </a:lnTo>
                  <a:lnTo>
                    <a:pt x="6215" y="732"/>
                  </a:lnTo>
                  <a:lnTo>
                    <a:pt x="6069" y="523"/>
                  </a:lnTo>
                  <a:lnTo>
                    <a:pt x="6111" y="398"/>
                  </a:lnTo>
                  <a:lnTo>
                    <a:pt x="6006" y="293"/>
                  </a:lnTo>
                  <a:lnTo>
                    <a:pt x="5901" y="21"/>
                  </a:lnTo>
                  <a:lnTo>
                    <a:pt x="5776" y="21"/>
                  </a:lnTo>
                  <a:lnTo>
                    <a:pt x="5650" y="105"/>
                  </a:lnTo>
                  <a:lnTo>
                    <a:pt x="5357" y="105"/>
                  </a:lnTo>
                  <a:lnTo>
                    <a:pt x="5064"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6965;p56"/>
            <p:cNvSpPr/>
            <p:nvPr/>
          </p:nvSpPr>
          <p:spPr>
            <a:xfrm>
              <a:off x="3912027" y="2795073"/>
              <a:ext cx="23684" cy="25236"/>
            </a:xfrm>
            <a:custGeom>
              <a:avLst/>
              <a:gdLst/>
              <a:ahLst/>
              <a:cxnLst/>
              <a:rect l="l" t="t" r="r" b="b"/>
              <a:pathLst>
                <a:path w="1989" h="2219" extrusionOk="0">
                  <a:moveTo>
                    <a:pt x="419" y="0"/>
                  </a:moveTo>
                  <a:lnTo>
                    <a:pt x="398" y="63"/>
                  </a:lnTo>
                  <a:lnTo>
                    <a:pt x="272" y="63"/>
                  </a:lnTo>
                  <a:lnTo>
                    <a:pt x="210" y="105"/>
                  </a:lnTo>
                  <a:lnTo>
                    <a:pt x="105" y="63"/>
                  </a:lnTo>
                  <a:lnTo>
                    <a:pt x="84" y="84"/>
                  </a:lnTo>
                  <a:lnTo>
                    <a:pt x="0" y="63"/>
                  </a:lnTo>
                  <a:lnTo>
                    <a:pt x="42" y="210"/>
                  </a:lnTo>
                  <a:lnTo>
                    <a:pt x="0" y="272"/>
                  </a:lnTo>
                  <a:lnTo>
                    <a:pt x="42" y="419"/>
                  </a:lnTo>
                  <a:lnTo>
                    <a:pt x="251" y="377"/>
                  </a:lnTo>
                  <a:lnTo>
                    <a:pt x="314" y="628"/>
                  </a:lnTo>
                  <a:lnTo>
                    <a:pt x="565" y="837"/>
                  </a:lnTo>
                  <a:lnTo>
                    <a:pt x="586" y="942"/>
                  </a:lnTo>
                  <a:lnTo>
                    <a:pt x="900" y="1214"/>
                  </a:lnTo>
                  <a:lnTo>
                    <a:pt x="921" y="1360"/>
                  </a:lnTo>
                  <a:lnTo>
                    <a:pt x="1026" y="1528"/>
                  </a:lnTo>
                  <a:lnTo>
                    <a:pt x="1005" y="2072"/>
                  </a:lnTo>
                  <a:lnTo>
                    <a:pt x="1088" y="2218"/>
                  </a:lnTo>
                  <a:lnTo>
                    <a:pt x="1151" y="2177"/>
                  </a:lnTo>
                  <a:lnTo>
                    <a:pt x="1256" y="2197"/>
                  </a:lnTo>
                  <a:lnTo>
                    <a:pt x="1256" y="2093"/>
                  </a:lnTo>
                  <a:lnTo>
                    <a:pt x="1360" y="1884"/>
                  </a:lnTo>
                  <a:lnTo>
                    <a:pt x="1423" y="1905"/>
                  </a:lnTo>
                  <a:lnTo>
                    <a:pt x="1423" y="1758"/>
                  </a:lnTo>
                  <a:lnTo>
                    <a:pt x="1444" y="1549"/>
                  </a:lnTo>
                  <a:lnTo>
                    <a:pt x="1549" y="1549"/>
                  </a:lnTo>
                  <a:lnTo>
                    <a:pt x="1716" y="1486"/>
                  </a:lnTo>
                  <a:lnTo>
                    <a:pt x="1779" y="1570"/>
                  </a:lnTo>
                  <a:lnTo>
                    <a:pt x="1967" y="1570"/>
                  </a:lnTo>
                  <a:lnTo>
                    <a:pt x="1988" y="1528"/>
                  </a:lnTo>
                  <a:lnTo>
                    <a:pt x="1925" y="1423"/>
                  </a:lnTo>
                  <a:lnTo>
                    <a:pt x="1946" y="1319"/>
                  </a:lnTo>
                  <a:lnTo>
                    <a:pt x="1925" y="1214"/>
                  </a:lnTo>
                  <a:lnTo>
                    <a:pt x="1758" y="1109"/>
                  </a:lnTo>
                  <a:lnTo>
                    <a:pt x="1612" y="963"/>
                  </a:lnTo>
                  <a:lnTo>
                    <a:pt x="1612" y="921"/>
                  </a:lnTo>
                  <a:lnTo>
                    <a:pt x="1465" y="858"/>
                  </a:lnTo>
                  <a:lnTo>
                    <a:pt x="1465" y="712"/>
                  </a:lnTo>
                  <a:lnTo>
                    <a:pt x="1444" y="524"/>
                  </a:lnTo>
                  <a:lnTo>
                    <a:pt x="1298" y="440"/>
                  </a:lnTo>
                  <a:lnTo>
                    <a:pt x="1109" y="272"/>
                  </a:lnTo>
                  <a:lnTo>
                    <a:pt x="1047" y="272"/>
                  </a:lnTo>
                  <a:lnTo>
                    <a:pt x="1026" y="314"/>
                  </a:lnTo>
                  <a:lnTo>
                    <a:pt x="837" y="314"/>
                  </a:lnTo>
                  <a:lnTo>
                    <a:pt x="670" y="126"/>
                  </a:lnTo>
                  <a:lnTo>
                    <a:pt x="523" y="126"/>
                  </a:lnTo>
                  <a:lnTo>
                    <a:pt x="419"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6966;p56"/>
            <p:cNvSpPr/>
            <p:nvPr/>
          </p:nvSpPr>
          <p:spPr>
            <a:xfrm>
              <a:off x="3874161" y="2799361"/>
              <a:ext cx="60800" cy="37131"/>
            </a:xfrm>
            <a:custGeom>
              <a:avLst/>
              <a:gdLst/>
              <a:ahLst/>
              <a:cxnLst/>
              <a:rect l="l" t="t" r="r" b="b"/>
              <a:pathLst>
                <a:path w="5106" h="3265" extrusionOk="0">
                  <a:moveTo>
                    <a:pt x="3431" y="0"/>
                  </a:moveTo>
                  <a:lnTo>
                    <a:pt x="3076" y="63"/>
                  </a:lnTo>
                  <a:lnTo>
                    <a:pt x="2950" y="147"/>
                  </a:lnTo>
                  <a:lnTo>
                    <a:pt x="2553" y="209"/>
                  </a:lnTo>
                  <a:lnTo>
                    <a:pt x="2448" y="335"/>
                  </a:lnTo>
                  <a:lnTo>
                    <a:pt x="2323" y="335"/>
                  </a:lnTo>
                  <a:lnTo>
                    <a:pt x="2176" y="377"/>
                  </a:lnTo>
                  <a:lnTo>
                    <a:pt x="2030" y="335"/>
                  </a:lnTo>
                  <a:lnTo>
                    <a:pt x="1988" y="230"/>
                  </a:lnTo>
                  <a:lnTo>
                    <a:pt x="1820" y="167"/>
                  </a:lnTo>
                  <a:lnTo>
                    <a:pt x="1674" y="147"/>
                  </a:lnTo>
                  <a:lnTo>
                    <a:pt x="1465" y="42"/>
                  </a:lnTo>
                  <a:lnTo>
                    <a:pt x="1360" y="42"/>
                  </a:lnTo>
                  <a:lnTo>
                    <a:pt x="1276" y="126"/>
                  </a:lnTo>
                  <a:lnTo>
                    <a:pt x="1151" y="126"/>
                  </a:lnTo>
                  <a:lnTo>
                    <a:pt x="1172" y="147"/>
                  </a:lnTo>
                  <a:lnTo>
                    <a:pt x="1130" y="272"/>
                  </a:lnTo>
                  <a:lnTo>
                    <a:pt x="962" y="314"/>
                  </a:lnTo>
                  <a:lnTo>
                    <a:pt x="858" y="544"/>
                  </a:lnTo>
                  <a:lnTo>
                    <a:pt x="732" y="879"/>
                  </a:lnTo>
                  <a:lnTo>
                    <a:pt x="523" y="1193"/>
                  </a:lnTo>
                  <a:lnTo>
                    <a:pt x="544" y="1297"/>
                  </a:lnTo>
                  <a:lnTo>
                    <a:pt x="439" y="1402"/>
                  </a:lnTo>
                  <a:lnTo>
                    <a:pt x="293" y="1381"/>
                  </a:lnTo>
                  <a:lnTo>
                    <a:pt x="230" y="1486"/>
                  </a:lnTo>
                  <a:lnTo>
                    <a:pt x="126" y="1507"/>
                  </a:lnTo>
                  <a:lnTo>
                    <a:pt x="0" y="1632"/>
                  </a:lnTo>
                  <a:lnTo>
                    <a:pt x="126" y="1674"/>
                  </a:lnTo>
                  <a:lnTo>
                    <a:pt x="146" y="1737"/>
                  </a:lnTo>
                  <a:lnTo>
                    <a:pt x="335" y="1946"/>
                  </a:lnTo>
                  <a:lnTo>
                    <a:pt x="356" y="2051"/>
                  </a:lnTo>
                  <a:lnTo>
                    <a:pt x="523" y="2134"/>
                  </a:lnTo>
                  <a:lnTo>
                    <a:pt x="670" y="2260"/>
                  </a:lnTo>
                  <a:lnTo>
                    <a:pt x="607" y="2406"/>
                  </a:lnTo>
                  <a:lnTo>
                    <a:pt x="628" y="2448"/>
                  </a:lnTo>
                  <a:lnTo>
                    <a:pt x="837" y="2532"/>
                  </a:lnTo>
                  <a:lnTo>
                    <a:pt x="879" y="2616"/>
                  </a:lnTo>
                  <a:lnTo>
                    <a:pt x="983" y="2574"/>
                  </a:lnTo>
                  <a:lnTo>
                    <a:pt x="1088" y="2657"/>
                  </a:lnTo>
                  <a:lnTo>
                    <a:pt x="1172" y="2532"/>
                  </a:lnTo>
                  <a:lnTo>
                    <a:pt x="1381" y="2553"/>
                  </a:lnTo>
                  <a:lnTo>
                    <a:pt x="1276" y="2678"/>
                  </a:lnTo>
                  <a:lnTo>
                    <a:pt x="1297" y="2762"/>
                  </a:lnTo>
                  <a:lnTo>
                    <a:pt x="1339" y="2888"/>
                  </a:lnTo>
                  <a:lnTo>
                    <a:pt x="1486" y="2888"/>
                  </a:lnTo>
                  <a:lnTo>
                    <a:pt x="1569" y="2971"/>
                  </a:lnTo>
                  <a:lnTo>
                    <a:pt x="1569" y="3055"/>
                  </a:lnTo>
                  <a:lnTo>
                    <a:pt x="1507" y="3097"/>
                  </a:lnTo>
                  <a:lnTo>
                    <a:pt x="1590" y="3201"/>
                  </a:lnTo>
                  <a:lnTo>
                    <a:pt x="1716" y="3139"/>
                  </a:lnTo>
                  <a:lnTo>
                    <a:pt x="1883" y="3139"/>
                  </a:lnTo>
                  <a:lnTo>
                    <a:pt x="1925" y="3201"/>
                  </a:lnTo>
                  <a:lnTo>
                    <a:pt x="1988" y="3180"/>
                  </a:lnTo>
                  <a:lnTo>
                    <a:pt x="2197" y="3264"/>
                  </a:lnTo>
                  <a:lnTo>
                    <a:pt x="2343" y="3180"/>
                  </a:lnTo>
                  <a:lnTo>
                    <a:pt x="2490" y="3201"/>
                  </a:lnTo>
                  <a:lnTo>
                    <a:pt x="2553" y="3160"/>
                  </a:lnTo>
                  <a:lnTo>
                    <a:pt x="2699" y="3201"/>
                  </a:lnTo>
                  <a:lnTo>
                    <a:pt x="2804" y="3201"/>
                  </a:lnTo>
                  <a:lnTo>
                    <a:pt x="3013" y="3243"/>
                  </a:lnTo>
                  <a:lnTo>
                    <a:pt x="3076" y="3180"/>
                  </a:lnTo>
                  <a:lnTo>
                    <a:pt x="3222" y="3139"/>
                  </a:lnTo>
                  <a:lnTo>
                    <a:pt x="3264" y="3055"/>
                  </a:lnTo>
                  <a:lnTo>
                    <a:pt x="3599" y="2888"/>
                  </a:lnTo>
                  <a:lnTo>
                    <a:pt x="3766" y="2867"/>
                  </a:lnTo>
                  <a:lnTo>
                    <a:pt x="3955" y="2888"/>
                  </a:lnTo>
                  <a:lnTo>
                    <a:pt x="4122" y="2971"/>
                  </a:lnTo>
                  <a:lnTo>
                    <a:pt x="4185" y="3034"/>
                  </a:lnTo>
                  <a:lnTo>
                    <a:pt x="4289" y="2992"/>
                  </a:lnTo>
                  <a:lnTo>
                    <a:pt x="4436" y="3055"/>
                  </a:lnTo>
                  <a:lnTo>
                    <a:pt x="4478" y="3139"/>
                  </a:lnTo>
                  <a:lnTo>
                    <a:pt x="4603" y="3139"/>
                  </a:lnTo>
                  <a:lnTo>
                    <a:pt x="4582" y="2992"/>
                  </a:lnTo>
                  <a:lnTo>
                    <a:pt x="4624" y="2888"/>
                  </a:lnTo>
                  <a:lnTo>
                    <a:pt x="4624" y="2720"/>
                  </a:lnTo>
                  <a:lnTo>
                    <a:pt x="4603" y="2636"/>
                  </a:lnTo>
                  <a:lnTo>
                    <a:pt x="4645" y="2553"/>
                  </a:lnTo>
                  <a:lnTo>
                    <a:pt x="4708" y="2427"/>
                  </a:lnTo>
                  <a:lnTo>
                    <a:pt x="4896" y="2427"/>
                  </a:lnTo>
                  <a:lnTo>
                    <a:pt x="5022" y="2406"/>
                  </a:lnTo>
                  <a:lnTo>
                    <a:pt x="5105" y="2239"/>
                  </a:lnTo>
                  <a:lnTo>
                    <a:pt x="5105" y="2155"/>
                  </a:lnTo>
                  <a:lnTo>
                    <a:pt x="5043" y="2113"/>
                  </a:lnTo>
                  <a:lnTo>
                    <a:pt x="5105" y="2051"/>
                  </a:lnTo>
                  <a:lnTo>
                    <a:pt x="5001" y="1988"/>
                  </a:lnTo>
                  <a:lnTo>
                    <a:pt x="4812" y="1988"/>
                  </a:lnTo>
                  <a:lnTo>
                    <a:pt x="4729" y="2051"/>
                  </a:lnTo>
                  <a:lnTo>
                    <a:pt x="4520" y="2051"/>
                  </a:lnTo>
                  <a:lnTo>
                    <a:pt x="4373" y="2009"/>
                  </a:lnTo>
                  <a:lnTo>
                    <a:pt x="4268" y="1841"/>
                  </a:lnTo>
                  <a:lnTo>
                    <a:pt x="4185" y="1695"/>
                  </a:lnTo>
                  <a:lnTo>
                    <a:pt x="4206" y="1151"/>
                  </a:lnTo>
                  <a:lnTo>
                    <a:pt x="4101" y="983"/>
                  </a:lnTo>
                  <a:lnTo>
                    <a:pt x="4080" y="837"/>
                  </a:lnTo>
                  <a:lnTo>
                    <a:pt x="3766" y="565"/>
                  </a:lnTo>
                  <a:lnTo>
                    <a:pt x="3745" y="460"/>
                  </a:lnTo>
                  <a:lnTo>
                    <a:pt x="3494" y="251"/>
                  </a:lnTo>
                  <a:lnTo>
                    <a:pt x="3431"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6967;p56"/>
            <p:cNvSpPr/>
            <p:nvPr/>
          </p:nvSpPr>
          <p:spPr>
            <a:xfrm>
              <a:off x="3889355" y="2831954"/>
              <a:ext cx="39878" cy="24041"/>
            </a:xfrm>
            <a:custGeom>
              <a:avLst/>
              <a:gdLst/>
              <a:ahLst/>
              <a:cxnLst/>
              <a:rect l="l" t="t" r="r" b="b"/>
              <a:pathLst>
                <a:path w="3349" h="2114" extrusionOk="0">
                  <a:moveTo>
                    <a:pt x="2490" y="1"/>
                  </a:moveTo>
                  <a:lnTo>
                    <a:pt x="2323" y="22"/>
                  </a:lnTo>
                  <a:lnTo>
                    <a:pt x="1988" y="189"/>
                  </a:lnTo>
                  <a:lnTo>
                    <a:pt x="1946" y="273"/>
                  </a:lnTo>
                  <a:lnTo>
                    <a:pt x="1800" y="314"/>
                  </a:lnTo>
                  <a:lnTo>
                    <a:pt x="1737" y="377"/>
                  </a:lnTo>
                  <a:lnTo>
                    <a:pt x="1528" y="335"/>
                  </a:lnTo>
                  <a:lnTo>
                    <a:pt x="1423" y="335"/>
                  </a:lnTo>
                  <a:lnTo>
                    <a:pt x="1277" y="294"/>
                  </a:lnTo>
                  <a:lnTo>
                    <a:pt x="1214" y="335"/>
                  </a:lnTo>
                  <a:lnTo>
                    <a:pt x="1067" y="314"/>
                  </a:lnTo>
                  <a:lnTo>
                    <a:pt x="921" y="398"/>
                  </a:lnTo>
                  <a:lnTo>
                    <a:pt x="712" y="314"/>
                  </a:lnTo>
                  <a:lnTo>
                    <a:pt x="649" y="335"/>
                  </a:lnTo>
                  <a:lnTo>
                    <a:pt x="607" y="273"/>
                  </a:lnTo>
                  <a:lnTo>
                    <a:pt x="440" y="273"/>
                  </a:lnTo>
                  <a:lnTo>
                    <a:pt x="314" y="335"/>
                  </a:lnTo>
                  <a:lnTo>
                    <a:pt x="231" y="231"/>
                  </a:lnTo>
                  <a:lnTo>
                    <a:pt x="293" y="189"/>
                  </a:lnTo>
                  <a:lnTo>
                    <a:pt x="293" y="105"/>
                  </a:lnTo>
                  <a:lnTo>
                    <a:pt x="210" y="22"/>
                  </a:lnTo>
                  <a:lnTo>
                    <a:pt x="63" y="22"/>
                  </a:lnTo>
                  <a:lnTo>
                    <a:pt x="84" y="126"/>
                  </a:lnTo>
                  <a:lnTo>
                    <a:pt x="0" y="210"/>
                  </a:lnTo>
                  <a:lnTo>
                    <a:pt x="63" y="440"/>
                  </a:lnTo>
                  <a:lnTo>
                    <a:pt x="231" y="628"/>
                  </a:lnTo>
                  <a:lnTo>
                    <a:pt x="314" y="754"/>
                  </a:lnTo>
                  <a:lnTo>
                    <a:pt x="272" y="900"/>
                  </a:lnTo>
                  <a:lnTo>
                    <a:pt x="63" y="1068"/>
                  </a:lnTo>
                  <a:lnTo>
                    <a:pt x="84" y="1172"/>
                  </a:lnTo>
                  <a:lnTo>
                    <a:pt x="168" y="1277"/>
                  </a:lnTo>
                  <a:lnTo>
                    <a:pt x="105" y="1382"/>
                  </a:lnTo>
                  <a:lnTo>
                    <a:pt x="335" y="1570"/>
                  </a:lnTo>
                  <a:lnTo>
                    <a:pt x="503" y="1842"/>
                  </a:lnTo>
                  <a:lnTo>
                    <a:pt x="523" y="1988"/>
                  </a:lnTo>
                  <a:lnTo>
                    <a:pt x="523" y="2093"/>
                  </a:lnTo>
                  <a:lnTo>
                    <a:pt x="607" y="2114"/>
                  </a:lnTo>
                  <a:lnTo>
                    <a:pt x="795" y="2114"/>
                  </a:lnTo>
                  <a:lnTo>
                    <a:pt x="942" y="2093"/>
                  </a:lnTo>
                  <a:lnTo>
                    <a:pt x="1026" y="1988"/>
                  </a:lnTo>
                  <a:lnTo>
                    <a:pt x="1172" y="2009"/>
                  </a:lnTo>
                  <a:lnTo>
                    <a:pt x="1319" y="2009"/>
                  </a:lnTo>
                  <a:lnTo>
                    <a:pt x="1339" y="2114"/>
                  </a:lnTo>
                  <a:lnTo>
                    <a:pt x="1444" y="2114"/>
                  </a:lnTo>
                  <a:lnTo>
                    <a:pt x="1528" y="2051"/>
                  </a:lnTo>
                  <a:lnTo>
                    <a:pt x="1653" y="2051"/>
                  </a:lnTo>
                  <a:lnTo>
                    <a:pt x="1737" y="2114"/>
                  </a:lnTo>
                  <a:lnTo>
                    <a:pt x="1863" y="2072"/>
                  </a:lnTo>
                  <a:lnTo>
                    <a:pt x="2093" y="2072"/>
                  </a:lnTo>
                  <a:lnTo>
                    <a:pt x="2176" y="2009"/>
                  </a:lnTo>
                  <a:lnTo>
                    <a:pt x="2114" y="1905"/>
                  </a:lnTo>
                  <a:lnTo>
                    <a:pt x="2114" y="1779"/>
                  </a:lnTo>
                  <a:lnTo>
                    <a:pt x="2281" y="1675"/>
                  </a:lnTo>
                  <a:lnTo>
                    <a:pt x="2323" y="1675"/>
                  </a:lnTo>
                  <a:lnTo>
                    <a:pt x="2427" y="1570"/>
                  </a:lnTo>
                  <a:lnTo>
                    <a:pt x="2511" y="1570"/>
                  </a:lnTo>
                  <a:lnTo>
                    <a:pt x="2595" y="1486"/>
                  </a:lnTo>
                  <a:lnTo>
                    <a:pt x="2741" y="1486"/>
                  </a:lnTo>
                  <a:lnTo>
                    <a:pt x="2909" y="1633"/>
                  </a:lnTo>
                  <a:lnTo>
                    <a:pt x="3013" y="1549"/>
                  </a:lnTo>
                  <a:lnTo>
                    <a:pt x="3118" y="1570"/>
                  </a:lnTo>
                  <a:lnTo>
                    <a:pt x="3034" y="1444"/>
                  </a:lnTo>
                  <a:lnTo>
                    <a:pt x="2930" y="1256"/>
                  </a:lnTo>
                  <a:lnTo>
                    <a:pt x="2825" y="1256"/>
                  </a:lnTo>
                  <a:lnTo>
                    <a:pt x="2804" y="1172"/>
                  </a:lnTo>
                  <a:lnTo>
                    <a:pt x="2951" y="1068"/>
                  </a:lnTo>
                  <a:lnTo>
                    <a:pt x="3013" y="942"/>
                  </a:lnTo>
                  <a:lnTo>
                    <a:pt x="2992" y="712"/>
                  </a:lnTo>
                  <a:lnTo>
                    <a:pt x="3139" y="545"/>
                  </a:lnTo>
                  <a:lnTo>
                    <a:pt x="3244" y="586"/>
                  </a:lnTo>
                  <a:lnTo>
                    <a:pt x="3327" y="503"/>
                  </a:lnTo>
                  <a:lnTo>
                    <a:pt x="3348" y="294"/>
                  </a:lnTo>
                  <a:lnTo>
                    <a:pt x="3327" y="273"/>
                  </a:lnTo>
                  <a:lnTo>
                    <a:pt x="3202" y="273"/>
                  </a:lnTo>
                  <a:lnTo>
                    <a:pt x="3160" y="189"/>
                  </a:lnTo>
                  <a:lnTo>
                    <a:pt x="3013" y="126"/>
                  </a:lnTo>
                  <a:lnTo>
                    <a:pt x="2909" y="168"/>
                  </a:lnTo>
                  <a:lnTo>
                    <a:pt x="2846" y="105"/>
                  </a:lnTo>
                  <a:lnTo>
                    <a:pt x="2679" y="22"/>
                  </a:lnTo>
                  <a:lnTo>
                    <a:pt x="2490"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73" name="Google Shape;6968;p56"/>
            <p:cNvGrpSpPr/>
            <p:nvPr/>
          </p:nvGrpSpPr>
          <p:grpSpPr>
            <a:xfrm>
              <a:off x="3831056" y="2816010"/>
              <a:ext cx="37378" cy="27612"/>
              <a:chOff x="3866750" y="2520350"/>
              <a:chExt cx="78475" cy="60700"/>
            </a:xfrm>
          </p:grpSpPr>
          <p:sp>
            <p:nvSpPr>
              <p:cNvPr id="1254" name="Google Shape;6969;p56"/>
              <p:cNvSpPr/>
              <p:nvPr/>
            </p:nvSpPr>
            <p:spPr>
              <a:xfrm>
                <a:off x="3877200" y="2546500"/>
                <a:ext cx="4725" cy="6300"/>
              </a:xfrm>
              <a:custGeom>
                <a:avLst/>
                <a:gdLst/>
                <a:ahLst/>
                <a:cxnLst/>
                <a:rect l="l" t="t" r="r" b="b"/>
                <a:pathLst>
                  <a:path w="189" h="252" extrusionOk="0">
                    <a:moveTo>
                      <a:pt x="1" y="1"/>
                    </a:moveTo>
                    <a:lnTo>
                      <a:pt x="84" y="126"/>
                    </a:lnTo>
                    <a:lnTo>
                      <a:pt x="63" y="147"/>
                    </a:lnTo>
                    <a:lnTo>
                      <a:pt x="168" y="252"/>
                    </a:lnTo>
                    <a:lnTo>
                      <a:pt x="189" y="252"/>
                    </a:lnTo>
                    <a:lnTo>
                      <a:pt x="168" y="106"/>
                    </a:lnTo>
                    <a:lnTo>
                      <a:pt x="1"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6970;p56"/>
              <p:cNvSpPr/>
              <p:nvPr/>
            </p:nvSpPr>
            <p:spPr>
              <a:xfrm>
                <a:off x="3882425" y="2554350"/>
                <a:ext cx="2650" cy="3175"/>
              </a:xfrm>
              <a:custGeom>
                <a:avLst/>
                <a:gdLst/>
                <a:ahLst/>
                <a:cxnLst/>
                <a:rect l="l" t="t" r="r" b="b"/>
                <a:pathLst>
                  <a:path w="106" h="127" extrusionOk="0">
                    <a:moveTo>
                      <a:pt x="1" y="1"/>
                    </a:moveTo>
                    <a:lnTo>
                      <a:pt x="106" y="126"/>
                    </a:lnTo>
                    <a:lnTo>
                      <a:pt x="85" y="43"/>
                    </a:lnTo>
                    <a:lnTo>
                      <a:pt x="1"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6971;p56"/>
              <p:cNvSpPr/>
              <p:nvPr/>
            </p:nvSpPr>
            <p:spPr>
              <a:xfrm>
                <a:off x="3866750" y="2520350"/>
                <a:ext cx="78475" cy="60700"/>
              </a:xfrm>
              <a:custGeom>
                <a:avLst/>
                <a:gdLst/>
                <a:ahLst/>
                <a:cxnLst/>
                <a:rect l="l" t="t" r="r" b="b"/>
                <a:pathLst>
                  <a:path w="3139" h="2428" extrusionOk="0">
                    <a:moveTo>
                      <a:pt x="1653" y="1"/>
                    </a:moveTo>
                    <a:lnTo>
                      <a:pt x="1653" y="22"/>
                    </a:lnTo>
                    <a:lnTo>
                      <a:pt x="1402" y="22"/>
                    </a:lnTo>
                    <a:lnTo>
                      <a:pt x="1046" y="210"/>
                    </a:lnTo>
                    <a:lnTo>
                      <a:pt x="1025" y="356"/>
                    </a:lnTo>
                    <a:lnTo>
                      <a:pt x="837" y="440"/>
                    </a:lnTo>
                    <a:lnTo>
                      <a:pt x="816" y="649"/>
                    </a:lnTo>
                    <a:lnTo>
                      <a:pt x="691" y="649"/>
                    </a:lnTo>
                    <a:lnTo>
                      <a:pt x="481" y="545"/>
                    </a:lnTo>
                    <a:lnTo>
                      <a:pt x="356" y="587"/>
                    </a:lnTo>
                    <a:lnTo>
                      <a:pt x="209" y="691"/>
                    </a:lnTo>
                    <a:lnTo>
                      <a:pt x="0" y="691"/>
                    </a:lnTo>
                    <a:lnTo>
                      <a:pt x="0" y="733"/>
                    </a:lnTo>
                    <a:lnTo>
                      <a:pt x="42" y="942"/>
                    </a:lnTo>
                    <a:lnTo>
                      <a:pt x="168" y="1068"/>
                    </a:lnTo>
                    <a:lnTo>
                      <a:pt x="168" y="1110"/>
                    </a:lnTo>
                    <a:lnTo>
                      <a:pt x="209" y="1152"/>
                    </a:lnTo>
                    <a:lnTo>
                      <a:pt x="356" y="942"/>
                    </a:lnTo>
                    <a:lnTo>
                      <a:pt x="377" y="796"/>
                    </a:lnTo>
                    <a:lnTo>
                      <a:pt x="461" y="691"/>
                    </a:lnTo>
                    <a:lnTo>
                      <a:pt x="607" y="691"/>
                    </a:lnTo>
                    <a:lnTo>
                      <a:pt x="628" y="796"/>
                    </a:lnTo>
                    <a:lnTo>
                      <a:pt x="733" y="900"/>
                    </a:lnTo>
                    <a:lnTo>
                      <a:pt x="774" y="1068"/>
                    </a:lnTo>
                    <a:lnTo>
                      <a:pt x="879" y="1256"/>
                    </a:lnTo>
                    <a:lnTo>
                      <a:pt x="1025" y="1403"/>
                    </a:lnTo>
                    <a:lnTo>
                      <a:pt x="1088" y="1403"/>
                    </a:lnTo>
                    <a:lnTo>
                      <a:pt x="1193" y="1507"/>
                    </a:lnTo>
                    <a:lnTo>
                      <a:pt x="1088" y="1486"/>
                    </a:lnTo>
                    <a:lnTo>
                      <a:pt x="1005" y="1507"/>
                    </a:lnTo>
                    <a:lnTo>
                      <a:pt x="942" y="1591"/>
                    </a:lnTo>
                    <a:lnTo>
                      <a:pt x="1005" y="1696"/>
                    </a:lnTo>
                    <a:lnTo>
                      <a:pt x="1130" y="1696"/>
                    </a:lnTo>
                    <a:lnTo>
                      <a:pt x="1256" y="1821"/>
                    </a:lnTo>
                    <a:lnTo>
                      <a:pt x="1360" y="1842"/>
                    </a:lnTo>
                    <a:lnTo>
                      <a:pt x="1423" y="1947"/>
                    </a:lnTo>
                    <a:lnTo>
                      <a:pt x="1465" y="2030"/>
                    </a:lnTo>
                    <a:lnTo>
                      <a:pt x="1611" y="2009"/>
                    </a:lnTo>
                    <a:lnTo>
                      <a:pt x="1862" y="2030"/>
                    </a:lnTo>
                    <a:lnTo>
                      <a:pt x="1988" y="2093"/>
                    </a:lnTo>
                    <a:lnTo>
                      <a:pt x="2281" y="2365"/>
                    </a:lnTo>
                    <a:lnTo>
                      <a:pt x="2197" y="2407"/>
                    </a:lnTo>
                    <a:lnTo>
                      <a:pt x="2072" y="2323"/>
                    </a:lnTo>
                    <a:lnTo>
                      <a:pt x="2155" y="2407"/>
                    </a:lnTo>
                    <a:lnTo>
                      <a:pt x="2260" y="2428"/>
                    </a:lnTo>
                    <a:lnTo>
                      <a:pt x="2302" y="2344"/>
                    </a:lnTo>
                    <a:lnTo>
                      <a:pt x="1925" y="1884"/>
                    </a:lnTo>
                    <a:lnTo>
                      <a:pt x="1444" y="1486"/>
                    </a:lnTo>
                    <a:lnTo>
                      <a:pt x="1423" y="1403"/>
                    </a:lnTo>
                    <a:lnTo>
                      <a:pt x="1465" y="1382"/>
                    </a:lnTo>
                    <a:lnTo>
                      <a:pt x="1402" y="1277"/>
                    </a:lnTo>
                    <a:lnTo>
                      <a:pt x="1360" y="1172"/>
                    </a:lnTo>
                    <a:lnTo>
                      <a:pt x="1235" y="1047"/>
                    </a:lnTo>
                    <a:lnTo>
                      <a:pt x="1193" y="1047"/>
                    </a:lnTo>
                    <a:lnTo>
                      <a:pt x="1151" y="963"/>
                    </a:lnTo>
                    <a:lnTo>
                      <a:pt x="1214" y="900"/>
                    </a:lnTo>
                    <a:lnTo>
                      <a:pt x="1214" y="775"/>
                    </a:lnTo>
                    <a:lnTo>
                      <a:pt x="1256" y="733"/>
                    </a:lnTo>
                    <a:lnTo>
                      <a:pt x="1402" y="838"/>
                    </a:lnTo>
                    <a:lnTo>
                      <a:pt x="1444" y="900"/>
                    </a:lnTo>
                    <a:lnTo>
                      <a:pt x="1528" y="880"/>
                    </a:lnTo>
                    <a:lnTo>
                      <a:pt x="1528" y="796"/>
                    </a:lnTo>
                    <a:lnTo>
                      <a:pt x="1632" y="775"/>
                    </a:lnTo>
                    <a:lnTo>
                      <a:pt x="1716" y="796"/>
                    </a:lnTo>
                    <a:lnTo>
                      <a:pt x="1758" y="733"/>
                    </a:lnTo>
                    <a:lnTo>
                      <a:pt x="1841" y="775"/>
                    </a:lnTo>
                    <a:lnTo>
                      <a:pt x="1883" y="733"/>
                    </a:lnTo>
                    <a:lnTo>
                      <a:pt x="1988" y="754"/>
                    </a:lnTo>
                    <a:lnTo>
                      <a:pt x="2051" y="859"/>
                    </a:lnTo>
                    <a:lnTo>
                      <a:pt x="2093" y="796"/>
                    </a:lnTo>
                    <a:lnTo>
                      <a:pt x="2239" y="859"/>
                    </a:lnTo>
                    <a:lnTo>
                      <a:pt x="2344" y="796"/>
                    </a:lnTo>
                    <a:lnTo>
                      <a:pt x="2365" y="859"/>
                    </a:lnTo>
                    <a:lnTo>
                      <a:pt x="2490" y="838"/>
                    </a:lnTo>
                    <a:lnTo>
                      <a:pt x="2616" y="880"/>
                    </a:lnTo>
                    <a:lnTo>
                      <a:pt x="2699" y="859"/>
                    </a:lnTo>
                    <a:lnTo>
                      <a:pt x="2804" y="963"/>
                    </a:lnTo>
                    <a:lnTo>
                      <a:pt x="2971" y="963"/>
                    </a:lnTo>
                    <a:lnTo>
                      <a:pt x="2992" y="984"/>
                    </a:lnTo>
                    <a:lnTo>
                      <a:pt x="2971" y="880"/>
                    </a:lnTo>
                    <a:lnTo>
                      <a:pt x="3097" y="859"/>
                    </a:lnTo>
                    <a:lnTo>
                      <a:pt x="3139" y="859"/>
                    </a:lnTo>
                    <a:lnTo>
                      <a:pt x="3139" y="796"/>
                    </a:lnTo>
                    <a:lnTo>
                      <a:pt x="3034" y="775"/>
                    </a:lnTo>
                    <a:lnTo>
                      <a:pt x="2971" y="733"/>
                    </a:lnTo>
                    <a:lnTo>
                      <a:pt x="2930" y="566"/>
                    </a:lnTo>
                    <a:lnTo>
                      <a:pt x="2888" y="419"/>
                    </a:lnTo>
                    <a:lnTo>
                      <a:pt x="2804" y="356"/>
                    </a:lnTo>
                    <a:lnTo>
                      <a:pt x="2699" y="482"/>
                    </a:lnTo>
                    <a:lnTo>
                      <a:pt x="2490" y="419"/>
                    </a:lnTo>
                    <a:lnTo>
                      <a:pt x="2197" y="356"/>
                    </a:lnTo>
                    <a:lnTo>
                      <a:pt x="2093" y="273"/>
                    </a:lnTo>
                    <a:lnTo>
                      <a:pt x="1988" y="231"/>
                    </a:lnTo>
                    <a:lnTo>
                      <a:pt x="1737" y="22"/>
                    </a:lnTo>
                    <a:lnTo>
                      <a:pt x="1653"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6972;p56"/>
              <p:cNvSpPr/>
              <p:nvPr/>
            </p:nvSpPr>
            <p:spPr>
              <a:xfrm>
                <a:off x="3886100" y="2558550"/>
                <a:ext cx="3675" cy="5250"/>
              </a:xfrm>
              <a:custGeom>
                <a:avLst/>
                <a:gdLst/>
                <a:ahLst/>
                <a:cxnLst/>
                <a:rect l="l" t="t" r="r" b="b"/>
                <a:pathLst>
                  <a:path w="147" h="210" extrusionOk="0">
                    <a:moveTo>
                      <a:pt x="0" y="0"/>
                    </a:moveTo>
                    <a:lnTo>
                      <a:pt x="147" y="209"/>
                    </a:lnTo>
                    <a:lnTo>
                      <a:pt x="126" y="105"/>
                    </a:lnTo>
                    <a:lnTo>
                      <a:pt x="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4" name="Google Shape;6973;p56"/>
            <p:cNvSpPr/>
            <p:nvPr/>
          </p:nvSpPr>
          <p:spPr>
            <a:xfrm>
              <a:off x="3799155" y="2842190"/>
              <a:ext cx="6990" cy="13340"/>
            </a:xfrm>
            <a:custGeom>
              <a:avLst/>
              <a:gdLst/>
              <a:ahLst/>
              <a:cxnLst/>
              <a:rect l="l" t="t" r="r" b="b"/>
              <a:pathLst>
                <a:path w="587" h="1173" extrusionOk="0">
                  <a:moveTo>
                    <a:pt x="461" y="0"/>
                  </a:moveTo>
                  <a:lnTo>
                    <a:pt x="440" y="105"/>
                  </a:lnTo>
                  <a:lnTo>
                    <a:pt x="482" y="147"/>
                  </a:lnTo>
                  <a:lnTo>
                    <a:pt x="461" y="251"/>
                  </a:lnTo>
                  <a:lnTo>
                    <a:pt x="419" y="251"/>
                  </a:lnTo>
                  <a:lnTo>
                    <a:pt x="357" y="210"/>
                  </a:lnTo>
                  <a:lnTo>
                    <a:pt x="273" y="251"/>
                  </a:lnTo>
                  <a:lnTo>
                    <a:pt x="106" y="335"/>
                  </a:lnTo>
                  <a:lnTo>
                    <a:pt x="22" y="461"/>
                  </a:lnTo>
                  <a:lnTo>
                    <a:pt x="106" y="523"/>
                  </a:lnTo>
                  <a:lnTo>
                    <a:pt x="64" y="565"/>
                  </a:lnTo>
                  <a:lnTo>
                    <a:pt x="1" y="565"/>
                  </a:lnTo>
                  <a:lnTo>
                    <a:pt x="22" y="649"/>
                  </a:lnTo>
                  <a:lnTo>
                    <a:pt x="106" y="691"/>
                  </a:lnTo>
                  <a:lnTo>
                    <a:pt x="106" y="754"/>
                  </a:lnTo>
                  <a:lnTo>
                    <a:pt x="64" y="775"/>
                  </a:lnTo>
                  <a:lnTo>
                    <a:pt x="106" y="837"/>
                  </a:lnTo>
                  <a:lnTo>
                    <a:pt x="168" y="879"/>
                  </a:lnTo>
                  <a:lnTo>
                    <a:pt x="168" y="963"/>
                  </a:lnTo>
                  <a:lnTo>
                    <a:pt x="210" y="963"/>
                  </a:lnTo>
                  <a:lnTo>
                    <a:pt x="252" y="1005"/>
                  </a:lnTo>
                  <a:lnTo>
                    <a:pt x="210" y="984"/>
                  </a:lnTo>
                  <a:lnTo>
                    <a:pt x="147" y="1067"/>
                  </a:lnTo>
                  <a:lnTo>
                    <a:pt x="210" y="1109"/>
                  </a:lnTo>
                  <a:lnTo>
                    <a:pt x="357" y="1172"/>
                  </a:lnTo>
                  <a:lnTo>
                    <a:pt x="461" y="1109"/>
                  </a:lnTo>
                  <a:lnTo>
                    <a:pt x="545" y="942"/>
                  </a:lnTo>
                  <a:lnTo>
                    <a:pt x="545" y="795"/>
                  </a:lnTo>
                  <a:lnTo>
                    <a:pt x="587" y="544"/>
                  </a:lnTo>
                  <a:lnTo>
                    <a:pt x="545" y="314"/>
                  </a:lnTo>
                  <a:lnTo>
                    <a:pt x="545" y="147"/>
                  </a:lnTo>
                  <a:lnTo>
                    <a:pt x="524"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6974;p56"/>
            <p:cNvSpPr/>
            <p:nvPr/>
          </p:nvSpPr>
          <p:spPr>
            <a:xfrm>
              <a:off x="3688535" y="2836242"/>
              <a:ext cx="76506" cy="61161"/>
            </a:xfrm>
            <a:custGeom>
              <a:avLst/>
              <a:gdLst/>
              <a:ahLst/>
              <a:cxnLst/>
              <a:rect l="l" t="t" r="r" b="b"/>
              <a:pathLst>
                <a:path w="6425" h="5378" extrusionOk="0">
                  <a:moveTo>
                    <a:pt x="817" y="0"/>
                  </a:moveTo>
                  <a:lnTo>
                    <a:pt x="733" y="42"/>
                  </a:lnTo>
                  <a:lnTo>
                    <a:pt x="712" y="21"/>
                  </a:lnTo>
                  <a:lnTo>
                    <a:pt x="503" y="126"/>
                  </a:lnTo>
                  <a:lnTo>
                    <a:pt x="524" y="209"/>
                  </a:lnTo>
                  <a:lnTo>
                    <a:pt x="608" y="251"/>
                  </a:lnTo>
                  <a:lnTo>
                    <a:pt x="524" y="335"/>
                  </a:lnTo>
                  <a:lnTo>
                    <a:pt x="336" y="356"/>
                  </a:lnTo>
                  <a:lnTo>
                    <a:pt x="252" y="335"/>
                  </a:lnTo>
                  <a:lnTo>
                    <a:pt x="43" y="419"/>
                  </a:lnTo>
                  <a:lnTo>
                    <a:pt x="1" y="544"/>
                  </a:lnTo>
                  <a:lnTo>
                    <a:pt x="43" y="670"/>
                  </a:lnTo>
                  <a:lnTo>
                    <a:pt x="126" y="649"/>
                  </a:lnTo>
                  <a:lnTo>
                    <a:pt x="126" y="691"/>
                  </a:lnTo>
                  <a:lnTo>
                    <a:pt x="189" y="733"/>
                  </a:lnTo>
                  <a:lnTo>
                    <a:pt x="147" y="879"/>
                  </a:lnTo>
                  <a:lnTo>
                    <a:pt x="210" y="900"/>
                  </a:lnTo>
                  <a:lnTo>
                    <a:pt x="294" y="837"/>
                  </a:lnTo>
                  <a:lnTo>
                    <a:pt x="252" y="963"/>
                  </a:lnTo>
                  <a:lnTo>
                    <a:pt x="315" y="1005"/>
                  </a:lnTo>
                  <a:lnTo>
                    <a:pt x="252" y="1088"/>
                  </a:lnTo>
                  <a:lnTo>
                    <a:pt x="357" y="1109"/>
                  </a:lnTo>
                  <a:lnTo>
                    <a:pt x="231" y="1256"/>
                  </a:lnTo>
                  <a:lnTo>
                    <a:pt x="231" y="1277"/>
                  </a:lnTo>
                  <a:lnTo>
                    <a:pt x="482" y="1214"/>
                  </a:lnTo>
                  <a:lnTo>
                    <a:pt x="587" y="1256"/>
                  </a:lnTo>
                  <a:lnTo>
                    <a:pt x="566" y="1381"/>
                  </a:lnTo>
                  <a:lnTo>
                    <a:pt x="629" y="1465"/>
                  </a:lnTo>
                  <a:lnTo>
                    <a:pt x="796" y="1360"/>
                  </a:lnTo>
                  <a:lnTo>
                    <a:pt x="1110" y="1423"/>
                  </a:lnTo>
                  <a:lnTo>
                    <a:pt x="1214" y="1318"/>
                  </a:lnTo>
                  <a:lnTo>
                    <a:pt x="1486" y="1360"/>
                  </a:lnTo>
                  <a:lnTo>
                    <a:pt x="1507" y="1486"/>
                  </a:lnTo>
                  <a:lnTo>
                    <a:pt x="1612" y="1632"/>
                  </a:lnTo>
                  <a:lnTo>
                    <a:pt x="1591" y="1737"/>
                  </a:lnTo>
                  <a:lnTo>
                    <a:pt x="1445" y="1737"/>
                  </a:lnTo>
                  <a:lnTo>
                    <a:pt x="1235" y="1946"/>
                  </a:lnTo>
                  <a:lnTo>
                    <a:pt x="1256" y="2114"/>
                  </a:lnTo>
                  <a:lnTo>
                    <a:pt x="1235" y="2469"/>
                  </a:lnTo>
                  <a:lnTo>
                    <a:pt x="1089" y="2616"/>
                  </a:lnTo>
                  <a:lnTo>
                    <a:pt x="1194" y="2720"/>
                  </a:lnTo>
                  <a:lnTo>
                    <a:pt x="1047" y="2930"/>
                  </a:lnTo>
                  <a:lnTo>
                    <a:pt x="942" y="2888"/>
                  </a:lnTo>
                  <a:lnTo>
                    <a:pt x="817" y="2930"/>
                  </a:lnTo>
                  <a:lnTo>
                    <a:pt x="963" y="3202"/>
                  </a:lnTo>
                  <a:lnTo>
                    <a:pt x="1089" y="3285"/>
                  </a:lnTo>
                  <a:lnTo>
                    <a:pt x="1089" y="3515"/>
                  </a:lnTo>
                  <a:lnTo>
                    <a:pt x="922" y="3704"/>
                  </a:lnTo>
                  <a:lnTo>
                    <a:pt x="984" y="3871"/>
                  </a:lnTo>
                  <a:lnTo>
                    <a:pt x="1131" y="3871"/>
                  </a:lnTo>
                  <a:lnTo>
                    <a:pt x="1089" y="3976"/>
                  </a:lnTo>
                  <a:lnTo>
                    <a:pt x="963" y="4080"/>
                  </a:lnTo>
                  <a:lnTo>
                    <a:pt x="838" y="4331"/>
                  </a:lnTo>
                  <a:lnTo>
                    <a:pt x="922" y="4457"/>
                  </a:lnTo>
                  <a:lnTo>
                    <a:pt x="922" y="4603"/>
                  </a:lnTo>
                  <a:lnTo>
                    <a:pt x="1026" y="4624"/>
                  </a:lnTo>
                  <a:lnTo>
                    <a:pt x="1173" y="4645"/>
                  </a:lnTo>
                  <a:lnTo>
                    <a:pt x="1403" y="4875"/>
                  </a:lnTo>
                  <a:lnTo>
                    <a:pt x="1382" y="4917"/>
                  </a:lnTo>
                  <a:lnTo>
                    <a:pt x="1486" y="5168"/>
                  </a:lnTo>
                  <a:lnTo>
                    <a:pt x="1675" y="5357"/>
                  </a:lnTo>
                  <a:lnTo>
                    <a:pt x="1842" y="5378"/>
                  </a:lnTo>
                  <a:lnTo>
                    <a:pt x="2010" y="5273"/>
                  </a:lnTo>
                  <a:lnTo>
                    <a:pt x="2010" y="5168"/>
                  </a:lnTo>
                  <a:lnTo>
                    <a:pt x="2093" y="5085"/>
                  </a:lnTo>
                  <a:lnTo>
                    <a:pt x="2303" y="5064"/>
                  </a:lnTo>
                  <a:lnTo>
                    <a:pt x="2470" y="4875"/>
                  </a:lnTo>
                  <a:lnTo>
                    <a:pt x="2679" y="4855"/>
                  </a:lnTo>
                  <a:lnTo>
                    <a:pt x="2784" y="4813"/>
                  </a:lnTo>
                  <a:lnTo>
                    <a:pt x="3035" y="4875"/>
                  </a:lnTo>
                  <a:lnTo>
                    <a:pt x="3181" y="4917"/>
                  </a:lnTo>
                  <a:lnTo>
                    <a:pt x="3202" y="4855"/>
                  </a:lnTo>
                  <a:lnTo>
                    <a:pt x="3307" y="4855"/>
                  </a:lnTo>
                  <a:lnTo>
                    <a:pt x="3411" y="4938"/>
                  </a:lnTo>
                  <a:lnTo>
                    <a:pt x="3495" y="4855"/>
                  </a:lnTo>
                  <a:lnTo>
                    <a:pt x="3558" y="4750"/>
                  </a:lnTo>
                  <a:lnTo>
                    <a:pt x="3663" y="4855"/>
                  </a:lnTo>
                  <a:lnTo>
                    <a:pt x="3788" y="4917"/>
                  </a:lnTo>
                  <a:lnTo>
                    <a:pt x="3914" y="4708"/>
                  </a:lnTo>
                  <a:lnTo>
                    <a:pt x="3914" y="4603"/>
                  </a:lnTo>
                  <a:lnTo>
                    <a:pt x="4248" y="4436"/>
                  </a:lnTo>
                  <a:lnTo>
                    <a:pt x="4458" y="4436"/>
                  </a:lnTo>
                  <a:lnTo>
                    <a:pt x="4520" y="4352"/>
                  </a:lnTo>
                  <a:lnTo>
                    <a:pt x="4458" y="4311"/>
                  </a:lnTo>
                  <a:lnTo>
                    <a:pt x="4499" y="4143"/>
                  </a:lnTo>
                  <a:lnTo>
                    <a:pt x="4667" y="3892"/>
                  </a:lnTo>
                  <a:lnTo>
                    <a:pt x="4667" y="3766"/>
                  </a:lnTo>
                  <a:lnTo>
                    <a:pt x="4855" y="3704"/>
                  </a:lnTo>
                  <a:lnTo>
                    <a:pt x="4981" y="3578"/>
                  </a:lnTo>
                  <a:lnTo>
                    <a:pt x="4855" y="3390"/>
                  </a:lnTo>
                  <a:lnTo>
                    <a:pt x="4771" y="3348"/>
                  </a:lnTo>
                  <a:lnTo>
                    <a:pt x="4751" y="3243"/>
                  </a:lnTo>
                  <a:lnTo>
                    <a:pt x="4646" y="3076"/>
                  </a:lnTo>
                  <a:lnTo>
                    <a:pt x="4730" y="2992"/>
                  </a:lnTo>
                  <a:lnTo>
                    <a:pt x="4960" y="2637"/>
                  </a:lnTo>
                  <a:lnTo>
                    <a:pt x="5064" y="2574"/>
                  </a:lnTo>
                  <a:lnTo>
                    <a:pt x="5232" y="2302"/>
                  </a:lnTo>
                  <a:lnTo>
                    <a:pt x="5274" y="2323"/>
                  </a:lnTo>
                  <a:lnTo>
                    <a:pt x="5253" y="2344"/>
                  </a:lnTo>
                  <a:lnTo>
                    <a:pt x="5253" y="2365"/>
                  </a:lnTo>
                  <a:lnTo>
                    <a:pt x="5336" y="2323"/>
                  </a:lnTo>
                  <a:lnTo>
                    <a:pt x="5357" y="2197"/>
                  </a:lnTo>
                  <a:lnTo>
                    <a:pt x="5295" y="2134"/>
                  </a:lnTo>
                  <a:lnTo>
                    <a:pt x="5441" y="2051"/>
                  </a:lnTo>
                  <a:lnTo>
                    <a:pt x="5567" y="1946"/>
                  </a:lnTo>
                  <a:lnTo>
                    <a:pt x="5776" y="1946"/>
                  </a:lnTo>
                  <a:lnTo>
                    <a:pt x="5964" y="1883"/>
                  </a:lnTo>
                  <a:lnTo>
                    <a:pt x="6069" y="1737"/>
                  </a:lnTo>
                  <a:lnTo>
                    <a:pt x="6278" y="1611"/>
                  </a:lnTo>
                  <a:lnTo>
                    <a:pt x="6320" y="1507"/>
                  </a:lnTo>
                  <a:lnTo>
                    <a:pt x="6341" y="1381"/>
                  </a:lnTo>
                  <a:lnTo>
                    <a:pt x="6320" y="1193"/>
                  </a:lnTo>
                  <a:lnTo>
                    <a:pt x="6424" y="1151"/>
                  </a:lnTo>
                  <a:lnTo>
                    <a:pt x="6424" y="1088"/>
                  </a:lnTo>
                  <a:lnTo>
                    <a:pt x="6341" y="1067"/>
                  </a:lnTo>
                  <a:lnTo>
                    <a:pt x="6215" y="879"/>
                  </a:lnTo>
                  <a:lnTo>
                    <a:pt x="5964" y="900"/>
                  </a:lnTo>
                  <a:lnTo>
                    <a:pt x="5797" y="837"/>
                  </a:lnTo>
                  <a:lnTo>
                    <a:pt x="5629" y="837"/>
                  </a:lnTo>
                  <a:lnTo>
                    <a:pt x="5525" y="774"/>
                  </a:lnTo>
                  <a:lnTo>
                    <a:pt x="5253" y="774"/>
                  </a:lnTo>
                  <a:lnTo>
                    <a:pt x="5148" y="879"/>
                  </a:lnTo>
                  <a:lnTo>
                    <a:pt x="5064" y="837"/>
                  </a:lnTo>
                  <a:lnTo>
                    <a:pt x="4918" y="837"/>
                  </a:lnTo>
                  <a:lnTo>
                    <a:pt x="4792" y="691"/>
                  </a:lnTo>
                  <a:lnTo>
                    <a:pt x="4688" y="753"/>
                  </a:lnTo>
                  <a:lnTo>
                    <a:pt x="4583" y="649"/>
                  </a:lnTo>
                  <a:lnTo>
                    <a:pt x="4332" y="565"/>
                  </a:lnTo>
                  <a:lnTo>
                    <a:pt x="4186" y="586"/>
                  </a:lnTo>
                  <a:lnTo>
                    <a:pt x="4207" y="523"/>
                  </a:lnTo>
                  <a:lnTo>
                    <a:pt x="4186" y="377"/>
                  </a:lnTo>
                  <a:lnTo>
                    <a:pt x="4102" y="377"/>
                  </a:lnTo>
                  <a:lnTo>
                    <a:pt x="4102" y="356"/>
                  </a:lnTo>
                  <a:lnTo>
                    <a:pt x="3997" y="314"/>
                  </a:lnTo>
                  <a:lnTo>
                    <a:pt x="3955" y="335"/>
                  </a:lnTo>
                  <a:lnTo>
                    <a:pt x="3872" y="335"/>
                  </a:lnTo>
                  <a:lnTo>
                    <a:pt x="3809" y="419"/>
                  </a:lnTo>
                  <a:lnTo>
                    <a:pt x="3495" y="230"/>
                  </a:lnTo>
                  <a:lnTo>
                    <a:pt x="3391" y="230"/>
                  </a:lnTo>
                  <a:lnTo>
                    <a:pt x="3286" y="335"/>
                  </a:lnTo>
                  <a:lnTo>
                    <a:pt x="3077" y="272"/>
                  </a:lnTo>
                  <a:lnTo>
                    <a:pt x="3035" y="168"/>
                  </a:lnTo>
                  <a:lnTo>
                    <a:pt x="2826" y="147"/>
                  </a:lnTo>
                  <a:lnTo>
                    <a:pt x="2533" y="272"/>
                  </a:lnTo>
                  <a:lnTo>
                    <a:pt x="2344" y="230"/>
                  </a:lnTo>
                  <a:lnTo>
                    <a:pt x="1926" y="168"/>
                  </a:lnTo>
                  <a:lnTo>
                    <a:pt x="1779" y="105"/>
                  </a:lnTo>
                  <a:lnTo>
                    <a:pt x="1758" y="42"/>
                  </a:lnTo>
                  <a:lnTo>
                    <a:pt x="1570" y="105"/>
                  </a:lnTo>
                  <a:lnTo>
                    <a:pt x="1403" y="147"/>
                  </a:lnTo>
                  <a:lnTo>
                    <a:pt x="1277" y="105"/>
                  </a:lnTo>
                  <a:lnTo>
                    <a:pt x="1173" y="105"/>
                  </a:lnTo>
                  <a:lnTo>
                    <a:pt x="1068" y="168"/>
                  </a:lnTo>
                  <a:lnTo>
                    <a:pt x="942" y="21"/>
                  </a:lnTo>
                  <a:lnTo>
                    <a:pt x="817"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6975;p56"/>
            <p:cNvSpPr/>
            <p:nvPr/>
          </p:nvSpPr>
          <p:spPr>
            <a:xfrm>
              <a:off x="4036603" y="2865264"/>
              <a:ext cx="11967" cy="9064"/>
            </a:xfrm>
            <a:custGeom>
              <a:avLst/>
              <a:gdLst/>
              <a:ahLst/>
              <a:cxnLst/>
              <a:rect l="l" t="t" r="r" b="b"/>
              <a:pathLst>
                <a:path w="1005" h="797" extrusionOk="0">
                  <a:moveTo>
                    <a:pt x="189" y="1"/>
                  </a:moveTo>
                  <a:lnTo>
                    <a:pt x="84" y="64"/>
                  </a:lnTo>
                  <a:lnTo>
                    <a:pt x="0" y="64"/>
                  </a:lnTo>
                  <a:lnTo>
                    <a:pt x="0" y="106"/>
                  </a:lnTo>
                  <a:lnTo>
                    <a:pt x="42" y="106"/>
                  </a:lnTo>
                  <a:lnTo>
                    <a:pt x="105" y="189"/>
                  </a:lnTo>
                  <a:lnTo>
                    <a:pt x="189" y="189"/>
                  </a:lnTo>
                  <a:lnTo>
                    <a:pt x="251" y="294"/>
                  </a:lnTo>
                  <a:lnTo>
                    <a:pt x="209" y="378"/>
                  </a:lnTo>
                  <a:lnTo>
                    <a:pt x="481" y="503"/>
                  </a:lnTo>
                  <a:lnTo>
                    <a:pt x="502" y="629"/>
                  </a:lnTo>
                  <a:lnTo>
                    <a:pt x="670" y="712"/>
                  </a:lnTo>
                  <a:lnTo>
                    <a:pt x="795" y="712"/>
                  </a:lnTo>
                  <a:lnTo>
                    <a:pt x="984" y="796"/>
                  </a:lnTo>
                  <a:lnTo>
                    <a:pt x="1005" y="712"/>
                  </a:lnTo>
                  <a:lnTo>
                    <a:pt x="733" y="315"/>
                  </a:lnTo>
                  <a:lnTo>
                    <a:pt x="586" y="273"/>
                  </a:lnTo>
                  <a:lnTo>
                    <a:pt x="502" y="85"/>
                  </a:lnTo>
                  <a:lnTo>
                    <a:pt x="398" y="85"/>
                  </a:lnTo>
                  <a:lnTo>
                    <a:pt x="356" y="126"/>
                  </a:lnTo>
                  <a:lnTo>
                    <a:pt x="189"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6976;p56"/>
            <p:cNvSpPr/>
            <p:nvPr/>
          </p:nvSpPr>
          <p:spPr>
            <a:xfrm>
              <a:off x="4033614" y="2866458"/>
              <a:ext cx="140532" cy="108039"/>
            </a:xfrm>
            <a:custGeom>
              <a:avLst/>
              <a:gdLst/>
              <a:ahLst/>
              <a:cxnLst/>
              <a:rect l="l" t="t" r="r" b="b"/>
              <a:pathLst>
                <a:path w="11802" h="9500" extrusionOk="0">
                  <a:moveTo>
                    <a:pt x="502" y="1863"/>
                  </a:moveTo>
                  <a:lnTo>
                    <a:pt x="502" y="1884"/>
                  </a:lnTo>
                  <a:lnTo>
                    <a:pt x="506" y="1864"/>
                  </a:lnTo>
                  <a:lnTo>
                    <a:pt x="506" y="1864"/>
                  </a:lnTo>
                  <a:lnTo>
                    <a:pt x="502" y="1863"/>
                  </a:lnTo>
                  <a:close/>
                  <a:moveTo>
                    <a:pt x="251" y="1"/>
                  </a:moveTo>
                  <a:lnTo>
                    <a:pt x="209" y="63"/>
                  </a:lnTo>
                  <a:lnTo>
                    <a:pt x="147" y="210"/>
                  </a:lnTo>
                  <a:lnTo>
                    <a:pt x="0" y="210"/>
                  </a:lnTo>
                  <a:lnTo>
                    <a:pt x="0" y="273"/>
                  </a:lnTo>
                  <a:lnTo>
                    <a:pt x="42" y="398"/>
                  </a:lnTo>
                  <a:lnTo>
                    <a:pt x="105" y="607"/>
                  </a:lnTo>
                  <a:lnTo>
                    <a:pt x="105" y="712"/>
                  </a:lnTo>
                  <a:lnTo>
                    <a:pt x="105" y="858"/>
                  </a:lnTo>
                  <a:lnTo>
                    <a:pt x="230" y="900"/>
                  </a:lnTo>
                  <a:lnTo>
                    <a:pt x="251" y="942"/>
                  </a:lnTo>
                  <a:lnTo>
                    <a:pt x="188" y="1130"/>
                  </a:lnTo>
                  <a:lnTo>
                    <a:pt x="209" y="1277"/>
                  </a:lnTo>
                  <a:lnTo>
                    <a:pt x="188" y="1361"/>
                  </a:lnTo>
                  <a:lnTo>
                    <a:pt x="335" y="1423"/>
                  </a:lnTo>
                  <a:lnTo>
                    <a:pt x="460" y="1654"/>
                  </a:lnTo>
                  <a:lnTo>
                    <a:pt x="523" y="1779"/>
                  </a:lnTo>
                  <a:lnTo>
                    <a:pt x="506" y="1864"/>
                  </a:lnTo>
                  <a:lnTo>
                    <a:pt x="506" y="1864"/>
                  </a:lnTo>
                  <a:lnTo>
                    <a:pt x="607" y="1884"/>
                  </a:lnTo>
                  <a:lnTo>
                    <a:pt x="670" y="2009"/>
                  </a:lnTo>
                  <a:lnTo>
                    <a:pt x="649" y="2114"/>
                  </a:lnTo>
                  <a:lnTo>
                    <a:pt x="712" y="2260"/>
                  </a:lnTo>
                  <a:lnTo>
                    <a:pt x="816" y="2260"/>
                  </a:lnTo>
                  <a:lnTo>
                    <a:pt x="858" y="2365"/>
                  </a:lnTo>
                  <a:lnTo>
                    <a:pt x="921" y="2490"/>
                  </a:lnTo>
                  <a:lnTo>
                    <a:pt x="1025" y="2532"/>
                  </a:lnTo>
                  <a:lnTo>
                    <a:pt x="1088" y="2574"/>
                  </a:lnTo>
                  <a:lnTo>
                    <a:pt x="1297" y="2679"/>
                  </a:lnTo>
                  <a:lnTo>
                    <a:pt x="1381" y="2700"/>
                  </a:lnTo>
                  <a:lnTo>
                    <a:pt x="1507" y="2679"/>
                  </a:lnTo>
                  <a:lnTo>
                    <a:pt x="1590" y="2721"/>
                  </a:lnTo>
                  <a:lnTo>
                    <a:pt x="1653" y="2742"/>
                  </a:lnTo>
                  <a:lnTo>
                    <a:pt x="1590" y="2783"/>
                  </a:lnTo>
                  <a:lnTo>
                    <a:pt x="1486" y="2825"/>
                  </a:lnTo>
                  <a:lnTo>
                    <a:pt x="1402" y="2825"/>
                  </a:lnTo>
                  <a:lnTo>
                    <a:pt x="1444" y="2993"/>
                  </a:lnTo>
                  <a:lnTo>
                    <a:pt x="1486" y="3014"/>
                  </a:lnTo>
                  <a:lnTo>
                    <a:pt x="1486" y="3223"/>
                  </a:lnTo>
                  <a:lnTo>
                    <a:pt x="1402" y="3244"/>
                  </a:lnTo>
                  <a:lnTo>
                    <a:pt x="1339" y="3244"/>
                  </a:lnTo>
                  <a:lnTo>
                    <a:pt x="1297" y="3432"/>
                  </a:lnTo>
                  <a:lnTo>
                    <a:pt x="1256" y="3474"/>
                  </a:lnTo>
                  <a:lnTo>
                    <a:pt x="1256" y="3683"/>
                  </a:lnTo>
                  <a:lnTo>
                    <a:pt x="1235" y="3767"/>
                  </a:lnTo>
                  <a:lnTo>
                    <a:pt x="1256" y="3830"/>
                  </a:lnTo>
                  <a:lnTo>
                    <a:pt x="1193" y="3871"/>
                  </a:lnTo>
                  <a:lnTo>
                    <a:pt x="1193" y="3955"/>
                  </a:lnTo>
                  <a:lnTo>
                    <a:pt x="1276" y="3976"/>
                  </a:lnTo>
                  <a:lnTo>
                    <a:pt x="1360" y="4060"/>
                  </a:lnTo>
                  <a:lnTo>
                    <a:pt x="1465" y="4081"/>
                  </a:lnTo>
                  <a:lnTo>
                    <a:pt x="1486" y="4164"/>
                  </a:lnTo>
                  <a:lnTo>
                    <a:pt x="1611" y="4269"/>
                  </a:lnTo>
                  <a:lnTo>
                    <a:pt x="1569" y="4394"/>
                  </a:lnTo>
                  <a:lnTo>
                    <a:pt x="1590" y="4415"/>
                  </a:lnTo>
                  <a:lnTo>
                    <a:pt x="1590" y="4499"/>
                  </a:lnTo>
                  <a:lnTo>
                    <a:pt x="1695" y="4583"/>
                  </a:lnTo>
                  <a:lnTo>
                    <a:pt x="1758" y="4562"/>
                  </a:lnTo>
                  <a:lnTo>
                    <a:pt x="1862" y="4520"/>
                  </a:lnTo>
                  <a:lnTo>
                    <a:pt x="2302" y="4813"/>
                  </a:lnTo>
                  <a:lnTo>
                    <a:pt x="2344" y="4792"/>
                  </a:lnTo>
                  <a:lnTo>
                    <a:pt x="2427" y="4834"/>
                  </a:lnTo>
                  <a:lnTo>
                    <a:pt x="2532" y="5043"/>
                  </a:lnTo>
                  <a:lnTo>
                    <a:pt x="2636" y="5106"/>
                  </a:lnTo>
                  <a:lnTo>
                    <a:pt x="2762" y="5357"/>
                  </a:lnTo>
                  <a:lnTo>
                    <a:pt x="2636" y="5462"/>
                  </a:lnTo>
                  <a:lnTo>
                    <a:pt x="2636" y="5650"/>
                  </a:lnTo>
                  <a:lnTo>
                    <a:pt x="2657" y="5817"/>
                  </a:lnTo>
                  <a:lnTo>
                    <a:pt x="2846" y="5817"/>
                  </a:lnTo>
                  <a:lnTo>
                    <a:pt x="2909" y="6152"/>
                  </a:lnTo>
                  <a:lnTo>
                    <a:pt x="3013" y="6236"/>
                  </a:lnTo>
                  <a:lnTo>
                    <a:pt x="3118" y="6278"/>
                  </a:lnTo>
                  <a:lnTo>
                    <a:pt x="3160" y="6299"/>
                  </a:lnTo>
                  <a:lnTo>
                    <a:pt x="3222" y="6278"/>
                  </a:lnTo>
                  <a:lnTo>
                    <a:pt x="3222" y="6340"/>
                  </a:lnTo>
                  <a:lnTo>
                    <a:pt x="3285" y="6445"/>
                  </a:lnTo>
                  <a:lnTo>
                    <a:pt x="3369" y="6445"/>
                  </a:lnTo>
                  <a:lnTo>
                    <a:pt x="3432" y="6382"/>
                  </a:lnTo>
                  <a:lnTo>
                    <a:pt x="3453" y="6257"/>
                  </a:lnTo>
                  <a:lnTo>
                    <a:pt x="3348" y="6194"/>
                  </a:lnTo>
                  <a:lnTo>
                    <a:pt x="3494" y="6194"/>
                  </a:lnTo>
                  <a:lnTo>
                    <a:pt x="3536" y="6173"/>
                  </a:lnTo>
                  <a:lnTo>
                    <a:pt x="3494" y="6236"/>
                  </a:lnTo>
                  <a:lnTo>
                    <a:pt x="3494" y="6299"/>
                  </a:lnTo>
                  <a:lnTo>
                    <a:pt x="3641" y="6361"/>
                  </a:lnTo>
                  <a:lnTo>
                    <a:pt x="3683" y="6340"/>
                  </a:lnTo>
                  <a:lnTo>
                    <a:pt x="3745" y="6445"/>
                  </a:lnTo>
                  <a:lnTo>
                    <a:pt x="3787" y="6445"/>
                  </a:lnTo>
                  <a:lnTo>
                    <a:pt x="3976" y="6299"/>
                  </a:lnTo>
                  <a:lnTo>
                    <a:pt x="4017" y="6340"/>
                  </a:lnTo>
                  <a:lnTo>
                    <a:pt x="4164" y="6487"/>
                  </a:lnTo>
                  <a:lnTo>
                    <a:pt x="4164" y="6591"/>
                  </a:lnTo>
                  <a:lnTo>
                    <a:pt x="4373" y="6863"/>
                  </a:lnTo>
                  <a:lnTo>
                    <a:pt x="4394" y="7031"/>
                  </a:lnTo>
                  <a:lnTo>
                    <a:pt x="4436" y="7073"/>
                  </a:lnTo>
                  <a:lnTo>
                    <a:pt x="4541" y="7073"/>
                  </a:lnTo>
                  <a:lnTo>
                    <a:pt x="4603" y="7177"/>
                  </a:lnTo>
                  <a:lnTo>
                    <a:pt x="4541" y="7177"/>
                  </a:lnTo>
                  <a:lnTo>
                    <a:pt x="4520" y="7135"/>
                  </a:lnTo>
                  <a:lnTo>
                    <a:pt x="4499" y="7177"/>
                  </a:lnTo>
                  <a:lnTo>
                    <a:pt x="4603" y="7240"/>
                  </a:lnTo>
                  <a:lnTo>
                    <a:pt x="4645" y="7219"/>
                  </a:lnTo>
                  <a:lnTo>
                    <a:pt x="4687" y="7324"/>
                  </a:lnTo>
                  <a:lnTo>
                    <a:pt x="4833" y="7721"/>
                  </a:lnTo>
                  <a:lnTo>
                    <a:pt x="4959" y="7763"/>
                  </a:lnTo>
                  <a:lnTo>
                    <a:pt x="5168" y="7763"/>
                  </a:lnTo>
                  <a:lnTo>
                    <a:pt x="5315" y="7805"/>
                  </a:lnTo>
                  <a:lnTo>
                    <a:pt x="5377" y="7868"/>
                  </a:lnTo>
                  <a:lnTo>
                    <a:pt x="5566" y="7868"/>
                  </a:lnTo>
                  <a:lnTo>
                    <a:pt x="5587" y="7931"/>
                  </a:lnTo>
                  <a:lnTo>
                    <a:pt x="5691" y="7931"/>
                  </a:lnTo>
                  <a:lnTo>
                    <a:pt x="5733" y="7972"/>
                  </a:lnTo>
                  <a:lnTo>
                    <a:pt x="5649" y="8035"/>
                  </a:lnTo>
                  <a:lnTo>
                    <a:pt x="5796" y="8224"/>
                  </a:lnTo>
                  <a:lnTo>
                    <a:pt x="5963" y="8244"/>
                  </a:lnTo>
                  <a:lnTo>
                    <a:pt x="6047" y="8328"/>
                  </a:lnTo>
                  <a:lnTo>
                    <a:pt x="6152" y="8328"/>
                  </a:lnTo>
                  <a:lnTo>
                    <a:pt x="6319" y="8496"/>
                  </a:lnTo>
                  <a:lnTo>
                    <a:pt x="6403" y="8475"/>
                  </a:lnTo>
                  <a:lnTo>
                    <a:pt x="6528" y="8454"/>
                  </a:lnTo>
                  <a:lnTo>
                    <a:pt x="6717" y="8496"/>
                  </a:lnTo>
                  <a:lnTo>
                    <a:pt x="6947" y="8663"/>
                  </a:lnTo>
                  <a:lnTo>
                    <a:pt x="7135" y="8475"/>
                  </a:lnTo>
                  <a:lnTo>
                    <a:pt x="7407" y="8349"/>
                  </a:lnTo>
                  <a:lnTo>
                    <a:pt x="7407" y="8328"/>
                  </a:lnTo>
                  <a:lnTo>
                    <a:pt x="7533" y="8328"/>
                  </a:lnTo>
                  <a:lnTo>
                    <a:pt x="7679" y="8224"/>
                  </a:lnTo>
                  <a:lnTo>
                    <a:pt x="7784" y="8161"/>
                  </a:lnTo>
                  <a:lnTo>
                    <a:pt x="7993" y="8182"/>
                  </a:lnTo>
                  <a:lnTo>
                    <a:pt x="7993" y="8244"/>
                  </a:lnTo>
                  <a:lnTo>
                    <a:pt x="8056" y="8244"/>
                  </a:lnTo>
                  <a:lnTo>
                    <a:pt x="8056" y="8286"/>
                  </a:lnTo>
                  <a:lnTo>
                    <a:pt x="8160" y="8454"/>
                  </a:lnTo>
                  <a:lnTo>
                    <a:pt x="8244" y="8663"/>
                  </a:lnTo>
                  <a:lnTo>
                    <a:pt x="8349" y="8872"/>
                  </a:lnTo>
                  <a:lnTo>
                    <a:pt x="8349" y="9019"/>
                  </a:lnTo>
                  <a:lnTo>
                    <a:pt x="8411" y="9081"/>
                  </a:lnTo>
                  <a:lnTo>
                    <a:pt x="8453" y="9123"/>
                  </a:lnTo>
                  <a:lnTo>
                    <a:pt x="8872" y="9123"/>
                  </a:lnTo>
                  <a:lnTo>
                    <a:pt x="8976" y="9207"/>
                  </a:lnTo>
                  <a:lnTo>
                    <a:pt x="9102" y="9081"/>
                  </a:lnTo>
                  <a:lnTo>
                    <a:pt x="9144" y="9102"/>
                  </a:lnTo>
                  <a:lnTo>
                    <a:pt x="9311" y="9228"/>
                  </a:lnTo>
                  <a:lnTo>
                    <a:pt x="9625" y="9207"/>
                  </a:lnTo>
                  <a:lnTo>
                    <a:pt x="9813" y="9291"/>
                  </a:lnTo>
                  <a:lnTo>
                    <a:pt x="10064" y="9312"/>
                  </a:lnTo>
                  <a:lnTo>
                    <a:pt x="10169" y="9332"/>
                  </a:lnTo>
                  <a:lnTo>
                    <a:pt x="10232" y="9312"/>
                  </a:lnTo>
                  <a:lnTo>
                    <a:pt x="10295" y="9395"/>
                  </a:lnTo>
                  <a:lnTo>
                    <a:pt x="10315" y="9395"/>
                  </a:lnTo>
                  <a:lnTo>
                    <a:pt x="10357" y="9291"/>
                  </a:lnTo>
                  <a:lnTo>
                    <a:pt x="10441" y="9291"/>
                  </a:lnTo>
                  <a:lnTo>
                    <a:pt x="10483" y="9374"/>
                  </a:lnTo>
                  <a:lnTo>
                    <a:pt x="10608" y="9416"/>
                  </a:lnTo>
                  <a:lnTo>
                    <a:pt x="10818" y="9500"/>
                  </a:lnTo>
                  <a:lnTo>
                    <a:pt x="10901" y="9437"/>
                  </a:lnTo>
                  <a:lnTo>
                    <a:pt x="10922" y="9395"/>
                  </a:lnTo>
                  <a:lnTo>
                    <a:pt x="10964" y="9395"/>
                  </a:lnTo>
                  <a:lnTo>
                    <a:pt x="10964" y="9312"/>
                  </a:lnTo>
                  <a:lnTo>
                    <a:pt x="10985" y="9102"/>
                  </a:lnTo>
                  <a:lnTo>
                    <a:pt x="10922" y="8977"/>
                  </a:lnTo>
                  <a:lnTo>
                    <a:pt x="11027" y="8851"/>
                  </a:lnTo>
                  <a:lnTo>
                    <a:pt x="10985" y="8747"/>
                  </a:lnTo>
                  <a:lnTo>
                    <a:pt x="11069" y="8642"/>
                  </a:lnTo>
                  <a:lnTo>
                    <a:pt x="11215" y="8558"/>
                  </a:lnTo>
                  <a:lnTo>
                    <a:pt x="11299" y="8496"/>
                  </a:lnTo>
                  <a:lnTo>
                    <a:pt x="11550" y="8433"/>
                  </a:lnTo>
                  <a:lnTo>
                    <a:pt x="11717" y="8475"/>
                  </a:lnTo>
                  <a:lnTo>
                    <a:pt x="11801" y="8391"/>
                  </a:lnTo>
                  <a:lnTo>
                    <a:pt x="11759" y="8161"/>
                  </a:lnTo>
                  <a:lnTo>
                    <a:pt x="11634" y="8056"/>
                  </a:lnTo>
                  <a:lnTo>
                    <a:pt x="11487" y="8077"/>
                  </a:lnTo>
                  <a:lnTo>
                    <a:pt x="11445" y="7972"/>
                  </a:lnTo>
                  <a:lnTo>
                    <a:pt x="11445" y="7826"/>
                  </a:lnTo>
                  <a:lnTo>
                    <a:pt x="11403" y="7700"/>
                  </a:lnTo>
                  <a:lnTo>
                    <a:pt x="11403" y="7491"/>
                  </a:lnTo>
                  <a:lnTo>
                    <a:pt x="11236" y="7491"/>
                  </a:lnTo>
                  <a:lnTo>
                    <a:pt x="11215" y="7408"/>
                  </a:lnTo>
                  <a:lnTo>
                    <a:pt x="11111" y="7387"/>
                  </a:lnTo>
                  <a:lnTo>
                    <a:pt x="10922" y="7345"/>
                  </a:lnTo>
                  <a:lnTo>
                    <a:pt x="10880" y="7303"/>
                  </a:lnTo>
                  <a:lnTo>
                    <a:pt x="10755" y="7219"/>
                  </a:lnTo>
                  <a:lnTo>
                    <a:pt x="10587" y="7073"/>
                  </a:lnTo>
                  <a:lnTo>
                    <a:pt x="10504" y="6926"/>
                  </a:lnTo>
                  <a:lnTo>
                    <a:pt x="10232" y="6508"/>
                  </a:lnTo>
                  <a:lnTo>
                    <a:pt x="10650" y="5943"/>
                  </a:lnTo>
                  <a:lnTo>
                    <a:pt x="10692" y="5859"/>
                  </a:lnTo>
                  <a:lnTo>
                    <a:pt x="10650" y="5629"/>
                  </a:lnTo>
                  <a:lnTo>
                    <a:pt x="10650" y="5462"/>
                  </a:lnTo>
                  <a:lnTo>
                    <a:pt x="10567" y="5294"/>
                  </a:lnTo>
                  <a:lnTo>
                    <a:pt x="10064" y="5252"/>
                  </a:lnTo>
                  <a:lnTo>
                    <a:pt x="10043" y="5043"/>
                  </a:lnTo>
                  <a:lnTo>
                    <a:pt x="9981" y="4939"/>
                  </a:lnTo>
                  <a:lnTo>
                    <a:pt x="10023" y="4876"/>
                  </a:lnTo>
                  <a:lnTo>
                    <a:pt x="9939" y="4604"/>
                  </a:lnTo>
                  <a:lnTo>
                    <a:pt x="9771" y="4311"/>
                  </a:lnTo>
                  <a:lnTo>
                    <a:pt x="9834" y="4164"/>
                  </a:lnTo>
                  <a:lnTo>
                    <a:pt x="9981" y="3934"/>
                  </a:lnTo>
                  <a:lnTo>
                    <a:pt x="9939" y="3934"/>
                  </a:lnTo>
                  <a:lnTo>
                    <a:pt x="9751" y="3892"/>
                  </a:lnTo>
                  <a:lnTo>
                    <a:pt x="9751" y="3767"/>
                  </a:lnTo>
                  <a:lnTo>
                    <a:pt x="9730" y="3558"/>
                  </a:lnTo>
                  <a:lnTo>
                    <a:pt x="9667" y="3558"/>
                  </a:lnTo>
                  <a:lnTo>
                    <a:pt x="9813" y="3411"/>
                  </a:lnTo>
                  <a:lnTo>
                    <a:pt x="9709" y="3327"/>
                  </a:lnTo>
                  <a:lnTo>
                    <a:pt x="9646" y="3244"/>
                  </a:lnTo>
                  <a:lnTo>
                    <a:pt x="9771" y="3223"/>
                  </a:lnTo>
                  <a:lnTo>
                    <a:pt x="9918" y="3118"/>
                  </a:lnTo>
                  <a:lnTo>
                    <a:pt x="9918" y="3034"/>
                  </a:lnTo>
                  <a:lnTo>
                    <a:pt x="9939" y="3014"/>
                  </a:lnTo>
                  <a:lnTo>
                    <a:pt x="9855" y="2909"/>
                  </a:lnTo>
                  <a:lnTo>
                    <a:pt x="9918" y="2825"/>
                  </a:lnTo>
                  <a:lnTo>
                    <a:pt x="9918" y="2742"/>
                  </a:lnTo>
                  <a:lnTo>
                    <a:pt x="9918" y="2574"/>
                  </a:lnTo>
                  <a:lnTo>
                    <a:pt x="9855" y="2470"/>
                  </a:lnTo>
                  <a:lnTo>
                    <a:pt x="9855" y="2386"/>
                  </a:lnTo>
                  <a:lnTo>
                    <a:pt x="9813" y="2260"/>
                  </a:lnTo>
                  <a:lnTo>
                    <a:pt x="9855" y="2156"/>
                  </a:lnTo>
                  <a:lnTo>
                    <a:pt x="9751" y="1988"/>
                  </a:lnTo>
                  <a:lnTo>
                    <a:pt x="9625" y="1946"/>
                  </a:lnTo>
                  <a:lnTo>
                    <a:pt x="9353" y="1905"/>
                  </a:lnTo>
                  <a:lnTo>
                    <a:pt x="9123" y="1591"/>
                  </a:lnTo>
                  <a:lnTo>
                    <a:pt x="8914" y="1549"/>
                  </a:lnTo>
                  <a:lnTo>
                    <a:pt x="8788" y="1570"/>
                  </a:lnTo>
                  <a:lnTo>
                    <a:pt x="8725" y="1528"/>
                  </a:lnTo>
                  <a:lnTo>
                    <a:pt x="8704" y="1361"/>
                  </a:lnTo>
                  <a:lnTo>
                    <a:pt x="8579" y="1340"/>
                  </a:lnTo>
                  <a:lnTo>
                    <a:pt x="8349" y="1235"/>
                  </a:lnTo>
                  <a:lnTo>
                    <a:pt x="8265" y="1319"/>
                  </a:lnTo>
                  <a:lnTo>
                    <a:pt x="8160" y="1319"/>
                  </a:lnTo>
                  <a:lnTo>
                    <a:pt x="7826" y="1109"/>
                  </a:lnTo>
                  <a:lnTo>
                    <a:pt x="7658" y="1047"/>
                  </a:lnTo>
                  <a:lnTo>
                    <a:pt x="7449" y="858"/>
                  </a:lnTo>
                  <a:lnTo>
                    <a:pt x="7323" y="900"/>
                  </a:lnTo>
                  <a:lnTo>
                    <a:pt x="7198" y="837"/>
                  </a:lnTo>
                  <a:lnTo>
                    <a:pt x="7093" y="858"/>
                  </a:lnTo>
                  <a:lnTo>
                    <a:pt x="7030" y="1005"/>
                  </a:lnTo>
                  <a:lnTo>
                    <a:pt x="6821" y="942"/>
                  </a:lnTo>
                  <a:lnTo>
                    <a:pt x="6591" y="1005"/>
                  </a:lnTo>
                  <a:lnTo>
                    <a:pt x="6361" y="1214"/>
                  </a:lnTo>
                  <a:lnTo>
                    <a:pt x="6256" y="1214"/>
                  </a:lnTo>
                  <a:lnTo>
                    <a:pt x="6173" y="1319"/>
                  </a:lnTo>
                  <a:lnTo>
                    <a:pt x="6110" y="1465"/>
                  </a:lnTo>
                  <a:lnTo>
                    <a:pt x="5838" y="1465"/>
                  </a:lnTo>
                  <a:lnTo>
                    <a:pt x="5733" y="1549"/>
                  </a:lnTo>
                  <a:lnTo>
                    <a:pt x="5775" y="1695"/>
                  </a:lnTo>
                  <a:lnTo>
                    <a:pt x="5859" y="1842"/>
                  </a:lnTo>
                  <a:lnTo>
                    <a:pt x="5838" y="1967"/>
                  </a:lnTo>
                  <a:lnTo>
                    <a:pt x="5691" y="1967"/>
                  </a:lnTo>
                  <a:lnTo>
                    <a:pt x="5357" y="1905"/>
                  </a:lnTo>
                  <a:lnTo>
                    <a:pt x="5064" y="1967"/>
                  </a:lnTo>
                  <a:lnTo>
                    <a:pt x="4708" y="2072"/>
                  </a:lnTo>
                  <a:lnTo>
                    <a:pt x="4520" y="2072"/>
                  </a:lnTo>
                  <a:lnTo>
                    <a:pt x="4185" y="1967"/>
                  </a:lnTo>
                  <a:lnTo>
                    <a:pt x="4059" y="1967"/>
                  </a:lnTo>
                  <a:lnTo>
                    <a:pt x="3766" y="1842"/>
                  </a:lnTo>
                  <a:lnTo>
                    <a:pt x="3662" y="1737"/>
                  </a:lnTo>
                  <a:lnTo>
                    <a:pt x="3641" y="1591"/>
                  </a:lnTo>
                  <a:lnTo>
                    <a:pt x="3557" y="1591"/>
                  </a:lnTo>
                  <a:lnTo>
                    <a:pt x="3432" y="1528"/>
                  </a:lnTo>
                  <a:lnTo>
                    <a:pt x="3264" y="1570"/>
                  </a:lnTo>
                  <a:lnTo>
                    <a:pt x="3181" y="1528"/>
                  </a:lnTo>
                  <a:lnTo>
                    <a:pt x="3055" y="1528"/>
                  </a:lnTo>
                  <a:lnTo>
                    <a:pt x="2929" y="1423"/>
                  </a:lnTo>
                  <a:lnTo>
                    <a:pt x="2846" y="1381"/>
                  </a:lnTo>
                  <a:lnTo>
                    <a:pt x="2804" y="1340"/>
                  </a:lnTo>
                  <a:lnTo>
                    <a:pt x="2825" y="1214"/>
                  </a:lnTo>
                  <a:lnTo>
                    <a:pt x="2825" y="1068"/>
                  </a:lnTo>
                  <a:lnTo>
                    <a:pt x="2741" y="942"/>
                  </a:lnTo>
                  <a:lnTo>
                    <a:pt x="2741" y="921"/>
                  </a:lnTo>
                  <a:lnTo>
                    <a:pt x="2699" y="942"/>
                  </a:lnTo>
                  <a:lnTo>
                    <a:pt x="2595" y="921"/>
                  </a:lnTo>
                  <a:lnTo>
                    <a:pt x="2553" y="858"/>
                  </a:lnTo>
                  <a:lnTo>
                    <a:pt x="2448" y="817"/>
                  </a:lnTo>
                  <a:lnTo>
                    <a:pt x="2281" y="607"/>
                  </a:lnTo>
                  <a:lnTo>
                    <a:pt x="2448" y="482"/>
                  </a:lnTo>
                  <a:lnTo>
                    <a:pt x="2323" y="398"/>
                  </a:lnTo>
                  <a:lnTo>
                    <a:pt x="2302" y="335"/>
                  </a:lnTo>
                  <a:lnTo>
                    <a:pt x="2344" y="293"/>
                  </a:lnTo>
                  <a:lnTo>
                    <a:pt x="2281" y="210"/>
                  </a:lnTo>
                  <a:lnTo>
                    <a:pt x="2218" y="105"/>
                  </a:lnTo>
                  <a:lnTo>
                    <a:pt x="2176" y="105"/>
                  </a:lnTo>
                  <a:lnTo>
                    <a:pt x="2176" y="84"/>
                  </a:lnTo>
                  <a:lnTo>
                    <a:pt x="2113" y="84"/>
                  </a:lnTo>
                  <a:lnTo>
                    <a:pt x="1988" y="168"/>
                  </a:lnTo>
                  <a:lnTo>
                    <a:pt x="1904" y="168"/>
                  </a:lnTo>
                  <a:lnTo>
                    <a:pt x="1862" y="273"/>
                  </a:lnTo>
                  <a:lnTo>
                    <a:pt x="1779" y="293"/>
                  </a:lnTo>
                  <a:lnTo>
                    <a:pt x="1674" y="419"/>
                  </a:lnTo>
                  <a:lnTo>
                    <a:pt x="1611" y="440"/>
                  </a:lnTo>
                  <a:lnTo>
                    <a:pt x="1569" y="503"/>
                  </a:lnTo>
                  <a:lnTo>
                    <a:pt x="1569" y="545"/>
                  </a:lnTo>
                  <a:lnTo>
                    <a:pt x="1465" y="607"/>
                  </a:lnTo>
                  <a:lnTo>
                    <a:pt x="1381" y="586"/>
                  </a:lnTo>
                  <a:lnTo>
                    <a:pt x="1256" y="607"/>
                  </a:lnTo>
                  <a:lnTo>
                    <a:pt x="1235" y="691"/>
                  </a:lnTo>
                  <a:lnTo>
                    <a:pt x="1046" y="607"/>
                  </a:lnTo>
                  <a:lnTo>
                    <a:pt x="921" y="607"/>
                  </a:lnTo>
                  <a:lnTo>
                    <a:pt x="753" y="524"/>
                  </a:lnTo>
                  <a:lnTo>
                    <a:pt x="732" y="398"/>
                  </a:lnTo>
                  <a:lnTo>
                    <a:pt x="460" y="273"/>
                  </a:lnTo>
                  <a:lnTo>
                    <a:pt x="502" y="189"/>
                  </a:lnTo>
                  <a:lnTo>
                    <a:pt x="440" y="84"/>
                  </a:lnTo>
                  <a:lnTo>
                    <a:pt x="356" y="84"/>
                  </a:lnTo>
                  <a:lnTo>
                    <a:pt x="293"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6977;p56"/>
            <p:cNvSpPr/>
            <p:nvPr/>
          </p:nvSpPr>
          <p:spPr>
            <a:xfrm>
              <a:off x="4026636" y="2853369"/>
              <a:ext cx="24672" cy="20004"/>
            </a:xfrm>
            <a:custGeom>
              <a:avLst/>
              <a:gdLst/>
              <a:ahLst/>
              <a:cxnLst/>
              <a:rect l="l" t="t" r="r" b="b"/>
              <a:pathLst>
                <a:path w="2072" h="1759" extrusionOk="0">
                  <a:moveTo>
                    <a:pt x="419" y="1"/>
                  </a:moveTo>
                  <a:lnTo>
                    <a:pt x="168" y="64"/>
                  </a:lnTo>
                  <a:lnTo>
                    <a:pt x="0" y="105"/>
                  </a:lnTo>
                  <a:lnTo>
                    <a:pt x="84" y="210"/>
                  </a:lnTo>
                  <a:lnTo>
                    <a:pt x="84" y="294"/>
                  </a:lnTo>
                  <a:lnTo>
                    <a:pt x="189" y="315"/>
                  </a:lnTo>
                  <a:lnTo>
                    <a:pt x="272" y="419"/>
                  </a:lnTo>
                  <a:lnTo>
                    <a:pt x="209" y="608"/>
                  </a:lnTo>
                  <a:lnTo>
                    <a:pt x="251" y="838"/>
                  </a:lnTo>
                  <a:lnTo>
                    <a:pt x="398" y="942"/>
                  </a:lnTo>
                  <a:lnTo>
                    <a:pt x="691" y="942"/>
                  </a:lnTo>
                  <a:lnTo>
                    <a:pt x="795" y="1026"/>
                  </a:lnTo>
                  <a:lnTo>
                    <a:pt x="837" y="1110"/>
                  </a:lnTo>
                  <a:lnTo>
                    <a:pt x="921" y="1110"/>
                  </a:lnTo>
                  <a:lnTo>
                    <a:pt x="1026" y="1047"/>
                  </a:lnTo>
                  <a:lnTo>
                    <a:pt x="1193" y="1172"/>
                  </a:lnTo>
                  <a:lnTo>
                    <a:pt x="1235" y="1131"/>
                  </a:lnTo>
                  <a:lnTo>
                    <a:pt x="1339" y="1131"/>
                  </a:lnTo>
                  <a:lnTo>
                    <a:pt x="1423" y="1319"/>
                  </a:lnTo>
                  <a:lnTo>
                    <a:pt x="1570" y="1361"/>
                  </a:lnTo>
                  <a:lnTo>
                    <a:pt x="1842" y="1758"/>
                  </a:lnTo>
                  <a:lnTo>
                    <a:pt x="1967" y="1737"/>
                  </a:lnTo>
                  <a:lnTo>
                    <a:pt x="1967" y="1591"/>
                  </a:lnTo>
                  <a:lnTo>
                    <a:pt x="1988" y="1549"/>
                  </a:lnTo>
                  <a:lnTo>
                    <a:pt x="1925" y="1382"/>
                  </a:lnTo>
                  <a:lnTo>
                    <a:pt x="2072" y="1361"/>
                  </a:lnTo>
                  <a:lnTo>
                    <a:pt x="1946" y="1235"/>
                  </a:lnTo>
                  <a:lnTo>
                    <a:pt x="1758" y="1235"/>
                  </a:lnTo>
                  <a:lnTo>
                    <a:pt x="1507" y="1110"/>
                  </a:lnTo>
                  <a:lnTo>
                    <a:pt x="1423" y="921"/>
                  </a:lnTo>
                  <a:lnTo>
                    <a:pt x="1507" y="838"/>
                  </a:lnTo>
                  <a:lnTo>
                    <a:pt x="1507" y="712"/>
                  </a:lnTo>
                  <a:lnTo>
                    <a:pt x="1256" y="524"/>
                  </a:lnTo>
                  <a:lnTo>
                    <a:pt x="1256" y="419"/>
                  </a:lnTo>
                  <a:lnTo>
                    <a:pt x="1298" y="294"/>
                  </a:lnTo>
                  <a:lnTo>
                    <a:pt x="1193" y="168"/>
                  </a:lnTo>
                  <a:lnTo>
                    <a:pt x="984" y="126"/>
                  </a:lnTo>
                  <a:lnTo>
                    <a:pt x="837"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6978;p56"/>
            <p:cNvSpPr/>
            <p:nvPr/>
          </p:nvSpPr>
          <p:spPr>
            <a:xfrm>
              <a:off x="3915766" y="2848615"/>
              <a:ext cx="124088" cy="48788"/>
            </a:xfrm>
            <a:custGeom>
              <a:avLst/>
              <a:gdLst/>
              <a:ahLst/>
              <a:cxnLst/>
              <a:rect l="l" t="t" r="r" b="b"/>
              <a:pathLst>
                <a:path w="10421" h="4290" extrusionOk="0">
                  <a:moveTo>
                    <a:pt x="4708" y="0"/>
                  </a:moveTo>
                  <a:lnTo>
                    <a:pt x="4562" y="63"/>
                  </a:lnTo>
                  <a:lnTo>
                    <a:pt x="4373" y="63"/>
                  </a:lnTo>
                  <a:lnTo>
                    <a:pt x="4290" y="21"/>
                  </a:lnTo>
                  <a:lnTo>
                    <a:pt x="4185" y="63"/>
                  </a:lnTo>
                  <a:lnTo>
                    <a:pt x="3913" y="63"/>
                  </a:lnTo>
                  <a:lnTo>
                    <a:pt x="3766" y="84"/>
                  </a:lnTo>
                  <a:lnTo>
                    <a:pt x="3494" y="189"/>
                  </a:lnTo>
                  <a:lnTo>
                    <a:pt x="3390" y="210"/>
                  </a:lnTo>
                  <a:lnTo>
                    <a:pt x="3181" y="230"/>
                  </a:lnTo>
                  <a:lnTo>
                    <a:pt x="3097" y="335"/>
                  </a:lnTo>
                  <a:lnTo>
                    <a:pt x="2992" y="377"/>
                  </a:lnTo>
                  <a:lnTo>
                    <a:pt x="2909" y="440"/>
                  </a:lnTo>
                  <a:lnTo>
                    <a:pt x="2867" y="502"/>
                  </a:lnTo>
                  <a:lnTo>
                    <a:pt x="2804" y="628"/>
                  </a:lnTo>
                  <a:lnTo>
                    <a:pt x="2762" y="649"/>
                  </a:lnTo>
                  <a:lnTo>
                    <a:pt x="2762" y="733"/>
                  </a:lnTo>
                  <a:lnTo>
                    <a:pt x="2553" y="733"/>
                  </a:lnTo>
                  <a:lnTo>
                    <a:pt x="2239" y="628"/>
                  </a:lnTo>
                  <a:lnTo>
                    <a:pt x="2155" y="628"/>
                  </a:lnTo>
                  <a:lnTo>
                    <a:pt x="2072" y="691"/>
                  </a:lnTo>
                  <a:lnTo>
                    <a:pt x="1946" y="649"/>
                  </a:lnTo>
                  <a:lnTo>
                    <a:pt x="1779" y="691"/>
                  </a:lnTo>
                  <a:lnTo>
                    <a:pt x="1674" y="649"/>
                  </a:lnTo>
                  <a:lnTo>
                    <a:pt x="1549" y="712"/>
                  </a:lnTo>
                  <a:lnTo>
                    <a:pt x="1528" y="795"/>
                  </a:lnTo>
                  <a:lnTo>
                    <a:pt x="1632" y="942"/>
                  </a:lnTo>
                  <a:lnTo>
                    <a:pt x="1779" y="963"/>
                  </a:lnTo>
                  <a:lnTo>
                    <a:pt x="1925" y="963"/>
                  </a:lnTo>
                  <a:lnTo>
                    <a:pt x="1883" y="1046"/>
                  </a:lnTo>
                  <a:lnTo>
                    <a:pt x="1653" y="1046"/>
                  </a:lnTo>
                  <a:lnTo>
                    <a:pt x="1444" y="1109"/>
                  </a:lnTo>
                  <a:lnTo>
                    <a:pt x="1402" y="1214"/>
                  </a:lnTo>
                  <a:lnTo>
                    <a:pt x="1423" y="1256"/>
                  </a:lnTo>
                  <a:lnTo>
                    <a:pt x="1528" y="1235"/>
                  </a:lnTo>
                  <a:lnTo>
                    <a:pt x="1570" y="1277"/>
                  </a:lnTo>
                  <a:lnTo>
                    <a:pt x="1507" y="1318"/>
                  </a:lnTo>
                  <a:lnTo>
                    <a:pt x="1214" y="1339"/>
                  </a:lnTo>
                  <a:lnTo>
                    <a:pt x="1109" y="1256"/>
                  </a:lnTo>
                  <a:lnTo>
                    <a:pt x="984" y="1339"/>
                  </a:lnTo>
                  <a:lnTo>
                    <a:pt x="900" y="1235"/>
                  </a:lnTo>
                  <a:lnTo>
                    <a:pt x="837" y="1235"/>
                  </a:lnTo>
                  <a:lnTo>
                    <a:pt x="733" y="1339"/>
                  </a:lnTo>
                  <a:lnTo>
                    <a:pt x="628" y="1339"/>
                  </a:lnTo>
                  <a:lnTo>
                    <a:pt x="502" y="1235"/>
                  </a:lnTo>
                  <a:lnTo>
                    <a:pt x="377" y="1235"/>
                  </a:lnTo>
                  <a:lnTo>
                    <a:pt x="105" y="1444"/>
                  </a:lnTo>
                  <a:lnTo>
                    <a:pt x="63" y="1549"/>
                  </a:lnTo>
                  <a:lnTo>
                    <a:pt x="0" y="1653"/>
                  </a:lnTo>
                  <a:lnTo>
                    <a:pt x="63" y="1695"/>
                  </a:lnTo>
                  <a:lnTo>
                    <a:pt x="63" y="1842"/>
                  </a:lnTo>
                  <a:lnTo>
                    <a:pt x="0" y="1883"/>
                  </a:lnTo>
                  <a:lnTo>
                    <a:pt x="63" y="1946"/>
                  </a:lnTo>
                  <a:lnTo>
                    <a:pt x="209" y="1883"/>
                  </a:lnTo>
                  <a:lnTo>
                    <a:pt x="251" y="1904"/>
                  </a:lnTo>
                  <a:lnTo>
                    <a:pt x="377" y="1883"/>
                  </a:lnTo>
                  <a:lnTo>
                    <a:pt x="502" y="1883"/>
                  </a:lnTo>
                  <a:lnTo>
                    <a:pt x="377" y="2009"/>
                  </a:lnTo>
                  <a:lnTo>
                    <a:pt x="398" y="2093"/>
                  </a:lnTo>
                  <a:lnTo>
                    <a:pt x="461" y="2197"/>
                  </a:lnTo>
                  <a:lnTo>
                    <a:pt x="461" y="2281"/>
                  </a:lnTo>
                  <a:lnTo>
                    <a:pt x="419" y="2302"/>
                  </a:lnTo>
                  <a:lnTo>
                    <a:pt x="481" y="2323"/>
                  </a:lnTo>
                  <a:lnTo>
                    <a:pt x="586" y="2281"/>
                  </a:lnTo>
                  <a:lnTo>
                    <a:pt x="586" y="2323"/>
                  </a:lnTo>
                  <a:lnTo>
                    <a:pt x="502" y="2406"/>
                  </a:lnTo>
                  <a:lnTo>
                    <a:pt x="377" y="2490"/>
                  </a:lnTo>
                  <a:lnTo>
                    <a:pt x="419" y="2532"/>
                  </a:lnTo>
                  <a:lnTo>
                    <a:pt x="502" y="2532"/>
                  </a:lnTo>
                  <a:lnTo>
                    <a:pt x="419" y="2595"/>
                  </a:lnTo>
                  <a:lnTo>
                    <a:pt x="377" y="2699"/>
                  </a:lnTo>
                  <a:lnTo>
                    <a:pt x="293" y="2699"/>
                  </a:lnTo>
                  <a:lnTo>
                    <a:pt x="251" y="2532"/>
                  </a:lnTo>
                  <a:lnTo>
                    <a:pt x="189" y="2511"/>
                  </a:lnTo>
                  <a:lnTo>
                    <a:pt x="189" y="2616"/>
                  </a:lnTo>
                  <a:lnTo>
                    <a:pt x="209" y="2720"/>
                  </a:lnTo>
                  <a:lnTo>
                    <a:pt x="168" y="2783"/>
                  </a:lnTo>
                  <a:lnTo>
                    <a:pt x="189" y="2846"/>
                  </a:lnTo>
                  <a:lnTo>
                    <a:pt x="293" y="2930"/>
                  </a:lnTo>
                  <a:lnTo>
                    <a:pt x="293" y="2888"/>
                  </a:lnTo>
                  <a:lnTo>
                    <a:pt x="419" y="2950"/>
                  </a:lnTo>
                  <a:lnTo>
                    <a:pt x="502" y="2950"/>
                  </a:lnTo>
                  <a:lnTo>
                    <a:pt x="628" y="3034"/>
                  </a:lnTo>
                  <a:lnTo>
                    <a:pt x="670" y="3160"/>
                  </a:lnTo>
                  <a:lnTo>
                    <a:pt x="586" y="3243"/>
                  </a:lnTo>
                  <a:lnTo>
                    <a:pt x="670" y="3327"/>
                  </a:lnTo>
                  <a:lnTo>
                    <a:pt x="670" y="3411"/>
                  </a:lnTo>
                  <a:lnTo>
                    <a:pt x="733" y="3411"/>
                  </a:lnTo>
                  <a:lnTo>
                    <a:pt x="879" y="3536"/>
                  </a:lnTo>
                  <a:lnTo>
                    <a:pt x="816" y="3641"/>
                  </a:lnTo>
                  <a:lnTo>
                    <a:pt x="733" y="3620"/>
                  </a:lnTo>
                  <a:lnTo>
                    <a:pt x="712" y="3662"/>
                  </a:lnTo>
                  <a:lnTo>
                    <a:pt x="795" y="3683"/>
                  </a:lnTo>
                  <a:lnTo>
                    <a:pt x="942" y="3662"/>
                  </a:lnTo>
                  <a:lnTo>
                    <a:pt x="1214" y="3662"/>
                  </a:lnTo>
                  <a:lnTo>
                    <a:pt x="1193" y="3725"/>
                  </a:lnTo>
                  <a:lnTo>
                    <a:pt x="1130" y="3767"/>
                  </a:lnTo>
                  <a:lnTo>
                    <a:pt x="1005" y="3829"/>
                  </a:lnTo>
                  <a:lnTo>
                    <a:pt x="816" y="3829"/>
                  </a:lnTo>
                  <a:lnTo>
                    <a:pt x="774" y="3871"/>
                  </a:lnTo>
                  <a:lnTo>
                    <a:pt x="837" y="3892"/>
                  </a:lnTo>
                  <a:lnTo>
                    <a:pt x="942" y="3871"/>
                  </a:lnTo>
                  <a:lnTo>
                    <a:pt x="1088" y="3871"/>
                  </a:lnTo>
                  <a:lnTo>
                    <a:pt x="1130" y="3829"/>
                  </a:lnTo>
                  <a:lnTo>
                    <a:pt x="1130" y="3934"/>
                  </a:lnTo>
                  <a:lnTo>
                    <a:pt x="1151" y="3955"/>
                  </a:lnTo>
                  <a:lnTo>
                    <a:pt x="1235" y="3871"/>
                  </a:lnTo>
                  <a:lnTo>
                    <a:pt x="1318" y="3767"/>
                  </a:lnTo>
                  <a:lnTo>
                    <a:pt x="1402" y="3767"/>
                  </a:lnTo>
                  <a:lnTo>
                    <a:pt x="1444" y="3829"/>
                  </a:lnTo>
                  <a:lnTo>
                    <a:pt x="1528" y="3829"/>
                  </a:lnTo>
                  <a:lnTo>
                    <a:pt x="1632" y="3892"/>
                  </a:lnTo>
                  <a:lnTo>
                    <a:pt x="1674" y="3829"/>
                  </a:lnTo>
                  <a:lnTo>
                    <a:pt x="1758" y="3850"/>
                  </a:lnTo>
                  <a:lnTo>
                    <a:pt x="1758" y="3892"/>
                  </a:lnTo>
                  <a:lnTo>
                    <a:pt x="1716" y="3934"/>
                  </a:lnTo>
                  <a:lnTo>
                    <a:pt x="1758" y="3997"/>
                  </a:lnTo>
                  <a:lnTo>
                    <a:pt x="1779" y="4080"/>
                  </a:lnTo>
                  <a:lnTo>
                    <a:pt x="1883" y="4185"/>
                  </a:lnTo>
                  <a:lnTo>
                    <a:pt x="1946" y="4164"/>
                  </a:lnTo>
                  <a:lnTo>
                    <a:pt x="2072" y="4206"/>
                  </a:lnTo>
                  <a:lnTo>
                    <a:pt x="2197" y="4185"/>
                  </a:lnTo>
                  <a:lnTo>
                    <a:pt x="2281" y="4143"/>
                  </a:lnTo>
                  <a:lnTo>
                    <a:pt x="2386" y="4143"/>
                  </a:lnTo>
                  <a:lnTo>
                    <a:pt x="2469" y="4080"/>
                  </a:lnTo>
                  <a:lnTo>
                    <a:pt x="2574" y="4143"/>
                  </a:lnTo>
                  <a:lnTo>
                    <a:pt x="2616" y="4080"/>
                  </a:lnTo>
                  <a:lnTo>
                    <a:pt x="2616" y="3955"/>
                  </a:lnTo>
                  <a:lnTo>
                    <a:pt x="2658" y="3871"/>
                  </a:lnTo>
                  <a:lnTo>
                    <a:pt x="2616" y="3767"/>
                  </a:lnTo>
                  <a:lnTo>
                    <a:pt x="2867" y="3746"/>
                  </a:lnTo>
                  <a:lnTo>
                    <a:pt x="3076" y="3746"/>
                  </a:lnTo>
                  <a:lnTo>
                    <a:pt x="3348" y="3892"/>
                  </a:lnTo>
                  <a:lnTo>
                    <a:pt x="3453" y="3892"/>
                  </a:lnTo>
                  <a:lnTo>
                    <a:pt x="3641" y="4143"/>
                  </a:lnTo>
                  <a:lnTo>
                    <a:pt x="3808" y="4248"/>
                  </a:lnTo>
                  <a:lnTo>
                    <a:pt x="4331" y="4185"/>
                  </a:lnTo>
                  <a:lnTo>
                    <a:pt x="4478" y="4101"/>
                  </a:lnTo>
                  <a:lnTo>
                    <a:pt x="4541" y="4101"/>
                  </a:lnTo>
                  <a:lnTo>
                    <a:pt x="4562" y="4143"/>
                  </a:lnTo>
                  <a:lnTo>
                    <a:pt x="4603" y="4080"/>
                  </a:lnTo>
                  <a:lnTo>
                    <a:pt x="4645" y="3976"/>
                  </a:lnTo>
                  <a:lnTo>
                    <a:pt x="4896" y="3725"/>
                  </a:lnTo>
                  <a:lnTo>
                    <a:pt x="4959" y="3683"/>
                  </a:lnTo>
                  <a:lnTo>
                    <a:pt x="5189" y="3767"/>
                  </a:lnTo>
                  <a:lnTo>
                    <a:pt x="5336" y="3850"/>
                  </a:lnTo>
                  <a:lnTo>
                    <a:pt x="5524" y="3787"/>
                  </a:lnTo>
                  <a:lnTo>
                    <a:pt x="5524" y="3746"/>
                  </a:lnTo>
                  <a:lnTo>
                    <a:pt x="5650" y="3662"/>
                  </a:lnTo>
                  <a:lnTo>
                    <a:pt x="5754" y="3683"/>
                  </a:lnTo>
                  <a:lnTo>
                    <a:pt x="5754" y="3767"/>
                  </a:lnTo>
                  <a:lnTo>
                    <a:pt x="5691" y="3934"/>
                  </a:lnTo>
                  <a:lnTo>
                    <a:pt x="5545" y="3997"/>
                  </a:lnTo>
                  <a:lnTo>
                    <a:pt x="5587" y="4059"/>
                  </a:lnTo>
                  <a:lnTo>
                    <a:pt x="5691" y="4185"/>
                  </a:lnTo>
                  <a:lnTo>
                    <a:pt x="5650" y="4269"/>
                  </a:lnTo>
                  <a:lnTo>
                    <a:pt x="5754" y="4290"/>
                  </a:lnTo>
                  <a:lnTo>
                    <a:pt x="5901" y="4269"/>
                  </a:lnTo>
                  <a:lnTo>
                    <a:pt x="6005" y="4206"/>
                  </a:lnTo>
                  <a:lnTo>
                    <a:pt x="5963" y="4080"/>
                  </a:lnTo>
                  <a:lnTo>
                    <a:pt x="6047" y="4059"/>
                  </a:lnTo>
                  <a:lnTo>
                    <a:pt x="6047" y="3829"/>
                  </a:lnTo>
                  <a:lnTo>
                    <a:pt x="6110" y="3746"/>
                  </a:lnTo>
                  <a:lnTo>
                    <a:pt x="6256" y="3787"/>
                  </a:lnTo>
                  <a:lnTo>
                    <a:pt x="6361" y="3829"/>
                  </a:lnTo>
                  <a:lnTo>
                    <a:pt x="6654" y="3683"/>
                  </a:lnTo>
                  <a:lnTo>
                    <a:pt x="6696" y="3683"/>
                  </a:lnTo>
                  <a:lnTo>
                    <a:pt x="6780" y="3641"/>
                  </a:lnTo>
                  <a:lnTo>
                    <a:pt x="7093" y="3620"/>
                  </a:lnTo>
                  <a:lnTo>
                    <a:pt x="7198" y="3641"/>
                  </a:lnTo>
                  <a:lnTo>
                    <a:pt x="7261" y="3683"/>
                  </a:lnTo>
                  <a:lnTo>
                    <a:pt x="7428" y="3746"/>
                  </a:lnTo>
                  <a:lnTo>
                    <a:pt x="7700" y="3746"/>
                  </a:lnTo>
                  <a:lnTo>
                    <a:pt x="7721" y="3683"/>
                  </a:lnTo>
                  <a:lnTo>
                    <a:pt x="7888" y="3641"/>
                  </a:lnTo>
                  <a:lnTo>
                    <a:pt x="7951" y="3557"/>
                  </a:lnTo>
                  <a:lnTo>
                    <a:pt x="8160" y="3474"/>
                  </a:lnTo>
                  <a:lnTo>
                    <a:pt x="8307" y="3474"/>
                  </a:lnTo>
                  <a:lnTo>
                    <a:pt x="8432" y="3453"/>
                  </a:lnTo>
                  <a:lnTo>
                    <a:pt x="8725" y="3474"/>
                  </a:lnTo>
                  <a:lnTo>
                    <a:pt x="8956" y="3411"/>
                  </a:lnTo>
                  <a:lnTo>
                    <a:pt x="9102" y="3411"/>
                  </a:lnTo>
                  <a:lnTo>
                    <a:pt x="9165" y="3432"/>
                  </a:lnTo>
                  <a:lnTo>
                    <a:pt x="9311" y="3306"/>
                  </a:lnTo>
                  <a:lnTo>
                    <a:pt x="9458" y="3306"/>
                  </a:lnTo>
                  <a:lnTo>
                    <a:pt x="9500" y="3264"/>
                  </a:lnTo>
                  <a:lnTo>
                    <a:pt x="9730" y="3264"/>
                  </a:lnTo>
                  <a:lnTo>
                    <a:pt x="9939" y="3327"/>
                  </a:lnTo>
                  <a:lnTo>
                    <a:pt x="10085" y="3264"/>
                  </a:lnTo>
                  <a:lnTo>
                    <a:pt x="10148" y="3327"/>
                  </a:lnTo>
                  <a:lnTo>
                    <a:pt x="10148" y="3432"/>
                  </a:lnTo>
                  <a:lnTo>
                    <a:pt x="10253" y="3474"/>
                  </a:lnTo>
                  <a:lnTo>
                    <a:pt x="10399" y="3453"/>
                  </a:lnTo>
                  <a:lnTo>
                    <a:pt x="10420" y="3348"/>
                  </a:lnTo>
                  <a:lnTo>
                    <a:pt x="10357" y="3223"/>
                  </a:lnTo>
                  <a:lnTo>
                    <a:pt x="10232" y="2992"/>
                  </a:lnTo>
                  <a:lnTo>
                    <a:pt x="10085" y="2930"/>
                  </a:lnTo>
                  <a:lnTo>
                    <a:pt x="10106" y="2846"/>
                  </a:lnTo>
                  <a:lnTo>
                    <a:pt x="10085" y="2699"/>
                  </a:lnTo>
                  <a:lnTo>
                    <a:pt x="10148" y="2511"/>
                  </a:lnTo>
                  <a:lnTo>
                    <a:pt x="10127" y="2469"/>
                  </a:lnTo>
                  <a:lnTo>
                    <a:pt x="10002" y="2427"/>
                  </a:lnTo>
                  <a:lnTo>
                    <a:pt x="10002" y="2281"/>
                  </a:lnTo>
                  <a:lnTo>
                    <a:pt x="10002" y="2176"/>
                  </a:lnTo>
                  <a:lnTo>
                    <a:pt x="9939" y="1967"/>
                  </a:lnTo>
                  <a:lnTo>
                    <a:pt x="9897" y="1842"/>
                  </a:lnTo>
                  <a:lnTo>
                    <a:pt x="9897" y="1779"/>
                  </a:lnTo>
                  <a:lnTo>
                    <a:pt x="10044" y="1779"/>
                  </a:lnTo>
                  <a:lnTo>
                    <a:pt x="10106" y="1632"/>
                  </a:lnTo>
                  <a:lnTo>
                    <a:pt x="10148" y="1570"/>
                  </a:lnTo>
                  <a:lnTo>
                    <a:pt x="10148" y="1528"/>
                  </a:lnTo>
                  <a:lnTo>
                    <a:pt x="10106" y="1444"/>
                  </a:lnTo>
                  <a:lnTo>
                    <a:pt x="10002" y="1360"/>
                  </a:lnTo>
                  <a:lnTo>
                    <a:pt x="9709" y="1360"/>
                  </a:lnTo>
                  <a:lnTo>
                    <a:pt x="9562" y="1256"/>
                  </a:lnTo>
                  <a:lnTo>
                    <a:pt x="9520" y="1026"/>
                  </a:lnTo>
                  <a:lnTo>
                    <a:pt x="9583" y="837"/>
                  </a:lnTo>
                  <a:lnTo>
                    <a:pt x="9500" y="733"/>
                  </a:lnTo>
                  <a:lnTo>
                    <a:pt x="9395" y="712"/>
                  </a:lnTo>
                  <a:lnTo>
                    <a:pt x="9395" y="628"/>
                  </a:lnTo>
                  <a:lnTo>
                    <a:pt x="9290" y="523"/>
                  </a:lnTo>
                  <a:lnTo>
                    <a:pt x="9186" y="502"/>
                  </a:lnTo>
                  <a:lnTo>
                    <a:pt x="8956" y="293"/>
                  </a:lnTo>
                  <a:lnTo>
                    <a:pt x="8851" y="272"/>
                  </a:lnTo>
                  <a:lnTo>
                    <a:pt x="8767" y="335"/>
                  </a:lnTo>
                  <a:lnTo>
                    <a:pt x="8725" y="335"/>
                  </a:lnTo>
                  <a:lnTo>
                    <a:pt x="8558" y="293"/>
                  </a:lnTo>
                  <a:lnTo>
                    <a:pt x="8516" y="377"/>
                  </a:lnTo>
                  <a:lnTo>
                    <a:pt x="8432" y="335"/>
                  </a:lnTo>
                  <a:lnTo>
                    <a:pt x="8412" y="230"/>
                  </a:lnTo>
                  <a:lnTo>
                    <a:pt x="8349" y="230"/>
                  </a:lnTo>
                  <a:lnTo>
                    <a:pt x="8328" y="272"/>
                  </a:lnTo>
                  <a:lnTo>
                    <a:pt x="8244" y="419"/>
                  </a:lnTo>
                  <a:lnTo>
                    <a:pt x="8098" y="502"/>
                  </a:lnTo>
                  <a:lnTo>
                    <a:pt x="7909" y="607"/>
                  </a:lnTo>
                  <a:lnTo>
                    <a:pt x="7888" y="691"/>
                  </a:lnTo>
                  <a:lnTo>
                    <a:pt x="7700" y="712"/>
                  </a:lnTo>
                  <a:lnTo>
                    <a:pt x="7616" y="754"/>
                  </a:lnTo>
                  <a:lnTo>
                    <a:pt x="7386" y="712"/>
                  </a:lnTo>
                  <a:lnTo>
                    <a:pt x="7324" y="649"/>
                  </a:lnTo>
                  <a:lnTo>
                    <a:pt x="7219" y="649"/>
                  </a:lnTo>
                  <a:lnTo>
                    <a:pt x="7198" y="628"/>
                  </a:lnTo>
                  <a:lnTo>
                    <a:pt x="7093" y="691"/>
                  </a:lnTo>
                  <a:lnTo>
                    <a:pt x="6884" y="691"/>
                  </a:lnTo>
                  <a:lnTo>
                    <a:pt x="6633" y="795"/>
                  </a:lnTo>
                  <a:lnTo>
                    <a:pt x="6445" y="754"/>
                  </a:lnTo>
                  <a:lnTo>
                    <a:pt x="6319" y="649"/>
                  </a:lnTo>
                  <a:lnTo>
                    <a:pt x="6235" y="712"/>
                  </a:lnTo>
                  <a:lnTo>
                    <a:pt x="6026" y="607"/>
                  </a:lnTo>
                  <a:lnTo>
                    <a:pt x="5901" y="586"/>
                  </a:lnTo>
                  <a:lnTo>
                    <a:pt x="5712" y="440"/>
                  </a:lnTo>
                  <a:lnTo>
                    <a:pt x="5629" y="440"/>
                  </a:lnTo>
                  <a:lnTo>
                    <a:pt x="5587" y="523"/>
                  </a:lnTo>
                  <a:lnTo>
                    <a:pt x="5503" y="502"/>
                  </a:lnTo>
                  <a:lnTo>
                    <a:pt x="5399" y="377"/>
                  </a:lnTo>
                  <a:lnTo>
                    <a:pt x="5378" y="210"/>
                  </a:lnTo>
                  <a:lnTo>
                    <a:pt x="5273" y="126"/>
                  </a:lnTo>
                  <a:lnTo>
                    <a:pt x="5210" y="168"/>
                  </a:lnTo>
                  <a:lnTo>
                    <a:pt x="5085" y="293"/>
                  </a:lnTo>
                  <a:lnTo>
                    <a:pt x="5022" y="272"/>
                  </a:lnTo>
                  <a:lnTo>
                    <a:pt x="4980" y="314"/>
                  </a:lnTo>
                  <a:lnTo>
                    <a:pt x="4771" y="105"/>
                  </a:lnTo>
                  <a:lnTo>
                    <a:pt x="475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6979;p56"/>
            <p:cNvSpPr/>
            <p:nvPr/>
          </p:nvSpPr>
          <p:spPr>
            <a:xfrm>
              <a:off x="3914265" y="2848854"/>
              <a:ext cx="18945" cy="15956"/>
            </a:xfrm>
            <a:custGeom>
              <a:avLst/>
              <a:gdLst/>
              <a:ahLst/>
              <a:cxnLst/>
              <a:rect l="l" t="t" r="r" b="b"/>
              <a:pathLst>
                <a:path w="1591" h="1403" extrusionOk="0">
                  <a:moveTo>
                    <a:pt x="503" y="0"/>
                  </a:moveTo>
                  <a:lnTo>
                    <a:pt x="419" y="84"/>
                  </a:lnTo>
                  <a:lnTo>
                    <a:pt x="335" y="84"/>
                  </a:lnTo>
                  <a:lnTo>
                    <a:pt x="231" y="189"/>
                  </a:lnTo>
                  <a:lnTo>
                    <a:pt x="210" y="356"/>
                  </a:lnTo>
                  <a:lnTo>
                    <a:pt x="335" y="398"/>
                  </a:lnTo>
                  <a:lnTo>
                    <a:pt x="335" y="523"/>
                  </a:lnTo>
                  <a:lnTo>
                    <a:pt x="189" y="628"/>
                  </a:lnTo>
                  <a:lnTo>
                    <a:pt x="210" y="733"/>
                  </a:lnTo>
                  <a:lnTo>
                    <a:pt x="126" y="879"/>
                  </a:lnTo>
                  <a:lnTo>
                    <a:pt x="1" y="921"/>
                  </a:lnTo>
                  <a:lnTo>
                    <a:pt x="22" y="921"/>
                  </a:lnTo>
                  <a:lnTo>
                    <a:pt x="84" y="1025"/>
                  </a:lnTo>
                  <a:lnTo>
                    <a:pt x="168" y="1088"/>
                  </a:lnTo>
                  <a:lnTo>
                    <a:pt x="231" y="1046"/>
                  </a:lnTo>
                  <a:lnTo>
                    <a:pt x="294" y="1088"/>
                  </a:lnTo>
                  <a:lnTo>
                    <a:pt x="398" y="1046"/>
                  </a:lnTo>
                  <a:lnTo>
                    <a:pt x="294" y="1130"/>
                  </a:lnTo>
                  <a:lnTo>
                    <a:pt x="231" y="1130"/>
                  </a:lnTo>
                  <a:lnTo>
                    <a:pt x="168" y="1318"/>
                  </a:lnTo>
                  <a:lnTo>
                    <a:pt x="189" y="1402"/>
                  </a:lnTo>
                  <a:lnTo>
                    <a:pt x="419" y="1193"/>
                  </a:lnTo>
                  <a:lnTo>
                    <a:pt x="712" y="1025"/>
                  </a:lnTo>
                  <a:lnTo>
                    <a:pt x="796" y="879"/>
                  </a:lnTo>
                  <a:lnTo>
                    <a:pt x="900" y="816"/>
                  </a:lnTo>
                  <a:lnTo>
                    <a:pt x="1110" y="837"/>
                  </a:lnTo>
                  <a:lnTo>
                    <a:pt x="1152" y="795"/>
                  </a:lnTo>
                  <a:lnTo>
                    <a:pt x="1277" y="795"/>
                  </a:lnTo>
                  <a:lnTo>
                    <a:pt x="1361" y="816"/>
                  </a:lnTo>
                  <a:lnTo>
                    <a:pt x="1486" y="837"/>
                  </a:lnTo>
                  <a:lnTo>
                    <a:pt x="1591" y="733"/>
                  </a:lnTo>
                  <a:lnTo>
                    <a:pt x="1591" y="670"/>
                  </a:lnTo>
                  <a:lnTo>
                    <a:pt x="1486" y="607"/>
                  </a:lnTo>
                  <a:lnTo>
                    <a:pt x="1361" y="481"/>
                  </a:lnTo>
                  <a:lnTo>
                    <a:pt x="1235" y="461"/>
                  </a:lnTo>
                  <a:lnTo>
                    <a:pt x="1047" y="293"/>
                  </a:lnTo>
                  <a:lnTo>
                    <a:pt x="1026" y="84"/>
                  </a:lnTo>
                  <a:lnTo>
                    <a:pt x="921" y="63"/>
                  </a:lnTo>
                  <a:lnTo>
                    <a:pt x="817" y="147"/>
                  </a:lnTo>
                  <a:lnTo>
                    <a:pt x="649"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6980;p56"/>
            <p:cNvSpPr/>
            <p:nvPr/>
          </p:nvSpPr>
          <p:spPr>
            <a:xfrm>
              <a:off x="4004703" y="2885735"/>
              <a:ext cx="66539" cy="61161"/>
            </a:xfrm>
            <a:custGeom>
              <a:avLst/>
              <a:gdLst/>
              <a:ahLst/>
              <a:cxnLst/>
              <a:rect l="l" t="t" r="r" b="b"/>
              <a:pathLst>
                <a:path w="5588" h="5378" extrusionOk="0">
                  <a:moveTo>
                    <a:pt x="2031" y="0"/>
                  </a:moveTo>
                  <a:lnTo>
                    <a:pt x="1989" y="42"/>
                  </a:lnTo>
                  <a:lnTo>
                    <a:pt x="1842" y="42"/>
                  </a:lnTo>
                  <a:lnTo>
                    <a:pt x="1696" y="168"/>
                  </a:lnTo>
                  <a:lnTo>
                    <a:pt x="1717" y="189"/>
                  </a:lnTo>
                  <a:lnTo>
                    <a:pt x="1633" y="314"/>
                  </a:lnTo>
                  <a:lnTo>
                    <a:pt x="1591" y="314"/>
                  </a:lnTo>
                  <a:lnTo>
                    <a:pt x="1466" y="419"/>
                  </a:lnTo>
                  <a:lnTo>
                    <a:pt x="1215" y="482"/>
                  </a:lnTo>
                  <a:lnTo>
                    <a:pt x="1110" y="670"/>
                  </a:lnTo>
                  <a:lnTo>
                    <a:pt x="1110" y="837"/>
                  </a:lnTo>
                  <a:lnTo>
                    <a:pt x="1215" y="1047"/>
                  </a:lnTo>
                  <a:lnTo>
                    <a:pt x="1215" y="1235"/>
                  </a:lnTo>
                  <a:lnTo>
                    <a:pt x="1110" y="1444"/>
                  </a:lnTo>
                  <a:lnTo>
                    <a:pt x="1173" y="1549"/>
                  </a:lnTo>
                  <a:lnTo>
                    <a:pt x="1152" y="1716"/>
                  </a:lnTo>
                  <a:lnTo>
                    <a:pt x="1068" y="1842"/>
                  </a:lnTo>
                  <a:lnTo>
                    <a:pt x="1005" y="1925"/>
                  </a:lnTo>
                  <a:lnTo>
                    <a:pt x="1" y="2658"/>
                  </a:lnTo>
                  <a:lnTo>
                    <a:pt x="273" y="3411"/>
                  </a:lnTo>
                  <a:lnTo>
                    <a:pt x="775" y="3453"/>
                  </a:lnTo>
                  <a:lnTo>
                    <a:pt x="3474" y="5336"/>
                  </a:lnTo>
                  <a:lnTo>
                    <a:pt x="4562" y="5378"/>
                  </a:lnTo>
                  <a:lnTo>
                    <a:pt x="4709" y="5106"/>
                  </a:lnTo>
                  <a:lnTo>
                    <a:pt x="4834" y="4855"/>
                  </a:lnTo>
                  <a:lnTo>
                    <a:pt x="5085" y="4708"/>
                  </a:lnTo>
                  <a:lnTo>
                    <a:pt x="5274" y="4792"/>
                  </a:lnTo>
                  <a:lnTo>
                    <a:pt x="5399" y="4750"/>
                  </a:lnTo>
                  <a:lnTo>
                    <a:pt x="5462" y="4771"/>
                  </a:lnTo>
                  <a:lnTo>
                    <a:pt x="5546" y="4645"/>
                  </a:lnTo>
                  <a:lnTo>
                    <a:pt x="5588" y="4604"/>
                  </a:lnTo>
                  <a:lnTo>
                    <a:pt x="5546" y="4583"/>
                  </a:lnTo>
                  <a:lnTo>
                    <a:pt x="5441" y="4541"/>
                  </a:lnTo>
                  <a:lnTo>
                    <a:pt x="5337" y="4457"/>
                  </a:lnTo>
                  <a:lnTo>
                    <a:pt x="5274" y="4122"/>
                  </a:lnTo>
                  <a:lnTo>
                    <a:pt x="5085" y="4122"/>
                  </a:lnTo>
                  <a:lnTo>
                    <a:pt x="5064" y="3955"/>
                  </a:lnTo>
                  <a:lnTo>
                    <a:pt x="5064" y="3767"/>
                  </a:lnTo>
                  <a:lnTo>
                    <a:pt x="5190" y="3662"/>
                  </a:lnTo>
                  <a:lnTo>
                    <a:pt x="5064" y="3411"/>
                  </a:lnTo>
                  <a:lnTo>
                    <a:pt x="4960" y="3348"/>
                  </a:lnTo>
                  <a:lnTo>
                    <a:pt x="4855" y="3139"/>
                  </a:lnTo>
                  <a:lnTo>
                    <a:pt x="4772" y="3097"/>
                  </a:lnTo>
                  <a:lnTo>
                    <a:pt x="4730" y="3118"/>
                  </a:lnTo>
                  <a:lnTo>
                    <a:pt x="4290" y="2825"/>
                  </a:lnTo>
                  <a:lnTo>
                    <a:pt x="4186" y="2867"/>
                  </a:lnTo>
                  <a:lnTo>
                    <a:pt x="4123" y="2888"/>
                  </a:lnTo>
                  <a:lnTo>
                    <a:pt x="4018" y="2804"/>
                  </a:lnTo>
                  <a:lnTo>
                    <a:pt x="4018" y="2720"/>
                  </a:lnTo>
                  <a:lnTo>
                    <a:pt x="3997" y="2699"/>
                  </a:lnTo>
                  <a:lnTo>
                    <a:pt x="4039" y="2574"/>
                  </a:lnTo>
                  <a:lnTo>
                    <a:pt x="3914" y="2469"/>
                  </a:lnTo>
                  <a:lnTo>
                    <a:pt x="3893" y="2386"/>
                  </a:lnTo>
                  <a:lnTo>
                    <a:pt x="3788" y="2365"/>
                  </a:lnTo>
                  <a:lnTo>
                    <a:pt x="3704" y="2281"/>
                  </a:lnTo>
                  <a:lnTo>
                    <a:pt x="3621" y="2260"/>
                  </a:lnTo>
                  <a:lnTo>
                    <a:pt x="3621" y="2176"/>
                  </a:lnTo>
                  <a:lnTo>
                    <a:pt x="3684" y="2135"/>
                  </a:lnTo>
                  <a:lnTo>
                    <a:pt x="3663" y="2072"/>
                  </a:lnTo>
                  <a:lnTo>
                    <a:pt x="3684" y="1988"/>
                  </a:lnTo>
                  <a:lnTo>
                    <a:pt x="3684" y="1779"/>
                  </a:lnTo>
                  <a:lnTo>
                    <a:pt x="3725" y="1737"/>
                  </a:lnTo>
                  <a:lnTo>
                    <a:pt x="3767" y="1549"/>
                  </a:lnTo>
                  <a:lnTo>
                    <a:pt x="3830" y="1549"/>
                  </a:lnTo>
                  <a:lnTo>
                    <a:pt x="3914" y="1528"/>
                  </a:lnTo>
                  <a:lnTo>
                    <a:pt x="3914" y="1319"/>
                  </a:lnTo>
                  <a:lnTo>
                    <a:pt x="3872" y="1298"/>
                  </a:lnTo>
                  <a:lnTo>
                    <a:pt x="3830" y="1130"/>
                  </a:lnTo>
                  <a:lnTo>
                    <a:pt x="3914" y="1130"/>
                  </a:lnTo>
                  <a:lnTo>
                    <a:pt x="4018" y="1088"/>
                  </a:lnTo>
                  <a:lnTo>
                    <a:pt x="4081" y="1047"/>
                  </a:lnTo>
                  <a:lnTo>
                    <a:pt x="4018" y="1026"/>
                  </a:lnTo>
                  <a:lnTo>
                    <a:pt x="3935" y="984"/>
                  </a:lnTo>
                  <a:lnTo>
                    <a:pt x="3809" y="1005"/>
                  </a:lnTo>
                  <a:lnTo>
                    <a:pt x="3725" y="984"/>
                  </a:lnTo>
                  <a:lnTo>
                    <a:pt x="3516" y="879"/>
                  </a:lnTo>
                  <a:lnTo>
                    <a:pt x="3453" y="837"/>
                  </a:lnTo>
                  <a:lnTo>
                    <a:pt x="3349" y="795"/>
                  </a:lnTo>
                  <a:lnTo>
                    <a:pt x="3286" y="670"/>
                  </a:lnTo>
                  <a:lnTo>
                    <a:pt x="3244" y="565"/>
                  </a:lnTo>
                  <a:lnTo>
                    <a:pt x="3140" y="565"/>
                  </a:lnTo>
                  <a:lnTo>
                    <a:pt x="3077" y="419"/>
                  </a:lnTo>
                  <a:lnTo>
                    <a:pt x="3098" y="314"/>
                  </a:lnTo>
                  <a:lnTo>
                    <a:pt x="3035" y="189"/>
                  </a:lnTo>
                  <a:lnTo>
                    <a:pt x="2930" y="168"/>
                  </a:lnTo>
                  <a:lnTo>
                    <a:pt x="2784" y="210"/>
                  </a:lnTo>
                  <a:lnTo>
                    <a:pt x="2679" y="168"/>
                  </a:lnTo>
                  <a:lnTo>
                    <a:pt x="2679" y="63"/>
                  </a:lnTo>
                  <a:lnTo>
                    <a:pt x="2616" y="0"/>
                  </a:lnTo>
                  <a:lnTo>
                    <a:pt x="2470" y="63"/>
                  </a:lnTo>
                  <a:lnTo>
                    <a:pt x="2261"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6981;p56"/>
            <p:cNvSpPr/>
            <p:nvPr/>
          </p:nvSpPr>
          <p:spPr>
            <a:xfrm>
              <a:off x="4059025" y="2939277"/>
              <a:ext cx="11967" cy="11668"/>
            </a:xfrm>
            <a:custGeom>
              <a:avLst/>
              <a:gdLst/>
              <a:ahLst/>
              <a:cxnLst/>
              <a:rect l="l" t="t" r="r" b="b"/>
              <a:pathLst>
                <a:path w="1005" h="1026" extrusionOk="0">
                  <a:moveTo>
                    <a:pt x="523" y="0"/>
                  </a:moveTo>
                  <a:lnTo>
                    <a:pt x="272" y="147"/>
                  </a:lnTo>
                  <a:lnTo>
                    <a:pt x="147" y="398"/>
                  </a:lnTo>
                  <a:lnTo>
                    <a:pt x="0" y="670"/>
                  </a:lnTo>
                  <a:lnTo>
                    <a:pt x="84" y="670"/>
                  </a:lnTo>
                  <a:lnTo>
                    <a:pt x="607" y="816"/>
                  </a:lnTo>
                  <a:lnTo>
                    <a:pt x="628" y="1025"/>
                  </a:lnTo>
                  <a:lnTo>
                    <a:pt x="1005" y="879"/>
                  </a:lnTo>
                  <a:lnTo>
                    <a:pt x="942" y="795"/>
                  </a:lnTo>
                  <a:lnTo>
                    <a:pt x="942" y="774"/>
                  </a:lnTo>
                  <a:lnTo>
                    <a:pt x="984" y="774"/>
                  </a:lnTo>
                  <a:lnTo>
                    <a:pt x="921" y="691"/>
                  </a:lnTo>
                  <a:lnTo>
                    <a:pt x="921" y="607"/>
                  </a:lnTo>
                  <a:lnTo>
                    <a:pt x="879" y="502"/>
                  </a:lnTo>
                  <a:lnTo>
                    <a:pt x="837" y="565"/>
                  </a:lnTo>
                  <a:lnTo>
                    <a:pt x="607" y="419"/>
                  </a:lnTo>
                  <a:lnTo>
                    <a:pt x="942" y="356"/>
                  </a:lnTo>
                  <a:lnTo>
                    <a:pt x="900" y="84"/>
                  </a:lnTo>
                  <a:lnTo>
                    <a:pt x="900" y="63"/>
                  </a:lnTo>
                  <a:lnTo>
                    <a:pt x="837" y="42"/>
                  </a:lnTo>
                  <a:lnTo>
                    <a:pt x="712" y="84"/>
                  </a:lnTo>
                  <a:lnTo>
                    <a:pt x="523"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6982;p56"/>
            <p:cNvSpPr/>
            <p:nvPr/>
          </p:nvSpPr>
          <p:spPr>
            <a:xfrm>
              <a:off x="3959359" y="2899768"/>
              <a:ext cx="15468" cy="8347"/>
            </a:xfrm>
            <a:custGeom>
              <a:avLst/>
              <a:gdLst/>
              <a:ahLst/>
              <a:cxnLst/>
              <a:rect l="l" t="t" r="r" b="b"/>
              <a:pathLst>
                <a:path w="1299" h="734" extrusionOk="0">
                  <a:moveTo>
                    <a:pt x="1194" y="1"/>
                  </a:moveTo>
                  <a:lnTo>
                    <a:pt x="1005" y="105"/>
                  </a:lnTo>
                  <a:lnTo>
                    <a:pt x="775" y="210"/>
                  </a:lnTo>
                  <a:lnTo>
                    <a:pt x="608" y="210"/>
                  </a:lnTo>
                  <a:lnTo>
                    <a:pt x="482" y="168"/>
                  </a:lnTo>
                  <a:lnTo>
                    <a:pt x="378" y="168"/>
                  </a:lnTo>
                  <a:lnTo>
                    <a:pt x="378" y="231"/>
                  </a:lnTo>
                  <a:lnTo>
                    <a:pt x="357" y="315"/>
                  </a:lnTo>
                  <a:lnTo>
                    <a:pt x="273" y="336"/>
                  </a:lnTo>
                  <a:lnTo>
                    <a:pt x="147" y="294"/>
                  </a:lnTo>
                  <a:lnTo>
                    <a:pt x="85" y="377"/>
                  </a:lnTo>
                  <a:lnTo>
                    <a:pt x="1" y="398"/>
                  </a:lnTo>
                  <a:lnTo>
                    <a:pt x="1" y="524"/>
                  </a:lnTo>
                  <a:lnTo>
                    <a:pt x="85" y="629"/>
                  </a:lnTo>
                  <a:lnTo>
                    <a:pt x="210" y="712"/>
                  </a:lnTo>
                  <a:lnTo>
                    <a:pt x="378" y="691"/>
                  </a:lnTo>
                  <a:lnTo>
                    <a:pt x="461" y="733"/>
                  </a:lnTo>
                  <a:lnTo>
                    <a:pt x="503" y="691"/>
                  </a:lnTo>
                  <a:lnTo>
                    <a:pt x="629" y="649"/>
                  </a:lnTo>
                  <a:lnTo>
                    <a:pt x="775" y="545"/>
                  </a:lnTo>
                  <a:lnTo>
                    <a:pt x="838" y="503"/>
                  </a:lnTo>
                  <a:lnTo>
                    <a:pt x="1005" y="524"/>
                  </a:lnTo>
                  <a:lnTo>
                    <a:pt x="1005" y="419"/>
                  </a:lnTo>
                  <a:lnTo>
                    <a:pt x="984" y="315"/>
                  </a:lnTo>
                  <a:lnTo>
                    <a:pt x="1110" y="168"/>
                  </a:lnTo>
                  <a:lnTo>
                    <a:pt x="1235" y="85"/>
                  </a:lnTo>
                  <a:lnTo>
                    <a:pt x="1298" y="22"/>
                  </a:lnTo>
                  <a:lnTo>
                    <a:pt x="1256"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6983;p56"/>
            <p:cNvSpPr/>
            <p:nvPr/>
          </p:nvSpPr>
          <p:spPr>
            <a:xfrm>
              <a:off x="3982281" y="2887395"/>
              <a:ext cx="42867" cy="36426"/>
            </a:xfrm>
            <a:custGeom>
              <a:avLst/>
              <a:gdLst/>
              <a:ahLst/>
              <a:cxnLst/>
              <a:rect l="l" t="t" r="r" b="b"/>
              <a:pathLst>
                <a:path w="3600" h="3203" extrusionOk="0">
                  <a:moveTo>
                    <a:pt x="3370" y="1"/>
                  </a:moveTo>
                  <a:lnTo>
                    <a:pt x="3139" y="64"/>
                  </a:lnTo>
                  <a:lnTo>
                    <a:pt x="2846" y="43"/>
                  </a:lnTo>
                  <a:lnTo>
                    <a:pt x="2721" y="64"/>
                  </a:lnTo>
                  <a:lnTo>
                    <a:pt x="2574" y="64"/>
                  </a:lnTo>
                  <a:lnTo>
                    <a:pt x="2365" y="147"/>
                  </a:lnTo>
                  <a:lnTo>
                    <a:pt x="2302" y="231"/>
                  </a:lnTo>
                  <a:lnTo>
                    <a:pt x="2135" y="273"/>
                  </a:lnTo>
                  <a:lnTo>
                    <a:pt x="2114" y="336"/>
                  </a:lnTo>
                  <a:lnTo>
                    <a:pt x="1842" y="336"/>
                  </a:lnTo>
                  <a:lnTo>
                    <a:pt x="1675" y="273"/>
                  </a:lnTo>
                  <a:lnTo>
                    <a:pt x="1612" y="231"/>
                  </a:lnTo>
                  <a:lnTo>
                    <a:pt x="1507" y="210"/>
                  </a:lnTo>
                  <a:lnTo>
                    <a:pt x="1194" y="231"/>
                  </a:lnTo>
                  <a:lnTo>
                    <a:pt x="1110" y="273"/>
                  </a:lnTo>
                  <a:lnTo>
                    <a:pt x="1068" y="273"/>
                  </a:lnTo>
                  <a:lnTo>
                    <a:pt x="775" y="419"/>
                  </a:lnTo>
                  <a:lnTo>
                    <a:pt x="670" y="377"/>
                  </a:lnTo>
                  <a:lnTo>
                    <a:pt x="524" y="336"/>
                  </a:lnTo>
                  <a:lnTo>
                    <a:pt x="461" y="419"/>
                  </a:lnTo>
                  <a:lnTo>
                    <a:pt x="461" y="649"/>
                  </a:lnTo>
                  <a:lnTo>
                    <a:pt x="377" y="670"/>
                  </a:lnTo>
                  <a:lnTo>
                    <a:pt x="419" y="796"/>
                  </a:lnTo>
                  <a:lnTo>
                    <a:pt x="315" y="859"/>
                  </a:lnTo>
                  <a:lnTo>
                    <a:pt x="168" y="880"/>
                  </a:lnTo>
                  <a:lnTo>
                    <a:pt x="64" y="859"/>
                  </a:lnTo>
                  <a:lnTo>
                    <a:pt x="1" y="901"/>
                  </a:lnTo>
                  <a:lnTo>
                    <a:pt x="22" y="1068"/>
                  </a:lnTo>
                  <a:lnTo>
                    <a:pt x="105" y="1277"/>
                  </a:lnTo>
                  <a:lnTo>
                    <a:pt x="147" y="1403"/>
                  </a:lnTo>
                  <a:lnTo>
                    <a:pt x="126" y="1528"/>
                  </a:lnTo>
                  <a:lnTo>
                    <a:pt x="105" y="1779"/>
                  </a:lnTo>
                  <a:lnTo>
                    <a:pt x="336" y="1779"/>
                  </a:lnTo>
                  <a:lnTo>
                    <a:pt x="377" y="1905"/>
                  </a:lnTo>
                  <a:lnTo>
                    <a:pt x="482" y="1947"/>
                  </a:lnTo>
                  <a:lnTo>
                    <a:pt x="482" y="2114"/>
                  </a:lnTo>
                  <a:lnTo>
                    <a:pt x="545" y="2198"/>
                  </a:lnTo>
                  <a:lnTo>
                    <a:pt x="461" y="2219"/>
                  </a:lnTo>
                  <a:lnTo>
                    <a:pt x="419" y="2219"/>
                  </a:lnTo>
                  <a:lnTo>
                    <a:pt x="315" y="2302"/>
                  </a:lnTo>
                  <a:lnTo>
                    <a:pt x="252" y="2449"/>
                  </a:lnTo>
                  <a:lnTo>
                    <a:pt x="168" y="2574"/>
                  </a:lnTo>
                  <a:lnTo>
                    <a:pt x="147" y="2574"/>
                  </a:lnTo>
                  <a:lnTo>
                    <a:pt x="168" y="2616"/>
                  </a:lnTo>
                  <a:lnTo>
                    <a:pt x="252" y="2679"/>
                  </a:lnTo>
                  <a:lnTo>
                    <a:pt x="273" y="2888"/>
                  </a:lnTo>
                  <a:lnTo>
                    <a:pt x="252" y="2993"/>
                  </a:lnTo>
                  <a:lnTo>
                    <a:pt x="315" y="2993"/>
                  </a:lnTo>
                  <a:lnTo>
                    <a:pt x="482" y="3077"/>
                  </a:lnTo>
                  <a:lnTo>
                    <a:pt x="629" y="3181"/>
                  </a:lnTo>
                  <a:lnTo>
                    <a:pt x="649" y="3181"/>
                  </a:lnTo>
                  <a:lnTo>
                    <a:pt x="733" y="3202"/>
                  </a:lnTo>
                  <a:lnTo>
                    <a:pt x="1884" y="2512"/>
                  </a:lnTo>
                  <a:lnTo>
                    <a:pt x="2888" y="1779"/>
                  </a:lnTo>
                  <a:lnTo>
                    <a:pt x="2951" y="1696"/>
                  </a:lnTo>
                  <a:lnTo>
                    <a:pt x="3035" y="1570"/>
                  </a:lnTo>
                  <a:lnTo>
                    <a:pt x="3056" y="1403"/>
                  </a:lnTo>
                  <a:lnTo>
                    <a:pt x="2993" y="1298"/>
                  </a:lnTo>
                  <a:lnTo>
                    <a:pt x="3098" y="1089"/>
                  </a:lnTo>
                  <a:lnTo>
                    <a:pt x="3098" y="901"/>
                  </a:lnTo>
                  <a:lnTo>
                    <a:pt x="2993" y="691"/>
                  </a:lnTo>
                  <a:lnTo>
                    <a:pt x="2993" y="524"/>
                  </a:lnTo>
                  <a:lnTo>
                    <a:pt x="3098" y="336"/>
                  </a:lnTo>
                  <a:lnTo>
                    <a:pt x="3349" y="273"/>
                  </a:lnTo>
                  <a:lnTo>
                    <a:pt x="3474" y="168"/>
                  </a:lnTo>
                  <a:lnTo>
                    <a:pt x="3516" y="168"/>
                  </a:lnTo>
                  <a:lnTo>
                    <a:pt x="3600" y="43"/>
                  </a:lnTo>
                  <a:lnTo>
                    <a:pt x="3579" y="22"/>
                  </a:lnTo>
                  <a:lnTo>
                    <a:pt x="3516"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6984;p56"/>
            <p:cNvSpPr/>
            <p:nvPr/>
          </p:nvSpPr>
          <p:spPr>
            <a:xfrm>
              <a:off x="3973565" y="2916668"/>
              <a:ext cx="10479" cy="29045"/>
            </a:xfrm>
            <a:custGeom>
              <a:avLst/>
              <a:gdLst/>
              <a:ahLst/>
              <a:cxnLst/>
              <a:rect l="l" t="t" r="r" b="b"/>
              <a:pathLst>
                <a:path w="880" h="2554" extrusionOk="0">
                  <a:moveTo>
                    <a:pt x="837" y="0"/>
                  </a:moveTo>
                  <a:lnTo>
                    <a:pt x="754" y="105"/>
                  </a:lnTo>
                  <a:lnTo>
                    <a:pt x="565" y="147"/>
                  </a:lnTo>
                  <a:lnTo>
                    <a:pt x="524" y="105"/>
                  </a:lnTo>
                  <a:lnTo>
                    <a:pt x="377" y="252"/>
                  </a:lnTo>
                  <a:lnTo>
                    <a:pt x="335" y="670"/>
                  </a:lnTo>
                  <a:lnTo>
                    <a:pt x="168" y="1005"/>
                  </a:lnTo>
                  <a:lnTo>
                    <a:pt x="1" y="1235"/>
                  </a:lnTo>
                  <a:lnTo>
                    <a:pt x="63" y="1256"/>
                  </a:lnTo>
                  <a:lnTo>
                    <a:pt x="168" y="1444"/>
                  </a:lnTo>
                  <a:lnTo>
                    <a:pt x="231" y="1653"/>
                  </a:lnTo>
                  <a:lnTo>
                    <a:pt x="377" y="1884"/>
                  </a:lnTo>
                  <a:lnTo>
                    <a:pt x="524" y="2197"/>
                  </a:lnTo>
                  <a:lnTo>
                    <a:pt x="461" y="2344"/>
                  </a:lnTo>
                  <a:lnTo>
                    <a:pt x="545" y="2553"/>
                  </a:lnTo>
                  <a:lnTo>
                    <a:pt x="628" y="2448"/>
                  </a:lnTo>
                  <a:lnTo>
                    <a:pt x="628" y="2407"/>
                  </a:lnTo>
                  <a:lnTo>
                    <a:pt x="628" y="2344"/>
                  </a:lnTo>
                  <a:lnTo>
                    <a:pt x="670" y="2281"/>
                  </a:lnTo>
                  <a:lnTo>
                    <a:pt x="670" y="2156"/>
                  </a:lnTo>
                  <a:lnTo>
                    <a:pt x="733" y="1988"/>
                  </a:lnTo>
                  <a:lnTo>
                    <a:pt x="691" y="1842"/>
                  </a:lnTo>
                  <a:lnTo>
                    <a:pt x="754" y="1821"/>
                  </a:lnTo>
                  <a:lnTo>
                    <a:pt x="754" y="1674"/>
                  </a:lnTo>
                  <a:lnTo>
                    <a:pt x="775" y="1549"/>
                  </a:lnTo>
                  <a:lnTo>
                    <a:pt x="775" y="1465"/>
                  </a:lnTo>
                  <a:lnTo>
                    <a:pt x="775" y="1214"/>
                  </a:lnTo>
                  <a:lnTo>
                    <a:pt x="754" y="1235"/>
                  </a:lnTo>
                  <a:lnTo>
                    <a:pt x="670" y="1235"/>
                  </a:lnTo>
                  <a:lnTo>
                    <a:pt x="565" y="1298"/>
                  </a:lnTo>
                  <a:lnTo>
                    <a:pt x="524" y="1235"/>
                  </a:lnTo>
                  <a:lnTo>
                    <a:pt x="545" y="1047"/>
                  </a:lnTo>
                  <a:lnTo>
                    <a:pt x="545" y="796"/>
                  </a:lnTo>
                  <a:lnTo>
                    <a:pt x="524" y="712"/>
                  </a:lnTo>
                  <a:lnTo>
                    <a:pt x="545" y="565"/>
                  </a:lnTo>
                  <a:lnTo>
                    <a:pt x="670" y="565"/>
                  </a:lnTo>
                  <a:lnTo>
                    <a:pt x="691" y="670"/>
                  </a:lnTo>
                  <a:lnTo>
                    <a:pt x="754" y="670"/>
                  </a:lnTo>
                  <a:lnTo>
                    <a:pt x="837" y="607"/>
                  </a:lnTo>
                  <a:lnTo>
                    <a:pt x="837" y="524"/>
                  </a:lnTo>
                  <a:lnTo>
                    <a:pt x="796" y="482"/>
                  </a:lnTo>
                  <a:lnTo>
                    <a:pt x="775" y="377"/>
                  </a:lnTo>
                  <a:lnTo>
                    <a:pt x="837" y="210"/>
                  </a:lnTo>
                  <a:lnTo>
                    <a:pt x="858" y="63"/>
                  </a:lnTo>
                  <a:lnTo>
                    <a:pt x="879"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6985;p56"/>
            <p:cNvSpPr/>
            <p:nvPr/>
          </p:nvSpPr>
          <p:spPr>
            <a:xfrm>
              <a:off x="3982781" y="2916668"/>
              <a:ext cx="2751" cy="5959"/>
            </a:xfrm>
            <a:custGeom>
              <a:avLst/>
              <a:gdLst/>
              <a:ahLst/>
              <a:cxnLst/>
              <a:rect l="l" t="t" r="r" b="b"/>
              <a:pathLst>
                <a:path w="231" h="524" extrusionOk="0">
                  <a:moveTo>
                    <a:pt x="105" y="0"/>
                  </a:moveTo>
                  <a:lnTo>
                    <a:pt x="84" y="63"/>
                  </a:lnTo>
                  <a:lnTo>
                    <a:pt x="63" y="210"/>
                  </a:lnTo>
                  <a:lnTo>
                    <a:pt x="1" y="377"/>
                  </a:lnTo>
                  <a:lnTo>
                    <a:pt x="22" y="482"/>
                  </a:lnTo>
                  <a:lnTo>
                    <a:pt x="63" y="524"/>
                  </a:lnTo>
                  <a:lnTo>
                    <a:pt x="84" y="524"/>
                  </a:lnTo>
                  <a:lnTo>
                    <a:pt x="126" y="482"/>
                  </a:lnTo>
                  <a:lnTo>
                    <a:pt x="210" y="419"/>
                  </a:lnTo>
                  <a:lnTo>
                    <a:pt x="231" y="314"/>
                  </a:lnTo>
                  <a:lnTo>
                    <a:pt x="210" y="105"/>
                  </a:lnTo>
                  <a:lnTo>
                    <a:pt x="126" y="42"/>
                  </a:lnTo>
                  <a:lnTo>
                    <a:pt x="105"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6986;p56"/>
            <p:cNvSpPr/>
            <p:nvPr/>
          </p:nvSpPr>
          <p:spPr>
            <a:xfrm>
              <a:off x="3979792" y="2923093"/>
              <a:ext cx="3751" cy="8336"/>
            </a:xfrm>
            <a:custGeom>
              <a:avLst/>
              <a:gdLst/>
              <a:ahLst/>
              <a:cxnLst/>
              <a:rect l="l" t="t" r="r" b="b"/>
              <a:pathLst>
                <a:path w="315" h="733" extrusionOk="0">
                  <a:moveTo>
                    <a:pt x="22" y="0"/>
                  </a:moveTo>
                  <a:lnTo>
                    <a:pt x="1" y="147"/>
                  </a:lnTo>
                  <a:lnTo>
                    <a:pt x="22" y="231"/>
                  </a:lnTo>
                  <a:lnTo>
                    <a:pt x="22" y="482"/>
                  </a:lnTo>
                  <a:lnTo>
                    <a:pt x="1" y="670"/>
                  </a:lnTo>
                  <a:lnTo>
                    <a:pt x="42" y="733"/>
                  </a:lnTo>
                  <a:lnTo>
                    <a:pt x="147" y="670"/>
                  </a:lnTo>
                  <a:lnTo>
                    <a:pt x="231" y="670"/>
                  </a:lnTo>
                  <a:lnTo>
                    <a:pt x="252" y="649"/>
                  </a:lnTo>
                  <a:lnTo>
                    <a:pt x="273" y="440"/>
                  </a:lnTo>
                  <a:lnTo>
                    <a:pt x="273" y="356"/>
                  </a:lnTo>
                  <a:lnTo>
                    <a:pt x="314" y="210"/>
                  </a:lnTo>
                  <a:lnTo>
                    <a:pt x="314" y="147"/>
                  </a:lnTo>
                  <a:lnTo>
                    <a:pt x="314" y="63"/>
                  </a:lnTo>
                  <a:lnTo>
                    <a:pt x="314" y="42"/>
                  </a:lnTo>
                  <a:lnTo>
                    <a:pt x="231" y="105"/>
                  </a:lnTo>
                  <a:lnTo>
                    <a:pt x="168" y="105"/>
                  </a:lnTo>
                  <a:lnTo>
                    <a:pt x="147"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6987;p56"/>
            <p:cNvSpPr/>
            <p:nvPr/>
          </p:nvSpPr>
          <p:spPr>
            <a:xfrm>
              <a:off x="3979792" y="2907627"/>
              <a:ext cx="8978" cy="10713"/>
            </a:xfrm>
            <a:custGeom>
              <a:avLst/>
              <a:gdLst/>
              <a:ahLst/>
              <a:cxnLst/>
              <a:rect l="l" t="t" r="r" b="b"/>
              <a:pathLst>
                <a:path w="754" h="942" extrusionOk="0">
                  <a:moveTo>
                    <a:pt x="314" y="0"/>
                  </a:moveTo>
                  <a:lnTo>
                    <a:pt x="314" y="21"/>
                  </a:lnTo>
                  <a:lnTo>
                    <a:pt x="231" y="21"/>
                  </a:lnTo>
                  <a:lnTo>
                    <a:pt x="210" y="440"/>
                  </a:lnTo>
                  <a:lnTo>
                    <a:pt x="105" y="586"/>
                  </a:lnTo>
                  <a:lnTo>
                    <a:pt x="1" y="733"/>
                  </a:lnTo>
                  <a:lnTo>
                    <a:pt x="1" y="879"/>
                  </a:lnTo>
                  <a:lnTo>
                    <a:pt x="1" y="900"/>
                  </a:lnTo>
                  <a:lnTo>
                    <a:pt x="42" y="942"/>
                  </a:lnTo>
                  <a:lnTo>
                    <a:pt x="231" y="900"/>
                  </a:lnTo>
                  <a:lnTo>
                    <a:pt x="314" y="795"/>
                  </a:lnTo>
                  <a:lnTo>
                    <a:pt x="377" y="795"/>
                  </a:lnTo>
                  <a:lnTo>
                    <a:pt x="461" y="670"/>
                  </a:lnTo>
                  <a:lnTo>
                    <a:pt x="524" y="523"/>
                  </a:lnTo>
                  <a:lnTo>
                    <a:pt x="628" y="440"/>
                  </a:lnTo>
                  <a:lnTo>
                    <a:pt x="670" y="440"/>
                  </a:lnTo>
                  <a:lnTo>
                    <a:pt x="754" y="419"/>
                  </a:lnTo>
                  <a:lnTo>
                    <a:pt x="691" y="335"/>
                  </a:lnTo>
                  <a:lnTo>
                    <a:pt x="691" y="168"/>
                  </a:lnTo>
                  <a:lnTo>
                    <a:pt x="586" y="126"/>
                  </a:lnTo>
                  <a:lnTo>
                    <a:pt x="545"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6988;p56"/>
            <p:cNvSpPr/>
            <p:nvPr/>
          </p:nvSpPr>
          <p:spPr>
            <a:xfrm>
              <a:off x="3980292" y="2915952"/>
              <a:ext cx="27661" cy="32616"/>
            </a:xfrm>
            <a:custGeom>
              <a:avLst/>
              <a:gdLst/>
              <a:ahLst/>
              <a:cxnLst/>
              <a:rect l="l" t="t" r="r" b="b"/>
              <a:pathLst>
                <a:path w="2323" h="2868" extrusionOk="0">
                  <a:moveTo>
                    <a:pt x="2051" y="1"/>
                  </a:moveTo>
                  <a:lnTo>
                    <a:pt x="900" y="691"/>
                  </a:lnTo>
                  <a:lnTo>
                    <a:pt x="816" y="670"/>
                  </a:lnTo>
                  <a:lnTo>
                    <a:pt x="796" y="670"/>
                  </a:lnTo>
                  <a:lnTo>
                    <a:pt x="649" y="566"/>
                  </a:lnTo>
                  <a:lnTo>
                    <a:pt x="482" y="482"/>
                  </a:lnTo>
                  <a:lnTo>
                    <a:pt x="419" y="482"/>
                  </a:lnTo>
                  <a:lnTo>
                    <a:pt x="335" y="545"/>
                  </a:lnTo>
                  <a:lnTo>
                    <a:pt x="293" y="587"/>
                  </a:lnTo>
                  <a:lnTo>
                    <a:pt x="272" y="587"/>
                  </a:lnTo>
                  <a:lnTo>
                    <a:pt x="272" y="670"/>
                  </a:lnTo>
                  <a:lnTo>
                    <a:pt x="272" y="691"/>
                  </a:lnTo>
                  <a:lnTo>
                    <a:pt x="272" y="775"/>
                  </a:lnTo>
                  <a:lnTo>
                    <a:pt x="272" y="838"/>
                  </a:lnTo>
                  <a:lnTo>
                    <a:pt x="231" y="984"/>
                  </a:lnTo>
                  <a:lnTo>
                    <a:pt x="231" y="1068"/>
                  </a:lnTo>
                  <a:lnTo>
                    <a:pt x="210" y="1528"/>
                  </a:lnTo>
                  <a:lnTo>
                    <a:pt x="210" y="1612"/>
                  </a:lnTo>
                  <a:lnTo>
                    <a:pt x="189" y="1737"/>
                  </a:lnTo>
                  <a:lnTo>
                    <a:pt x="189" y="1884"/>
                  </a:lnTo>
                  <a:lnTo>
                    <a:pt x="126" y="1905"/>
                  </a:lnTo>
                  <a:lnTo>
                    <a:pt x="168" y="2051"/>
                  </a:lnTo>
                  <a:lnTo>
                    <a:pt x="105" y="2219"/>
                  </a:lnTo>
                  <a:lnTo>
                    <a:pt x="105" y="2344"/>
                  </a:lnTo>
                  <a:lnTo>
                    <a:pt x="63" y="2407"/>
                  </a:lnTo>
                  <a:lnTo>
                    <a:pt x="63" y="2470"/>
                  </a:lnTo>
                  <a:lnTo>
                    <a:pt x="63" y="2553"/>
                  </a:lnTo>
                  <a:lnTo>
                    <a:pt x="0" y="2679"/>
                  </a:lnTo>
                  <a:lnTo>
                    <a:pt x="0" y="2721"/>
                  </a:lnTo>
                  <a:lnTo>
                    <a:pt x="189" y="2721"/>
                  </a:lnTo>
                  <a:lnTo>
                    <a:pt x="754" y="2867"/>
                  </a:lnTo>
                  <a:lnTo>
                    <a:pt x="1172" y="2449"/>
                  </a:lnTo>
                  <a:lnTo>
                    <a:pt x="1633" y="2407"/>
                  </a:lnTo>
                  <a:lnTo>
                    <a:pt x="1653" y="2219"/>
                  </a:lnTo>
                  <a:lnTo>
                    <a:pt x="1884" y="1926"/>
                  </a:lnTo>
                  <a:lnTo>
                    <a:pt x="1235" y="1214"/>
                  </a:lnTo>
                  <a:lnTo>
                    <a:pt x="2093" y="963"/>
                  </a:lnTo>
                  <a:lnTo>
                    <a:pt x="2302" y="754"/>
                  </a:lnTo>
                  <a:lnTo>
                    <a:pt x="2323" y="754"/>
                  </a:lnTo>
                  <a:lnTo>
                    <a:pt x="2051"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6989;p56"/>
            <p:cNvSpPr/>
            <p:nvPr/>
          </p:nvSpPr>
          <p:spPr>
            <a:xfrm>
              <a:off x="3979792" y="2924515"/>
              <a:ext cx="142521" cy="114714"/>
            </a:xfrm>
            <a:custGeom>
              <a:avLst/>
              <a:gdLst/>
              <a:ahLst/>
              <a:cxnLst/>
              <a:rect l="l" t="t" r="r" b="b"/>
              <a:pathLst>
                <a:path w="11969" h="10087" extrusionOk="0">
                  <a:moveTo>
                    <a:pt x="2344" y="1"/>
                  </a:moveTo>
                  <a:lnTo>
                    <a:pt x="2135" y="210"/>
                  </a:lnTo>
                  <a:lnTo>
                    <a:pt x="1277" y="461"/>
                  </a:lnTo>
                  <a:lnTo>
                    <a:pt x="1926" y="1173"/>
                  </a:lnTo>
                  <a:lnTo>
                    <a:pt x="1695" y="1466"/>
                  </a:lnTo>
                  <a:lnTo>
                    <a:pt x="1675" y="1654"/>
                  </a:lnTo>
                  <a:lnTo>
                    <a:pt x="1214" y="1696"/>
                  </a:lnTo>
                  <a:lnTo>
                    <a:pt x="796" y="2114"/>
                  </a:lnTo>
                  <a:lnTo>
                    <a:pt x="231" y="1968"/>
                  </a:lnTo>
                  <a:lnTo>
                    <a:pt x="42" y="1968"/>
                  </a:lnTo>
                  <a:lnTo>
                    <a:pt x="42" y="2177"/>
                  </a:lnTo>
                  <a:lnTo>
                    <a:pt x="42" y="2407"/>
                  </a:lnTo>
                  <a:lnTo>
                    <a:pt x="1" y="2595"/>
                  </a:lnTo>
                  <a:lnTo>
                    <a:pt x="1" y="2637"/>
                  </a:lnTo>
                  <a:lnTo>
                    <a:pt x="63" y="2616"/>
                  </a:lnTo>
                  <a:lnTo>
                    <a:pt x="105" y="2637"/>
                  </a:lnTo>
                  <a:lnTo>
                    <a:pt x="168" y="2595"/>
                  </a:lnTo>
                  <a:lnTo>
                    <a:pt x="314" y="2658"/>
                  </a:lnTo>
                  <a:lnTo>
                    <a:pt x="273" y="2700"/>
                  </a:lnTo>
                  <a:lnTo>
                    <a:pt x="524" y="2972"/>
                  </a:lnTo>
                  <a:lnTo>
                    <a:pt x="545" y="3119"/>
                  </a:lnTo>
                  <a:lnTo>
                    <a:pt x="628" y="3139"/>
                  </a:lnTo>
                  <a:lnTo>
                    <a:pt x="628" y="3244"/>
                  </a:lnTo>
                  <a:lnTo>
                    <a:pt x="754" y="3349"/>
                  </a:lnTo>
                  <a:lnTo>
                    <a:pt x="838" y="3370"/>
                  </a:lnTo>
                  <a:lnTo>
                    <a:pt x="984" y="3663"/>
                  </a:lnTo>
                  <a:lnTo>
                    <a:pt x="984" y="3746"/>
                  </a:lnTo>
                  <a:lnTo>
                    <a:pt x="1047" y="3851"/>
                  </a:lnTo>
                  <a:lnTo>
                    <a:pt x="1110" y="3851"/>
                  </a:lnTo>
                  <a:lnTo>
                    <a:pt x="1151" y="3997"/>
                  </a:lnTo>
                  <a:lnTo>
                    <a:pt x="1193" y="4081"/>
                  </a:lnTo>
                  <a:lnTo>
                    <a:pt x="1319" y="4123"/>
                  </a:lnTo>
                  <a:lnTo>
                    <a:pt x="1423" y="4416"/>
                  </a:lnTo>
                  <a:lnTo>
                    <a:pt x="1528" y="4479"/>
                  </a:lnTo>
                  <a:lnTo>
                    <a:pt x="1570" y="4625"/>
                  </a:lnTo>
                  <a:lnTo>
                    <a:pt x="1528" y="4709"/>
                  </a:lnTo>
                  <a:lnTo>
                    <a:pt x="1528" y="4792"/>
                  </a:lnTo>
                  <a:lnTo>
                    <a:pt x="1633" y="4897"/>
                  </a:lnTo>
                  <a:lnTo>
                    <a:pt x="1633" y="4960"/>
                  </a:lnTo>
                  <a:lnTo>
                    <a:pt x="1716" y="5023"/>
                  </a:lnTo>
                  <a:lnTo>
                    <a:pt x="1821" y="4939"/>
                  </a:lnTo>
                  <a:lnTo>
                    <a:pt x="1926" y="5043"/>
                  </a:lnTo>
                  <a:lnTo>
                    <a:pt x="2114" y="5127"/>
                  </a:lnTo>
                  <a:lnTo>
                    <a:pt x="2260" y="5274"/>
                  </a:lnTo>
                  <a:lnTo>
                    <a:pt x="2323" y="5378"/>
                  </a:lnTo>
                  <a:lnTo>
                    <a:pt x="2344" y="5420"/>
                  </a:lnTo>
                  <a:lnTo>
                    <a:pt x="2365" y="5546"/>
                  </a:lnTo>
                  <a:lnTo>
                    <a:pt x="2428" y="5588"/>
                  </a:lnTo>
                  <a:lnTo>
                    <a:pt x="2470" y="5797"/>
                  </a:lnTo>
                  <a:lnTo>
                    <a:pt x="2574" y="5880"/>
                  </a:lnTo>
                  <a:lnTo>
                    <a:pt x="2637" y="6090"/>
                  </a:lnTo>
                  <a:lnTo>
                    <a:pt x="2658" y="6173"/>
                  </a:lnTo>
                  <a:lnTo>
                    <a:pt x="2616" y="6362"/>
                  </a:lnTo>
                  <a:lnTo>
                    <a:pt x="2574" y="6383"/>
                  </a:lnTo>
                  <a:lnTo>
                    <a:pt x="2616" y="6487"/>
                  </a:lnTo>
                  <a:lnTo>
                    <a:pt x="2658" y="6696"/>
                  </a:lnTo>
                  <a:lnTo>
                    <a:pt x="2679" y="6906"/>
                  </a:lnTo>
                  <a:lnTo>
                    <a:pt x="2783" y="7010"/>
                  </a:lnTo>
                  <a:lnTo>
                    <a:pt x="2825" y="7094"/>
                  </a:lnTo>
                  <a:lnTo>
                    <a:pt x="3097" y="7408"/>
                  </a:lnTo>
                  <a:lnTo>
                    <a:pt x="3202" y="7429"/>
                  </a:lnTo>
                  <a:lnTo>
                    <a:pt x="3307" y="7450"/>
                  </a:lnTo>
                  <a:lnTo>
                    <a:pt x="3390" y="7554"/>
                  </a:lnTo>
                  <a:lnTo>
                    <a:pt x="3474" y="7554"/>
                  </a:lnTo>
                  <a:lnTo>
                    <a:pt x="3620" y="7680"/>
                  </a:lnTo>
                  <a:lnTo>
                    <a:pt x="3620" y="7784"/>
                  </a:lnTo>
                  <a:lnTo>
                    <a:pt x="3788" y="7826"/>
                  </a:lnTo>
                  <a:lnTo>
                    <a:pt x="3767" y="7889"/>
                  </a:lnTo>
                  <a:lnTo>
                    <a:pt x="3830" y="7931"/>
                  </a:lnTo>
                  <a:lnTo>
                    <a:pt x="3976" y="8412"/>
                  </a:lnTo>
                  <a:lnTo>
                    <a:pt x="4102" y="8496"/>
                  </a:lnTo>
                  <a:lnTo>
                    <a:pt x="4102" y="8663"/>
                  </a:lnTo>
                  <a:lnTo>
                    <a:pt x="4541" y="9082"/>
                  </a:lnTo>
                  <a:lnTo>
                    <a:pt x="4604" y="9082"/>
                  </a:lnTo>
                  <a:lnTo>
                    <a:pt x="4646" y="9333"/>
                  </a:lnTo>
                  <a:lnTo>
                    <a:pt x="4834" y="9396"/>
                  </a:lnTo>
                  <a:lnTo>
                    <a:pt x="4939" y="9668"/>
                  </a:lnTo>
                  <a:lnTo>
                    <a:pt x="5043" y="9709"/>
                  </a:lnTo>
                  <a:lnTo>
                    <a:pt x="5127" y="9730"/>
                  </a:lnTo>
                  <a:lnTo>
                    <a:pt x="5169" y="9626"/>
                  </a:lnTo>
                  <a:lnTo>
                    <a:pt x="5336" y="9521"/>
                  </a:lnTo>
                  <a:lnTo>
                    <a:pt x="5232" y="9312"/>
                  </a:lnTo>
                  <a:lnTo>
                    <a:pt x="5294" y="9040"/>
                  </a:lnTo>
                  <a:lnTo>
                    <a:pt x="5462" y="8977"/>
                  </a:lnTo>
                  <a:lnTo>
                    <a:pt x="5650" y="9124"/>
                  </a:lnTo>
                  <a:lnTo>
                    <a:pt x="5985" y="9124"/>
                  </a:lnTo>
                  <a:lnTo>
                    <a:pt x="6487" y="9333"/>
                  </a:lnTo>
                  <a:lnTo>
                    <a:pt x="7010" y="9563"/>
                  </a:lnTo>
                  <a:lnTo>
                    <a:pt x="7031" y="10086"/>
                  </a:lnTo>
                  <a:lnTo>
                    <a:pt x="8077" y="8684"/>
                  </a:lnTo>
                  <a:lnTo>
                    <a:pt x="10253" y="8036"/>
                  </a:lnTo>
                  <a:lnTo>
                    <a:pt x="11885" y="7554"/>
                  </a:lnTo>
                  <a:lnTo>
                    <a:pt x="11969" y="6299"/>
                  </a:lnTo>
                  <a:lnTo>
                    <a:pt x="11843" y="5839"/>
                  </a:lnTo>
                  <a:lnTo>
                    <a:pt x="11655" y="5985"/>
                  </a:lnTo>
                  <a:lnTo>
                    <a:pt x="9960" y="5755"/>
                  </a:lnTo>
                  <a:lnTo>
                    <a:pt x="9835" y="5274"/>
                  </a:lnTo>
                  <a:lnTo>
                    <a:pt x="9688" y="5127"/>
                  </a:lnTo>
                  <a:lnTo>
                    <a:pt x="9688" y="4939"/>
                  </a:lnTo>
                  <a:lnTo>
                    <a:pt x="9688" y="4918"/>
                  </a:lnTo>
                  <a:lnTo>
                    <a:pt x="9667" y="4939"/>
                  </a:lnTo>
                  <a:lnTo>
                    <a:pt x="9625" y="4855"/>
                  </a:lnTo>
                  <a:lnTo>
                    <a:pt x="9625" y="4792"/>
                  </a:lnTo>
                  <a:lnTo>
                    <a:pt x="9667" y="4730"/>
                  </a:lnTo>
                  <a:lnTo>
                    <a:pt x="9563" y="4730"/>
                  </a:lnTo>
                  <a:lnTo>
                    <a:pt x="9563" y="4709"/>
                  </a:lnTo>
                  <a:lnTo>
                    <a:pt x="9458" y="4709"/>
                  </a:lnTo>
                  <a:lnTo>
                    <a:pt x="9270" y="4604"/>
                  </a:lnTo>
                  <a:lnTo>
                    <a:pt x="9249" y="4541"/>
                  </a:lnTo>
                  <a:lnTo>
                    <a:pt x="9228" y="4583"/>
                  </a:lnTo>
                  <a:lnTo>
                    <a:pt x="9123" y="4437"/>
                  </a:lnTo>
                  <a:lnTo>
                    <a:pt x="9102" y="4290"/>
                  </a:lnTo>
                  <a:lnTo>
                    <a:pt x="8809" y="3914"/>
                  </a:lnTo>
                  <a:lnTo>
                    <a:pt x="8726" y="3788"/>
                  </a:lnTo>
                  <a:lnTo>
                    <a:pt x="8809" y="3788"/>
                  </a:lnTo>
                  <a:lnTo>
                    <a:pt x="8809" y="3746"/>
                  </a:lnTo>
                  <a:lnTo>
                    <a:pt x="8705" y="3453"/>
                  </a:lnTo>
                  <a:lnTo>
                    <a:pt x="8705" y="3391"/>
                  </a:lnTo>
                  <a:lnTo>
                    <a:pt x="8621" y="3265"/>
                  </a:lnTo>
                  <a:lnTo>
                    <a:pt x="8579" y="3265"/>
                  </a:lnTo>
                  <a:lnTo>
                    <a:pt x="8391" y="3014"/>
                  </a:lnTo>
                  <a:lnTo>
                    <a:pt x="8307" y="3014"/>
                  </a:lnTo>
                  <a:lnTo>
                    <a:pt x="8224" y="2909"/>
                  </a:lnTo>
                  <a:lnTo>
                    <a:pt x="8224" y="2867"/>
                  </a:lnTo>
                  <a:lnTo>
                    <a:pt x="8286" y="2867"/>
                  </a:lnTo>
                  <a:lnTo>
                    <a:pt x="8307" y="2909"/>
                  </a:lnTo>
                  <a:lnTo>
                    <a:pt x="8286" y="2826"/>
                  </a:lnTo>
                  <a:lnTo>
                    <a:pt x="8182" y="2805"/>
                  </a:lnTo>
                  <a:lnTo>
                    <a:pt x="7973" y="2763"/>
                  </a:lnTo>
                  <a:lnTo>
                    <a:pt x="7868" y="2449"/>
                  </a:lnTo>
                  <a:lnTo>
                    <a:pt x="7805" y="2323"/>
                  </a:lnTo>
                  <a:lnTo>
                    <a:pt x="7742" y="2303"/>
                  </a:lnTo>
                  <a:lnTo>
                    <a:pt x="7742" y="2198"/>
                  </a:lnTo>
                  <a:lnTo>
                    <a:pt x="7701" y="2219"/>
                  </a:lnTo>
                  <a:lnTo>
                    <a:pt x="7659" y="2177"/>
                  </a:lnTo>
                  <a:lnTo>
                    <a:pt x="7282" y="2323"/>
                  </a:lnTo>
                  <a:lnTo>
                    <a:pt x="7261" y="2114"/>
                  </a:lnTo>
                  <a:lnTo>
                    <a:pt x="6738" y="1968"/>
                  </a:lnTo>
                  <a:lnTo>
                    <a:pt x="6654" y="1968"/>
                  </a:lnTo>
                  <a:lnTo>
                    <a:pt x="5566" y="1926"/>
                  </a:lnTo>
                  <a:lnTo>
                    <a:pt x="2867" y="43"/>
                  </a:lnTo>
                  <a:lnTo>
                    <a:pt x="2344"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6B65"/>
                </a:solidFill>
              </a:endParaRPr>
            </a:p>
          </p:txBody>
        </p:sp>
        <p:sp>
          <p:nvSpPr>
            <p:cNvPr id="1191" name="Google Shape;6990;p56"/>
            <p:cNvSpPr/>
            <p:nvPr/>
          </p:nvSpPr>
          <p:spPr>
            <a:xfrm>
              <a:off x="4089663" y="2967116"/>
              <a:ext cx="5251" cy="10952"/>
            </a:xfrm>
            <a:custGeom>
              <a:avLst/>
              <a:gdLst/>
              <a:ahLst/>
              <a:cxnLst/>
              <a:rect l="l" t="t" r="r" b="b"/>
              <a:pathLst>
                <a:path w="441" h="963" extrusionOk="0">
                  <a:moveTo>
                    <a:pt x="147" y="0"/>
                  </a:moveTo>
                  <a:lnTo>
                    <a:pt x="147" y="42"/>
                  </a:lnTo>
                  <a:lnTo>
                    <a:pt x="106" y="42"/>
                  </a:lnTo>
                  <a:lnTo>
                    <a:pt x="106" y="105"/>
                  </a:lnTo>
                  <a:lnTo>
                    <a:pt x="43" y="126"/>
                  </a:lnTo>
                  <a:lnTo>
                    <a:pt x="85" y="209"/>
                  </a:lnTo>
                  <a:lnTo>
                    <a:pt x="43" y="209"/>
                  </a:lnTo>
                  <a:lnTo>
                    <a:pt x="85" y="377"/>
                  </a:lnTo>
                  <a:lnTo>
                    <a:pt x="43" y="356"/>
                  </a:lnTo>
                  <a:lnTo>
                    <a:pt x="1" y="356"/>
                  </a:lnTo>
                  <a:lnTo>
                    <a:pt x="1" y="544"/>
                  </a:lnTo>
                  <a:lnTo>
                    <a:pt x="22" y="628"/>
                  </a:lnTo>
                  <a:lnTo>
                    <a:pt x="43" y="670"/>
                  </a:lnTo>
                  <a:lnTo>
                    <a:pt x="43" y="795"/>
                  </a:lnTo>
                  <a:lnTo>
                    <a:pt x="22" y="795"/>
                  </a:lnTo>
                  <a:lnTo>
                    <a:pt x="43" y="858"/>
                  </a:lnTo>
                  <a:lnTo>
                    <a:pt x="231" y="963"/>
                  </a:lnTo>
                  <a:lnTo>
                    <a:pt x="336" y="963"/>
                  </a:lnTo>
                  <a:lnTo>
                    <a:pt x="398" y="942"/>
                  </a:lnTo>
                  <a:lnTo>
                    <a:pt x="440" y="670"/>
                  </a:lnTo>
                  <a:lnTo>
                    <a:pt x="398" y="544"/>
                  </a:lnTo>
                  <a:lnTo>
                    <a:pt x="336" y="544"/>
                  </a:lnTo>
                  <a:lnTo>
                    <a:pt x="315" y="356"/>
                  </a:lnTo>
                  <a:lnTo>
                    <a:pt x="336" y="356"/>
                  </a:lnTo>
                  <a:lnTo>
                    <a:pt x="398" y="168"/>
                  </a:lnTo>
                  <a:lnTo>
                    <a:pt x="357" y="126"/>
                  </a:lnTo>
                  <a:lnTo>
                    <a:pt x="315" y="126"/>
                  </a:lnTo>
                  <a:lnTo>
                    <a:pt x="315" y="63"/>
                  </a:lnTo>
                  <a:lnTo>
                    <a:pt x="21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6991;p56"/>
            <p:cNvSpPr/>
            <p:nvPr/>
          </p:nvSpPr>
          <p:spPr>
            <a:xfrm>
              <a:off x="4095152" y="2967833"/>
              <a:ext cx="32900" cy="24758"/>
            </a:xfrm>
            <a:custGeom>
              <a:avLst/>
              <a:gdLst/>
              <a:ahLst/>
              <a:cxnLst/>
              <a:rect l="l" t="t" r="r" b="b"/>
              <a:pathLst>
                <a:path w="2763" h="2177" extrusionOk="0">
                  <a:moveTo>
                    <a:pt x="2490" y="0"/>
                  </a:moveTo>
                  <a:lnTo>
                    <a:pt x="2490" y="84"/>
                  </a:lnTo>
                  <a:lnTo>
                    <a:pt x="2469" y="146"/>
                  </a:lnTo>
                  <a:lnTo>
                    <a:pt x="2093" y="356"/>
                  </a:lnTo>
                  <a:lnTo>
                    <a:pt x="2093" y="502"/>
                  </a:lnTo>
                  <a:lnTo>
                    <a:pt x="1779" y="795"/>
                  </a:lnTo>
                  <a:lnTo>
                    <a:pt x="1737" y="879"/>
                  </a:lnTo>
                  <a:lnTo>
                    <a:pt x="1779" y="900"/>
                  </a:lnTo>
                  <a:lnTo>
                    <a:pt x="1821" y="983"/>
                  </a:lnTo>
                  <a:lnTo>
                    <a:pt x="1653" y="1130"/>
                  </a:lnTo>
                  <a:lnTo>
                    <a:pt x="1611" y="1046"/>
                  </a:lnTo>
                  <a:lnTo>
                    <a:pt x="1549" y="1088"/>
                  </a:lnTo>
                  <a:lnTo>
                    <a:pt x="1465" y="1088"/>
                  </a:lnTo>
                  <a:lnTo>
                    <a:pt x="1507" y="1193"/>
                  </a:lnTo>
                  <a:lnTo>
                    <a:pt x="1444" y="1193"/>
                  </a:lnTo>
                  <a:lnTo>
                    <a:pt x="1423" y="1234"/>
                  </a:lnTo>
                  <a:lnTo>
                    <a:pt x="1256" y="1255"/>
                  </a:lnTo>
                  <a:lnTo>
                    <a:pt x="1130" y="1297"/>
                  </a:lnTo>
                  <a:lnTo>
                    <a:pt x="1088" y="1214"/>
                  </a:lnTo>
                  <a:lnTo>
                    <a:pt x="837" y="1214"/>
                  </a:lnTo>
                  <a:lnTo>
                    <a:pt x="628" y="1151"/>
                  </a:lnTo>
                  <a:lnTo>
                    <a:pt x="398" y="1339"/>
                  </a:lnTo>
                  <a:lnTo>
                    <a:pt x="314" y="1318"/>
                  </a:lnTo>
                  <a:lnTo>
                    <a:pt x="251" y="1318"/>
                  </a:lnTo>
                  <a:lnTo>
                    <a:pt x="147" y="1360"/>
                  </a:lnTo>
                  <a:lnTo>
                    <a:pt x="105" y="1109"/>
                  </a:lnTo>
                  <a:lnTo>
                    <a:pt x="63" y="1151"/>
                  </a:lnTo>
                  <a:lnTo>
                    <a:pt x="0" y="1130"/>
                  </a:lnTo>
                  <a:lnTo>
                    <a:pt x="0" y="1318"/>
                  </a:lnTo>
                  <a:lnTo>
                    <a:pt x="147" y="1465"/>
                  </a:lnTo>
                  <a:lnTo>
                    <a:pt x="272" y="1946"/>
                  </a:lnTo>
                  <a:lnTo>
                    <a:pt x="1967" y="2176"/>
                  </a:lnTo>
                  <a:lnTo>
                    <a:pt x="2155" y="2030"/>
                  </a:lnTo>
                  <a:lnTo>
                    <a:pt x="2658" y="502"/>
                  </a:lnTo>
                  <a:lnTo>
                    <a:pt x="2762" y="481"/>
                  </a:lnTo>
                  <a:lnTo>
                    <a:pt x="2762" y="314"/>
                  </a:lnTo>
                  <a:lnTo>
                    <a:pt x="2720" y="251"/>
                  </a:lnTo>
                  <a:lnTo>
                    <a:pt x="2678" y="272"/>
                  </a:lnTo>
                  <a:lnTo>
                    <a:pt x="2658" y="251"/>
                  </a:lnTo>
                  <a:lnTo>
                    <a:pt x="2595" y="209"/>
                  </a:lnTo>
                  <a:lnTo>
                    <a:pt x="2574" y="42"/>
                  </a:lnTo>
                  <a:lnTo>
                    <a:pt x="249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6992;p56"/>
            <p:cNvSpPr/>
            <p:nvPr/>
          </p:nvSpPr>
          <p:spPr>
            <a:xfrm>
              <a:off x="4101380" y="2973303"/>
              <a:ext cx="51583" cy="60684"/>
            </a:xfrm>
            <a:custGeom>
              <a:avLst/>
              <a:gdLst/>
              <a:ahLst/>
              <a:cxnLst/>
              <a:rect l="l" t="t" r="r" b="b"/>
              <a:pathLst>
                <a:path w="4332" h="5336" extrusionOk="0">
                  <a:moveTo>
                    <a:pt x="2239" y="0"/>
                  </a:moveTo>
                  <a:lnTo>
                    <a:pt x="2135" y="21"/>
                  </a:lnTo>
                  <a:lnTo>
                    <a:pt x="1632" y="1549"/>
                  </a:lnTo>
                  <a:lnTo>
                    <a:pt x="1758" y="2009"/>
                  </a:lnTo>
                  <a:lnTo>
                    <a:pt x="1674" y="3264"/>
                  </a:lnTo>
                  <a:lnTo>
                    <a:pt x="42" y="3746"/>
                  </a:lnTo>
                  <a:lnTo>
                    <a:pt x="0" y="4018"/>
                  </a:lnTo>
                  <a:lnTo>
                    <a:pt x="523" y="4708"/>
                  </a:lnTo>
                  <a:lnTo>
                    <a:pt x="461" y="4938"/>
                  </a:lnTo>
                  <a:lnTo>
                    <a:pt x="795" y="5336"/>
                  </a:lnTo>
                  <a:lnTo>
                    <a:pt x="879" y="5315"/>
                  </a:lnTo>
                  <a:lnTo>
                    <a:pt x="900" y="5336"/>
                  </a:lnTo>
                  <a:lnTo>
                    <a:pt x="1005" y="5336"/>
                  </a:lnTo>
                  <a:lnTo>
                    <a:pt x="1088" y="5231"/>
                  </a:lnTo>
                  <a:lnTo>
                    <a:pt x="1214" y="5231"/>
                  </a:lnTo>
                  <a:lnTo>
                    <a:pt x="1423" y="5127"/>
                  </a:lnTo>
                  <a:lnTo>
                    <a:pt x="1528" y="5127"/>
                  </a:lnTo>
                  <a:lnTo>
                    <a:pt x="1632" y="5106"/>
                  </a:lnTo>
                  <a:lnTo>
                    <a:pt x="1716" y="5147"/>
                  </a:lnTo>
                  <a:lnTo>
                    <a:pt x="1779" y="5147"/>
                  </a:lnTo>
                  <a:lnTo>
                    <a:pt x="1925" y="4938"/>
                  </a:lnTo>
                  <a:lnTo>
                    <a:pt x="1925" y="4917"/>
                  </a:lnTo>
                  <a:lnTo>
                    <a:pt x="1946" y="4917"/>
                  </a:lnTo>
                  <a:lnTo>
                    <a:pt x="1946" y="4834"/>
                  </a:lnTo>
                  <a:lnTo>
                    <a:pt x="1883" y="4813"/>
                  </a:lnTo>
                  <a:lnTo>
                    <a:pt x="1925" y="4750"/>
                  </a:lnTo>
                  <a:lnTo>
                    <a:pt x="1883" y="4687"/>
                  </a:lnTo>
                  <a:lnTo>
                    <a:pt x="1967" y="4603"/>
                  </a:lnTo>
                  <a:lnTo>
                    <a:pt x="2030" y="4541"/>
                  </a:lnTo>
                  <a:lnTo>
                    <a:pt x="2239" y="4541"/>
                  </a:lnTo>
                  <a:lnTo>
                    <a:pt x="2365" y="4520"/>
                  </a:lnTo>
                  <a:lnTo>
                    <a:pt x="2448" y="4583"/>
                  </a:lnTo>
                  <a:lnTo>
                    <a:pt x="2553" y="4436"/>
                  </a:lnTo>
                  <a:lnTo>
                    <a:pt x="2595" y="4415"/>
                  </a:lnTo>
                  <a:lnTo>
                    <a:pt x="2595" y="4227"/>
                  </a:lnTo>
                  <a:lnTo>
                    <a:pt x="2804" y="3976"/>
                  </a:lnTo>
                  <a:lnTo>
                    <a:pt x="2930" y="3955"/>
                  </a:lnTo>
                  <a:lnTo>
                    <a:pt x="3013" y="3976"/>
                  </a:lnTo>
                  <a:lnTo>
                    <a:pt x="3076" y="3913"/>
                  </a:lnTo>
                  <a:lnTo>
                    <a:pt x="3348" y="3913"/>
                  </a:lnTo>
                  <a:lnTo>
                    <a:pt x="3390" y="3850"/>
                  </a:lnTo>
                  <a:lnTo>
                    <a:pt x="3327" y="3808"/>
                  </a:lnTo>
                  <a:lnTo>
                    <a:pt x="3285" y="3599"/>
                  </a:lnTo>
                  <a:lnTo>
                    <a:pt x="3306" y="3599"/>
                  </a:lnTo>
                  <a:lnTo>
                    <a:pt x="3244" y="3494"/>
                  </a:lnTo>
                  <a:lnTo>
                    <a:pt x="3223" y="3474"/>
                  </a:lnTo>
                  <a:lnTo>
                    <a:pt x="3244" y="3390"/>
                  </a:lnTo>
                  <a:lnTo>
                    <a:pt x="3244" y="3285"/>
                  </a:lnTo>
                  <a:lnTo>
                    <a:pt x="3348" y="3118"/>
                  </a:lnTo>
                  <a:lnTo>
                    <a:pt x="3432" y="3076"/>
                  </a:lnTo>
                  <a:lnTo>
                    <a:pt x="3390" y="3013"/>
                  </a:lnTo>
                  <a:lnTo>
                    <a:pt x="3411" y="3013"/>
                  </a:lnTo>
                  <a:lnTo>
                    <a:pt x="3495" y="2867"/>
                  </a:lnTo>
                  <a:lnTo>
                    <a:pt x="3536" y="2846"/>
                  </a:lnTo>
                  <a:lnTo>
                    <a:pt x="3599" y="2846"/>
                  </a:lnTo>
                  <a:lnTo>
                    <a:pt x="3557" y="2909"/>
                  </a:lnTo>
                  <a:lnTo>
                    <a:pt x="3536" y="2971"/>
                  </a:lnTo>
                  <a:lnTo>
                    <a:pt x="3620" y="3013"/>
                  </a:lnTo>
                  <a:lnTo>
                    <a:pt x="3662" y="3013"/>
                  </a:lnTo>
                  <a:lnTo>
                    <a:pt x="3746" y="2804"/>
                  </a:lnTo>
                  <a:lnTo>
                    <a:pt x="3808" y="2741"/>
                  </a:lnTo>
                  <a:lnTo>
                    <a:pt x="3871" y="2616"/>
                  </a:lnTo>
                  <a:lnTo>
                    <a:pt x="4018" y="2490"/>
                  </a:lnTo>
                  <a:lnTo>
                    <a:pt x="4227" y="2134"/>
                  </a:lnTo>
                  <a:lnTo>
                    <a:pt x="4248" y="2072"/>
                  </a:lnTo>
                  <a:lnTo>
                    <a:pt x="4248" y="1988"/>
                  </a:lnTo>
                  <a:lnTo>
                    <a:pt x="4290" y="1862"/>
                  </a:lnTo>
                  <a:lnTo>
                    <a:pt x="4332" y="1758"/>
                  </a:lnTo>
                  <a:lnTo>
                    <a:pt x="4269" y="1695"/>
                  </a:lnTo>
                  <a:lnTo>
                    <a:pt x="4164" y="1674"/>
                  </a:lnTo>
                  <a:lnTo>
                    <a:pt x="3955" y="1507"/>
                  </a:lnTo>
                  <a:lnTo>
                    <a:pt x="3913" y="1402"/>
                  </a:lnTo>
                  <a:lnTo>
                    <a:pt x="3808" y="1298"/>
                  </a:lnTo>
                  <a:lnTo>
                    <a:pt x="3767" y="1151"/>
                  </a:lnTo>
                  <a:lnTo>
                    <a:pt x="3599" y="942"/>
                  </a:lnTo>
                  <a:lnTo>
                    <a:pt x="3516" y="942"/>
                  </a:lnTo>
                  <a:lnTo>
                    <a:pt x="3390" y="963"/>
                  </a:lnTo>
                  <a:lnTo>
                    <a:pt x="3118" y="921"/>
                  </a:lnTo>
                  <a:lnTo>
                    <a:pt x="3013" y="942"/>
                  </a:lnTo>
                  <a:lnTo>
                    <a:pt x="2930" y="963"/>
                  </a:lnTo>
                  <a:lnTo>
                    <a:pt x="2804" y="921"/>
                  </a:lnTo>
                  <a:lnTo>
                    <a:pt x="2469" y="649"/>
                  </a:lnTo>
                  <a:lnTo>
                    <a:pt x="2469" y="565"/>
                  </a:lnTo>
                  <a:lnTo>
                    <a:pt x="2260" y="335"/>
                  </a:lnTo>
                  <a:lnTo>
                    <a:pt x="2239"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6993;p56"/>
            <p:cNvSpPr/>
            <p:nvPr/>
          </p:nvSpPr>
          <p:spPr>
            <a:xfrm>
              <a:off x="4124802" y="2964728"/>
              <a:ext cx="2751" cy="5971"/>
            </a:xfrm>
            <a:custGeom>
              <a:avLst/>
              <a:gdLst/>
              <a:ahLst/>
              <a:cxnLst/>
              <a:rect l="l" t="t" r="r" b="b"/>
              <a:pathLst>
                <a:path w="231" h="525" extrusionOk="0">
                  <a:moveTo>
                    <a:pt x="209" y="1"/>
                  </a:moveTo>
                  <a:lnTo>
                    <a:pt x="168" y="22"/>
                  </a:lnTo>
                  <a:lnTo>
                    <a:pt x="105" y="22"/>
                  </a:lnTo>
                  <a:lnTo>
                    <a:pt x="84" y="168"/>
                  </a:lnTo>
                  <a:lnTo>
                    <a:pt x="63" y="210"/>
                  </a:lnTo>
                  <a:lnTo>
                    <a:pt x="21" y="168"/>
                  </a:lnTo>
                  <a:lnTo>
                    <a:pt x="0" y="231"/>
                  </a:lnTo>
                  <a:lnTo>
                    <a:pt x="0" y="273"/>
                  </a:lnTo>
                  <a:lnTo>
                    <a:pt x="84" y="315"/>
                  </a:lnTo>
                  <a:lnTo>
                    <a:pt x="105" y="482"/>
                  </a:lnTo>
                  <a:lnTo>
                    <a:pt x="168" y="524"/>
                  </a:lnTo>
                  <a:lnTo>
                    <a:pt x="168" y="440"/>
                  </a:lnTo>
                  <a:lnTo>
                    <a:pt x="209" y="336"/>
                  </a:lnTo>
                  <a:lnTo>
                    <a:pt x="209" y="168"/>
                  </a:lnTo>
                  <a:lnTo>
                    <a:pt x="188" y="168"/>
                  </a:lnTo>
                  <a:lnTo>
                    <a:pt x="209" y="106"/>
                  </a:lnTo>
                  <a:lnTo>
                    <a:pt x="188" y="64"/>
                  </a:lnTo>
                  <a:lnTo>
                    <a:pt x="209" y="43"/>
                  </a:lnTo>
                  <a:lnTo>
                    <a:pt x="230" y="43"/>
                  </a:lnTo>
                  <a:lnTo>
                    <a:pt x="209"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6994;p56"/>
            <p:cNvSpPr/>
            <p:nvPr/>
          </p:nvSpPr>
          <p:spPr>
            <a:xfrm>
              <a:off x="4037591" y="3015893"/>
              <a:ext cx="73267" cy="45456"/>
            </a:xfrm>
            <a:custGeom>
              <a:avLst/>
              <a:gdLst/>
              <a:ahLst/>
              <a:cxnLst/>
              <a:rect l="l" t="t" r="r" b="b"/>
              <a:pathLst>
                <a:path w="6153" h="3997" extrusionOk="0">
                  <a:moveTo>
                    <a:pt x="5399" y="1"/>
                  </a:moveTo>
                  <a:lnTo>
                    <a:pt x="3223" y="649"/>
                  </a:lnTo>
                  <a:lnTo>
                    <a:pt x="2177" y="2051"/>
                  </a:lnTo>
                  <a:lnTo>
                    <a:pt x="2156" y="1528"/>
                  </a:lnTo>
                  <a:lnTo>
                    <a:pt x="1633" y="1298"/>
                  </a:lnTo>
                  <a:lnTo>
                    <a:pt x="1131" y="1089"/>
                  </a:lnTo>
                  <a:lnTo>
                    <a:pt x="796" y="1089"/>
                  </a:lnTo>
                  <a:lnTo>
                    <a:pt x="608" y="942"/>
                  </a:lnTo>
                  <a:lnTo>
                    <a:pt x="440" y="1005"/>
                  </a:lnTo>
                  <a:lnTo>
                    <a:pt x="378" y="1277"/>
                  </a:lnTo>
                  <a:lnTo>
                    <a:pt x="482" y="1486"/>
                  </a:lnTo>
                  <a:lnTo>
                    <a:pt x="315" y="1591"/>
                  </a:lnTo>
                  <a:lnTo>
                    <a:pt x="273" y="1695"/>
                  </a:lnTo>
                  <a:lnTo>
                    <a:pt x="189" y="1674"/>
                  </a:lnTo>
                  <a:lnTo>
                    <a:pt x="85" y="1633"/>
                  </a:lnTo>
                  <a:lnTo>
                    <a:pt x="106" y="1737"/>
                  </a:lnTo>
                  <a:lnTo>
                    <a:pt x="168" y="2030"/>
                  </a:lnTo>
                  <a:lnTo>
                    <a:pt x="168" y="2218"/>
                  </a:lnTo>
                  <a:lnTo>
                    <a:pt x="85" y="2218"/>
                  </a:lnTo>
                  <a:lnTo>
                    <a:pt x="85" y="2260"/>
                  </a:lnTo>
                  <a:lnTo>
                    <a:pt x="1" y="2239"/>
                  </a:lnTo>
                  <a:lnTo>
                    <a:pt x="1" y="2239"/>
                  </a:lnTo>
                  <a:lnTo>
                    <a:pt x="22" y="2344"/>
                  </a:lnTo>
                  <a:lnTo>
                    <a:pt x="106" y="2344"/>
                  </a:lnTo>
                  <a:lnTo>
                    <a:pt x="106" y="2428"/>
                  </a:lnTo>
                  <a:lnTo>
                    <a:pt x="231" y="2616"/>
                  </a:lnTo>
                  <a:lnTo>
                    <a:pt x="315" y="3139"/>
                  </a:lnTo>
                  <a:lnTo>
                    <a:pt x="482" y="3265"/>
                  </a:lnTo>
                  <a:lnTo>
                    <a:pt x="482" y="3453"/>
                  </a:lnTo>
                  <a:lnTo>
                    <a:pt x="419" y="3474"/>
                  </a:lnTo>
                  <a:lnTo>
                    <a:pt x="482" y="3620"/>
                  </a:lnTo>
                  <a:lnTo>
                    <a:pt x="608" y="3767"/>
                  </a:lnTo>
                  <a:lnTo>
                    <a:pt x="608" y="3913"/>
                  </a:lnTo>
                  <a:lnTo>
                    <a:pt x="650" y="3997"/>
                  </a:lnTo>
                  <a:lnTo>
                    <a:pt x="796" y="3997"/>
                  </a:lnTo>
                  <a:lnTo>
                    <a:pt x="817" y="3934"/>
                  </a:lnTo>
                  <a:lnTo>
                    <a:pt x="963" y="3997"/>
                  </a:lnTo>
                  <a:lnTo>
                    <a:pt x="1068" y="3976"/>
                  </a:lnTo>
                  <a:lnTo>
                    <a:pt x="1173" y="3871"/>
                  </a:lnTo>
                  <a:lnTo>
                    <a:pt x="1319" y="3871"/>
                  </a:lnTo>
                  <a:lnTo>
                    <a:pt x="1361" y="3934"/>
                  </a:lnTo>
                  <a:lnTo>
                    <a:pt x="1466" y="3892"/>
                  </a:lnTo>
                  <a:lnTo>
                    <a:pt x="1570" y="3725"/>
                  </a:lnTo>
                  <a:lnTo>
                    <a:pt x="1633" y="3725"/>
                  </a:lnTo>
                  <a:lnTo>
                    <a:pt x="1696" y="3579"/>
                  </a:lnTo>
                  <a:lnTo>
                    <a:pt x="1842" y="3495"/>
                  </a:lnTo>
                  <a:lnTo>
                    <a:pt x="1905" y="3474"/>
                  </a:lnTo>
                  <a:lnTo>
                    <a:pt x="2010" y="3474"/>
                  </a:lnTo>
                  <a:lnTo>
                    <a:pt x="2051" y="3495"/>
                  </a:lnTo>
                  <a:lnTo>
                    <a:pt x="2198" y="3495"/>
                  </a:lnTo>
                  <a:lnTo>
                    <a:pt x="2219" y="3558"/>
                  </a:lnTo>
                  <a:lnTo>
                    <a:pt x="2365" y="3579"/>
                  </a:lnTo>
                  <a:lnTo>
                    <a:pt x="2616" y="3474"/>
                  </a:lnTo>
                  <a:lnTo>
                    <a:pt x="2826" y="3453"/>
                  </a:lnTo>
                  <a:lnTo>
                    <a:pt x="2909" y="3369"/>
                  </a:lnTo>
                  <a:lnTo>
                    <a:pt x="2930" y="3307"/>
                  </a:lnTo>
                  <a:lnTo>
                    <a:pt x="3119" y="3160"/>
                  </a:lnTo>
                  <a:lnTo>
                    <a:pt x="3223" y="3160"/>
                  </a:lnTo>
                  <a:lnTo>
                    <a:pt x="3307" y="3202"/>
                  </a:lnTo>
                  <a:lnTo>
                    <a:pt x="3370" y="3181"/>
                  </a:lnTo>
                  <a:lnTo>
                    <a:pt x="3432" y="3139"/>
                  </a:lnTo>
                  <a:lnTo>
                    <a:pt x="3453" y="3181"/>
                  </a:lnTo>
                  <a:lnTo>
                    <a:pt x="3537" y="3181"/>
                  </a:lnTo>
                  <a:lnTo>
                    <a:pt x="3725" y="3034"/>
                  </a:lnTo>
                  <a:lnTo>
                    <a:pt x="3830" y="2846"/>
                  </a:lnTo>
                  <a:lnTo>
                    <a:pt x="3935" y="2783"/>
                  </a:lnTo>
                  <a:lnTo>
                    <a:pt x="3997" y="2783"/>
                  </a:lnTo>
                  <a:lnTo>
                    <a:pt x="4625" y="2616"/>
                  </a:lnTo>
                  <a:lnTo>
                    <a:pt x="4688" y="2532"/>
                  </a:lnTo>
                  <a:lnTo>
                    <a:pt x="5043" y="2470"/>
                  </a:lnTo>
                  <a:lnTo>
                    <a:pt x="5253" y="2365"/>
                  </a:lnTo>
                  <a:lnTo>
                    <a:pt x="5399" y="2260"/>
                  </a:lnTo>
                  <a:lnTo>
                    <a:pt x="5629" y="2218"/>
                  </a:lnTo>
                  <a:lnTo>
                    <a:pt x="5608" y="2135"/>
                  </a:lnTo>
                  <a:lnTo>
                    <a:pt x="5629" y="2114"/>
                  </a:lnTo>
                  <a:lnTo>
                    <a:pt x="5567" y="2051"/>
                  </a:lnTo>
                  <a:lnTo>
                    <a:pt x="5608" y="1905"/>
                  </a:lnTo>
                  <a:lnTo>
                    <a:pt x="5776" y="1674"/>
                  </a:lnTo>
                  <a:lnTo>
                    <a:pt x="6027" y="1612"/>
                  </a:lnTo>
                  <a:lnTo>
                    <a:pt x="6152" y="1591"/>
                  </a:lnTo>
                  <a:lnTo>
                    <a:pt x="5818" y="1193"/>
                  </a:lnTo>
                  <a:lnTo>
                    <a:pt x="5880" y="963"/>
                  </a:lnTo>
                  <a:lnTo>
                    <a:pt x="5357" y="273"/>
                  </a:lnTo>
                  <a:lnTo>
                    <a:pt x="5399"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6995;p56"/>
            <p:cNvSpPr/>
            <p:nvPr/>
          </p:nvSpPr>
          <p:spPr>
            <a:xfrm>
              <a:off x="3911526" y="2929280"/>
              <a:ext cx="85972" cy="69020"/>
            </a:xfrm>
            <a:custGeom>
              <a:avLst/>
              <a:gdLst/>
              <a:ahLst/>
              <a:cxnLst/>
              <a:rect l="l" t="t" r="r" b="b"/>
              <a:pathLst>
                <a:path w="7220" h="6069" extrusionOk="0">
                  <a:moveTo>
                    <a:pt x="503" y="0"/>
                  </a:moveTo>
                  <a:lnTo>
                    <a:pt x="210" y="21"/>
                  </a:lnTo>
                  <a:lnTo>
                    <a:pt x="147" y="21"/>
                  </a:lnTo>
                  <a:lnTo>
                    <a:pt x="126" y="126"/>
                  </a:lnTo>
                  <a:lnTo>
                    <a:pt x="84" y="356"/>
                  </a:lnTo>
                  <a:lnTo>
                    <a:pt x="126" y="523"/>
                  </a:lnTo>
                  <a:lnTo>
                    <a:pt x="126" y="649"/>
                  </a:lnTo>
                  <a:lnTo>
                    <a:pt x="42" y="858"/>
                  </a:lnTo>
                  <a:lnTo>
                    <a:pt x="1" y="1047"/>
                  </a:lnTo>
                  <a:lnTo>
                    <a:pt x="42" y="1193"/>
                  </a:lnTo>
                  <a:lnTo>
                    <a:pt x="126" y="1486"/>
                  </a:lnTo>
                  <a:lnTo>
                    <a:pt x="314" y="6068"/>
                  </a:lnTo>
                  <a:lnTo>
                    <a:pt x="7219" y="6005"/>
                  </a:lnTo>
                  <a:lnTo>
                    <a:pt x="7219" y="5985"/>
                  </a:lnTo>
                  <a:lnTo>
                    <a:pt x="7115" y="5964"/>
                  </a:lnTo>
                  <a:lnTo>
                    <a:pt x="6989" y="5796"/>
                  </a:lnTo>
                  <a:lnTo>
                    <a:pt x="6947" y="5754"/>
                  </a:lnTo>
                  <a:lnTo>
                    <a:pt x="6822" y="5692"/>
                  </a:lnTo>
                  <a:lnTo>
                    <a:pt x="6738" y="5566"/>
                  </a:lnTo>
                  <a:lnTo>
                    <a:pt x="6675" y="5587"/>
                  </a:lnTo>
                  <a:lnTo>
                    <a:pt x="6571" y="5587"/>
                  </a:lnTo>
                  <a:lnTo>
                    <a:pt x="6403" y="5461"/>
                  </a:lnTo>
                  <a:lnTo>
                    <a:pt x="6299" y="5169"/>
                  </a:lnTo>
                  <a:lnTo>
                    <a:pt x="6319" y="5106"/>
                  </a:lnTo>
                  <a:lnTo>
                    <a:pt x="6319" y="4938"/>
                  </a:lnTo>
                  <a:lnTo>
                    <a:pt x="6278" y="4855"/>
                  </a:lnTo>
                  <a:lnTo>
                    <a:pt x="6299" y="4813"/>
                  </a:lnTo>
                  <a:lnTo>
                    <a:pt x="6319" y="4855"/>
                  </a:lnTo>
                  <a:lnTo>
                    <a:pt x="6508" y="4855"/>
                  </a:lnTo>
                  <a:lnTo>
                    <a:pt x="6424" y="4792"/>
                  </a:lnTo>
                  <a:lnTo>
                    <a:pt x="6382" y="4792"/>
                  </a:lnTo>
                  <a:lnTo>
                    <a:pt x="6299" y="4624"/>
                  </a:lnTo>
                  <a:lnTo>
                    <a:pt x="6257" y="4604"/>
                  </a:lnTo>
                  <a:lnTo>
                    <a:pt x="6257" y="4645"/>
                  </a:lnTo>
                  <a:lnTo>
                    <a:pt x="6173" y="4583"/>
                  </a:lnTo>
                  <a:lnTo>
                    <a:pt x="6110" y="4415"/>
                  </a:lnTo>
                  <a:lnTo>
                    <a:pt x="5901" y="4080"/>
                  </a:lnTo>
                  <a:lnTo>
                    <a:pt x="5796" y="4018"/>
                  </a:lnTo>
                  <a:lnTo>
                    <a:pt x="5775" y="3871"/>
                  </a:lnTo>
                  <a:lnTo>
                    <a:pt x="5420" y="3327"/>
                  </a:lnTo>
                  <a:lnTo>
                    <a:pt x="5420" y="3223"/>
                  </a:lnTo>
                  <a:lnTo>
                    <a:pt x="5357" y="3118"/>
                  </a:lnTo>
                  <a:lnTo>
                    <a:pt x="5336" y="2867"/>
                  </a:lnTo>
                  <a:lnTo>
                    <a:pt x="5273" y="2825"/>
                  </a:lnTo>
                  <a:lnTo>
                    <a:pt x="5273" y="2741"/>
                  </a:lnTo>
                  <a:lnTo>
                    <a:pt x="5064" y="2532"/>
                  </a:lnTo>
                  <a:lnTo>
                    <a:pt x="5064" y="2448"/>
                  </a:lnTo>
                  <a:lnTo>
                    <a:pt x="5106" y="2344"/>
                  </a:lnTo>
                  <a:lnTo>
                    <a:pt x="5043" y="2281"/>
                  </a:lnTo>
                  <a:lnTo>
                    <a:pt x="4708" y="1988"/>
                  </a:lnTo>
                  <a:lnTo>
                    <a:pt x="4687" y="1884"/>
                  </a:lnTo>
                  <a:lnTo>
                    <a:pt x="4478" y="1653"/>
                  </a:lnTo>
                  <a:lnTo>
                    <a:pt x="4478" y="1507"/>
                  </a:lnTo>
                  <a:lnTo>
                    <a:pt x="4332" y="1360"/>
                  </a:lnTo>
                  <a:lnTo>
                    <a:pt x="4374" y="1277"/>
                  </a:lnTo>
                  <a:lnTo>
                    <a:pt x="4374" y="1193"/>
                  </a:lnTo>
                  <a:lnTo>
                    <a:pt x="4395" y="1151"/>
                  </a:lnTo>
                  <a:lnTo>
                    <a:pt x="4395" y="1193"/>
                  </a:lnTo>
                  <a:lnTo>
                    <a:pt x="4478" y="1193"/>
                  </a:lnTo>
                  <a:lnTo>
                    <a:pt x="4499" y="1339"/>
                  </a:lnTo>
                  <a:lnTo>
                    <a:pt x="4541" y="1402"/>
                  </a:lnTo>
                  <a:lnTo>
                    <a:pt x="4583" y="1465"/>
                  </a:lnTo>
                  <a:lnTo>
                    <a:pt x="4792" y="1674"/>
                  </a:lnTo>
                  <a:lnTo>
                    <a:pt x="4792" y="1779"/>
                  </a:lnTo>
                  <a:lnTo>
                    <a:pt x="4834" y="1884"/>
                  </a:lnTo>
                  <a:lnTo>
                    <a:pt x="5001" y="1967"/>
                  </a:lnTo>
                  <a:lnTo>
                    <a:pt x="5022" y="2072"/>
                  </a:lnTo>
                  <a:lnTo>
                    <a:pt x="5315" y="2344"/>
                  </a:lnTo>
                  <a:lnTo>
                    <a:pt x="5462" y="2428"/>
                  </a:lnTo>
                  <a:lnTo>
                    <a:pt x="5462" y="2490"/>
                  </a:lnTo>
                  <a:lnTo>
                    <a:pt x="5483" y="2407"/>
                  </a:lnTo>
                  <a:lnTo>
                    <a:pt x="5566" y="2323"/>
                  </a:lnTo>
                  <a:lnTo>
                    <a:pt x="5629" y="2114"/>
                  </a:lnTo>
                  <a:lnTo>
                    <a:pt x="5566" y="2072"/>
                  </a:lnTo>
                  <a:lnTo>
                    <a:pt x="5650" y="1904"/>
                  </a:lnTo>
                  <a:lnTo>
                    <a:pt x="5650" y="1779"/>
                  </a:lnTo>
                  <a:lnTo>
                    <a:pt x="5734" y="1465"/>
                  </a:lnTo>
                  <a:lnTo>
                    <a:pt x="5755" y="1444"/>
                  </a:lnTo>
                  <a:lnTo>
                    <a:pt x="5671" y="1235"/>
                  </a:lnTo>
                  <a:lnTo>
                    <a:pt x="5734" y="1088"/>
                  </a:lnTo>
                  <a:lnTo>
                    <a:pt x="5587" y="775"/>
                  </a:lnTo>
                  <a:lnTo>
                    <a:pt x="5441" y="544"/>
                  </a:lnTo>
                  <a:lnTo>
                    <a:pt x="5378" y="335"/>
                  </a:lnTo>
                  <a:lnTo>
                    <a:pt x="5273" y="147"/>
                  </a:lnTo>
                  <a:lnTo>
                    <a:pt x="5211" y="126"/>
                  </a:lnTo>
                  <a:lnTo>
                    <a:pt x="5127" y="231"/>
                  </a:lnTo>
                  <a:lnTo>
                    <a:pt x="4959" y="293"/>
                  </a:lnTo>
                  <a:lnTo>
                    <a:pt x="4604" y="231"/>
                  </a:lnTo>
                  <a:lnTo>
                    <a:pt x="4311" y="314"/>
                  </a:lnTo>
                  <a:lnTo>
                    <a:pt x="4102" y="147"/>
                  </a:lnTo>
                  <a:lnTo>
                    <a:pt x="4081" y="251"/>
                  </a:lnTo>
                  <a:lnTo>
                    <a:pt x="4164" y="398"/>
                  </a:lnTo>
                  <a:lnTo>
                    <a:pt x="4164" y="461"/>
                  </a:lnTo>
                  <a:lnTo>
                    <a:pt x="4081" y="335"/>
                  </a:lnTo>
                  <a:lnTo>
                    <a:pt x="3976" y="293"/>
                  </a:lnTo>
                  <a:lnTo>
                    <a:pt x="3955" y="189"/>
                  </a:lnTo>
                  <a:lnTo>
                    <a:pt x="3997" y="147"/>
                  </a:lnTo>
                  <a:lnTo>
                    <a:pt x="3955" y="105"/>
                  </a:lnTo>
                  <a:lnTo>
                    <a:pt x="3850" y="105"/>
                  </a:lnTo>
                  <a:lnTo>
                    <a:pt x="3746" y="84"/>
                  </a:lnTo>
                  <a:lnTo>
                    <a:pt x="3537" y="21"/>
                  </a:lnTo>
                  <a:lnTo>
                    <a:pt x="3495" y="42"/>
                  </a:lnTo>
                  <a:lnTo>
                    <a:pt x="3578" y="84"/>
                  </a:lnTo>
                  <a:lnTo>
                    <a:pt x="3599" y="105"/>
                  </a:lnTo>
                  <a:lnTo>
                    <a:pt x="3495" y="126"/>
                  </a:lnTo>
                  <a:lnTo>
                    <a:pt x="3390" y="105"/>
                  </a:lnTo>
                  <a:lnTo>
                    <a:pt x="3265" y="147"/>
                  </a:lnTo>
                  <a:lnTo>
                    <a:pt x="3223" y="126"/>
                  </a:lnTo>
                  <a:lnTo>
                    <a:pt x="3223" y="105"/>
                  </a:lnTo>
                  <a:lnTo>
                    <a:pt x="3348" y="84"/>
                  </a:lnTo>
                  <a:lnTo>
                    <a:pt x="3432" y="42"/>
                  </a:lnTo>
                  <a:lnTo>
                    <a:pt x="3327" y="42"/>
                  </a:lnTo>
                  <a:lnTo>
                    <a:pt x="3139" y="84"/>
                  </a:lnTo>
                  <a:lnTo>
                    <a:pt x="3076" y="126"/>
                  </a:lnTo>
                  <a:lnTo>
                    <a:pt x="2930" y="210"/>
                  </a:lnTo>
                  <a:lnTo>
                    <a:pt x="2846" y="231"/>
                  </a:lnTo>
                  <a:lnTo>
                    <a:pt x="2700" y="293"/>
                  </a:lnTo>
                  <a:lnTo>
                    <a:pt x="2595" y="419"/>
                  </a:lnTo>
                  <a:lnTo>
                    <a:pt x="2553" y="461"/>
                  </a:lnTo>
                  <a:lnTo>
                    <a:pt x="2386" y="461"/>
                  </a:lnTo>
                  <a:lnTo>
                    <a:pt x="2177" y="335"/>
                  </a:lnTo>
                  <a:lnTo>
                    <a:pt x="2009" y="314"/>
                  </a:lnTo>
                  <a:lnTo>
                    <a:pt x="1821" y="335"/>
                  </a:lnTo>
                  <a:lnTo>
                    <a:pt x="1674" y="231"/>
                  </a:lnTo>
                  <a:lnTo>
                    <a:pt x="1591" y="231"/>
                  </a:lnTo>
                  <a:lnTo>
                    <a:pt x="1507" y="251"/>
                  </a:lnTo>
                  <a:lnTo>
                    <a:pt x="1361" y="147"/>
                  </a:lnTo>
                  <a:lnTo>
                    <a:pt x="1172" y="105"/>
                  </a:lnTo>
                  <a:lnTo>
                    <a:pt x="733" y="84"/>
                  </a:lnTo>
                  <a:lnTo>
                    <a:pt x="503"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6996;p56"/>
            <p:cNvSpPr/>
            <p:nvPr/>
          </p:nvSpPr>
          <p:spPr>
            <a:xfrm>
              <a:off x="3896332" y="2997572"/>
              <a:ext cx="113621" cy="124461"/>
            </a:xfrm>
            <a:custGeom>
              <a:avLst/>
              <a:gdLst/>
              <a:ahLst/>
              <a:cxnLst/>
              <a:rect l="l" t="t" r="r" b="b"/>
              <a:pathLst>
                <a:path w="9542" h="10944" extrusionOk="0">
                  <a:moveTo>
                    <a:pt x="8495" y="0"/>
                  </a:moveTo>
                  <a:lnTo>
                    <a:pt x="1590" y="63"/>
                  </a:lnTo>
                  <a:lnTo>
                    <a:pt x="1632" y="1193"/>
                  </a:lnTo>
                  <a:lnTo>
                    <a:pt x="1088" y="1235"/>
                  </a:lnTo>
                  <a:lnTo>
                    <a:pt x="1088" y="1444"/>
                  </a:lnTo>
                  <a:lnTo>
                    <a:pt x="1151" y="3725"/>
                  </a:lnTo>
                  <a:lnTo>
                    <a:pt x="1046" y="3746"/>
                  </a:lnTo>
                  <a:lnTo>
                    <a:pt x="942" y="3829"/>
                  </a:lnTo>
                  <a:lnTo>
                    <a:pt x="837" y="3767"/>
                  </a:lnTo>
                  <a:lnTo>
                    <a:pt x="691" y="3767"/>
                  </a:lnTo>
                  <a:lnTo>
                    <a:pt x="586" y="3850"/>
                  </a:lnTo>
                  <a:lnTo>
                    <a:pt x="586" y="3976"/>
                  </a:lnTo>
                  <a:lnTo>
                    <a:pt x="649" y="4060"/>
                  </a:lnTo>
                  <a:lnTo>
                    <a:pt x="586" y="4185"/>
                  </a:lnTo>
                  <a:lnTo>
                    <a:pt x="377" y="4457"/>
                  </a:lnTo>
                  <a:lnTo>
                    <a:pt x="335" y="4457"/>
                  </a:lnTo>
                  <a:lnTo>
                    <a:pt x="230" y="4541"/>
                  </a:lnTo>
                  <a:lnTo>
                    <a:pt x="251" y="4645"/>
                  </a:lnTo>
                  <a:lnTo>
                    <a:pt x="314" y="4687"/>
                  </a:lnTo>
                  <a:lnTo>
                    <a:pt x="251" y="4813"/>
                  </a:lnTo>
                  <a:lnTo>
                    <a:pt x="126" y="4897"/>
                  </a:lnTo>
                  <a:lnTo>
                    <a:pt x="105" y="4980"/>
                  </a:lnTo>
                  <a:lnTo>
                    <a:pt x="209" y="5022"/>
                  </a:lnTo>
                  <a:lnTo>
                    <a:pt x="230" y="5127"/>
                  </a:lnTo>
                  <a:lnTo>
                    <a:pt x="168" y="5231"/>
                  </a:lnTo>
                  <a:lnTo>
                    <a:pt x="0" y="5420"/>
                  </a:lnTo>
                  <a:lnTo>
                    <a:pt x="0" y="5545"/>
                  </a:lnTo>
                  <a:lnTo>
                    <a:pt x="63" y="5629"/>
                  </a:lnTo>
                  <a:lnTo>
                    <a:pt x="209" y="5524"/>
                  </a:lnTo>
                  <a:lnTo>
                    <a:pt x="251" y="5545"/>
                  </a:lnTo>
                  <a:lnTo>
                    <a:pt x="251" y="5629"/>
                  </a:lnTo>
                  <a:lnTo>
                    <a:pt x="209" y="5692"/>
                  </a:lnTo>
                  <a:lnTo>
                    <a:pt x="272" y="5734"/>
                  </a:lnTo>
                  <a:lnTo>
                    <a:pt x="230" y="5817"/>
                  </a:lnTo>
                  <a:lnTo>
                    <a:pt x="272" y="5922"/>
                  </a:lnTo>
                  <a:lnTo>
                    <a:pt x="272" y="6047"/>
                  </a:lnTo>
                  <a:lnTo>
                    <a:pt x="314" y="6152"/>
                  </a:lnTo>
                  <a:lnTo>
                    <a:pt x="544" y="6236"/>
                  </a:lnTo>
                  <a:lnTo>
                    <a:pt x="586" y="6319"/>
                  </a:lnTo>
                  <a:lnTo>
                    <a:pt x="544" y="6382"/>
                  </a:lnTo>
                  <a:lnTo>
                    <a:pt x="544" y="6466"/>
                  </a:lnTo>
                  <a:lnTo>
                    <a:pt x="523" y="6487"/>
                  </a:lnTo>
                  <a:lnTo>
                    <a:pt x="586" y="6570"/>
                  </a:lnTo>
                  <a:lnTo>
                    <a:pt x="586" y="6654"/>
                  </a:lnTo>
                  <a:lnTo>
                    <a:pt x="544" y="6675"/>
                  </a:lnTo>
                  <a:lnTo>
                    <a:pt x="670" y="6780"/>
                  </a:lnTo>
                  <a:lnTo>
                    <a:pt x="691" y="6863"/>
                  </a:lnTo>
                  <a:lnTo>
                    <a:pt x="858" y="7052"/>
                  </a:lnTo>
                  <a:lnTo>
                    <a:pt x="963" y="7282"/>
                  </a:lnTo>
                  <a:lnTo>
                    <a:pt x="984" y="7366"/>
                  </a:lnTo>
                  <a:lnTo>
                    <a:pt x="963" y="7491"/>
                  </a:lnTo>
                  <a:lnTo>
                    <a:pt x="942" y="7533"/>
                  </a:lnTo>
                  <a:lnTo>
                    <a:pt x="879" y="7638"/>
                  </a:lnTo>
                  <a:lnTo>
                    <a:pt x="879" y="7826"/>
                  </a:lnTo>
                  <a:lnTo>
                    <a:pt x="984" y="7910"/>
                  </a:lnTo>
                  <a:lnTo>
                    <a:pt x="1109" y="7910"/>
                  </a:lnTo>
                  <a:lnTo>
                    <a:pt x="1172" y="7847"/>
                  </a:lnTo>
                  <a:lnTo>
                    <a:pt x="1318" y="7847"/>
                  </a:lnTo>
                  <a:lnTo>
                    <a:pt x="1402" y="7889"/>
                  </a:lnTo>
                  <a:lnTo>
                    <a:pt x="1360" y="7951"/>
                  </a:lnTo>
                  <a:lnTo>
                    <a:pt x="1381" y="8098"/>
                  </a:lnTo>
                  <a:lnTo>
                    <a:pt x="1465" y="8140"/>
                  </a:lnTo>
                  <a:lnTo>
                    <a:pt x="1590" y="8223"/>
                  </a:lnTo>
                  <a:lnTo>
                    <a:pt x="1695" y="8223"/>
                  </a:lnTo>
                  <a:lnTo>
                    <a:pt x="1779" y="8265"/>
                  </a:lnTo>
                  <a:lnTo>
                    <a:pt x="1821" y="8349"/>
                  </a:lnTo>
                  <a:lnTo>
                    <a:pt x="1925" y="8412"/>
                  </a:lnTo>
                  <a:lnTo>
                    <a:pt x="2030" y="8412"/>
                  </a:lnTo>
                  <a:lnTo>
                    <a:pt x="2093" y="8475"/>
                  </a:lnTo>
                  <a:lnTo>
                    <a:pt x="2051" y="8558"/>
                  </a:lnTo>
                  <a:lnTo>
                    <a:pt x="1988" y="8621"/>
                  </a:lnTo>
                  <a:lnTo>
                    <a:pt x="1946" y="8663"/>
                  </a:lnTo>
                  <a:lnTo>
                    <a:pt x="1904" y="8726"/>
                  </a:lnTo>
                  <a:lnTo>
                    <a:pt x="2030" y="8830"/>
                  </a:lnTo>
                  <a:lnTo>
                    <a:pt x="2134" y="8851"/>
                  </a:lnTo>
                  <a:lnTo>
                    <a:pt x="2155" y="8830"/>
                  </a:lnTo>
                  <a:lnTo>
                    <a:pt x="2260" y="8872"/>
                  </a:lnTo>
                  <a:lnTo>
                    <a:pt x="2323" y="8851"/>
                  </a:lnTo>
                  <a:lnTo>
                    <a:pt x="2511" y="8977"/>
                  </a:lnTo>
                  <a:lnTo>
                    <a:pt x="2532" y="9039"/>
                  </a:lnTo>
                  <a:lnTo>
                    <a:pt x="2553" y="9207"/>
                  </a:lnTo>
                  <a:lnTo>
                    <a:pt x="2616" y="9270"/>
                  </a:lnTo>
                  <a:lnTo>
                    <a:pt x="2720" y="9291"/>
                  </a:lnTo>
                  <a:lnTo>
                    <a:pt x="2762" y="9353"/>
                  </a:lnTo>
                  <a:lnTo>
                    <a:pt x="2741" y="9458"/>
                  </a:lnTo>
                  <a:lnTo>
                    <a:pt x="2783" y="9521"/>
                  </a:lnTo>
                  <a:lnTo>
                    <a:pt x="2992" y="9563"/>
                  </a:lnTo>
                  <a:lnTo>
                    <a:pt x="3076" y="9625"/>
                  </a:lnTo>
                  <a:lnTo>
                    <a:pt x="3076" y="9688"/>
                  </a:lnTo>
                  <a:lnTo>
                    <a:pt x="3076" y="9876"/>
                  </a:lnTo>
                  <a:lnTo>
                    <a:pt x="3160" y="9918"/>
                  </a:lnTo>
                  <a:lnTo>
                    <a:pt x="3264" y="9981"/>
                  </a:lnTo>
                  <a:lnTo>
                    <a:pt x="3306" y="10044"/>
                  </a:lnTo>
                  <a:lnTo>
                    <a:pt x="3306" y="10086"/>
                  </a:lnTo>
                  <a:lnTo>
                    <a:pt x="3348" y="10190"/>
                  </a:lnTo>
                  <a:lnTo>
                    <a:pt x="3390" y="10232"/>
                  </a:lnTo>
                  <a:lnTo>
                    <a:pt x="3474" y="10253"/>
                  </a:lnTo>
                  <a:lnTo>
                    <a:pt x="3515" y="10337"/>
                  </a:lnTo>
                  <a:lnTo>
                    <a:pt x="3662" y="10420"/>
                  </a:lnTo>
                  <a:lnTo>
                    <a:pt x="3766" y="10462"/>
                  </a:lnTo>
                  <a:lnTo>
                    <a:pt x="3829" y="10441"/>
                  </a:lnTo>
                  <a:lnTo>
                    <a:pt x="3871" y="10399"/>
                  </a:lnTo>
                  <a:lnTo>
                    <a:pt x="3934" y="10337"/>
                  </a:lnTo>
                  <a:lnTo>
                    <a:pt x="4143" y="10337"/>
                  </a:lnTo>
                  <a:lnTo>
                    <a:pt x="4185" y="10399"/>
                  </a:lnTo>
                  <a:lnTo>
                    <a:pt x="4227" y="10399"/>
                  </a:lnTo>
                  <a:lnTo>
                    <a:pt x="4331" y="10337"/>
                  </a:lnTo>
                  <a:lnTo>
                    <a:pt x="4394" y="10295"/>
                  </a:lnTo>
                  <a:lnTo>
                    <a:pt x="4436" y="10211"/>
                  </a:lnTo>
                  <a:lnTo>
                    <a:pt x="4562" y="10211"/>
                  </a:lnTo>
                  <a:lnTo>
                    <a:pt x="4624" y="10232"/>
                  </a:lnTo>
                  <a:lnTo>
                    <a:pt x="4708" y="10399"/>
                  </a:lnTo>
                  <a:lnTo>
                    <a:pt x="4750" y="10462"/>
                  </a:lnTo>
                  <a:lnTo>
                    <a:pt x="4813" y="10525"/>
                  </a:lnTo>
                  <a:lnTo>
                    <a:pt x="4938" y="10567"/>
                  </a:lnTo>
                  <a:lnTo>
                    <a:pt x="5022" y="10630"/>
                  </a:lnTo>
                  <a:lnTo>
                    <a:pt x="5043" y="10734"/>
                  </a:lnTo>
                  <a:lnTo>
                    <a:pt x="5085" y="10755"/>
                  </a:lnTo>
                  <a:lnTo>
                    <a:pt x="5126" y="10839"/>
                  </a:lnTo>
                  <a:lnTo>
                    <a:pt x="5126" y="10923"/>
                  </a:lnTo>
                  <a:lnTo>
                    <a:pt x="5294" y="10923"/>
                  </a:lnTo>
                  <a:lnTo>
                    <a:pt x="5336" y="10944"/>
                  </a:lnTo>
                  <a:lnTo>
                    <a:pt x="5357" y="10923"/>
                  </a:lnTo>
                  <a:lnTo>
                    <a:pt x="5336" y="10860"/>
                  </a:lnTo>
                  <a:lnTo>
                    <a:pt x="5336" y="10776"/>
                  </a:lnTo>
                  <a:lnTo>
                    <a:pt x="5398" y="10713"/>
                  </a:lnTo>
                  <a:lnTo>
                    <a:pt x="5503" y="10755"/>
                  </a:lnTo>
                  <a:lnTo>
                    <a:pt x="5671" y="10818"/>
                  </a:lnTo>
                  <a:lnTo>
                    <a:pt x="5754" y="10776"/>
                  </a:lnTo>
                  <a:lnTo>
                    <a:pt x="5859" y="10818"/>
                  </a:lnTo>
                  <a:lnTo>
                    <a:pt x="5859" y="10923"/>
                  </a:lnTo>
                  <a:lnTo>
                    <a:pt x="6005" y="10944"/>
                  </a:lnTo>
                  <a:lnTo>
                    <a:pt x="6068" y="10944"/>
                  </a:lnTo>
                  <a:lnTo>
                    <a:pt x="6068" y="10860"/>
                  </a:lnTo>
                  <a:lnTo>
                    <a:pt x="6131" y="10776"/>
                  </a:lnTo>
                  <a:lnTo>
                    <a:pt x="6215" y="10818"/>
                  </a:lnTo>
                  <a:lnTo>
                    <a:pt x="6235" y="10776"/>
                  </a:lnTo>
                  <a:lnTo>
                    <a:pt x="6340" y="10776"/>
                  </a:lnTo>
                  <a:lnTo>
                    <a:pt x="6487" y="10734"/>
                  </a:lnTo>
                  <a:lnTo>
                    <a:pt x="6696" y="10713"/>
                  </a:lnTo>
                  <a:lnTo>
                    <a:pt x="6821" y="10755"/>
                  </a:lnTo>
                  <a:lnTo>
                    <a:pt x="6947" y="10713"/>
                  </a:lnTo>
                  <a:lnTo>
                    <a:pt x="7010" y="10609"/>
                  </a:lnTo>
                  <a:lnTo>
                    <a:pt x="7135" y="10525"/>
                  </a:lnTo>
                  <a:lnTo>
                    <a:pt x="7219" y="10420"/>
                  </a:lnTo>
                  <a:lnTo>
                    <a:pt x="7261" y="10399"/>
                  </a:lnTo>
                  <a:lnTo>
                    <a:pt x="7323" y="10337"/>
                  </a:lnTo>
                  <a:lnTo>
                    <a:pt x="7428" y="10232"/>
                  </a:lnTo>
                  <a:lnTo>
                    <a:pt x="7470" y="10232"/>
                  </a:lnTo>
                  <a:lnTo>
                    <a:pt x="7595" y="10023"/>
                  </a:lnTo>
                  <a:lnTo>
                    <a:pt x="7805" y="9814"/>
                  </a:lnTo>
                  <a:lnTo>
                    <a:pt x="7763" y="9604"/>
                  </a:lnTo>
                  <a:lnTo>
                    <a:pt x="7700" y="9563"/>
                  </a:lnTo>
                  <a:lnTo>
                    <a:pt x="7679" y="9353"/>
                  </a:lnTo>
                  <a:lnTo>
                    <a:pt x="7595" y="9249"/>
                  </a:lnTo>
                  <a:lnTo>
                    <a:pt x="7554" y="9144"/>
                  </a:lnTo>
                  <a:lnTo>
                    <a:pt x="7470" y="9060"/>
                  </a:lnTo>
                  <a:lnTo>
                    <a:pt x="7365" y="9060"/>
                  </a:lnTo>
                  <a:lnTo>
                    <a:pt x="7323" y="8998"/>
                  </a:lnTo>
                  <a:lnTo>
                    <a:pt x="7323" y="8956"/>
                  </a:lnTo>
                  <a:lnTo>
                    <a:pt x="7219" y="8893"/>
                  </a:lnTo>
                  <a:lnTo>
                    <a:pt x="7114" y="8726"/>
                  </a:lnTo>
                  <a:lnTo>
                    <a:pt x="7072" y="8684"/>
                  </a:lnTo>
                  <a:lnTo>
                    <a:pt x="7051" y="8621"/>
                  </a:lnTo>
                  <a:lnTo>
                    <a:pt x="6947" y="8516"/>
                  </a:lnTo>
                  <a:lnTo>
                    <a:pt x="6905" y="8433"/>
                  </a:lnTo>
                  <a:lnTo>
                    <a:pt x="6633" y="8433"/>
                  </a:lnTo>
                  <a:lnTo>
                    <a:pt x="6549" y="8412"/>
                  </a:lnTo>
                  <a:lnTo>
                    <a:pt x="6507" y="8328"/>
                  </a:lnTo>
                  <a:lnTo>
                    <a:pt x="6591" y="8203"/>
                  </a:lnTo>
                  <a:lnTo>
                    <a:pt x="6654" y="8161"/>
                  </a:lnTo>
                  <a:lnTo>
                    <a:pt x="6654" y="8035"/>
                  </a:lnTo>
                  <a:lnTo>
                    <a:pt x="6800" y="8056"/>
                  </a:lnTo>
                  <a:lnTo>
                    <a:pt x="6905" y="8035"/>
                  </a:lnTo>
                  <a:lnTo>
                    <a:pt x="6947" y="8098"/>
                  </a:lnTo>
                  <a:lnTo>
                    <a:pt x="7031" y="8098"/>
                  </a:lnTo>
                  <a:lnTo>
                    <a:pt x="7051" y="8035"/>
                  </a:lnTo>
                  <a:lnTo>
                    <a:pt x="7135" y="7951"/>
                  </a:lnTo>
                  <a:lnTo>
                    <a:pt x="7156" y="7700"/>
                  </a:lnTo>
                  <a:lnTo>
                    <a:pt x="7135" y="7470"/>
                  </a:lnTo>
                  <a:lnTo>
                    <a:pt x="7177" y="7303"/>
                  </a:lnTo>
                  <a:lnTo>
                    <a:pt x="7282" y="7177"/>
                  </a:lnTo>
                  <a:lnTo>
                    <a:pt x="7282" y="7052"/>
                  </a:lnTo>
                  <a:lnTo>
                    <a:pt x="7240" y="6968"/>
                  </a:lnTo>
                  <a:lnTo>
                    <a:pt x="7282" y="6863"/>
                  </a:lnTo>
                  <a:lnTo>
                    <a:pt x="7386" y="6696"/>
                  </a:lnTo>
                  <a:lnTo>
                    <a:pt x="7428" y="6633"/>
                  </a:lnTo>
                  <a:lnTo>
                    <a:pt x="7470" y="6633"/>
                  </a:lnTo>
                  <a:lnTo>
                    <a:pt x="7533" y="6654"/>
                  </a:lnTo>
                  <a:lnTo>
                    <a:pt x="7658" y="6215"/>
                  </a:lnTo>
                  <a:lnTo>
                    <a:pt x="7700" y="6026"/>
                  </a:lnTo>
                  <a:lnTo>
                    <a:pt x="7888" y="5922"/>
                  </a:lnTo>
                  <a:lnTo>
                    <a:pt x="7888" y="5817"/>
                  </a:lnTo>
                  <a:lnTo>
                    <a:pt x="8014" y="5608"/>
                  </a:lnTo>
                  <a:lnTo>
                    <a:pt x="8056" y="5503"/>
                  </a:lnTo>
                  <a:lnTo>
                    <a:pt x="8160" y="5482"/>
                  </a:lnTo>
                  <a:lnTo>
                    <a:pt x="8202" y="5482"/>
                  </a:lnTo>
                  <a:lnTo>
                    <a:pt x="8265" y="5294"/>
                  </a:lnTo>
                  <a:lnTo>
                    <a:pt x="8412" y="5022"/>
                  </a:lnTo>
                  <a:lnTo>
                    <a:pt x="8412" y="4813"/>
                  </a:lnTo>
                  <a:lnTo>
                    <a:pt x="8495" y="4666"/>
                  </a:lnTo>
                  <a:lnTo>
                    <a:pt x="8516" y="4604"/>
                  </a:lnTo>
                  <a:lnTo>
                    <a:pt x="8495" y="4604"/>
                  </a:lnTo>
                  <a:lnTo>
                    <a:pt x="8474" y="4478"/>
                  </a:lnTo>
                  <a:lnTo>
                    <a:pt x="8391" y="4248"/>
                  </a:lnTo>
                  <a:lnTo>
                    <a:pt x="8412" y="4122"/>
                  </a:lnTo>
                  <a:lnTo>
                    <a:pt x="8474" y="4039"/>
                  </a:lnTo>
                  <a:lnTo>
                    <a:pt x="8474" y="3934"/>
                  </a:lnTo>
                  <a:lnTo>
                    <a:pt x="8579" y="3809"/>
                  </a:lnTo>
                  <a:lnTo>
                    <a:pt x="8621" y="3516"/>
                  </a:lnTo>
                  <a:lnTo>
                    <a:pt x="8684" y="3327"/>
                  </a:lnTo>
                  <a:lnTo>
                    <a:pt x="8725" y="3285"/>
                  </a:lnTo>
                  <a:lnTo>
                    <a:pt x="8684" y="3223"/>
                  </a:lnTo>
                  <a:lnTo>
                    <a:pt x="8621" y="3202"/>
                  </a:lnTo>
                  <a:lnTo>
                    <a:pt x="8704" y="3076"/>
                  </a:lnTo>
                  <a:lnTo>
                    <a:pt x="8704" y="2930"/>
                  </a:lnTo>
                  <a:lnTo>
                    <a:pt x="8746" y="2909"/>
                  </a:lnTo>
                  <a:lnTo>
                    <a:pt x="8914" y="2909"/>
                  </a:lnTo>
                  <a:lnTo>
                    <a:pt x="8914" y="2825"/>
                  </a:lnTo>
                  <a:lnTo>
                    <a:pt x="8914" y="2783"/>
                  </a:lnTo>
                  <a:lnTo>
                    <a:pt x="8914" y="2721"/>
                  </a:lnTo>
                  <a:lnTo>
                    <a:pt x="9018" y="2700"/>
                  </a:lnTo>
                  <a:lnTo>
                    <a:pt x="9102" y="2658"/>
                  </a:lnTo>
                  <a:lnTo>
                    <a:pt x="9228" y="2658"/>
                  </a:lnTo>
                  <a:lnTo>
                    <a:pt x="9248" y="2574"/>
                  </a:lnTo>
                  <a:lnTo>
                    <a:pt x="9353" y="2553"/>
                  </a:lnTo>
                  <a:lnTo>
                    <a:pt x="9458" y="2490"/>
                  </a:lnTo>
                  <a:lnTo>
                    <a:pt x="9541" y="2386"/>
                  </a:lnTo>
                  <a:lnTo>
                    <a:pt x="9479" y="2386"/>
                  </a:lnTo>
                  <a:lnTo>
                    <a:pt x="9479" y="2302"/>
                  </a:lnTo>
                  <a:lnTo>
                    <a:pt x="9353" y="2239"/>
                  </a:lnTo>
                  <a:lnTo>
                    <a:pt x="9248" y="2239"/>
                  </a:lnTo>
                  <a:lnTo>
                    <a:pt x="9248" y="2135"/>
                  </a:lnTo>
                  <a:lnTo>
                    <a:pt x="8997" y="1946"/>
                  </a:lnTo>
                  <a:lnTo>
                    <a:pt x="8914" y="1946"/>
                  </a:lnTo>
                  <a:lnTo>
                    <a:pt x="8809" y="1737"/>
                  </a:lnTo>
                  <a:lnTo>
                    <a:pt x="8725" y="1507"/>
                  </a:lnTo>
                  <a:lnTo>
                    <a:pt x="8746" y="1256"/>
                  </a:lnTo>
                  <a:lnTo>
                    <a:pt x="8725" y="1047"/>
                  </a:lnTo>
                  <a:lnTo>
                    <a:pt x="8579" y="628"/>
                  </a:lnTo>
                  <a:lnTo>
                    <a:pt x="8579" y="524"/>
                  </a:lnTo>
                  <a:lnTo>
                    <a:pt x="8600" y="503"/>
                  </a:lnTo>
                  <a:lnTo>
                    <a:pt x="8621" y="565"/>
                  </a:lnTo>
                  <a:lnTo>
                    <a:pt x="8642" y="607"/>
                  </a:lnTo>
                  <a:lnTo>
                    <a:pt x="8684" y="607"/>
                  </a:lnTo>
                  <a:lnTo>
                    <a:pt x="8684" y="565"/>
                  </a:lnTo>
                  <a:lnTo>
                    <a:pt x="8579" y="419"/>
                  </a:lnTo>
                  <a:lnTo>
                    <a:pt x="8516" y="252"/>
                  </a:lnTo>
                  <a:lnTo>
                    <a:pt x="8495" y="210"/>
                  </a:lnTo>
                  <a:lnTo>
                    <a:pt x="8495" y="189"/>
                  </a:lnTo>
                  <a:lnTo>
                    <a:pt x="8495" y="168"/>
                  </a:lnTo>
                  <a:lnTo>
                    <a:pt x="8495" y="147"/>
                  </a:lnTo>
                  <a:lnTo>
                    <a:pt x="8474" y="84"/>
                  </a:lnTo>
                  <a:lnTo>
                    <a:pt x="8495" y="42"/>
                  </a:lnTo>
                  <a:lnTo>
                    <a:pt x="8495"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6997;p56"/>
            <p:cNvSpPr/>
            <p:nvPr/>
          </p:nvSpPr>
          <p:spPr>
            <a:xfrm>
              <a:off x="3973815" y="3045871"/>
              <a:ext cx="104655" cy="75923"/>
            </a:xfrm>
            <a:custGeom>
              <a:avLst/>
              <a:gdLst/>
              <a:ahLst/>
              <a:cxnLst/>
              <a:rect l="l" t="t" r="r" b="b"/>
              <a:pathLst>
                <a:path w="8789" h="6676" extrusionOk="0">
                  <a:moveTo>
                    <a:pt x="2511" y="1"/>
                  </a:moveTo>
                  <a:lnTo>
                    <a:pt x="2344" y="336"/>
                  </a:lnTo>
                  <a:lnTo>
                    <a:pt x="2239" y="336"/>
                  </a:lnTo>
                  <a:lnTo>
                    <a:pt x="2218" y="419"/>
                  </a:lnTo>
                  <a:lnTo>
                    <a:pt x="2093" y="398"/>
                  </a:lnTo>
                  <a:lnTo>
                    <a:pt x="2009" y="357"/>
                  </a:lnTo>
                  <a:lnTo>
                    <a:pt x="1988" y="419"/>
                  </a:lnTo>
                  <a:lnTo>
                    <a:pt x="1905" y="566"/>
                  </a:lnTo>
                  <a:lnTo>
                    <a:pt x="1905" y="775"/>
                  </a:lnTo>
                  <a:lnTo>
                    <a:pt x="1758" y="1047"/>
                  </a:lnTo>
                  <a:lnTo>
                    <a:pt x="1695" y="1235"/>
                  </a:lnTo>
                  <a:lnTo>
                    <a:pt x="1653" y="1235"/>
                  </a:lnTo>
                  <a:lnTo>
                    <a:pt x="1549" y="1256"/>
                  </a:lnTo>
                  <a:lnTo>
                    <a:pt x="1507" y="1361"/>
                  </a:lnTo>
                  <a:lnTo>
                    <a:pt x="1381" y="1570"/>
                  </a:lnTo>
                  <a:lnTo>
                    <a:pt x="1381" y="1675"/>
                  </a:lnTo>
                  <a:lnTo>
                    <a:pt x="1193" y="1779"/>
                  </a:lnTo>
                  <a:lnTo>
                    <a:pt x="1151" y="1968"/>
                  </a:lnTo>
                  <a:lnTo>
                    <a:pt x="1026" y="2407"/>
                  </a:lnTo>
                  <a:lnTo>
                    <a:pt x="963" y="2386"/>
                  </a:lnTo>
                  <a:lnTo>
                    <a:pt x="921" y="2386"/>
                  </a:lnTo>
                  <a:lnTo>
                    <a:pt x="879" y="2449"/>
                  </a:lnTo>
                  <a:lnTo>
                    <a:pt x="775" y="2616"/>
                  </a:lnTo>
                  <a:lnTo>
                    <a:pt x="733" y="2721"/>
                  </a:lnTo>
                  <a:lnTo>
                    <a:pt x="775" y="2805"/>
                  </a:lnTo>
                  <a:lnTo>
                    <a:pt x="775" y="2930"/>
                  </a:lnTo>
                  <a:lnTo>
                    <a:pt x="670" y="3056"/>
                  </a:lnTo>
                  <a:lnTo>
                    <a:pt x="628" y="3223"/>
                  </a:lnTo>
                  <a:lnTo>
                    <a:pt x="649" y="3453"/>
                  </a:lnTo>
                  <a:lnTo>
                    <a:pt x="628" y="3704"/>
                  </a:lnTo>
                  <a:lnTo>
                    <a:pt x="544" y="3788"/>
                  </a:lnTo>
                  <a:lnTo>
                    <a:pt x="524" y="3851"/>
                  </a:lnTo>
                  <a:lnTo>
                    <a:pt x="440" y="3851"/>
                  </a:lnTo>
                  <a:lnTo>
                    <a:pt x="398" y="3788"/>
                  </a:lnTo>
                  <a:lnTo>
                    <a:pt x="293" y="3809"/>
                  </a:lnTo>
                  <a:lnTo>
                    <a:pt x="147" y="3788"/>
                  </a:lnTo>
                  <a:lnTo>
                    <a:pt x="147" y="3914"/>
                  </a:lnTo>
                  <a:lnTo>
                    <a:pt x="84" y="3956"/>
                  </a:lnTo>
                  <a:lnTo>
                    <a:pt x="0" y="4081"/>
                  </a:lnTo>
                  <a:lnTo>
                    <a:pt x="42" y="4165"/>
                  </a:lnTo>
                  <a:lnTo>
                    <a:pt x="126" y="4186"/>
                  </a:lnTo>
                  <a:lnTo>
                    <a:pt x="398" y="4186"/>
                  </a:lnTo>
                  <a:lnTo>
                    <a:pt x="440" y="4269"/>
                  </a:lnTo>
                  <a:lnTo>
                    <a:pt x="544" y="4374"/>
                  </a:lnTo>
                  <a:lnTo>
                    <a:pt x="565" y="4437"/>
                  </a:lnTo>
                  <a:lnTo>
                    <a:pt x="607" y="4479"/>
                  </a:lnTo>
                  <a:lnTo>
                    <a:pt x="712" y="4646"/>
                  </a:lnTo>
                  <a:lnTo>
                    <a:pt x="816" y="4709"/>
                  </a:lnTo>
                  <a:lnTo>
                    <a:pt x="816" y="4751"/>
                  </a:lnTo>
                  <a:lnTo>
                    <a:pt x="858" y="4813"/>
                  </a:lnTo>
                  <a:lnTo>
                    <a:pt x="963" y="4813"/>
                  </a:lnTo>
                  <a:lnTo>
                    <a:pt x="1047" y="4897"/>
                  </a:lnTo>
                  <a:lnTo>
                    <a:pt x="1088" y="5002"/>
                  </a:lnTo>
                  <a:lnTo>
                    <a:pt x="1172" y="5106"/>
                  </a:lnTo>
                  <a:lnTo>
                    <a:pt x="1193" y="5316"/>
                  </a:lnTo>
                  <a:lnTo>
                    <a:pt x="1256" y="5357"/>
                  </a:lnTo>
                  <a:lnTo>
                    <a:pt x="1298" y="5567"/>
                  </a:lnTo>
                  <a:lnTo>
                    <a:pt x="1340" y="5525"/>
                  </a:lnTo>
                  <a:lnTo>
                    <a:pt x="1402" y="5629"/>
                  </a:lnTo>
                  <a:lnTo>
                    <a:pt x="1507" y="5588"/>
                  </a:lnTo>
                  <a:lnTo>
                    <a:pt x="1612" y="5629"/>
                  </a:lnTo>
                  <a:lnTo>
                    <a:pt x="1612" y="5964"/>
                  </a:lnTo>
                  <a:lnTo>
                    <a:pt x="1695" y="6069"/>
                  </a:lnTo>
                  <a:lnTo>
                    <a:pt x="1821" y="6090"/>
                  </a:lnTo>
                  <a:lnTo>
                    <a:pt x="1967" y="6048"/>
                  </a:lnTo>
                  <a:lnTo>
                    <a:pt x="2093" y="6090"/>
                  </a:lnTo>
                  <a:lnTo>
                    <a:pt x="2386" y="6069"/>
                  </a:lnTo>
                  <a:lnTo>
                    <a:pt x="2490" y="6152"/>
                  </a:lnTo>
                  <a:lnTo>
                    <a:pt x="2721" y="6383"/>
                  </a:lnTo>
                  <a:lnTo>
                    <a:pt x="2867" y="6466"/>
                  </a:lnTo>
                  <a:lnTo>
                    <a:pt x="2951" y="6571"/>
                  </a:lnTo>
                  <a:lnTo>
                    <a:pt x="3055" y="6613"/>
                  </a:lnTo>
                  <a:lnTo>
                    <a:pt x="3244" y="6613"/>
                  </a:lnTo>
                  <a:lnTo>
                    <a:pt x="3369" y="6676"/>
                  </a:lnTo>
                  <a:lnTo>
                    <a:pt x="3537" y="6634"/>
                  </a:lnTo>
                  <a:lnTo>
                    <a:pt x="3641" y="6676"/>
                  </a:lnTo>
                  <a:lnTo>
                    <a:pt x="3850" y="6676"/>
                  </a:lnTo>
                  <a:lnTo>
                    <a:pt x="3997" y="6424"/>
                  </a:lnTo>
                  <a:lnTo>
                    <a:pt x="4060" y="6362"/>
                  </a:lnTo>
                  <a:lnTo>
                    <a:pt x="4164" y="6299"/>
                  </a:lnTo>
                  <a:lnTo>
                    <a:pt x="4269" y="6299"/>
                  </a:lnTo>
                  <a:lnTo>
                    <a:pt x="4311" y="6278"/>
                  </a:lnTo>
                  <a:lnTo>
                    <a:pt x="4583" y="6257"/>
                  </a:lnTo>
                  <a:lnTo>
                    <a:pt x="4645" y="6278"/>
                  </a:lnTo>
                  <a:lnTo>
                    <a:pt x="4729" y="6404"/>
                  </a:lnTo>
                  <a:lnTo>
                    <a:pt x="4834" y="6466"/>
                  </a:lnTo>
                  <a:lnTo>
                    <a:pt x="5043" y="6424"/>
                  </a:lnTo>
                  <a:lnTo>
                    <a:pt x="5210" y="6424"/>
                  </a:lnTo>
                  <a:lnTo>
                    <a:pt x="5252" y="6320"/>
                  </a:lnTo>
                  <a:lnTo>
                    <a:pt x="5441" y="6257"/>
                  </a:lnTo>
                  <a:lnTo>
                    <a:pt x="5629" y="6215"/>
                  </a:lnTo>
                  <a:lnTo>
                    <a:pt x="5775" y="6152"/>
                  </a:lnTo>
                  <a:lnTo>
                    <a:pt x="5880" y="6069"/>
                  </a:lnTo>
                  <a:lnTo>
                    <a:pt x="5943" y="5964"/>
                  </a:lnTo>
                  <a:lnTo>
                    <a:pt x="6068" y="5880"/>
                  </a:lnTo>
                  <a:lnTo>
                    <a:pt x="6173" y="5880"/>
                  </a:lnTo>
                  <a:lnTo>
                    <a:pt x="6278" y="5797"/>
                  </a:lnTo>
                  <a:lnTo>
                    <a:pt x="7010" y="5797"/>
                  </a:lnTo>
                  <a:lnTo>
                    <a:pt x="8788" y="4018"/>
                  </a:lnTo>
                  <a:lnTo>
                    <a:pt x="8056" y="4018"/>
                  </a:lnTo>
                  <a:lnTo>
                    <a:pt x="6361" y="3495"/>
                  </a:lnTo>
                  <a:lnTo>
                    <a:pt x="6215" y="3370"/>
                  </a:lnTo>
                  <a:lnTo>
                    <a:pt x="6006" y="3349"/>
                  </a:lnTo>
                  <a:lnTo>
                    <a:pt x="5943" y="3160"/>
                  </a:lnTo>
                  <a:lnTo>
                    <a:pt x="5964" y="3014"/>
                  </a:lnTo>
                  <a:lnTo>
                    <a:pt x="5796" y="2930"/>
                  </a:lnTo>
                  <a:lnTo>
                    <a:pt x="5692" y="2616"/>
                  </a:lnTo>
                  <a:lnTo>
                    <a:pt x="5650" y="2386"/>
                  </a:lnTo>
                  <a:lnTo>
                    <a:pt x="5692" y="2323"/>
                  </a:lnTo>
                  <a:lnTo>
                    <a:pt x="5587" y="2282"/>
                  </a:lnTo>
                  <a:lnTo>
                    <a:pt x="5441" y="2303"/>
                  </a:lnTo>
                  <a:lnTo>
                    <a:pt x="5315" y="2386"/>
                  </a:lnTo>
                  <a:lnTo>
                    <a:pt x="5106" y="2386"/>
                  </a:lnTo>
                  <a:lnTo>
                    <a:pt x="5022" y="2323"/>
                  </a:lnTo>
                  <a:lnTo>
                    <a:pt x="5127" y="2198"/>
                  </a:lnTo>
                  <a:lnTo>
                    <a:pt x="5127" y="2093"/>
                  </a:lnTo>
                  <a:lnTo>
                    <a:pt x="5169" y="1989"/>
                  </a:lnTo>
                  <a:lnTo>
                    <a:pt x="5169" y="1821"/>
                  </a:lnTo>
                  <a:lnTo>
                    <a:pt x="5210" y="1717"/>
                  </a:lnTo>
                  <a:lnTo>
                    <a:pt x="5252" y="1591"/>
                  </a:lnTo>
                  <a:lnTo>
                    <a:pt x="5357" y="1570"/>
                  </a:lnTo>
                  <a:lnTo>
                    <a:pt x="5210" y="1361"/>
                  </a:lnTo>
                  <a:lnTo>
                    <a:pt x="5127" y="1361"/>
                  </a:lnTo>
                  <a:lnTo>
                    <a:pt x="5106" y="1277"/>
                  </a:lnTo>
                  <a:lnTo>
                    <a:pt x="5064" y="1173"/>
                  </a:lnTo>
                  <a:lnTo>
                    <a:pt x="4959" y="1026"/>
                  </a:lnTo>
                  <a:lnTo>
                    <a:pt x="4855" y="984"/>
                  </a:lnTo>
                  <a:lnTo>
                    <a:pt x="4687" y="838"/>
                  </a:lnTo>
                  <a:lnTo>
                    <a:pt x="4541" y="733"/>
                  </a:lnTo>
                  <a:lnTo>
                    <a:pt x="4520" y="671"/>
                  </a:lnTo>
                  <a:lnTo>
                    <a:pt x="4415" y="671"/>
                  </a:lnTo>
                  <a:lnTo>
                    <a:pt x="4394" y="629"/>
                  </a:lnTo>
                  <a:lnTo>
                    <a:pt x="4227" y="629"/>
                  </a:lnTo>
                  <a:lnTo>
                    <a:pt x="4185" y="524"/>
                  </a:lnTo>
                  <a:lnTo>
                    <a:pt x="3976" y="336"/>
                  </a:lnTo>
                  <a:lnTo>
                    <a:pt x="3871" y="315"/>
                  </a:lnTo>
                  <a:lnTo>
                    <a:pt x="3788" y="231"/>
                  </a:lnTo>
                  <a:lnTo>
                    <a:pt x="3662" y="210"/>
                  </a:lnTo>
                  <a:lnTo>
                    <a:pt x="3578" y="231"/>
                  </a:lnTo>
                  <a:lnTo>
                    <a:pt x="3557" y="252"/>
                  </a:lnTo>
                  <a:lnTo>
                    <a:pt x="3369" y="106"/>
                  </a:lnTo>
                  <a:lnTo>
                    <a:pt x="3265" y="106"/>
                  </a:lnTo>
                  <a:lnTo>
                    <a:pt x="3223" y="147"/>
                  </a:lnTo>
                  <a:lnTo>
                    <a:pt x="3139" y="85"/>
                  </a:lnTo>
                  <a:lnTo>
                    <a:pt x="3034" y="106"/>
                  </a:lnTo>
                  <a:lnTo>
                    <a:pt x="2930" y="189"/>
                  </a:lnTo>
                  <a:lnTo>
                    <a:pt x="2825" y="189"/>
                  </a:lnTo>
                  <a:lnTo>
                    <a:pt x="2595" y="106"/>
                  </a:lnTo>
                  <a:lnTo>
                    <a:pt x="2553" y="43"/>
                  </a:lnTo>
                  <a:lnTo>
                    <a:pt x="2511"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6998;p56"/>
            <p:cNvSpPr/>
            <p:nvPr/>
          </p:nvSpPr>
          <p:spPr>
            <a:xfrm>
              <a:off x="3996236" y="3024695"/>
              <a:ext cx="46106" cy="39042"/>
            </a:xfrm>
            <a:custGeom>
              <a:avLst/>
              <a:gdLst/>
              <a:ahLst/>
              <a:cxnLst/>
              <a:rect l="l" t="t" r="r" b="b"/>
              <a:pathLst>
                <a:path w="3872" h="3433" extrusionOk="0">
                  <a:moveTo>
                    <a:pt x="1151" y="1"/>
                  </a:moveTo>
                  <a:lnTo>
                    <a:pt x="1068" y="105"/>
                  </a:lnTo>
                  <a:lnTo>
                    <a:pt x="963" y="168"/>
                  </a:lnTo>
                  <a:lnTo>
                    <a:pt x="858" y="189"/>
                  </a:lnTo>
                  <a:lnTo>
                    <a:pt x="838" y="273"/>
                  </a:lnTo>
                  <a:lnTo>
                    <a:pt x="712" y="273"/>
                  </a:lnTo>
                  <a:lnTo>
                    <a:pt x="628" y="315"/>
                  </a:lnTo>
                  <a:lnTo>
                    <a:pt x="524" y="336"/>
                  </a:lnTo>
                  <a:lnTo>
                    <a:pt x="524" y="398"/>
                  </a:lnTo>
                  <a:lnTo>
                    <a:pt x="524" y="440"/>
                  </a:lnTo>
                  <a:lnTo>
                    <a:pt x="524" y="524"/>
                  </a:lnTo>
                  <a:lnTo>
                    <a:pt x="356" y="524"/>
                  </a:lnTo>
                  <a:lnTo>
                    <a:pt x="314" y="545"/>
                  </a:lnTo>
                  <a:lnTo>
                    <a:pt x="314" y="691"/>
                  </a:lnTo>
                  <a:lnTo>
                    <a:pt x="231" y="817"/>
                  </a:lnTo>
                  <a:lnTo>
                    <a:pt x="294" y="838"/>
                  </a:lnTo>
                  <a:lnTo>
                    <a:pt x="335" y="900"/>
                  </a:lnTo>
                  <a:lnTo>
                    <a:pt x="294" y="942"/>
                  </a:lnTo>
                  <a:lnTo>
                    <a:pt x="231" y="1131"/>
                  </a:lnTo>
                  <a:lnTo>
                    <a:pt x="189" y="1424"/>
                  </a:lnTo>
                  <a:lnTo>
                    <a:pt x="84" y="1549"/>
                  </a:lnTo>
                  <a:lnTo>
                    <a:pt x="84" y="1654"/>
                  </a:lnTo>
                  <a:lnTo>
                    <a:pt x="22" y="1737"/>
                  </a:lnTo>
                  <a:lnTo>
                    <a:pt x="1" y="1863"/>
                  </a:lnTo>
                  <a:lnTo>
                    <a:pt x="84" y="2093"/>
                  </a:lnTo>
                  <a:lnTo>
                    <a:pt x="105" y="2219"/>
                  </a:lnTo>
                  <a:lnTo>
                    <a:pt x="126" y="2219"/>
                  </a:lnTo>
                  <a:lnTo>
                    <a:pt x="210" y="2260"/>
                  </a:lnTo>
                  <a:lnTo>
                    <a:pt x="335" y="2281"/>
                  </a:lnTo>
                  <a:lnTo>
                    <a:pt x="356" y="2198"/>
                  </a:lnTo>
                  <a:lnTo>
                    <a:pt x="461" y="2198"/>
                  </a:lnTo>
                  <a:lnTo>
                    <a:pt x="628" y="1863"/>
                  </a:lnTo>
                  <a:lnTo>
                    <a:pt x="670" y="1905"/>
                  </a:lnTo>
                  <a:lnTo>
                    <a:pt x="712" y="1968"/>
                  </a:lnTo>
                  <a:lnTo>
                    <a:pt x="942" y="2051"/>
                  </a:lnTo>
                  <a:lnTo>
                    <a:pt x="1047" y="2051"/>
                  </a:lnTo>
                  <a:lnTo>
                    <a:pt x="1151" y="1968"/>
                  </a:lnTo>
                  <a:lnTo>
                    <a:pt x="1256" y="1947"/>
                  </a:lnTo>
                  <a:lnTo>
                    <a:pt x="1340" y="2009"/>
                  </a:lnTo>
                  <a:lnTo>
                    <a:pt x="1382" y="1968"/>
                  </a:lnTo>
                  <a:lnTo>
                    <a:pt x="1486" y="1968"/>
                  </a:lnTo>
                  <a:lnTo>
                    <a:pt x="1674" y="2114"/>
                  </a:lnTo>
                  <a:lnTo>
                    <a:pt x="1695" y="2093"/>
                  </a:lnTo>
                  <a:lnTo>
                    <a:pt x="1779" y="2072"/>
                  </a:lnTo>
                  <a:lnTo>
                    <a:pt x="1905" y="2093"/>
                  </a:lnTo>
                  <a:lnTo>
                    <a:pt x="1988" y="2177"/>
                  </a:lnTo>
                  <a:lnTo>
                    <a:pt x="2093" y="2198"/>
                  </a:lnTo>
                  <a:lnTo>
                    <a:pt x="2302" y="2386"/>
                  </a:lnTo>
                  <a:lnTo>
                    <a:pt x="2344" y="2491"/>
                  </a:lnTo>
                  <a:lnTo>
                    <a:pt x="2511" y="2491"/>
                  </a:lnTo>
                  <a:lnTo>
                    <a:pt x="2532" y="2533"/>
                  </a:lnTo>
                  <a:lnTo>
                    <a:pt x="2637" y="2533"/>
                  </a:lnTo>
                  <a:lnTo>
                    <a:pt x="2658" y="2595"/>
                  </a:lnTo>
                  <a:lnTo>
                    <a:pt x="2804" y="2700"/>
                  </a:lnTo>
                  <a:lnTo>
                    <a:pt x="2972" y="2846"/>
                  </a:lnTo>
                  <a:lnTo>
                    <a:pt x="3076" y="2888"/>
                  </a:lnTo>
                  <a:lnTo>
                    <a:pt x="3181" y="3035"/>
                  </a:lnTo>
                  <a:lnTo>
                    <a:pt x="3223" y="3139"/>
                  </a:lnTo>
                  <a:lnTo>
                    <a:pt x="3244" y="3223"/>
                  </a:lnTo>
                  <a:lnTo>
                    <a:pt x="3327" y="3223"/>
                  </a:lnTo>
                  <a:lnTo>
                    <a:pt x="3474" y="3432"/>
                  </a:lnTo>
                  <a:lnTo>
                    <a:pt x="3599" y="3369"/>
                  </a:lnTo>
                  <a:lnTo>
                    <a:pt x="3662" y="3328"/>
                  </a:lnTo>
                  <a:lnTo>
                    <a:pt x="3746" y="3307"/>
                  </a:lnTo>
                  <a:lnTo>
                    <a:pt x="3871" y="3202"/>
                  </a:lnTo>
                  <a:lnTo>
                    <a:pt x="3809" y="3160"/>
                  </a:lnTo>
                  <a:lnTo>
                    <a:pt x="3809" y="3139"/>
                  </a:lnTo>
                  <a:lnTo>
                    <a:pt x="3767" y="3202"/>
                  </a:lnTo>
                  <a:lnTo>
                    <a:pt x="3683" y="3139"/>
                  </a:lnTo>
                  <a:lnTo>
                    <a:pt x="3641" y="3139"/>
                  </a:lnTo>
                  <a:lnTo>
                    <a:pt x="3579" y="3035"/>
                  </a:lnTo>
                  <a:lnTo>
                    <a:pt x="3599" y="3014"/>
                  </a:lnTo>
                  <a:lnTo>
                    <a:pt x="3537" y="2909"/>
                  </a:lnTo>
                  <a:lnTo>
                    <a:pt x="3453" y="2888"/>
                  </a:lnTo>
                  <a:lnTo>
                    <a:pt x="3348" y="2637"/>
                  </a:lnTo>
                  <a:lnTo>
                    <a:pt x="3327" y="2595"/>
                  </a:lnTo>
                  <a:lnTo>
                    <a:pt x="3327" y="2616"/>
                  </a:lnTo>
                  <a:lnTo>
                    <a:pt x="3265" y="2616"/>
                  </a:lnTo>
                  <a:lnTo>
                    <a:pt x="3181" y="2512"/>
                  </a:lnTo>
                  <a:lnTo>
                    <a:pt x="3055" y="2470"/>
                  </a:lnTo>
                  <a:lnTo>
                    <a:pt x="2972" y="2323"/>
                  </a:lnTo>
                  <a:lnTo>
                    <a:pt x="2804" y="2093"/>
                  </a:lnTo>
                  <a:lnTo>
                    <a:pt x="2742" y="2051"/>
                  </a:lnTo>
                  <a:lnTo>
                    <a:pt x="2595" y="2009"/>
                  </a:lnTo>
                  <a:lnTo>
                    <a:pt x="2532" y="1947"/>
                  </a:lnTo>
                  <a:lnTo>
                    <a:pt x="2428" y="1800"/>
                  </a:lnTo>
                  <a:lnTo>
                    <a:pt x="2344" y="1842"/>
                  </a:lnTo>
                  <a:lnTo>
                    <a:pt x="2218" y="1842"/>
                  </a:lnTo>
                  <a:lnTo>
                    <a:pt x="2177" y="1863"/>
                  </a:lnTo>
                  <a:lnTo>
                    <a:pt x="2114" y="1800"/>
                  </a:lnTo>
                  <a:lnTo>
                    <a:pt x="2009" y="1654"/>
                  </a:lnTo>
                  <a:lnTo>
                    <a:pt x="2072" y="1633"/>
                  </a:lnTo>
                  <a:lnTo>
                    <a:pt x="1967" y="1465"/>
                  </a:lnTo>
                  <a:lnTo>
                    <a:pt x="1905" y="1486"/>
                  </a:lnTo>
                  <a:lnTo>
                    <a:pt x="1905" y="1591"/>
                  </a:lnTo>
                  <a:lnTo>
                    <a:pt x="1926" y="1591"/>
                  </a:lnTo>
                  <a:lnTo>
                    <a:pt x="1926" y="1758"/>
                  </a:lnTo>
                  <a:lnTo>
                    <a:pt x="1821" y="1737"/>
                  </a:lnTo>
                  <a:lnTo>
                    <a:pt x="1800" y="1549"/>
                  </a:lnTo>
                  <a:lnTo>
                    <a:pt x="1758" y="1444"/>
                  </a:lnTo>
                  <a:lnTo>
                    <a:pt x="1674" y="1424"/>
                  </a:lnTo>
                  <a:lnTo>
                    <a:pt x="1674" y="1361"/>
                  </a:lnTo>
                  <a:lnTo>
                    <a:pt x="1654" y="1214"/>
                  </a:lnTo>
                  <a:lnTo>
                    <a:pt x="1591" y="1172"/>
                  </a:lnTo>
                  <a:lnTo>
                    <a:pt x="1507" y="754"/>
                  </a:lnTo>
                  <a:lnTo>
                    <a:pt x="1277" y="126"/>
                  </a:lnTo>
                  <a:lnTo>
                    <a:pt x="1151"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6999;p56"/>
            <p:cNvSpPr/>
            <p:nvPr/>
          </p:nvSpPr>
          <p:spPr>
            <a:xfrm>
              <a:off x="4033614" y="3061110"/>
              <a:ext cx="10467" cy="11907"/>
            </a:xfrm>
            <a:custGeom>
              <a:avLst/>
              <a:gdLst/>
              <a:ahLst/>
              <a:cxnLst/>
              <a:rect l="l" t="t" r="r" b="b"/>
              <a:pathLst>
                <a:path w="879" h="1047" extrusionOk="0">
                  <a:moveTo>
                    <a:pt x="732" y="0"/>
                  </a:moveTo>
                  <a:lnTo>
                    <a:pt x="607" y="105"/>
                  </a:lnTo>
                  <a:lnTo>
                    <a:pt x="523" y="126"/>
                  </a:lnTo>
                  <a:lnTo>
                    <a:pt x="460" y="167"/>
                  </a:lnTo>
                  <a:lnTo>
                    <a:pt x="230" y="251"/>
                  </a:lnTo>
                  <a:lnTo>
                    <a:pt x="188" y="377"/>
                  </a:lnTo>
                  <a:lnTo>
                    <a:pt x="147" y="481"/>
                  </a:lnTo>
                  <a:lnTo>
                    <a:pt x="147" y="649"/>
                  </a:lnTo>
                  <a:lnTo>
                    <a:pt x="105" y="753"/>
                  </a:lnTo>
                  <a:lnTo>
                    <a:pt x="105" y="858"/>
                  </a:lnTo>
                  <a:lnTo>
                    <a:pt x="0" y="983"/>
                  </a:lnTo>
                  <a:lnTo>
                    <a:pt x="84" y="1046"/>
                  </a:lnTo>
                  <a:lnTo>
                    <a:pt x="293" y="1046"/>
                  </a:lnTo>
                  <a:lnTo>
                    <a:pt x="419" y="963"/>
                  </a:lnTo>
                  <a:lnTo>
                    <a:pt x="565" y="942"/>
                  </a:lnTo>
                  <a:lnTo>
                    <a:pt x="670" y="983"/>
                  </a:lnTo>
                  <a:lnTo>
                    <a:pt x="670" y="963"/>
                  </a:lnTo>
                  <a:lnTo>
                    <a:pt x="837" y="732"/>
                  </a:lnTo>
                  <a:lnTo>
                    <a:pt x="816" y="670"/>
                  </a:lnTo>
                  <a:lnTo>
                    <a:pt x="649" y="670"/>
                  </a:lnTo>
                  <a:lnTo>
                    <a:pt x="565" y="732"/>
                  </a:lnTo>
                  <a:lnTo>
                    <a:pt x="523" y="691"/>
                  </a:lnTo>
                  <a:lnTo>
                    <a:pt x="460" y="628"/>
                  </a:lnTo>
                  <a:lnTo>
                    <a:pt x="565" y="628"/>
                  </a:lnTo>
                  <a:lnTo>
                    <a:pt x="649" y="544"/>
                  </a:lnTo>
                  <a:lnTo>
                    <a:pt x="732" y="544"/>
                  </a:lnTo>
                  <a:lnTo>
                    <a:pt x="837" y="419"/>
                  </a:lnTo>
                  <a:lnTo>
                    <a:pt x="879" y="377"/>
                  </a:lnTo>
                  <a:lnTo>
                    <a:pt x="858" y="230"/>
                  </a:lnTo>
                  <a:lnTo>
                    <a:pt x="879" y="147"/>
                  </a:lnTo>
                  <a:lnTo>
                    <a:pt x="858" y="147"/>
                  </a:lnTo>
                  <a:lnTo>
                    <a:pt x="732" y="21"/>
                  </a:lnTo>
                  <a:lnTo>
                    <a:pt x="732"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7000;p56"/>
            <p:cNvSpPr/>
            <p:nvPr/>
          </p:nvSpPr>
          <p:spPr>
            <a:xfrm>
              <a:off x="4029125" y="3065864"/>
              <a:ext cx="70516" cy="89240"/>
            </a:xfrm>
            <a:custGeom>
              <a:avLst/>
              <a:gdLst/>
              <a:ahLst/>
              <a:cxnLst/>
              <a:rect l="l" t="t" r="r" b="b"/>
              <a:pathLst>
                <a:path w="5922" h="7847" extrusionOk="0">
                  <a:moveTo>
                    <a:pt x="5587" y="1"/>
                  </a:moveTo>
                  <a:lnTo>
                    <a:pt x="5587" y="21"/>
                  </a:lnTo>
                  <a:lnTo>
                    <a:pt x="5545" y="21"/>
                  </a:lnTo>
                  <a:lnTo>
                    <a:pt x="5482" y="105"/>
                  </a:lnTo>
                  <a:lnTo>
                    <a:pt x="5441" y="210"/>
                  </a:lnTo>
                  <a:lnTo>
                    <a:pt x="5420" y="168"/>
                  </a:lnTo>
                  <a:lnTo>
                    <a:pt x="5315" y="273"/>
                  </a:lnTo>
                  <a:lnTo>
                    <a:pt x="5127" y="314"/>
                  </a:lnTo>
                  <a:lnTo>
                    <a:pt x="5127" y="335"/>
                  </a:lnTo>
                  <a:lnTo>
                    <a:pt x="5085" y="314"/>
                  </a:lnTo>
                  <a:lnTo>
                    <a:pt x="4897" y="335"/>
                  </a:lnTo>
                  <a:lnTo>
                    <a:pt x="4792" y="419"/>
                  </a:lnTo>
                  <a:lnTo>
                    <a:pt x="4499" y="461"/>
                  </a:lnTo>
                  <a:lnTo>
                    <a:pt x="4457" y="461"/>
                  </a:lnTo>
                  <a:lnTo>
                    <a:pt x="4394" y="440"/>
                  </a:lnTo>
                  <a:lnTo>
                    <a:pt x="4227" y="440"/>
                  </a:lnTo>
                  <a:lnTo>
                    <a:pt x="4060" y="524"/>
                  </a:lnTo>
                  <a:lnTo>
                    <a:pt x="3913" y="524"/>
                  </a:lnTo>
                  <a:lnTo>
                    <a:pt x="3830" y="545"/>
                  </a:lnTo>
                  <a:lnTo>
                    <a:pt x="3704" y="482"/>
                  </a:lnTo>
                  <a:lnTo>
                    <a:pt x="3599" y="524"/>
                  </a:lnTo>
                  <a:lnTo>
                    <a:pt x="3244" y="733"/>
                  </a:lnTo>
                  <a:lnTo>
                    <a:pt x="3076" y="754"/>
                  </a:lnTo>
                  <a:lnTo>
                    <a:pt x="2972" y="691"/>
                  </a:lnTo>
                  <a:lnTo>
                    <a:pt x="2909" y="733"/>
                  </a:lnTo>
                  <a:lnTo>
                    <a:pt x="2762" y="733"/>
                  </a:lnTo>
                  <a:lnTo>
                    <a:pt x="2700" y="691"/>
                  </a:lnTo>
                  <a:lnTo>
                    <a:pt x="2658" y="691"/>
                  </a:lnTo>
                  <a:lnTo>
                    <a:pt x="2469" y="858"/>
                  </a:lnTo>
                  <a:lnTo>
                    <a:pt x="2365" y="858"/>
                  </a:lnTo>
                  <a:lnTo>
                    <a:pt x="2239" y="942"/>
                  </a:lnTo>
                  <a:lnTo>
                    <a:pt x="2177" y="1005"/>
                  </a:lnTo>
                  <a:lnTo>
                    <a:pt x="1988" y="1047"/>
                  </a:lnTo>
                  <a:lnTo>
                    <a:pt x="1863" y="984"/>
                  </a:lnTo>
                  <a:lnTo>
                    <a:pt x="1716" y="858"/>
                  </a:lnTo>
                  <a:lnTo>
                    <a:pt x="1653" y="858"/>
                  </a:lnTo>
                  <a:lnTo>
                    <a:pt x="1633" y="754"/>
                  </a:lnTo>
                  <a:lnTo>
                    <a:pt x="1256" y="377"/>
                  </a:lnTo>
                  <a:lnTo>
                    <a:pt x="1235" y="356"/>
                  </a:lnTo>
                  <a:lnTo>
                    <a:pt x="1214" y="314"/>
                  </a:lnTo>
                  <a:lnTo>
                    <a:pt x="1047" y="545"/>
                  </a:lnTo>
                  <a:lnTo>
                    <a:pt x="1005" y="628"/>
                  </a:lnTo>
                  <a:lnTo>
                    <a:pt x="1047" y="858"/>
                  </a:lnTo>
                  <a:lnTo>
                    <a:pt x="1151" y="1172"/>
                  </a:lnTo>
                  <a:lnTo>
                    <a:pt x="1319" y="1256"/>
                  </a:lnTo>
                  <a:lnTo>
                    <a:pt x="1298" y="1402"/>
                  </a:lnTo>
                  <a:lnTo>
                    <a:pt x="1361" y="1591"/>
                  </a:lnTo>
                  <a:lnTo>
                    <a:pt x="1570" y="1612"/>
                  </a:lnTo>
                  <a:lnTo>
                    <a:pt x="1716" y="1737"/>
                  </a:lnTo>
                  <a:lnTo>
                    <a:pt x="3411" y="2260"/>
                  </a:lnTo>
                  <a:lnTo>
                    <a:pt x="4143" y="2260"/>
                  </a:lnTo>
                  <a:lnTo>
                    <a:pt x="2365" y="4039"/>
                  </a:lnTo>
                  <a:lnTo>
                    <a:pt x="1633" y="4039"/>
                  </a:lnTo>
                  <a:lnTo>
                    <a:pt x="1528" y="4122"/>
                  </a:lnTo>
                  <a:lnTo>
                    <a:pt x="1423" y="4122"/>
                  </a:lnTo>
                  <a:lnTo>
                    <a:pt x="1298" y="4206"/>
                  </a:lnTo>
                  <a:lnTo>
                    <a:pt x="1235" y="4311"/>
                  </a:lnTo>
                  <a:lnTo>
                    <a:pt x="1130" y="4394"/>
                  </a:lnTo>
                  <a:lnTo>
                    <a:pt x="984" y="4457"/>
                  </a:lnTo>
                  <a:lnTo>
                    <a:pt x="796" y="4499"/>
                  </a:lnTo>
                  <a:lnTo>
                    <a:pt x="607" y="4562"/>
                  </a:lnTo>
                  <a:lnTo>
                    <a:pt x="565" y="4666"/>
                  </a:lnTo>
                  <a:lnTo>
                    <a:pt x="0" y="5169"/>
                  </a:lnTo>
                  <a:lnTo>
                    <a:pt x="0" y="7449"/>
                  </a:lnTo>
                  <a:lnTo>
                    <a:pt x="419" y="7847"/>
                  </a:lnTo>
                  <a:lnTo>
                    <a:pt x="419" y="7805"/>
                  </a:lnTo>
                  <a:lnTo>
                    <a:pt x="900" y="7261"/>
                  </a:lnTo>
                  <a:lnTo>
                    <a:pt x="942" y="7156"/>
                  </a:lnTo>
                  <a:lnTo>
                    <a:pt x="1089" y="7031"/>
                  </a:lnTo>
                  <a:lnTo>
                    <a:pt x="1193" y="7010"/>
                  </a:lnTo>
                  <a:lnTo>
                    <a:pt x="1235" y="6926"/>
                  </a:lnTo>
                  <a:lnTo>
                    <a:pt x="1298" y="6905"/>
                  </a:lnTo>
                  <a:lnTo>
                    <a:pt x="1633" y="6529"/>
                  </a:lnTo>
                  <a:lnTo>
                    <a:pt x="1716" y="6508"/>
                  </a:lnTo>
                  <a:lnTo>
                    <a:pt x="2093" y="6089"/>
                  </a:lnTo>
                  <a:lnTo>
                    <a:pt x="2302" y="5922"/>
                  </a:lnTo>
                  <a:lnTo>
                    <a:pt x="2469" y="5817"/>
                  </a:lnTo>
                  <a:lnTo>
                    <a:pt x="2658" y="5796"/>
                  </a:lnTo>
                  <a:lnTo>
                    <a:pt x="2930" y="5566"/>
                  </a:lnTo>
                  <a:lnTo>
                    <a:pt x="3558" y="4980"/>
                  </a:lnTo>
                  <a:lnTo>
                    <a:pt x="3871" y="4625"/>
                  </a:lnTo>
                  <a:lnTo>
                    <a:pt x="4060" y="4436"/>
                  </a:lnTo>
                  <a:lnTo>
                    <a:pt x="4081" y="4311"/>
                  </a:lnTo>
                  <a:lnTo>
                    <a:pt x="4478" y="3788"/>
                  </a:lnTo>
                  <a:lnTo>
                    <a:pt x="4478" y="3683"/>
                  </a:lnTo>
                  <a:lnTo>
                    <a:pt x="4687" y="3390"/>
                  </a:lnTo>
                  <a:lnTo>
                    <a:pt x="4708" y="3202"/>
                  </a:lnTo>
                  <a:lnTo>
                    <a:pt x="5022" y="2574"/>
                  </a:lnTo>
                  <a:lnTo>
                    <a:pt x="5106" y="2532"/>
                  </a:lnTo>
                  <a:lnTo>
                    <a:pt x="5064" y="2449"/>
                  </a:lnTo>
                  <a:lnTo>
                    <a:pt x="5064" y="2365"/>
                  </a:lnTo>
                  <a:lnTo>
                    <a:pt x="5190" y="2239"/>
                  </a:lnTo>
                  <a:lnTo>
                    <a:pt x="5231" y="2239"/>
                  </a:lnTo>
                  <a:lnTo>
                    <a:pt x="5315" y="2135"/>
                  </a:lnTo>
                  <a:lnTo>
                    <a:pt x="5441" y="1842"/>
                  </a:lnTo>
                  <a:lnTo>
                    <a:pt x="5650" y="1591"/>
                  </a:lnTo>
                  <a:lnTo>
                    <a:pt x="5650" y="1423"/>
                  </a:lnTo>
                  <a:lnTo>
                    <a:pt x="5692" y="1381"/>
                  </a:lnTo>
                  <a:lnTo>
                    <a:pt x="5713" y="1214"/>
                  </a:lnTo>
                  <a:lnTo>
                    <a:pt x="5650" y="1151"/>
                  </a:lnTo>
                  <a:lnTo>
                    <a:pt x="5734" y="1005"/>
                  </a:lnTo>
                  <a:lnTo>
                    <a:pt x="5796" y="984"/>
                  </a:lnTo>
                  <a:lnTo>
                    <a:pt x="5859" y="984"/>
                  </a:lnTo>
                  <a:lnTo>
                    <a:pt x="5901" y="1005"/>
                  </a:lnTo>
                  <a:lnTo>
                    <a:pt x="5922" y="1005"/>
                  </a:lnTo>
                  <a:lnTo>
                    <a:pt x="5901" y="942"/>
                  </a:lnTo>
                  <a:lnTo>
                    <a:pt x="5838" y="942"/>
                  </a:lnTo>
                  <a:lnTo>
                    <a:pt x="5859" y="963"/>
                  </a:lnTo>
                  <a:lnTo>
                    <a:pt x="5796" y="963"/>
                  </a:lnTo>
                  <a:lnTo>
                    <a:pt x="5817" y="879"/>
                  </a:lnTo>
                  <a:lnTo>
                    <a:pt x="5817" y="775"/>
                  </a:lnTo>
                  <a:lnTo>
                    <a:pt x="5754" y="691"/>
                  </a:lnTo>
                  <a:lnTo>
                    <a:pt x="5817" y="586"/>
                  </a:lnTo>
                  <a:lnTo>
                    <a:pt x="5859" y="545"/>
                  </a:lnTo>
                  <a:lnTo>
                    <a:pt x="5859" y="482"/>
                  </a:lnTo>
                  <a:lnTo>
                    <a:pt x="5796" y="482"/>
                  </a:lnTo>
                  <a:lnTo>
                    <a:pt x="5754" y="440"/>
                  </a:lnTo>
                  <a:lnTo>
                    <a:pt x="5796" y="377"/>
                  </a:lnTo>
                  <a:lnTo>
                    <a:pt x="5796" y="314"/>
                  </a:lnTo>
                  <a:lnTo>
                    <a:pt x="5838" y="210"/>
                  </a:lnTo>
                  <a:lnTo>
                    <a:pt x="5901" y="126"/>
                  </a:lnTo>
                  <a:lnTo>
                    <a:pt x="5859" y="105"/>
                  </a:lnTo>
                  <a:lnTo>
                    <a:pt x="5796" y="105"/>
                  </a:lnTo>
                  <a:lnTo>
                    <a:pt x="5650" y="42"/>
                  </a:lnTo>
                  <a:lnTo>
                    <a:pt x="5587"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7001;p56"/>
            <p:cNvSpPr/>
            <p:nvPr/>
          </p:nvSpPr>
          <p:spPr>
            <a:xfrm>
              <a:off x="3978054" y="3108693"/>
              <a:ext cx="57811" cy="66882"/>
            </a:xfrm>
            <a:custGeom>
              <a:avLst/>
              <a:gdLst/>
              <a:ahLst/>
              <a:cxnLst/>
              <a:rect l="l" t="t" r="r" b="b"/>
              <a:pathLst>
                <a:path w="4855" h="5881" extrusionOk="0">
                  <a:moveTo>
                    <a:pt x="984" y="1"/>
                  </a:moveTo>
                  <a:lnTo>
                    <a:pt x="942" y="43"/>
                  </a:lnTo>
                  <a:lnTo>
                    <a:pt x="732" y="252"/>
                  </a:lnTo>
                  <a:lnTo>
                    <a:pt x="607" y="461"/>
                  </a:lnTo>
                  <a:lnTo>
                    <a:pt x="565" y="461"/>
                  </a:lnTo>
                  <a:lnTo>
                    <a:pt x="460" y="566"/>
                  </a:lnTo>
                  <a:lnTo>
                    <a:pt x="398" y="628"/>
                  </a:lnTo>
                  <a:lnTo>
                    <a:pt x="356" y="649"/>
                  </a:lnTo>
                  <a:lnTo>
                    <a:pt x="272" y="754"/>
                  </a:lnTo>
                  <a:lnTo>
                    <a:pt x="293" y="733"/>
                  </a:lnTo>
                  <a:lnTo>
                    <a:pt x="356" y="796"/>
                  </a:lnTo>
                  <a:lnTo>
                    <a:pt x="377" y="963"/>
                  </a:lnTo>
                  <a:lnTo>
                    <a:pt x="419" y="984"/>
                  </a:lnTo>
                  <a:lnTo>
                    <a:pt x="419" y="1089"/>
                  </a:lnTo>
                  <a:lnTo>
                    <a:pt x="502" y="1089"/>
                  </a:lnTo>
                  <a:lnTo>
                    <a:pt x="523" y="1214"/>
                  </a:lnTo>
                  <a:lnTo>
                    <a:pt x="523" y="1361"/>
                  </a:lnTo>
                  <a:lnTo>
                    <a:pt x="670" y="1486"/>
                  </a:lnTo>
                  <a:lnTo>
                    <a:pt x="732" y="1633"/>
                  </a:lnTo>
                  <a:lnTo>
                    <a:pt x="816" y="1696"/>
                  </a:lnTo>
                  <a:lnTo>
                    <a:pt x="900" y="1737"/>
                  </a:lnTo>
                  <a:lnTo>
                    <a:pt x="837" y="1800"/>
                  </a:lnTo>
                  <a:lnTo>
                    <a:pt x="921" y="1884"/>
                  </a:lnTo>
                  <a:lnTo>
                    <a:pt x="942" y="2009"/>
                  </a:lnTo>
                  <a:lnTo>
                    <a:pt x="942" y="2114"/>
                  </a:lnTo>
                  <a:lnTo>
                    <a:pt x="816" y="2261"/>
                  </a:lnTo>
                  <a:lnTo>
                    <a:pt x="816" y="2365"/>
                  </a:lnTo>
                  <a:lnTo>
                    <a:pt x="774" y="2512"/>
                  </a:lnTo>
                  <a:lnTo>
                    <a:pt x="565" y="2512"/>
                  </a:lnTo>
                  <a:lnTo>
                    <a:pt x="565" y="2553"/>
                  </a:lnTo>
                  <a:lnTo>
                    <a:pt x="502" y="2616"/>
                  </a:lnTo>
                  <a:lnTo>
                    <a:pt x="460" y="2721"/>
                  </a:lnTo>
                  <a:lnTo>
                    <a:pt x="377" y="2784"/>
                  </a:lnTo>
                  <a:lnTo>
                    <a:pt x="293" y="2930"/>
                  </a:lnTo>
                  <a:lnTo>
                    <a:pt x="188" y="3056"/>
                  </a:lnTo>
                  <a:lnTo>
                    <a:pt x="168" y="3202"/>
                  </a:lnTo>
                  <a:lnTo>
                    <a:pt x="0" y="3767"/>
                  </a:lnTo>
                  <a:lnTo>
                    <a:pt x="188" y="3767"/>
                  </a:lnTo>
                  <a:lnTo>
                    <a:pt x="2281" y="4981"/>
                  </a:lnTo>
                  <a:lnTo>
                    <a:pt x="2406" y="5169"/>
                  </a:lnTo>
                  <a:lnTo>
                    <a:pt x="2385" y="5253"/>
                  </a:lnTo>
                  <a:lnTo>
                    <a:pt x="2406" y="5294"/>
                  </a:lnTo>
                  <a:lnTo>
                    <a:pt x="2469" y="5378"/>
                  </a:lnTo>
                  <a:lnTo>
                    <a:pt x="3181" y="5880"/>
                  </a:lnTo>
                  <a:lnTo>
                    <a:pt x="3222" y="5880"/>
                  </a:lnTo>
                  <a:lnTo>
                    <a:pt x="3327" y="5818"/>
                  </a:lnTo>
                  <a:lnTo>
                    <a:pt x="3536" y="5546"/>
                  </a:lnTo>
                  <a:lnTo>
                    <a:pt x="3641" y="5357"/>
                  </a:lnTo>
                  <a:lnTo>
                    <a:pt x="3641" y="5232"/>
                  </a:lnTo>
                  <a:lnTo>
                    <a:pt x="3725" y="5085"/>
                  </a:lnTo>
                  <a:lnTo>
                    <a:pt x="3829" y="4939"/>
                  </a:lnTo>
                  <a:lnTo>
                    <a:pt x="3808" y="4918"/>
                  </a:lnTo>
                  <a:lnTo>
                    <a:pt x="3808" y="4855"/>
                  </a:lnTo>
                  <a:lnTo>
                    <a:pt x="3871" y="4750"/>
                  </a:lnTo>
                  <a:lnTo>
                    <a:pt x="3871" y="4730"/>
                  </a:lnTo>
                  <a:lnTo>
                    <a:pt x="3955" y="4709"/>
                  </a:lnTo>
                  <a:lnTo>
                    <a:pt x="4122" y="4709"/>
                  </a:lnTo>
                  <a:lnTo>
                    <a:pt x="4227" y="4541"/>
                  </a:lnTo>
                  <a:lnTo>
                    <a:pt x="4436" y="4458"/>
                  </a:lnTo>
                  <a:lnTo>
                    <a:pt x="4394" y="4416"/>
                  </a:lnTo>
                  <a:lnTo>
                    <a:pt x="4457" y="4332"/>
                  </a:lnTo>
                  <a:lnTo>
                    <a:pt x="4499" y="4332"/>
                  </a:lnTo>
                  <a:lnTo>
                    <a:pt x="4687" y="4102"/>
                  </a:lnTo>
                  <a:lnTo>
                    <a:pt x="4708" y="4081"/>
                  </a:lnTo>
                  <a:lnTo>
                    <a:pt x="4289" y="3683"/>
                  </a:lnTo>
                  <a:lnTo>
                    <a:pt x="4289" y="1403"/>
                  </a:lnTo>
                  <a:lnTo>
                    <a:pt x="4854" y="900"/>
                  </a:lnTo>
                  <a:lnTo>
                    <a:pt x="4687" y="900"/>
                  </a:lnTo>
                  <a:lnTo>
                    <a:pt x="4478" y="942"/>
                  </a:lnTo>
                  <a:lnTo>
                    <a:pt x="4373" y="880"/>
                  </a:lnTo>
                  <a:lnTo>
                    <a:pt x="4289" y="754"/>
                  </a:lnTo>
                  <a:lnTo>
                    <a:pt x="4227" y="733"/>
                  </a:lnTo>
                  <a:lnTo>
                    <a:pt x="3955" y="754"/>
                  </a:lnTo>
                  <a:lnTo>
                    <a:pt x="3913" y="775"/>
                  </a:lnTo>
                  <a:lnTo>
                    <a:pt x="3808" y="775"/>
                  </a:lnTo>
                  <a:lnTo>
                    <a:pt x="3704" y="838"/>
                  </a:lnTo>
                  <a:lnTo>
                    <a:pt x="3641" y="900"/>
                  </a:lnTo>
                  <a:lnTo>
                    <a:pt x="3494" y="1152"/>
                  </a:lnTo>
                  <a:lnTo>
                    <a:pt x="3285" y="1152"/>
                  </a:lnTo>
                  <a:lnTo>
                    <a:pt x="3181" y="1110"/>
                  </a:lnTo>
                  <a:lnTo>
                    <a:pt x="3013" y="1152"/>
                  </a:lnTo>
                  <a:lnTo>
                    <a:pt x="2888" y="1089"/>
                  </a:lnTo>
                  <a:lnTo>
                    <a:pt x="2699" y="1089"/>
                  </a:lnTo>
                  <a:lnTo>
                    <a:pt x="2595" y="1047"/>
                  </a:lnTo>
                  <a:lnTo>
                    <a:pt x="2511" y="942"/>
                  </a:lnTo>
                  <a:lnTo>
                    <a:pt x="2365" y="859"/>
                  </a:lnTo>
                  <a:lnTo>
                    <a:pt x="2134" y="628"/>
                  </a:lnTo>
                  <a:lnTo>
                    <a:pt x="2030" y="545"/>
                  </a:lnTo>
                  <a:lnTo>
                    <a:pt x="1737" y="566"/>
                  </a:lnTo>
                  <a:lnTo>
                    <a:pt x="1611" y="524"/>
                  </a:lnTo>
                  <a:lnTo>
                    <a:pt x="1465" y="566"/>
                  </a:lnTo>
                  <a:lnTo>
                    <a:pt x="1339" y="545"/>
                  </a:lnTo>
                  <a:lnTo>
                    <a:pt x="1256" y="440"/>
                  </a:lnTo>
                  <a:lnTo>
                    <a:pt x="1256" y="105"/>
                  </a:lnTo>
                  <a:lnTo>
                    <a:pt x="1151" y="64"/>
                  </a:lnTo>
                  <a:lnTo>
                    <a:pt x="1046" y="105"/>
                  </a:lnTo>
                  <a:lnTo>
                    <a:pt x="984"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6B65"/>
                </a:solidFill>
              </a:endParaRPr>
            </a:p>
          </p:txBody>
        </p:sp>
        <p:sp>
          <p:nvSpPr>
            <p:cNvPr id="1203" name="Google Shape;7002;p56"/>
            <p:cNvSpPr/>
            <p:nvPr/>
          </p:nvSpPr>
          <p:spPr>
            <a:xfrm>
              <a:off x="3963598" y="3151999"/>
              <a:ext cx="5239" cy="11"/>
            </a:xfrm>
            <a:custGeom>
              <a:avLst/>
              <a:gdLst/>
              <a:ahLst/>
              <a:cxnLst/>
              <a:rect l="l" t="t" r="r" b="b"/>
              <a:pathLst>
                <a:path w="440" h="1" extrusionOk="0">
                  <a:moveTo>
                    <a:pt x="1" y="1"/>
                  </a:moveTo>
                  <a:lnTo>
                    <a:pt x="210" y="1"/>
                  </a:lnTo>
                  <a:lnTo>
                    <a:pt x="440" y="1"/>
                  </a:lnTo>
                  <a:lnTo>
                    <a:pt x="22"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7003;p56"/>
            <p:cNvSpPr/>
            <p:nvPr/>
          </p:nvSpPr>
          <p:spPr>
            <a:xfrm>
              <a:off x="3949392" y="3117029"/>
              <a:ext cx="39878" cy="37609"/>
            </a:xfrm>
            <a:custGeom>
              <a:avLst/>
              <a:gdLst/>
              <a:ahLst/>
              <a:cxnLst/>
              <a:rect l="l" t="t" r="r" b="b"/>
              <a:pathLst>
                <a:path w="3349" h="3307" extrusionOk="0">
                  <a:moveTo>
                    <a:pt x="2700" y="0"/>
                  </a:moveTo>
                  <a:lnTo>
                    <a:pt x="2679" y="21"/>
                  </a:lnTo>
                  <a:lnTo>
                    <a:pt x="2554" y="105"/>
                  </a:lnTo>
                  <a:lnTo>
                    <a:pt x="2491" y="209"/>
                  </a:lnTo>
                  <a:lnTo>
                    <a:pt x="2365" y="251"/>
                  </a:lnTo>
                  <a:lnTo>
                    <a:pt x="2240" y="209"/>
                  </a:lnTo>
                  <a:lnTo>
                    <a:pt x="2031" y="230"/>
                  </a:lnTo>
                  <a:lnTo>
                    <a:pt x="1884" y="272"/>
                  </a:lnTo>
                  <a:lnTo>
                    <a:pt x="1779" y="272"/>
                  </a:lnTo>
                  <a:lnTo>
                    <a:pt x="1759" y="314"/>
                  </a:lnTo>
                  <a:lnTo>
                    <a:pt x="1675" y="272"/>
                  </a:lnTo>
                  <a:lnTo>
                    <a:pt x="1612" y="356"/>
                  </a:lnTo>
                  <a:lnTo>
                    <a:pt x="1612" y="440"/>
                  </a:lnTo>
                  <a:lnTo>
                    <a:pt x="1549" y="440"/>
                  </a:lnTo>
                  <a:lnTo>
                    <a:pt x="1403" y="419"/>
                  </a:lnTo>
                  <a:lnTo>
                    <a:pt x="1403" y="314"/>
                  </a:lnTo>
                  <a:lnTo>
                    <a:pt x="1298" y="272"/>
                  </a:lnTo>
                  <a:lnTo>
                    <a:pt x="1215" y="314"/>
                  </a:lnTo>
                  <a:lnTo>
                    <a:pt x="1047" y="251"/>
                  </a:lnTo>
                  <a:lnTo>
                    <a:pt x="942" y="209"/>
                  </a:lnTo>
                  <a:lnTo>
                    <a:pt x="880" y="272"/>
                  </a:lnTo>
                  <a:lnTo>
                    <a:pt x="880" y="356"/>
                  </a:lnTo>
                  <a:lnTo>
                    <a:pt x="901" y="419"/>
                  </a:lnTo>
                  <a:lnTo>
                    <a:pt x="880" y="440"/>
                  </a:lnTo>
                  <a:lnTo>
                    <a:pt x="838" y="544"/>
                  </a:lnTo>
                  <a:lnTo>
                    <a:pt x="796" y="628"/>
                  </a:lnTo>
                  <a:lnTo>
                    <a:pt x="796" y="774"/>
                  </a:lnTo>
                  <a:lnTo>
                    <a:pt x="775" y="984"/>
                  </a:lnTo>
                  <a:lnTo>
                    <a:pt x="733" y="1109"/>
                  </a:lnTo>
                  <a:lnTo>
                    <a:pt x="817" y="1172"/>
                  </a:lnTo>
                  <a:lnTo>
                    <a:pt x="880" y="1256"/>
                  </a:lnTo>
                  <a:lnTo>
                    <a:pt x="922" y="1318"/>
                  </a:lnTo>
                  <a:lnTo>
                    <a:pt x="901" y="1402"/>
                  </a:lnTo>
                  <a:lnTo>
                    <a:pt x="608" y="1800"/>
                  </a:lnTo>
                  <a:lnTo>
                    <a:pt x="419" y="2009"/>
                  </a:lnTo>
                  <a:lnTo>
                    <a:pt x="378" y="2092"/>
                  </a:lnTo>
                  <a:lnTo>
                    <a:pt x="147" y="2511"/>
                  </a:lnTo>
                  <a:lnTo>
                    <a:pt x="106" y="2553"/>
                  </a:lnTo>
                  <a:lnTo>
                    <a:pt x="106" y="2720"/>
                  </a:lnTo>
                  <a:lnTo>
                    <a:pt x="85" y="2929"/>
                  </a:lnTo>
                  <a:lnTo>
                    <a:pt x="1" y="3139"/>
                  </a:lnTo>
                  <a:lnTo>
                    <a:pt x="43" y="3264"/>
                  </a:lnTo>
                  <a:lnTo>
                    <a:pt x="1" y="3285"/>
                  </a:lnTo>
                  <a:lnTo>
                    <a:pt x="43" y="3306"/>
                  </a:lnTo>
                  <a:lnTo>
                    <a:pt x="106" y="3285"/>
                  </a:lnTo>
                  <a:lnTo>
                    <a:pt x="210" y="3201"/>
                  </a:lnTo>
                  <a:lnTo>
                    <a:pt x="273" y="3243"/>
                  </a:lnTo>
                  <a:lnTo>
                    <a:pt x="315" y="3285"/>
                  </a:lnTo>
                  <a:lnTo>
                    <a:pt x="398" y="3285"/>
                  </a:lnTo>
                  <a:lnTo>
                    <a:pt x="461" y="3243"/>
                  </a:lnTo>
                  <a:lnTo>
                    <a:pt x="461" y="3160"/>
                  </a:lnTo>
                  <a:lnTo>
                    <a:pt x="566" y="3160"/>
                  </a:lnTo>
                  <a:lnTo>
                    <a:pt x="566" y="3180"/>
                  </a:lnTo>
                  <a:lnTo>
                    <a:pt x="608" y="3139"/>
                  </a:lnTo>
                  <a:lnTo>
                    <a:pt x="670" y="3139"/>
                  </a:lnTo>
                  <a:lnTo>
                    <a:pt x="712" y="3076"/>
                  </a:lnTo>
                  <a:lnTo>
                    <a:pt x="1633" y="3076"/>
                  </a:lnTo>
                  <a:lnTo>
                    <a:pt x="2407" y="3034"/>
                  </a:lnTo>
                  <a:lnTo>
                    <a:pt x="2575" y="2469"/>
                  </a:lnTo>
                  <a:lnTo>
                    <a:pt x="2595" y="2323"/>
                  </a:lnTo>
                  <a:lnTo>
                    <a:pt x="2700" y="2197"/>
                  </a:lnTo>
                  <a:lnTo>
                    <a:pt x="2784" y="2051"/>
                  </a:lnTo>
                  <a:lnTo>
                    <a:pt x="2867" y="1988"/>
                  </a:lnTo>
                  <a:lnTo>
                    <a:pt x="2909" y="1883"/>
                  </a:lnTo>
                  <a:lnTo>
                    <a:pt x="2972" y="1820"/>
                  </a:lnTo>
                  <a:lnTo>
                    <a:pt x="2972" y="1779"/>
                  </a:lnTo>
                  <a:lnTo>
                    <a:pt x="3181" y="1779"/>
                  </a:lnTo>
                  <a:lnTo>
                    <a:pt x="3223" y="1632"/>
                  </a:lnTo>
                  <a:lnTo>
                    <a:pt x="3223" y="1528"/>
                  </a:lnTo>
                  <a:lnTo>
                    <a:pt x="3349" y="1381"/>
                  </a:lnTo>
                  <a:lnTo>
                    <a:pt x="3349" y="1276"/>
                  </a:lnTo>
                  <a:lnTo>
                    <a:pt x="3328" y="1151"/>
                  </a:lnTo>
                  <a:lnTo>
                    <a:pt x="3244" y="1067"/>
                  </a:lnTo>
                  <a:lnTo>
                    <a:pt x="3307" y="1004"/>
                  </a:lnTo>
                  <a:lnTo>
                    <a:pt x="3223" y="963"/>
                  </a:lnTo>
                  <a:lnTo>
                    <a:pt x="3139" y="900"/>
                  </a:lnTo>
                  <a:lnTo>
                    <a:pt x="3077" y="753"/>
                  </a:lnTo>
                  <a:lnTo>
                    <a:pt x="2930" y="628"/>
                  </a:lnTo>
                  <a:lnTo>
                    <a:pt x="2930" y="481"/>
                  </a:lnTo>
                  <a:lnTo>
                    <a:pt x="2909" y="356"/>
                  </a:lnTo>
                  <a:lnTo>
                    <a:pt x="2826" y="356"/>
                  </a:lnTo>
                  <a:lnTo>
                    <a:pt x="2826" y="251"/>
                  </a:lnTo>
                  <a:lnTo>
                    <a:pt x="2784" y="230"/>
                  </a:lnTo>
                  <a:lnTo>
                    <a:pt x="2763" y="63"/>
                  </a:lnTo>
                  <a:lnTo>
                    <a:pt x="270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7004;p56"/>
            <p:cNvSpPr/>
            <p:nvPr/>
          </p:nvSpPr>
          <p:spPr>
            <a:xfrm>
              <a:off x="3845999" y="3071334"/>
              <a:ext cx="89711" cy="57841"/>
            </a:xfrm>
            <a:custGeom>
              <a:avLst/>
              <a:gdLst/>
              <a:ahLst/>
              <a:cxnLst/>
              <a:rect l="l" t="t" r="r" b="b"/>
              <a:pathLst>
                <a:path w="7534" h="5086" extrusionOk="0">
                  <a:moveTo>
                    <a:pt x="4750" y="1"/>
                  </a:moveTo>
                  <a:lnTo>
                    <a:pt x="4708" y="64"/>
                  </a:lnTo>
                  <a:lnTo>
                    <a:pt x="4583" y="147"/>
                  </a:lnTo>
                  <a:lnTo>
                    <a:pt x="4499" y="84"/>
                  </a:lnTo>
                  <a:lnTo>
                    <a:pt x="4374" y="84"/>
                  </a:lnTo>
                  <a:lnTo>
                    <a:pt x="4269" y="168"/>
                  </a:lnTo>
                  <a:lnTo>
                    <a:pt x="4123" y="252"/>
                  </a:lnTo>
                  <a:lnTo>
                    <a:pt x="4081" y="315"/>
                  </a:lnTo>
                  <a:lnTo>
                    <a:pt x="4123" y="398"/>
                  </a:lnTo>
                  <a:lnTo>
                    <a:pt x="4039" y="419"/>
                  </a:lnTo>
                  <a:lnTo>
                    <a:pt x="3934" y="587"/>
                  </a:lnTo>
                  <a:lnTo>
                    <a:pt x="3872" y="587"/>
                  </a:lnTo>
                  <a:lnTo>
                    <a:pt x="3830" y="566"/>
                  </a:lnTo>
                  <a:lnTo>
                    <a:pt x="3746" y="670"/>
                  </a:lnTo>
                  <a:lnTo>
                    <a:pt x="3746" y="733"/>
                  </a:lnTo>
                  <a:lnTo>
                    <a:pt x="3662" y="796"/>
                  </a:lnTo>
                  <a:lnTo>
                    <a:pt x="3641" y="900"/>
                  </a:lnTo>
                  <a:lnTo>
                    <a:pt x="3662" y="984"/>
                  </a:lnTo>
                  <a:lnTo>
                    <a:pt x="3641" y="1089"/>
                  </a:lnTo>
                  <a:lnTo>
                    <a:pt x="3537" y="1131"/>
                  </a:lnTo>
                  <a:lnTo>
                    <a:pt x="3432" y="1214"/>
                  </a:lnTo>
                  <a:lnTo>
                    <a:pt x="3202" y="1235"/>
                  </a:lnTo>
                  <a:lnTo>
                    <a:pt x="3035" y="1256"/>
                  </a:lnTo>
                  <a:lnTo>
                    <a:pt x="2909" y="1235"/>
                  </a:lnTo>
                  <a:lnTo>
                    <a:pt x="2804" y="1193"/>
                  </a:lnTo>
                  <a:lnTo>
                    <a:pt x="2679" y="1214"/>
                  </a:lnTo>
                  <a:lnTo>
                    <a:pt x="2595" y="1193"/>
                  </a:lnTo>
                  <a:lnTo>
                    <a:pt x="2511" y="1235"/>
                  </a:lnTo>
                  <a:lnTo>
                    <a:pt x="2491" y="1340"/>
                  </a:lnTo>
                  <a:lnTo>
                    <a:pt x="2595" y="1445"/>
                  </a:lnTo>
                  <a:lnTo>
                    <a:pt x="2658" y="1445"/>
                  </a:lnTo>
                  <a:lnTo>
                    <a:pt x="2679" y="1528"/>
                  </a:lnTo>
                  <a:lnTo>
                    <a:pt x="2511" y="1633"/>
                  </a:lnTo>
                  <a:lnTo>
                    <a:pt x="2449" y="1737"/>
                  </a:lnTo>
                  <a:lnTo>
                    <a:pt x="2281" y="1737"/>
                  </a:lnTo>
                  <a:lnTo>
                    <a:pt x="1947" y="1821"/>
                  </a:lnTo>
                  <a:lnTo>
                    <a:pt x="1821" y="1926"/>
                  </a:lnTo>
                  <a:lnTo>
                    <a:pt x="1633" y="1968"/>
                  </a:lnTo>
                  <a:lnTo>
                    <a:pt x="1507" y="2072"/>
                  </a:lnTo>
                  <a:lnTo>
                    <a:pt x="1403" y="2093"/>
                  </a:lnTo>
                  <a:lnTo>
                    <a:pt x="1340" y="2051"/>
                  </a:lnTo>
                  <a:lnTo>
                    <a:pt x="1298" y="1926"/>
                  </a:lnTo>
                  <a:lnTo>
                    <a:pt x="1235" y="1863"/>
                  </a:lnTo>
                  <a:lnTo>
                    <a:pt x="1151" y="1926"/>
                  </a:lnTo>
                  <a:lnTo>
                    <a:pt x="1151" y="2051"/>
                  </a:lnTo>
                  <a:lnTo>
                    <a:pt x="1110" y="2177"/>
                  </a:lnTo>
                  <a:lnTo>
                    <a:pt x="942" y="2177"/>
                  </a:lnTo>
                  <a:lnTo>
                    <a:pt x="838" y="2198"/>
                  </a:lnTo>
                  <a:lnTo>
                    <a:pt x="733" y="2198"/>
                  </a:lnTo>
                  <a:lnTo>
                    <a:pt x="712" y="2072"/>
                  </a:lnTo>
                  <a:lnTo>
                    <a:pt x="670" y="2030"/>
                  </a:lnTo>
                  <a:lnTo>
                    <a:pt x="670" y="2051"/>
                  </a:lnTo>
                  <a:lnTo>
                    <a:pt x="566" y="2198"/>
                  </a:lnTo>
                  <a:lnTo>
                    <a:pt x="461" y="2240"/>
                  </a:lnTo>
                  <a:lnTo>
                    <a:pt x="398" y="2365"/>
                  </a:lnTo>
                  <a:lnTo>
                    <a:pt x="294" y="2553"/>
                  </a:lnTo>
                  <a:lnTo>
                    <a:pt x="252" y="2679"/>
                  </a:lnTo>
                  <a:lnTo>
                    <a:pt x="147" y="2867"/>
                  </a:lnTo>
                  <a:lnTo>
                    <a:pt x="63" y="2867"/>
                  </a:lnTo>
                  <a:lnTo>
                    <a:pt x="1" y="2930"/>
                  </a:lnTo>
                  <a:lnTo>
                    <a:pt x="42" y="3077"/>
                  </a:lnTo>
                  <a:lnTo>
                    <a:pt x="84" y="3223"/>
                  </a:lnTo>
                  <a:lnTo>
                    <a:pt x="63" y="3349"/>
                  </a:lnTo>
                  <a:lnTo>
                    <a:pt x="84" y="3516"/>
                  </a:lnTo>
                  <a:lnTo>
                    <a:pt x="105" y="3641"/>
                  </a:lnTo>
                  <a:lnTo>
                    <a:pt x="105" y="3872"/>
                  </a:lnTo>
                  <a:lnTo>
                    <a:pt x="168" y="3934"/>
                  </a:lnTo>
                  <a:lnTo>
                    <a:pt x="314" y="4018"/>
                  </a:lnTo>
                  <a:lnTo>
                    <a:pt x="419" y="4123"/>
                  </a:lnTo>
                  <a:lnTo>
                    <a:pt x="461" y="4248"/>
                  </a:lnTo>
                  <a:lnTo>
                    <a:pt x="607" y="4458"/>
                  </a:lnTo>
                  <a:lnTo>
                    <a:pt x="691" y="4604"/>
                  </a:lnTo>
                  <a:lnTo>
                    <a:pt x="775" y="4688"/>
                  </a:lnTo>
                  <a:lnTo>
                    <a:pt x="942" y="4813"/>
                  </a:lnTo>
                  <a:lnTo>
                    <a:pt x="942" y="4960"/>
                  </a:lnTo>
                  <a:lnTo>
                    <a:pt x="942" y="5022"/>
                  </a:lnTo>
                  <a:lnTo>
                    <a:pt x="984" y="5085"/>
                  </a:lnTo>
                  <a:lnTo>
                    <a:pt x="1005" y="5085"/>
                  </a:lnTo>
                  <a:lnTo>
                    <a:pt x="1256" y="4667"/>
                  </a:lnTo>
                  <a:lnTo>
                    <a:pt x="1403" y="4499"/>
                  </a:lnTo>
                  <a:lnTo>
                    <a:pt x="1507" y="4478"/>
                  </a:lnTo>
                  <a:lnTo>
                    <a:pt x="1549" y="4437"/>
                  </a:lnTo>
                  <a:lnTo>
                    <a:pt x="1779" y="4332"/>
                  </a:lnTo>
                  <a:lnTo>
                    <a:pt x="1884" y="4353"/>
                  </a:lnTo>
                  <a:lnTo>
                    <a:pt x="1947" y="4290"/>
                  </a:lnTo>
                  <a:lnTo>
                    <a:pt x="2135" y="4290"/>
                  </a:lnTo>
                  <a:lnTo>
                    <a:pt x="2156" y="4353"/>
                  </a:lnTo>
                  <a:lnTo>
                    <a:pt x="2260" y="4395"/>
                  </a:lnTo>
                  <a:lnTo>
                    <a:pt x="2302" y="4374"/>
                  </a:lnTo>
                  <a:lnTo>
                    <a:pt x="2386" y="4353"/>
                  </a:lnTo>
                  <a:lnTo>
                    <a:pt x="2386" y="4269"/>
                  </a:lnTo>
                  <a:lnTo>
                    <a:pt x="2407" y="4185"/>
                  </a:lnTo>
                  <a:lnTo>
                    <a:pt x="2470" y="4144"/>
                  </a:lnTo>
                  <a:lnTo>
                    <a:pt x="2365" y="4018"/>
                  </a:lnTo>
                  <a:lnTo>
                    <a:pt x="2365" y="3955"/>
                  </a:lnTo>
                  <a:lnTo>
                    <a:pt x="2449" y="3955"/>
                  </a:lnTo>
                  <a:lnTo>
                    <a:pt x="2491" y="3913"/>
                  </a:lnTo>
                  <a:lnTo>
                    <a:pt x="2491" y="3851"/>
                  </a:lnTo>
                  <a:lnTo>
                    <a:pt x="2553" y="3767"/>
                  </a:lnTo>
                  <a:lnTo>
                    <a:pt x="2553" y="3704"/>
                  </a:lnTo>
                  <a:lnTo>
                    <a:pt x="2595" y="3662"/>
                  </a:lnTo>
                  <a:lnTo>
                    <a:pt x="2679" y="3662"/>
                  </a:lnTo>
                  <a:lnTo>
                    <a:pt x="2763" y="3558"/>
                  </a:lnTo>
                  <a:lnTo>
                    <a:pt x="2867" y="3600"/>
                  </a:lnTo>
                  <a:lnTo>
                    <a:pt x="2867" y="3537"/>
                  </a:lnTo>
                  <a:lnTo>
                    <a:pt x="2930" y="3537"/>
                  </a:lnTo>
                  <a:lnTo>
                    <a:pt x="3014" y="3600"/>
                  </a:lnTo>
                  <a:lnTo>
                    <a:pt x="3076" y="3621"/>
                  </a:lnTo>
                  <a:lnTo>
                    <a:pt x="3244" y="3746"/>
                  </a:lnTo>
                  <a:lnTo>
                    <a:pt x="3327" y="3767"/>
                  </a:lnTo>
                  <a:lnTo>
                    <a:pt x="3495" y="3913"/>
                  </a:lnTo>
                  <a:lnTo>
                    <a:pt x="3516" y="3955"/>
                  </a:lnTo>
                  <a:lnTo>
                    <a:pt x="3641" y="3934"/>
                  </a:lnTo>
                  <a:lnTo>
                    <a:pt x="3767" y="4018"/>
                  </a:lnTo>
                  <a:lnTo>
                    <a:pt x="3913" y="4018"/>
                  </a:lnTo>
                  <a:lnTo>
                    <a:pt x="3976" y="4039"/>
                  </a:lnTo>
                  <a:lnTo>
                    <a:pt x="4060" y="3976"/>
                  </a:lnTo>
                  <a:lnTo>
                    <a:pt x="4144" y="3976"/>
                  </a:lnTo>
                  <a:lnTo>
                    <a:pt x="4248" y="4039"/>
                  </a:lnTo>
                  <a:lnTo>
                    <a:pt x="4374" y="4060"/>
                  </a:lnTo>
                  <a:lnTo>
                    <a:pt x="4436" y="4081"/>
                  </a:lnTo>
                  <a:lnTo>
                    <a:pt x="4562" y="4060"/>
                  </a:lnTo>
                  <a:lnTo>
                    <a:pt x="4583" y="4018"/>
                  </a:lnTo>
                  <a:lnTo>
                    <a:pt x="4541" y="3955"/>
                  </a:lnTo>
                  <a:lnTo>
                    <a:pt x="4499" y="3913"/>
                  </a:lnTo>
                  <a:lnTo>
                    <a:pt x="4604" y="3809"/>
                  </a:lnTo>
                  <a:lnTo>
                    <a:pt x="4688" y="3704"/>
                  </a:lnTo>
                  <a:lnTo>
                    <a:pt x="4792" y="3704"/>
                  </a:lnTo>
                  <a:lnTo>
                    <a:pt x="4897" y="3725"/>
                  </a:lnTo>
                  <a:lnTo>
                    <a:pt x="4980" y="3809"/>
                  </a:lnTo>
                  <a:lnTo>
                    <a:pt x="5064" y="3767"/>
                  </a:lnTo>
                  <a:lnTo>
                    <a:pt x="5294" y="3746"/>
                  </a:lnTo>
                  <a:lnTo>
                    <a:pt x="5336" y="3704"/>
                  </a:lnTo>
                  <a:lnTo>
                    <a:pt x="5420" y="3641"/>
                  </a:lnTo>
                  <a:lnTo>
                    <a:pt x="5650" y="3537"/>
                  </a:lnTo>
                  <a:lnTo>
                    <a:pt x="5734" y="3558"/>
                  </a:lnTo>
                  <a:lnTo>
                    <a:pt x="5755" y="3600"/>
                  </a:lnTo>
                  <a:lnTo>
                    <a:pt x="5796" y="3600"/>
                  </a:lnTo>
                  <a:lnTo>
                    <a:pt x="5817" y="3662"/>
                  </a:lnTo>
                  <a:lnTo>
                    <a:pt x="5859" y="3662"/>
                  </a:lnTo>
                  <a:lnTo>
                    <a:pt x="5943" y="3621"/>
                  </a:lnTo>
                  <a:lnTo>
                    <a:pt x="6068" y="3621"/>
                  </a:lnTo>
                  <a:lnTo>
                    <a:pt x="6152" y="3600"/>
                  </a:lnTo>
                  <a:lnTo>
                    <a:pt x="6236" y="3600"/>
                  </a:lnTo>
                  <a:lnTo>
                    <a:pt x="6320" y="3495"/>
                  </a:lnTo>
                  <a:lnTo>
                    <a:pt x="6278" y="3453"/>
                  </a:lnTo>
                  <a:lnTo>
                    <a:pt x="6278" y="3411"/>
                  </a:lnTo>
                  <a:lnTo>
                    <a:pt x="6361" y="3411"/>
                  </a:lnTo>
                  <a:lnTo>
                    <a:pt x="6445" y="3453"/>
                  </a:lnTo>
                  <a:lnTo>
                    <a:pt x="6633" y="3453"/>
                  </a:lnTo>
                  <a:lnTo>
                    <a:pt x="6675" y="3495"/>
                  </a:lnTo>
                  <a:lnTo>
                    <a:pt x="6759" y="3516"/>
                  </a:lnTo>
                  <a:lnTo>
                    <a:pt x="6843" y="3558"/>
                  </a:lnTo>
                  <a:lnTo>
                    <a:pt x="7073" y="3558"/>
                  </a:lnTo>
                  <a:lnTo>
                    <a:pt x="7094" y="3600"/>
                  </a:lnTo>
                  <a:lnTo>
                    <a:pt x="7282" y="3516"/>
                  </a:lnTo>
                  <a:lnTo>
                    <a:pt x="7408" y="3516"/>
                  </a:lnTo>
                  <a:lnTo>
                    <a:pt x="7512" y="3558"/>
                  </a:lnTo>
                  <a:lnTo>
                    <a:pt x="7533" y="3600"/>
                  </a:lnTo>
                  <a:lnTo>
                    <a:pt x="7533" y="3558"/>
                  </a:lnTo>
                  <a:lnTo>
                    <a:pt x="7491" y="3495"/>
                  </a:lnTo>
                  <a:lnTo>
                    <a:pt x="7387" y="3432"/>
                  </a:lnTo>
                  <a:lnTo>
                    <a:pt x="7303" y="3390"/>
                  </a:lnTo>
                  <a:lnTo>
                    <a:pt x="7303" y="3202"/>
                  </a:lnTo>
                  <a:lnTo>
                    <a:pt x="7303" y="3139"/>
                  </a:lnTo>
                  <a:lnTo>
                    <a:pt x="7219" y="3077"/>
                  </a:lnTo>
                  <a:lnTo>
                    <a:pt x="7010" y="3035"/>
                  </a:lnTo>
                  <a:lnTo>
                    <a:pt x="6968" y="2972"/>
                  </a:lnTo>
                  <a:lnTo>
                    <a:pt x="6989" y="2867"/>
                  </a:lnTo>
                  <a:lnTo>
                    <a:pt x="6947" y="2805"/>
                  </a:lnTo>
                  <a:lnTo>
                    <a:pt x="6843" y="2784"/>
                  </a:lnTo>
                  <a:lnTo>
                    <a:pt x="6780" y="2721"/>
                  </a:lnTo>
                  <a:lnTo>
                    <a:pt x="6759" y="2553"/>
                  </a:lnTo>
                  <a:lnTo>
                    <a:pt x="6738" y="2491"/>
                  </a:lnTo>
                  <a:lnTo>
                    <a:pt x="6550" y="2365"/>
                  </a:lnTo>
                  <a:lnTo>
                    <a:pt x="6487" y="2386"/>
                  </a:lnTo>
                  <a:lnTo>
                    <a:pt x="6382" y="2344"/>
                  </a:lnTo>
                  <a:lnTo>
                    <a:pt x="6361" y="2365"/>
                  </a:lnTo>
                  <a:lnTo>
                    <a:pt x="6257" y="2344"/>
                  </a:lnTo>
                  <a:lnTo>
                    <a:pt x="6131" y="2240"/>
                  </a:lnTo>
                  <a:lnTo>
                    <a:pt x="6173" y="2177"/>
                  </a:lnTo>
                  <a:lnTo>
                    <a:pt x="6215" y="2135"/>
                  </a:lnTo>
                  <a:lnTo>
                    <a:pt x="6278" y="2072"/>
                  </a:lnTo>
                  <a:lnTo>
                    <a:pt x="6320" y="1989"/>
                  </a:lnTo>
                  <a:lnTo>
                    <a:pt x="6257" y="1926"/>
                  </a:lnTo>
                  <a:lnTo>
                    <a:pt x="6152" y="1926"/>
                  </a:lnTo>
                  <a:lnTo>
                    <a:pt x="6048" y="1863"/>
                  </a:lnTo>
                  <a:lnTo>
                    <a:pt x="6006" y="1779"/>
                  </a:lnTo>
                  <a:lnTo>
                    <a:pt x="5922" y="1737"/>
                  </a:lnTo>
                  <a:lnTo>
                    <a:pt x="5817" y="1737"/>
                  </a:lnTo>
                  <a:lnTo>
                    <a:pt x="5692" y="1654"/>
                  </a:lnTo>
                  <a:lnTo>
                    <a:pt x="5608" y="1612"/>
                  </a:lnTo>
                  <a:lnTo>
                    <a:pt x="5587" y="1465"/>
                  </a:lnTo>
                  <a:lnTo>
                    <a:pt x="5629" y="1403"/>
                  </a:lnTo>
                  <a:lnTo>
                    <a:pt x="5545" y="1361"/>
                  </a:lnTo>
                  <a:lnTo>
                    <a:pt x="5399" y="1361"/>
                  </a:lnTo>
                  <a:lnTo>
                    <a:pt x="5336" y="1424"/>
                  </a:lnTo>
                  <a:lnTo>
                    <a:pt x="5211" y="1424"/>
                  </a:lnTo>
                  <a:lnTo>
                    <a:pt x="5106" y="1340"/>
                  </a:lnTo>
                  <a:lnTo>
                    <a:pt x="5106" y="1152"/>
                  </a:lnTo>
                  <a:lnTo>
                    <a:pt x="5169" y="1047"/>
                  </a:lnTo>
                  <a:lnTo>
                    <a:pt x="5190" y="1005"/>
                  </a:lnTo>
                  <a:lnTo>
                    <a:pt x="5211" y="880"/>
                  </a:lnTo>
                  <a:lnTo>
                    <a:pt x="5190" y="796"/>
                  </a:lnTo>
                  <a:lnTo>
                    <a:pt x="5085" y="566"/>
                  </a:lnTo>
                  <a:lnTo>
                    <a:pt x="4918" y="377"/>
                  </a:lnTo>
                  <a:lnTo>
                    <a:pt x="4897" y="294"/>
                  </a:lnTo>
                  <a:lnTo>
                    <a:pt x="4771" y="189"/>
                  </a:lnTo>
                  <a:lnTo>
                    <a:pt x="4813" y="168"/>
                  </a:lnTo>
                  <a:lnTo>
                    <a:pt x="4813" y="84"/>
                  </a:lnTo>
                  <a:lnTo>
                    <a:pt x="4750"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7005;p56"/>
            <p:cNvSpPr/>
            <p:nvPr/>
          </p:nvSpPr>
          <p:spPr>
            <a:xfrm>
              <a:off x="3809372" y="2919523"/>
              <a:ext cx="106405" cy="94483"/>
            </a:xfrm>
            <a:custGeom>
              <a:avLst/>
              <a:gdLst/>
              <a:ahLst/>
              <a:cxnLst/>
              <a:rect l="l" t="t" r="r" b="b"/>
              <a:pathLst>
                <a:path w="8936" h="8308" extrusionOk="0">
                  <a:moveTo>
                    <a:pt x="1068" y="1"/>
                  </a:moveTo>
                  <a:lnTo>
                    <a:pt x="1047" y="42"/>
                  </a:lnTo>
                  <a:lnTo>
                    <a:pt x="1089" y="252"/>
                  </a:lnTo>
                  <a:lnTo>
                    <a:pt x="1152" y="314"/>
                  </a:lnTo>
                  <a:lnTo>
                    <a:pt x="1026" y="482"/>
                  </a:lnTo>
                  <a:lnTo>
                    <a:pt x="670" y="691"/>
                  </a:lnTo>
                  <a:lnTo>
                    <a:pt x="670" y="775"/>
                  </a:lnTo>
                  <a:lnTo>
                    <a:pt x="566" y="900"/>
                  </a:lnTo>
                  <a:lnTo>
                    <a:pt x="440" y="900"/>
                  </a:lnTo>
                  <a:lnTo>
                    <a:pt x="357" y="963"/>
                  </a:lnTo>
                  <a:lnTo>
                    <a:pt x="357" y="1047"/>
                  </a:lnTo>
                  <a:lnTo>
                    <a:pt x="336" y="1109"/>
                  </a:lnTo>
                  <a:lnTo>
                    <a:pt x="398" y="1298"/>
                  </a:lnTo>
                  <a:lnTo>
                    <a:pt x="398" y="1423"/>
                  </a:lnTo>
                  <a:lnTo>
                    <a:pt x="357" y="1465"/>
                  </a:lnTo>
                  <a:lnTo>
                    <a:pt x="357" y="1507"/>
                  </a:lnTo>
                  <a:lnTo>
                    <a:pt x="336" y="1570"/>
                  </a:lnTo>
                  <a:lnTo>
                    <a:pt x="294" y="1674"/>
                  </a:lnTo>
                  <a:lnTo>
                    <a:pt x="189" y="1716"/>
                  </a:lnTo>
                  <a:lnTo>
                    <a:pt x="147" y="1737"/>
                  </a:lnTo>
                  <a:lnTo>
                    <a:pt x="85" y="1737"/>
                  </a:lnTo>
                  <a:lnTo>
                    <a:pt x="22" y="1800"/>
                  </a:lnTo>
                  <a:lnTo>
                    <a:pt x="22" y="2009"/>
                  </a:lnTo>
                  <a:lnTo>
                    <a:pt x="85" y="2030"/>
                  </a:lnTo>
                  <a:lnTo>
                    <a:pt x="147" y="2156"/>
                  </a:lnTo>
                  <a:lnTo>
                    <a:pt x="147" y="2553"/>
                  </a:lnTo>
                  <a:lnTo>
                    <a:pt x="189" y="2762"/>
                  </a:lnTo>
                  <a:lnTo>
                    <a:pt x="189" y="2825"/>
                  </a:lnTo>
                  <a:lnTo>
                    <a:pt x="189" y="3139"/>
                  </a:lnTo>
                  <a:lnTo>
                    <a:pt x="252" y="3286"/>
                  </a:lnTo>
                  <a:lnTo>
                    <a:pt x="210" y="3599"/>
                  </a:lnTo>
                  <a:lnTo>
                    <a:pt x="189" y="3662"/>
                  </a:lnTo>
                  <a:lnTo>
                    <a:pt x="231" y="3788"/>
                  </a:lnTo>
                  <a:lnTo>
                    <a:pt x="252" y="3997"/>
                  </a:lnTo>
                  <a:lnTo>
                    <a:pt x="210" y="4081"/>
                  </a:lnTo>
                  <a:lnTo>
                    <a:pt x="85" y="4185"/>
                  </a:lnTo>
                  <a:lnTo>
                    <a:pt x="43" y="4227"/>
                  </a:lnTo>
                  <a:lnTo>
                    <a:pt x="1" y="4290"/>
                  </a:lnTo>
                  <a:lnTo>
                    <a:pt x="85" y="4353"/>
                  </a:lnTo>
                  <a:lnTo>
                    <a:pt x="210" y="4541"/>
                  </a:lnTo>
                  <a:lnTo>
                    <a:pt x="315" y="4771"/>
                  </a:lnTo>
                  <a:lnTo>
                    <a:pt x="357" y="4813"/>
                  </a:lnTo>
                  <a:lnTo>
                    <a:pt x="398" y="4938"/>
                  </a:lnTo>
                  <a:lnTo>
                    <a:pt x="357" y="5022"/>
                  </a:lnTo>
                  <a:lnTo>
                    <a:pt x="398" y="5169"/>
                  </a:lnTo>
                  <a:lnTo>
                    <a:pt x="440" y="5252"/>
                  </a:lnTo>
                  <a:lnTo>
                    <a:pt x="461" y="5357"/>
                  </a:lnTo>
                  <a:lnTo>
                    <a:pt x="545" y="5441"/>
                  </a:lnTo>
                  <a:lnTo>
                    <a:pt x="984" y="5441"/>
                  </a:lnTo>
                  <a:lnTo>
                    <a:pt x="1089" y="5503"/>
                  </a:lnTo>
                  <a:lnTo>
                    <a:pt x="1173" y="5650"/>
                  </a:lnTo>
                  <a:lnTo>
                    <a:pt x="1277" y="5880"/>
                  </a:lnTo>
                  <a:lnTo>
                    <a:pt x="1340" y="5922"/>
                  </a:lnTo>
                  <a:lnTo>
                    <a:pt x="1403" y="6006"/>
                  </a:lnTo>
                  <a:lnTo>
                    <a:pt x="1486" y="6089"/>
                  </a:lnTo>
                  <a:lnTo>
                    <a:pt x="2491" y="6319"/>
                  </a:lnTo>
                  <a:lnTo>
                    <a:pt x="2595" y="6424"/>
                  </a:lnTo>
                  <a:lnTo>
                    <a:pt x="3118" y="6215"/>
                  </a:lnTo>
                  <a:lnTo>
                    <a:pt x="3746" y="5964"/>
                  </a:lnTo>
                  <a:lnTo>
                    <a:pt x="8391" y="8307"/>
                  </a:lnTo>
                  <a:lnTo>
                    <a:pt x="8391" y="8098"/>
                  </a:lnTo>
                  <a:lnTo>
                    <a:pt x="8935" y="8056"/>
                  </a:lnTo>
                  <a:lnTo>
                    <a:pt x="8705" y="2344"/>
                  </a:lnTo>
                  <a:lnTo>
                    <a:pt x="8621" y="2051"/>
                  </a:lnTo>
                  <a:lnTo>
                    <a:pt x="8580" y="1905"/>
                  </a:lnTo>
                  <a:lnTo>
                    <a:pt x="8621" y="1716"/>
                  </a:lnTo>
                  <a:lnTo>
                    <a:pt x="8705" y="1507"/>
                  </a:lnTo>
                  <a:lnTo>
                    <a:pt x="8705" y="1381"/>
                  </a:lnTo>
                  <a:lnTo>
                    <a:pt x="8663" y="1214"/>
                  </a:lnTo>
                  <a:lnTo>
                    <a:pt x="8705" y="984"/>
                  </a:lnTo>
                  <a:lnTo>
                    <a:pt x="8726" y="879"/>
                  </a:lnTo>
                  <a:lnTo>
                    <a:pt x="8684" y="733"/>
                  </a:lnTo>
                  <a:lnTo>
                    <a:pt x="8600" y="649"/>
                  </a:lnTo>
                  <a:lnTo>
                    <a:pt x="8496" y="628"/>
                  </a:lnTo>
                  <a:lnTo>
                    <a:pt x="8391" y="649"/>
                  </a:lnTo>
                  <a:lnTo>
                    <a:pt x="7994" y="586"/>
                  </a:lnTo>
                  <a:lnTo>
                    <a:pt x="7931" y="524"/>
                  </a:lnTo>
                  <a:lnTo>
                    <a:pt x="7764" y="524"/>
                  </a:lnTo>
                  <a:lnTo>
                    <a:pt x="7575" y="461"/>
                  </a:lnTo>
                  <a:lnTo>
                    <a:pt x="7533" y="377"/>
                  </a:lnTo>
                  <a:lnTo>
                    <a:pt x="7575" y="356"/>
                  </a:lnTo>
                  <a:lnTo>
                    <a:pt x="7554" y="314"/>
                  </a:lnTo>
                  <a:lnTo>
                    <a:pt x="7324" y="168"/>
                  </a:lnTo>
                  <a:lnTo>
                    <a:pt x="7199" y="168"/>
                  </a:lnTo>
                  <a:lnTo>
                    <a:pt x="7010" y="126"/>
                  </a:lnTo>
                  <a:lnTo>
                    <a:pt x="6948" y="105"/>
                  </a:lnTo>
                  <a:lnTo>
                    <a:pt x="6885" y="147"/>
                  </a:lnTo>
                  <a:lnTo>
                    <a:pt x="6780" y="63"/>
                  </a:lnTo>
                  <a:lnTo>
                    <a:pt x="6717" y="63"/>
                  </a:lnTo>
                  <a:lnTo>
                    <a:pt x="6529" y="168"/>
                  </a:lnTo>
                  <a:lnTo>
                    <a:pt x="6257" y="210"/>
                  </a:lnTo>
                  <a:lnTo>
                    <a:pt x="6006" y="314"/>
                  </a:lnTo>
                  <a:lnTo>
                    <a:pt x="5880" y="440"/>
                  </a:lnTo>
                  <a:lnTo>
                    <a:pt x="5839" y="586"/>
                  </a:lnTo>
                  <a:lnTo>
                    <a:pt x="5776" y="670"/>
                  </a:lnTo>
                  <a:lnTo>
                    <a:pt x="5755" y="963"/>
                  </a:lnTo>
                  <a:lnTo>
                    <a:pt x="5859" y="1109"/>
                  </a:lnTo>
                  <a:lnTo>
                    <a:pt x="5943" y="1361"/>
                  </a:lnTo>
                  <a:lnTo>
                    <a:pt x="5880" y="1486"/>
                  </a:lnTo>
                  <a:lnTo>
                    <a:pt x="5734" y="1633"/>
                  </a:lnTo>
                  <a:lnTo>
                    <a:pt x="5692" y="1695"/>
                  </a:lnTo>
                  <a:lnTo>
                    <a:pt x="5525" y="1842"/>
                  </a:lnTo>
                  <a:lnTo>
                    <a:pt x="5378" y="1905"/>
                  </a:lnTo>
                  <a:lnTo>
                    <a:pt x="5148" y="1800"/>
                  </a:lnTo>
                  <a:lnTo>
                    <a:pt x="4918" y="1612"/>
                  </a:lnTo>
                  <a:lnTo>
                    <a:pt x="4730" y="1486"/>
                  </a:lnTo>
                  <a:lnTo>
                    <a:pt x="4479" y="1319"/>
                  </a:lnTo>
                  <a:lnTo>
                    <a:pt x="4060" y="1172"/>
                  </a:lnTo>
                  <a:lnTo>
                    <a:pt x="3872" y="1151"/>
                  </a:lnTo>
                  <a:lnTo>
                    <a:pt x="3788" y="1172"/>
                  </a:lnTo>
                  <a:lnTo>
                    <a:pt x="3579" y="1172"/>
                  </a:lnTo>
                  <a:lnTo>
                    <a:pt x="3390" y="1068"/>
                  </a:lnTo>
                  <a:lnTo>
                    <a:pt x="3223" y="733"/>
                  </a:lnTo>
                  <a:lnTo>
                    <a:pt x="3223" y="545"/>
                  </a:lnTo>
                  <a:lnTo>
                    <a:pt x="3056" y="356"/>
                  </a:lnTo>
                  <a:lnTo>
                    <a:pt x="2700" y="314"/>
                  </a:lnTo>
                  <a:lnTo>
                    <a:pt x="2512" y="168"/>
                  </a:lnTo>
                  <a:lnTo>
                    <a:pt x="2198" y="168"/>
                  </a:lnTo>
                  <a:lnTo>
                    <a:pt x="2010" y="105"/>
                  </a:lnTo>
                  <a:lnTo>
                    <a:pt x="1591" y="168"/>
                  </a:lnTo>
                  <a:lnTo>
                    <a:pt x="1298" y="126"/>
                  </a:lnTo>
                  <a:lnTo>
                    <a:pt x="1194" y="21"/>
                  </a:lnTo>
                  <a:lnTo>
                    <a:pt x="1068"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7006;p56"/>
            <p:cNvSpPr/>
            <p:nvPr/>
          </p:nvSpPr>
          <p:spPr>
            <a:xfrm>
              <a:off x="3795917" y="2888589"/>
              <a:ext cx="27173" cy="50699"/>
            </a:xfrm>
            <a:custGeom>
              <a:avLst/>
              <a:gdLst/>
              <a:ahLst/>
              <a:cxnLst/>
              <a:rect l="l" t="t" r="r" b="b"/>
              <a:pathLst>
                <a:path w="2282" h="4458" extrusionOk="0">
                  <a:moveTo>
                    <a:pt x="1235" y="0"/>
                  </a:moveTo>
                  <a:lnTo>
                    <a:pt x="1110" y="21"/>
                  </a:lnTo>
                  <a:lnTo>
                    <a:pt x="1110" y="105"/>
                  </a:lnTo>
                  <a:lnTo>
                    <a:pt x="1026" y="21"/>
                  </a:lnTo>
                  <a:lnTo>
                    <a:pt x="859" y="42"/>
                  </a:lnTo>
                  <a:lnTo>
                    <a:pt x="650" y="147"/>
                  </a:lnTo>
                  <a:lnTo>
                    <a:pt x="524" y="272"/>
                  </a:lnTo>
                  <a:lnTo>
                    <a:pt x="503" y="356"/>
                  </a:lnTo>
                  <a:lnTo>
                    <a:pt x="524" y="440"/>
                  </a:lnTo>
                  <a:lnTo>
                    <a:pt x="503" y="586"/>
                  </a:lnTo>
                  <a:lnTo>
                    <a:pt x="503" y="775"/>
                  </a:lnTo>
                  <a:lnTo>
                    <a:pt x="399" y="1047"/>
                  </a:lnTo>
                  <a:lnTo>
                    <a:pt x="440" y="1193"/>
                  </a:lnTo>
                  <a:lnTo>
                    <a:pt x="503" y="1298"/>
                  </a:lnTo>
                  <a:lnTo>
                    <a:pt x="524" y="1319"/>
                  </a:lnTo>
                  <a:lnTo>
                    <a:pt x="482" y="1381"/>
                  </a:lnTo>
                  <a:lnTo>
                    <a:pt x="419" y="1465"/>
                  </a:lnTo>
                  <a:lnTo>
                    <a:pt x="503" y="1528"/>
                  </a:lnTo>
                  <a:lnTo>
                    <a:pt x="440" y="1591"/>
                  </a:lnTo>
                  <a:lnTo>
                    <a:pt x="419" y="1800"/>
                  </a:lnTo>
                  <a:lnTo>
                    <a:pt x="336" y="1842"/>
                  </a:lnTo>
                  <a:lnTo>
                    <a:pt x="294" y="1925"/>
                  </a:lnTo>
                  <a:lnTo>
                    <a:pt x="210" y="1946"/>
                  </a:lnTo>
                  <a:lnTo>
                    <a:pt x="85" y="2114"/>
                  </a:lnTo>
                  <a:lnTo>
                    <a:pt x="1" y="2365"/>
                  </a:lnTo>
                  <a:lnTo>
                    <a:pt x="64" y="2407"/>
                  </a:lnTo>
                  <a:lnTo>
                    <a:pt x="106" y="2553"/>
                  </a:lnTo>
                  <a:lnTo>
                    <a:pt x="85" y="2616"/>
                  </a:lnTo>
                  <a:lnTo>
                    <a:pt x="168" y="2741"/>
                  </a:lnTo>
                  <a:lnTo>
                    <a:pt x="210" y="2741"/>
                  </a:lnTo>
                  <a:lnTo>
                    <a:pt x="399" y="2888"/>
                  </a:lnTo>
                  <a:lnTo>
                    <a:pt x="419" y="3034"/>
                  </a:lnTo>
                  <a:lnTo>
                    <a:pt x="545" y="3076"/>
                  </a:lnTo>
                  <a:lnTo>
                    <a:pt x="608" y="3139"/>
                  </a:lnTo>
                  <a:lnTo>
                    <a:pt x="712" y="3160"/>
                  </a:lnTo>
                  <a:lnTo>
                    <a:pt x="838" y="3306"/>
                  </a:lnTo>
                  <a:lnTo>
                    <a:pt x="1215" y="4457"/>
                  </a:lnTo>
                  <a:lnTo>
                    <a:pt x="1277" y="4457"/>
                  </a:lnTo>
                  <a:lnTo>
                    <a:pt x="1319" y="4436"/>
                  </a:lnTo>
                  <a:lnTo>
                    <a:pt x="1424" y="4394"/>
                  </a:lnTo>
                  <a:lnTo>
                    <a:pt x="1466" y="4290"/>
                  </a:lnTo>
                  <a:lnTo>
                    <a:pt x="1487" y="4227"/>
                  </a:lnTo>
                  <a:lnTo>
                    <a:pt x="1487" y="4185"/>
                  </a:lnTo>
                  <a:lnTo>
                    <a:pt x="1528" y="4143"/>
                  </a:lnTo>
                  <a:lnTo>
                    <a:pt x="1528" y="4018"/>
                  </a:lnTo>
                  <a:lnTo>
                    <a:pt x="1466" y="3829"/>
                  </a:lnTo>
                  <a:lnTo>
                    <a:pt x="1487" y="3767"/>
                  </a:lnTo>
                  <a:lnTo>
                    <a:pt x="1487" y="3683"/>
                  </a:lnTo>
                  <a:lnTo>
                    <a:pt x="1570" y="3620"/>
                  </a:lnTo>
                  <a:lnTo>
                    <a:pt x="1696" y="3620"/>
                  </a:lnTo>
                  <a:lnTo>
                    <a:pt x="1800" y="3495"/>
                  </a:lnTo>
                  <a:lnTo>
                    <a:pt x="1800" y="3411"/>
                  </a:lnTo>
                  <a:lnTo>
                    <a:pt x="2156" y="3202"/>
                  </a:lnTo>
                  <a:lnTo>
                    <a:pt x="2282" y="3034"/>
                  </a:lnTo>
                  <a:lnTo>
                    <a:pt x="2219" y="2972"/>
                  </a:lnTo>
                  <a:lnTo>
                    <a:pt x="2177" y="2762"/>
                  </a:lnTo>
                  <a:lnTo>
                    <a:pt x="2198" y="2721"/>
                  </a:lnTo>
                  <a:lnTo>
                    <a:pt x="2156" y="2679"/>
                  </a:lnTo>
                  <a:lnTo>
                    <a:pt x="1968" y="2574"/>
                  </a:lnTo>
                  <a:lnTo>
                    <a:pt x="1947" y="2532"/>
                  </a:lnTo>
                  <a:lnTo>
                    <a:pt x="1947" y="2448"/>
                  </a:lnTo>
                  <a:lnTo>
                    <a:pt x="1863" y="2407"/>
                  </a:lnTo>
                  <a:lnTo>
                    <a:pt x="1842" y="2428"/>
                  </a:lnTo>
                  <a:lnTo>
                    <a:pt x="1842" y="2469"/>
                  </a:lnTo>
                  <a:lnTo>
                    <a:pt x="1779" y="2511"/>
                  </a:lnTo>
                  <a:lnTo>
                    <a:pt x="1696" y="2469"/>
                  </a:lnTo>
                  <a:lnTo>
                    <a:pt x="1675" y="2365"/>
                  </a:lnTo>
                  <a:lnTo>
                    <a:pt x="1591" y="2407"/>
                  </a:lnTo>
                  <a:lnTo>
                    <a:pt x="1424" y="2260"/>
                  </a:lnTo>
                  <a:lnTo>
                    <a:pt x="1340" y="2114"/>
                  </a:lnTo>
                  <a:lnTo>
                    <a:pt x="1382" y="1925"/>
                  </a:lnTo>
                  <a:lnTo>
                    <a:pt x="1675" y="1737"/>
                  </a:lnTo>
                  <a:lnTo>
                    <a:pt x="1842" y="1570"/>
                  </a:lnTo>
                  <a:lnTo>
                    <a:pt x="1884" y="1507"/>
                  </a:lnTo>
                  <a:lnTo>
                    <a:pt x="1842" y="1465"/>
                  </a:lnTo>
                  <a:lnTo>
                    <a:pt x="1884" y="1381"/>
                  </a:lnTo>
                  <a:lnTo>
                    <a:pt x="1863" y="1298"/>
                  </a:lnTo>
                  <a:lnTo>
                    <a:pt x="1842" y="1277"/>
                  </a:lnTo>
                  <a:lnTo>
                    <a:pt x="1842" y="1088"/>
                  </a:lnTo>
                  <a:lnTo>
                    <a:pt x="1654" y="1005"/>
                  </a:lnTo>
                  <a:lnTo>
                    <a:pt x="1528" y="837"/>
                  </a:lnTo>
                  <a:lnTo>
                    <a:pt x="1549" y="670"/>
                  </a:lnTo>
                  <a:lnTo>
                    <a:pt x="1675" y="586"/>
                  </a:lnTo>
                  <a:lnTo>
                    <a:pt x="1696" y="482"/>
                  </a:lnTo>
                  <a:lnTo>
                    <a:pt x="1800" y="314"/>
                  </a:lnTo>
                  <a:lnTo>
                    <a:pt x="1800" y="210"/>
                  </a:lnTo>
                  <a:lnTo>
                    <a:pt x="1759" y="147"/>
                  </a:lnTo>
                  <a:lnTo>
                    <a:pt x="1549" y="335"/>
                  </a:lnTo>
                  <a:lnTo>
                    <a:pt x="1487" y="419"/>
                  </a:lnTo>
                  <a:lnTo>
                    <a:pt x="1424" y="377"/>
                  </a:lnTo>
                  <a:lnTo>
                    <a:pt x="1340" y="168"/>
                  </a:lnTo>
                  <a:lnTo>
                    <a:pt x="1277" y="168"/>
                  </a:lnTo>
                  <a:lnTo>
                    <a:pt x="1277" y="63"/>
                  </a:lnTo>
                  <a:lnTo>
                    <a:pt x="1235"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7007;p56"/>
            <p:cNvSpPr/>
            <p:nvPr/>
          </p:nvSpPr>
          <p:spPr>
            <a:xfrm>
              <a:off x="3689035" y="2890250"/>
              <a:ext cx="138044" cy="127554"/>
            </a:xfrm>
            <a:custGeom>
              <a:avLst/>
              <a:gdLst/>
              <a:ahLst/>
              <a:cxnLst/>
              <a:rect l="l" t="t" r="r" b="b"/>
              <a:pathLst>
                <a:path w="11593" h="11216" extrusionOk="0">
                  <a:moveTo>
                    <a:pt x="8307" y="1"/>
                  </a:moveTo>
                  <a:lnTo>
                    <a:pt x="8161" y="22"/>
                  </a:lnTo>
                  <a:lnTo>
                    <a:pt x="8140" y="106"/>
                  </a:lnTo>
                  <a:lnTo>
                    <a:pt x="8035" y="126"/>
                  </a:lnTo>
                  <a:lnTo>
                    <a:pt x="7994" y="210"/>
                  </a:lnTo>
                  <a:lnTo>
                    <a:pt x="7910" y="189"/>
                  </a:lnTo>
                  <a:lnTo>
                    <a:pt x="7805" y="189"/>
                  </a:lnTo>
                  <a:lnTo>
                    <a:pt x="7701" y="294"/>
                  </a:lnTo>
                  <a:lnTo>
                    <a:pt x="7575" y="294"/>
                  </a:lnTo>
                  <a:lnTo>
                    <a:pt x="7491" y="168"/>
                  </a:lnTo>
                  <a:lnTo>
                    <a:pt x="7324" y="168"/>
                  </a:lnTo>
                  <a:lnTo>
                    <a:pt x="7261" y="126"/>
                  </a:lnTo>
                  <a:lnTo>
                    <a:pt x="7115" y="168"/>
                  </a:lnTo>
                  <a:lnTo>
                    <a:pt x="6989" y="126"/>
                  </a:lnTo>
                  <a:lnTo>
                    <a:pt x="6947" y="168"/>
                  </a:lnTo>
                  <a:lnTo>
                    <a:pt x="6843" y="106"/>
                  </a:lnTo>
                  <a:lnTo>
                    <a:pt x="6759" y="126"/>
                  </a:lnTo>
                  <a:lnTo>
                    <a:pt x="6696" y="273"/>
                  </a:lnTo>
                  <a:lnTo>
                    <a:pt x="6571" y="273"/>
                  </a:lnTo>
                  <a:lnTo>
                    <a:pt x="6466" y="210"/>
                  </a:lnTo>
                  <a:lnTo>
                    <a:pt x="6320" y="336"/>
                  </a:lnTo>
                  <a:lnTo>
                    <a:pt x="6236" y="336"/>
                  </a:lnTo>
                  <a:lnTo>
                    <a:pt x="6110" y="273"/>
                  </a:lnTo>
                  <a:lnTo>
                    <a:pt x="5964" y="315"/>
                  </a:lnTo>
                  <a:lnTo>
                    <a:pt x="5629" y="315"/>
                  </a:lnTo>
                  <a:lnTo>
                    <a:pt x="5336" y="524"/>
                  </a:lnTo>
                  <a:lnTo>
                    <a:pt x="5190" y="545"/>
                  </a:lnTo>
                  <a:lnTo>
                    <a:pt x="5106" y="545"/>
                  </a:lnTo>
                  <a:lnTo>
                    <a:pt x="4981" y="629"/>
                  </a:lnTo>
                  <a:lnTo>
                    <a:pt x="4960" y="712"/>
                  </a:lnTo>
                  <a:lnTo>
                    <a:pt x="4897" y="817"/>
                  </a:lnTo>
                  <a:lnTo>
                    <a:pt x="4813" y="817"/>
                  </a:lnTo>
                  <a:lnTo>
                    <a:pt x="4792" y="796"/>
                  </a:lnTo>
                  <a:lnTo>
                    <a:pt x="4709" y="796"/>
                  </a:lnTo>
                  <a:lnTo>
                    <a:pt x="4646" y="817"/>
                  </a:lnTo>
                  <a:lnTo>
                    <a:pt x="4604" y="859"/>
                  </a:lnTo>
                  <a:lnTo>
                    <a:pt x="4457" y="901"/>
                  </a:lnTo>
                  <a:lnTo>
                    <a:pt x="4332" y="942"/>
                  </a:lnTo>
                  <a:lnTo>
                    <a:pt x="4248" y="1026"/>
                  </a:lnTo>
                  <a:lnTo>
                    <a:pt x="4227" y="1068"/>
                  </a:lnTo>
                  <a:lnTo>
                    <a:pt x="4123" y="1214"/>
                  </a:lnTo>
                  <a:lnTo>
                    <a:pt x="3934" y="1256"/>
                  </a:lnTo>
                  <a:lnTo>
                    <a:pt x="3767" y="1256"/>
                  </a:lnTo>
                  <a:lnTo>
                    <a:pt x="3830" y="1340"/>
                  </a:lnTo>
                  <a:lnTo>
                    <a:pt x="3851" y="1382"/>
                  </a:lnTo>
                  <a:lnTo>
                    <a:pt x="3913" y="1486"/>
                  </a:lnTo>
                  <a:lnTo>
                    <a:pt x="3934" y="1591"/>
                  </a:lnTo>
                  <a:lnTo>
                    <a:pt x="3955" y="1633"/>
                  </a:lnTo>
                  <a:lnTo>
                    <a:pt x="3955" y="1800"/>
                  </a:lnTo>
                  <a:lnTo>
                    <a:pt x="3955" y="2051"/>
                  </a:lnTo>
                  <a:lnTo>
                    <a:pt x="3976" y="2114"/>
                  </a:lnTo>
                  <a:lnTo>
                    <a:pt x="4039" y="2575"/>
                  </a:lnTo>
                  <a:lnTo>
                    <a:pt x="4123" y="2721"/>
                  </a:lnTo>
                  <a:lnTo>
                    <a:pt x="4144" y="2847"/>
                  </a:lnTo>
                  <a:lnTo>
                    <a:pt x="4227" y="2847"/>
                  </a:lnTo>
                  <a:lnTo>
                    <a:pt x="4269" y="2909"/>
                  </a:lnTo>
                  <a:lnTo>
                    <a:pt x="4353" y="2930"/>
                  </a:lnTo>
                  <a:lnTo>
                    <a:pt x="4395" y="2951"/>
                  </a:lnTo>
                  <a:lnTo>
                    <a:pt x="4332" y="3119"/>
                  </a:lnTo>
                  <a:lnTo>
                    <a:pt x="4353" y="3160"/>
                  </a:lnTo>
                  <a:lnTo>
                    <a:pt x="4269" y="3265"/>
                  </a:lnTo>
                  <a:lnTo>
                    <a:pt x="3600" y="3265"/>
                  </a:lnTo>
                  <a:lnTo>
                    <a:pt x="3453" y="3307"/>
                  </a:lnTo>
                  <a:lnTo>
                    <a:pt x="3307" y="3516"/>
                  </a:lnTo>
                  <a:lnTo>
                    <a:pt x="3202" y="3621"/>
                  </a:lnTo>
                  <a:lnTo>
                    <a:pt x="3118" y="3746"/>
                  </a:lnTo>
                  <a:lnTo>
                    <a:pt x="3139" y="3935"/>
                  </a:lnTo>
                  <a:lnTo>
                    <a:pt x="3097" y="4060"/>
                  </a:lnTo>
                  <a:lnTo>
                    <a:pt x="2700" y="4311"/>
                  </a:lnTo>
                  <a:lnTo>
                    <a:pt x="2072" y="4688"/>
                  </a:lnTo>
                  <a:lnTo>
                    <a:pt x="1612" y="4939"/>
                  </a:lnTo>
                  <a:lnTo>
                    <a:pt x="1361" y="5002"/>
                  </a:lnTo>
                  <a:lnTo>
                    <a:pt x="1152" y="5002"/>
                  </a:lnTo>
                  <a:lnTo>
                    <a:pt x="1047" y="5043"/>
                  </a:lnTo>
                  <a:lnTo>
                    <a:pt x="880" y="5043"/>
                  </a:lnTo>
                  <a:lnTo>
                    <a:pt x="587" y="5106"/>
                  </a:lnTo>
                  <a:lnTo>
                    <a:pt x="398" y="5211"/>
                  </a:lnTo>
                  <a:lnTo>
                    <a:pt x="294" y="5357"/>
                  </a:lnTo>
                  <a:lnTo>
                    <a:pt x="43" y="5546"/>
                  </a:lnTo>
                  <a:lnTo>
                    <a:pt x="43" y="6048"/>
                  </a:lnTo>
                  <a:lnTo>
                    <a:pt x="1" y="6194"/>
                  </a:lnTo>
                  <a:lnTo>
                    <a:pt x="2093" y="7617"/>
                  </a:lnTo>
                  <a:lnTo>
                    <a:pt x="5901" y="10128"/>
                  </a:lnTo>
                  <a:lnTo>
                    <a:pt x="5943" y="10379"/>
                  </a:lnTo>
                  <a:lnTo>
                    <a:pt x="6069" y="10484"/>
                  </a:lnTo>
                  <a:lnTo>
                    <a:pt x="6278" y="10484"/>
                  </a:lnTo>
                  <a:lnTo>
                    <a:pt x="6445" y="10546"/>
                  </a:lnTo>
                  <a:lnTo>
                    <a:pt x="6550" y="10672"/>
                  </a:lnTo>
                  <a:lnTo>
                    <a:pt x="6696" y="10735"/>
                  </a:lnTo>
                  <a:lnTo>
                    <a:pt x="6801" y="10797"/>
                  </a:lnTo>
                  <a:lnTo>
                    <a:pt x="6801" y="10902"/>
                  </a:lnTo>
                  <a:lnTo>
                    <a:pt x="6738" y="11090"/>
                  </a:lnTo>
                  <a:lnTo>
                    <a:pt x="6780" y="11174"/>
                  </a:lnTo>
                  <a:lnTo>
                    <a:pt x="6906" y="11216"/>
                  </a:lnTo>
                  <a:lnTo>
                    <a:pt x="7178" y="11195"/>
                  </a:lnTo>
                  <a:lnTo>
                    <a:pt x="7408" y="11111"/>
                  </a:lnTo>
                  <a:lnTo>
                    <a:pt x="8266" y="10902"/>
                  </a:lnTo>
                  <a:lnTo>
                    <a:pt x="8998" y="10253"/>
                  </a:lnTo>
                  <a:lnTo>
                    <a:pt x="11592" y="8663"/>
                  </a:lnTo>
                  <a:lnTo>
                    <a:pt x="11509" y="8580"/>
                  </a:lnTo>
                  <a:lnTo>
                    <a:pt x="11446" y="8496"/>
                  </a:lnTo>
                  <a:lnTo>
                    <a:pt x="11383" y="8454"/>
                  </a:lnTo>
                  <a:lnTo>
                    <a:pt x="11279" y="8224"/>
                  </a:lnTo>
                  <a:lnTo>
                    <a:pt x="11195" y="8077"/>
                  </a:lnTo>
                  <a:lnTo>
                    <a:pt x="11090" y="8015"/>
                  </a:lnTo>
                  <a:lnTo>
                    <a:pt x="10651" y="8015"/>
                  </a:lnTo>
                  <a:lnTo>
                    <a:pt x="10567" y="7931"/>
                  </a:lnTo>
                  <a:lnTo>
                    <a:pt x="10546" y="7826"/>
                  </a:lnTo>
                  <a:lnTo>
                    <a:pt x="10504" y="7743"/>
                  </a:lnTo>
                  <a:lnTo>
                    <a:pt x="10463" y="7596"/>
                  </a:lnTo>
                  <a:lnTo>
                    <a:pt x="10504" y="7512"/>
                  </a:lnTo>
                  <a:lnTo>
                    <a:pt x="10463" y="7387"/>
                  </a:lnTo>
                  <a:lnTo>
                    <a:pt x="10421" y="7345"/>
                  </a:lnTo>
                  <a:lnTo>
                    <a:pt x="10316" y="7115"/>
                  </a:lnTo>
                  <a:lnTo>
                    <a:pt x="10191" y="6927"/>
                  </a:lnTo>
                  <a:lnTo>
                    <a:pt x="10107" y="6864"/>
                  </a:lnTo>
                  <a:lnTo>
                    <a:pt x="10149" y="6801"/>
                  </a:lnTo>
                  <a:lnTo>
                    <a:pt x="10191" y="6759"/>
                  </a:lnTo>
                  <a:lnTo>
                    <a:pt x="10316" y="6655"/>
                  </a:lnTo>
                  <a:lnTo>
                    <a:pt x="10358" y="6571"/>
                  </a:lnTo>
                  <a:lnTo>
                    <a:pt x="10337" y="6362"/>
                  </a:lnTo>
                  <a:lnTo>
                    <a:pt x="10295" y="6236"/>
                  </a:lnTo>
                  <a:lnTo>
                    <a:pt x="10316" y="6173"/>
                  </a:lnTo>
                  <a:lnTo>
                    <a:pt x="10358" y="5860"/>
                  </a:lnTo>
                  <a:lnTo>
                    <a:pt x="10295" y="5713"/>
                  </a:lnTo>
                  <a:lnTo>
                    <a:pt x="10295" y="5399"/>
                  </a:lnTo>
                  <a:lnTo>
                    <a:pt x="10295" y="5336"/>
                  </a:lnTo>
                  <a:lnTo>
                    <a:pt x="10253" y="5127"/>
                  </a:lnTo>
                  <a:lnTo>
                    <a:pt x="10253" y="4730"/>
                  </a:lnTo>
                  <a:lnTo>
                    <a:pt x="10191" y="4604"/>
                  </a:lnTo>
                  <a:lnTo>
                    <a:pt x="10128" y="4583"/>
                  </a:lnTo>
                  <a:lnTo>
                    <a:pt x="10128" y="4374"/>
                  </a:lnTo>
                  <a:lnTo>
                    <a:pt x="10191" y="4311"/>
                  </a:lnTo>
                  <a:lnTo>
                    <a:pt x="9814" y="3160"/>
                  </a:lnTo>
                  <a:lnTo>
                    <a:pt x="9688" y="3014"/>
                  </a:lnTo>
                  <a:lnTo>
                    <a:pt x="9584" y="2993"/>
                  </a:lnTo>
                  <a:lnTo>
                    <a:pt x="9521" y="2930"/>
                  </a:lnTo>
                  <a:lnTo>
                    <a:pt x="9395" y="2888"/>
                  </a:lnTo>
                  <a:lnTo>
                    <a:pt x="9375" y="2742"/>
                  </a:lnTo>
                  <a:lnTo>
                    <a:pt x="9186" y="2595"/>
                  </a:lnTo>
                  <a:lnTo>
                    <a:pt x="9144" y="2595"/>
                  </a:lnTo>
                  <a:lnTo>
                    <a:pt x="9061" y="2470"/>
                  </a:lnTo>
                  <a:lnTo>
                    <a:pt x="9082" y="2407"/>
                  </a:lnTo>
                  <a:lnTo>
                    <a:pt x="9040" y="2261"/>
                  </a:lnTo>
                  <a:lnTo>
                    <a:pt x="8977" y="2219"/>
                  </a:lnTo>
                  <a:lnTo>
                    <a:pt x="9061" y="1968"/>
                  </a:lnTo>
                  <a:lnTo>
                    <a:pt x="9186" y="1800"/>
                  </a:lnTo>
                  <a:lnTo>
                    <a:pt x="9270" y="1779"/>
                  </a:lnTo>
                  <a:lnTo>
                    <a:pt x="9312" y="1696"/>
                  </a:lnTo>
                  <a:lnTo>
                    <a:pt x="9395" y="1654"/>
                  </a:lnTo>
                  <a:lnTo>
                    <a:pt x="9416" y="1445"/>
                  </a:lnTo>
                  <a:lnTo>
                    <a:pt x="9479" y="1382"/>
                  </a:lnTo>
                  <a:lnTo>
                    <a:pt x="9395" y="1319"/>
                  </a:lnTo>
                  <a:lnTo>
                    <a:pt x="9458" y="1235"/>
                  </a:lnTo>
                  <a:lnTo>
                    <a:pt x="9500" y="1173"/>
                  </a:lnTo>
                  <a:lnTo>
                    <a:pt x="9479" y="1152"/>
                  </a:lnTo>
                  <a:lnTo>
                    <a:pt x="9416" y="1047"/>
                  </a:lnTo>
                  <a:lnTo>
                    <a:pt x="9375" y="901"/>
                  </a:lnTo>
                  <a:lnTo>
                    <a:pt x="9479" y="629"/>
                  </a:lnTo>
                  <a:lnTo>
                    <a:pt x="9479" y="440"/>
                  </a:lnTo>
                  <a:lnTo>
                    <a:pt x="9500" y="294"/>
                  </a:lnTo>
                  <a:lnTo>
                    <a:pt x="9479" y="210"/>
                  </a:lnTo>
                  <a:lnTo>
                    <a:pt x="9500" y="126"/>
                  </a:lnTo>
                  <a:lnTo>
                    <a:pt x="9479" y="106"/>
                  </a:lnTo>
                  <a:lnTo>
                    <a:pt x="9291" y="126"/>
                  </a:lnTo>
                  <a:lnTo>
                    <a:pt x="9207" y="106"/>
                  </a:lnTo>
                  <a:lnTo>
                    <a:pt x="8977" y="189"/>
                  </a:lnTo>
                  <a:lnTo>
                    <a:pt x="8851" y="85"/>
                  </a:lnTo>
                  <a:lnTo>
                    <a:pt x="8684" y="22"/>
                  </a:lnTo>
                  <a:lnTo>
                    <a:pt x="8684" y="85"/>
                  </a:lnTo>
                  <a:lnTo>
                    <a:pt x="8579" y="189"/>
                  </a:lnTo>
                  <a:lnTo>
                    <a:pt x="8370" y="168"/>
                  </a:lnTo>
                  <a:lnTo>
                    <a:pt x="8370" y="64"/>
                  </a:lnTo>
                  <a:lnTo>
                    <a:pt x="8307"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7008;p56"/>
            <p:cNvSpPr/>
            <p:nvPr/>
          </p:nvSpPr>
          <p:spPr>
            <a:xfrm>
              <a:off x="3661636" y="2898825"/>
              <a:ext cx="79733" cy="60206"/>
            </a:xfrm>
            <a:custGeom>
              <a:avLst/>
              <a:gdLst/>
              <a:ahLst/>
              <a:cxnLst/>
              <a:rect l="l" t="t" r="r" b="b"/>
              <a:pathLst>
                <a:path w="6696" h="5294" extrusionOk="0">
                  <a:moveTo>
                    <a:pt x="4269" y="0"/>
                  </a:moveTo>
                  <a:lnTo>
                    <a:pt x="4164" y="42"/>
                  </a:lnTo>
                  <a:lnTo>
                    <a:pt x="4122" y="84"/>
                  </a:lnTo>
                  <a:lnTo>
                    <a:pt x="4038" y="84"/>
                  </a:lnTo>
                  <a:lnTo>
                    <a:pt x="3913" y="188"/>
                  </a:lnTo>
                  <a:lnTo>
                    <a:pt x="3871" y="502"/>
                  </a:lnTo>
                  <a:lnTo>
                    <a:pt x="3766" y="691"/>
                  </a:lnTo>
                  <a:lnTo>
                    <a:pt x="3745" y="921"/>
                  </a:lnTo>
                  <a:lnTo>
                    <a:pt x="3662" y="1046"/>
                  </a:lnTo>
                  <a:lnTo>
                    <a:pt x="3411" y="1318"/>
                  </a:lnTo>
                  <a:lnTo>
                    <a:pt x="3327" y="1318"/>
                  </a:lnTo>
                  <a:lnTo>
                    <a:pt x="3222" y="1402"/>
                  </a:lnTo>
                  <a:lnTo>
                    <a:pt x="2992" y="1465"/>
                  </a:lnTo>
                  <a:lnTo>
                    <a:pt x="2825" y="1632"/>
                  </a:lnTo>
                  <a:lnTo>
                    <a:pt x="2783" y="1632"/>
                  </a:lnTo>
                  <a:lnTo>
                    <a:pt x="2553" y="1779"/>
                  </a:lnTo>
                  <a:lnTo>
                    <a:pt x="2406" y="1841"/>
                  </a:lnTo>
                  <a:lnTo>
                    <a:pt x="2344" y="1967"/>
                  </a:lnTo>
                  <a:lnTo>
                    <a:pt x="2072" y="2155"/>
                  </a:lnTo>
                  <a:lnTo>
                    <a:pt x="2155" y="2365"/>
                  </a:lnTo>
                  <a:lnTo>
                    <a:pt x="2155" y="2490"/>
                  </a:lnTo>
                  <a:lnTo>
                    <a:pt x="1925" y="2699"/>
                  </a:lnTo>
                  <a:lnTo>
                    <a:pt x="1758" y="3013"/>
                  </a:lnTo>
                  <a:lnTo>
                    <a:pt x="1758" y="3118"/>
                  </a:lnTo>
                  <a:lnTo>
                    <a:pt x="1862" y="3327"/>
                  </a:lnTo>
                  <a:lnTo>
                    <a:pt x="1779" y="3536"/>
                  </a:lnTo>
                  <a:lnTo>
                    <a:pt x="1841" y="3599"/>
                  </a:lnTo>
                  <a:lnTo>
                    <a:pt x="1883" y="3662"/>
                  </a:lnTo>
                  <a:lnTo>
                    <a:pt x="1862" y="3829"/>
                  </a:lnTo>
                  <a:lnTo>
                    <a:pt x="1507" y="4248"/>
                  </a:lnTo>
                  <a:lnTo>
                    <a:pt x="1444" y="4394"/>
                  </a:lnTo>
                  <a:lnTo>
                    <a:pt x="1297" y="4582"/>
                  </a:lnTo>
                  <a:lnTo>
                    <a:pt x="1109" y="4603"/>
                  </a:lnTo>
                  <a:lnTo>
                    <a:pt x="712" y="4959"/>
                  </a:lnTo>
                  <a:lnTo>
                    <a:pt x="147" y="5064"/>
                  </a:lnTo>
                  <a:lnTo>
                    <a:pt x="0" y="5273"/>
                  </a:lnTo>
                  <a:lnTo>
                    <a:pt x="2344" y="5294"/>
                  </a:lnTo>
                  <a:lnTo>
                    <a:pt x="2344" y="4792"/>
                  </a:lnTo>
                  <a:lnTo>
                    <a:pt x="2595" y="4603"/>
                  </a:lnTo>
                  <a:lnTo>
                    <a:pt x="2699" y="4457"/>
                  </a:lnTo>
                  <a:lnTo>
                    <a:pt x="2888" y="4352"/>
                  </a:lnTo>
                  <a:lnTo>
                    <a:pt x="3181" y="4289"/>
                  </a:lnTo>
                  <a:lnTo>
                    <a:pt x="3348" y="4289"/>
                  </a:lnTo>
                  <a:lnTo>
                    <a:pt x="3453" y="4248"/>
                  </a:lnTo>
                  <a:lnTo>
                    <a:pt x="3662" y="4248"/>
                  </a:lnTo>
                  <a:lnTo>
                    <a:pt x="3913" y="4185"/>
                  </a:lnTo>
                  <a:lnTo>
                    <a:pt x="4373" y="3934"/>
                  </a:lnTo>
                  <a:lnTo>
                    <a:pt x="5001" y="3557"/>
                  </a:lnTo>
                  <a:lnTo>
                    <a:pt x="5398" y="3306"/>
                  </a:lnTo>
                  <a:lnTo>
                    <a:pt x="5440" y="3181"/>
                  </a:lnTo>
                  <a:lnTo>
                    <a:pt x="5419" y="2992"/>
                  </a:lnTo>
                  <a:lnTo>
                    <a:pt x="5503" y="2867"/>
                  </a:lnTo>
                  <a:lnTo>
                    <a:pt x="5608" y="2762"/>
                  </a:lnTo>
                  <a:lnTo>
                    <a:pt x="5754" y="2553"/>
                  </a:lnTo>
                  <a:lnTo>
                    <a:pt x="5901" y="2511"/>
                  </a:lnTo>
                  <a:lnTo>
                    <a:pt x="6570" y="2511"/>
                  </a:lnTo>
                  <a:lnTo>
                    <a:pt x="6654" y="2406"/>
                  </a:lnTo>
                  <a:lnTo>
                    <a:pt x="6633" y="2365"/>
                  </a:lnTo>
                  <a:lnTo>
                    <a:pt x="6696" y="2197"/>
                  </a:lnTo>
                  <a:lnTo>
                    <a:pt x="6654" y="2176"/>
                  </a:lnTo>
                  <a:lnTo>
                    <a:pt x="6570" y="2155"/>
                  </a:lnTo>
                  <a:lnTo>
                    <a:pt x="6528" y="2093"/>
                  </a:lnTo>
                  <a:lnTo>
                    <a:pt x="6445" y="2093"/>
                  </a:lnTo>
                  <a:lnTo>
                    <a:pt x="6424" y="1967"/>
                  </a:lnTo>
                  <a:lnTo>
                    <a:pt x="6340" y="1821"/>
                  </a:lnTo>
                  <a:lnTo>
                    <a:pt x="6277" y="1360"/>
                  </a:lnTo>
                  <a:lnTo>
                    <a:pt x="6256" y="1297"/>
                  </a:lnTo>
                  <a:lnTo>
                    <a:pt x="6256" y="1046"/>
                  </a:lnTo>
                  <a:lnTo>
                    <a:pt x="6256" y="879"/>
                  </a:lnTo>
                  <a:lnTo>
                    <a:pt x="6235" y="837"/>
                  </a:lnTo>
                  <a:lnTo>
                    <a:pt x="6214" y="732"/>
                  </a:lnTo>
                  <a:lnTo>
                    <a:pt x="6152" y="628"/>
                  </a:lnTo>
                  <a:lnTo>
                    <a:pt x="6131" y="586"/>
                  </a:lnTo>
                  <a:lnTo>
                    <a:pt x="6068" y="502"/>
                  </a:lnTo>
                  <a:lnTo>
                    <a:pt x="6005" y="523"/>
                  </a:lnTo>
                  <a:lnTo>
                    <a:pt x="5691" y="502"/>
                  </a:lnTo>
                  <a:lnTo>
                    <a:pt x="5608" y="419"/>
                  </a:lnTo>
                  <a:lnTo>
                    <a:pt x="5587" y="314"/>
                  </a:lnTo>
                  <a:lnTo>
                    <a:pt x="5524" y="293"/>
                  </a:lnTo>
                  <a:lnTo>
                    <a:pt x="5419" y="398"/>
                  </a:lnTo>
                  <a:lnTo>
                    <a:pt x="5231" y="460"/>
                  </a:lnTo>
                  <a:lnTo>
                    <a:pt x="5064" y="398"/>
                  </a:lnTo>
                  <a:lnTo>
                    <a:pt x="4959" y="398"/>
                  </a:lnTo>
                  <a:lnTo>
                    <a:pt x="4854" y="460"/>
                  </a:lnTo>
                  <a:lnTo>
                    <a:pt x="4666" y="481"/>
                  </a:lnTo>
                  <a:lnTo>
                    <a:pt x="4541" y="460"/>
                  </a:lnTo>
                  <a:lnTo>
                    <a:pt x="4373" y="293"/>
                  </a:lnTo>
                  <a:lnTo>
                    <a:pt x="4331" y="251"/>
                  </a:lnTo>
                  <a:lnTo>
                    <a:pt x="4290" y="147"/>
                  </a:lnTo>
                  <a:lnTo>
                    <a:pt x="4290" y="84"/>
                  </a:lnTo>
                  <a:lnTo>
                    <a:pt x="4290" y="42"/>
                  </a:lnTo>
                  <a:lnTo>
                    <a:pt x="4269"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7009;p56"/>
            <p:cNvSpPr/>
            <p:nvPr/>
          </p:nvSpPr>
          <p:spPr>
            <a:xfrm>
              <a:off x="3632974" y="2958780"/>
              <a:ext cx="56573" cy="43318"/>
            </a:xfrm>
            <a:custGeom>
              <a:avLst/>
              <a:gdLst/>
              <a:ahLst/>
              <a:cxnLst/>
              <a:rect l="l" t="t" r="r" b="b"/>
              <a:pathLst>
                <a:path w="4751" h="3809" extrusionOk="0">
                  <a:moveTo>
                    <a:pt x="2407" y="1"/>
                  </a:moveTo>
                  <a:lnTo>
                    <a:pt x="2177" y="315"/>
                  </a:lnTo>
                  <a:lnTo>
                    <a:pt x="2177" y="524"/>
                  </a:lnTo>
                  <a:lnTo>
                    <a:pt x="2072" y="545"/>
                  </a:lnTo>
                  <a:lnTo>
                    <a:pt x="1675" y="754"/>
                  </a:lnTo>
                  <a:lnTo>
                    <a:pt x="1633" y="859"/>
                  </a:lnTo>
                  <a:lnTo>
                    <a:pt x="1466" y="942"/>
                  </a:lnTo>
                  <a:lnTo>
                    <a:pt x="1528" y="1089"/>
                  </a:lnTo>
                  <a:lnTo>
                    <a:pt x="1194" y="1612"/>
                  </a:lnTo>
                  <a:lnTo>
                    <a:pt x="1152" y="1779"/>
                  </a:lnTo>
                  <a:lnTo>
                    <a:pt x="901" y="2030"/>
                  </a:lnTo>
                  <a:lnTo>
                    <a:pt x="796" y="2093"/>
                  </a:lnTo>
                  <a:lnTo>
                    <a:pt x="671" y="2365"/>
                  </a:lnTo>
                  <a:lnTo>
                    <a:pt x="671" y="2470"/>
                  </a:lnTo>
                  <a:lnTo>
                    <a:pt x="461" y="2763"/>
                  </a:lnTo>
                  <a:lnTo>
                    <a:pt x="419" y="2847"/>
                  </a:lnTo>
                  <a:lnTo>
                    <a:pt x="503" y="2888"/>
                  </a:lnTo>
                  <a:lnTo>
                    <a:pt x="398" y="2930"/>
                  </a:lnTo>
                  <a:lnTo>
                    <a:pt x="210" y="3265"/>
                  </a:lnTo>
                  <a:lnTo>
                    <a:pt x="147" y="3286"/>
                  </a:lnTo>
                  <a:lnTo>
                    <a:pt x="64" y="3370"/>
                  </a:lnTo>
                  <a:lnTo>
                    <a:pt x="85" y="3495"/>
                  </a:lnTo>
                  <a:lnTo>
                    <a:pt x="1" y="3621"/>
                  </a:lnTo>
                  <a:lnTo>
                    <a:pt x="43" y="3809"/>
                  </a:lnTo>
                  <a:lnTo>
                    <a:pt x="2344" y="3809"/>
                  </a:lnTo>
                  <a:lnTo>
                    <a:pt x="2303" y="2742"/>
                  </a:lnTo>
                  <a:lnTo>
                    <a:pt x="2386" y="2575"/>
                  </a:lnTo>
                  <a:lnTo>
                    <a:pt x="2512" y="2512"/>
                  </a:lnTo>
                  <a:lnTo>
                    <a:pt x="2658" y="2470"/>
                  </a:lnTo>
                  <a:lnTo>
                    <a:pt x="2867" y="2470"/>
                  </a:lnTo>
                  <a:lnTo>
                    <a:pt x="2888" y="963"/>
                  </a:lnTo>
                  <a:lnTo>
                    <a:pt x="4709" y="984"/>
                  </a:lnTo>
                  <a:lnTo>
                    <a:pt x="4709" y="168"/>
                  </a:lnTo>
                  <a:lnTo>
                    <a:pt x="4751" y="22"/>
                  </a:lnTo>
                  <a:lnTo>
                    <a:pt x="2407"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7010;p56"/>
            <p:cNvSpPr/>
            <p:nvPr/>
          </p:nvSpPr>
          <p:spPr>
            <a:xfrm>
              <a:off x="3632736" y="2960691"/>
              <a:ext cx="81233" cy="85430"/>
            </a:xfrm>
            <a:custGeom>
              <a:avLst/>
              <a:gdLst/>
              <a:ahLst/>
              <a:cxnLst/>
              <a:rect l="l" t="t" r="r" b="b"/>
              <a:pathLst>
                <a:path w="6822" h="7512" extrusionOk="0">
                  <a:moveTo>
                    <a:pt x="4729" y="0"/>
                  </a:moveTo>
                  <a:lnTo>
                    <a:pt x="4729" y="816"/>
                  </a:lnTo>
                  <a:lnTo>
                    <a:pt x="2908" y="795"/>
                  </a:lnTo>
                  <a:lnTo>
                    <a:pt x="2887" y="2302"/>
                  </a:lnTo>
                  <a:lnTo>
                    <a:pt x="2678" y="2302"/>
                  </a:lnTo>
                  <a:lnTo>
                    <a:pt x="2532" y="2344"/>
                  </a:lnTo>
                  <a:lnTo>
                    <a:pt x="2406" y="2407"/>
                  </a:lnTo>
                  <a:lnTo>
                    <a:pt x="2323" y="2574"/>
                  </a:lnTo>
                  <a:lnTo>
                    <a:pt x="2364" y="3641"/>
                  </a:lnTo>
                  <a:lnTo>
                    <a:pt x="63" y="3641"/>
                  </a:lnTo>
                  <a:lnTo>
                    <a:pt x="63" y="3662"/>
                  </a:lnTo>
                  <a:lnTo>
                    <a:pt x="0" y="3808"/>
                  </a:lnTo>
                  <a:lnTo>
                    <a:pt x="0" y="4039"/>
                  </a:lnTo>
                  <a:lnTo>
                    <a:pt x="126" y="3871"/>
                  </a:lnTo>
                  <a:lnTo>
                    <a:pt x="188" y="4018"/>
                  </a:lnTo>
                  <a:lnTo>
                    <a:pt x="209" y="4039"/>
                  </a:lnTo>
                  <a:lnTo>
                    <a:pt x="293" y="3976"/>
                  </a:lnTo>
                  <a:lnTo>
                    <a:pt x="439" y="4248"/>
                  </a:lnTo>
                  <a:lnTo>
                    <a:pt x="398" y="4331"/>
                  </a:lnTo>
                  <a:lnTo>
                    <a:pt x="418" y="4436"/>
                  </a:lnTo>
                  <a:lnTo>
                    <a:pt x="398" y="4645"/>
                  </a:lnTo>
                  <a:lnTo>
                    <a:pt x="314" y="4645"/>
                  </a:lnTo>
                  <a:lnTo>
                    <a:pt x="230" y="4687"/>
                  </a:lnTo>
                  <a:lnTo>
                    <a:pt x="418" y="4917"/>
                  </a:lnTo>
                  <a:lnTo>
                    <a:pt x="523" y="5524"/>
                  </a:lnTo>
                  <a:lnTo>
                    <a:pt x="481" y="5943"/>
                  </a:lnTo>
                  <a:lnTo>
                    <a:pt x="335" y="6131"/>
                  </a:lnTo>
                  <a:lnTo>
                    <a:pt x="272" y="6487"/>
                  </a:lnTo>
                  <a:lnTo>
                    <a:pt x="209" y="6738"/>
                  </a:lnTo>
                  <a:lnTo>
                    <a:pt x="314" y="6654"/>
                  </a:lnTo>
                  <a:lnTo>
                    <a:pt x="398" y="6654"/>
                  </a:lnTo>
                  <a:lnTo>
                    <a:pt x="523" y="6549"/>
                  </a:lnTo>
                  <a:lnTo>
                    <a:pt x="837" y="6487"/>
                  </a:lnTo>
                  <a:lnTo>
                    <a:pt x="1130" y="6382"/>
                  </a:lnTo>
                  <a:lnTo>
                    <a:pt x="1235" y="6382"/>
                  </a:lnTo>
                  <a:lnTo>
                    <a:pt x="1486" y="6466"/>
                  </a:lnTo>
                  <a:lnTo>
                    <a:pt x="1653" y="6487"/>
                  </a:lnTo>
                  <a:lnTo>
                    <a:pt x="1779" y="6654"/>
                  </a:lnTo>
                  <a:lnTo>
                    <a:pt x="1779" y="6738"/>
                  </a:lnTo>
                  <a:lnTo>
                    <a:pt x="1862" y="6759"/>
                  </a:lnTo>
                  <a:lnTo>
                    <a:pt x="1946" y="6696"/>
                  </a:lnTo>
                  <a:lnTo>
                    <a:pt x="1988" y="6738"/>
                  </a:lnTo>
                  <a:lnTo>
                    <a:pt x="2071" y="6738"/>
                  </a:lnTo>
                  <a:lnTo>
                    <a:pt x="2113" y="6780"/>
                  </a:lnTo>
                  <a:lnTo>
                    <a:pt x="2155" y="6905"/>
                  </a:lnTo>
                  <a:lnTo>
                    <a:pt x="2281" y="7010"/>
                  </a:lnTo>
                  <a:lnTo>
                    <a:pt x="2281" y="7156"/>
                  </a:lnTo>
                  <a:lnTo>
                    <a:pt x="2406" y="7177"/>
                  </a:lnTo>
                  <a:lnTo>
                    <a:pt x="2427" y="7303"/>
                  </a:lnTo>
                  <a:lnTo>
                    <a:pt x="2532" y="7324"/>
                  </a:lnTo>
                  <a:lnTo>
                    <a:pt x="2699" y="7428"/>
                  </a:lnTo>
                  <a:lnTo>
                    <a:pt x="2720" y="7512"/>
                  </a:lnTo>
                  <a:lnTo>
                    <a:pt x="2846" y="7407"/>
                  </a:lnTo>
                  <a:lnTo>
                    <a:pt x="3034" y="7407"/>
                  </a:lnTo>
                  <a:lnTo>
                    <a:pt x="3097" y="7261"/>
                  </a:lnTo>
                  <a:lnTo>
                    <a:pt x="3097" y="7177"/>
                  </a:lnTo>
                  <a:lnTo>
                    <a:pt x="3097" y="6947"/>
                  </a:lnTo>
                  <a:lnTo>
                    <a:pt x="3264" y="6884"/>
                  </a:lnTo>
                  <a:lnTo>
                    <a:pt x="3411" y="6884"/>
                  </a:lnTo>
                  <a:lnTo>
                    <a:pt x="3431" y="7052"/>
                  </a:lnTo>
                  <a:lnTo>
                    <a:pt x="3515" y="7219"/>
                  </a:lnTo>
                  <a:lnTo>
                    <a:pt x="3578" y="7282"/>
                  </a:lnTo>
                  <a:lnTo>
                    <a:pt x="3724" y="6989"/>
                  </a:lnTo>
                  <a:lnTo>
                    <a:pt x="3996" y="6863"/>
                  </a:lnTo>
                  <a:lnTo>
                    <a:pt x="4143" y="6905"/>
                  </a:lnTo>
                  <a:lnTo>
                    <a:pt x="4164" y="7093"/>
                  </a:lnTo>
                  <a:lnTo>
                    <a:pt x="4206" y="7156"/>
                  </a:lnTo>
                  <a:lnTo>
                    <a:pt x="4310" y="7052"/>
                  </a:lnTo>
                  <a:lnTo>
                    <a:pt x="4394" y="7052"/>
                  </a:lnTo>
                  <a:lnTo>
                    <a:pt x="4457" y="7114"/>
                  </a:lnTo>
                  <a:lnTo>
                    <a:pt x="4520" y="7156"/>
                  </a:lnTo>
                  <a:lnTo>
                    <a:pt x="6570" y="7156"/>
                  </a:lnTo>
                  <a:lnTo>
                    <a:pt x="6758" y="6633"/>
                  </a:lnTo>
                  <a:lnTo>
                    <a:pt x="6570" y="6528"/>
                  </a:lnTo>
                  <a:lnTo>
                    <a:pt x="6131" y="1423"/>
                  </a:lnTo>
                  <a:lnTo>
                    <a:pt x="6821" y="1423"/>
                  </a:lnTo>
                  <a:lnTo>
                    <a:pt x="4729"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7011;p56"/>
            <p:cNvSpPr/>
            <p:nvPr/>
          </p:nvSpPr>
          <p:spPr>
            <a:xfrm>
              <a:off x="3665125" y="2976874"/>
              <a:ext cx="112121" cy="99236"/>
            </a:xfrm>
            <a:custGeom>
              <a:avLst/>
              <a:gdLst/>
              <a:ahLst/>
              <a:cxnLst/>
              <a:rect l="l" t="t" r="r" b="b"/>
              <a:pathLst>
                <a:path w="9416" h="8726" extrusionOk="0">
                  <a:moveTo>
                    <a:pt x="3411" y="0"/>
                  </a:moveTo>
                  <a:lnTo>
                    <a:pt x="3850" y="5105"/>
                  </a:lnTo>
                  <a:lnTo>
                    <a:pt x="4038" y="5210"/>
                  </a:lnTo>
                  <a:lnTo>
                    <a:pt x="3850" y="5733"/>
                  </a:lnTo>
                  <a:lnTo>
                    <a:pt x="1800" y="5733"/>
                  </a:lnTo>
                  <a:lnTo>
                    <a:pt x="1737" y="5691"/>
                  </a:lnTo>
                  <a:lnTo>
                    <a:pt x="1674" y="5629"/>
                  </a:lnTo>
                  <a:lnTo>
                    <a:pt x="1590" y="5629"/>
                  </a:lnTo>
                  <a:lnTo>
                    <a:pt x="1486" y="5733"/>
                  </a:lnTo>
                  <a:lnTo>
                    <a:pt x="1444" y="5670"/>
                  </a:lnTo>
                  <a:lnTo>
                    <a:pt x="1423" y="5482"/>
                  </a:lnTo>
                  <a:lnTo>
                    <a:pt x="1276" y="5440"/>
                  </a:lnTo>
                  <a:lnTo>
                    <a:pt x="1004" y="5566"/>
                  </a:lnTo>
                  <a:lnTo>
                    <a:pt x="858" y="5859"/>
                  </a:lnTo>
                  <a:lnTo>
                    <a:pt x="795" y="5796"/>
                  </a:lnTo>
                  <a:lnTo>
                    <a:pt x="711" y="5629"/>
                  </a:lnTo>
                  <a:lnTo>
                    <a:pt x="691" y="5461"/>
                  </a:lnTo>
                  <a:lnTo>
                    <a:pt x="544" y="5461"/>
                  </a:lnTo>
                  <a:lnTo>
                    <a:pt x="377" y="5524"/>
                  </a:lnTo>
                  <a:lnTo>
                    <a:pt x="377" y="5754"/>
                  </a:lnTo>
                  <a:lnTo>
                    <a:pt x="377" y="5838"/>
                  </a:lnTo>
                  <a:lnTo>
                    <a:pt x="314" y="5984"/>
                  </a:lnTo>
                  <a:lnTo>
                    <a:pt x="126" y="5984"/>
                  </a:lnTo>
                  <a:lnTo>
                    <a:pt x="0" y="6089"/>
                  </a:lnTo>
                  <a:lnTo>
                    <a:pt x="84" y="6173"/>
                  </a:lnTo>
                  <a:lnTo>
                    <a:pt x="84" y="6277"/>
                  </a:lnTo>
                  <a:lnTo>
                    <a:pt x="105" y="6361"/>
                  </a:lnTo>
                  <a:lnTo>
                    <a:pt x="63" y="6591"/>
                  </a:lnTo>
                  <a:lnTo>
                    <a:pt x="84" y="6675"/>
                  </a:lnTo>
                  <a:lnTo>
                    <a:pt x="209" y="6800"/>
                  </a:lnTo>
                  <a:lnTo>
                    <a:pt x="272" y="6926"/>
                  </a:lnTo>
                  <a:lnTo>
                    <a:pt x="335" y="7010"/>
                  </a:lnTo>
                  <a:lnTo>
                    <a:pt x="398" y="6989"/>
                  </a:lnTo>
                  <a:lnTo>
                    <a:pt x="481" y="7030"/>
                  </a:lnTo>
                  <a:lnTo>
                    <a:pt x="502" y="7114"/>
                  </a:lnTo>
                  <a:lnTo>
                    <a:pt x="586" y="7219"/>
                  </a:lnTo>
                  <a:lnTo>
                    <a:pt x="586" y="7261"/>
                  </a:lnTo>
                  <a:lnTo>
                    <a:pt x="523" y="7344"/>
                  </a:lnTo>
                  <a:lnTo>
                    <a:pt x="544" y="7428"/>
                  </a:lnTo>
                  <a:lnTo>
                    <a:pt x="691" y="7512"/>
                  </a:lnTo>
                  <a:lnTo>
                    <a:pt x="691" y="7616"/>
                  </a:lnTo>
                  <a:lnTo>
                    <a:pt x="649" y="7679"/>
                  </a:lnTo>
                  <a:lnTo>
                    <a:pt x="732" y="7721"/>
                  </a:lnTo>
                  <a:lnTo>
                    <a:pt x="837" y="7658"/>
                  </a:lnTo>
                  <a:lnTo>
                    <a:pt x="921" y="7679"/>
                  </a:lnTo>
                  <a:lnTo>
                    <a:pt x="1046" y="7784"/>
                  </a:lnTo>
                  <a:lnTo>
                    <a:pt x="1214" y="7784"/>
                  </a:lnTo>
                  <a:lnTo>
                    <a:pt x="1318" y="7721"/>
                  </a:lnTo>
                  <a:lnTo>
                    <a:pt x="1381" y="7679"/>
                  </a:lnTo>
                  <a:lnTo>
                    <a:pt x="1486" y="7533"/>
                  </a:lnTo>
                  <a:lnTo>
                    <a:pt x="1632" y="7533"/>
                  </a:lnTo>
                  <a:lnTo>
                    <a:pt x="1779" y="7616"/>
                  </a:lnTo>
                  <a:lnTo>
                    <a:pt x="1800" y="7554"/>
                  </a:lnTo>
                  <a:lnTo>
                    <a:pt x="1904" y="7533"/>
                  </a:lnTo>
                  <a:lnTo>
                    <a:pt x="1946" y="7574"/>
                  </a:lnTo>
                  <a:lnTo>
                    <a:pt x="2072" y="7679"/>
                  </a:lnTo>
                  <a:lnTo>
                    <a:pt x="2113" y="7826"/>
                  </a:lnTo>
                  <a:lnTo>
                    <a:pt x="2092" y="7972"/>
                  </a:lnTo>
                  <a:lnTo>
                    <a:pt x="2155" y="8035"/>
                  </a:lnTo>
                  <a:lnTo>
                    <a:pt x="2281" y="8056"/>
                  </a:lnTo>
                  <a:lnTo>
                    <a:pt x="2281" y="8098"/>
                  </a:lnTo>
                  <a:lnTo>
                    <a:pt x="2176" y="8265"/>
                  </a:lnTo>
                  <a:lnTo>
                    <a:pt x="2113" y="8411"/>
                  </a:lnTo>
                  <a:lnTo>
                    <a:pt x="2113" y="8411"/>
                  </a:lnTo>
                  <a:lnTo>
                    <a:pt x="2218" y="8390"/>
                  </a:lnTo>
                  <a:lnTo>
                    <a:pt x="2281" y="8307"/>
                  </a:lnTo>
                  <a:lnTo>
                    <a:pt x="2364" y="8307"/>
                  </a:lnTo>
                  <a:lnTo>
                    <a:pt x="2364" y="8411"/>
                  </a:lnTo>
                  <a:lnTo>
                    <a:pt x="2385" y="8495"/>
                  </a:lnTo>
                  <a:lnTo>
                    <a:pt x="2385" y="8558"/>
                  </a:lnTo>
                  <a:lnTo>
                    <a:pt x="2532" y="8579"/>
                  </a:lnTo>
                  <a:lnTo>
                    <a:pt x="2595" y="8621"/>
                  </a:lnTo>
                  <a:lnTo>
                    <a:pt x="2595" y="8704"/>
                  </a:lnTo>
                  <a:lnTo>
                    <a:pt x="2783" y="8600"/>
                  </a:lnTo>
                  <a:lnTo>
                    <a:pt x="2846" y="8600"/>
                  </a:lnTo>
                  <a:lnTo>
                    <a:pt x="2992" y="8683"/>
                  </a:lnTo>
                  <a:lnTo>
                    <a:pt x="3222" y="8683"/>
                  </a:lnTo>
                  <a:lnTo>
                    <a:pt x="3264" y="8662"/>
                  </a:lnTo>
                  <a:lnTo>
                    <a:pt x="3264" y="8600"/>
                  </a:lnTo>
                  <a:lnTo>
                    <a:pt x="3452" y="8558"/>
                  </a:lnTo>
                  <a:lnTo>
                    <a:pt x="3620" y="8579"/>
                  </a:lnTo>
                  <a:lnTo>
                    <a:pt x="3578" y="8621"/>
                  </a:lnTo>
                  <a:lnTo>
                    <a:pt x="3620" y="8683"/>
                  </a:lnTo>
                  <a:lnTo>
                    <a:pt x="3787" y="8725"/>
                  </a:lnTo>
                  <a:lnTo>
                    <a:pt x="3892" y="8579"/>
                  </a:lnTo>
                  <a:lnTo>
                    <a:pt x="3976" y="8516"/>
                  </a:lnTo>
                  <a:lnTo>
                    <a:pt x="3997" y="8390"/>
                  </a:lnTo>
                  <a:lnTo>
                    <a:pt x="3976" y="8307"/>
                  </a:lnTo>
                  <a:lnTo>
                    <a:pt x="3976" y="8181"/>
                  </a:lnTo>
                  <a:lnTo>
                    <a:pt x="4080" y="8160"/>
                  </a:lnTo>
                  <a:lnTo>
                    <a:pt x="4059" y="7993"/>
                  </a:lnTo>
                  <a:lnTo>
                    <a:pt x="4038" y="7888"/>
                  </a:lnTo>
                  <a:lnTo>
                    <a:pt x="4143" y="7826"/>
                  </a:lnTo>
                  <a:lnTo>
                    <a:pt x="4269" y="7679"/>
                  </a:lnTo>
                  <a:lnTo>
                    <a:pt x="4457" y="7407"/>
                  </a:lnTo>
                  <a:lnTo>
                    <a:pt x="4561" y="7219"/>
                  </a:lnTo>
                  <a:lnTo>
                    <a:pt x="4582" y="7135"/>
                  </a:lnTo>
                  <a:lnTo>
                    <a:pt x="4708" y="6926"/>
                  </a:lnTo>
                  <a:lnTo>
                    <a:pt x="4792" y="6905"/>
                  </a:lnTo>
                  <a:lnTo>
                    <a:pt x="4813" y="6821"/>
                  </a:lnTo>
                  <a:lnTo>
                    <a:pt x="4980" y="6800"/>
                  </a:lnTo>
                  <a:lnTo>
                    <a:pt x="5043" y="6821"/>
                  </a:lnTo>
                  <a:lnTo>
                    <a:pt x="5336" y="6738"/>
                  </a:lnTo>
                  <a:lnTo>
                    <a:pt x="5398" y="6612"/>
                  </a:lnTo>
                  <a:lnTo>
                    <a:pt x="5712" y="6403"/>
                  </a:lnTo>
                  <a:lnTo>
                    <a:pt x="6152" y="6173"/>
                  </a:lnTo>
                  <a:lnTo>
                    <a:pt x="6277" y="6047"/>
                  </a:lnTo>
                  <a:lnTo>
                    <a:pt x="6465" y="5942"/>
                  </a:lnTo>
                  <a:lnTo>
                    <a:pt x="6758" y="5901"/>
                  </a:lnTo>
                  <a:lnTo>
                    <a:pt x="6884" y="5880"/>
                  </a:lnTo>
                  <a:lnTo>
                    <a:pt x="7072" y="5942"/>
                  </a:lnTo>
                  <a:lnTo>
                    <a:pt x="7177" y="5942"/>
                  </a:lnTo>
                  <a:lnTo>
                    <a:pt x="7198" y="5984"/>
                  </a:lnTo>
                  <a:lnTo>
                    <a:pt x="7219" y="5963"/>
                  </a:lnTo>
                  <a:lnTo>
                    <a:pt x="7344" y="5984"/>
                  </a:lnTo>
                  <a:lnTo>
                    <a:pt x="7742" y="5963"/>
                  </a:lnTo>
                  <a:lnTo>
                    <a:pt x="7867" y="5963"/>
                  </a:lnTo>
                  <a:lnTo>
                    <a:pt x="8035" y="5880"/>
                  </a:lnTo>
                  <a:lnTo>
                    <a:pt x="8390" y="5880"/>
                  </a:lnTo>
                  <a:lnTo>
                    <a:pt x="8558" y="5775"/>
                  </a:lnTo>
                  <a:lnTo>
                    <a:pt x="8746" y="5775"/>
                  </a:lnTo>
                  <a:lnTo>
                    <a:pt x="8893" y="5670"/>
                  </a:lnTo>
                  <a:lnTo>
                    <a:pt x="9186" y="5524"/>
                  </a:lnTo>
                  <a:lnTo>
                    <a:pt x="9227" y="5377"/>
                  </a:lnTo>
                  <a:lnTo>
                    <a:pt x="9269" y="5210"/>
                  </a:lnTo>
                  <a:lnTo>
                    <a:pt x="9332" y="5126"/>
                  </a:lnTo>
                  <a:lnTo>
                    <a:pt x="9395" y="4624"/>
                  </a:lnTo>
                  <a:lnTo>
                    <a:pt x="9416" y="3494"/>
                  </a:lnTo>
                  <a:lnTo>
                    <a:pt x="9186" y="3578"/>
                  </a:lnTo>
                  <a:lnTo>
                    <a:pt x="8914" y="3599"/>
                  </a:lnTo>
                  <a:lnTo>
                    <a:pt x="8788" y="3557"/>
                  </a:lnTo>
                  <a:lnTo>
                    <a:pt x="8746" y="3473"/>
                  </a:lnTo>
                  <a:lnTo>
                    <a:pt x="8809" y="3285"/>
                  </a:lnTo>
                  <a:lnTo>
                    <a:pt x="8809" y="3180"/>
                  </a:lnTo>
                  <a:lnTo>
                    <a:pt x="8704" y="3118"/>
                  </a:lnTo>
                  <a:lnTo>
                    <a:pt x="8558" y="3055"/>
                  </a:lnTo>
                  <a:lnTo>
                    <a:pt x="8453" y="2929"/>
                  </a:lnTo>
                  <a:lnTo>
                    <a:pt x="8286" y="2867"/>
                  </a:lnTo>
                  <a:lnTo>
                    <a:pt x="8077" y="2867"/>
                  </a:lnTo>
                  <a:lnTo>
                    <a:pt x="7951" y="2762"/>
                  </a:lnTo>
                  <a:lnTo>
                    <a:pt x="7909" y="2511"/>
                  </a:lnTo>
                  <a:lnTo>
                    <a:pt x="4101"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7012;p56"/>
            <p:cNvSpPr/>
            <p:nvPr/>
          </p:nvSpPr>
          <p:spPr>
            <a:xfrm>
              <a:off x="3712457" y="3043733"/>
              <a:ext cx="51833" cy="35948"/>
            </a:xfrm>
            <a:custGeom>
              <a:avLst/>
              <a:gdLst/>
              <a:ahLst/>
              <a:cxnLst/>
              <a:rect l="l" t="t" r="r" b="b"/>
              <a:pathLst>
                <a:path w="4353" h="3161" extrusionOk="0">
                  <a:moveTo>
                    <a:pt x="2909" y="1"/>
                  </a:moveTo>
                  <a:lnTo>
                    <a:pt x="2783" y="22"/>
                  </a:lnTo>
                  <a:lnTo>
                    <a:pt x="2490" y="63"/>
                  </a:lnTo>
                  <a:lnTo>
                    <a:pt x="2302" y="168"/>
                  </a:lnTo>
                  <a:lnTo>
                    <a:pt x="2177" y="294"/>
                  </a:lnTo>
                  <a:lnTo>
                    <a:pt x="1737" y="524"/>
                  </a:lnTo>
                  <a:lnTo>
                    <a:pt x="1423" y="733"/>
                  </a:lnTo>
                  <a:lnTo>
                    <a:pt x="1361" y="859"/>
                  </a:lnTo>
                  <a:lnTo>
                    <a:pt x="1068" y="942"/>
                  </a:lnTo>
                  <a:lnTo>
                    <a:pt x="1005" y="921"/>
                  </a:lnTo>
                  <a:lnTo>
                    <a:pt x="838" y="942"/>
                  </a:lnTo>
                  <a:lnTo>
                    <a:pt x="817" y="1026"/>
                  </a:lnTo>
                  <a:lnTo>
                    <a:pt x="733" y="1047"/>
                  </a:lnTo>
                  <a:lnTo>
                    <a:pt x="607" y="1256"/>
                  </a:lnTo>
                  <a:lnTo>
                    <a:pt x="586" y="1340"/>
                  </a:lnTo>
                  <a:lnTo>
                    <a:pt x="482" y="1528"/>
                  </a:lnTo>
                  <a:lnTo>
                    <a:pt x="294" y="1800"/>
                  </a:lnTo>
                  <a:lnTo>
                    <a:pt x="168" y="1947"/>
                  </a:lnTo>
                  <a:lnTo>
                    <a:pt x="63" y="2009"/>
                  </a:lnTo>
                  <a:lnTo>
                    <a:pt x="84" y="2114"/>
                  </a:lnTo>
                  <a:lnTo>
                    <a:pt x="105" y="2281"/>
                  </a:lnTo>
                  <a:lnTo>
                    <a:pt x="1" y="2302"/>
                  </a:lnTo>
                  <a:lnTo>
                    <a:pt x="1" y="2428"/>
                  </a:lnTo>
                  <a:lnTo>
                    <a:pt x="22" y="2511"/>
                  </a:lnTo>
                  <a:lnTo>
                    <a:pt x="1" y="2637"/>
                  </a:lnTo>
                  <a:lnTo>
                    <a:pt x="22" y="2637"/>
                  </a:lnTo>
                  <a:lnTo>
                    <a:pt x="189" y="2783"/>
                  </a:lnTo>
                  <a:lnTo>
                    <a:pt x="398" y="2888"/>
                  </a:lnTo>
                  <a:lnTo>
                    <a:pt x="503" y="2888"/>
                  </a:lnTo>
                  <a:lnTo>
                    <a:pt x="545" y="2930"/>
                  </a:lnTo>
                  <a:lnTo>
                    <a:pt x="649" y="2930"/>
                  </a:lnTo>
                  <a:lnTo>
                    <a:pt x="754" y="2993"/>
                  </a:lnTo>
                  <a:lnTo>
                    <a:pt x="838" y="3097"/>
                  </a:lnTo>
                  <a:lnTo>
                    <a:pt x="1026" y="3160"/>
                  </a:lnTo>
                  <a:lnTo>
                    <a:pt x="1151" y="3139"/>
                  </a:lnTo>
                  <a:lnTo>
                    <a:pt x="1256" y="3055"/>
                  </a:lnTo>
                  <a:lnTo>
                    <a:pt x="1340" y="3055"/>
                  </a:lnTo>
                  <a:lnTo>
                    <a:pt x="1423" y="3139"/>
                  </a:lnTo>
                  <a:lnTo>
                    <a:pt x="1549" y="3139"/>
                  </a:lnTo>
                  <a:lnTo>
                    <a:pt x="1549" y="2993"/>
                  </a:lnTo>
                  <a:lnTo>
                    <a:pt x="1465" y="2825"/>
                  </a:lnTo>
                  <a:lnTo>
                    <a:pt x="1423" y="2783"/>
                  </a:lnTo>
                  <a:lnTo>
                    <a:pt x="1361" y="2595"/>
                  </a:lnTo>
                  <a:lnTo>
                    <a:pt x="1382" y="2470"/>
                  </a:lnTo>
                  <a:lnTo>
                    <a:pt x="1591" y="2428"/>
                  </a:lnTo>
                  <a:lnTo>
                    <a:pt x="2365" y="2428"/>
                  </a:lnTo>
                  <a:lnTo>
                    <a:pt x="2574" y="2386"/>
                  </a:lnTo>
                  <a:lnTo>
                    <a:pt x="2721" y="2386"/>
                  </a:lnTo>
                  <a:lnTo>
                    <a:pt x="2846" y="2323"/>
                  </a:lnTo>
                  <a:lnTo>
                    <a:pt x="2930" y="2323"/>
                  </a:lnTo>
                  <a:lnTo>
                    <a:pt x="3537" y="2491"/>
                  </a:lnTo>
                  <a:lnTo>
                    <a:pt x="3558" y="2428"/>
                  </a:lnTo>
                  <a:lnTo>
                    <a:pt x="3683" y="2386"/>
                  </a:lnTo>
                  <a:lnTo>
                    <a:pt x="3683" y="2281"/>
                  </a:lnTo>
                  <a:lnTo>
                    <a:pt x="3767" y="2198"/>
                  </a:lnTo>
                  <a:lnTo>
                    <a:pt x="3767" y="2093"/>
                  </a:lnTo>
                  <a:lnTo>
                    <a:pt x="3871" y="2051"/>
                  </a:lnTo>
                  <a:lnTo>
                    <a:pt x="3955" y="2072"/>
                  </a:lnTo>
                  <a:lnTo>
                    <a:pt x="4143" y="1967"/>
                  </a:lnTo>
                  <a:lnTo>
                    <a:pt x="4206" y="1967"/>
                  </a:lnTo>
                  <a:lnTo>
                    <a:pt x="4353" y="1800"/>
                  </a:lnTo>
                  <a:lnTo>
                    <a:pt x="4353" y="1737"/>
                  </a:lnTo>
                  <a:lnTo>
                    <a:pt x="4311" y="1737"/>
                  </a:lnTo>
                  <a:lnTo>
                    <a:pt x="4185" y="1570"/>
                  </a:lnTo>
                  <a:lnTo>
                    <a:pt x="4248" y="1465"/>
                  </a:lnTo>
                  <a:lnTo>
                    <a:pt x="4248" y="1361"/>
                  </a:lnTo>
                  <a:lnTo>
                    <a:pt x="4185" y="1319"/>
                  </a:lnTo>
                  <a:lnTo>
                    <a:pt x="4185" y="1256"/>
                  </a:lnTo>
                  <a:lnTo>
                    <a:pt x="4102" y="1214"/>
                  </a:lnTo>
                  <a:lnTo>
                    <a:pt x="3871" y="1340"/>
                  </a:lnTo>
                  <a:lnTo>
                    <a:pt x="3662" y="1214"/>
                  </a:lnTo>
                  <a:lnTo>
                    <a:pt x="3662" y="963"/>
                  </a:lnTo>
                  <a:lnTo>
                    <a:pt x="3118" y="607"/>
                  </a:lnTo>
                  <a:lnTo>
                    <a:pt x="3118" y="419"/>
                  </a:lnTo>
                  <a:lnTo>
                    <a:pt x="3202" y="314"/>
                  </a:lnTo>
                  <a:lnTo>
                    <a:pt x="3202" y="168"/>
                  </a:lnTo>
                  <a:lnTo>
                    <a:pt x="3223" y="105"/>
                  </a:lnTo>
                  <a:lnTo>
                    <a:pt x="3202" y="63"/>
                  </a:lnTo>
                  <a:lnTo>
                    <a:pt x="3097" y="63"/>
                  </a:lnTo>
                  <a:lnTo>
                    <a:pt x="2909"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7013;p56"/>
            <p:cNvSpPr/>
            <p:nvPr/>
          </p:nvSpPr>
          <p:spPr>
            <a:xfrm>
              <a:off x="3628997" y="3033259"/>
              <a:ext cx="44355" cy="30956"/>
            </a:xfrm>
            <a:custGeom>
              <a:avLst/>
              <a:gdLst/>
              <a:ahLst/>
              <a:cxnLst/>
              <a:rect l="l" t="t" r="r" b="b"/>
              <a:pathLst>
                <a:path w="3725" h="2722" extrusionOk="0">
                  <a:moveTo>
                    <a:pt x="1444" y="1"/>
                  </a:moveTo>
                  <a:lnTo>
                    <a:pt x="1151" y="106"/>
                  </a:lnTo>
                  <a:lnTo>
                    <a:pt x="837" y="168"/>
                  </a:lnTo>
                  <a:lnTo>
                    <a:pt x="712" y="273"/>
                  </a:lnTo>
                  <a:lnTo>
                    <a:pt x="628" y="273"/>
                  </a:lnTo>
                  <a:lnTo>
                    <a:pt x="523" y="357"/>
                  </a:lnTo>
                  <a:lnTo>
                    <a:pt x="502" y="524"/>
                  </a:lnTo>
                  <a:lnTo>
                    <a:pt x="377" y="817"/>
                  </a:lnTo>
                  <a:lnTo>
                    <a:pt x="0" y="1131"/>
                  </a:lnTo>
                  <a:lnTo>
                    <a:pt x="188" y="1298"/>
                  </a:lnTo>
                  <a:lnTo>
                    <a:pt x="314" y="1528"/>
                  </a:lnTo>
                  <a:lnTo>
                    <a:pt x="419" y="1528"/>
                  </a:lnTo>
                  <a:lnTo>
                    <a:pt x="419" y="1654"/>
                  </a:lnTo>
                  <a:lnTo>
                    <a:pt x="398" y="1654"/>
                  </a:lnTo>
                  <a:lnTo>
                    <a:pt x="523" y="1759"/>
                  </a:lnTo>
                  <a:lnTo>
                    <a:pt x="440" y="1821"/>
                  </a:lnTo>
                  <a:lnTo>
                    <a:pt x="481" y="1863"/>
                  </a:lnTo>
                  <a:lnTo>
                    <a:pt x="732" y="1863"/>
                  </a:lnTo>
                  <a:lnTo>
                    <a:pt x="795" y="1842"/>
                  </a:lnTo>
                  <a:lnTo>
                    <a:pt x="900" y="1842"/>
                  </a:lnTo>
                  <a:lnTo>
                    <a:pt x="1109" y="1675"/>
                  </a:lnTo>
                  <a:lnTo>
                    <a:pt x="1256" y="1612"/>
                  </a:lnTo>
                  <a:lnTo>
                    <a:pt x="1360" y="1633"/>
                  </a:lnTo>
                  <a:lnTo>
                    <a:pt x="1486" y="1633"/>
                  </a:lnTo>
                  <a:lnTo>
                    <a:pt x="1674" y="1759"/>
                  </a:lnTo>
                  <a:lnTo>
                    <a:pt x="1779" y="1759"/>
                  </a:lnTo>
                  <a:lnTo>
                    <a:pt x="2051" y="1926"/>
                  </a:lnTo>
                  <a:lnTo>
                    <a:pt x="2093" y="1884"/>
                  </a:lnTo>
                  <a:lnTo>
                    <a:pt x="2155" y="1968"/>
                  </a:lnTo>
                  <a:lnTo>
                    <a:pt x="2093" y="2052"/>
                  </a:lnTo>
                  <a:lnTo>
                    <a:pt x="1967" y="2052"/>
                  </a:lnTo>
                  <a:lnTo>
                    <a:pt x="1779" y="1968"/>
                  </a:lnTo>
                  <a:lnTo>
                    <a:pt x="1632" y="1926"/>
                  </a:lnTo>
                  <a:lnTo>
                    <a:pt x="1528" y="1926"/>
                  </a:lnTo>
                  <a:lnTo>
                    <a:pt x="1381" y="1821"/>
                  </a:lnTo>
                  <a:lnTo>
                    <a:pt x="1318" y="1842"/>
                  </a:lnTo>
                  <a:lnTo>
                    <a:pt x="1235" y="1926"/>
                  </a:lnTo>
                  <a:lnTo>
                    <a:pt x="1214" y="1884"/>
                  </a:lnTo>
                  <a:lnTo>
                    <a:pt x="1130" y="1863"/>
                  </a:lnTo>
                  <a:lnTo>
                    <a:pt x="1005" y="1947"/>
                  </a:lnTo>
                  <a:lnTo>
                    <a:pt x="900" y="1968"/>
                  </a:lnTo>
                  <a:lnTo>
                    <a:pt x="795" y="2093"/>
                  </a:lnTo>
                  <a:lnTo>
                    <a:pt x="419" y="2093"/>
                  </a:lnTo>
                  <a:lnTo>
                    <a:pt x="377" y="2156"/>
                  </a:lnTo>
                  <a:lnTo>
                    <a:pt x="377" y="2282"/>
                  </a:lnTo>
                  <a:lnTo>
                    <a:pt x="314" y="2344"/>
                  </a:lnTo>
                  <a:lnTo>
                    <a:pt x="335" y="2386"/>
                  </a:lnTo>
                  <a:lnTo>
                    <a:pt x="481" y="2303"/>
                  </a:lnTo>
                  <a:lnTo>
                    <a:pt x="691" y="2386"/>
                  </a:lnTo>
                  <a:lnTo>
                    <a:pt x="544" y="2470"/>
                  </a:lnTo>
                  <a:lnTo>
                    <a:pt x="502" y="2449"/>
                  </a:lnTo>
                  <a:lnTo>
                    <a:pt x="398" y="2407"/>
                  </a:lnTo>
                  <a:lnTo>
                    <a:pt x="398" y="2407"/>
                  </a:lnTo>
                  <a:lnTo>
                    <a:pt x="440" y="2470"/>
                  </a:lnTo>
                  <a:lnTo>
                    <a:pt x="419" y="2575"/>
                  </a:lnTo>
                  <a:lnTo>
                    <a:pt x="586" y="2616"/>
                  </a:lnTo>
                  <a:lnTo>
                    <a:pt x="753" y="2512"/>
                  </a:lnTo>
                  <a:lnTo>
                    <a:pt x="1151" y="2554"/>
                  </a:lnTo>
                  <a:lnTo>
                    <a:pt x="1256" y="2407"/>
                  </a:lnTo>
                  <a:lnTo>
                    <a:pt x="1465" y="2344"/>
                  </a:lnTo>
                  <a:lnTo>
                    <a:pt x="1988" y="2344"/>
                  </a:lnTo>
                  <a:lnTo>
                    <a:pt x="2113" y="2386"/>
                  </a:lnTo>
                  <a:lnTo>
                    <a:pt x="2113" y="2365"/>
                  </a:lnTo>
                  <a:lnTo>
                    <a:pt x="2260" y="2344"/>
                  </a:lnTo>
                  <a:lnTo>
                    <a:pt x="2595" y="2365"/>
                  </a:lnTo>
                  <a:lnTo>
                    <a:pt x="2825" y="2470"/>
                  </a:lnTo>
                  <a:lnTo>
                    <a:pt x="2929" y="2554"/>
                  </a:lnTo>
                  <a:lnTo>
                    <a:pt x="3118" y="2554"/>
                  </a:lnTo>
                  <a:lnTo>
                    <a:pt x="3306" y="2616"/>
                  </a:lnTo>
                  <a:lnTo>
                    <a:pt x="3411" y="2554"/>
                  </a:lnTo>
                  <a:lnTo>
                    <a:pt x="3515" y="2575"/>
                  </a:lnTo>
                  <a:lnTo>
                    <a:pt x="3557" y="2616"/>
                  </a:lnTo>
                  <a:lnTo>
                    <a:pt x="3683" y="2616"/>
                  </a:lnTo>
                  <a:lnTo>
                    <a:pt x="3683" y="2721"/>
                  </a:lnTo>
                  <a:lnTo>
                    <a:pt x="3725" y="2658"/>
                  </a:lnTo>
                  <a:lnTo>
                    <a:pt x="3725" y="2554"/>
                  </a:lnTo>
                  <a:lnTo>
                    <a:pt x="3578" y="2470"/>
                  </a:lnTo>
                  <a:lnTo>
                    <a:pt x="3557" y="2386"/>
                  </a:lnTo>
                  <a:lnTo>
                    <a:pt x="3620" y="2303"/>
                  </a:lnTo>
                  <a:lnTo>
                    <a:pt x="3620" y="2261"/>
                  </a:lnTo>
                  <a:lnTo>
                    <a:pt x="3536" y="2156"/>
                  </a:lnTo>
                  <a:lnTo>
                    <a:pt x="3515" y="2072"/>
                  </a:lnTo>
                  <a:lnTo>
                    <a:pt x="3432" y="2031"/>
                  </a:lnTo>
                  <a:lnTo>
                    <a:pt x="3369" y="2052"/>
                  </a:lnTo>
                  <a:lnTo>
                    <a:pt x="3306" y="1968"/>
                  </a:lnTo>
                  <a:lnTo>
                    <a:pt x="3243" y="1842"/>
                  </a:lnTo>
                  <a:lnTo>
                    <a:pt x="3118" y="1717"/>
                  </a:lnTo>
                  <a:lnTo>
                    <a:pt x="3097" y="1633"/>
                  </a:lnTo>
                  <a:lnTo>
                    <a:pt x="3139" y="1403"/>
                  </a:lnTo>
                  <a:lnTo>
                    <a:pt x="3118" y="1319"/>
                  </a:lnTo>
                  <a:lnTo>
                    <a:pt x="3118" y="1215"/>
                  </a:lnTo>
                  <a:lnTo>
                    <a:pt x="3034" y="1131"/>
                  </a:lnTo>
                  <a:lnTo>
                    <a:pt x="3013" y="1047"/>
                  </a:lnTo>
                  <a:lnTo>
                    <a:pt x="2846" y="943"/>
                  </a:lnTo>
                  <a:lnTo>
                    <a:pt x="2741" y="922"/>
                  </a:lnTo>
                  <a:lnTo>
                    <a:pt x="2720" y="796"/>
                  </a:lnTo>
                  <a:lnTo>
                    <a:pt x="2595" y="775"/>
                  </a:lnTo>
                  <a:lnTo>
                    <a:pt x="2595" y="629"/>
                  </a:lnTo>
                  <a:lnTo>
                    <a:pt x="2469" y="524"/>
                  </a:lnTo>
                  <a:lnTo>
                    <a:pt x="2427" y="399"/>
                  </a:lnTo>
                  <a:lnTo>
                    <a:pt x="2385" y="357"/>
                  </a:lnTo>
                  <a:lnTo>
                    <a:pt x="2302" y="357"/>
                  </a:lnTo>
                  <a:lnTo>
                    <a:pt x="2260" y="315"/>
                  </a:lnTo>
                  <a:lnTo>
                    <a:pt x="2176" y="378"/>
                  </a:lnTo>
                  <a:lnTo>
                    <a:pt x="2093" y="357"/>
                  </a:lnTo>
                  <a:lnTo>
                    <a:pt x="2093" y="273"/>
                  </a:lnTo>
                  <a:lnTo>
                    <a:pt x="1967" y="106"/>
                  </a:lnTo>
                  <a:lnTo>
                    <a:pt x="1800" y="85"/>
                  </a:lnTo>
                  <a:lnTo>
                    <a:pt x="1549"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7014;p56"/>
            <p:cNvSpPr/>
            <p:nvPr/>
          </p:nvSpPr>
          <p:spPr>
            <a:xfrm>
              <a:off x="3633975" y="3059916"/>
              <a:ext cx="21195" cy="12146"/>
            </a:xfrm>
            <a:custGeom>
              <a:avLst/>
              <a:gdLst/>
              <a:ahLst/>
              <a:cxnLst/>
              <a:rect l="l" t="t" r="r" b="b"/>
              <a:pathLst>
                <a:path w="1780" h="1068" extrusionOk="0">
                  <a:moveTo>
                    <a:pt x="1047" y="0"/>
                  </a:moveTo>
                  <a:lnTo>
                    <a:pt x="838" y="63"/>
                  </a:lnTo>
                  <a:lnTo>
                    <a:pt x="733" y="210"/>
                  </a:lnTo>
                  <a:lnTo>
                    <a:pt x="335" y="168"/>
                  </a:lnTo>
                  <a:lnTo>
                    <a:pt x="168" y="272"/>
                  </a:lnTo>
                  <a:lnTo>
                    <a:pt x="1" y="231"/>
                  </a:lnTo>
                  <a:lnTo>
                    <a:pt x="1" y="231"/>
                  </a:lnTo>
                  <a:lnTo>
                    <a:pt x="63" y="314"/>
                  </a:lnTo>
                  <a:lnTo>
                    <a:pt x="273" y="335"/>
                  </a:lnTo>
                  <a:lnTo>
                    <a:pt x="335" y="335"/>
                  </a:lnTo>
                  <a:lnTo>
                    <a:pt x="231" y="419"/>
                  </a:lnTo>
                  <a:lnTo>
                    <a:pt x="335" y="524"/>
                  </a:lnTo>
                  <a:lnTo>
                    <a:pt x="440" y="524"/>
                  </a:lnTo>
                  <a:lnTo>
                    <a:pt x="482" y="586"/>
                  </a:lnTo>
                  <a:lnTo>
                    <a:pt x="545" y="586"/>
                  </a:lnTo>
                  <a:lnTo>
                    <a:pt x="691" y="544"/>
                  </a:lnTo>
                  <a:lnTo>
                    <a:pt x="838" y="524"/>
                  </a:lnTo>
                  <a:lnTo>
                    <a:pt x="1005" y="586"/>
                  </a:lnTo>
                  <a:lnTo>
                    <a:pt x="942" y="649"/>
                  </a:lnTo>
                  <a:lnTo>
                    <a:pt x="649" y="649"/>
                  </a:lnTo>
                  <a:lnTo>
                    <a:pt x="691" y="691"/>
                  </a:lnTo>
                  <a:lnTo>
                    <a:pt x="796" y="691"/>
                  </a:lnTo>
                  <a:lnTo>
                    <a:pt x="838" y="754"/>
                  </a:lnTo>
                  <a:lnTo>
                    <a:pt x="817" y="796"/>
                  </a:lnTo>
                  <a:lnTo>
                    <a:pt x="859" y="796"/>
                  </a:lnTo>
                  <a:lnTo>
                    <a:pt x="733" y="963"/>
                  </a:lnTo>
                  <a:lnTo>
                    <a:pt x="963" y="942"/>
                  </a:lnTo>
                  <a:lnTo>
                    <a:pt x="963" y="1047"/>
                  </a:lnTo>
                  <a:lnTo>
                    <a:pt x="1005" y="1068"/>
                  </a:lnTo>
                  <a:lnTo>
                    <a:pt x="1131" y="1047"/>
                  </a:lnTo>
                  <a:lnTo>
                    <a:pt x="1214" y="879"/>
                  </a:lnTo>
                  <a:lnTo>
                    <a:pt x="1319" y="858"/>
                  </a:lnTo>
                  <a:lnTo>
                    <a:pt x="1465" y="775"/>
                  </a:lnTo>
                  <a:lnTo>
                    <a:pt x="1675" y="733"/>
                  </a:lnTo>
                  <a:lnTo>
                    <a:pt x="1758" y="670"/>
                  </a:lnTo>
                  <a:lnTo>
                    <a:pt x="1779" y="565"/>
                  </a:lnTo>
                  <a:lnTo>
                    <a:pt x="1695" y="482"/>
                  </a:lnTo>
                  <a:lnTo>
                    <a:pt x="1695" y="314"/>
                  </a:lnTo>
                  <a:lnTo>
                    <a:pt x="1737" y="210"/>
                  </a:lnTo>
                  <a:lnTo>
                    <a:pt x="1695" y="42"/>
                  </a:lnTo>
                  <a:lnTo>
                    <a:pt x="1570"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16" name="Google Shape;7015;p56"/>
            <p:cNvGrpSpPr/>
            <p:nvPr/>
          </p:nvGrpSpPr>
          <p:grpSpPr>
            <a:xfrm>
              <a:off x="3632736" y="3051591"/>
              <a:ext cx="63288" cy="45217"/>
              <a:chOff x="3450375" y="3038225"/>
              <a:chExt cx="132875" cy="99400"/>
            </a:xfrm>
          </p:grpSpPr>
          <p:sp>
            <p:nvSpPr>
              <p:cNvPr id="1252" name="Google Shape;7016;p56"/>
              <p:cNvSpPr/>
              <p:nvPr/>
            </p:nvSpPr>
            <p:spPr>
              <a:xfrm>
                <a:off x="3450375" y="3038225"/>
                <a:ext cx="46050" cy="13625"/>
              </a:xfrm>
              <a:custGeom>
                <a:avLst/>
                <a:gdLst/>
                <a:ahLst/>
                <a:cxnLst/>
                <a:rect l="l" t="t" r="r" b="b"/>
                <a:pathLst>
                  <a:path w="1842" h="545" extrusionOk="0">
                    <a:moveTo>
                      <a:pt x="942" y="0"/>
                    </a:moveTo>
                    <a:lnTo>
                      <a:pt x="795" y="63"/>
                    </a:lnTo>
                    <a:lnTo>
                      <a:pt x="586" y="230"/>
                    </a:lnTo>
                    <a:lnTo>
                      <a:pt x="481" y="230"/>
                    </a:lnTo>
                    <a:lnTo>
                      <a:pt x="418" y="251"/>
                    </a:lnTo>
                    <a:lnTo>
                      <a:pt x="167" y="251"/>
                    </a:lnTo>
                    <a:lnTo>
                      <a:pt x="188" y="335"/>
                    </a:lnTo>
                    <a:lnTo>
                      <a:pt x="314" y="419"/>
                    </a:lnTo>
                    <a:lnTo>
                      <a:pt x="439" y="377"/>
                    </a:lnTo>
                    <a:lnTo>
                      <a:pt x="439" y="377"/>
                    </a:lnTo>
                    <a:lnTo>
                      <a:pt x="377" y="460"/>
                    </a:lnTo>
                    <a:lnTo>
                      <a:pt x="209" y="460"/>
                    </a:lnTo>
                    <a:lnTo>
                      <a:pt x="105" y="314"/>
                    </a:lnTo>
                    <a:lnTo>
                      <a:pt x="0" y="419"/>
                    </a:lnTo>
                    <a:lnTo>
                      <a:pt x="63" y="481"/>
                    </a:lnTo>
                    <a:lnTo>
                      <a:pt x="63" y="544"/>
                    </a:lnTo>
                    <a:lnTo>
                      <a:pt x="105" y="481"/>
                    </a:lnTo>
                    <a:lnTo>
                      <a:pt x="481" y="481"/>
                    </a:lnTo>
                    <a:lnTo>
                      <a:pt x="586" y="356"/>
                    </a:lnTo>
                    <a:lnTo>
                      <a:pt x="691" y="335"/>
                    </a:lnTo>
                    <a:lnTo>
                      <a:pt x="816" y="251"/>
                    </a:lnTo>
                    <a:lnTo>
                      <a:pt x="900" y="272"/>
                    </a:lnTo>
                    <a:lnTo>
                      <a:pt x="921" y="314"/>
                    </a:lnTo>
                    <a:lnTo>
                      <a:pt x="1004" y="230"/>
                    </a:lnTo>
                    <a:lnTo>
                      <a:pt x="1067" y="209"/>
                    </a:lnTo>
                    <a:lnTo>
                      <a:pt x="1214" y="314"/>
                    </a:lnTo>
                    <a:lnTo>
                      <a:pt x="1318" y="314"/>
                    </a:lnTo>
                    <a:lnTo>
                      <a:pt x="1465" y="356"/>
                    </a:lnTo>
                    <a:lnTo>
                      <a:pt x="1653" y="440"/>
                    </a:lnTo>
                    <a:lnTo>
                      <a:pt x="1779" y="440"/>
                    </a:lnTo>
                    <a:lnTo>
                      <a:pt x="1841" y="356"/>
                    </a:lnTo>
                    <a:lnTo>
                      <a:pt x="1779" y="272"/>
                    </a:lnTo>
                    <a:lnTo>
                      <a:pt x="1737" y="314"/>
                    </a:lnTo>
                    <a:lnTo>
                      <a:pt x="1465" y="147"/>
                    </a:lnTo>
                    <a:lnTo>
                      <a:pt x="1360" y="147"/>
                    </a:lnTo>
                    <a:lnTo>
                      <a:pt x="1172" y="21"/>
                    </a:lnTo>
                    <a:lnTo>
                      <a:pt x="1046" y="21"/>
                    </a:lnTo>
                    <a:lnTo>
                      <a:pt x="942"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7017;p56"/>
              <p:cNvSpPr/>
              <p:nvPr/>
            </p:nvSpPr>
            <p:spPr>
              <a:xfrm>
                <a:off x="3481225" y="3056525"/>
                <a:ext cx="102025" cy="81100"/>
              </a:xfrm>
              <a:custGeom>
                <a:avLst/>
                <a:gdLst/>
                <a:ahLst/>
                <a:cxnLst/>
                <a:rect l="l" t="t" r="r" b="b"/>
                <a:pathLst>
                  <a:path w="4081" h="3244" extrusionOk="0">
                    <a:moveTo>
                      <a:pt x="712" y="0"/>
                    </a:moveTo>
                    <a:lnTo>
                      <a:pt x="565" y="21"/>
                    </a:lnTo>
                    <a:lnTo>
                      <a:pt x="565" y="42"/>
                    </a:lnTo>
                    <a:lnTo>
                      <a:pt x="607" y="210"/>
                    </a:lnTo>
                    <a:lnTo>
                      <a:pt x="565" y="314"/>
                    </a:lnTo>
                    <a:lnTo>
                      <a:pt x="565" y="482"/>
                    </a:lnTo>
                    <a:lnTo>
                      <a:pt x="649" y="565"/>
                    </a:lnTo>
                    <a:lnTo>
                      <a:pt x="628" y="670"/>
                    </a:lnTo>
                    <a:lnTo>
                      <a:pt x="545" y="733"/>
                    </a:lnTo>
                    <a:lnTo>
                      <a:pt x="335" y="775"/>
                    </a:lnTo>
                    <a:lnTo>
                      <a:pt x="189" y="858"/>
                    </a:lnTo>
                    <a:lnTo>
                      <a:pt x="84" y="879"/>
                    </a:lnTo>
                    <a:lnTo>
                      <a:pt x="1" y="1046"/>
                    </a:lnTo>
                    <a:lnTo>
                      <a:pt x="21" y="1005"/>
                    </a:lnTo>
                    <a:lnTo>
                      <a:pt x="105" y="1109"/>
                    </a:lnTo>
                    <a:lnTo>
                      <a:pt x="42" y="1319"/>
                    </a:lnTo>
                    <a:lnTo>
                      <a:pt x="189" y="1507"/>
                    </a:lnTo>
                    <a:lnTo>
                      <a:pt x="314" y="1528"/>
                    </a:lnTo>
                    <a:lnTo>
                      <a:pt x="398" y="1570"/>
                    </a:lnTo>
                    <a:lnTo>
                      <a:pt x="440" y="1486"/>
                    </a:lnTo>
                    <a:lnTo>
                      <a:pt x="545" y="1528"/>
                    </a:lnTo>
                    <a:lnTo>
                      <a:pt x="503" y="1570"/>
                    </a:lnTo>
                    <a:lnTo>
                      <a:pt x="503" y="1674"/>
                    </a:lnTo>
                    <a:lnTo>
                      <a:pt x="545" y="1716"/>
                    </a:lnTo>
                    <a:lnTo>
                      <a:pt x="670" y="1716"/>
                    </a:lnTo>
                    <a:lnTo>
                      <a:pt x="733" y="1904"/>
                    </a:lnTo>
                    <a:lnTo>
                      <a:pt x="879" y="1988"/>
                    </a:lnTo>
                    <a:lnTo>
                      <a:pt x="963" y="2051"/>
                    </a:lnTo>
                    <a:lnTo>
                      <a:pt x="1047" y="2030"/>
                    </a:lnTo>
                    <a:lnTo>
                      <a:pt x="1235" y="1946"/>
                    </a:lnTo>
                    <a:lnTo>
                      <a:pt x="1235" y="1884"/>
                    </a:lnTo>
                    <a:lnTo>
                      <a:pt x="1381" y="1716"/>
                    </a:lnTo>
                    <a:lnTo>
                      <a:pt x="1486" y="1632"/>
                    </a:lnTo>
                    <a:lnTo>
                      <a:pt x="1612" y="1570"/>
                    </a:lnTo>
                    <a:lnTo>
                      <a:pt x="2114" y="1570"/>
                    </a:lnTo>
                    <a:lnTo>
                      <a:pt x="2197" y="1716"/>
                    </a:lnTo>
                    <a:lnTo>
                      <a:pt x="2239" y="1821"/>
                    </a:lnTo>
                    <a:lnTo>
                      <a:pt x="2407" y="2093"/>
                    </a:lnTo>
                    <a:lnTo>
                      <a:pt x="2386" y="2156"/>
                    </a:lnTo>
                    <a:lnTo>
                      <a:pt x="2490" y="2260"/>
                    </a:lnTo>
                    <a:lnTo>
                      <a:pt x="2490" y="2365"/>
                    </a:lnTo>
                    <a:lnTo>
                      <a:pt x="2407" y="2407"/>
                    </a:lnTo>
                    <a:lnTo>
                      <a:pt x="2407" y="2511"/>
                    </a:lnTo>
                    <a:lnTo>
                      <a:pt x="2449" y="2532"/>
                    </a:lnTo>
                    <a:lnTo>
                      <a:pt x="2449" y="2574"/>
                    </a:lnTo>
                    <a:lnTo>
                      <a:pt x="2595" y="2532"/>
                    </a:lnTo>
                    <a:lnTo>
                      <a:pt x="2637" y="2532"/>
                    </a:lnTo>
                    <a:lnTo>
                      <a:pt x="2867" y="2449"/>
                    </a:lnTo>
                    <a:lnTo>
                      <a:pt x="3014" y="2511"/>
                    </a:lnTo>
                    <a:lnTo>
                      <a:pt x="3055" y="2637"/>
                    </a:lnTo>
                    <a:lnTo>
                      <a:pt x="3181" y="2721"/>
                    </a:lnTo>
                    <a:lnTo>
                      <a:pt x="3160" y="2930"/>
                    </a:lnTo>
                    <a:lnTo>
                      <a:pt x="3139" y="3055"/>
                    </a:lnTo>
                    <a:lnTo>
                      <a:pt x="3286" y="3202"/>
                    </a:lnTo>
                    <a:lnTo>
                      <a:pt x="3369" y="3202"/>
                    </a:lnTo>
                    <a:lnTo>
                      <a:pt x="3537" y="3076"/>
                    </a:lnTo>
                    <a:lnTo>
                      <a:pt x="3578" y="3076"/>
                    </a:lnTo>
                    <a:lnTo>
                      <a:pt x="3683" y="3181"/>
                    </a:lnTo>
                    <a:lnTo>
                      <a:pt x="3704" y="3244"/>
                    </a:lnTo>
                    <a:lnTo>
                      <a:pt x="3704" y="3202"/>
                    </a:lnTo>
                    <a:lnTo>
                      <a:pt x="3809" y="3181"/>
                    </a:lnTo>
                    <a:lnTo>
                      <a:pt x="3976" y="2846"/>
                    </a:lnTo>
                    <a:lnTo>
                      <a:pt x="3976" y="2721"/>
                    </a:lnTo>
                    <a:lnTo>
                      <a:pt x="3955" y="2658"/>
                    </a:lnTo>
                    <a:lnTo>
                      <a:pt x="3850" y="2553"/>
                    </a:lnTo>
                    <a:lnTo>
                      <a:pt x="3850" y="2469"/>
                    </a:lnTo>
                    <a:lnTo>
                      <a:pt x="3913" y="2428"/>
                    </a:lnTo>
                    <a:lnTo>
                      <a:pt x="3997" y="2449"/>
                    </a:lnTo>
                    <a:lnTo>
                      <a:pt x="4018" y="2365"/>
                    </a:lnTo>
                    <a:lnTo>
                      <a:pt x="3955" y="2239"/>
                    </a:lnTo>
                    <a:lnTo>
                      <a:pt x="3871" y="2218"/>
                    </a:lnTo>
                    <a:lnTo>
                      <a:pt x="3871" y="2009"/>
                    </a:lnTo>
                    <a:lnTo>
                      <a:pt x="3892" y="1925"/>
                    </a:lnTo>
                    <a:lnTo>
                      <a:pt x="3871" y="1674"/>
                    </a:lnTo>
                    <a:lnTo>
                      <a:pt x="3809" y="1612"/>
                    </a:lnTo>
                    <a:lnTo>
                      <a:pt x="3809" y="1507"/>
                    </a:lnTo>
                    <a:lnTo>
                      <a:pt x="4060" y="1423"/>
                    </a:lnTo>
                    <a:lnTo>
                      <a:pt x="4081" y="1402"/>
                    </a:lnTo>
                    <a:lnTo>
                      <a:pt x="4081" y="1319"/>
                    </a:lnTo>
                    <a:lnTo>
                      <a:pt x="4018" y="1277"/>
                    </a:lnTo>
                    <a:lnTo>
                      <a:pt x="3871" y="1256"/>
                    </a:lnTo>
                    <a:lnTo>
                      <a:pt x="3871" y="1193"/>
                    </a:lnTo>
                    <a:lnTo>
                      <a:pt x="3850" y="1109"/>
                    </a:lnTo>
                    <a:lnTo>
                      <a:pt x="3850" y="1005"/>
                    </a:lnTo>
                    <a:lnTo>
                      <a:pt x="3767" y="1005"/>
                    </a:lnTo>
                    <a:lnTo>
                      <a:pt x="3704" y="1088"/>
                    </a:lnTo>
                    <a:lnTo>
                      <a:pt x="3599" y="1109"/>
                    </a:lnTo>
                    <a:lnTo>
                      <a:pt x="3599" y="1109"/>
                    </a:lnTo>
                    <a:lnTo>
                      <a:pt x="3662" y="963"/>
                    </a:lnTo>
                    <a:lnTo>
                      <a:pt x="3767" y="796"/>
                    </a:lnTo>
                    <a:lnTo>
                      <a:pt x="3767" y="754"/>
                    </a:lnTo>
                    <a:lnTo>
                      <a:pt x="3641" y="733"/>
                    </a:lnTo>
                    <a:lnTo>
                      <a:pt x="3578" y="670"/>
                    </a:lnTo>
                    <a:lnTo>
                      <a:pt x="3599" y="524"/>
                    </a:lnTo>
                    <a:lnTo>
                      <a:pt x="3558" y="377"/>
                    </a:lnTo>
                    <a:lnTo>
                      <a:pt x="3432" y="272"/>
                    </a:lnTo>
                    <a:lnTo>
                      <a:pt x="3390" y="231"/>
                    </a:lnTo>
                    <a:lnTo>
                      <a:pt x="3286" y="252"/>
                    </a:lnTo>
                    <a:lnTo>
                      <a:pt x="3265" y="314"/>
                    </a:lnTo>
                    <a:lnTo>
                      <a:pt x="3118" y="231"/>
                    </a:lnTo>
                    <a:lnTo>
                      <a:pt x="2972" y="231"/>
                    </a:lnTo>
                    <a:lnTo>
                      <a:pt x="2867" y="377"/>
                    </a:lnTo>
                    <a:lnTo>
                      <a:pt x="2804" y="419"/>
                    </a:lnTo>
                    <a:lnTo>
                      <a:pt x="2700" y="482"/>
                    </a:lnTo>
                    <a:lnTo>
                      <a:pt x="2532" y="482"/>
                    </a:lnTo>
                    <a:lnTo>
                      <a:pt x="2407" y="377"/>
                    </a:lnTo>
                    <a:lnTo>
                      <a:pt x="2323" y="356"/>
                    </a:lnTo>
                    <a:lnTo>
                      <a:pt x="2218" y="419"/>
                    </a:lnTo>
                    <a:lnTo>
                      <a:pt x="2135" y="377"/>
                    </a:lnTo>
                    <a:lnTo>
                      <a:pt x="2135" y="272"/>
                    </a:lnTo>
                    <a:lnTo>
                      <a:pt x="2009" y="272"/>
                    </a:lnTo>
                    <a:lnTo>
                      <a:pt x="1967" y="231"/>
                    </a:lnTo>
                    <a:lnTo>
                      <a:pt x="1863" y="210"/>
                    </a:lnTo>
                    <a:lnTo>
                      <a:pt x="1758" y="272"/>
                    </a:lnTo>
                    <a:lnTo>
                      <a:pt x="1570" y="210"/>
                    </a:lnTo>
                    <a:lnTo>
                      <a:pt x="1381" y="210"/>
                    </a:lnTo>
                    <a:lnTo>
                      <a:pt x="1277" y="126"/>
                    </a:lnTo>
                    <a:lnTo>
                      <a:pt x="1047" y="21"/>
                    </a:lnTo>
                    <a:lnTo>
                      <a:pt x="712"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7" name="Google Shape;7018;p56"/>
            <p:cNvSpPr/>
            <p:nvPr/>
          </p:nvSpPr>
          <p:spPr>
            <a:xfrm>
              <a:off x="3657897" y="3077759"/>
              <a:ext cx="19195" cy="21903"/>
            </a:xfrm>
            <a:custGeom>
              <a:avLst/>
              <a:gdLst/>
              <a:ahLst/>
              <a:cxnLst/>
              <a:rect l="l" t="t" r="r" b="b"/>
              <a:pathLst>
                <a:path w="1612" h="1926" extrusionOk="0">
                  <a:moveTo>
                    <a:pt x="733" y="1"/>
                  </a:moveTo>
                  <a:lnTo>
                    <a:pt x="607" y="63"/>
                  </a:lnTo>
                  <a:lnTo>
                    <a:pt x="502" y="147"/>
                  </a:lnTo>
                  <a:lnTo>
                    <a:pt x="356" y="315"/>
                  </a:lnTo>
                  <a:lnTo>
                    <a:pt x="356" y="377"/>
                  </a:lnTo>
                  <a:lnTo>
                    <a:pt x="168" y="461"/>
                  </a:lnTo>
                  <a:lnTo>
                    <a:pt x="84" y="482"/>
                  </a:lnTo>
                  <a:lnTo>
                    <a:pt x="42" y="587"/>
                  </a:lnTo>
                  <a:lnTo>
                    <a:pt x="0" y="670"/>
                  </a:lnTo>
                  <a:lnTo>
                    <a:pt x="105" y="733"/>
                  </a:lnTo>
                  <a:lnTo>
                    <a:pt x="42" y="880"/>
                  </a:lnTo>
                  <a:lnTo>
                    <a:pt x="63" y="963"/>
                  </a:lnTo>
                  <a:lnTo>
                    <a:pt x="168" y="984"/>
                  </a:lnTo>
                  <a:lnTo>
                    <a:pt x="251" y="1172"/>
                  </a:lnTo>
                  <a:lnTo>
                    <a:pt x="251" y="1298"/>
                  </a:lnTo>
                  <a:lnTo>
                    <a:pt x="377" y="1424"/>
                  </a:lnTo>
                  <a:lnTo>
                    <a:pt x="482" y="1382"/>
                  </a:lnTo>
                  <a:lnTo>
                    <a:pt x="482" y="1403"/>
                  </a:lnTo>
                  <a:lnTo>
                    <a:pt x="419" y="1507"/>
                  </a:lnTo>
                  <a:lnTo>
                    <a:pt x="502" y="1591"/>
                  </a:lnTo>
                  <a:lnTo>
                    <a:pt x="586" y="1675"/>
                  </a:lnTo>
                  <a:lnTo>
                    <a:pt x="565" y="1737"/>
                  </a:lnTo>
                  <a:lnTo>
                    <a:pt x="691" y="1779"/>
                  </a:lnTo>
                  <a:lnTo>
                    <a:pt x="1005" y="1926"/>
                  </a:lnTo>
                  <a:lnTo>
                    <a:pt x="1046" y="1926"/>
                  </a:lnTo>
                  <a:lnTo>
                    <a:pt x="1088" y="1842"/>
                  </a:lnTo>
                  <a:lnTo>
                    <a:pt x="1151" y="1696"/>
                  </a:lnTo>
                  <a:lnTo>
                    <a:pt x="1298" y="1633"/>
                  </a:lnTo>
                  <a:lnTo>
                    <a:pt x="1402" y="1507"/>
                  </a:lnTo>
                  <a:lnTo>
                    <a:pt x="1402" y="1403"/>
                  </a:lnTo>
                  <a:lnTo>
                    <a:pt x="1444" y="1256"/>
                  </a:lnTo>
                  <a:lnTo>
                    <a:pt x="1528" y="1214"/>
                  </a:lnTo>
                  <a:lnTo>
                    <a:pt x="1528" y="1152"/>
                  </a:lnTo>
                  <a:lnTo>
                    <a:pt x="1549" y="1005"/>
                  </a:lnTo>
                  <a:lnTo>
                    <a:pt x="1570" y="1005"/>
                  </a:lnTo>
                  <a:lnTo>
                    <a:pt x="1570" y="963"/>
                  </a:lnTo>
                  <a:lnTo>
                    <a:pt x="1528" y="942"/>
                  </a:lnTo>
                  <a:lnTo>
                    <a:pt x="1528" y="838"/>
                  </a:lnTo>
                  <a:lnTo>
                    <a:pt x="1611" y="796"/>
                  </a:lnTo>
                  <a:lnTo>
                    <a:pt x="1611" y="691"/>
                  </a:lnTo>
                  <a:lnTo>
                    <a:pt x="1507" y="587"/>
                  </a:lnTo>
                  <a:lnTo>
                    <a:pt x="1528" y="524"/>
                  </a:lnTo>
                  <a:lnTo>
                    <a:pt x="1360" y="252"/>
                  </a:lnTo>
                  <a:lnTo>
                    <a:pt x="1318" y="147"/>
                  </a:lnTo>
                  <a:lnTo>
                    <a:pt x="1235"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7019;p56"/>
            <p:cNvSpPr/>
            <p:nvPr/>
          </p:nvSpPr>
          <p:spPr>
            <a:xfrm>
              <a:off x="3670352" y="3087756"/>
              <a:ext cx="27911" cy="28568"/>
            </a:xfrm>
            <a:custGeom>
              <a:avLst/>
              <a:gdLst/>
              <a:ahLst/>
              <a:cxnLst/>
              <a:rect l="l" t="t" r="r" b="b"/>
              <a:pathLst>
                <a:path w="2344" h="2512" extrusionOk="0">
                  <a:moveTo>
                    <a:pt x="942" y="1"/>
                  </a:moveTo>
                  <a:lnTo>
                    <a:pt x="712" y="84"/>
                  </a:lnTo>
                  <a:lnTo>
                    <a:pt x="670" y="84"/>
                  </a:lnTo>
                  <a:lnTo>
                    <a:pt x="524" y="126"/>
                  </a:lnTo>
                  <a:lnTo>
                    <a:pt x="503" y="126"/>
                  </a:lnTo>
                  <a:lnTo>
                    <a:pt x="482" y="273"/>
                  </a:lnTo>
                  <a:lnTo>
                    <a:pt x="482" y="335"/>
                  </a:lnTo>
                  <a:lnTo>
                    <a:pt x="398" y="377"/>
                  </a:lnTo>
                  <a:lnTo>
                    <a:pt x="356" y="524"/>
                  </a:lnTo>
                  <a:lnTo>
                    <a:pt x="356" y="628"/>
                  </a:lnTo>
                  <a:lnTo>
                    <a:pt x="252" y="754"/>
                  </a:lnTo>
                  <a:lnTo>
                    <a:pt x="105" y="817"/>
                  </a:lnTo>
                  <a:lnTo>
                    <a:pt x="42" y="963"/>
                  </a:lnTo>
                  <a:lnTo>
                    <a:pt x="0" y="1047"/>
                  </a:lnTo>
                  <a:lnTo>
                    <a:pt x="168" y="1047"/>
                  </a:lnTo>
                  <a:lnTo>
                    <a:pt x="252" y="1109"/>
                  </a:lnTo>
                  <a:lnTo>
                    <a:pt x="210" y="1172"/>
                  </a:lnTo>
                  <a:lnTo>
                    <a:pt x="293" y="1235"/>
                  </a:lnTo>
                  <a:lnTo>
                    <a:pt x="461" y="1444"/>
                  </a:lnTo>
                  <a:lnTo>
                    <a:pt x="524" y="1444"/>
                  </a:lnTo>
                  <a:lnTo>
                    <a:pt x="775" y="1591"/>
                  </a:lnTo>
                  <a:lnTo>
                    <a:pt x="796" y="1591"/>
                  </a:lnTo>
                  <a:lnTo>
                    <a:pt x="1130" y="1967"/>
                  </a:lnTo>
                  <a:lnTo>
                    <a:pt x="1256" y="1988"/>
                  </a:lnTo>
                  <a:lnTo>
                    <a:pt x="1716" y="2302"/>
                  </a:lnTo>
                  <a:lnTo>
                    <a:pt x="2260" y="2511"/>
                  </a:lnTo>
                  <a:lnTo>
                    <a:pt x="2260" y="2386"/>
                  </a:lnTo>
                  <a:lnTo>
                    <a:pt x="2197" y="2281"/>
                  </a:lnTo>
                  <a:lnTo>
                    <a:pt x="2260" y="2156"/>
                  </a:lnTo>
                  <a:lnTo>
                    <a:pt x="2239" y="2072"/>
                  </a:lnTo>
                  <a:lnTo>
                    <a:pt x="2260" y="1967"/>
                  </a:lnTo>
                  <a:lnTo>
                    <a:pt x="2302" y="1884"/>
                  </a:lnTo>
                  <a:lnTo>
                    <a:pt x="2260" y="1800"/>
                  </a:lnTo>
                  <a:lnTo>
                    <a:pt x="2344" y="1758"/>
                  </a:lnTo>
                  <a:lnTo>
                    <a:pt x="2302" y="1653"/>
                  </a:lnTo>
                  <a:lnTo>
                    <a:pt x="2239" y="1633"/>
                  </a:lnTo>
                  <a:lnTo>
                    <a:pt x="2156" y="1570"/>
                  </a:lnTo>
                  <a:lnTo>
                    <a:pt x="2093" y="1465"/>
                  </a:lnTo>
                  <a:lnTo>
                    <a:pt x="2030" y="1444"/>
                  </a:lnTo>
                  <a:lnTo>
                    <a:pt x="1967" y="1444"/>
                  </a:lnTo>
                  <a:lnTo>
                    <a:pt x="1884" y="1361"/>
                  </a:lnTo>
                  <a:lnTo>
                    <a:pt x="1779" y="1361"/>
                  </a:lnTo>
                  <a:lnTo>
                    <a:pt x="1758" y="1381"/>
                  </a:lnTo>
                  <a:lnTo>
                    <a:pt x="1653" y="1361"/>
                  </a:lnTo>
                  <a:lnTo>
                    <a:pt x="1633" y="1256"/>
                  </a:lnTo>
                  <a:lnTo>
                    <a:pt x="1716" y="1151"/>
                  </a:lnTo>
                  <a:lnTo>
                    <a:pt x="1821" y="942"/>
                  </a:lnTo>
                  <a:lnTo>
                    <a:pt x="1758" y="837"/>
                  </a:lnTo>
                  <a:lnTo>
                    <a:pt x="1779" y="796"/>
                  </a:lnTo>
                  <a:lnTo>
                    <a:pt x="1758" y="733"/>
                  </a:lnTo>
                  <a:lnTo>
                    <a:pt x="1653" y="628"/>
                  </a:lnTo>
                  <a:lnTo>
                    <a:pt x="1612" y="628"/>
                  </a:lnTo>
                  <a:lnTo>
                    <a:pt x="1444" y="754"/>
                  </a:lnTo>
                  <a:lnTo>
                    <a:pt x="1361" y="754"/>
                  </a:lnTo>
                  <a:lnTo>
                    <a:pt x="1214" y="607"/>
                  </a:lnTo>
                  <a:lnTo>
                    <a:pt x="1235" y="482"/>
                  </a:lnTo>
                  <a:lnTo>
                    <a:pt x="1256" y="273"/>
                  </a:lnTo>
                  <a:lnTo>
                    <a:pt x="1130" y="189"/>
                  </a:lnTo>
                  <a:lnTo>
                    <a:pt x="1089" y="63"/>
                  </a:lnTo>
                  <a:lnTo>
                    <a:pt x="942"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7020;p56"/>
            <p:cNvSpPr/>
            <p:nvPr/>
          </p:nvSpPr>
          <p:spPr>
            <a:xfrm>
              <a:off x="3689785" y="3073722"/>
              <a:ext cx="42617" cy="42840"/>
            </a:xfrm>
            <a:custGeom>
              <a:avLst/>
              <a:gdLst/>
              <a:ahLst/>
              <a:cxnLst/>
              <a:rect l="l" t="t" r="r" b="b"/>
              <a:pathLst>
                <a:path w="3579" h="3767" extrusionOk="0">
                  <a:moveTo>
                    <a:pt x="1905" y="0"/>
                  </a:moveTo>
                  <a:lnTo>
                    <a:pt x="1821" y="63"/>
                  </a:lnTo>
                  <a:lnTo>
                    <a:pt x="1716" y="209"/>
                  </a:lnTo>
                  <a:lnTo>
                    <a:pt x="1549" y="167"/>
                  </a:lnTo>
                  <a:lnTo>
                    <a:pt x="1507" y="105"/>
                  </a:lnTo>
                  <a:lnTo>
                    <a:pt x="1549" y="63"/>
                  </a:lnTo>
                  <a:lnTo>
                    <a:pt x="1381" y="42"/>
                  </a:lnTo>
                  <a:lnTo>
                    <a:pt x="1193" y="84"/>
                  </a:lnTo>
                  <a:lnTo>
                    <a:pt x="1193" y="146"/>
                  </a:lnTo>
                  <a:lnTo>
                    <a:pt x="1151" y="167"/>
                  </a:lnTo>
                  <a:lnTo>
                    <a:pt x="921" y="167"/>
                  </a:lnTo>
                  <a:lnTo>
                    <a:pt x="775" y="84"/>
                  </a:lnTo>
                  <a:lnTo>
                    <a:pt x="712" y="84"/>
                  </a:lnTo>
                  <a:lnTo>
                    <a:pt x="503" y="209"/>
                  </a:lnTo>
                  <a:lnTo>
                    <a:pt x="252" y="293"/>
                  </a:lnTo>
                  <a:lnTo>
                    <a:pt x="252" y="398"/>
                  </a:lnTo>
                  <a:lnTo>
                    <a:pt x="314" y="460"/>
                  </a:lnTo>
                  <a:lnTo>
                    <a:pt x="335" y="711"/>
                  </a:lnTo>
                  <a:lnTo>
                    <a:pt x="314" y="795"/>
                  </a:lnTo>
                  <a:lnTo>
                    <a:pt x="314" y="1004"/>
                  </a:lnTo>
                  <a:lnTo>
                    <a:pt x="398" y="1025"/>
                  </a:lnTo>
                  <a:lnTo>
                    <a:pt x="461" y="1151"/>
                  </a:lnTo>
                  <a:lnTo>
                    <a:pt x="440" y="1235"/>
                  </a:lnTo>
                  <a:lnTo>
                    <a:pt x="356" y="1214"/>
                  </a:lnTo>
                  <a:lnTo>
                    <a:pt x="293" y="1255"/>
                  </a:lnTo>
                  <a:lnTo>
                    <a:pt x="293" y="1339"/>
                  </a:lnTo>
                  <a:lnTo>
                    <a:pt x="398" y="1444"/>
                  </a:lnTo>
                  <a:lnTo>
                    <a:pt x="419" y="1507"/>
                  </a:lnTo>
                  <a:lnTo>
                    <a:pt x="419" y="1632"/>
                  </a:lnTo>
                  <a:lnTo>
                    <a:pt x="252" y="1967"/>
                  </a:lnTo>
                  <a:lnTo>
                    <a:pt x="147" y="1988"/>
                  </a:lnTo>
                  <a:lnTo>
                    <a:pt x="147" y="2030"/>
                  </a:lnTo>
                  <a:lnTo>
                    <a:pt x="126" y="2071"/>
                  </a:lnTo>
                  <a:lnTo>
                    <a:pt x="189" y="2176"/>
                  </a:lnTo>
                  <a:lnTo>
                    <a:pt x="84" y="2385"/>
                  </a:lnTo>
                  <a:lnTo>
                    <a:pt x="1" y="2490"/>
                  </a:lnTo>
                  <a:lnTo>
                    <a:pt x="21" y="2595"/>
                  </a:lnTo>
                  <a:lnTo>
                    <a:pt x="126" y="2615"/>
                  </a:lnTo>
                  <a:lnTo>
                    <a:pt x="147" y="2595"/>
                  </a:lnTo>
                  <a:lnTo>
                    <a:pt x="252" y="2595"/>
                  </a:lnTo>
                  <a:lnTo>
                    <a:pt x="335" y="2678"/>
                  </a:lnTo>
                  <a:lnTo>
                    <a:pt x="398" y="2678"/>
                  </a:lnTo>
                  <a:lnTo>
                    <a:pt x="461" y="2699"/>
                  </a:lnTo>
                  <a:lnTo>
                    <a:pt x="524" y="2804"/>
                  </a:lnTo>
                  <a:lnTo>
                    <a:pt x="607" y="2867"/>
                  </a:lnTo>
                  <a:lnTo>
                    <a:pt x="670" y="2887"/>
                  </a:lnTo>
                  <a:lnTo>
                    <a:pt x="712" y="2992"/>
                  </a:lnTo>
                  <a:lnTo>
                    <a:pt x="628" y="3034"/>
                  </a:lnTo>
                  <a:lnTo>
                    <a:pt x="670" y="3118"/>
                  </a:lnTo>
                  <a:lnTo>
                    <a:pt x="628" y="3201"/>
                  </a:lnTo>
                  <a:lnTo>
                    <a:pt x="607" y="3306"/>
                  </a:lnTo>
                  <a:lnTo>
                    <a:pt x="628" y="3390"/>
                  </a:lnTo>
                  <a:lnTo>
                    <a:pt x="565" y="3515"/>
                  </a:lnTo>
                  <a:lnTo>
                    <a:pt x="628" y="3620"/>
                  </a:lnTo>
                  <a:lnTo>
                    <a:pt x="628" y="3745"/>
                  </a:lnTo>
                  <a:lnTo>
                    <a:pt x="712" y="3766"/>
                  </a:lnTo>
                  <a:lnTo>
                    <a:pt x="879" y="3599"/>
                  </a:lnTo>
                  <a:lnTo>
                    <a:pt x="1026" y="3599"/>
                  </a:lnTo>
                  <a:lnTo>
                    <a:pt x="1068" y="3536"/>
                  </a:lnTo>
                  <a:lnTo>
                    <a:pt x="1465" y="3390"/>
                  </a:lnTo>
                  <a:lnTo>
                    <a:pt x="1465" y="3327"/>
                  </a:lnTo>
                  <a:lnTo>
                    <a:pt x="1674" y="3306"/>
                  </a:lnTo>
                  <a:lnTo>
                    <a:pt x="2449" y="3306"/>
                  </a:lnTo>
                  <a:lnTo>
                    <a:pt x="2742" y="3201"/>
                  </a:lnTo>
                  <a:lnTo>
                    <a:pt x="3014" y="3327"/>
                  </a:lnTo>
                  <a:lnTo>
                    <a:pt x="3034" y="3201"/>
                  </a:lnTo>
                  <a:lnTo>
                    <a:pt x="3139" y="3180"/>
                  </a:lnTo>
                  <a:lnTo>
                    <a:pt x="3223" y="3306"/>
                  </a:lnTo>
                  <a:lnTo>
                    <a:pt x="3244" y="3285"/>
                  </a:lnTo>
                  <a:lnTo>
                    <a:pt x="3348" y="3285"/>
                  </a:lnTo>
                  <a:lnTo>
                    <a:pt x="3453" y="3243"/>
                  </a:lnTo>
                  <a:lnTo>
                    <a:pt x="3453" y="3097"/>
                  </a:lnTo>
                  <a:lnTo>
                    <a:pt x="3390" y="2992"/>
                  </a:lnTo>
                  <a:lnTo>
                    <a:pt x="3265" y="2971"/>
                  </a:lnTo>
                  <a:lnTo>
                    <a:pt x="3244" y="2804"/>
                  </a:lnTo>
                  <a:lnTo>
                    <a:pt x="3160" y="2595"/>
                  </a:lnTo>
                  <a:lnTo>
                    <a:pt x="3076" y="2511"/>
                  </a:lnTo>
                  <a:lnTo>
                    <a:pt x="3118" y="2469"/>
                  </a:lnTo>
                  <a:lnTo>
                    <a:pt x="3139" y="2448"/>
                  </a:lnTo>
                  <a:lnTo>
                    <a:pt x="3139" y="2176"/>
                  </a:lnTo>
                  <a:lnTo>
                    <a:pt x="3181" y="2092"/>
                  </a:lnTo>
                  <a:lnTo>
                    <a:pt x="3223" y="1967"/>
                  </a:lnTo>
                  <a:lnTo>
                    <a:pt x="3244" y="1883"/>
                  </a:lnTo>
                  <a:lnTo>
                    <a:pt x="3244" y="1758"/>
                  </a:lnTo>
                  <a:lnTo>
                    <a:pt x="3432" y="1507"/>
                  </a:lnTo>
                  <a:lnTo>
                    <a:pt x="3537" y="1423"/>
                  </a:lnTo>
                  <a:lnTo>
                    <a:pt x="3537" y="1318"/>
                  </a:lnTo>
                  <a:lnTo>
                    <a:pt x="3578" y="1193"/>
                  </a:lnTo>
                  <a:lnTo>
                    <a:pt x="3537" y="1025"/>
                  </a:lnTo>
                  <a:lnTo>
                    <a:pt x="3453" y="942"/>
                  </a:lnTo>
                  <a:lnTo>
                    <a:pt x="3453" y="879"/>
                  </a:lnTo>
                  <a:lnTo>
                    <a:pt x="3390" y="732"/>
                  </a:lnTo>
                  <a:lnTo>
                    <a:pt x="3453" y="565"/>
                  </a:lnTo>
                  <a:lnTo>
                    <a:pt x="3453" y="502"/>
                  </a:lnTo>
                  <a:lnTo>
                    <a:pt x="3327" y="502"/>
                  </a:lnTo>
                  <a:lnTo>
                    <a:pt x="3244" y="418"/>
                  </a:lnTo>
                  <a:lnTo>
                    <a:pt x="3160" y="418"/>
                  </a:lnTo>
                  <a:lnTo>
                    <a:pt x="3055" y="502"/>
                  </a:lnTo>
                  <a:lnTo>
                    <a:pt x="2930" y="523"/>
                  </a:lnTo>
                  <a:lnTo>
                    <a:pt x="2742" y="460"/>
                  </a:lnTo>
                  <a:lnTo>
                    <a:pt x="2658" y="356"/>
                  </a:lnTo>
                  <a:lnTo>
                    <a:pt x="2553" y="293"/>
                  </a:lnTo>
                  <a:lnTo>
                    <a:pt x="2449" y="293"/>
                  </a:lnTo>
                  <a:lnTo>
                    <a:pt x="2407" y="251"/>
                  </a:lnTo>
                  <a:lnTo>
                    <a:pt x="2302" y="251"/>
                  </a:lnTo>
                  <a:lnTo>
                    <a:pt x="2093" y="146"/>
                  </a:lnTo>
                  <a:lnTo>
                    <a:pt x="1926"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7021;p56"/>
            <p:cNvSpPr/>
            <p:nvPr/>
          </p:nvSpPr>
          <p:spPr>
            <a:xfrm>
              <a:off x="3726412" y="3070151"/>
              <a:ext cx="29161" cy="43557"/>
            </a:xfrm>
            <a:custGeom>
              <a:avLst/>
              <a:gdLst/>
              <a:ahLst/>
              <a:cxnLst/>
              <a:rect l="l" t="t" r="r" b="b"/>
              <a:pathLst>
                <a:path w="2449" h="3830" extrusionOk="0">
                  <a:moveTo>
                    <a:pt x="1674" y="0"/>
                  </a:moveTo>
                  <a:lnTo>
                    <a:pt x="1549" y="63"/>
                  </a:lnTo>
                  <a:lnTo>
                    <a:pt x="1402" y="63"/>
                  </a:lnTo>
                  <a:lnTo>
                    <a:pt x="1193" y="105"/>
                  </a:lnTo>
                  <a:lnTo>
                    <a:pt x="419" y="105"/>
                  </a:lnTo>
                  <a:lnTo>
                    <a:pt x="210" y="147"/>
                  </a:lnTo>
                  <a:lnTo>
                    <a:pt x="189" y="272"/>
                  </a:lnTo>
                  <a:lnTo>
                    <a:pt x="251" y="460"/>
                  </a:lnTo>
                  <a:lnTo>
                    <a:pt x="293" y="502"/>
                  </a:lnTo>
                  <a:lnTo>
                    <a:pt x="377" y="670"/>
                  </a:lnTo>
                  <a:lnTo>
                    <a:pt x="377" y="816"/>
                  </a:lnTo>
                  <a:lnTo>
                    <a:pt x="377" y="879"/>
                  </a:lnTo>
                  <a:lnTo>
                    <a:pt x="314" y="1046"/>
                  </a:lnTo>
                  <a:lnTo>
                    <a:pt x="377" y="1193"/>
                  </a:lnTo>
                  <a:lnTo>
                    <a:pt x="377" y="1256"/>
                  </a:lnTo>
                  <a:lnTo>
                    <a:pt x="461" y="1339"/>
                  </a:lnTo>
                  <a:lnTo>
                    <a:pt x="502" y="1507"/>
                  </a:lnTo>
                  <a:lnTo>
                    <a:pt x="461" y="1632"/>
                  </a:lnTo>
                  <a:lnTo>
                    <a:pt x="461" y="1737"/>
                  </a:lnTo>
                  <a:lnTo>
                    <a:pt x="356" y="1821"/>
                  </a:lnTo>
                  <a:lnTo>
                    <a:pt x="168" y="2072"/>
                  </a:lnTo>
                  <a:lnTo>
                    <a:pt x="168" y="2197"/>
                  </a:lnTo>
                  <a:lnTo>
                    <a:pt x="147" y="2281"/>
                  </a:lnTo>
                  <a:lnTo>
                    <a:pt x="105" y="2406"/>
                  </a:lnTo>
                  <a:lnTo>
                    <a:pt x="63" y="2490"/>
                  </a:lnTo>
                  <a:lnTo>
                    <a:pt x="63" y="2762"/>
                  </a:lnTo>
                  <a:lnTo>
                    <a:pt x="42" y="2783"/>
                  </a:lnTo>
                  <a:lnTo>
                    <a:pt x="0" y="2825"/>
                  </a:lnTo>
                  <a:lnTo>
                    <a:pt x="84" y="2909"/>
                  </a:lnTo>
                  <a:lnTo>
                    <a:pt x="168" y="3118"/>
                  </a:lnTo>
                  <a:lnTo>
                    <a:pt x="189" y="3285"/>
                  </a:lnTo>
                  <a:lnTo>
                    <a:pt x="314" y="3306"/>
                  </a:lnTo>
                  <a:lnTo>
                    <a:pt x="377" y="3411"/>
                  </a:lnTo>
                  <a:lnTo>
                    <a:pt x="377" y="3557"/>
                  </a:lnTo>
                  <a:lnTo>
                    <a:pt x="272" y="3599"/>
                  </a:lnTo>
                  <a:lnTo>
                    <a:pt x="168" y="3599"/>
                  </a:lnTo>
                  <a:lnTo>
                    <a:pt x="147" y="3620"/>
                  </a:lnTo>
                  <a:lnTo>
                    <a:pt x="168" y="3662"/>
                  </a:lnTo>
                  <a:lnTo>
                    <a:pt x="482" y="3725"/>
                  </a:lnTo>
                  <a:lnTo>
                    <a:pt x="712" y="3829"/>
                  </a:lnTo>
                  <a:lnTo>
                    <a:pt x="1214" y="3599"/>
                  </a:lnTo>
                  <a:lnTo>
                    <a:pt x="1549" y="3557"/>
                  </a:lnTo>
                  <a:lnTo>
                    <a:pt x="1863" y="3306"/>
                  </a:lnTo>
                  <a:lnTo>
                    <a:pt x="2135" y="3181"/>
                  </a:lnTo>
                  <a:lnTo>
                    <a:pt x="2448" y="3118"/>
                  </a:lnTo>
                  <a:lnTo>
                    <a:pt x="2386" y="3034"/>
                  </a:lnTo>
                  <a:lnTo>
                    <a:pt x="2302" y="2971"/>
                  </a:lnTo>
                  <a:lnTo>
                    <a:pt x="2260" y="2929"/>
                  </a:lnTo>
                  <a:lnTo>
                    <a:pt x="2197" y="2804"/>
                  </a:lnTo>
                  <a:lnTo>
                    <a:pt x="2176" y="2657"/>
                  </a:lnTo>
                  <a:lnTo>
                    <a:pt x="2197" y="2490"/>
                  </a:lnTo>
                  <a:lnTo>
                    <a:pt x="2197" y="2448"/>
                  </a:lnTo>
                  <a:lnTo>
                    <a:pt x="2260" y="2302"/>
                  </a:lnTo>
                  <a:lnTo>
                    <a:pt x="2260" y="1967"/>
                  </a:lnTo>
                  <a:lnTo>
                    <a:pt x="2197" y="1883"/>
                  </a:lnTo>
                  <a:lnTo>
                    <a:pt x="2239" y="1674"/>
                  </a:lnTo>
                  <a:lnTo>
                    <a:pt x="2176" y="1611"/>
                  </a:lnTo>
                  <a:lnTo>
                    <a:pt x="2239" y="1528"/>
                  </a:lnTo>
                  <a:lnTo>
                    <a:pt x="2197" y="1423"/>
                  </a:lnTo>
                  <a:lnTo>
                    <a:pt x="2155" y="1360"/>
                  </a:lnTo>
                  <a:lnTo>
                    <a:pt x="2176" y="1297"/>
                  </a:lnTo>
                  <a:lnTo>
                    <a:pt x="2197" y="1214"/>
                  </a:lnTo>
                  <a:lnTo>
                    <a:pt x="2197" y="1004"/>
                  </a:lnTo>
                  <a:lnTo>
                    <a:pt x="2155" y="1004"/>
                  </a:lnTo>
                  <a:lnTo>
                    <a:pt x="2093" y="942"/>
                  </a:lnTo>
                  <a:lnTo>
                    <a:pt x="2093" y="732"/>
                  </a:lnTo>
                  <a:lnTo>
                    <a:pt x="2135" y="586"/>
                  </a:lnTo>
                  <a:lnTo>
                    <a:pt x="1988" y="502"/>
                  </a:lnTo>
                  <a:lnTo>
                    <a:pt x="1946" y="419"/>
                  </a:lnTo>
                  <a:lnTo>
                    <a:pt x="1821" y="293"/>
                  </a:lnTo>
                  <a:lnTo>
                    <a:pt x="1821" y="209"/>
                  </a:lnTo>
                  <a:lnTo>
                    <a:pt x="1758" y="168"/>
                  </a:lnTo>
                  <a:lnTo>
                    <a:pt x="1716"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7022;p56"/>
            <p:cNvSpPr/>
            <p:nvPr/>
          </p:nvSpPr>
          <p:spPr>
            <a:xfrm>
              <a:off x="3746846" y="3070151"/>
              <a:ext cx="13956" cy="35459"/>
            </a:xfrm>
            <a:custGeom>
              <a:avLst/>
              <a:gdLst/>
              <a:ahLst/>
              <a:cxnLst/>
              <a:rect l="l" t="t" r="r" b="b"/>
              <a:pathLst>
                <a:path w="1172" h="3118" extrusionOk="0">
                  <a:moveTo>
                    <a:pt x="0" y="0"/>
                  </a:moveTo>
                  <a:lnTo>
                    <a:pt x="42" y="168"/>
                  </a:lnTo>
                  <a:lnTo>
                    <a:pt x="105" y="209"/>
                  </a:lnTo>
                  <a:lnTo>
                    <a:pt x="105" y="293"/>
                  </a:lnTo>
                  <a:lnTo>
                    <a:pt x="230" y="419"/>
                  </a:lnTo>
                  <a:lnTo>
                    <a:pt x="272" y="502"/>
                  </a:lnTo>
                  <a:lnTo>
                    <a:pt x="419" y="586"/>
                  </a:lnTo>
                  <a:lnTo>
                    <a:pt x="377" y="732"/>
                  </a:lnTo>
                  <a:lnTo>
                    <a:pt x="377" y="942"/>
                  </a:lnTo>
                  <a:lnTo>
                    <a:pt x="439" y="1004"/>
                  </a:lnTo>
                  <a:lnTo>
                    <a:pt x="481" y="1004"/>
                  </a:lnTo>
                  <a:lnTo>
                    <a:pt x="481" y="1214"/>
                  </a:lnTo>
                  <a:lnTo>
                    <a:pt x="460" y="1297"/>
                  </a:lnTo>
                  <a:lnTo>
                    <a:pt x="439" y="1360"/>
                  </a:lnTo>
                  <a:lnTo>
                    <a:pt x="481" y="1423"/>
                  </a:lnTo>
                  <a:lnTo>
                    <a:pt x="523" y="1528"/>
                  </a:lnTo>
                  <a:lnTo>
                    <a:pt x="460" y="1611"/>
                  </a:lnTo>
                  <a:lnTo>
                    <a:pt x="523" y="1674"/>
                  </a:lnTo>
                  <a:lnTo>
                    <a:pt x="481" y="1883"/>
                  </a:lnTo>
                  <a:lnTo>
                    <a:pt x="544" y="1967"/>
                  </a:lnTo>
                  <a:lnTo>
                    <a:pt x="544" y="2302"/>
                  </a:lnTo>
                  <a:lnTo>
                    <a:pt x="481" y="2448"/>
                  </a:lnTo>
                  <a:lnTo>
                    <a:pt x="481" y="2490"/>
                  </a:lnTo>
                  <a:lnTo>
                    <a:pt x="460" y="2657"/>
                  </a:lnTo>
                  <a:lnTo>
                    <a:pt x="481" y="2804"/>
                  </a:lnTo>
                  <a:lnTo>
                    <a:pt x="544" y="2929"/>
                  </a:lnTo>
                  <a:lnTo>
                    <a:pt x="586" y="2971"/>
                  </a:lnTo>
                  <a:lnTo>
                    <a:pt x="670" y="3034"/>
                  </a:lnTo>
                  <a:lnTo>
                    <a:pt x="732" y="3118"/>
                  </a:lnTo>
                  <a:lnTo>
                    <a:pt x="774" y="3118"/>
                  </a:lnTo>
                  <a:lnTo>
                    <a:pt x="1088" y="2929"/>
                  </a:lnTo>
                  <a:lnTo>
                    <a:pt x="1151" y="2929"/>
                  </a:lnTo>
                  <a:lnTo>
                    <a:pt x="1172" y="2825"/>
                  </a:lnTo>
                  <a:lnTo>
                    <a:pt x="1088" y="2699"/>
                  </a:lnTo>
                  <a:lnTo>
                    <a:pt x="1088" y="2553"/>
                  </a:lnTo>
                  <a:lnTo>
                    <a:pt x="1046" y="2385"/>
                  </a:lnTo>
                  <a:lnTo>
                    <a:pt x="1067" y="1716"/>
                  </a:lnTo>
                  <a:lnTo>
                    <a:pt x="1067" y="1611"/>
                  </a:lnTo>
                  <a:lnTo>
                    <a:pt x="1109" y="1528"/>
                  </a:lnTo>
                  <a:lnTo>
                    <a:pt x="1109" y="1402"/>
                  </a:lnTo>
                  <a:lnTo>
                    <a:pt x="1088" y="1297"/>
                  </a:lnTo>
                  <a:lnTo>
                    <a:pt x="1088" y="1130"/>
                  </a:lnTo>
                  <a:lnTo>
                    <a:pt x="1046" y="900"/>
                  </a:lnTo>
                  <a:lnTo>
                    <a:pt x="900" y="586"/>
                  </a:lnTo>
                  <a:lnTo>
                    <a:pt x="858" y="565"/>
                  </a:lnTo>
                  <a:lnTo>
                    <a:pt x="774" y="481"/>
                  </a:lnTo>
                  <a:lnTo>
                    <a:pt x="649" y="398"/>
                  </a:lnTo>
                  <a:lnTo>
                    <a:pt x="628" y="209"/>
                  </a:lnTo>
                  <a:lnTo>
                    <a:pt x="649" y="168"/>
                  </a:lnTo>
                  <a:lnTo>
                    <a:pt x="42"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7023;p56"/>
            <p:cNvSpPr/>
            <p:nvPr/>
          </p:nvSpPr>
          <p:spPr>
            <a:xfrm>
              <a:off x="3754312" y="3061110"/>
              <a:ext cx="21445" cy="42840"/>
            </a:xfrm>
            <a:custGeom>
              <a:avLst/>
              <a:gdLst/>
              <a:ahLst/>
              <a:cxnLst/>
              <a:rect l="l" t="t" r="r" b="b"/>
              <a:pathLst>
                <a:path w="1801" h="3767" extrusionOk="0">
                  <a:moveTo>
                    <a:pt x="1047" y="0"/>
                  </a:moveTo>
                  <a:lnTo>
                    <a:pt x="984" y="105"/>
                  </a:lnTo>
                  <a:lnTo>
                    <a:pt x="1005" y="147"/>
                  </a:lnTo>
                  <a:lnTo>
                    <a:pt x="900" y="209"/>
                  </a:lnTo>
                  <a:lnTo>
                    <a:pt x="838" y="209"/>
                  </a:lnTo>
                  <a:lnTo>
                    <a:pt x="838" y="272"/>
                  </a:lnTo>
                  <a:lnTo>
                    <a:pt x="691" y="439"/>
                  </a:lnTo>
                  <a:lnTo>
                    <a:pt x="628" y="439"/>
                  </a:lnTo>
                  <a:lnTo>
                    <a:pt x="440" y="544"/>
                  </a:lnTo>
                  <a:lnTo>
                    <a:pt x="356" y="523"/>
                  </a:lnTo>
                  <a:lnTo>
                    <a:pt x="252" y="565"/>
                  </a:lnTo>
                  <a:lnTo>
                    <a:pt x="252" y="670"/>
                  </a:lnTo>
                  <a:lnTo>
                    <a:pt x="168" y="753"/>
                  </a:lnTo>
                  <a:lnTo>
                    <a:pt x="168" y="858"/>
                  </a:lnTo>
                  <a:lnTo>
                    <a:pt x="43" y="900"/>
                  </a:lnTo>
                  <a:lnTo>
                    <a:pt x="22" y="963"/>
                  </a:lnTo>
                  <a:lnTo>
                    <a:pt x="1" y="1004"/>
                  </a:lnTo>
                  <a:lnTo>
                    <a:pt x="22" y="1193"/>
                  </a:lnTo>
                  <a:lnTo>
                    <a:pt x="147" y="1276"/>
                  </a:lnTo>
                  <a:lnTo>
                    <a:pt x="231" y="1360"/>
                  </a:lnTo>
                  <a:lnTo>
                    <a:pt x="273" y="1381"/>
                  </a:lnTo>
                  <a:lnTo>
                    <a:pt x="419" y="1695"/>
                  </a:lnTo>
                  <a:lnTo>
                    <a:pt x="461" y="1925"/>
                  </a:lnTo>
                  <a:lnTo>
                    <a:pt x="461" y="2092"/>
                  </a:lnTo>
                  <a:lnTo>
                    <a:pt x="482" y="2197"/>
                  </a:lnTo>
                  <a:lnTo>
                    <a:pt x="482" y="2323"/>
                  </a:lnTo>
                  <a:lnTo>
                    <a:pt x="440" y="2406"/>
                  </a:lnTo>
                  <a:lnTo>
                    <a:pt x="440" y="2511"/>
                  </a:lnTo>
                  <a:lnTo>
                    <a:pt x="419" y="3180"/>
                  </a:lnTo>
                  <a:lnTo>
                    <a:pt x="461" y="3348"/>
                  </a:lnTo>
                  <a:lnTo>
                    <a:pt x="461" y="3494"/>
                  </a:lnTo>
                  <a:lnTo>
                    <a:pt x="545" y="3620"/>
                  </a:lnTo>
                  <a:lnTo>
                    <a:pt x="524" y="3724"/>
                  </a:lnTo>
                  <a:lnTo>
                    <a:pt x="733" y="3766"/>
                  </a:lnTo>
                  <a:lnTo>
                    <a:pt x="1110" y="3620"/>
                  </a:lnTo>
                  <a:lnTo>
                    <a:pt x="1152" y="3620"/>
                  </a:lnTo>
                  <a:lnTo>
                    <a:pt x="1110" y="3515"/>
                  </a:lnTo>
                  <a:lnTo>
                    <a:pt x="1152" y="3243"/>
                  </a:lnTo>
                  <a:lnTo>
                    <a:pt x="1110" y="3139"/>
                  </a:lnTo>
                  <a:lnTo>
                    <a:pt x="1152" y="3055"/>
                  </a:lnTo>
                  <a:lnTo>
                    <a:pt x="1110" y="2825"/>
                  </a:lnTo>
                  <a:lnTo>
                    <a:pt x="1110" y="2720"/>
                  </a:lnTo>
                  <a:lnTo>
                    <a:pt x="1110" y="2657"/>
                  </a:lnTo>
                  <a:lnTo>
                    <a:pt x="1089" y="2616"/>
                  </a:lnTo>
                  <a:lnTo>
                    <a:pt x="1110" y="2553"/>
                  </a:lnTo>
                  <a:lnTo>
                    <a:pt x="1089" y="2469"/>
                  </a:lnTo>
                  <a:lnTo>
                    <a:pt x="1089" y="2427"/>
                  </a:lnTo>
                  <a:lnTo>
                    <a:pt x="1089" y="2302"/>
                  </a:lnTo>
                  <a:lnTo>
                    <a:pt x="1110" y="2218"/>
                  </a:lnTo>
                  <a:lnTo>
                    <a:pt x="1110" y="2113"/>
                  </a:lnTo>
                  <a:lnTo>
                    <a:pt x="1152" y="2051"/>
                  </a:lnTo>
                  <a:lnTo>
                    <a:pt x="1256" y="2009"/>
                  </a:lnTo>
                  <a:lnTo>
                    <a:pt x="1298" y="2009"/>
                  </a:lnTo>
                  <a:lnTo>
                    <a:pt x="1361" y="1946"/>
                  </a:lnTo>
                  <a:lnTo>
                    <a:pt x="1403" y="1841"/>
                  </a:lnTo>
                  <a:lnTo>
                    <a:pt x="1486" y="1716"/>
                  </a:lnTo>
                  <a:lnTo>
                    <a:pt x="1528" y="1611"/>
                  </a:lnTo>
                  <a:lnTo>
                    <a:pt x="1612" y="1569"/>
                  </a:lnTo>
                  <a:lnTo>
                    <a:pt x="1696" y="1569"/>
                  </a:lnTo>
                  <a:lnTo>
                    <a:pt x="1716" y="1507"/>
                  </a:lnTo>
                  <a:lnTo>
                    <a:pt x="1591" y="1381"/>
                  </a:lnTo>
                  <a:lnTo>
                    <a:pt x="1591" y="1318"/>
                  </a:lnTo>
                  <a:lnTo>
                    <a:pt x="1633" y="1255"/>
                  </a:lnTo>
                  <a:lnTo>
                    <a:pt x="1779" y="1255"/>
                  </a:lnTo>
                  <a:lnTo>
                    <a:pt x="1800" y="1172"/>
                  </a:lnTo>
                  <a:lnTo>
                    <a:pt x="1737" y="963"/>
                  </a:lnTo>
                  <a:lnTo>
                    <a:pt x="1716" y="837"/>
                  </a:lnTo>
                  <a:lnTo>
                    <a:pt x="1570" y="691"/>
                  </a:lnTo>
                  <a:lnTo>
                    <a:pt x="1528" y="628"/>
                  </a:lnTo>
                  <a:lnTo>
                    <a:pt x="1570" y="481"/>
                  </a:lnTo>
                  <a:lnTo>
                    <a:pt x="1591" y="481"/>
                  </a:lnTo>
                  <a:lnTo>
                    <a:pt x="1465" y="314"/>
                  </a:lnTo>
                  <a:lnTo>
                    <a:pt x="1319" y="272"/>
                  </a:lnTo>
                  <a:lnTo>
                    <a:pt x="1214" y="147"/>
                  </a:lnTo>
                  <a:lnTo>
                    <a:pt x="1047"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7024;p56"/>
            <p:cNvSpPr/>
            <p:nvPr/>
          </p:nvSpPr>
          <p:spPr>
            <a:xfrm>
              <a:off x="3838283" y="2987337"/>
              <a:ext cx="71755" cy="108994"/>
            </a:xfrm>
            <a:custGeom>
              <a:avLst/>
              <a:gdLst/>
              <a:ahLst/>
              <a:cxnLst/>
              <a:rect l="l" t="t" r="r" b="b"/>
              <a:pathLst>
                <a:path w="6026" h="9584" extrusionOk="0">
                  <a:moveTo>
                    <a:pt x="1318" y="1"/>
                  </a:moveTo>
                  <a:lnTo>
                    <a:pt x="690" y="252"/>
                  </a:lnTo>
                  <a:lnTo>
                    <a:pt x="732" y="336"/>
                  </a:lnTo>
                  <a:lnTo>
                    <a:pt x="1025" y="1110"/>
                  </a:lnTo>
                  <a:lnTo>
                    <a:pt x="1004" y="1277"/>
                  </a:lnTo>
                  <a:lnTo>
                    <a:pt x="962" y="1361"/>
                  </a:lnTo>
                  <a:lnTo>
                    <a:pt x="1360" y="1821"/>
                  </a:lnTo>
                  <a:lnTo>
                    <a:pt x="1339" y="2030"/>
                  </a:lnTo>
                  <a:lnTo>
                    <a:pt x="1255" y="2114"/>
                  </a:lnTo>
                  <a:lnTo>
                    <a:pt x="1109" y="3202"/>
                  </a:lnTo>
                  <a:lnTo>
                    <a:pt x="1130" y="4039"/>
                  </a:lnTo>
                  <a:lnTo>
                    <a:pt x="167" y="5022"/>
                  </a:lnTo>
                  <a:lnTo>
                    <a:pt x="126" y="5085"/>
                  </a:lnTo>
                  <a:lnTo>
                    <a:pt x="0" y="5085"/>
                  </a:lnTo>
                  <a:lnTo>
                    <a:pt x="0" y="5169"/>
                  </a:lnTo>
                  <a:lnTo>
                    <a:pt x="21" y="5901"/>
                  </a:lnTo>
                  <a:lnTo>
                    <a:pt x="105" y="5922"/>
                  </a:lnTo>
                  <a:lnTo>
                    <a:pt x="272" y="6131"/>
                  </a:lnTo>
                  <a:lnTo>
                    <a:pt x="335" y="6278"/>
                  </a:lnTo>
                  <a:lnTo>
                    <a:pt x="628" y="6424"/>
                  </a:lnTo>
                  <a:lnTo>
                    <a:pt x="753" y="6529"/>
                  </a:lnTo>
                  <a:lnTo>
                    <a:pt x="795" y="6717"/>
                  </a:lnTo>
                  <a:lnTo>
                    <a:pt x="837" y="6759"/>
                  </a:lnTo>
                  <a:lnTo>
                    <a:pt x="858" y="6864"/>
                  </a:lnTo>
                  <a:lnTo>
                    <a:pt x="942" y="7031"/>
                  </a:lnTo>
                  <a:lnTo>
                    <a:pt x="942" y="7115"/>
                  </a:lnTo>
                  <a:lnTo>
                    <a:pt x="921" y="7157"/>
                  </a:lnTo>
                  <a:lnTo>
                    <a:pt x="900" y="7219"/>
                  </a:lnTo>
                  <a:lnTo>
                    <a:pt x="962" y="7282"/>
                  </a:lnTo>
                  <a:lnTo>
                    <a:pt x="921" y="7429"/>
                  </a:lnTo>
                  <a:lnTo>
                    <a:pt x="837" y="7491"/>
                  </a:lnTo>
                  <a:lnTo>
                    <a:pt x="858" y="7596"/>
                  </a:lnTo>
                  <a:lnTo>
                    <a:pt x="962" y="7763"/>
                  </a:lnTo>
                  <a:lnTo>
                    <a:pt x="1046" y="7805"/>
                  </a:lnTo>
                  <a:lnTo>
                    <a:pt x="1067" y="7910"/>
                  </a:lnTo>
                  <a:lnTo>
                    <a:pt x="1234" y="8056"/>
                  </a:lnTo>
                  <a:lnTo>
                    <a:pt x="1276" y="8077"/>
                  </a:lnTo>
                  <a:lnTo>
                    <a:pt x="1234" y="8119"/>
                  </a:lnTo>
                  <a:lnTo>
                    <a:pt x="1151" y="8098"/>
                  </a:lnTo>
                  <a:lnTo>
                    <a:pt x="1067" y="8077"/>
                  </a:lnTo>
                  <a:lnTo>
                    <a:pt x="942" y="8056"/>
                  </a:lnTo>
                  <a:lnTo>
                    <a:pt x="900" y="8077"/>
                  </a:lnTo>
                  <a:lnTo>
                    <a:pt x="795" y="8056"/>
                  </a:lnTo>
                  <a:lnTo>
                    <a:pt x="690" y="8077"/>
                  </a:lnTo>
                  <a:lnTo>
                    <a:pt x="628" y="8056"/>
                  </a:lnTo>
                  <a:lnTo>
                    <a:pt x="439" y="8056"/>
                  </a:lnTo>
                  <a:lnTo>
                    <a:pt x="439" y="8161"/>
                  </a:lnTo>
                  <a:lnTo>
                    <a:pt x="418" y="8203"/>
                  </a:lnTo>
                  <a:lnTo>
                    <a:pt x="418" y="8307"/>
                  </a:lnTo>
                  <a:lnTo>
                    <a:pt x="418" y="8370"/>
                  </a:lnTo>
                  <a:lnTo>
                    <a:pt x="502" y="8412"/>
                  </a:lnTo>
                  <a:lnTo>
                    <a:pt x="502" y="8496"/>
                  </a:lnTo>
                  <a:lnTo>
                    <a:pt x="607" y="8517"/>
                  </a:lnTo>
                  <a:lnTo>
                    <a:pt x="816" y="8705"/>
                  </a:lnTo>
                  <a:lnTo>
                    <a:pt x="1025" y="8914"/>
                  </a:lnTo>
                  <a:lnTo>
                    <a:pt x="1109" y="8998"/>
                  </a:lnTo>
                  <a:lnTo>
                    <a:pt x="1214" y="9144"/>
                  </a:lnTo>
                  <a:lnTo>
                    <a:pt x="1276" y="9312"/>
                  </a:lnTo>
                  <a:lnTo>
                    <a:pt x="1318" y="9416"/>
                  </a:lnTo>
                  <a:lnTo>
                    <a:pt x="1360" y="9458"/>
                  </a:lnTo>
                  <a:lnTo>
                    <a:pt x="1381" y="9584"/>
                  </a:lnTo>
                  <a:lnTo>
                    <a:pt x="1486" y="9584"/>
                  </a:lnTo>
                  <a:lnTo>
                    <a:pt x="1590" y="9563"/>
                  </a:lnTo>
                  <a:lnTo>
                    <a:pt x="1758" y="9563"/>
                  </a:lnTo>
                  <a:lnTo>
                    <a:pt x="1799" y="9437"/>
                  </a:lnTo>
                  <a:lnTo>
                    <a:pt x="1799" y="9312"/>
                  </a:lnTo>
                  <a:lnTo>
                    <a:pt x="1883" y="9249"/>
                  </a:lnTo>
                  <a:lnTo>
                    <a:pt x="1946" y="9312"/>
                  </a:lnTo>
                  <a:lnTo>
                    <a:pt x="1988" y="9437"/>
                  </a:lnTo>
                  <a:lnTo>
                    <a:pt x="2051" y="9479"/>
                  </a:lnTo>
                  <a:lnTo>
                    <a:pt x="2155" y="9458"/>
                  </a:lnTo>
                  <a:lnTo>
                    <a:pt x="2281" y="9354"/>
                  </a:lnTo>
                  <a:lnTo>
                    <a:pt x="2469" y="9312"/>
                  </a:lnTo>
                  <a:lnTo>
                    <a:pt x="2595" y="9207"/>
                  </a:lnTo>
                  <a:lnTo>
                    <a:pt x="2929" y="9123"/>
                  </a:lnTo>
                  <a:lnTo>
                    <a:pt x="3097" y="9123"/>
                  </a:lnTo>
                  <a:lnTo>
                    <a:pt x="3159" y="9019"/>
                  </a:lnTo>
                  <a:lnTo>
                    <a:pt x="3327" y="8914"/>
                  </a:lnTo>
                  <a:lnTo>
                    <a:pt x="3306" y="8831"/>
                  </a:lnTo>
                  <a:lnTo>
                    <a:pt x="3243" y="8831"/>
                  </a:lnTo>
                  <a:lnTo>
                    <a:pt x="3139" y="8726"/>
                  </a:lnTo>
                  <a:lnTo>
                    <a:pt x="3159" y="8621"/>
                  </a:lnTo>
                  <a:lnTo>
                    <a:pt x="3243" y="8579"/>
                  </a:lnTo>
                  <a:lnTo>
                    <a:pt x="3327" y="8600"/>
                  </a:lnTo>
                  <a:lnTo>
                    <a:pt x="3452" y="8579"/>
                  </a:lnTo>
                  <a:lnTo>
                    <a:pt x="3557" y="8621"/>
                  </a:lnTo>
                  <a:lnTo>
                    <a:pt x="3683" y="8642"/>
                  </a:lnTo>
                  <a:lnTo>
                    <a:pt x="3850" y="8621"/>
                  </a:lnTo>
                  <a:lnTo>
                    <a:pt x="4080" y="8600"/>
                  </a:lnTo>
                  <a:lnTo>
                    <a:pt x="4185" y="8517"/>
                  </a:lnTo>
                  <a:lnTo>
                    <a:pt x="4289" y="8475"/>
                  </a:lnTo>
                  <a:lnTo>
                    <a:pt x="4310" y="8370"/>
                  </a:lnTo>
                  <a:lnTo>
                    <a:pt x="4289" y="8286"/>
                  </a:lnTo>
                  <a:lnTo>
                    <a:pt x="4310" y="8182"/>
                  </a:lnTo>
                  <a:lnTo>
                    <a:pt x="4394" y="8119"/>
                  </a:lnTo>
                  <a:lnTo>
                    <a:pt x="4394" y="8056"/>
                  </a:lnTo>
                  <a:lnTo>
                    <a:pt x="4478" y="7952"/>
                  </a:lnTo>
                  <a:lnTo>
                    <a:pt x="4520" y="7973"/>
                  </a:lnTo>
                  <a:lnTo>
                    <a:pt x="4582" y="7973"/>
                  </a:lnTo>
                  <a:lnTo>
                    <a:pt x="4687" y="7805"/>
                  </a:lnTo>
                  <a:lnTo>
                    <a:pt x="4771" y="7784"/>
                  </a:lnTo>
                  <a:lnTo>
                    <a:pt x="4729" y="7701"/>
                  </a:lnTo>
                  <a:lnTo>
                    <a:pt x="4771" y="7638"/>
                  </a:lnTo>
                  <a:lnTo>
                    <a:pt x="4917" y="7554"/>
                  </a:lnTo>
                  <a:lnTo>
                    <a:pt x="5022" y="7470"/>
                  </a:lnTo>
                  <a:lnTo>
                    <a:pt x="5147" y="7470"/>
                  </a:lnTo>
                  <a:lnTo>
                    <a:pt x="5231" y="7533"/>
                  </a:lnTo>
                  <a:lnTo>
                    <a:pt x="5356" y="7450"/>
                  </a:lnTo>
                  <a:lnTo>
                    <a:pt x="5398" y="7387"/>
                  </a:lnTo>
                  <a:lnTo>
                    <a:pt x="5419" y="7366"/>
                  </a:lnTo>
                  <a:lnTo>
                    <a:pt x="5419" y="7282"/>
                  </a:lnTo>
                  <a:lnTo>
                    <a:pt x="5461" y="7219"/>
                  </a:lnTo>
                  <a:lnTo>
                    <a:pt x="5419" y="7136"/>
                  </a:lnTo>
                  <a:lnTo>
                    <a:pt x="5189" y="7052"/>
                  </a:lnTo>
                  <a:lnTo>
                    <a:pt x="5147" y="6947"/>
                  </a:lnTo>
                  <a:lnTo>
                    <a:pt x="5147" y="6822"/>
                  </a:lnTo>
                  <a:lnTo>
                    <a:pt x="5105" y="6717"/>
                  </a:lnTo>
                  <a:lnTo>
                    <a:pt x="5147" y="6634"/>
                  </a:lnTo>
                  <a:lnTo>
                    <a:pt x="5084" y="6592"/>
                  </a:lnTo>
                  <a:lnTo>
                    <a:pt x="5126" y="6529"/>
                  </a:lnTo>
                  <a:lnTo>
                    <a:pt x="5126" y="6445"/>
                  </a:lnTo>
                  <a:lnTo>
                    <a:pt x="5084" y="6424"/>
                  </a:lnTo>
                  <a:lnTo>
                    <a:pt x="4938" y="6529"/>
                  </a:lnTo>
                  <a:lnTo>
                    <a:pt x="4875" y="6445"/>
                  </a:lnTo>
                  <a:lnTo>
                    <a:pt x="4875" y="6320"/>
                  </a:lnTo>
                  <a:lnTo>
                    <a:pt x="5043" y="6131"/>
                  </a:lnTo>
                  <a:lnTo>
                    <a:pt x="5105" y="6027"/>
                  </a:lnTo>
                  <a:lnTo>
                    <a:pt x="5084" y="5922"/>
                  </a:lnTo>
                  <a:lnTo>
                    <a:pt x="4980" y="5880"/>
                  </a:lnTo>
                  <a:lnTo>
                    <a:pt x="5001" y="5797"/>
                  </a:lnTo>
                  <a:lnTo>
                    <a:pt x="5126" y="5713"/>
                  </a:lnTo>
                  <a:lnTo>
                    <a:pt x="5189" y="5587"/>
                  </a:lnTo>
                  <a:lnTo>
                    <a:pt x="5126" y="5545"/>
                  </a:lnTo>
                  <a:lnTo>
                    <a:pt x="5105" y="5441"/>
                  </a:lnTo>
                  <a:lnTo>
                    <a:pt x="5210" y="5357"/>
                  </a:lnTo>
                  <a:lnTo>
                    <a:pt x="5252" y="5357"/>
                  </a:lnTo>
                  <a:lnTo>
                    <a:pt x="5461" y="5085"/>
                  </a:lnTo>
                  <a:lnTo>
                    <a:pt x="5524" y="4960"/>
                  </a:lnTo>
                  <a:lnTo>
                    <a:pt x="5461" y="4876"/>
                  </a:lnTo>
                  <a:lnTo>
                    <a:pt x="5461" y="4750"/>
                  </a:lnTo>
                  <a:lnTo>
                    <a:pt x="5566" y="4667"/>
                  </a:lnTo>
                  <a:lnTo>
                    <a:pt x="5712" y="4667"/>
                  </a:lnTo>
                  <a:lnTo>
                    <a:pt x="5817" y="4729"/>
                  </a:lnTo>
                  <a:lnTo>
                    <a:pt x="5921" y="4646"/>
                  </a:lnTo>
                  <a:lnTo>
                    <a:pt x="6026" y="4625"/>
                  </a:lnTo>
                  <a:lnTo>
                    <a:pt x="5963" y="2344"/>
                  </a:lnTo>
                  <a:lnTo>
                    <a:pt x="1318"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7025;p56"/>
            <p:cNvSpPr/>
            <p:nvPr/>
          </p:nvSpPr>
          <p:spPr>
            <a:xfrm>
              <a:off x="3829555" y="3057778"/>
              <a:ext cx="2251" cy="1194"/>
            </a:xfrm>
            <a:custGeom>
              <a:avLst/>
              <a:gdLst/>
              <a:ahLst/>
              <a:cxnLst/>
              <a:rect l="l" t="t" r="r" b="b"/>
              <a:pathLst>
                <a:path w="189" h="105" extrusionOk="0">
                  <a:moveTo>
                    <a:pt x="189" y="0"/>
                  </a:moveTo>
                  <a:lnTo>
                    <a:pt x="1" y="42"/>
                  </a:lnTo>
                  <a:lnTo>
                    <a:pt x="63" y="105"/>
                  </a:lnTo>
                  <a:lnTo>
                    <a:pt x="168" y="84"/>
                  </a:lnTo>
                  <a:lnTo>
                    <a:pt x="189"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7026;p56"/>
            <p:cNvSpPr/>
            <p:nvPr/>
          </p:nvSpPr>
          <p:spPr>
            <a:xfrm>
              <a:off x="3749584" y="2988770"/>
              <a:ext cx="104905" cy="77822"/>
            </a:xfrm>
            <a:custGeom>
              <a:avLst/>
              <a:gdLst/>
              <a:ahLst/>
              <a:cxnLst/>
              <a:rect l="l" t="t" r="r" b="b"/>
              <a:pathLst>
                <a:path w="8810" h="6843" extrusionOk="0">
                  <a:moveTo>
                    <a:pt x="6507" y="0"/>
                  </a:moveTo>
                  <a:lnTo>
                    <a:pt x="3913" y="1590"/>
                  </a:lnTo>
                  <a:lnTo>
                    <a:pt x="3181" y="2239"/>
                  </a:lnTo>
                  <a:lnTo>
                    <a:pt x="2323" y="2448"/>
                  </a:lnTo>
                  <a:lnTo>
                    <a:pt x="2302" y="3578"/>
                  </a:lnTo>
                  <a:lnTo>
                    <a:pt x="2239" y="4080"/>
                  </a:lnTo>
                  <a:lnTo>
                    <a:pt x="2176" y="4164"/>
                  </a:lnTo>
                  <a:lnTo>
                    <a:pt x="2134" y="4331"/>
                  </a:lnTo>
                  <a:lnTo>
                    <a:pt x="2093" y="4478"/>
                  </a:lnTo>
                  <a:lnTo>
                    <a:pt x="1800" y="4624"/>
                  </a:lnTo>
                  <a:lnTo>
                    <a:pt x="1653" y="4729"/>
                  </a:lnTo>
                  <a:lnTo>
                    <a:pt x="1465" y="4729"/>
                  </a:lnTo>
                  <a:lnTo>
                    <a:pt x="1297" y="4834"/>
                  </a:lnTo>
                  <a:lnTo>
                    <a:pt x="942" y="4834"/>
                  </a:lnTo>
                  <a:lnTo>
                    <a:pt x="774" y="4917"/>
                  </a:lnTo>
                  <a:lnTo>
                    <a:pt x="649" y="4917"/>
                  </a:lnTo>
                  <a:lnTo>
                    <a:pt x="251" y="4938"/>
                  </a:lnTo>
                  <a:lnTo>
                    <a:pt x="126" y="4917"/>
                  </a:lnTo>
                  <a:lnTo>
                    <a:pt x="84" y="5001"/>
                  </a:lnTo>
                  <a:lnTo>
                    <a:pt x="84" y="5147"/>
                  </a:lnTo>
                  <a:lnTo>
                    <a:pt x="0" y="5252"/>
                  </a:lnTo>
                  <a:lnTo>
                    <a:pt x="0" y="5440"/>
                  </a:lnTo>
                  <a:lnTo>
                    <a:pt x="544" y="5796"/>
                  </a:lnTo>
                  <a:lnTo>
                    <a:pt x="544" y="6047"/>
                  </a:lnTo>
                  <a:lnTo>
                    <a:pt x="753" y="6173"/>
                  </a:lnTo>
                  <a:lnTo>
                    <a:pt x="984" y="6047"/>
                  </a:lnTo>
                  <a:lnTo>
                    <a:pt x="1067" y="6089"/>
                  </a:lnTo>
                  <a:lnTo>
                    <a:pt x="1067" y="6152"/>
                  </a:lnTo>
                  <a:lnTo>
                    <a:pt x="1130" y="6194"/>
                  </a:lnTo>
                  <a:lnTo>
                    <a:pt x="1130" y="6298"/>
                  </a:lnTo>
                  <a:lnTo>
                    <a:pt x="1067" y="6403"/>
                  </a:lnTo>
                  <a:lnTo>
                    <a:pt x="1193" y="6570"/>
                  </a:lnTo>
                  <a:lnTo>
                    <a:pt x="1297" y="6570"/>
                  </a:lnTo>
                  <a:lnTo>
                    <a:pt x="1402" y="6508"/>
                  </a:lnTo>
                  <a:lnTo>
                    <a:pt x="1381" y="6466"/>
                  </a:lnTo>
                  <a:lnTo>
                    <a:pt x="1444" y="6361"/>
                  </a:lnTo>
                  <a:lnTo>
                    <a:pt x="1611" y="6508"/>
                  </a:lnTo>
                  <a:lnTo>
                    <a:pt x="1716" y="6633"/>
                  </a:lnTo>
                  <a:lnTo>
                    <a:pt x="1862" y="6675"/>
                  </a:lnTo>
                  <a:lnTo>
                    <a:pt x="1988" y="6842"/>
                  </a:lnTo>
                  <a:lnTo>
                    <a:pt x="2072" y="6780"/>
                  </a:lnTo>
                  <a:lnTo>
                    <a:pt x="2072" y="6717"/>
                  </a:lnTo>
                  <a:lnTo>
                    <a:pt x="2009" y="6696"/>
                  </a:lnTo>
                  <a:lnTo>
                    <a:pt x="1925" y="6528"/>
                  </a:lnTo>
                  <a:lnTo>
                    <a:pt x="1967" y="6487"/>
                  </a:lnTo>
                  <a:lnTo>
                    <a:pt x="1967" y="6403"/>
                  </a:lnTo>
                  <a:lnTo>
                    <a:pt x="2072" y="6298"/>
                  </a:lnTo>
                  <a:lnTo>
                    <a:pt x="2176" y="6298"/>
                  </a:lnTo>
                  <a:lnTo>
                    <a:pt x="2176" y="6215"/>
                  </a:lnTo>
                  <a:lnTo>
                    <a:pt x="2113" y="6173"/>
                  </a:lnTo>
                  <a:lnTo>
                    <a:pt x="2093" y="6068"/>
                  </a:lnTo>
                  <a:lnTo>
                    <a:pt x="2113" y="6005"/>
                  </a:lnTo>
                  <a:lnTo>
                    <a:pt x="2134" y="5984"/>
                  </a:lnTo>
                  <a:lnTo>
                    <a:pt x="2113" y="5943"/>
                  </a:lnTo>
                  <a:lnTo>
                    <a:pt x="2113" y="5880"/>
                  </a:lnTo>
                  <a:lnTo>
                    <a:pt x="2239" y="5775"/>
                  </a:lnTo>
                  <a:lnTo>
                    <a:pt x="2323" y="5754"/>
                  </a:lnTo>
                  <a:lnTo>
                    <a:pt x="2385" y="5733"/>
                  </a:lnTo>
                  <a:lnTo>
                    <a:pt x="2490" y="5692"/>
                  </a:lnTo>
                  <a:lnTo>
                    <a:pt x="2804" y="5692"/>
                  </a:lnTo>
                  <a:lnTo>
                    <a:pt x="2846" y="5650"/>
                  </a:lnTo>
                  <a:lnTo>
                    <a:pt x="2930" y="5650"/>
                  </a:lnTo>
                  <a:lnTo>
                    <a:pt x="3013" y="5671"/>
                  </a:lnTo>
                  <a:lnTo>
                    <a:pt x="3160" y="5692"/>
                  </a:lnTo>
                  <a:lnTo>
                    <a:pt x="3243" y="5733"/>
                  </a:lnTo>
                  <a:lnTo>
                    <a:pt x="3327" y="5754"/>
                  </a:lnTo>
                  <a:lnTo>
                    <a:pt x="3494" y="5796"/>
                  </a:lnTo>
                  <a:lnTo>
                    <a:pt x="3557" y="5880"/>
                  </a:lnTo>
                  <a:lnTo>
                    <a:pt x="3683" y="6068"/>
                  </a:lnTo>
                  <a:lnTo>
                    <a:pt x="3787" y="6152"/>
                  </a:lnTo>
                  <a:lnTo>
                    <a:pt x="3850" y="6110"/>
                  </a:lnTo>
                  <a:lnTo>
                    <a:pt x="3913" y="6047"/>
                  </a:lnTo>
                  <a:lnTo>
                    <a:pt x="3997" y="6005"/>
                  </a:lnTo>
                  <a:lnTo>
                    <a:pt x="4080" y="5984"/>
                  </a:lnTo>
                  <a:lnTo>
                    <a:pt x="4227" y="5964"/>
                  </a:lnTo>
                  <a:lnTo>
                    <a:pt x="4269" y="5943"/>
                  </a:lnTo>
                  <a:lnTo>
                    <a:pt x="4373" y="5943"/>
                  </a:lnTo>
                  <a:lnTo>
                    <a:pt x="4478" y="6005"/>
                  </a:lnTo>
                  <a:lnTo>
                    <a:pt x="4478" y="6068"/>
                  </a:lnTo>
                  <a:lnTo>
                    <a:pt x="4582" y="6089"/>
                  </a:lnTo>
                  <a:lnTo>
                    <a:pt x="4750" y="6194"/>
                  </a:lnTo>
                  <a:lnTo>
                    <a:pt x="4896" y="6215"/>
                  </a:lnTo>
                  <a:lnTo>
                    <a:pt x="5126" y="6298"/>
                  </a:lnTo>
                  <a:lnTo>
                    <a:pt x="5231" y="6319"/>
                  </a:lnTo>
                  <a:lnTo>
                    <a:pt x="5357" y="6256"/>
                  </a:lnTo>
                  <a:lnTo>
                    <a:pt x="5524" y="6047"/>
                  </a:lnTo>
                  <a:lnTo>
                    <a:pt x="5629" y="5984"/>
                  </a:lnTo>
                  <a:lnTo>
                    <a:pt x="5943" y="6005"/>
                  </a:lnTo>
                  <a:lnTo>
                    <a:pt x="6068" y="5964"/>
                  </a:lnTo>
                  <a:lnTo>
                    <a:pt x="6319" y="5984"/>
                  </a:lnTo>
                  <a:lnTo>
                    <a:pt x="6507" y="6068"/>
                  </a:lnTo>
                  <a:lnTo>
                    <a:pt x="6675" y="6089"/>
                  </a:lnTo>
                  <a:lnTo>
                    <a:pt x="6717" y="6110"/>
                  </a:lnTo>
                  <a:lnTo>
                    <a:pt x="6905" y="6068"/>
                  </a:lnTo>
                  <a:lnTo>
                    <a:pt x="6926" y="6047"/>
                  </a:lnTo>
                  <a:lnTo>
                    <a:pt x="7031" y="5984"/>
                  </a:lnTo>
                  <a:lnTo>
                    <a:pt x="7093" y="5943"/>
                  </a:lnTo>
                  <a:lnTo>
                    <a:pt x="7156" y="5901"/>
                  </a:lnTo>
                  <a:lnTo>
                    <a:pt x="7240" y="5943"/>
                  </a:lnTo>
                  <a:lnTo>
                    <a:pt x="7303" y="5901"/>
                  </a:lnTo>
                  <a:lnTo>
                    <a:pt x="7323" y="5838"/>
                  </a:lnTo>
                  <a:lnTo>
                    <a:pt x="7365" y="5733"/>
                  </a:lnTo>
                  <a:lnTo>
                    <a:pt x="7470" y="5775"/>
                  </a:lnTo>
                  <a:lnTo>
                    <a:pt x="7470" y="5775"/>
                  </a:lnTo>
                  <a:lnTo>
                    <a:pt x="7449" y="5043"/>
                  </a:lnTo>
                  <a:lnTo>
                    <a:pt x="7449" y="4959"/>
                  </a:lnTo>
                  <a:lnTo>
                    <a:pt x="7575" y="4959"/>
                  </a:lnTo>
                  <a:lnTo>
                    <a:pt x="7616" y="4896"/>
                  </a:lnTo>
                  <a:lnTo>
                    <a:pt x="8579" y="3913"/>
                  </a:lnTo>
                  <a:lnTo>
                    <a:pt x="8558" y="3076"/>
                  </a:lnTo>
                  <a:lnTo>
                    <a:pt x="8704" y="1988"/>
                  </a:lnTo>
                  <a:lnTo>
                    <a:pt x="8788" y="1904"/>
                  </a:lnTo>
                  <a:lnTo>
                    <a:pt x="8809" y="1695"/>
                  </a:lnTo>
                  <a:lnTo>
                    <a:pt x="8411" y="1235"/>
                  </a:lnTo>
                  <a:lnTo>
                    <a:pt x="8453" y="1151"/>
                  </a:lnTo>
                  <a:lnTo>
                    <a:pt x="8474" y="984"/>
                  </a:lnTo>
                  <a:lnTo>
                    <a:pt x="8181" y="210"/>
                  </a:lnTo>
                  <a:lnTo>
                    <a:pt x="8139" y="126"/>
                  </a:lnTo>
                  <a:lnTo>
                    <a:pt x="7616" y="335"/>
                  </a:lnTo>
                  <a:lnTo>
                    <a:pt x="7512" y="230"/>
                  </a:lnTo>
                  <a:lnTo>
                    <a:pt x="6507"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6CBC2"/>
                </a:solidFill>
              </a:endParaRPr>
            </a:p>
          </p:txBody>
        </p:sp>
        <p:sp>
          <p:nvSpPr>
            <p:cNvPr id="1226" name="Google Shape;7027;p56"/>
            <p:cNvSpPr/>
            <p:nvPr/>
          </p:nvSpPr>
          <p:spPr>
            <a:xfrm>
              <a:off x="3767267" y="3053013"/>
              <a:ext cx="78744" cy="64493"/>
            </a:xfrm>
            <a:custGeom>
              <a:avLst/>
              <a:gdLst/>
              <a:ahLst/>
              <a:cxnLst/>
              <a:rect l="l" t="t" r="r" b="b"/>
              <a:pathLst>
                <a:path w="6613" h="5671" extrusionOk="0">
                  <a:moveTo>
                    <a:pt x="1361" y="1"/>
                  </a:moveTo>
                  <a:lnTo>
                    <a:pt x="1319" y="43"/>
                  </a:lnTo>
                  <a:lnTo>
                    <a:pt x="1005" y="43"/>
                  </a:lnTo>
                  <a:lnTo>
                    <a:pt x="900" y="84"/>
                  </a:lnTo>
                  <a:lnTo>
                    <a:pt x="838" y="105"/>
                  </a:lnTo>
                  <a:lnTo>
                    <a:pt x="754" y="126"/>
                  </a:lnTo>
                  <a:lnTo>
                    <a:pt x="628" y="231"/>
                  </a:lnTo>
                  <a:lnTo>
                    <a:pt x="628" y="294"/>
                  </a:lnTo>
                  <a:lnTo>
                    <a:pt x="649" y="335"/>
                  </a:lnTo>
                  <a:lnTo>
                    <a:pt x="628" y="356"/>
                  </a:lnTo>
                  <a:lnTo>
                    <a:pt x="608" y="419"/>
                  </a:lnTo>
                  <a:lnTo>
                    <a:pt x="628" y="524"/>
                  </a:lnTo>
                  <a:lnTo>
                    <a:pt x="691" y="566"/>
                  </a:lnTo>
                  <a:lnTo>
                    <a:pt x="691" y="649"/>
                  </a:lnTo>
                  <a:lnTo>
                    <a:pt x="587" y="649"/>
                  </a:lnTo>
                  <a:lnTo>
                    <a:pt x="482" y="754"/>
                  </a:lnTo>
                  <a:lnTo>
                    <a:pt x="482" y="838"/>
                  </a:lnTo>
                  <a:lnTo>
                    <a:pt x="440" y="879"/>
                  </a:lnTo>
                  <a:lnTo>
                    <a:pt x="524" y="1047"/>
                  </a:lnTo>
                  <a:lnTo>
                    <a:pt x="587" y="1068"/>
                  </a:lnTo>
                  <a:lnTo>
                    <a:pt x="587" y="1131"/>
                  </a:lnTo>
                  <a:lnTo>
                    <a:pt x="503" y="1193"/>
                  </a:lnTo>
                  <a:lnTo>
                    <a:pt x="482" y="1193"/>
                  </a:lnTo>
                  <a:lnTo>
                    <a:pt x="440" y="1340"/>
                  </a:lnTo>
                  <a:lnTo>
                    <a:pt x="482" y="1403"/>
                  </a:lnTo>
                  <a:lnTo>
                    <a:pt x="628" y="1549"/>
                  </a:lnTo>
                  <a:lnTo>
                    <a:pt x="649" y="1675"/>
                  </a:lnTo>
                  <a:lnTo>
                    <a:pt x="712" y="1884"/>
                  </a:lnTo>
                  <a:lnTo>
                    <a:pt x="691" y="1967"/>
                  </a:lnTo>
                  <a:lnTo>
                    <a:pt x="545" y="1967"/>
                  </a:lnTo>
                  <a:lnTo>
                    <a:pt x="503" y="2030"/>
                  </a:lnTo>
                  <a:lnTo>
                    <a:pt x="503" y="2093"/>
                  </a:lnTo>
                  <a:lnTo>
                    <a:pt x="628" y="2219"/>
                  </a:lnTo>
                  <a:lnTo>
                    <a:pt x="608" y="2281"/>
                  </a:lnTo>
                  <a:lnTo>
                    <a:pt x="524" y="2281"/>
                  </a:lnTo>
                  <a:lnTo>
                    <a:pt x="440" y="2323"/>
                  </a:lnTo>
                  <a:lnTo>
                    <a:pt x="398" y="2428"/>
                  </a:lnTo>
                  <a:lnTo>
                    <a:pt x="315" y="2553"/>
                  </a:lnTo>
                  <a:lnTo>
                    <a:pt x="273" y="2658"/>
                  </a:lnTo>
                  <a:lnTo>
                    <a:pt x="210" y="2721"/>
                  </a:lnTo>
                  <a:lnTo>
                    <a:pt x="168" y="2721"/>
                  </a:lnTo>
                  <a:lnTo>
                    <a:pt x="64" y="2763"/>
                  </a:lnTo>
                  <a:lnTo>
                    <a:pt x="22" y="2825"/>
                  </a:lnTo>
                  <a:lnTo>
                    <a:pt x="22" y="2930"/>
                  </a:lnTo>
                  <a:lnTo>
                    <a:pt x="1" y="3014"/>
                  </a:lnTo>
                  <a:lnTo>
                    <a:pt x="1" y="3139"/>
                  </a:lnTo>
                  <a:lnTo>
                    <a:pt x="1" y="3181"/>
                  </a:lnTo>
                  <a:lnTo>
                    <a:pt x="22" y="3265"/>
                  </a:lnTo>
                  <a:lnTo>
                    <a:pt x="1" y="3328"/>
                  </a:lnTo>
                  <a:lnTo>
                    <a:pt x="22" y="3369"/>
                  </a:lnTo>
                  <a:lnTo>
                    <a:pt x="22" y="3432"/>
                  </a:lnTo>
                  <a:lnTo>
                    <a:pt x="22" y="3537"/>
                  </a:lnTo>
                  <a:lnTo>
                    <a:pt x="64" y="3767"/>
                  </a:lnTo>
                  <a:lnTo>
                    <a:pt x="22" y="3851"/>
                  </a:lnTo>
                  <a:lnTo>
                    <a:pt x="64" y="3955"/>
                  </a:lnTo>
                  <a:lnTo>
                    <a:pt x="22" y="4227"/>
                  </a:lnTo>
                  <a:lnTo>
                    <a:pt x="64" y="4332"/>
                  </a:lnTo>
                  <a:lnTo>
                    <a:pt x="294" y="4395"/>
                  </a:lnTo>
                  <a:lnTo>
                    <a:pt x="482" y="4311"/>
                  </a:lnTo>
                  <a:lnTo>
                    <a:pt x="900" y="4541"/>
                  </a:lnTo>
                  <a:lnTo>
                    <a:pt x="1131" y="4750"/>
                  </a:lnTo>
                  <a:lnTo>
                    <a:pt x="1256" y="5043"/>
                  </a:lnTo>
                  <a:lnTo>
                    <a:pt x="1256" y="5232"/>
                  </a:lnTo>
                  <a:lnTo>
                    <a:pt x="1340" y="5273"/>
                  </a:lnTo>
                  <a:lnTo>
                    <a:pt x="1424" y="5462"/>
                  </a:lnTo>
                  <a:lnTo>
                    <a:pt x="1549" y="5587"/>
                  </a:lnTo>
                  <a:lnTo>
                    <a:pt x="1758" y="5671"/>
                  </a:lnTo>
                  <a:lnTo>
                    <a:pt x="2323" y="5629"/>
                  </a:lnTo>
                  <a:lnTo>
                    <a:pt x="2428" y="5566"/>
                  </a:lnTo>
                  <a:lnTo>
                    <a:pt x="2512" y="5587"/>
                  </a:lnTo>
                  <a:lnTo>
                    <a:pt x="2784" y="5483"/>
                  </a:lnTo>
                  <a:lnTo>
                    <a:pt x="2888" y="5545"/>
                  </a:lnTo>
                  <a:lnTo>
                    <a:pt x="3014" y="5524"/>
                  </a:lnTo>
                  <a:lnTo>
                    <a:pt x="3056" y="5357"/>
                  </a:lnTo>
                  <a:lnTo>
                    <a:pt x="3160" y="5462"/>
                  </a:lnTo>
                  <a:lnTo>
                    <a:pt x="3223" y="5441"/>
                  </a:lnTo>
                  <a:lnTo>
                    <a:pt x="3223" y="5357"/>
                  </a:lnTo>
                  <a:lnTo>
                    <a:pt x="3369" y="5211"/>
                  </a:lnTo>
                  <a:lnTo>
                    <a:pt x="3432" y="5043"/>
                  </a:lnTo>
                  <a:lnTo>
                    <a:pt x="3432" y="4918"/>
                  </a:lnTo>
                  <a:lnTo>
                    <a:pt x="3411" y="4792"/>
                  </a:lnTo>
                  <a:lnTo>
                    <a:pt x="3474" y="4729"/>
                  </a:lnTo>
                  <a:lnTo>
                    <a:pt x="3474" y="4646"/>
                  </a:lnTo>
                  <a:lnTo>
                    <a:pt x="3558" y="4583"/>
                  </a:lnTo>
                  <a:lnTo>
                    <a:pt x="3662" y="4499"/>
                  </a:lnTo>
                  <a:lnTo>
                    <a:pt x="3725" y="4436"/>
                  </a:lnTo>
                  <a:lnTo>
                    <a:pt x="3893" y="4311"/>
                  </a:lnTo>
                  <a:lnTo>
                    <a:pt x="3872" y="4206"/>
                  </a:lnTo>
                  <a:lnTo>
                    <a:pt x="3893" y="4123"/>
                  </a:lnTo>
                  <a:lnTo>
                    <a:pt x="4039" y="4123"/>
                  </a:lnTo>
                  <a:lnTo>
                    <a:pt x="4081" y="4060"/>
                  </a:lnTo>
                  <a:lnTo>
                    <a:pt x="4102" y="4081"/>
                  </a:lnTo>
                  <a:lnTo>
                    <a:pt x="4269" y="4123"/>
                  </a:lnTo>
                  <a:lnTo>
                    <a:pt x="4353" y="4123"/>
                  </a:lnTo>
                  <a:lnTo>
                    <a:pt x="4458" y="4185"/>
                  </a:lnTo>
                  <a:lnTo>
                    <a:pt x="4499" y="4311"/>
                  </a:lnTo>
                  <a:lnTo>
                    <a:pt x="4604" y="4374"/>
                  </a:lnTo>
                  <a:lnTo>
                    <a:pt x="4688" y="4395"/>
                  </a:lnTo>
                  <a:lnTo>
                    <a:pt x="4792" y="4332"/>
                  </a:lnTo>
                  <a:lnTo>
                    <a:pt x="4876" y="4206"/>
                  </a:lnTo>
                  <a:lnTo>
                    <a:pt x="4876" y="4164"/>
                  </a:lnTo>
                  <a:lnTo>
                    <a:pt x="4918" y="4081"/>
                  </a:lnTo>
                  <a:lnTo>
                    <a:pt x="5002" y="4060"/>
                  </a:lnTo>
                  <a:lnTo>
                    <a:pt x="5085" y="3955"/>
                  </a:lnTo>
                  <a:lnTo>
                    <a:pt x="5085" y="3872"/>
                  </a:lnTo>
                  <a:lnTo>
                    <a:pt x="5106" y="3746"/>
                  </a:lnTo>
                  <a:lnTo>
                    <a:pt x="5294" y="3558"/>
                  </a:lnTo>
                  <a:lnTo>
                    <a:pt x="5315" y="3453"/>
                  </a:lnTo>
                  <a:lnTo>
                    <a:pt x="5294" y="3369"/>
                  </a:lnTo>
                  <a:lnTo>
                    <a:pt x="5336" y="3286"/>
                  </a:lnTo>
                  <a:lnTo>
                    <a:pt x="5504" y="3139"/>
                  </a:lnTo>
                  <a:lnTo>
                    <a:pt x="5608" y="3056"/>
                  </a:lnTo>
                  <a:lnTo>
                    <a:pt x="5629" y="2930"/>
                  </a:lnTo>
                  <a:lnTo>
                    <a:pt x="5650" y="2846"/>
                  </a:lnTo>
                  <a:lnTo>
                    <a:pt x="5629" y="2658"/>
                  </a:lnTo>
                  <a:lnTo>
                    <a:pt x="5734" y="2595"/>
                  </a:lnTo>
                  <a:lnTo>
                    <a:pt x="5880" y="2553"/>
                  </a:lnTo>
                  <a:lnTo>
                    <a:pt x="5964" y="2428"/>
                  </a:lnTo>
                  <a:lnTo>
                    <a:pt x="5985" y="2302"/>
                  </a:lnTo>
                  <a:lnTo>
                    <a:pt x="5985" y="2135"/>
                  </a:lnTo>
                  <a:lnTo>
                    <a:pt x="5985" y="2030"/>
                  </a:lnTo>
                  <a:lnTo>
                    <a:pt x="6048" y="1926"/>
                  </a:lnTo>
                  <a:lnTo>
                    <a:pt x="6152" y="1758"/>
                  </a:lnTo>
                  <a:lnTo>
                    <a:pt x="6194" y="1695"/>
                  </a:lnTo>
                  <a:lnTo>
                    <a:pt x="6236" y="1654"/>
                  </a:lnTo>
                  <a:lnTo>
                    <a:pt x="6341" y="1570"/>
                  </a:lnTo>
                  <a:lnTo>
                    <a:pt x="6382" y="1570"/>
                  </a:lnTo>
                  <a:lnTo>
                    <a:pt x="6466" y="1465"/>
                  </a:lnTo>
                  <a:lnTo>
                    <a:pt x="6592" y="1403"/>
                  </a:lnTo>
                  <a:lnTo>
                    <a:pt x="6613" y="1340"/>
                  </a:lnTo>
                  <a:lnTo>
                    <a:pt x="6571" y="1193"/>
                  </a:lnTo>
                  <a:lnTo>
                    <a:pt x="6571" y="1131"/>
                  </a:lnTo>
                  <a:lnTo>
                    <a:pt x="6550" y="1047"/>
                  </a:lnTo>
                  <a:lnTo>
                    <a:pt x="6445" y="984"/>
                  </a:lnTo>
                  <a:lnTo>
                    <a:pt x="6382" y="921"/>
                  </a:lnTo>
                  <a:lnTo>
                    <a:pt x="6382" y="733"/>
                  </a:lnTo>
                  <a:lnTo>
                    <a:pt x="6362" y="628"/>
                  </a:lnTo>
                  <a:lnTo>
                    <a:pt x="6299" y="503"/>
                  </a:lnTo>
                  <a:lnTo>
                    <a:pt x="6236" y="356"/>
                  </a:lnTo>
                  <a:lnTo>
                    <a:pt x="6069" y="147"/>
                  </a:lnTo>
                  <a:lnTo>
                    <a:pt x="5985" y="126"/>
                  </a:lnTo>
                  <a:lnTo>
                    <a:pt x="5880" y="84"/>
                  </a:lnTo>
                  <a:lnTo>
                    <a:pt x="5838" y="189"/>
                  </a:lnTo>
                  <a:lnTo>
                    <a:pt x="5818" y="252"/>
                  </a:lnTo>
                  <a:lnTo>
                    <a:pt x="5755" y="294"/>
                  </a:lnTo>
                  <a:lnTo>
                    <a:pt x="5671" y="252"/>
                  </a:lnTo>
                  <a:lnTo>
                    <a:pt x="5608" y="294"/>
                  </a:lnTo>
                  <a:lnTo>
                    <a:pt x="5546" y="335"/>
                  </a:lnTo>
                  <a:lnTo>
                    <a:pt x="5441" y="398"/>
                  </a:lnTo>
                  <a:lnTo>
                    <a:pt x="5399" y="503"/>
                  </a:lnTo>
                  <a:lnTo>
                    <a:pt x="5294" y="524"/>
                  </a:lnTo>
                  <a:lnTo>
                    <a:pt x="5232" y="461"/>
                  </a:lnTo>
                  <a:lnTo>
                    <a:pt x="5190" y="440"/>
                  </a:lnTo>
                  <a:lnTo>
                    <a:pt x="5022" y="419"/>
                  </a:lnTo>
                  <a:lnTo>
                    <a:pt x="4834" y="335"/>
                  </a:lnTo>
                  <a:lnTo>
                    <a:pt x="4583" y="315"/>
                  </a:lnTo>
                  <a:lnTo>
                    <a:pt x="4458" y="356"/>
                  </a:lnTo>
                  <a:lnTo>
                    <a:pt x="4144" y="335"/>
                  </a:lnTo>
                  <a:lnTo>
                    <a:pt x="4039" y="398"/>
                  </a:lnTo>
                  <a:lnTo>
                    <a:pt x="3872" y="607"/>
                  </a:lnTo>
                  <a:lnTo>
                    <a:pt x="3746" y="670"/>
                  </a:lnTo>
                  <a:lnTo>
                    <a:pt x="3641" y="649"/>
                  </a:lnTo>
                  <a:lnTo>
                    <a:pt x="3411" y="566"/>
                  </a:lnTo>
                  <a:lnTo>
                    <a:pt x="3265" y="545"/>
                  </a:lnTo>
                  <a:lnTo>
                    <a:pt x="3097" y="440"/>
                  </a:lnTo>
                  <a:lnTo>
                    <a:pt x="2993" y="419"/>
                  </a:lnTo>
                  <a:lnTo>
                    <a:pt x="2993" y="356"/>
                  </a:lnTo>
                  <a:lnTo>
                    <a:pt x="2888" y="294"/>
                  </a:lnTo>
                  <a:lnTo>
                    <a:pt x="2784" y="294"/>
                  </a:lnTo>
                  <a:lnTo>
                    <a:pt x="2742" y="315"/>
                  </a:lnTo>
                  <a:lnTo>
                    <a:pt x="2595" y="335"/>
                  </a:lnTo>
                  <a:lnTo>
                    <a:pt x="2512" y="356"/>
                  </a:lnTo>
                  <a:lnTo>
                    <a:pt x="2428" y="398"/>
                  </a:lnTo>
                  <a:lnTo>
                    <a:pt x="2365" y="461"/>
                  </a:lnTo>
                  <a:lnTo>
                    <a:pt x="2302" y="503"/>
                  </a:lnTo>
                  <a:lnTo>
                    <a:pt x="2198" y="419"/>
                  </a:lnTo>
                  <a:lnTo>
                    <a:pt x="2072" y="231"/>
                  </a:lnTo>
                  <a:lnTo>
                    <a:pt x="2009" y="147"/>
                  </a:lnTo>
                  <a:lnTo>
                    <a:pt x="1842" y="105"/>
                  </a:lnTo>
                  <a:lnTo>
                    <a:pt x="1758" y="84"/>
                  </a:lnTo>
                  <a:lnTo>
                    <a:pt x="1675" y="43"/>
                  </a:lnTo>
                  <a:lnTo>
                    <a:pt x="1528" y="22"/>
                  </a:lnTo>
                  <a:lnTo>
                    <a:pt x="1445"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7028;p56"/>
            <p:cNvSpPr/>
            <p:nvPr/>
          </p:nvSpPr>
          <p:spPr>
            <a:xfrm>
              <a:off x="3805645" y="3058722"/>
              <a:ext cx="52322" cy="74968"/>
            </a:xfrm>
            <a:custGeom>
              <a:avLst/>
              <a:gdLst/>
              <a:ahLst/>
              <a:cxnLst/>
              <a:rect l="l" t="t" r="r" b="b"/>
              <a:pathLst>
                <a:path w="4394" h="6592" extrusionOk="0">
                  <a:moveTo>
                    <a:pt x="3076" y="1"/>
                  </a:moveTo>
                  <a:lnTo>
                    <a:pt x="3139" y="126"/>
                  </a:lnTo>
                  <a:lnTo>
                    <a:pt x="3159" y="231"/>
                  </a:lnTo>
                  <a:lnTo>
                    <a:pt x="3159" y="419"/>
                  </a:lnTo>
                  <a:lnTo>
                    <a:pt x="3222" y="482"/>
                  </a:lnTo>
                  <a:lnTo>
                    <a:pt x="3327" y="545"/>
                  </a:lnTo>
                  <a:lnTo>
                    <a:pt x="3348" y="629"/>
                  </a:lnTo>
                  <a:lnTo>
                    <a:pt x="3348" y="691"/>
                  </a:lnTo>
                  <a:lnTo>
                    <a:pt x="3390" y="838"/>
                  </a:lnTo>
                  <a:lnTo>
                    <a:pt x="3369" y="901"/>
                  </a:lnTo>
                  <a:lnTo>
                    <a:pt x="3243" y="963"/>
                  </a:lnTo>
                  <a:lnTo>
                    <a:pt x="3159" y="1068"/>
                  </a:lnTo>
                  <a:lnTo>
                    <a:pt x="3118" y="1068"/>
                  </a:lnTo>
                  <a:lnTo>
                    <a:pt x="3013" y="1152"/>
                  </a:lnTo>
                  <a:lnTo>
                    <a:pt x="2971" y="1193"/>
                  </a:lnTo>
                  <a:lnTo>
                    <a:pt x="2929" y="1256"/>
                  </a:lnTo>
                  <a:lnTo>
                    <a:pt x="2825" y="1424"/>
                  </a:lnTo>
                  <a:lnTo>
                    <a:pt x="2762" y="1528"/>
                  </a:lnTo>
                  <a:lnTo>
                    <a:pt x="2762" y="1633"/>
                  </a:lnTo>
                  <a:lnTo>
                    <a:pt x="2762" y="1800"/>
                  </a:lnTo>
                  <a:lnTo>
                    <a:pt x="2741" y="1926"/>
                  </a:lnTo>
                  <a:lnTo>
                    <a:pt x="2657" y="2051"/>
                  </a:lnTo>
                  <a:lnTo>
                    <a:pt x="2511" y="2093"/>
                  </a:lnTo>
                  <a:lnTo>
                    <a:pt x="2406" y="2156"/>
                  </a:lnTo>
                  <a:lnTo>
                    <a:pt x="2427" y="2344"/>
                  </a:lnTo>
                  <a:lnTo>
                    <a:pt x="2406" y="2428"/>
                  </a:lnTo>
                  <a:lnTo>
                    <a:pt x="2385" y="2554"/>
                  </a:lnTo>
                  <a:lnTo>
                    <a:pt x="2281" y="2637"/>
                  </a:lnTo>
                  <a:lnTo>
                    <a:pt x="2113" y="2784"/>
                  </a:lnTo>
                  <a:lnTo>
                    <a:pt x="2071" y="2867"/>
                  </a:lnTo>
                  <a:lnTo>
                    <a:pt x="2092" y="2951"/>
                  </a:lnTo>
                  <a:lnTo>
                    <a:pt x="2071" y="3056"/>
                  </a:lnTo>
                  <a:lnTo>
                    <a:pt x="1883" y="3244"/>
                  </a:lnTo>
                  <a:lnTo>
                    <a:pt x="1862" y="3370"/>
                  </a:lnTo>
                  <a:lnTo>
                    <a:pt x="1862" y="3453"/>
                  </a:lnTo>
                  <a:lnTo>
                    <a:pt x="1779" y="3558"/>
                  </a:lnTo>
                  <a:lnTo>
                    <a:pt x="1695" y="3579"/>
                  </a:lnTo>
                  <a:lnTo>
                    <a:pt x="1653" y="3662"/>
                  </a:lnTo>
                  <a:lnTo>
                    <a:pt x="1653" y="3704"/>
                  </a:lnTo>
                  <a:lnTo>
                    <a:pt x="1569" y="3830"/>
                  </a:lnTo>
                  <a:lnTo>
                    <a:pt x="1465" y="3893"/>
                  </a:lnTo>
                  <a:lnTo>
                    <a:pt x="1381" y="3872"/>
                  </a:lnTo>
                  <a:lnTo>
                    <a:pt x="1276" y="3809"/>
                  </a:lnTo>
                  <a:lnTo>
                    <a:pt x="1235" y="3683"/>
                  </a:lnTo>
                  <a:lnTo>
                    <a:pt x="1130" y="3621"/>
                  </a:lnTo>
                  <a:lnTo>
                    <a:pt x="1046" y="3621"/>
                  </a:lnTo>
                  <a:lnTo>
                    <a:pt x="879" y="3579"/>
                  </a:lnTo>
                  <a:lnTo>
                    <a:pt x="858" y="3558"/>
                  </a:lnTo>
                  <a:lnTo>
                    <a:pt x="816" y="3621"/>
                  </a:lnTo>
                  <a:lnTo>
                    <a:pt x="670" y="3621"/>
                  </a:lnTo>
                  <a:lnTo>
                    <a:pt x="649" y="3704"/>
                  </a:lnTo>
                  <a:lnTo>
                    <a:pt x="670" y="3809"/>
                  </a:lnTo>
                  <a:lnTo>
                    <a:pt x="502" y="3934"/>
                  </a:lnTo>
                  <a:lnTo>
                    <a:pt x="439" y="3997"/>
                  </a:lnTo>
                  <a:lnTo>
                    <a:pt x="335" y="4081"/>
                  </a:lnTo>
                  <a:lnTo>
                    <a:pt x="251" y="4144"/>
                  </a:lnTo>
                  <a:lnTo>
                    <a:pt x="251" y="4227"/>
                  </a:lnTo>
                  <a:lnTo>
                    <a:pt x="188" y="4290"/>
                  </a:lnTo>
                  <a:lnTo>
                    <a:pt x="209" y="4416"/>
                  </a:lnTo>
                  <a:lnTo>
                    <a:pt x="209" y="4541"/>
                  </a:lnTo>
                  <a:lnTo>
                    <a:pt x="146" y="4709"/>
                  </a:lnTo>
                  <a:lnTo>
                    <a:pt x="0" y="4855"/>
                  </a:lnTo>
                  <a:lnTo>
                    <a:pt x="0" y="4939"/>
                  </a:lnTo>
                  <a:lnTo>
                    <a:pt x="84" y="4960"/>
                  </a:lnTo>
                  <a:lnTo>
                    <a:pt x="188" y="4918"/>
                  </a:lnTo>
                  <a:lnTo>
                    <a:pt x="230" y="5274"/>
                  </a:lnTo>
                  <a:lnTo>
                    <a:pt x="335" y="5274"/>
                  </a:lnTo>
                  <a:lnTo>
                    <a:pt x="398" y="5357"/>
                  </a:lnTo>
                  <a:lnTo>
                    <a:pt x="565" y="5274"/>
                  </a:lnTo>
                  <a:lnTo>
                    <a:pt x="649" y="5399"/>
                  </a:lnTo>
                  <a:lnTo>
                    <a:pt x="628" y="5483"/>
                  </a:lnTo>
                  <a:lnTo>
                    <a:pt x="628" y="5650"/>
                  </a:lnTo>
                  <a:lnTo>
                    <a:pt x="732" y="5797"/>
                  </a:lnTo>
                  <a:lnTo>
                    <a:pt x="732" y="6006"/>
                  </a:lnTo>
                  <a:lnTo>
                    <a:pt x="649" y="6215"/>
                  </a:lnTo>
                  <a:lnTo>
                    <a:pt x="753" y="6299"/>
                  </a:lnTo>
                  <a:lnTo>
                    <a:pt x="649" y="6403"/>
                  </a:lnTo>
                  <a:lnTo>
                    <a:pt x="649" y="6403"/>
                  </a:lnTo>
                  <a:lnTo>
                    <a:pt x="732" y="6383"/>
                  </a:lnTo>
                  <a:lnTo>
                    <a:pt x="816" y="6383"/>
                  </a:lnTo>
                  <a:lnTo>
                    <a:pt x="837" y="6403"/>
                  </a:lnTo>
                  <a:lnTo>
                    <a:pt x="1507" y="6403"/>
                  </a:lnTo>
                  <a:lnTo>
                    <a:pt x="1548" y="6383"/>
                  </a:lnTo>
                  <a:lnTo>
                    <a:pt x="1590" y="6341"/>
                  </a:lnTo>
                  <a:lnTo>
                    <a:pt x="1653" y="6383"/>
                  </a:lnTo>
                  <a:lnTo>
                    <a:pt x="1695" y="6320"/>
                  </a:lnTo>
                  <a:lnTo>
                    <a:pt x="1862" y="6341"/>
                  </a:lnTo>
                  <a:lnTo>
                    <a:pt x="1904" y="6320"/>
                  </a:lnTo>
                  <a:lnTo>
                    <a:pt x="2092" y="6320"/>
                  </a:lnTo>
                  <a:lnTo>
                    <a:pt x="2134" y="6341"/>
                  </a:lnTo>
                  <a:lnTo>
                    <a:pt x="2239" y="6320"/>
                  </a:lnTo>
                  <a:lnTo>
                    <a:pt x="2323" y="6320"/>
                  </a:lnTo>
                  <a:lnTo>
                    <a:pt x="2323" y="6341"/>
                  </a:lnTo>
                  <a:lnTo>
                    <a:pt x="2490" y="6383"/>
                  </a:lnTo>
                  <a:lnTo>
                    <a:pt x="2511" y="6341"/>
                  </a:lnTo>
                  <a:lnTo>
                    <a:pt x="2553" y="6341"/>
                  </a:lnTo>
                  <a:lnTo>
                    <a:pt x="2595" y="6403"/>
                  </a:lnTo>
                  <a:lnTo>
                    <a:pt x="3327" y="6403"/>
                  </a:lnTo>
                  <a:lnTo>
                    <a:pt x="3390" y="6424"/>
                  </a:lnTo>
                  <a:lnTo>
                    <a:pt x="3431" y="6403"/>
                  </a:lnTo>
                  <a:lnTo>
                    <a:pt x="3452" y="6403"/>
                  </a:lnTo>
                  <a:lnTo>
                    <a:pt x="3536" y="6487"/>
                  </a:lnTo>
                  <a:lnTo>
                    <a:pt x="3578" y="6445"/>
                  </a:lnTo>
                  <a:lnTo>
                    <a:pt x="3662" y="6487"/>
                  </a:lnTo>
                  <a:lnTo>
                    <a:pt x="3683" y="6529"/>
                  </a:lnTo>
                  <a:lnTo>
                    <a:pt x="3745" y="6508"/>
                  </a:lnTo>
                  <a:lnTo>
                    <a:pt x="3766" y="6487"/>
                  </a:lnTo>
                  <a:lnTo>
                    <a:pt x="3808" y="6487"/>
                  </a:lnTo>
                  <a:lnTo>
                    <a:pt x="3892" y="6550"/>
                  </a:lnTo>
                  <a:lnTo>
                    <a:pt x="3955" y="6529"/>
                  </a:lnTo>
                  <a:lnTo>
                    <a:pt x="4059" y="6529"/>
                  </a:lnTo>
                  <a:lnTo>
                    <a:pt x="4101" y="6550"/>
                  </a:lnTo>
                  <a:lnTo>
                    <a:pt x="4206" y="6550"/>
                  </a:lnTo>
                  <a:lnTo>
                    <a:pt x="4206" y="6592"/>
                  </a:lnTo>
                  <a:lnTo>
                    <a:pt x="4289" y="6592"/>
                  </a:lnTo>
                  <a:lnTo>
                    <a:pt x="4310" y="6529"/>
                  </a:lnTo>
                  <a:lnTo>
                    <a:pt x="4268" y="6424"/>
                  </a:lnTo>
                  <a:lnTo>
                    <a:pt x="4268" y="6403"/>
                  </a:lnTo>
                  <a:lnTo>
                    <a:pt x="4331" y="6299"/>
                  </a:lnTo>
                  <a:lnTo>
                    <a:pt x="4373" y="6215"/>
                  </a:lnTo>
                  <a:lnTo>
                    <a:pt x="4394" y="6194"/>
                  </a:lnTo>
                  <a:lnTo>
                    <a:pt x="4373" y="6194"/>
                  </a:lnTo>
                  <a:lnTo>
                    <a:pt x="4331" y="6131"/>
                  </a:lnTo>
                  <a:lnTo>
                    <a:pt x="4331" y="6069"/>
                  </a:lnTo>
                  <a:lnTo>
                    <a:pt x="4331" y="5922"/>
                  </a:lnTo>
                  <a:lnTo>
                    <a:pt x="4164" y="5797"/>
                  </a:lnTo>
                  <a:lnTo>
                    <a:pt x="4080" y="5713"/>
                  </a:lnTo>
                  <a:lnTo>
                    <a:pt x="3996" y="5567"/>
                  </a:lnTo>
                  <a:lnTo>
                    <a:pt x="3850" y="5357"/>
                  </a:lnTo>
                  <a:lnTo>
                    <a:pt x="3808" y="5232"/>
                  </a:lnTo>
                  <a:lnTo>
                    <a:pt x="3703" y="5127"/>
                  </a:lnTo>
                  <a:lnTo>
                    <a:pt x="3557" y="5043"/>
                  </a:lnTo>
                  <a:lnTo>
                    <a:pt x="3494" y="4981"/>
                  </a:lnTo>
                  <a:lnTo>
                    <a:pt x="3494" y="4750"/>
                  </a:lnTo>
                  <a:lnTo>
                    <a:pt x="3473" y="4625"/>
                  </a:lnTo>
                  <a:lnTo>
                    <a:pt x="3452" y="4458"/>
                  </a:lnTo>
                  <a:lnTo>
                    <a:pt x="3473" y="4332"/>
                  </a:lnTo>
                  <a:lnTo>
                    <a:pt x="3431" y="4186"/>
                  </a:lnTo>
                  <a:lnTo>
                    <a:pt x="3390" y="4039"/>
                  </a:lnTo>
                  <a:lnTo>
                    <a:pt x="3452" y="3976"/>
                  </a:lnTo>
                  <a:lnTo>
                    <a:pt x="3536" y="3976"/>
                  </a:lnTo>
                  <a:lnTo>
                    <a:pt x="3641" y="3788"/>
                  </a:lnTo>
                  <a:lnTo>
                    <a:pt x="3683" y="3662"/>
                  </a:lnTo>
                  <a:lnTo>
                    <a:pt x="3787" y="3474"/>
                  </a:lnTo>
                  <a:lnTo>
                    <a:pt x="3850" y="3349"/>
                  </a:lnTo>
                  <a:lnTo>
                    <a:pt x="3955" y="3307"/>
                  </a:lnTo>
                  <a:lnTo>
                    <a:pt x="4059" y="3160"/>
                  </a:lnTo>
                  <a:lnTo>
                    <a:pt x="4059" y="3139"/>
                  </a:lnTo>
                  <a:lnTo>
                    <a:pt x="4017" y="3035"/>
                  </a:lnTo>
                  <a:lnTo>
                    <a:pt x="3955" y="2867"/>
                  </a:lnTo>
                  <a:lnTo>
                    <a:pt x="3850" y="2721"/>
                  </a:lnTo>
                  <a:lnTo>
                    <a:pt x="3766" y="2637"/>
                  </a:lnTo>
                  <a:lnTo>
                    <a:pt x="3557" y="2428"/>
                  </a:lnTo>
                  <a:lnTo>
                    <a:pt x="3348" y="2240"/>
                  </a:lnTo>
                  <a:lnTo>
                    <a:pt x="3243" y="2219"/>
                  </a:lnTo>
                  <a:lnTo>
                    <a:pt x="3243" y="2135"/>
                  </a:lnTo>
                  <a:lnTo>
                    <a:pt x="3159" y="2093"/>
                  </a:lnTo>
                  <a:lnTo>
                    <a:pt x="3159" y="2030"/>
                  </a:lnTo>
                  <a:lnTo>
                    <a:pt x="3159" y="1926"/>
                  </a:lnTo>
                  <a:lnTo>
                    <a:pt x="3180" y="1884"/>
                  </a:lnTo>
                  <a:lnTo>
                    <a:pt x="3180" y="1779"/>
                  </a:lnTo>
                  <a:lnTo>
                    <a:pt x="3369" y="1779"/>
                  </a:lnTo>
                  <a:lnTo>
                    <a:pt x="3431" y="1800"/>
                  </a:lnTo>
                  <a:lnTo>
                    <a:pt x="3536" y="1779"/>
                  </a:lnTo>
                  <a:lnTo>
                    <a:pt x="3641" y="1800"/>
                  </a:lnTo>
                  <a:lnTo>
                    <a:pt x="3683" y="1779"/>
                  </a:lnTo>
                  <a:lnTo>
                    <a:pt x="3808" y="1800"/>
                  </a:lnTo>
                  <a:lnTo>
                    <a:pt x="3892" y="1821"/>
                  </a:lnTo>
                  <a:lnTo>
                    <a:pt x="3975" y="1842"/>
                  </a:lnTo>
                  <a:lnTo>
                    <a:pt x="4017" y="1800"/>
                  </a:lnTo>
                  <a:lnTo>
                    <a:pt x="3975" y="1779"/>
                  </a:lnTo>
                  <a:lnTo>
                    <a:pt x="3808" y="1633"/>
                  </a:lnTo>
                  <a:lnTo>
                    <a:pt x="3787" y="1528"/>
                  </a:lnTo>
                  <a:lnTo>
                    <a:pt x="3703" y="1486"/>
                  </a:lnTo>
                  <a:lnTo>
                    <a:pt x="3599" y="1319"/>
                  </a:lnTo>
                  <a:lnTo>
                    <a:pt x="3578" y="1214"/>
                  </a:lnTo>
                  <a:lnTo>
                    <a:pt x="3662" y="1152"/>
                  </a:lnTo>
                  <a:lnTo>
                    <a:pt x="3703" y="1005"/>
                  </a:lnTo>
                  <a:lnTo>
                    <a:pt x="3641" y="942"/>
                  </a:lnTo>
                  <a:lnTo>
                    <a:pt x="3662" y="880"/>
                  </a:lnTo>
                  <a:lnTo>
                    <a:pt x="3683" y="838"/>
                  </a:lnTo>
                  <a:lnTo>
                    <a:pt x="3683" y="754"/>
                  </a:lnTo>
                  <a:lnTo>
                    <a:pt x="3599" y="587"/>
                  </a:lnTo>
                  <a:lnTo>
                    <a:pt x="3578" y="482"/>
                  </a:lnTo>
                  <a:lnTo>
                    <a:pt x="3536" y="440"/>
                  </a:lnTo>
                  <a:lnTo>
                    <a:pt x="3494" y="252"/>
                  </a:lnTo>
                  <a:lnTo>
                    <a:pt x="3369" y="147"/>
                  </a:lnTo>
                  <a:lnTo>
                    <a:pt x="3076"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7029;p56"/>
            <p:cNvSpPr/>
            <p:nvPr/>
          </p:nvSpPr>
          <p:spPr>
            <a:xfrm>
              <a:off x="3805883" y="3130585"/>
              <a:ext cx="39378" cy="40702"/>
            </a:xfrm>
            <a:custGeom>
              <a:avLst/>
              <a:gdLst/>
              <a:ahLst/>
              <a:cxnLst/>
              <a:rect l="l" t="t" r="r" b="b"/>
              <a:pathLst>
                <a:path w="3307" h="3579" extrusionOk="0">
                  <a:moveTo>
                    <a:pt x="1675" y="1"/>
                  </a:moveTo>
                  <a:lnTo>
                    <a:pt x="1633" y="64"/>
                  </a:lnTo>
                  <a:lnTo>
                    <a:pt x="1570" y="22"/>
                  </a:lnTo>
                  <a:lnTo>
                    <a:pt x="1528" y="64"/>
                  </a:lnTo>
                  <a:lnTo>
                    <a:pt x="1487" y="84"/>
                  </a:lnTo>
                  <a:lnTo>
                    <a:pt x="1487" y="754"/>
                  </a:lnTo>
                  <a:lnTo>
                    <a:pt x="712" y="754"/>
                  </a:lnTo>
                  <a:lnTo>
                    <a:pt x="691" y="733"/>
                  </a:lnTo>
                  <a:lnTo>
                    <a:pt x="608" y="754"/>
                  </a:lnTo>
                  <a:lnTo>
                    <a:pt x="524" y="817"/>
                  </a:lnTo>
                  <a:lnTo>
                    <a:pt x="482" y="796"/>
                  </a:lnTo>
                  <a:lnTo>
                    <a:pt x="482" y="921"/>
                  </a:lnTo>
                  <a:lnTo>
                    <a:pt x="336" y="942"/>
                  </a:lnTo>
                  <a:lnTo>
                    <a:pt x="440" y="1131"/>
                  </a:lnTo>
                  <a:lnTo>
                    <a:pt x="629" y="1172"/>
                  </a:lnTo>
                  <a:lnTo>
                    <a:pt x="378" y="1235"/>
                  </a:lnTo>
                  <a:lnTo>
                    <a:pt x="315" y="1152"/>
                  </a:lnTo>
                  <a:lnTo>
                    <a:pt x="294" y="1340"/>
                  </a:lnTo>
                  <a:lnTo>
                    <a:pt x="273" y="1654"/>
                  </a:lnTo>
                  <a:lnTo>
                    <a:pt x="168" y="1737"/>
                  </a:lnTo>
                  <a:lnTo>
                    <a:pt x="22" y="1675"/>
                  </a:lnTo>
                  <a:lnTo>
                    <a:pt x="1" y="1758"/>
                  </a:lnTo>
                  <a:lnTo>
                    <a:pt x="126" y="1988"/>
                  </a:lnTo>
                  <a:lnTo>
                    <a:pt x="210" y="2051"/>
                  </a:lnTo>
                  <a:lnTo>
                    <a:pt x="210" y="2156"/>
                  </a:lnTo>
                  <a:lnTo>
                    <a:pt x="315" y="2281"/>
                  </a:lnTo>
                  <a:lnTo>
                    <a:pt x="315" y="2470"/>
                  </a:lnTo>
                  <a:lnTo>
                    <a:pt x="398" y="2533"/>
                  </a:lnTo>
                  <a:lnTo>
                    <a:pt x="440" y="2679"/>
                  </a:lnTo>
                  <a:lnTo>
                    <a:pt x="608" y="2805"/>
                  </a:lnTo>
                  <a:lnTo>
                    <a:pt x="545" y="2825"/>
                  </a:lnTo>
                  <a:lnTo>
                    <a:pt x="712" y="2993"/>
                  </a:lnTo>
                  <a:lnTo>
                    <a:pt x="963" y="3202"/>
                  </a:lnTo>
                  <a:lnTo>
                    <a:pt x="1026" y="3328"/>
                  </a:lnTo>
                  <a:lnTo>
                    <a:pt x="1235" y="3432"/>
                  </a:lnTo>
                  <a:lnTo>
                    <a:pt x="1256" y="3537"/>
                  </a:lnTo>
                  <a:lnTo>
                    <a:pt x="1361" y="3558"/>
                  </a:lnTo>
                  <a:lnTo>
                    <a:pt x="1382" y="3579"/>
                  </a:lnTo>
                  <a:lnTo>
                    <a:pt x="1466" y="3474"/>
                  </a:lnTo>
                  <a:lnTo>
                    <a:pt x="1466" y="3411"/>
                  </a:lnTo>
                  <a:lnTo>
                    <a:pt x="1528" y="3369"/>
                  </a:lnTo>
                  <a:lnTo>
                    <a:pt x="1633" y="3369"/>
                  </a:lnTo>
                  <a:lnTo>
                    <a:pt x="1675" y="3307"/>
                  </a:lnTo>
                  <a:lnTo>
                    <a:pt x="1696" y="3307"/>
                  </a:lnTo>
                  <a:lnTo>
                    <a:pt x="1884" y="3432"/>
                  </a:lnTo>
                  <a:lnTo>
                    <a:pt x="1884" y="3328"/>
                  </a:lnTo>
                  <a:lnTo>
                    <a:pt x="1863" y="3035"/>
                  </a:lnTo>
                  <a:lnTo>
                    <a:pt x="1779" y="2951"/>
                  </a:lnTo>
                  <a:lnTo>
                    <a:pt x="1696" y="2930"/>
                  </a:lnTo>
                  <a:lnTo>
                    <a:pt x="1633" y="2951"/>
                  </a:lnTo>
                  <a:lnTo>
                    <a:pt x="1549" y="2993"/>
                  </a:lnTo>
                  <a:lnTo>
                    <a:pt x="1549" y="2846"/>
                  </a:lnTo>
                  <a:lnTo>
                    <a:pt x="1528" y="2784"/>
                  </a:lnTo>
                  <a:lnTo>
                    <a:pt x="1570" y="2721"/>
                  </a:lnTo>
                  <a:lnTo>
                    <a:pt x="1675" y="2721"/>
                  </a:lnTo>
                  <a:lnTo>
                    <a:pt x="1800" y="2784"/>
                  </a:lnTo>
                  <a:lnTo>
                    <a:pt x="1863" y="2721"/>
                  </a:lnTo>
                  <a:lnTo>
                    <a:pt x="1884" y="2679"/>
                  </a:lnTo>
                  <a:lnTo>
                    <a:pt x="1968" y="2679"/>
                  </a:lnTo>
                  <a:lnTo>
                    <a:pt x="2177" y="2637"/>
                  </a:lnTo>
                  <a:lnTo>
                    <a:pt x="2198" y="2574"/>
                  </a:lnTo>
                  <a:lnTo>
                    <a:pt x="2177" y="2407"/>
                  </a:lnTo>
                  <a:lnTo>
                    <a:pt x="2219" y="2365"/>
                  </a:lnTo>
                  <a:lnTo>
                    <a:pt x="2365" y="2365"/>
                  </a:lnTo>
                  <a:lnTo>
                    <a:pt x="2428" y="2595"/>
                  </a:lnTo>
                  <a:lnTo>
                    <a:pt x="2512" y="2700"/>
                  </a:lnTo>
                  <a:lnTo>
                    <a:pt x="2637" y="2637"/>
                  </a:lnTo>
                  <a:lnTo>
                    <a:pt x="2721" y="2679"/>
                  </a:lnTo>
                  <a:lnTo>
                    <a:pt x="2805" y="2616"/>
                  </a:lnTo>
                  <a:lnTo>
                    <a:pt x="2909" y="2616"/>
                  </a:lnTo>
                  <a:lnTo>
                    <a:pt x="3035" y="2679"/>
                  </a:lnTo>
                  <a:lnTo>
                    <a:pt x="3056" y="2742"/>
                  </a:lnTo>
                  <a:lnTo>
                    <a:pt x="3119" y="2742"/>
                  </a:lnTo>
                  <a:lnTo>
                    <a:pt x="3119" y="2637"/>
                  </a:lnTo>
                  <a:lnTo>
                    <a:pt x="3098" y="2533"/>
                  </a:lnTo>
                  <a:lnTo>
                    <a:pt x="3244" y="2114"/>
                  </a:lnTo>
                  <a:lnTo>
                    <a:pt x="3307" y="1884"/>
                  </a:lnTo>
                  <a:lnTo>
                    <a:pt x="3307" y="1779"/>
                  </a:lnTo>
                  <a:lnTo>
                    <a:pt x="3244" y="1696"/>
                  </a:lnTo>
                  <a:lnTo>
                    <a:pt x="3223" y="1654"/>
                  </a:lnTo>
                  <a:lnTo>
                    <a:pt x="3139" y="1570"/>
                  </a:lnTo>
                  <a:lnTo>
                    <a:pt x="3119" y="1528"/>
                  </a:lnTo>
                  <a:lnTo>
                    <a:pt x="3035" y="1486"/>
                  </a:lnTo>
                  <a:lnTo>
                    <a:pt x="3014" y="1444"/>
                  </a:lnTo>
                  <a:lnTo>
                    <a:pt x="2993" y="1382"/>
                  </a:lnTo>
                  <a:lnTo>
                    <a:pt x="2993" y="1340"/>
                  </a:lnTo>
                  <a:lnTo>
                    <a:pt x="3035" y="1319"/>
                  </a:lnTo>
                  <a:lnTo>
                    <a:pt x="3056" y="1277"/>
                  </a:lnTo>
                  <a:lnTo>
                    <a:pt x="3119" y="1277"/>
                  </a:lnTo>
                  <a:lnTo>
                    <a:pt x="3098" y="1214"/>
                  </a:lnTo>
                  <a:lnTo>
                    <a:pt x="3056" y="1172"/>
                  </a:lnTo>
                  <a:lnTo>
                    <a:pt x="3056" y="1110"/>
                  </a:lnTo>
                  <a:lnTo>
                    <a:pt x="3202" y="1026"/>
                  </a:lnTo>
                  <a:lnTo>
                    <a:pt x="3307" y="1005"/>
                  </a:lnTo>
                  <a:lnTo>
                    <a:pt x="3307" y="900"/>
                  </a:lnTo>
                  <a:lnTo>
                    <a:pt x="3265" y="838"/>
                  </a:lnTo>
                  <a:lnTo>
                    <a:pt x="3307" y="754"/>
                  </a:lnTo>
                  <a:lnTo>
                    <a:pt x="3307" y="587"/>
                  </a:lnTo>
                  <a:lnTo>
                    <a:pt x="3244" y="545"/>
                  </a:lnTo>
                  <a:lnTo>
                    <a:pt x="3056" y="524"/>
                  </a:lnTo>
                  <a:lnTo>
                    <a:pt x="2930" y="587"/>
                  </a:lnTo>
                  <a:lnTo>
                    <a:pt x="2805" y="628"/>
                  </a:lnTo>
                  <a:lnTo>
                    <a:pt x="2721" y="608"/>
                  </a:lnTo>
                  <a:lnTo>
                    <a:pt x="2616" y="649"/>
                  </a:lnTo>
                  <a:lnTo>
                    <a:pt x="2575" y="608"/>
                  </a:lnTo>
                  <a:lnTo>
                    <a:pt x="2595" y="545"/>
                  </a:lnTo>
                  <a:lnTo>
                    <a:pt x="2575" y="440"/>
                  </a:lnTo>
                  <a:lnTo>
                    <a:pt x="2575" y="315"/>
                  </a:lnTo>
                  <a:lnTo>
                    <a:pt x="2533" y="189"/>
                  </a:lnTo>
                  <a:lnTo>
                    <a:pt x="2575" y="84"/>
                  </a:lnTo>
                  <a:lnTo>
                    <a:pt x="2533" y="22"/>
                  </a:lnTo>
                  <a:lnTo>
                    <a:pt x="2491" y="22"/>
                  </a:lnTo>
                  <a:lnTo>
                    <a:pt x="2470" y="64"/>
                  </a:lnTo>
                  <a:lnTo>
                    <a:pt x="2303" y="22"/>
                  </a:lnTo>
                  <a:lnTo>
                    <a:pt x="2303" y="1"/>
                  </a:lnTo>
                  <a:lnTo>
                    <a:pt x="2219" y="1"/>
                  </a:lnTo>
                  <a:lnTo>
                    <a:pt x="2114" y="22"/>
                  </a:lnTo>
                  <a:lnTo>
                    <a:pt x="2072" y="1"/>
                  </a:lnTo>
                  <a:lnTo>
                    <a:pt x="1884" y="1"/>
                  </a:lnTo>
                  <a:lnTo>
                    <a:pt x="1842" y="22"/>
                  </a:lnTo>
                  <a:lnTo>
                    <a:pt x="1675"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7030;p56"/>
            <p:cNvSpPr/>
            <p:nvPr/>
          </p:nvSpPr>
          <p:spPr>
            <a:xfrm>
              <a:off x="3809622" y="3131301"/>
              <a:ext cx="13967" cy="8575"/>
            </a:xfrm>
            <a:custGeom>
              <a:avLst/>
              <a:gdLst/>
              <a:ahLst/>
              <a:cxnLst/>
              <a:rect l="l" t="t" r="r" b="b"/>
              <a:pathLst>
                <a:path w="1173" h="754" extrusionOk="0">
                  <a:moveTo>
                    <a:pt x="398" y="1"/>
                  </a:moveTo>
                  <a:lnTo>
                    <a:pt x="315" y="21"/>
                  </a:lnTo>
                  <a:lnTo>
                    <a:pt x="294" y="42"/>
                  </a:lnTo>
                  <a:lnTo>
                    <a:pt x="336" y="147"/>
                  </a:lnTo>
                  <a:lnTo>
                    <a:pt x="168" y="335"/>
                  </a:lnTo>
                  <a:lnTo>
                    <a:pt x="1" y="628"/>
                  </a:lnTo>
                  <a:lnTo>
                    <a:pt x="168" y="691"/>
                  </a:lnTo>
                  <a:lnTo>
                    <a:pt x="168" y="733"/>
                  </a:lnTo>
                  <a:lnTo>
                    <a:pt x="210" y="754"/>
                  </a:lnTo>
                  <a:lnTo>
                    <a:pt x="294" y="691"/>
                  </a:lnTo>
                  <a:lnTo>
                    <a:pt x="377" y="670"/>
                  </a:lnTo>
                  <a:lnTo>
                    <a:pt x="398" y="691"/>
                  </a:lnTo>
                  <a:lnTo>
                    <a:pt x="1173" y="691"/>
                  </a:lnTo>
                  <a:lnTo>
                    <a:pt x="1173" y="21"/>
                  </a:lnTo>
                  <a:lnTo>
                    <a:pt x="503" y="21"/>
                  </a:lnTo>
                  <a:lnTo>
                    <a:pt x="482"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7031;p56"/>
            <p:cNvSpPr/>
            <p:nvPr/>
          </p:nvSpPr>
          <p:spPr>
            <a:xfrm>
              <a:off x="3822327" y="3120122"/>
              <a:ext cx="52834" cy="59023"/>
            </a:xfrm>
            <a:custGeom>
              <a:avLst/>
              <a:gdLst/>
              <a:ahLst/>
              <a:cxnLst/>
              <a:rect l="l" t="t" r="r" b="b"/>
              <a:pathLst>
                <a:path w="4437" h="5190" extrusionOk="0">
                  <a:moveTo>
                    <a:pt x="3935" y="0"/>
                  </a:moveTo>
                  <a:lnTo>
                    <a:pt x="3872" y="63"/>
                  </a:lnTo>
                  <a:lnTo>
                    <a:pt x="3767" y="42"/>
                  </a:lnTo>
                  <a:lnTo>
                    <a:pt x="3537" y="147"/>
                  </a:lnTo>
                  <a:lnTo>
                    <a:pt x="3495" y="188"/>
                  </a:lnTo>
                  <a:lnTo>
                    <a:pt x="3391" y="209"/>
                  </a:lnTo>
                  <a:lnTo>
                    <a:pt x="3244" y="377"/>
                  </a:lnTo>
                  <a:lnTo>
                    <a:pt x="2972" y="816"/>
                  </a:lnTo>
                  <a:lnTo>
                    <a:pt x="2930" y="900"/>
                  </a:lnTo>
                  <a:lnTo>
                    <a:pt x="2867" y="1004"/>
                  </a:lnTo>
                  <a:lnTo>
                    <a:pt x="2867" y="1025"/>
                  </a:lnTo>
                  <a:lnTo>
                    <a:pt x="2909" y="1130"/>
                  </a:lnTo>
                  <a:lnTo>
                    <a:pt x="2888" y="1193"/>
                  </a:lnTo>
                  <a:lnTo>
                    <a:pt x="2805" y="1193"/>
                  </a:lnTo>
                  <a:lnTo>
                    <a:pt x="2805" y="1151"/>
                  </a:lnTo>
                  <a:lnTo>
                    <a:pt x="2700" y="1151"/>
                  </a:lnTo>
                  <a:lnTo>
                    <a:pt x="2658" y="1130"/>
                  </a:lnTo>
                  <a:lnTo>
                    <a:pt x="2554" y="1130"/>
                  </a:lnTo>
                  <a:lnTo>
                    <a:pt x="2491" y="1151"/>
                  </a:lnTo>
                  <a:lnTo>
                    <a:pt x="2407" y="1088"/>
                  </a:lnTo>
                  <a:lnTo>
                    <a:pt x="2365" y="1088"/>
                  </a:lnTo>
                  <a:lnTo>
                    <a:pt x="2344" y="1109"/>
                  </a:lnTo>
                  <a:lnTo>
                    <a:pt x="2282" y="1130"/>
                  </a:lnTo>
                  <a:lnTo>
                    <a:pt x="2261" y="1088"/>
                  </a:lnTo>
                  <a:lnTo>
                    <a:pt x="2177" y="1046"/>
                  </a:lnTo>
                  <a:lnTo>
                    <a:pt x="2135" y="1088"/>
                  </a:lnTo>
                  <a:lnTo>
                    <a:pt x="2051" y="1004"/>
                  </a:lnTo>
                  <a:lnTo>
                    <a:pt x="2030" y="1004"/>
                  </a:lnTo>
                  <a:lnTo>
                    <a:pt x="1989" y="1025"/>
                  </a:lnTo>
                  <a:lnTo>
                    <a:pt x="1926" y="1004"/>
                  </a:lnTo>
                  <a:lnTo>
                    <a:pt x="1194" y="1004"/>
                  </a:lnTo>
                  <a:lnTo>
                    <a:pt x="1152" y="1109"/>
                  </a:lnTo>
                  <a:lnTo>
                    <a:pt x="1194" y="1235"/>
                  </a:lnTo>
                  <a:lnTo>
                    <a:pt x="1194" y="1360"/>
                  </a:lnTo>
                  <a:lnTo>
                    <a:pt x="1214" y="1465"/>
                  </a:lnTo>
                  <a:lnTo>
                    <a:pt x="1194" y="1528"/>
                  </a:lnTo>
                  <a:lnTo>
                    <a:pt x="1235" y="1569"/>
                  </a:lnTo>
                  <a:lnTo>
                    <a:pt x="1340" y="1528"/>
                  </a:lnTo>
                  <a:lnTo>
                    <a:pt x="1424" y="1548"/>
                  </a:lnTo>
                  <a:lnTo>
                    <a:pt x="1549" y="1507"/>
                  </a:lnTo>
                  <a:lnTo>
                    <a:pt x="1675" y="1444"/>
                  </a:lnTo>
                  <a:lnTo>
                    <a:pt x="1863" y="1465"/>
                  </a:lnTo>
                  <a:lnTo>
                    <a:pt x="1926" y="1507"/>
                  </a:lnTo>
                  <a:lnTo>
                    <a:pt x="1926" y="1674"/>
                  </a:lnTo>
                  <a:lnTo>
                    <a:pt x="1884" y="1758"/>
                  </a:lnTo>
                  <a:lnTo>
                    <a:pt x="1926" y="1820"/>
                  </a:lnTo>
                  <a:lnTo>
                    <a:pt x="1926" y="1925"/>
                  </a:lnTo>
                  <a:lnTo>
                    <a:pt x="1821" y="1946"/>
                  </a:lnTo>
                  <a:lnTo>
                    <a:pt x="1675" y="2030"/>
                  </a:lnTo>
                  <a:lnTo>
                    <a:pt x="1675" y="2092"/>
                  </a:lnTo>
                  <a:lnTo>
                    <a:pt x="1717" y="2134"/>
                  </a:lnTo>
                  <a:lnTo>
                    <a:pt x="1738" y="2197"/>
                  </a:lnTo>
                  <a:lnTo>
                    <a:pt x="1675" y="2197"/>
                  </a:lnTo>
                  <a:lnTo>
                    <a:pt x="1654" y="2239"/>
                  </a:lnTo>
                  <a:lnTo>
                    <a:pt x="1612" y="2260"/>
                  </a:lnTo>
                  <a:lnTo>
                    <a:pt x="1612" y="2302"/>
                  </a:lnTo>
                  <a:lnTo>
                    <a:pt x="1633" y="2364"/>
                  </a:lnTo>
                  <a:lnTo>
                    <a:pt x="1654" y="2406"/>
                  </a:lnTo>
                  <a:lnTo>
                    <a:pt x="1738" y="2448"/>
                  </a:lnTo>
                  <a:lnTo>
                    <a:pt x="1758" y="2490"/>
                  </a:lnTo>
                  <a:lnTo>
                    <a:pt x="1842" y="2574"/>
                  </a:lnTo>
                  <a:lnTo>
                    <a:pt x="1863" y="2616"/>
                  </a:lnTo>
                  <a:lnTo>
                    <a:pt x="1926" y="2699"/>
                  </a:lnTo>
                  <a:lnTo>
                    <a:pt x="1926" y="2804"/>
                  </a:lnTo>
                  <a:lnTo>
                    <a:pt x="1863" y="3034"/>
                  </a:lnTo>
                  <a:lnTo>
                    <a:pt x="1717" y="3453"/>
                  </a:lnTo>
                  <a:lnTo>
                    <a:pt x="1738" y="3557"/>
                  </a:lnTo>
                  <a:lnTo>
                    <a:pt x="1738" y="3662"/>
                  </a:lnTo>
                  <a:lnTo>
                    <a:pt x="1675" y="3662"/>
                  </a:lnTo>
                  <a:lnTo>
                    <a:pt x="1654" y="3599"/>
                  </a:lnTo>
                  <a:lnTo>
                    <a:pt x="1528" y="3536"/>
                  </a:lnTo>
                  <a:lnTo>
                    <a:pt x="1424" y="3536"/>
                  </a:lnTo>
                  <a:lnTo>
                    <a:pt x="1340" y="3599"/>
                  </a:lnTo>
                  <a:lnTo>
                    <a:pt x="1256" y="3557"/>
                  </a:lnTo>
                  <a:lnTo>
                    <a:pt x="1131" y="3620"/>
                  </a:lnTo>
                  <a:lnTo>
                    <a:pt x="1047" y="3515"/>
                  </a:lnTo>
                  <a:lnTo>
                    <a:pt x="984" y="3285"/>
                  </a:lnTo>
                  <a:lnTo>
                    <a:pt x="838" y="3285"/>
                  </a:lnTo>
                  <a:lnTo>
                    <a:pt x="796" y="3327"/>
                  </a:lnTo>
                  <a:lnTo>
                    <a:pt x="817" y="3494"/>
                  </a:lnTo>
                  <a:lnTo>
                    <a:pt x="796" y="3557"/>
                  </a:lnTo>
                  <a:lnTo>
                    <a:pt x="587" y="3599"/>
                  </a:lnTo>
                  <a:lnTo>
                    <a:pt x="503" y="3599"/>
                  </a:lnTo>
                  <a:lnTo>
                    <a:pt x="482" y="3641"/>
                  </a:lnTo>
                  <a:lnTo>
                    <a:pt x="419" y="3704"/>
                  </a:lnTo>
                  <a:lnTo>
                    <a:pt x="294" y="3641"/>
                  </a:lnTo>
                  <a:lnTo>
                    <a:pt x="189" y="3641"/>
                  </a:lnTo>
                  <a:lnTo>
                    <a:pt x="147" y="3704"/>
                  </a:lnTo>
                  <a:lnTo>
                    <a:pt x="168" y="3766"/>
                  </a:lnTo>
                  <a:lnTo>
                    <a:pt x="168" y="3913"/>
                  </a:lnTo>
                  <a:lnTo>
                    <a:pt x="252" y="3871"/>
                  </a:lnTo>
                  <a:lnTo>
                    <a:pt x="315" y="3850"/>
                  </a:lnTo>
                  <a:lnTo>
                    <a:pt x="398" y="3871"/>
                  </a:lnTo>
                  <a:lnTo>
                    <a:pt x="482" y="3955"/>
                  </a:lnTo>
                  <a:lnTo>
                    <a:pt x="503" y="4248"/>
                  </a:lnTo>
                  <a:lnTo>
                    <a:pt x="503" y="4352"/>
                  </a:lnTo>
                  <a:lnTo>
                    <a:pt x="315" y="4227"/>
                  </a:lnTo>
                  <a:lnTo>
                    <a:pt x="294" y="4227"/>
                  </a:lnTo>
                  <a:lnTo>
                    <a:pt x="252" y="4289"/>
                  </a:lnTo>
                  <a:lnTo>
                    <a:pt x="147" y="4289"/>
                  </a:lnTo>
                  <a:lnTo>
                    <a:pt x="85" y="4331"/>
                  </a:lnTo>
                  <a:lnTo>
                    <a:pt x="85" y="4394"/>
                  </a:lnTo>
                  <a:lnTo>
                    <a:pt x="1" y="4499"/>
                  </a:lnTo>
                  <a:lnTo>
                    <a:pt x="106" y="4603"/>
                  </a:lnTo>
                  <a:lnTo>
                    <a:pt x="168" y="4687"/>
                  </a:lnTo>
                  <a:lnTo>
                    <a:pt x="315" y="4792"/>
                  </a:lnTo>
                  <a:lnTo>
                    <a:pt x="315" y="4896"/>
                  </a:lnTo>
                  <a:lnTo>
                    <a:pt x="419" y="5001"/>
                  </a:lnTo>
                  <a:lnTo>
                    <a:pt x="419" y="5126"/>
                  </a:lnTo>
                  <a:lnTo>
                    <a:pt x="482" y="5189"/>
                  </a:lnTo>
                  <a:lnTo>
                    <a:pt x="524" y="5168"/>
                  </a:lnTo>
                  <a:lnTo>
                    <a:pt x="608" y="5022"/>
                  </a:lnTo>
                  <a:lnTo>
                    <a:pt x="629" y="5022"/>
                  </a:lnTo>
                  <a:lnTo>
                    <a:pt x="712" y="4980"/>
                  </a:lnTo>
                  <a:lnTo>
                    <a:pt x="775" y="4875"/>
                  </a:lnTo>
                  <a:lnTo>
                    <a:pt x="838" y="4854"/>
                  </a:lnTo>
                  <a:lnTo>
                    <a:pt x="942" y="4771"/>
                  </a:lnTo>
                  <a:lnTo>
                    <a:pt x="1005" y="4771"/>
                  </a:lnTo>
                  <a:lnTo>
                    <a:pt x="1047" y="4813"/>
                  </a:lnTo>
                  <a:lnTo>
                    <a:pt x="1110" y="4896"/>
                  </a:lnTo>
                  <a:lnTo>
                    <a:pt x="1110" y="5001"/>
                  </a:lnTo>
                  <a:lnTo>
                    <a:pt x="1131" y="4980"/>
                  </a:lnTo>
                  <a:lnTo>
                    <a:pt x="1194" y="5001"/>
                  </a:lnTo>
                  <a:lnTo>
                    <a:pt x="1298" y="4959"/>
                  </a:lnTo>
                  <a:lnTo>
                    <a:pt x="1319" y="5001"/>
                  </a:lnTo>
                  <a:lnTo>
                    <a:pt x="1319" y="5064"/>
                  </a:lnTo>
                  <a:lnTo>
                    <a:pt x="1424" y="5064"/>
                  </a:lnTo>
                  <a:lnTo>
                    <a:pt x="1507" y="4980"/>
                  </a:lnTo>
                  <a:lnTo>
                    <a:pt x="1507" y="4875"/>
                  </a:lnTo>
                  <a:lnTo>
                    <a:pt x="1570" y="4854"/>
                  </a:lnTo>
                  <a:lnTo>
                    <a:pt x="1654" y="4875"/>
                  </a:lnTo>
                  <a:lnTo>
                    <a:pt x="1758" y="4771"/>
                  </a:lnTo>
                  <a:lnTo>
                    <a:pt x="1947" y="4708"/>
                  </a:lnTo>
                  <a:lnTo>
                    <a:pt x="1947" y="4771"/>
                  </a:lnTo>
                  <a:lnTo>
                    <a:pt x="1863" y="4896"/>
                  </a:lnTo>
                  <a:lnTo>
                    <a:pt x="1884" y="4917"/>
                  </a:lnTo>
                  <a:lnTo>
                    <a:pt x="1947" y="5022"/>
                  </a:lnTo>
                  <a:lnTo>
                    <a:pt x="2072" y="5105"/>
                  </a:lnTo>
                  <a:lnTo>
                    <a:pt x="2198" y="5022"/>
                  </a:lnTo>
                  <a:lnTo>
                    <a:pt x="2282" y="4917"/>
                  </a:lnTo>
                  <a:lnTo>
                    <a:pt x="2512" y="4687"/>
                  </a:lnTo>
                  <a:lnTo>
                    <a:pt x="2574" y="4603"/>
                  </a:lnTo>
                  <a:lnTo>
                    <a:pt x="2658" y="4541"/>
                  </a:lnTo>
                  <a:lnTo>
                    <a:pt x="2763" y="4499"/>
                  </a:lnTo>
                  <a:lnTo>
                    <a:pt x="2867" y="4352"/>
                  </a:lnTo>
                  <a:lnTo>
                    <a:pt x="2867" y="4248"/>
                  </a:lnTo>
                  <a:lnTo>
                    <a:pt x="2888" y="4080"/>
                  </a:lnTo>
                  <a:lnTo>
                    <a:pt x="2909" y="3766"/>
                  </a:lnTo>
                  <a:lnTo>
                    <a:pt x="2888" y="3745"/>
                  </a:lnTo>
                  <a:lnTo>
                    <a:pt x="2867" y="3557"/>
                  </a:lnTo>
                  <a:lnTo>
                    <a:pt x="2909" y="3453"/>
                  </a:lnTo>
                  <a:lnTo>
                    <a:pt x="3098" y="3285"/>
                  </a:lnTo>
                  <a:lnTo>
                    <a:pt x="3098" y="3139"/>
                  </a:lnTo>
                  <a:lnTo>
                    <a:pt x="3202" y="3013"/>
                  </a:lnTo>
                  <a:lnTo>
                    <a:pt x="3328" y="2908"/>
                  </a:lnTo>
                  <a:lnTo>
                    <a:pt x="3411" y="2929"/>
                  </a:lnTo>
                  <a:lnTo>
                    <a:pt x="3516" y="2867"/>
                  </a:lnTo>
                  <a:lnTo>
                    <a:pt x="3621" y="2825"/>
                  </a:lnTo>
                  <a:lnTo>
                    <a:pt x="3809" y="2511"/>
                  </a:lnTo>
                  <a:lnTo>
                    <a:pt x="3809" y="2344"/>
                  </a:lnTo>
                  <a:lnTo>
                    <a:pt x="3851" y="2155"/>
                  </a:lnTo>
                  <a:lnTo>
                    <a:pt x="3935" y="2092"/>
                  </a:lnTo>
                  <a:lnTo>
                    <a:pt x="3955" y="1946"/>
                  </a:lnTo>
                  <a:lnTo>
                    <a:pt x="3935" y="1925"/>
                  </a:lnTo>
                  <a:lnTo>
                    <a:pt x="3955" y="1737"/>
                  </a:lnTo>
                  <a:lnTo>
                    <a:pt x="3955" y="1653"/>
                  </a:lnTo>
                  <a:lnTo>
                    <a:pt x="3955" y="1507"/>
                  </a:lnTo>
                  <a:lnTo>
                    <a:pt x="4060" y="1402"/>
                  </a:lnTo>
                  <a:lnTo>
                    <a:pt x="4060" y="1256"/>
                  </a:lnTo>
                  <a:lnTo>
                    <a:pt x="4081" y="1130"/>
                  </a:lnTo>
                  <a:lnTo>
                    <a:pt x="4039" y="921"/>
                  </a:lnTo>
                  <a:lnTo>
                    <a:pt x="4290" y="607"/>
                  </a:lnTo>
                  <a:lnTo>
                    <a:pt x="4332" y="502"/>
                  </a:lnTo>
                  <a:lnTo>
                    <a:pt x="4437" y="460"/>
                  </a:lnTo>
                  <a:lnTo>
                    <a:pt x="4437" y="209"/>
                  </a:lnTo>
                  <a:lnTo>
                    <a:pt x="4374" y="105"/>
                  </a:lnTo>
                  <a:lnTo>
                    <a:pt x="4374" y="63"/>
                  </a:lnTo>
                  <a:lnTo>
                    <a:pt x="4290" y="84"/>
                  </a:lnTo>
                  <a:lnTo>
                    <a:pt x="4248" y="105"/>
                  </a:lnTo>
                  <a:lnTo>
                    <a:pt x="4144" y="63"/>
                  </a:lnTo>
                  <a:lnTo>
                    <a:pt x="4123"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7032;p56"/>
            <p:cNvSpPr/>
            <p:nvPr/>
          </p:nvSpPr>
          <p:spPr>
            <a:xfrm>
              <a:off x="3828067" y="3174369"/>
              <a:ext cx="7478" cy="9769"/>
            </a:xfrm>
            <a:custGeom>
              <a:avLst/>
              <a:gdLst/>
              <a:ahLst/>
              <a:cxnLst/>
              <a:rect l="l" t="t" r="r" b="b"/>
              <a:pathLst>
                <a:path w="628" h="859" extrusionOk="0">
                  <a:moveTo>
                    <a:pt x="460" y="1"/>
                  </a:moveTo>
                  <a:lnTo>
                    <a:pt x="356" y="84"/>
                  </a:lnTo>
                  <a:lnTo>
                    <a:pt x="293" y="105"/>
                  </a:lnTo>
                  <a:lnTo>
                    <a:pt x="230" y="210"/>
                  </a:lnTo>
                  <a:lnTo>
                    <a:pt x="147" y="252"/>
                  </a:lnTo>
                  <a:lnTo>
                    <a:pt x="126" y="252"/>
                  </a:lnTo>
                  <a:lnTo>
                    <a:pt x="42" y="398"/>
                  </a:lnTo>
                  <a:lnTo>
                    <a:pt x="0" y="419"/>
                  </a:lnTo>
                  <a:lnTo>
                    <a:pt x="84" y="503"/>
                  </a:lnTo>
                  <a:lnTo>
                    <a:pt x="105" y="670"/>
                  </a:lnTo>
                  <a:lnTo>
                    <a:pt x="42" y="775"/>
                  </a:lnTo>
                  <a:lnTo>
                    <a:pt x="84" y="859"/>
                  </a:lnTo>
                  <a:lnTo>
                    <a:pt x="188" y="775"/>
                  </a:lnTo>
                  <a:lnTo>
                    <a:pt x="293" y="775"/>
                  </a:lnTo>
                  <a:lnTo>
                    <a:pt x="356" y="712"/>
                  </a:lnTo>
                  <a:lnTo>
                    <a:pt x="335" y="503"/>
                  </a:lnTo>
                  <a:lnTo>
                    <a:pt x="398" y="440"/>
                  </a:lnTo>
                  <a:lnTo>
                    <a:pt x="523" y="335"/>
                  </a:lnTo>
                  <a:lnTo>
                    <a:pt x="628" y="231"/>
                  </a:lnTo>
                  <a:lnTo>
                    <a:pt x="628" y="126"/>
                  </a:lnTo>
                  <a:lnTo>
                    <a:pt x="565" y="43"/>
                  </a:lnTo>
                  <a:lnTo>
                    <a:pt x="523"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7033;p56"/>
            <p:cNvSpPr/>
            <p:nvPr/>
          </p:nvSpPr>
          <p:spPr>
            <a:xfrm>
              <a:off x="3947654" y="3151533"/>
              <a:ext cx="76994" cy="74956"/>
            </a:xfrm>
            <a:custGeom>
              <a:avLst/>
              <a:gdLst/>
              <a:ahLst/>
              <a:cxnLst/>
              <a:rect l="l" t="t" r="r" b="b"/>
              <a:pathLst>
                <a:path w="6466" h="6591" extrusionOk="0">
                  <a:moveTo>
                    <a:pt x="2553" y="0"/>
                  </a:moveTo>
                  <a:lnTo>
                    <a:pt x="1779" y="42"/>
                  </a:lnTo>
                  <a:lnTo>
                    <a:pt x="858" y="42"/>
                  </a:lnTo>
                  <a:lnTo>
                    <a:pt x="816" y="105"/>
                  </a:lnTo>
                  <a:lnTo>
                    <a:pt x="754" y="105"/>
                  </a:lnTo>
                  <a:lnTo>
                    <a:pt x="712" y="146"/>
                  </a:lnTo>
                  <a:lnTo>
                    <a:pt x="775" y="230"/>
                  </a:lnTo>
                  <a:lnTo>
                    <a:pt x="858" y="314"/>
                  </a:lnTo>
                  <a:lnTo>
                    <a:pt x="858" y="356"/>
                  </a:lnTo>
                  <a:lnTo>
                    <a:pt x="921" y="439"/>
                  </a:lnTo>
                  <a:lnTo>
                    <a:pt x="963" y="628"/>
                  </a:lnTo>
                  <a:lnTo>
                    <a:pt x="984" y="732"/>
                  </a:lnTo>
                  <a:lnTo>
                    <a:pt x="942" y="795"/>
                  </a:lnTo>
                  <a:lnTo>
                    <a:pt x="942" y="879"/>
                  </a:lnTo>
                  <a:lnTo>
                    <a:pt x="879" y="942"/>
                  </a:lnTo>
                  <a:lnTo>
                    <a:pt x="816" y="963"/>
                  </a:lnTo>
                  <a:lnTo>
                    <a:pt x="754" y="963"/>
                  </a:lnTo>
                  <a:lnTo>
                    <a:pt x="733" y="942"/>
                  </a:lnTo>
                  <a:lnTo>
                    <a:pt x="733" y="983"/>
                  </a:lnTo>
                  <a:lnTo>
                    <a:pt x="754" y="1046"/>
                  </a:lnTo>
                  <a:lnTo>
                    <a:pt x="754" y="1109"/>
                  </a:lnTo>
                  <a:lnTo>
                    <a:pt x="858" y="1151"/>
                  </a:lnTo>
                  <a:lnTo>
                    <a:pt x="858" y="1214"/>
                  </a:lnTo>
                  <a:lnTo>
                    <a:pt x="942" y="1214"/>
                  </a:lnTo>
                  <a:lnTo>
                    <a:pt x="963" y="1402"/>
                  </a:lnTo>
                  <a:lnTo>
                    <a:pt x="963" y="1486"/>
                  </a:lnTo>
                  <a:lnTo>
                    <a:pt x="858" y="1590"/>
                  </a:lnTo>
                  <a:lnTo>
                    <a:pt x="775" y="1674"/>
                  </a:lnTo>
                  <a:lnTo>
                    <a:pt x="733" y="1716"/>
                  </a:lnTo>
                  <a:lnTo>
                    <a:pt x="565" y="1883"/>
                  </a:lnTo>
                  <a:lnTo>
                    <a:pt x="461" y="2030"/>
                  </a:lnTo>
                  <a:lnTo>
                    <a:pt x="293" y="2092"/>
                  </a:lnTo>
                  <a:lnTo>
                    <a:pt x="0" y="2092"/>
                  </a:lnTo>
                  <a:lnTo>
                    <a:pt x="84" y="2553"/>
                  </a:lnTo>
                  <a:lnTo>
                    <a:pt x="210" y="3243"/>
                  </a:lnTo>
                  <a:lnTo>
                    <a:pt x="628" y="3808"/>
                  </a:lnTo>
                  <a:lnTo>
                    <a:pt x="754" y="4248"/>
                  </a:lnTo>
                  <a:lnTo>
                    <a:pt x="942" y="4352"/>
                  </a:lnTo>
                  <a:lnTo>
                    <a:pt x="1026" y="4352"/>
                  </a:lnTo>
                  <a:lnTo>
                    <a:pt x="1130" y="4394"/>
                  </a:lnTo>
                  <a:lnTo>
                    <a:pt x="1172" y="4394"/>
                  </a:lnTo>
                  <a:lnTo>
                    <a:pt x="1256" y="4436"/>
                  </a:lnTo>
                  <a:lnTo>
                    <a:pt x="1256" y="4499"/>
                  </a:lnTo>
                  <a:lnTo>
                    <a:pt x="1340" y="4561"/>
                  </a:lnTo>
                  <a:lnTo>
                    <a:pt x="1444" y="4561"/>
                  </a:lnTo>
                  <a:lnTo>
                    <a:pt x="1695" y="4645"/>
                  </a:lnTo>
                  <a:lnTo>
                    <a:pt x="1779" y="4645"/>
                  </a:lnTo>
                  <a:lnTo>
                    <a:pt x="1821" y="4708"/>
                  </a:lnTo>
                  <a:lnTo>
                    <a:pt x="1884" y="4729"/>
                  </a:lnTo>
                  <a:lnTo>
                    <a:pt x="1925" y="4812"/>
                  </a:lnTo>
                  <a:lnTo>
                    <a:pt x="2030" y="4917"/>
                  </a:lnTo>
                  <a:lnTo>
                    <a:pt x="2093" y="4917"/>
                  </a:lnTo>
                  <a:lnTo>
                    <a:pt x="2093" y="4938"/>
                  </a:lnTo>
                  <a:lnTo>
                    <a:pt x="2114" y="4917"/>
                  </a:lnTo>
                  <a:lnTo>
                    <a:pt x="2177" y="4917"/>
                  </a:lnTo>
                  <a:lnTo>
                    <a:pt x="2197" y="4980"/>
                  </a:lnTo>
                  <a:lnTo>
                    <a:pt x="2281" y="4980"/>
                  </a:lnTo>
                  <a:lnTo>
                    <a:pt x="2302" y="5022"/>
                  </a:lnTo>
                  <a:lnTo>
                    <a:pt x="2323" y="4980"/>
                  </a:lnTo>
                  <a:lnTo>
                    <a:pt x="2407" y="5022"/>
                  </a:lnTo>
                  <a:lnTo>
                    <a:pt x="2428" y="5043"/>
                  </a:lnTo>
                  <a:lnTo>
                    <a:pt x="2490" y="5043"/>
                  </a:lnTo>
                  <a:lnTo>
                    <a:pt x="2511" y="5084"/>
                  </a:lnTo>
                  <a:lnTo>
                    <a:pt x="2553" y="5126"/>
                  </a:lnTo>
                  <a:lnTo>
                    <a:pt x="2637" y="5189"/>
                  </a:lnTo>
                  <a:lnTo>
                    <a:pt x="2825" y="5398"/>
                  </a:lnTo>
                  <a:lnTo>
                    <a:pt x="2846" y="5608"/>
                  </a:lnTo>
                  <a:lnTo>
                    <a:pt x="2846" y="6591"/>
                  </a:lnTo>
                  <a:lnTo>
                    <a:pt x="2951" y="6193"/>
                  </a:lnTo>
                  <a:lnTo>
                    <a:pt x="3495" y="6173"/>
                  </a:lnTo>
                  <a:lnTo>
                    <a:pt x="3599" y="6131"/>
                  </a:lnTo>
                  <a:lnTo>
                    <a:pt x="3641" y="6110"/>
                  </a:lnTo>
                  <a:lnTo>
                    <a:pt x="3704" y="6089"/>
                  </a:lnTo>
                  <a:lnTo>
                    <a:pt x="3704" y="6131"/>
                  </a:lnTo>
                  <a:lnTo>
                    <a:pt x="3788" y="6173"/>
                  </a:lnTo>
                  <a:lnTo>
                    <a:pt x="3871" y="6214"/>
                  </a:lnTo>
                  <a:lnTo>
                    <a:pt x="3955" y="6214"/>
                  </a:lnTo>
                  <a:lnTo>
                    <a:pt x="3997" y="6298"/>
                  </a:lnTo>
                  <a:lnTo>
                    <a:pt x="3976" y="6319"/>
                  </a:lnTo>
                  <a:lnTo>
                    <a:pt x="4164" y="6298"/>
                  </a:lnTo>
                  <a:lnTo>
                    <a:pt x="4269" y="6193"/>
                  </a:lnTo>
                  <a:lnTo>
                    <a:pt x="4332" y="6193"/>
                  </a:lnTo>
                  <a:lnTo>
                    <a:pt x="4394" y="6131"/>
                  </a:lnTo>
                  <a:lnTo>
                    <a:pt x="4436" y="6173"/>
                  </a:lnTo>
                  <a:lnTo>
                    <a:pt x="4436" y="6214"/>
                  </a:lnTo>
                  <a:lnTo>
                    <a:pt x="4520" y="6214"/>
                  </a:lnTo>
                  <a:lnTo>
                    <a:pt x="4604" y="6277"/>
                  </a:lnTo>
                  <a:lnTo>
                    <a:pt x="4729" y="6214"/>
                  </a:lnTo>
                  <a:lnTo>
                    <a:pt x="4897" y="6193"/>
                  </a:lnTo>
                  <a:lnTo>
                    <a:pt x="4918" y="6110"/>
                  </a:lnTo>
                  <a:lnTo>
                    <a:pt x="4897" y="6068"/>
                  </a:lnTo>
                  <a:lnTo>
                    <a:pt x="4938" y="6005"/>
                  </a:lnTo>
                  <a:lnTo>
                    <a:pt x="5043" y="6026"/>
                  </a:lnTo>
                  <a:lnTo>
                    <a:pt x="5127" y="6026"/>
                  </a:lnTo>
                  <a:lnTo>
                    <a:pt x="5210" y="6089"/>
                  </a:lnTo>
                  <a:lnTo>
                    <a:pt x="5315" y="6068"/>
                  </a:lnTo>
                  <a:lnTo>
                    <a:pt x="5357" y="6026"/>
                  </a:lnTo>
                  <a:lnTo>
                    <a:pt x="5566" y="5963"/>
                  </a:lnTo>
                  <a:lnTo>
                    <a:pt x="5650" y="5984"/>
                  </a:lnTo>
                  <a:lnTo>
                    <a:pt x="5754" y="5963"/>
                  </a:lnTo>
                  <a:lnTo>
                    <a:pt x="5775" y="5900"/>
                  </a:lnTo>
                  <a:lnTo>
                    <a:pt x="5901" y="5900"/>
                  </a:lnTo>
                  <a:lnTo>
                    <a:pt x="5985" y="5817"/>
                  </a:lnTo>
                  <a:lnTo>
                    <a:pt x="6110" y="5796"/>
                  </a:lnTo>
                  <a:lnTo>
                    <a:pt x="6194" y="5712"/>
                  </a:lnTo>
                  <a:lnTo>
                    <a:pt x="6278" y="5649"/>
                  </a:lnTo>
                  <a:lnTo>
                    <a:pt x="6382" y="5670"/>
                  </a:lnTo>
                  <a:lnTo>
                    <a:pt x="6424" y="5608"/>
                  </a:lnTo>
                  <a:lnTo>
                    <a:pt x="6466" y="5587"/>
                  </a:lnTo>
                  <a:lnTo>
                    <a:pt x="6424" y="5587"/>
                  </a:lnTo>
                  <a:lnTo>
                    <a:pt x="6424" y="5545"/>
                  </a:lnTo>
                  <a:lnTo>
                    <a:pt x="6298" y="5440"/>
                  </a:lnTo>
                  <a:lnTo>
                    <a:pt x="6173" y="5398"/>
                  </a:lnTo>
                  <a:lnTo>
                    <a:pt x="5964" y="5189"/>
                  </a:lnTo>
                  <a:lnTo>
                    <a:pt x="5985" y="5126"/>
                  </a:lnTo>
                  <a:lnTo>
                    <a:pt x="5901" y="4938"/>
                  </a:lnTo>
                  <a:lnTo>
                    <a:pt x="5859" y="4875"/>
                  </a:lnTo>
                  <a:lnTo>
                    <a:pt x="5901" y="4771"/>
                  </a:lnTo>
                  <a:lnTo>
                    <a:pt x="5859" y="4729"/>
                  </a:lnTo>
                  <a:lnTo>
                    <a:pt x="5838" y="4624"/>
                  </a:lnTo>
                  <a:lnTo>
                    <a:pt x="5796" y="4540"/>
                  </a:lnTo>
                  <a:lnTo>
                    <a:pt x="5838" y="4540"/>
                  </a:lnTo>
                  <a:lnTo>
                    <a:pt x="5775" y="4394"/>
                  </a:lnTo>
                  <a:lnTo>
                    <a:pt x="5754" y="4248"/>
                  </a:lnTo>
                  <a:lnTo>
                    <a:pt x="5838" y="4206"/>
                  </a:lnTo>
                  <a:lnTo>
                    <a:pt x="5838" y="4038"/>
                  </a:lnTo>
                  <a:lnTo>
                    <a:pt x="5754" y="3976"/>
                  </a:lnTo>
                  <a:lnTo>
                    <a:pt x="5754" y="3766"/>
                  </a:lnTo>
                  <a:lnTo>
                    <a:pt x="5775" y="3620"/>
                  </a:lnTo>
                  <a:lnTo>
                    <a:pt x="5859" y="3578"/>
                  </a:lnTo>
                  <a:lnTo>
                    <a:pt x="5880" y="3599"/>
                  </a:lnTo>
                  <a:lnTo>
                    <a:pt x="5943" y="3515"/>
                  </a:lnTo>
                  <a:lnTo>
                    <a:pt x="5859" y="3306"/>
                  </a:lnTo>
                  <a:lnTo>
                    <a:pt x="5775" y="3306"/>
                  </a:lnTo>
                  <a:lnTo>
                    <a:pt x="5650" y="3180"/>
                  </a:lnTo>
                  <a:lnTo>
                    <a:pt x="5482" y="3055"/>
                  </a:lnTo>
                  <a:lnTo>
                    <a:pt x="5482" y="2929"/>
                  </a:lnTo>
                  <a:lnTo>
                    <a:pt x="5566" y="2657"/>
                  </a:lnTo>
                  <a:lnTo>
                    <a:pt x="5692" y="2302"/>
                  </a:lnTo>
                  <a:lnTo>
                    <a:pt x="5754" y="2239"/>
                  </a:lnTo>
                  <a:lnTo>
                    <a:pt x="5734" y="2134"/>
                  </a:lnTo>
                  <a:lnTo>
                    <a:pt x="5692" y="2113"/>
                  </a:lnTo>
                  <a:lnTo>
                    <a:pt x="5734" y="2113"/>
                  </a:lnTo>
                  <a:lnTo>
                    <a:pt x="5022" y="1611"/>
                  </a:lnTo>
                  <a:lnTo>
                    <a:pt x="4959" y="1527"/>
                  </a:lnTo>
                  <a:lnTo>
                    <a:pt x="4938" y="1486"/>
                  </a:lnTo>
                  <a:lnTo>
                    <a:pt x="4959" y="1402"/>
                  </a:lnTo>
                  <a:lnTo>
                    <a:pt x="4834" y="1214"/>
                  </a:lnTo>
                  <a:lnTo>
                    <a:pt x="2741"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7034;p56"/>
            <p:cNvSpPr/>
            <p:nvPr/>
          </p:nvSpPr>
          <p:spPr>
            <a:xfrm>
              <a:off x="3945415" y="3152954"/>
              <a:ext cx="13956" cy="10963"/>
            </a:xfrm>
            <a:custGeom>
              <a:avLst/>
              <a:gdLst/>
              <a:ahLst/>
              <a:cxnLst/>
              <a:rect l="l" t="t" r="r" b="b"/>
              <a:pathLst>
                <a:path w="1172" h="964" extrusionOk="0">
                  <a:moveTo>
                    <a:pt x="795" y="1"/>
                  </a:moveTo>
                  <a:lnTo>
                    <a:pt x="795" y="84"/>
                  </a:lnTo>
                  <a:lnTo>
                    <a:pt x="732" y="126"/>
                  </a:lnTo>
                  <a:lnTo>
                    <a:pt x="649" y="126"/>
                  </a:lnTo>
                  <a:lnTo>
                    <a:pt x="607" y="84"/>
                  </a:lnTo>
                  <a:lnTo>
                    <a:pt x="544" y="42"/>
                  </a:lnTo>
                  <a:lnTo>
                    <a:pt x="440" y="126"/>
                  </a:lnTo>
                  <a:lnTo>
                    <a:pt x="377" y="147"/>
                  </a:lnTo>
                  <a:lnTo>
                    <a:pt x="335" y="126"/>
                  </a:lnTo>
                  <a:lnTo>
                    <a:pt x="209" y="231"/>
                  </a:lnTo>
                  <a:lnTo>
                    <a:pt x="105" y="356"/>
                  </a:lnTo>
                  <a:lnTo>
                    <a:pt x="0" y="733"/>
                  </a:lnTo>
                  <a:lnTo>
                    <a:pt x="0" y="817"/>
                  </a:lnTo>
                  <a:lnTo>
                    <a:pt x="209" y="817"/>
                  </a:lnTo>
                  <a:lnTo>
                    <a:pt x="272" y="921"/>
                  </a:lnTo>
                  <a:lnTo>
                    <a:pt x="335" y="963"/>
                  </a:lnTo>
                  <a:lnTo>
                    <a:pt x="398" y="921"/>
                  </a:lnTo>
                  <a:lnTo>
                    <a:pt x="419" y="921"/>
                  </a:lnTo>
                  <a:lnTo>
                    <a:pt x="481" y="963"/>
                  </a:lnTo>
                  <a:lnTo>
                    <a:pt x="607" y="921"/>
                  </a:lnTo>
                  <a:lnTo>
                    <a:pt x="607" y="858"/>
                  </a:lnTo>
                  <a:lnTo>
                    <a:pt x="691" y="670"/>
                  </a:lnTo>
                  <a:lnTo>
                    <a:pt x="649" y="566"/>
                  </a:lnTo>
                  <a:lnTo>
                    <a:pt x="712" y="566"/>
                  </a:lnTo>
                  <a:lnTo>
                    <a:pt x="753" y="628"/>
                  </a:lnTo>
                  <a:lnTo>
                    <a:pt x="816" y="628"/>
                  </a:lnTo>
                  <a:lnTo>
                    <a:pt x="858" y="733"/>
                  </a:lnTo>
                  <a:lnTo>
                    <a:pt x="921" y="754"/>
                  </a:lnTo>
                  <a:lnTo>
                    <a:pt x="921" y="817"/>
                  </a:lnTo>
                  <a:lnTo>
                    <a:pt x="942" y="838"/>
                  </a:lnTo>
                  <a:lnTo>
                    <a:pt x="1004" y="838"/>
                  </a:lnTo>
                  <a:lnTo>
                    <a:pt x="1067" y="817"/>
                  </a:lnTo>
                  <a:lnTo>
                    <a:pt x="1130" y="754"/>
                  </a:lnTo>
                  <a:lnTo>
                    <a:pt x="1130" y="670"/>
                  </a:lnTo>
                  <a:lnTo>
                    <a:pt x="1172" y="607"/>
                  </a:lnTo>
                  <a:lnTo>
                    <a:pt x="1151" y="503"/>
                  </a:lnTo>
                  <a:lnTo>
                    <a:pt x="1109" y="314"/>
                  </a:lnTo>
                  <a:lnTo>
                    <a:pt x="1046" y="231"/>
                  </a:lnTo>
                  <a:lnTo>
                    <a:pt x="1046" y="189"/>
                  </a:lnTo>
                  <a:lnTo>
                    <a:pt x="963" y="105"/>
                  </a:lnTo>
                  <a:lnTo>
                    <a:pt x="900" y="21"/>
                  </a:lnTo>
                  <a:lnTo>
                    <a:pt x="900"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7035;p56"/>
            <p:cNvSpPr/>
            <p:nvPr/>
          </p:nvSpPr>
          <p:spPr>
            <a:xfrm>
              <a:off x="3945415" y="3159380"/>
              <a:ext cx="13706" cy="15956"/>
            </a:xfrm>
            <a:custGeom>
              <a:avLst/>
              <a:gdLst/>
              <a:ahLst/>
              <a:cxnLst/>
              <a:rect l="l" t="t" r="r" b="b"/>
              <a:pathLst>
                <a:path w="1151" h="1403" extrusionOk="0">
                  <a:moveTo>
                    <a:pt x="649" y="1"/>
                  </a:moveTo>
                  <a:lnTo>
                    <a:pt x="691" y="105"/>
                  </a:lnTo>
                  <a:lnTo>
                    <a:pt x="607" y="293"/>
                  </a:lnTo>
                  <a:lnTo>
                    <a:pt x="607" y="356"/>
                  </a:lnTo>
                  <a:lnTo>
                    <a:pt x="481" y="398"/>
                  </a:lnTo>
                  <a:lnTo>
                    <a:pt x="419" y="356"/>
                  </a:lnTo>
                  <a:lnTo>
                    <a:pt x="398" y="356"/>
                  </a:lnTo>
                  <a:lnTo>
                    <a:pt x="335" y="398"/>
                  </a:lnTo>
                  <a:lnTo>
                    <a:pt x="272" y="356"/>
                  </a:lnTo>
                  <a:lnTo>
                    <a:pt x="209" y="252"/>
                  </a:lnTo>
                  <a:lnTo>
                    <a:pt x="0" y="252"/>
                  </a:lnTo>
                  <a:lnTo>
                    <a:pt x="0" y="314"/>
                  </a:lnTo>
                  <a:lnTo>
                    <a:pt x="63" y="419"/>
                  </a:lnTo>
                  <a:lnTo>
                    <a:pt x="84" y="565"/>
                  </a:lnTo>
                  <a:lnTo>
                    <a:pt x="84" y="712"/>
                  </a:lnTo>
                  <a:lnTo>
                    <a:pt x="188" y="1402"/>
                  </a:lnTo>
                  <a:lnTo>
                    <a:pt x="481" y="1402"/>
                  </a:lnTo>
                  <a:lnTo>
                    <a:pt x="649" y="1340"/>
                  </a:lnTo>
                  <a:lnTo>
                    <a:pt x="753" y="1193"/>
                  </a:lnTo>
                  <a:lnTo>
                    <a:pt x="921" y="1026"/>
                  </a:lnTo>
                  <a:lnTo>
                    <a:pt x="963" y="984"/>
                  </a:lnTo>
                  <a:lnTo>
                    <a:pt x="1046" y="900"/>
                  </a:lnTo>
                  <a:lnTo>
                    <a:pt x="1151" y="796"/>
                  </a:lnTo>
                  <a:lnTo>
                    <a:pt x="1151" y="712"/>
                  </a:lnTo>
                  <a:lnTo>
                    <a:pt x="1130" y="524"/>
                  </a:lnTo>
                  <a:lnTo>
                    <a:pt x="1046" y="524"/>
                  </a:lnTo>
                  <a:lnTo>
                    <a:pt x="1046" y="461"/>
                  </a:lnTo>
                  <a:lnTo>
                    <a:pt x="942" y="419"/>
                  </a:lnTo>
                  <a:lnTo>
                    <a:pt x="942" y="356"/>
                  </a:lnTo>
                  <a:lnTo>
                    <a:pt x="921" y="293"/>
                  </a:lnTo>
                  <a:lnTo>
                    <a:pt x="921" y="252"/>
                  </a:lnTo>
                  <a:lnTo>
                    <a:pt x="921" y="189"/>
                  </a:lnTo>
                  <a:lnTo>
                    <a:pt x="858" y="168"/>
                  </a:lnTo>
                  <a:lnTo>
                    <a:pt x="816" y="63"/>
                  </a:lnTo>
                  <a:lnTo>
                    <a:pt x="753" y="63"/>
                  </a:lnTo>
                  <a:lnTo>
                    <a:pt x="712"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7036;p56"/>
            <p:cNvSpPr/>
            <p:nvPr/>
          </p:nvSpPr>
          <p:spPr>
            <a:xfrm>
              <a:off x="3829055" y="3110126"/>
              <a:ext cx="131316" cy="124222"/>
            </a:xfrm>
            <a:custGeom>
              <a:avLst/>
              <a:gdLst/>
              <a:ahLst/>
              <a:cxnLst/>
              <a:rect l="l" t="t" r="r" b="b"/>
              <a:pathLst>
                <a:path w="11028" h="10923" extrusionOk="0">
                  <a:moveTo>
                    <a:pt x="7701" y="0"/>
                  </a:moveTo>
                  <a:lnTo>
                    <a:pt x="7701" y="42"/>
                  </a:lnTo>
                  <a:lnTo>
                    <a:pt x="7743" y="84"/>
                  </a:lnTo>
                  <a:lnTo>
                    <a:pt x="7659" y="189"/>
                  </a:lnTo>
                  <a:lnTo>
                    <a:pt x="7575" y="189"/>
                  </a:lnTo>
                  <a:lnTo>
                    <a:pt x="7491" y="210"/>
                  </a:lnTo>
                  <a:lnTo>
                    <a:pt x="7366" y="210"/>
                  </a:lnTo>
                  <a:lnTo>
                    <a:pt x="7282" y="251"/>
                  </a:lnTo>
                  <a:lnTo>
                    <a:pt x="7240" y="251"/>
                  </a:lnTo>
                  <a:lnTo>
                    <a:pt x="7219" y="189"/>
                  </a:lnTo>
                  <a:lnTo>
                    <a:pt x="7178" y="189"/>
                  </a:lnTo>
                  <a:lnTo>
                    <a:pt x="7157" y="147"/>
                  </a:lnTo>
                  <a:lnTo>
                    <a:pt x="7073" y="126"/>
                  </a:lnTo>
                  <a:lnTo>
                    <a:pt x="6843" y="230"/>
                  </a:lnTo>
                  <a:lnTo>
                    <a:pt x="6759" y="293"/>
                  </a:lnTo>
                  <a:lnTo>
                    <a:pt x="6717" y="335"/>
                  </a:lnTo>
                  <a:lnTo>
                    <a:pt x="6487" y="356"/>
                  </a:lnTo>
                  <a:lnTo>
                    <a:pt x="6403" y="398"/>
                  </a:lnTo>
                  <a:lnTo>
                    <a:pt x="6320" y="314"/>
                  </a:lnTo>
                  <a:lnTo>
                    <a:pt x="6215" y="293"/>
                  </a:lnTo>
                  <a:lnTo>
                    <a:pt x="6111" y="293"/>
                  </a:lnTo>
                  <a:lnTo>
                    <a:pt x="6027" y="398"/>
                  </a:lnTo>
                  <a:lnTo>
                    <a:pt x="5922" y="502"/>
                  </a:lnTo>
                  <a:lnTo>
                    <a:pt x="5964" y="544"/>
                  </a:lnTo>
                  <a:lnTo>
                    <a:pt x="6006" y="607"/>
                  </a:lnTo>
                  <a:lnTo>
                    <a:pt x="5985" y="649"/>
                  </a:lnTo>
                  <a:lnTo>
                    <a:pt x="5859" y="670"/>
                  </a:lnTo>
                  <a:lnTo>
                    <a:pt x="5797" y="649"/>
                  </a:lnTo>
                  <a:lnTo>
                    <a:pt x="5671" y="628"/>
                  </a:lnTo>
                  <a:lnTo>
                    <a:pt x="5567" y="565"/>
                  </a:lnTo>
                  <a:lnTo>
                    <a:pt x="5483" y="565"/>
                  </a:lnTo>
                  <a:lnTo>
                    <a:pt x="5399" y="628"/>
                  </a:lnTo>
                  <a:lnTo>
                    <a:pt x="5336" y="607"/>
                  </a:lnTo>
                  <a:lnTo>
                    <a:pt x="5190" y="607"/>
                  </a:lnTo>
                  <a:lnTo>
                    <a:pt x="5064" y="523"/>
                  </a:lnTo>
                  <a:lnTo>
                    <a:pt x="4939" y="544"/>
                  </a:lnTo>
                  <a:lnTo>
                    <a:pt x="4918" y="502"/>
                  </a:lnTo>
                  <a:lnTo>
                    <a:pt x="4750" y="356"/>
                  </a:lnTo>
                  <a:lnTo>
                    <a:pt x="4667" y="335"/>
                  </a:lnTo>
                  <a:lnTo>
                    <a:pt x="4499" y="210"/>
                  </a:lnTo>
                  <a:lnTo>
                    <a:pt x="4437" y="189"/>
                  </a:lnTo>
                  <a:lnTo>
                    <a:pt x="4353" y="126"/>
                  </a:lnTo>
                  <a:lnTo>
                    <a:pt x="4290" y="126"/>
                  </a:lnTo>
                  <a:lnTo>
                    <a:pt x="4290" y="189"/>
                  </a:lnTo>
                  <a:lnTo>
                    <a:pt x="4186" y="147"/>
                  </a:lnTo>
                  <a:lnTo>
                    <a:pt x="4102" y="251"/>
                  </a:lnTo>
                  <a:lnTo>
                    <a:pt x="4018" y="251"/>
                  </a:lnTo>
                  <a:lnTo>
                    <a:pt x="3976" y="293"/>
                  </a:lnTo>
                  <a:lnTo>
                    <a:pt x="3976" y="356"/>
                  </a:lnTo>
                  <a:lnTo>
                    <a:pt x="3914" y="440"/>
                  </a:lnTo>
                  <a:lnTo>
                    <a:pt x="3914" y="502"/>
                  </a:lnTo>
                  <a:lnTo>
                    <a:pt x="3872" y="544"/>
                  </a:lnTo>
                  <a:lnTo>
                    <a:pt x="3788" y="544"/>
                  </a:lnTo>
                  <a:lnTo>
                    <a:pt x="3788" y="607"/>
                  </a:lnTo>
                  <a:lnTo>
                    <a:pt x="3893" y="733"/>
                  </a:lnTo>
                  <a:lnTo>
                    <a:pt x="3830" y="774"/>
                  </a:lnTo>
                  <a:lnTo>
                    <a:pt x="3809" y="858"/>
                  </a:lnTo>
                  <a:lnTo>
                    <a:pt x="3809" y="984"/>
                  </a:lnTo>
                  <a:lnTo>
                    <a:pt x="3872" y="1088"/>
                  </a:lnTo>
                  <a:lnTo>
                    <a:pt x="3872" y="1339"/>
                  </a:lnTo>
                  <a:lnTo>
                    <a:pt x="3767" y="1381"/>
                  </a:lnTo>
                  <a:lnTo>
                    <a:pt x="3725" y="1486"/>
                  </a:lnTo>
                  <a:lnTo>
                    <a:pt x="3474" y="1800"/>
                  </a:lnTo>
                  <a:lnTo>
                    <a:pt x="3516" y="2009"/>
                  </a:lnTo>
                  <a:lnTo>
                    <a:pt x="3495" y="2135"/>
                  </a:lnTo>
                  <a:lnTo>
                    <a:pt x="3495" y="2281"/>
                  </a:lnTo>
                  <a:lnTo>
                    <a:pt x="3390" y="2386"/>
                  </a:lnTo>
                  <a:lnTo>
                    <a:pt x="3390" y="2532"/>
                  </a:lnTo>
                  <a:lnTo>
                    <a:pt x="3390" y="2616"/>
                  </a:lnTo>
                  <a:lnTo>
                    <a:pt x="3370" y="2804"/>
                  </a:lnTo>
                  <a:lnTo>
                    <a:pt x="3390" y="2825"/>
                  </a:lnTo>
                  <a:lnTo>
                    <a:pt x="3370" y="2971"/>
                  </a:lnTo>
                  <a:lnTo>
                    <a:pt x="3286" y="3034"/>
                  </a:lnTo>
                  <a:lnTo>
                    <a:pt x="3244" y="3223"/>
                  </a:lnTo>
                  <a:lnTo>
                    <a:pt x="3244" y="3390"/>
                  </a:lnTo>
                  <a:lnTo>
                    <a:pt x="3056" y="3704"/>
                  </a:lnTo>
                  <a:lnTo>
                    <a:pt x="2951" y="3746"/>
                  </a:lnTo>
                  <a:lnTo>
                    <a:pt x="2846" y="3808"/>
                  </a:lnTo>
                  <a:lnTo>
                    <a:pt x="2763" y="3787"/>
                  </a:lnTo>
                  <a:lnTo>
                    <a:pt x="2637" y="3892"/>
                  </a:lnTo>
                  <a:lnTo>
                    <a:pt x="2533" y="4018"/>
                  </a:lnTo>
                  <a:lnTo>
                    <a:pt x="2533" y="4164"/>
                  </a:lnTo>
                  <a:lnTo>
                    <a:pt x="2344" y="4332"/>
                  </a:lnTo>
                  <a:lnTo>
                    <a:pt x="2302" y="4436"/>
                  </a:lnTo>
                  <a:lnTo>
                    <a:pt x="2323" y="4624"/>
                  </a:lnTo>
                  <a:lnTo>
                    <a:pt x="2344" y="4645"/>
                  </a:lnTo>
                  <a:lnTo>
                    <a:pt x="2323" y="4959"/>
                  </a:lnTo>
                  <a:lnTo>
                    <a:pt x="2302" y="5127"/>
                  </a:lnTo>
                  <a:lnTo>
                    <a:pt x="2302" y="5231"/>
                  </a:lnTo>
                  <a:lnTo>
                    <a:pt x="2198" y="5378"/>
                  </a:lnTo>
                  <a:lnTo>
                    <a:pt x="2093" y="5420"/>
                  </a:lnTo>
                  <a:lnTo>
                    <a:pt x="2009" y="5482"/>
                  </a:lnTo>
                  <a:lnTo>
                    <a:pt x="1947" y="5566"/>
                  </a:lnTo>
                  <a:lnTo>
                    <a:pt x="1717" y="5796"/>
                  </a:lnTo>
                  <a:lnTo>
                    <a:pt x="1633" y="5901"/>
                  </a:lnTo>
                  <a:lnTo>
                    <a:pt x="1507" y="5984"/>
                  </a:lnTo>
                  <a:lnTo>
                    <a:pt x="1382" y="5901"/>
                  </a:lnTo>
                  <a:lnTo>
                    <a:pt x="1319" y="5796"/>
                  </a:lnTo>
                  <a:lnTo>
                    <a:pt x="1298" y="5775"/>
                  </a:lnTo>
                  <a:lnTo>
                    <a:pt x="1382" y="5650"/>
                  </a:lnTo>
                  <a:lnTo>
                    <a:pt x="1382" y="5587"/>
                  </a:lnTo>
                  <a:lnTo>
                    <a:pt x="1193" y="5650"/>
                  </a:lnTo>
                  <a:lnTo>
                    <a:pt x="1089" y="5754"/>
                  </a:lnTo>
                  <a:lnTo>
                    <a:pt x="1005" y="5733"/>
                  </a:lnTo>
                  <a:lnTo>
                    <a:pt x="942" y="5754"/>
                  </a:lnTo>
                  <a:lnTo>
                    <a:pt x="942" y="5859"/>
                  </a:lnTo>
                  <a:lnTo>
                    <a:pt x="859" y="5943"/>
                  </a:lnTo>
                  <a:lnTo>
                    <a:pt x="754" y="5943"/>
                  </a:lnTo>
                  <a:lnTo>
                    <a:pt x="754" y="5880"/>
                  </a:lnTo>
                  <a:lnTo>
                    <a:pt x="733" y="5838"/>
                  </a:lnTo>
                  <a:lnTo>
                    <a:pt x="629" y="5880"/>
                  </a:lnTo>
                  <a:lnTo>
                    <a:pt x="566" y="5859"/>
                  </a:lnTo>
                  <a:lnTo>
                    <a:pt x="440" y="5984"/>
                  </a:lnTo>
                  <a:lnTo>
                    <a:pt x="315" y="6089"/>
                  </a:lnTo>
                  <a:lnTo>
                    <a:pt x="252" y="6152"/>
                  </a:lnTo>
                  <a:lnTo>
                    <a:pt x="273" y="6361"/>
                  </a:lnTo>
                  <a:lnTo>
                    <a:pt x="210" y="6424"/>
                  </a:lnTo>
                  <a:lnTo>
                    <a:pt x="105" y="6424"/>
                  </a:lnTo>
                  <a:lnTo>
                    <a:pt x="1" y="6508"/>
                  </a:lnTo>
                  <a:lnTo>
                    <a:pt x="22" y="6570"/>
                  </a:lnTo>
                  <a:lnTo>
                    <a:pt x="210" y="6591"/>
                  </a:lnTo>
                  <a:lnTo>
                    <a:pt x="252" y="6633"/>
                  </a:lnTo>
                  <a:lnTo>
                    <a:pt x="273" y="6633"/>
                  </a:lnTo>
                  <a:lnTo>
                    <a:pt x="273" y="6612"/>
                  </a:lnTo>
                  <a:lnTo>
                    <a:pt x="315" y="6591"/>
                  </a:lnTo>
                  <a:lnTo>
                    <a:pt x="377" y="6591"/>
                  </a:lnTo>
                  <a:lnTo>
                    <a:pt x="482" y="6570"/>
                  </a:lnTo>
                  <a:lnTo>
                    <a:pt x="566" y="6528"/>
                  </a:lnTo>
                  <a:lnTo>
                    <a:pt x="1256" y="6528"/>
                  </a:lnTo>
                  <a:lnTo>
                    <a:pt x="1424" y="6570"/>
                  </a:lnTo>
                  <a:lnTo>
                    <a:pt x="1633" y="6528"/>
                  </a:lnTo>
                  <a:lnTo>
                    <a:pt x="2637" y="6528"/>
                  </a:lnTo>
                  <a:lnTo>
                    <a:pt x="2637" y="6612"/>
                  </a:lnTo>
                  <a:lnTo>
                    <a:pt x="2637" y="6633"/>
                  </a:lnTo>
                  <a:lnTo>
                    <a:pt x="2637" y="6717"/>
                  </a:lnTo>
                  <a:lnTo>
                    <a:pt x="2679" y="6780"/>
                  </a:lnTo>
                  <a:lnTo>
                    <a:pt x="2721" y="6842"/>
                  </a:lnTo>
                  <a:lnTo>
                    <a:pt x="2679" y="6905"/>
                  </a:lnTo>
                  <a:lnTo>
                    <a:pt x="2679" y="6989"/>
                  </a:lnTo>
                  <a:lnTo>
                    <a:pt x="2742" y="7093"/>
                  </a:lnTo>
                  <a:lnTo>
                    <a:pt x="2763" y="7219"/>
                  </a:lnTo>
                  <a:lnTo>
                    <a:pt x="2784" y="7261"/>
                  </a:lnTo>
                  <a:lnTo>
                    <a:pt x="2784" y="7345"/>
                  </a:lnTo>
                  <a:lnTo>
                    <a:pt x="2846" y="7365"/>
                  </a:lnTo>
                  <a:lnTo>
                    <a:pt x="2888" y="7449"/>
                  </a:lnTo>
                  <a:lnTo>
                    <a:pt x="2972" y="7554"/>
                  </a:lnTo>
                  <a:lnTo>
                    <a:pt x="2993" y="7763"/>
                  </a:lnTo>
                  <a:lnTo>
                    <a:pt x="3056" y="7784"/>
                  </a:lnTo>
                  <a:lnTo>
                    <a:pt x="3202" y="7784"/>
                  </a:lnTo>
                  <a:lnTo>
                    <a:pt x="3307" y="7763"/>
                  </a:lnTo>
                  <a:lnTo>
                    <a:pt x="3390" y="7784"/>
                  </a:lnTo>
                  <a:lnTo>
                    <a:pt x="3579" y="7826"/>
                  </a:lnTo>
                  <a:lnTo>
                    <a:pt x="3662" y="7763"/>
                  </a:lnTo>
                  <a:lnTo>
                    <a:pt x="4102" y="7742"/>
                  </a:lnTo>
                  <a:lnTo>
                    <a:pt x="4102" y="7575"/>
                  </a:lnTo>
                  <a:lnTo>
                    <a:pt x="4081" y="7470"/>
                  </a:lnTo>
                  <a:lnTo>
                    <a:pt x="4123" y="7449"/>
                  </a:lnTo>
                  <a:lnTo>
                    <a:pt x="4186" y="7345"/>
                  </a:lnTo>
                  <a:lnTo>
                    <a:pt x="4186" y="7198"/>
                  </a:lnTo>
                  <a:lnTo>
                    <a:pt x="4750" y="7156"/>
                  </a:lnTo>
                  <a:lnTo>
                    <a:pt x="4750" y="7114"/>
                  </a:lnTo>
                  <a:lnTo>
                    <a:pt x="4939" y="7135"/>
                  </a:lnTo>
                  <a:lnTo>
                    <a:pt x="4918" y="7219"/>
                  </a:lnTo>
                  <a:lnTo>
                    <a:pt x="4876" y="7261"/>
                  </a:lnTo>
                  <a:lnTo>
                    <a:pt x="4918" y="7324"/>
                  </a:lnTo>
                  <a:lnTo>
                    <a:pt x="5567" y="7365"/>
                  </a:lnTo>
                  <a:lnTo>
                    <a:pt x="5587" y="7449"/>
                  </a:lnTo>
                  <a:lnTo>
                    <a:pt x="5587" y="7533"/>
                  </a:lnTo>
                  <a:lnTo>
                    <a:pt x="5587" y="7617"/>
                  </a:lnTo>
                  <a:lnTo>
                    <a:pt x="5546" y="7721"/>
                  </a:lnTo>
                  <a:lnTo>
                    <a:pt x="5504" y="7826"/>
                  </a:lnTo>
                  <a:lnTo>
                    <a:pt x="5567" y="7889"/>
                  </a:lnTo>
                  <a:lnTo>
                    <a:pt x="5567" y="7972"/>
                  </a:lnTo>
                  <a:lnTo>
                    <a:pt x="5546" y="8035"/>
                  </a:lnTo>
                  <a:lnTo>
                    <a:pt x="5546" y="8056"/>
                  </a:lnTo>
                  <a:lnTo>
                    <a:pt x="5567" y="8140"/>
                  </a:lnTo>
                  <a:lnTo>
                    <a:pt x="5567" y="8349"/>
                  </a:lnTo>
                  <a:lnTo>
                    <a:pt x="5504" y="8453"/>
                  </a:lnTo>
                  <a:lnTo>
                    <a:pt x="5567" y="8495"/>
                  </a:lnTo>
                  <a:lnTo>
                    <a:pt x="5567" y="8579"/>
                  </a:lnTo>
                  <a:lnTo>
                    <a:pt x="5608" y="8621"/>
                  </a:lnTo>
                  <a:lnTo>
                    <a:pt x="5608" y="8705"/>
                  </a:lnTo>
                  <a:lnTo>
                    <a:pt x="5650" y="8725"/>
                  </a:lnTo>
                  <a:lnTo>
                    <a:pt x="5671" y="8788"/>
                  </a:lnTo>
                  <a:lnTo>
                    <a:pt x="5713" y="8809"/>
                  </a:lnTo>
                  <a:lnTo>
                    <a:pt x="5755" y="8872"/>
                  </a:lnTo>
                  <a:lnTo>
                    <a:pt x="5713" y="8935"/>
                  </a:lnTo>
                  <a:lnTo>
                    <a:pt x="5713" y="9018"/>
                  </a:lnTo>
                  <a:lnTo>
                    <a:pt x="5797" y="9081"/>
                  </a:lnTo>
                  <a:lnTo>
                    <a:pt x="5797" y="9144"/>
                  </a:lnTo>
                  <a:lnTo>
                    <a:pt x="5776" y="9186"/>
                  </a:lnTo>
                  <a:lnTo>
                    <a:pt x="5776" y="9311"/>
                  </a:lnTo>
                  <a:lnTo>
                    <a:pt x="5859" y="9353"/>
                  </a:lnTo>
                  <a:lnTo>
                    <a:pt x="5818" y="9437"/>
                  </a:lnTo>
                  <a:lnTo>
                    <a:pt x="5818" y="9458"/>
                  </a:lnTo>
                  <a:lnTo>
                    <a:pt x="5776" y="9500"/>
                  </a:lnTo>
                  <a:lnTo>
                    <a:pt x="5776" y="9625"/>
                  </a:lnTo>
                  <a:lnTo>
                    <a:pt x="5797" y="9646"/>
                  </a:lnTo>
                  <a:lnTo>
                    <a:pt x="5859" y="9646"/>
                  </a:lnTo>
                  <a:lnTo>
                    <a:pt x="5901" y="9625"/>
                  </a:lnTo>
                  <a:lnTo>
                    <a:pt x="5964" y="9604"/>
                  </a:lnTo>
                  <a:lnTo>
                    <a:pt x="5985" y="9562"/>
                  </a:lnTo>
                  <a:lnTo>
                    <a:pt x="6027" y="9562"/>
                  </a:lnTo>
                  <a:lnTo>
                    <a:pt x="6111" y="9625"/>
                  </a:lnTo>
                  <a:lnTo>
                    <a:pt x="6173" y="9646"/>
                  </a:lnTo>
                  <a:lnTo>
                    <a:pt x="6320" y="9646"/>
                  </a:lnTo>
                  <a:lnTo>
                    <a:pt x="6383" y="9667"/>
                  </a:lnTo>
                  <a:lnTo>
                    <a:pt x="6424" y="9646"/>
                  </a:lnTo>
                  <a:lnTo>
                    <a:pt x="6508" y="9625"/>
                  </a:lnTo>
                  <a:lnTo>
                    <a:pt x="6592" y="9562"/>
                  </a:lnTo>
                  <a:lnTo>
                    <a:pt x="6696" y="9541"/>
                  </a:lnTo>
                  <a:lnTo>
                    <a:pt x="6801" y="9541"/>
                  </a:lnTo>
                  <a:lnTo>
                    <a:pt x="6843" y="9604"/>
                  </a:lnTo>
                  <a:lnTo>
                    <a:pt x="6906" y="9562"/>
                  </a:lnTo>
                  <a:lnTo>
                    <a:pt x="7010" y="9625"/>
                  </a:lnTo>
                  <a:lnTo>
                    <a:pt x="7031" y="9646"/>
                  </a:lnTo>
                  <a:lnTo>
                    <a:pt x="7031" y="9751"/>
                  </a:lnTo>
                  <a:lnTo>
                    <a:pt x="7052" y="9772"/>
                  </a:lnTo>
                  <a:lnTo>
                    <a:pt x="7073" y="9814"/>
                  </a:lnTo>
                  <a:lnTo>
                    <a:pt x="7157" y="9751"/>
                  </a:lnTo>
                  <a:lnTo>
                    <a:pt x="7240" y="9709"/>
                  </a:lnTo>
                  <a:lnTo>
                    <a:pt x="7324" y="9709"/>
                  </a:lnTo>
                  <a:lnTo>
                    <a:pt x="7345" y="9667"/>
                  </a:lnTo>
                  <a:lnTo>
                    <a:pt x="7491" y="9625"/>
                  </a:lnTo>
                  <a:lnTo>
                    <a:pt x="7554" y="9625"/>
                  </a:lnTo>
                  <a:lnTo>
                    <a:pt x="7554" y="9751"/>
                  </a:lnTo>
                  <a:lnTo>
                    <a:pt x="7575" y="9814"/>
                  </a:lnTo>
                  <a:lnTo>
                    <a:pt x="7575" y="9876"/>
                  </a:lnTo>
                  <a:lnTo>
                    <a:pt x="7575" y="9939"/>
                  </a:lnTo>
                  <a:lnTo>
                    <a:pt x="7638" y="9939"/>
                  </a:lnTo>
                  <a:lnTo>
                    <a:pt x="7743" y="9981"/>
                  </a:lnTo>
                  <a:lnTo>
                    <a:pt x="7784" y="9981"/>
                  </a:lnTo>
                  <a:lnTo>
                    <a:pt x="7910" y="10065"/>
                  </a:lnTo>
                  <a:lnTo>
                    <a:pt x="8056" y="10086"/>
                  </a:lnTo>
                  <a:lnTo>
                    <a:pt x="8182" y="10127"/>
                  </a:lnTo>
                  <a:lnTo>
                    <a:pt x="8182" y="10148"/>
                  </a:lnTo>
                  <a:lnTo>
                    <a:pt x="8287" y="10148"/>
                  </a:lnTo>
                  <a:lnTo>
                    <a:pt x="8433" y="10086"/>
                  </a:lnTo>
                  <a:lnTo>
                    <a:pt x="8475" y="10044"/>
                  </a:lnTo>
                  <a:lnTo>
                    <a:pt x="8517" y="9876"/>
                  </a:lnTo>
                  <a:lnTo>
                    <a:pt x="8600" y="9876"/>
                  </a:lnTo>
                  <a:lnTo>
                    <a:pt x="8642" y="9855"/>
                  </a:lnTo>
                  <a:lnTo>
                    <a:pt x="8684" y="9855"/>
                  </a:lnTo>
                  <a:lnTo>
                    <a:pt x="8684" y="10023"/>
                  </a:lnTo>
                  <a:lnTo>
                    <a:pt x="8789" y="10127"/>
                  </a:lnTo>
                  <a:lnTo>
                    <a:pt x="8789" y="10190"/>
                  </a:lnTo>
                  <a:lnTo>
                    <a:pt x="8935" y="10274"/>
                  </a:lnTo>
                  <a:lnTo>
                    <a:pt x="9144" y="10337"/>
                  </a:lnTo>
                  <a:lnTo>
                    <a:pt x="9270" y="10441"/>
                  </a:lnTo>
                  <a:lnTo>
                    <a:pt x="9375" y="10588"/>
                  </a:lnTo>
                  <a:lnTo>
                    <a:pt x="9479" y="10671"/>
                  </a:lnTo>
                  <a:lnTo>
                    <a:pt x="9584" y="10797"/>
                  </a:lnTo>
                  <a:lnTo>
                    <a:pt x="9730" y="10922"/>
                  </a:lnTo>
                  <a:lnTo>
                    <a:pt x="9793" y="10922"/>
                  </a:lnTo>
                  <a:lnTo>
                    <a:pt x="9898" y="10902"/>
                  </a:lnTo>
                  <a:lnTo>
                    <a:pt x="9981" y="10860"/>
                  </a:lnTo>
                  <a:lnTo>
                    <a:pt x="10002" y="10881"/>
                  </a:lnTo>
                  <a:lnTo>
                    <a:pt x="10044" y="10902"/>
                  </a:lnTo>
                  <a:lnTo>
                    <a:pt x="10107" y="10922"/>
                  </a:lnTo>
                  <a:lnTo>
                    <a:pt x="10170" y="10881"/>
                  </a:lnTo>
                  <a:lnTo>
                    <a:pt x="10107" y="10253"/>
                  </a:lnTo>
                  <a:lnTo>
                    <a:pt x="10065" y="10232"/>
                  </a:lnTo>
                  <a:lnTo>
                    <a:pt x="9940" y="10253"/>
                  </a:lnTo>
                  <a:lnTo>
                    <a:pt x="9940" y="10337"/>
                  </a:lnTo>
                  <a:lnTo>
                    <a:pt x="9981" y="10378"/>
                  </a:lnTo>
                  <a:lnTo>
                    <a:pt x="9688" y="10378"/>
                  </a:lnTo>
                  <a:lnTo>
                    <a:pt x="9647" y="10295"/>
                  </a:lnTo>
                  <a:lnTo>
                    <a:pt x="9626" y="10232"/>
                  </a:lnTo>
                  <a:lnTo>
                    <a:pt x="9458" y="10065"/>
                  </a:lnTo>
                  <a:lnTo>
                    <a:pt x="9375" y="9981"/>
                  </a:lnTo>
                  <a:lnTo>
                    <a:pt x="9375" y="9855"/>
                  </a:lnTo>
                  <a:lnTo>
                    <a:pt x="9375" y="9521"/>
                  </a:lnTo>
                  <a:lnTo>
                    <a:pt x="9375" y="9437"/>
                  </a:lnTo>
                  <a:lnTo>
                    <a:pt x="9479" y="9332"/>
                  </a:lnTo>
                  <a:lnTo>
                    <a:pt x="9542" y="9290"/>
                  </a:lnTo>
                  <a:lnTo>
                    <a:pt x="9521" y="9249"/>
                  </a:lnTo>
                  <a:lnTo>
                    <a:pt x="9563" y="9228"/>
                  </a:lnTo>
                  <a:lnTo>
                    <a:pt x="9563" y="9102"/>
                  </a:lnTo>
                  <a:lnTo>
                    <a:pt x="9563" y="9018"/>
                  </a:lnTo>
                  <a:lnTo>
                    <a:pt x="9563" y="8935"/>
                  </a:lnTo>
                  <a:lnTo>
                    <a:pt x="9563" y="8872"/>
                  </a:lnTo>
                  <a:lnTo>
                    <a:pt x="9584" y="8809"/>
                  </a:lnTo>
                  <a:lnTo>
                    <a:pt x="9626" y="8767"/>
                  </a:lnTo>
                  <a:lnTo>
                    <a:pt x="9542" y="8725"/>
                  </a:lnTo>
                  <a:lnTo>
                    <a:pt x="9479" y="8663"/>
                  </a:lnTo>
                  <a:lnTo>
                    <a:pt x="9458" y="8558"/>
                  </a:lnTo>
                  <a:lnTo>
                    <a:pt x="9688" y="8077"/>
                  </a:lnTo>
                  <a:lnTo>
                    <a:pt x="10630" y="7868"/>
                  </a:lnTo>
                  <a:lnTo>
                    <a:pt x="10714" y="7889"/>
                  </a:lnTo>
                  <a:lnTo>
                    <a:pt x="10588" y="7449"/>
                  </a:lnTo>
                  <a:lnTo>
                    <a:pt x="10170" y="6884"/>
                  </a:lnTo>
                  <a:lnTo>
                    <a:pt x="10044" y="6194"/>
                  </a:lnTo>
                  <a:lnTo>
                    <a:pt x="9960" y="5733"/>
                  </a:lnTo>
                  <a:lnTo>
                    <a:pt x="9856" y="5043"/>
                  </a:lnTo>
                  <a:lnTo>
                    <a:pt x="9856" y="4896"/>
                  </a:lnTo>
                  <a:lnTo>
                    <a:pt x="9835" y="4750"/>
                  </a:lnTo>
                  <a:lnTo>
                    <a:pt x="9772" y="4645"/>
                  </a:lnTo>
                  <a:lnTo>
                    <a:pt x="9772" y="4583"/>
                  </a:lnTo>
                  <a:lnTo>
                    <a:pt x="9772" y="4499"/>
                  </a:lnTo>
                  <a:lnTo>
                    <a:pt x="9877" y="4122"/>
                  </a:lnTo>
                  <a:lnTo>
                    <a:pt x="9981" y="3997"/>
                  </a:lnTo>
                  <a:lnTo>
                    <a:pt x="10107" y="3892"/>
                  </a:lnTo>
                  <a:lnTo>
                    <a:pt x="10149" y="3871"/>
                  </a:lnTo>
                  <a:lnTo>
                    <a:pt x="10107" y="3746"/>
                  </a:lnTo>
                  <a:lnTo>
                    <a:pt x="10191" y="3536"/>
                  </a:lnTo>
                  <a:lnTo>
                    <a:pt x="10212" y="3327"/>
                  </a:lnTo>
                  <a:lnTo>
                    <a:pt x="10212" y="3160"/>
                  </a:lnTo>
                  <a:lnTo>
                    <a:pt x="10253" y="3118"/>
                  </a:lnTo>
                  <a:lnTo>
                    <a:pt x="10484" y="2699"/>
                  </a:lnTo>
                  <a:lnTo>
                    <a:pt x="10525" y="2616"/>
                  </a:lnTo>
                  <a:lnTo>
                    <a:pt x="10714" y="2407"/>
                  </a:lnTo>
                  <a:lnTo>
                    <a:pt x="11007" y="2009"/>
                  </a:lnTo>
                  <a:lnTo>
                    <a:pt x="11028" y="1925"/>
                  </a:lnTo>
                  <a:lnTo>
                    <a:pt x="10986" y="1863"/>
                  </a:lnTo>
                  <a:lnTo>
                    <a:pt x="10923" y="1779"/>
                  </a:lnTo>
                  <a:lnTo>
                    <a:pt x="10839" y="1716"/>
                  </a:lnTo>
                  <a:lnTo>
                    <a:pt x="10881" y="1591"/>
                  </a:lnTo>
                  <a:lnTo>
                    <a:pt x="10902" y="1381"/>
                  </a:lnTo>
                  <a:lnTo>
                    <a:pt x="10902" y="1235"/>
                  </a:lnTo>
                  <a:lnTo>
                    <a:pt x="10944" y="1151"/>
                  </a:lnTo>
                  <a:lnTo>
                    <a:pt x="10986" y="1047"/>
                  </a:lnTo>
                  <a:lnTo>
                    <a:pt x="10944" y="1026"/>
                  </a:lnTo>
                  <a:lnTo>
                    <a:pt x="10776" y="1026"/>
                  </a:lnTo>
                  <a:lnTo>
                    <a:pt x="10776" y="942"/>
                  </a:lnTo>
                  <a:lnTo>
                    <a:pt x="10735" y="858"/>
                  </a:lnTo>
                  <a:lnTo>
                    <a:pt x="10693" y="837"/>
                  </a:lnTo>
                  <a:lnTo>
                    <a:pt x="10672" y="733"/>
                  </a:lnTo>
                  <a:lnTo>
                    <a:pt x="10588" y="670"/>
                  </a:lnTo>
                  <a:lnTo>
                    <a:pt x="10463" y="628"/>
                  </a:lnTo>
                  <a:lnTo>
                    <a:pt x="10400" y="565"/>
                  </a:lnTo>
                  <a:lnTo>
                    <a:pt x="10358" y="502"/>
                  </a:lnTo>
                  <a:lnTo>
                    <a:pt x="10274" y="335"/>
                  </a:lnTo>
                  <a:lnTo>
                    <a:pt x="10212" y="314"/>
                  </a:lnTo>
                  <a:lnTo>
                    <a:pt x="10086" y="314"/>
                  </a:lnTo>
                  <a:lnTo>
                    <a:pt x="10044" y="398"/>
                  </a:lnTo>
                  <a:lnTo>
                    <a:pt x="9981" y="440"/>
                  </a:lnTo>
                  <a:lnTo>
                    <a:pt x="9877" y="502"/>
                  </a:lnTo>
                  <a:lnTo>
                    <a:pt x="9835" y="502"/>
                  </a:lnTo>
                  <a:lnTo>
                    <a:pt x="9793" y="440"/>
                  </a:lnTo>
                  <a:lnTo>
                    <a:pt x="9584" y="440"/>
                  </a:lnTo>
                  <a:lnTo>
                    <a:pt x="9521" y="502"/>
                  </a:lnTo>
                  <a:lnTo>
                    <a:pt x="9479" y="544"/>
                  </a:lnTo>
                  <a:lnTo>
                    <a:pt x="9416" y="565"/>
                  </a:lnTo>
                  <a:lnTo>
                    <a:pt x="9312" y="523"/>
                  </a:lnTo>
                  <a:lnTo>
                    <a:pt x="9165" y="440"/>
                  </a:lnTo>
                  <a:lnTo>
                    <a:pt x="9124" y="356"/>
                  </a:lnTo>
                  <a:lnTo>
                    <a:pt x="9040" y="335"/>
                  </a:lnTo>
                  <a:lnTo>
                    <a:pt x="8998" y="293"/>
                  </a:lnTo>
                  <a:lnTo>
                    <a:pt x="8956" y="189"/>
                  </a:lnTo>
                  <a:lnTo>
                    <a:pt x="8935" y="147"/>
                  </a:lnTo>
                  <a:lnTo>
                    <a:pt x="8831" y="105"/>
                  </a:lnTo>
                  <a:lnTo>
                    <a:pt x="8705" y="105"/>
                  </a:lnTo>
                  <a:lnTo>
                    <a:pt x="8517" y="189"/>
                  </a:lnTo>
                  <a:lnTo>
                    <a:pt x="8496" y="147"/>
                  </a:lnTo>
                  <a:lnTo>
                    <a:pt x="8266" y="147"/>
                  </a:lnTo>
                  <a:lnTo>
                    <a:pt x="8182" y="105"/>
                  </a:lnTo>
                  <a:lnTo>
                    <a:pt x="8098" y="84"/>
                  </a:lnTo>
                  <a:lnTo>
                    <a:pt x="8056" y="42"/>
                  </a:lnTo>
                  <a:lnTo>
                    <a:pt x="7868" y="42"/>
                  </a:lnTo>
                  <a:lnTo>
                    <a:pt x="7784"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6CBC2"/>
                </a:solidFill>
              </a:endParaRPr>
            </a:p>
          </p:txBody>
        </p:sp>
        <p:sp>
          <p:nvSpPr>
            <p:cNvPr id="1236" name="Google Shape;7037;p56"/>
            <p:cNvSpPr/>
            <p:nvPr/>
          </p:nvSpPr>
          <p:spPr>
            <a:xfrm>
              <a:off x="3970326" y="3207451"/>
              <a:ext cx="21934" cy="52837"/>
            </a:xfrm>
            <a:custGeom>
              <a:avLst/>
              <a:gdLst/>
              <a:ahLst/>
              <a:cxnLst/>
              <a:rect l="l" t="t" r="r" b="b"/>
              <a:pathLst>
                <a:path w="1842" h="4646" extrusionOk="0">
                  <a:moveTo>
                    <a:pt x="210" y="0"/>
                  </a:moveTo>
                  <a:lnTo>
                    <a:pt x="189" y="21"/>
                  </a:lnTo>
                  <a:lnTo>
                    <a:pt x="210" y="105"/>
                  </a:lnTo>
                  <a:lnTo>
                    <a:pt x="231" y="126"/>
                  </a:lnTo>
                  <a:lnTo>
                    <a:pt x="273" y="209"/>
                  </a:lnTo>
                  <a:lnTo>
                    <a:pt x="377" y="251"/>
                  </a:lnTo>
                  <a:lnTo>
                    <a:pt x="419" y="272"/>
                  </a:lnTo>
                  <a:lnTo>
                    <a:pt x="419" y="314"/>
                  </a:lnTo>
                  <a:lnTo>
                    <a:pt x="377" y="460"/>
                  </a:lnTo>
                  <a:lnTo>
                    <a:pt x="377" y="523"/>
                  </a:lnTo>
                  <a:lnTo>
                    <a:pt x="482" y="586"/>
                  </a:lnTo>
                  <a:lnTo>
                    <a:pt x="503" y="670"/>
                  </a:lnTo>
                  <a:lnTo>
                    <a:pt x="503" y="795"/>
                  </a:lnTo>
                  <a:lnTo>
                    <a:pt x="482" y="837"/>
                  </a:lnTo>
                  <a:lnTo>
                    <a:pt x="482" y="879"/>
                  </a:lnTo>
                  <a:lnTo>
                    <a:pt x="335" y="1004"/>
                  </a:lnTo>
                  <a:lnTo>
                    <a:pt x="335" y="1088"/>
                  </a:lnTo>
                  <a:lnTo>
                    <a:pt x="377" y="1193"/>
                  </a:lnTo>
                  <a:lnTo>
                    <a:pt x="377" y="1276"/>
                  </a:lnTo>
                  <a:lnTo>
                    <a:pt x="398" y="1360"/>
                  </a:lnTo>
                  <a:lnTo>
                    <a:pt x="335" y="1423"/>
                  </a:lnTo>
                  <a:lnTo>
                    <a:pt x="398" y="1507"/>
                  </a:lnTo>
                  <a:lnTo>
                    <a:pt x="398" y="1590"/>
                  </a:lnTo>
                  <a:lnTo>
                    <a:pt x="335" y="1611"/>
                  </a:lnTo>
                  <a:lnTo>
                    <a:pt x="377" y="1695"/>
                  </a:lnTo>
                  <a:lnTo>
                    <a:pt x="398" y="1737"/>
                  </a:lnTo>
                  <a:lnTo>
                    <a:pt x="440" y="1779"/>
                  </a:lnTo>
                  <a:lnTo>
                    <a:pt x="440" y="1820"/>
                  </a:lnTo>
                  <a:lnTo>
                    <a:pt x="398" y="1820"/>
                  </a:lnTo>
                  <a:lnTo>
                    <a:pt x="377" y="1904"/>
                  </a:lnTo>
                  <a:lnTo>
                    <a:pt x="293" y="1925"/>
                  </a:lnTo>
                  <a:lnTo>
                    <a:pt x="168" y="2030"/>
                  </a:lnTo>
                  <a:lnTo>
                    <a:pt x="126" y="2051"/>
                  </a:lnTo>
                  <a:lnTo>
                    <a:pt x="126" y="2134"/>
                  </a:lnTo>
                  <a:lnTo>
                    <a:pt x="168" y="2197"/>
                  </a:lnTo>
                  <a:lnTo>
                    <a:pt x="126" y="2260"/>
                  </a:lnTo>
                  <a:lnTo>
                    <a:pt x="126" y="2344"/>
                  </a:lnTo>
                  <a:lnTo>
                    <a:pt x="63" y="2448"/>
                  </a:lnTo>
                  <a:lnTo>
                    <a:pt x="1" y="2469"/>
                  </a:lnTo>
                  <a:lnTo>
                    <a:pt x="1" y="2532"/>
                  </a:lnTo>
                  <a:lnTo>
                    <a:pt x="84" y="2636"/>
                  </a:lnTo>
                  <a:lnTo>
                    <a:pt x="126" y="2741"/>
                  </a:lnTo>
                  <a:lnTo>
                    <a:pt x="168" y="2783"/>
                  </a:lnTo>
                  <a:lnTo>
                    <a:pt x="314" y="2762"/>
                  </a:lnTo>
                  <a:lnTo>
                    <a:pt x="335" y="2825"/>
                  </a:lnTo>
                  <a:lnTo>
                    <a:pt x="377" y="2867"/>
                  </a:lnTo>
                  <a:lnTo>
                    <a:pt x="419" y="2929"/>
                  </a:lnTo>
                  <a:lnTo>
                    <a:pt x="419" y="2992"/>
                  </a:lnTo>
                  <a:lnTo>
                    <a:pt x="524" y="3055"/>
                  </a:lnTo>
                  <a:lnTo>
                    <a:pt x="586" y="3034"/>
                  </a:lnTo>
                  <a:lnTo>
                    <a:pt x="628" y="3034"/>
                  </a:lnTo>
                  <a:lnTo>
                    <a:pt x="691" y="2971"/>
                  </a:lnTo>
                  <a:lnTo>
                    <a:pt x="817" y="2971"/>
                  </a:lnTo>
                  <a:lnTo>
                    <a:pt x="963" y="2992"/>
                  </a:lnTo>
                  <a:lnTo>
                    <a:pt x="1026" y="3097"/>
                  </a:lnTo>
                  <a:lnTo>
                    <a:pt x="1026" y="3264"/>
                  </a:lnTo>
                  <a:lnTo>
                    <a:pt x="1005" y="3390"/>
                  </a:lnTo>
                  <a:lnTo>
                    <a:pt x="900" y="3515"/>
                  </a:lnTo>
                  <a:lnTo>
                    <a:pt x="837" y="3662"/>
                  </a:lnTo>
                  <a:lnTo>
                    <a:pt x="796" y="3766"/>
                  </a:lnTo>
                  <a:lnTo>
                    <a:pt x="796" y="3871"/>
                  </a:lnTo>
                  <a:lnTo>
                    <a:pt x="837" y="3996"/>
                  </a:lnTo>
                  <a:lnTo>
                    <a:pt x="837" y="4080"/>
                  </a:lnTo>
                  <a:lnTo>
                    <a:pt x="942" y="4206"/>
                  </a:lnTo>
                  <a:lnTo>
                    <a:pt x="1047" y="4289"/>
                  </a:lnTo>
                  <a:lnTo>
                    <a:pt x="1130" y="4331"/>
                  </a:lnTo>
                  <a:lnTo>
                    <a:pt x="1172" y="4394"/>
                  </a:lnTo>
                  <a:lnTo>
                    <a:pt x="1256" y="4499"/>
                  </a:lnTo>
                  <a:lnTo>
                    <a:pt x="1235" y="4541"/>
                  </a:lnTo>
                  <a:lnTo>
                    <a:pt x="1256" y="4645"/>
                  </a:lnTo>
                  <a:lnTo>
                    <a:pt x="1361" y="4624"/>
                  </a:lnTo>
                  <a:lnTo>
                    <a:pt x="1381" y="4499"/>
                  </a:lnTo>
                  <a:lnTo>
                    <a:pt x="1361" y="4352"/>
                  </a:lnTo>
                  <a:lnTo>
                    <a:pt x="1423" y="4248"/>
                  </a:lnTo>
                  <a:lnTo>
                    <a:pt x="1423" y="4143"/>
                  </a:lnTo>
                  <a:lnTo>
                    <a:pt x="1486" y="3996"/>
                  </a:lnTo>
                  <a:lnTo>
                    <a:pt x="1591" y="3976"/>
                  </a:lnTo>
                  <a:lnTo>
                    <a:pt x="1674" y="3913"/>
                  </a:lnTo>
                  <a:lnTo>
                    <a:pt x="1695" y="3808"/>
                  </a:lnTo>
                  <a:lnTo>
                    <a:pt x="1737" y="3599"/>
                  </a:lnTo>
                  <a:lnTo>
                    <a:pt x="1653" y="3515"/>
                  </a:lnTo>
                  <a:lnTo>
                    <a:pt x="1674" y="3473"/>
                  </a:lnTo>
                  <a:lnTo>
                    <a:pt x="1653" y="3452"/>
                  </a:lnTo>
                  <a:lnTo>
                    <a:pt x="1674" y="3390"/>
                  </a:lnTo>
                  <a:lnTo>
                    <a:pt x="1737" y="3390"/>
                  </a:lnTo>
                  <a:lnTo>
                    <a:pt x="1758" y="3306"/>
                  </a:lnTo>
                  <a:lnTo>
                    <a:pt x="1842" y="3306"/>
                  </a:lnTo>
                  <a:lnTo>
                    <a:pt x="1842" y="3243"/>
                  </a:lnTo>
                  <a:lnTo>
                    <a:pt x="1779" y="3160"/>
                  </a:lnTo>
                  <a:lnTo>
                    <a:pt x="1737" y="3034"/>
                  </a:lnTo>
                  <a:lnTo>
                    <a:pt x="1591" y="2846"/>
                  </a:lnTo>
                  <a:lnTo>
                    <a:pt x="1570" y="2741"/>
                  </a:lnTo>
                  <a:lnTo>
                    <a:pt x="1361" y="2553"/>
                  </a:lnTo>
                  <a:lnTo>
                    <a:pt x="1319" y="2532"/>
                  </a:lnTo>
                  <a:lnTo>
                    <a:pt x="1277" y="2469"/>
                  </a:lnTo>
                  <a:lnTo>
                    <a:pt x="1172" y="2406"/>
                  </a:lnTo>
                  <a:lnTo>
                    <a:pt x="1005" y="2323"/>
                  </a:lnTo>
                  <a:lnTo>
                    <a:pt x="921" y="1779"/>
                  </a:lnTo>
                  <a:lnTo>
                    <a:pt x="942" y="1674"/>
                  </a:lnTo>
                  <a:lnTo>
                    <a:pt x="942" y="691"/>
                  </a:lnTo>
                  <a:lnTo>
                    <a:pt x="921" y="481"/>
                  </a:lnTo>
                  <a:lnTo>
                    <a:pt x="733" y="272"/>
                  </a:lnTo>
                  <a:lnTo>
                    <a:pt x="649" y="209"/>
                  </a:lnTo>
                  <a:lnTo>
                    <a:pt x="607" y="167"/>
                  </a:lnTo>
                  <a:lnTo>
                    <a:pt x="586" y="126"/>
                  </a:lnTo>
                  <a:lnTo>
                    <a:pt x="524" y="126"/>
                  </a:lnTo>
                  <a:lnTo>
                    <a:pt x="503" y="105"/>
                  </a:lnTo>
                  <a:lnTo>
                    <a:pt x="419" y="63"/>
                  </a:lnTo>
                  <a:lnTo>
                    <a:pt x="398" y="105"/>
                  </a:lnTo>
                  <a:lnTo>
                    <a:pt x="377" y="63"/>
                  </a:lnTo>
                  <a:lnTo>
                    <a:pt x="293" y="63"/>
                  </a:lnTo>
                  <a:lnTo>
                    <a:pt x="273"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7038;p56"/>
            <p:cNvSpPr/>
            <p:nvPr/>
          </p:nvSpPr>
          <p:spPr>
            <a:xfrm>
              <a:off x="3895082" y="3199593"/>
              <a:ext cx="81233" cy="66165"/>
            </a:xfrm>
            <a:custGeom>
              <a:avLst/>
              <a:gdLst/>
              <a:ahLst/>
              <a:cxnLst/>
              <a:rect l="l" t="t" r="r" b="b"/>
              <a:pathLst>
                <a:path w="6822" h="5818" extrusionOk="0">
                  <a:moveTo>
                    <a:pt x="5085" y="1"/>
                  </a:moveTo>
                  <a:lnTo>
                    <a:pt x="4143" y="210"/>
                  </a:lnTo>
                  <a:lnTo>
                    <a:pt x="3913" y="691"/>
                  </a:lnTo>
                  <a:lnTo>
                    <a:pt x="3934" y="796"/>
                  </a:lnTo>
                  <a:lnTo>
                    <a:pt x="3997" y="858"/>
                  </a:lnTo>
                  <a:lnTo>
                    <a:pt x="4081" y="900"/>
                  </a:lnTo>
                  <a:lnTo>
                    <a:pt x="4039" y="942"/>
                  </a:lnTo>
                  <a:lnTo>
                    <a:pt x="4018" y="1005"/>
                  </a:lnTo>
                  <a:lnTo>
                    <a:pt x="4018" y="1068"/>
                  </a:lnTo>
                  <a:lnTo>
                    <a:pt x="4018" y="1151"/>
                  </a:lnTo>
                  <a:lnTo>
                    <a:pt x="4018" y="1235"/>
                  </a:lnTo>
                  <a:lnTo>
                    <a:pt x="4018" y="1361"/>
                  </a:lnTo>
                  <a:lnTo>
                    <a:pt x="3976" y="1382"/>
                  </a:lnTo>
                  <a:lnTo>
                    <a:pt x="3997" y="1423"/>
                  </a:lnTo>
                  <a:lnTo>
                    <a:pt x="3934" y="1465"/>
                  </a:lnTo>
                  <a:lnTo>
                    <a:pt x="3830" y="1570"/>
                  </a:lnTo>
                  <a:lnTo>
                    <a:pt x="3830" y="1654"/>
                  </a:lnTo>
                  <a:lnTo>
                    <a:pt x="3830" y="1988"/>
                  </a:lnTo>
                  <a:lnTo>
                    <a:pt x="3830" y="2114"/>
                  </a:lnTo>
                  <a:lnTo>
                    <a:pt x="3913" y="2198"/>
                  </a:lnTo>
                  <a:lnTo>
                    <a:pt x="4081" y="2365"/>
                  </a:lnTo>
                  <a:lnTo>
                    <a:pt x="4102" y="2428"/>
                  </a:lnTo>
                  <a:lnTo>
                    <a:pt x="4143" y="2511"/>
                  </a:lnTo>
                  <a:lnTo>
                    <a:pt x="4436" y="2511"/>
                  </a:lnTo>
                  <a:lnTo>
                    <a:pt x="4395" y="2470"/>
                  </a:lnTo>
                  <a:lnTo>
                    <a:pt x="4395" y="2386"/>
                  </a:lnTo>
                  <a:lnTo>
                    <a:pt x="4520" y="2365"/>
                  </a:lnTo>
                  <a:lnTo>
                    <a:pt x="4562" y="2386"/>
                  </a:lnTo>
                  <a:lnTo>
                    <a:pt x="4625" y="3014"/>
                  </a:lnTo>
                  <a:lnTo>
                    <a:pt x="4562" y="3055"/>
                  </a:lnTo>
                  <a:lnTo>
                    <a:pt x="4499" y="3035"/>
                  </a:lnTo>
                  <a:lnTo>
                    <a:pt x="4457" y="3014"/>
                  </a:lnTo>
                  <a:lnTo>
                    <a:pt x="4436" y="2993"/>
                  </a:lnTo>
                  <a:lnTo>
                    <a:pt x="4353" y="3035"/>
                  </a:lnTo>
                  <a:lnTo>
                    <a:pt x="4248" y="3055"/>
                  </a:lnTo>
                  <a:lnTo>
                    <a:pt x="4185" y="3055"/>
                  </a:lnTo>
                  <a:lnTo>
                    <a:pt x="4039" y="2930"/>
                  </a:lnTo>
                  <a:lnTo>
                    <a:pt x="3934" y="2804"/>
                  </a:lnTo>
                  <a:lnTo>
                    <a:pt x="3830" y="2721"/>
                  </a:lnTo>
                  <a:lnTo>
                    <a:pt x="3725" y="2574"/>
                  </a:lnTo>
                  <a:lnTo>
                    <a:pt x="3599" y="2470"/>
                  </a:lnTo>
                  <a:lnTo>
                    <a:pt x="3390" y="2407"/>
                  </a:lnTo>
                  <a:lnTo>
                    <a:pt x="3244" y="2323"/>
                  </a:lnTo>
                  <a:lnTo>
                    <a:pt x="3244" y="2260"/>
                  </a:lnTo>
                  <a:lnTo>
                    <a:pt x="3139" y="2156"/>
                  </a:lnTo>
                  <a:lnTo>
                    <a:pt x="3139" y="1988"/>
                  </a:lnTo>
                  <a:lnTo>
                    <a:pt x="3097" y="1988"/>
                  </a:lnTo>
                  <a:lnTo>
                    <a:pt x="3055" y="2009"/>
                  </a:lnTo>
                  <a:lnTo>
                    <a:pt x="2972" y="2009"/>
                  </a:lnTo>
                  <a:lnTo>
                    <a:pt x="2930" y="2177"/>
                  </a:lnTo>
                  <a:lnTo>
                    <a:pt x="2888" y="2219"/>
                  </a:lnTo>
                  <a:lnTo>
                    <a:pt x="2742" y="2281"/>
                  </a:lnTo>
                  <a:lnTo>
                    <a:pt x="2637" y="2281"/>
                  </a:lnTo>
                  <a:lnTo>
                    <a:pt x="2637" y="2260"/>
                  </a:lnTo>
                  <a:lnTo>
                    <a:pt x="2511" y="2219"/>
                  </a:lnTo>
                  <a:lnTo>
                    <a:pt x="2365" y="2198"/>
                  </a:lnTo>
                  <a:lnTo>
                    <a:pt x="2239" y="2114"/>
                  </a:lnTo>
                  <a:lnTo>
                    <a:pt x="2198" y="2114"/>
                  </a:lnTo>
                  <a:lnTo>
                    <a:pt x="2093" y="2072"/>
                  </a:lnTo>
                  <a:lnTo>
                    <a:pt x="2030" y="2072"/>
                  </a:lnTo>
                  <a:lnTo>
                    <a:pt x="2030" y="2009"/>
                  </a:lnTo>
                  <a:lnTo>
                    <a:pt x="2030" y="1947"/>
                  </a:lnTo>
                  <a:lnTo>
                    <a:pt x="2009" y="1884"/>
                  </a:lnTo>
                  <a:lnTo>
                    <a:pt x="2009" y="1758"/>
                  </a:lnTo>
                  <a:lnTo>
                    <a:pt x="1946" y="1758"/>
                  </a:lnTo>
                  <a:lnTo>
                    <a:pt x="1800" y="1800"/>
                  </a:lnTo>
                  <a:lnTo>
                    <a:pt x="1779" y="1842"/>
                  </a:lnTo>
                  <a:lnTo>
                    <a:pt x="1695" y="1842"/>
                  </a:lnTo>
                  <a:lnTo>
                    <a:pt x="1612" y="1884"/>
                  </a:lnTo>
                  <a:lnTo>
                    <a:pt x="1528" y="1947"/>
                  </a:lnTo>
                  <a:lnTo>
                    <a:pt x="1507" y="1905"/>
                  </a:lnTo>
                  <a:lnTo>
                    <a:pt x="1486" y="1884"/>
                  </a:lnTo>
                  <a:lnTo>
                    <a:pt x="1486" y="1779"/>
                  </a:lnTo>
                  <a:lnTo>
                    <a:pt x="1465" y="1758"/>
                  </a:lnTo>
                  <a:lnTo>
                    <a:pt x="1361" y="1695"/>
                  </a:lnTo>
                  <a:lnTo>
                    <a:pt x="1298" y="1737"/>
                  </a:lnTo>
                  <a:lnTo>
                    <a:pt x="1256" y="1674"/>
                  </a:lnTo>
                  <a:lnTo>
                    <a:pt x="1256" y="1695"/>
                  </a:lnTo>
                  <a:lnTo>
                    <a:pt x="1256" y="1758"/>
                  </a:lnTo>
                  <a:lnTo>
                    <a:pt x="1214" y="1779"/>
                  </a:lnTo>
                  <a:lnTo>
                    <a:pt x="1256" y="2009"/>
                  </a:lnTo>
                  <a:lnTo>
                    <a:pt x="1256" y="2219"/>
                  </a:lnTo>
                  <a:lnTo>
                    <a:pt x="1256" y="2365"/>
                  </a:lnTo>
                  <a:lnTo>
                    <a:pt x="1298" y="2470"/>
                  </a:lnTo>
                  <a:lnTo>
                    <a:pt x="1298" y="2574"/>
                  </a:lnTo>
                  <a:lnTo>
                    <a:pt x="1277" y="2616"/>
                  </a:lnTo>
                  <a:lnTo>
                    <a:pt x="1256" y="2783"/>
                  </a:lnTo>
                  <a:lnTo>
                    <a:pt x="1277" y="2825"/>
                  </a:lnTo>
                  <a:lnTo>
                    <a:pt x="42" y="2825"/>
                  </a:lnTo>
                  <a:lnTo>
                    <a:pt x="1" y="4771"/>
                  </a:lnTo>
                  <a:lnTo>
                    <a:pt x="22" y="4813"/>
                  </a:lnTo>
                  <a:lnTo>
                    <a:pt x="105" y="4918"/>
                  </a:lnTo>
                  <a:lnTo>
                    <a:pt x="168" y="4980"/>
                  </a:lnTo>
                  <a:lnTo>
                    <a:pt x="231" y="5043"/>
                  </a:lnTo>
                  <a:lnTo>
                    <a:pt x="314" y="5085"/>
                  </a:lnTo>
                  <a:lnTo>
                    <a:pt x="419" y="5232"/>
                  </a:lnTo>
                  <a:lnTo>
                    <a:pt x="482" y="5294"/>
                  </a:lnTo>
                  <a:lnTo>
                    <a:pt x="566" y="5336"/>
                  </a:lnTo>
                  <a:lnTo>
                    <a:pt x="628" y="5399"/>
                  </a:lnTo>
                  <a:lnTo>
                    <a:pt x="670" y="5462"/>
                  </a:lnTo>
                  <a:lnTo>
                    <a:pt x="754" y="5504"/>
                  </a:lnTo>
                  <a:lnTo>
                    <a:pt x="775" y="5608"/>
                  </a:lnTo>
                  <a:lnTo>
                    <a:pt x="1319" y="5462"/>
                  </a:lnTo>
                  <a:lnTo>
                    <a:pt x="1402" y="5504"/>
                  </a:lnTo>
                  <a:lnTo>
                    <a:pt x="1528" y="5441"/>
                  </a:lnTo>
                  <a:lnTo>
                    <a:pt x="1570" y="5462"/>
                  </a:lnTo>
                  <a:lnTo>
                    <a:pt x="1591" y="5462"/>
                  </a:lnTo>
                  <a:lnTo>
                    <a:pt x="1612" y="5504"/>
                  </a:lnTo>
                  <a:lnTo>
                    <a:pt x="1695" y="5504"/>
                  </a:lnTo>
                  <a:lnTo>
                    <a:pt x="1716" y="5524"/>
                  </a:lnTo>
                  <a:lnTo>
                    <a:pt x="1737" y="5524"/>
                  </a:lnTo>
                  <a:lnTo>
                    <a:pt x="1821" y="5629"/>
                  </a:lnTo>
                  <a:lnTo>
                    <a:pt x="1884" y="5629"/>
                  </a:lnTo>
                  <a:lnTo>
                    <a:pt x="2030" y="5650"/>
                  </a:lnTo>
                  <a:lnTo>
                    <a:pt x="2135" y="5713"/>
                  </a:lnTo>
                  <a:lnTo>
                    <a:pt x="2198" y="5755"/>
                  </a:lnTo>
                  <a:lnTo>
                    <a:pt x="2239" y="5755"/>
                  </a:lnTo>
                  <a:lnTo>
                    <a:pt x="2344" y="5671"/>
                  </a:lnTo>
                  <a:lnTo>
                    <a:pt x="2470" y="5650"/>
                  </a:lnTo>
                  <a:lnTo>
                    <a:pt x="2532" y="5713"/>
                  </a:lnTo>
                  <a:lnTo>
                    <a:pt x="2553" y="5671"/>
                  </a:lnTo>
                  <a:lnTo>
                    <a:pt x="2574" y="5713"/>
                  </a:lnTo>
                  <a:lnTo>
                    <a:pt x="2616" y="5713"/>
                  </a:lnTo>
                  <a:lnTo>
                    <a:pt x="2679" y="5776"/>
                  </a:lnTo>
                  <a:lnTo>
                    <a:pt x="2783" y="5817"/>
                  </a:lnTo>
                  <a:lnTo>
                    <a:pt x="2951" y="5755"/>
                  </a:lnTo>
                  <a:lnTo>
                    <a:pt x="3139" y="5504"/>
                  </a:lnTo>
                  <a:lnTo>
                    <a:pt x="3390" y="5190"/>
                  </a:lnTo>
                  <a:lnTo>
                    <a:pt x="3725" y="4939"/>
                  </a:lnTo>
                  <a:lnTo>
                    <a:pt x="3934" y="4876"/>
                  </a:lnTo>
                  <a:lnTo>
                    <a:pt x="3976" y="4834"/>
                  </a:lnTo>
                  <a:lnTo>
                    <a:pt x="3997" y="4792"/>
                  </a:lnTo>
                  <a:lnTo>
                    <a:pt x="3976" y="4729"/>
                  </a:lnTo>
                  <a:lnTo>
                    <a:pt x="3997" y="4687"/>
                  </a:lnTo>
                  <a:lnTo>
                    <a:pt x="3997" y="4625"/>
                  </a:lnTo>
                  <a:lnTo>
                    <a:pt x="4039" y="4562"/>
                  </a:lnTo>
                  <a:lnTo>
                    <a:pt x="4206" y="4457"/>
                  </a:lnTo>
                  <a:lnTo>
                    <a:pt x="4290" y="4415"/>
                  </a:lnTo>
                  <a:lnTo>
                    <a:pt x="4353" y="4395"/>
                  </a:lnTo>
                  <a:lnTo>
                    <a:pt x="4499" y="4353"/>
                  </a:lnTo>
                  <a:lnTo>
                    <a:pt x="4646" y="4353"/>
                  </a:lnTo>
                  <a:lnTo>
                    <a:pt x="4667" y="4395"/>
                  </a:lnTo>
                  <a:lnTo>
                    <a:pt x="4729" y="4374"/>
                  </a:lnTo>
                  <a:lnTo>
                    <a:pt x="4855" y="4395"/>
                  </a:lnTo>
                  <a:lnTo>
                    <a:pt x="4918" y="4395"/>
                  </a:lnTo>
                  <a:lnTo>
                    <a:pt x="4918" y="4311"/>
                  </a:lnTo>
                  <a:lnTo>
                    <a:pt x="4876" y="4143"/>
                  </a:lnTo>
                  <a:lnTo>
                    <a:pt x="4918" y="4060"/>
                  </a:lnTo>
                  <a:lnTo>
                    <a:pt x="5148" y="3955"/>
                  </a:lnTo>
                  <a:lnTo>
                    <a:pt x="5273" y="3955"/>
                  </a:lnTo>
                  <a:lnTo>
                    <a:pt x="5859" y="3683"/>
                  </a:lnTo>
                  <a:lnTo>
                    <a:pt x="5964" y="3662"/>
                  </a:lnTo>
                  <a:lnTo>
                    <a:pt x="6299" y="3537"/>
                  </a:lnTo>
                  <a:lnTo>
                    <a:pt x="6487" y="3474"/>
                  </a:lnTo>
                  <a:lnTo>
                    <a:pt x="6445" y="3432"/>
                  </a:lnTo>
                  <a:lnTo>
                    <a:pt x="6403" y="3327"/>
                  </a:lnTo>
                  <a:lnTo>
                    <a:pt x="6320" y="3223"/>
                  </a:lnTo>
                  <a:lnTo>
                    <a:pt x="6320" y="3160"/>
                  </a:lnTo>
                  <a:lnTo>
                    <a:pt x="6382" y="3139"/>
                  </a:lnTo>
                  <a:lnTo>
                    <a:pt x="6445" y="3035"/>
                  </a:lnTo>
                  <a:lnTo>
                    <a:pt x="6445" y="2951"/>
                  </a:lnTo>
                  <a:lnTo>
                    <a:pt x="6487" y="2888"/>
                  </a:lnTo>
                  <a:lnTo>
                    <a:pt x="6445" y="2825"/>
                  </a:lnTo>
                  <a:lnTo>
                    <a:pt x="6445" y="2742"/>
                  </a:lnTo>
                  <a:lnTo>
                    <a:pt x="6487" y="2721"/>
                  </a:lnTo>
                  <a:lnTo>
                    <a:pt x="6612" y="2616"/>
                  </a:lnTo>
                  <a:lnTo>
                    <a:pt x="6696" y="2595"/>
                  </a:lnTo>
                  <a:lnTo>
                    <a:pt x="6717" y="2511"/>
                  </a:lnTo>
                  <a:lnTo>
                    <a:pt x="6759" y="2511"/>
                  </a:lnTo>
                  <a:lnTo>
                    <a:pt x="6759" y="2470"/>
                  </a:lnTo>
                  <a:lnTo>
                    <a:pt x="6717" y="2428"/>
                  </a:lnTo>
                  <a:lnTo>
                    <a:pt x="6696" y="2386"/>
                  </a:lnTo>
                  <a:lnTo>
                    <a:pt x="6654" y="2302"/>
                  </a:lnTo>
                  <a:lnTo>
                    <a:pt x="6717" y="2281"/>
                  </a:lnTo>
                  <a:lnTo>
                    <a:pt x="6717" y="2198"/>
                  </a:lnTo>
                  <a:lnTo>
                    <a:pt x="6654" y="2114"/>
                  </a:lnTo>
                  <a:lnTo>
                    <a:pt x="6717" y="2051"/>
                  </a:lnTo>
                  <a:lnTo>
                    <a:pt x="6696" y="1967"/>
                  </a:lnTo>
                  <a:lnTo>
                    <a:pt x="6696" y="1884"/>
                  </a:lnTo>
                  <a:lnTo>
                    <a:pt x="6654" y="1779"/>
                  </a:lnTo>
                  <a:lnTo>
                    <a:pt x="6654" y="1695"/>
                  </a:lnTo>
                  <a:lnTo>
                    <a:pt x="6801" y="1570"/>
                  </a:lnTo>
                  <a:lnTo>
                    <a:pt x="6801" y="1528"/>
                  </a:lnTo>
                  <a:lnTo>
                    <a:pt x="6822" y="1486"/>
                  </a:lnTo>
                  <a:lnTo>
                    <a:pt x="6822" y="1361"/>
                  </a:lnTo>
                  <a:lnTo>
                    <a:pt x="6801" y="1277"/>
                  </a:lnTo>
                  <a:lnTo>
                    <a:pt x="6696" y="1214"/>
                  </a:lnTo>
                  <a:lnTo>
                    <a:pt x="6696" y="1151"/>
                  </a:lnTo>
                  <a:lnTo>
                    <a:pt x="6738" y="1005"/>
                  </a:lnTo>
                  <a:lnTo>
                    <a:pt x="6738" y="963"/>
                  </a:lnTo>
                  <a:lnTo>
                    <a:pt x="6696" y="942"/>
                  </a:lnTo>
                  <a:lnTo>
                    <a:pt x="6592" y="900"/>
                  </a:lnTo>
                  <a:lnTo>
                    <a:pt x="6550" y="817"/>
                  </a:lnTo>
                  <a:lnTo>
                    <a:pt x="6529" y="796"/>
                  </a:lnTo>
                  <a:lnTo>
                    <a:pt x="6508" y="712"/>
                  </a:lnTo>
                  <a:lnTo>
                    <a:pt x="6508" y="691"/>
                  </a:lnTo>
                  <a:lnTo>
                    <a:pt x="6445" y="691"/>
                  </a:lnTo>
                  <a:lnTo>
                    <a:pt x="6340" y="586"/>
                  </a:lnTo>
                  <a:lnTo>
                    <a:pt x="6299" y="503"/>
                  </a:lnTo>
                  <a:lnTo>
                    <a:pt x="6236" y="482"/>
                  </a:lnTo>
                  <a:lnTo>
                    <a:pt x="6194" y="419"/>
                  </a:lnTo>
                  <a:lnTo>
                    <a:pt x="6110" y="419"/>
                  </a:lnTo>
                  <a:lnTo>
                    <a:pt x="5859" y="335"/>
                  </a:lnTo>
                  <a:lnTo>
                    <a:pt x="5755" y="335"/>
                  </a:lnTo>
                  <a:lnTo>
                    <a:pt x="5671" y="273"/>
                  </a:lnTo>
                  <a:lnTo>
                    <a:pt x="5671" y="210"/>
                  </a:lnTo>
                  <a:lnTo>
                    <a:pt x="5587" y="168"/>
                  </a:lnTo>
                  <a:lnTo>
                    <a:pt x="5545" y="168"/>
                  </a:lnTo>
                  <a:lnTo>
                    <a:pt x="5441" y="126"/>
                  </a:lnTo>
                  <a:lnTo>
                    <a:pt x="5357" y="126"/>
                  </a:lnTo>
                  <a:lnTo>
                    <a:pt x="5169" y="22"/>
                  </a:lnTo>
                  <a:lnTo>
                    <a:pt x="5085"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7039;p56"/>
            <p:cNvSpPr/>
            <p:nvPr/>
          </p:nvSpPr>
          <p:spPr>
            <a:xfrm>
              <a:off x="3824328" y="3184365"/>
              <a:ext cx="86210" cy="81393"/>
            </a:xfrm>
            <a:custGeom>
              <a:avLst/>
              <a:gdLst/>
              <a:ahLst/>
              <a:cxnLst/>
              <a:rect l="l" t="t" r="r" b="b"/>
              <a:pathLst>
                <a:path w="7240" h="7157" extrusionOk="0">
                  <a:moveTo>
                    <a:pt x="963" y="0"/>
                  </a:moveTo>
                  <a:lnTo>
                    <a:pt x="879" y="42"/>
                  </a:lnTo>
                  <a:lnTo>
                    <a:pt x="774" y="63"/>
                  </a:lnTo>
                  <a:lnTo>
                    <a:pt x="712" y="63"/>
                  </a:lnTo>
                  <a:lnTo>
                    <a:pt x="670" y="84"/>
                  </a:lnTo>
                  <a:lnTo>
                    <a:pt x="670" y="105"/>
                  </a:lnTo>
                  <a:lnTo>
                    <a:pt x="649" y="105"/>
                  </a:lnTo>
                  <a:lnTo>
                    <a:pt x="502" y="189"/>
                  </a:lnTo>
                  <a:lnTo>
                    <a:pt x="544" y="273"/>
                  </a:lnTo>
                  <a:lnTo>
                    <a:pt x="544" y="356"/>
                  </a:lnTo>
                  <a:lnTo>
                    <a:pt x="858" y="712"/>
                  </a:lnTo>
                  <a:lnTo>
                    <a:pt x="879" y="1151"/>
                  </a:lnTo>
                  <a:lnTo>
                    <a:pt x="1046" y="1402"/>
                  </a:lnTo>
                  <a:lnTo>
                    <a:pt x="1026" y="1633"/>
                  </a:lnTo>
                  <a:lnTo>
                    <a:pt x="837" y="1863"/>
                  </a:lnTo>
                  <a:lnTo>
                    <a:pt x="942" y="1925"/>
                  </a:lnTo>
                  <a:lnTo>
                    <a:pt x="942" y="2135"/>
                  </a:lnTo>
                  <a:lnTo>
                    <a:pt x="1046" y="2260"/>
                  </a:lnTo>
                  <a:lnTo>
                    <a:pt x="1046" y="2407"/>
                  </a:lnTo>
                  <a:lnTo>
                    <a:pt x="1256" y="2783"/>
                  </a:lnTo>
                  <a:lnTo>
                    <a:pt x="1256" y="2867"/>
                  </a:lnTo>
                  <a:lnTo>
                    <a:pt x="1339" y="2972"/>
                  </a:lnTo>
                  <a:lnTo>
                    <a:pt x="1339" y="3453"/>
                  </a:lnTo>
                  <a:lnTo>
                    <a:pt x="1088" y="3871"/>
                  </a:lnTo>
                  <a:lnTo>
                    <a:pt x="1026" y="3871"/>
                  </a:lnTo>
                  <a:lnTo>
                    <a:pt x="754" y="4081"/>
                  </a:lnTo>
                  <a:lnTo>
                    <a:pt x="754" y="4227"/>
                  </a:lnTo>
                  <a:lnTo>
                    <a:pt x="440" y="4499"/>
                  </a:lnTo>
                  <a:lnTo>
                    <a:pt x="440" y="4687"/>
                  </a:lnTo>
                  <a:lnTo>
                    <a:pt x="398" y="4750"/>
                  </a:lnTo>
                  <a:lnTo>
                    <a:pt x="398" y="5210"/>
                  </a:lnTo>
                  <a:lnTo>
                    <a:pt x="230" y="5399"/>
                  </a:lnTo>
                  <a:lnTo>
                    <a:pt x="210" y="5608"/>
                  </a:lnTo>
                  <a:lnTo>
                    <a:pt x="42" y="5796"/>
                  </a:lnTo>
                  <a:lnTo>
                    <a:pt x="42" y="6006"/>
                  </a:lnTo>
                  <a:lnTo>
                    <a:pt x="21" y="6173"/>
                  </a:lnTo>
                  <a:lnTo>
                    <a:pt x="21" y="6466"/>
                  </a:lnTo>
                  <a:lnTo>
                    <a:pt x="0" y="6654"/>
                  </a:lnTo>
                  <a:lnTo>
                    <a:pt x="21" y="6696"/>
                  </a:lnTo>
                  <a:lnTo>
                    <a:pt x="105" y="6738"/>
                  </a:lnTo>
                  <a:lnTo>
                    <a:pt x="126" y="6759"/>
                  </a:lnTo>
                  <a:lnTo>
                    <a:pt x="189" y="6738"/>
                  </a:lnTo>
                  <a:lnTo>
                    <a:pt x="210" y="6654"/>
                  </a:lnTo>
                  <a:lnTo>
                    <a:pt x="398" y="6654"/>
                  </a:lnTo>
                  <a:lnTo>
                    <a:pt x="461" y="6696"/>
                  </a:lnTo>
                  <a:lnTo>
                    <a:pt x="523" y="6675"/>
                  </a:lnTo>
                  <a:lnTo>
                    <a:pt x="523" y="6591"/>
                  </a:lnTo>
                  <a:lnTo>
                    <a:pt x="712" y="6466"/>
                  </a:lnTo>
                  <a:lnTo>
                    <a:pt x="754" y="6466"/>
                  </a:lnTo>
                  <a:lnTo>
                    <a:pt x="858" y="6529"/>
                  </a:lnTo>
                  <a:lnTo>
                    <a:pt x="879" y="6529"/>
                  </a:lnTo>
                  <a:lnTo>
                    <a:pt x="921" y="6487"/>
                  </a:lnTo>
                  <a:lnTo>
                    <a:pt x="963" y="6466"/>
                  </a:lnTo>
                  <a:lnTo>
                    <a:pt x="1046" y="6529"/>
                  </a:lnTo>
                  <a:lnTo>
                    <a:pt x="1046" y="6550"/>
                  </a:lnTo>
                  <a:lnTo>
                    <a:pt x="1130" y="6571"/>
                  </a:lnTo>
                  <a:lnTo>
                    <a:pt x="1088" y="6633"/>
                  </a:lnTo>
                  <a:lnTo>
                    <a:pt x="1151" y="6654"/>
                  </a:lnTo>
                  <a:lnTo>
                    <a:pt x="1256" y="6759"/>
                  </a:lnTo>
                  <a:lnTo>
                    <a:pt x="1381" y="6801"/>
                  </a:lnTo>
                  <a:lnTo>
                    <a:pt x="1486" y="6759"/>
                  </a:lnTo>
                  <a:lnTo>
                    <a:pt x="1507" y="6759"/>
                  </a:lnTo>
                  <a:lnTo>
                    <a:pt x="1590" y="6696"/>
                  </a:lnTo>
                  <a:lnTo>
                    <a:pt x="1653" y="6696"/>
                  </a:lnTo>
                  <a:lnTo>
                    <a:pt x="1674" y="6738"/>
                  </a:lnTo>
                  <a:lnTo>
                    <a:pt x="3850" y="6738"/>
                  </a:lnTo>
                  <a:lnTo>
                    <a:pt x="3871" y="6759"/>
                  </a:lnTo>
                  <a:lnTo>
                    <a:pt x="3913" y="6863"/>
                  </a:lnTo>
                  <a:lnTo>
                    <a:pt x="3976" y="6905"/>
                  </a:lnTo>
                  <a:lnTo>
                    <a:pt x="4101" y="6968"/>
                  </a:lnTo>
                  <a:lnTo>
                    <a:pt x="4206" y="6989"/>
                  </a:lnTo>
                  <a:lnTo>
                    <a:pt x="4311" y="6968"/>
                  </a:lnTo>
                  <a:lnTo>
                    <a:pt x="4373" y="6989"/>
                  </a:lnTo>
                  <a:lnTo>
                    <a:pt x="4394" y="7052"/>
                  </a:lnTo>
                  <a:lnTo>
                    <a:pt x="4478" y="7073"/>
                  </a:lnTo>
                  <a:lnTo>
                    <a:pt x="4541" y="7010"/>
                  </a:lnTo>
                  <a:lnTo>
                    <a:pt x="4645" y="6989"/>
                  </a:lnTo>
                  <a:lnTo>
                    <a:pt x="4792" y="7010"/>
                  </a:lnTo>
                  <a:lnTo>
                    <a:pt x="4855" y="7010"/>
                  </a:lnTo>
                  <a:lnTo>
                    <a:pt x="4896" y="6947"/>
                  </a:lnTo>
                  <a:lnTo>
                    <a:pt x="4917" y="6968"/>
                  </a:lnTo>
                  <a:lnTo>
                    <a:pt x="4959" y="6968"/>
                  </a:lnTo>
                  <a:lnTo>
                    <a:pt x="5106" y="7094"/>
                  </a:lnTo>
                  <a:lnTo>
                    <a:pt x="5210" y="7115"/>
                  </a:lnTo>
                  <a:lnTo>
                    <a:pt x="5357" y="7115"/>
                  </a:lnTo>
                  <a:lnTo>
                    <a:pt x="5357" y="7073"/>
                  </a:lnTo>
                  <a:lnTo>
                    <a:pt x="5440" y="7052"/>
                  </a:lnTo>
                  <a:lnTo>
                    <a:pt x="5482" y="7073"/>
                  </a:lnTo>
                  <a:lnTo>
                    <a:pt x="5545" y="7094"/>
                  </a:lnTo>
                  <a:lnTo>
                    <a:pt x="5587" y="7073"/>
                  </a:lnTo>
                  <a:lnTo>
                    <a:pt x="5629" y="7115"/>
                  </a:lnTo>
                  <a:lnTo>
                    <a:pt x="5671" y="7115"/>
                  </a:lnTo>
                  <a:lnTo>
                    <a:pt x="5692" y="7156"/>
                  </a:lnTo>
                  <a:lnTo>
                    <a:pt x="5838" y="7156"/>
                  </a:lnTo>
                  <a:lnTo>
                    <a:pt x="6717" y="6947"/>
                  </a:lnTo>
                  <a:lnTo>
                    <a:pt x="6696" y="6843"/>
                  </a:lnTo>
                  <a:lnTo>
                    <a:pt x="6612" y="6801"/>
                  </a:lnTo>
                  <a:lnTo>
                    <a:pt x="6570" y="6738"/>
                  </a:lnTo>
                  <a:lnTo>
                    <a:pt x="6508" y="6675"/>
                  </a:lnTo>
                  <a:lnTo>
                    <a:pt x="6424" y="6633"/>
                  </a:lnTo>
                  <a:lnTo>
                    <a:pt x="6361" y="6571"/>
                  </a:lnTo>
                  <a:lnTo>
                    <a:pt x="6256" y="6424"/>
                  </a:lnTo>
                  <a:lnTo>
                    <a:pt x="6173" y="6382"/>
                  </a:lnTo>
                  <a:lnTo>
                    <a:pt x="6110" y="6319"/>
                  </a:lnTo>
                  <a:lnTo>
                    <a:pt x="6047" y="6257"/>
                  </a:lnTo>
                  <a:lnTo>
                    <a:pt x="5964" y="6152"/>
                  </a:lnTo>
                  <a:lnTo>
                    <a:pt x="5943" y="6110"/>
                  </a:lnTo>
                  <a:lnTo>
                    <a:pt x="5984" y="4164"/>
                  </a:lnTo>
                  <a:lnTo>
                    <a:pt x="7219" y="4164"/>
                  </a:lnTo>
                  <a:lnTo>
                    <a:pt x="7198" y="4122"/>
                  </a:lnTo>
                  <a:lnTo>
                    <a:pt x="7219" y="3955"/>
                  </a:lnTo>
                  <a:lnTo>
                    <a:pt x="7240" y="3913"/>
                  </a:lnTo>
                  <a:lnTo>
                    <a:pt x="7240" y="3809"/>
                  </a:lnTo>
                  <a:lnTo>
                    <a:pt x="7198" y="3704"/>
                  </a:lnTo>
                  <a:lnTo>
                    <a:pt x="7198" y="3558"/>
                  </a:lnTo>
                  <a:lnTo>
                    <a:pt x="7198" y="3348"/>
                  </a:lnTo>
                  <a:lnTo>
                    <a:pt x="7156" y="3118"/>
                  </a:lnTo>
                  <a:lnTo>
                    <a:pt x="7198" y="3097"/>
                  </a:lnTo>
                  <a:lnTo>
                    <a:pt x="7198" y="3034"/>
                  </a:lnTo>
                  <a:lnTo>
                    <a:pt x="7198" y="3013"/>
                  </a:lnTo>
                  <a:lnTo>
                    <a:pt x="7093" y="3013"/>
                  </a:lnTo>
                  <a:lnTo>
                    <a:pt x="6989" y="3034"/>
                  </a:lnTo>
                  <a:lnTo>
                    <a:pt x="6905" y="3097"/>
                  </a:lnTo>
                  <a:lnTo>
                    <a:pt x="6821" y="3118"/>
                  </a:lnTo>
                  <a:lnTo>
                    <a:pt x="6780" y="3139"/>
                  </a:lnTo>
                  <a:lnTo>
                    <a:pt x="6717" y="3118"/>
                  </a:lnTo>
                  <a:lnTo>
                    <a:pt x="6570" y="3118"/>
                  </a:lnTo>
                  <a:lnTo>
                    <a:pt x="6508" y="3097"/>
                  </a:lnTo>
                  <a:lnTo>
                    <a:pt x="6424" y="3034"/>
                  </a:lnTo>
                  <a:lnTo>
                    <a:pt x="6382" y="3034"/>
                  </a:lnTo>
                  <a:lnTo>
                    <a:pt x="6361" y="3076"/>
                  </a:lnTo>
                  <a:lnTo>
                    <a:pt x="6298" y="3097"/>
                  </a:lnTo>
                  <a:lnTo>
                    <a:pt x="6256" y="3118"/>
                  </a:lnTo>
                  <a:lnTo>
                    <a:pt x="6194" y="3118"/>
                  </a:lnTo>
                  <a:lnTo>
                    <a:pt x="6173" y="3097"/>
                  </a:lnTo>
                  <a:lnTo>
                    <a:pt x="6173" y="2972"/>
                  </a:lnTo>
                  <a:lnTo>
                    <a:pt x="6215" y="2930"/>
                  </a:lnTo>
                  <a:lnTo>
                    <a:pt x="6215" y="2909"/>
                  </a:lnTo>
                  <a:lnTo>
                    <a:pt x="6256" y="2825"/>
                  </a:lnTo>
                  <a:lnTo>
                    <a:pt x="6173" y="2783"/>
                  </a:lnTo>
                  <a:lnTo>
                    <a:pt x="6173" y="2658"/>
                  </a:lnTo>
                  <a:lnTo>
                    <a:pt x="6194" y="2616"/>
                  </a:lnTo>
                  <a:lnTo>
                    <a:pt x="6194" y="2553"/>
                  </a:lnTo>
                  <a:lnTo>
                    <a:pt x="6110" y="2490"/>
                  </a:lnTo>
                  <a:lnTo>
                    <a:pt x="6110" y="2407"/>
                  </a:lnTo>
                  <a:lnTo>
                    <a:pt x="6152" y="2344"/>
                  </a:lnTo>
                  <a:lnTo>
                    <a:pt x="6110" y="2281"/>
                  </a:lnTo>
                  <a:lnTo>
                    <a:pt x="6068" y="2260"/>
                  </a:lnTo>
                  <a:lnTo>
                    <a:pt x="6047" y="2197"/>
                  </a:lnTo>
                  <a:lnTo>
                    <a:pt x="6005" y="2177"/>
                  </a:lnTo>
                  <a:lnTo>
                    <a:pt x="6005" y="2093"/>
                  </a:lnTo>
                  <a:lnTo>
                    <a:pt x="5964" y="2051"/>
                  </a:lnTo>
                  <a:lnTo>
                    <a:pt x="5964" y="1967"/>
                  </a:lnTo>
                  <a:lnTo>
                    <a:pt x="5901" y="1925"/>
                  </a:lnTo>
                  <a:lnTo>
                    <a:pt x="5964" y="1821"/>
                  </a:lnTo>
                  <a:lnTo>
                    <a:pt x="5964" y="1612"/>
                  </a:lnTo>
                  <a:lnTo>
                    <a:pt x="5943" y="1528"/>
                  </a:lnTo>
                  <a:lnTo>
                    <a:pt x="5943" y="1507"/>
                  </a:lnTo>
                  <a:lnTo>
                    <a:pt x="5964" y="1444"/>
                  </a:lnTo>
                  <a:lnTo>
                    <a:pt x="5964" y="1361"/>
                  </a:lnTo>
                  <a:lnTo>
                    <a:pt x="5901" y="1298"/>
                  </a:lnTo>
                  <a:lnTo>
                    <a:pt x="5943" y="1193"/>
                  </a:lnTo>
                  <a:lnTo>
                    <a:pt x="5984" y="1089"/>
                  </a:lnTo>
                  <a:lnTo>
                    <a:pt x="5984" y="1005"/>
                  </a:lnTo>
                  <a:lnTo>
                    <a:pt x="5984" y="921"/>
                  </a:lnTo>
                  <a:lnTo>
                    <a:pt x="5964" y="837"/>
                  </a:lnTo>
                  <a:lnTo>
                    <a:pt x="5315" y="796"/>
                  </a:lnTo>
                  <a:lnTo>
                    <a:pt x="5273" y="733"/>
                  </a:lnTo>
                  <a:lnTo>
                    <a:pt x="5315" y="691"/>
                  </a:lnTo>
                  <a:lnTo>
                    <a:pt x="5336" y="607"/>
                  </a:lnTo>
                  <a:lnTo>
                    <a:pt x="5147" y="586"/>
                  </a:lnTo>
                  <a:lnTo>
                    <a:pt x="5147" y="628"/>
                  </a:lnTo>
                  <a:lnTo>
                    <a:pt x="4583" y="670"/>
                  </a:lnTo>
                  <a:lnTo>
                    <a:pt x="4583" y="817"/>
                  </a:lnTo>
                  <a:lnTo>
                    <a:pt x="4520" y="921"/>
                  </a:lnTo>
                  <a:lnTo>
                    <a:pt x="4478" y="942"/>
                  </a:lnTo>
                  <a:lnTo>
                    <a:pt x="4499" y="1047"/>
                  </a:lnTo>
                  <a:lnTo>
                    <a:pt x="4499" y="1214"/>
                  </a:lnTo>
                  <a:lnTo>
                    <a:pt x="4059" y="1235"/>
                  </a:lnTo>
                  <a:lnTo>
                    <a:pt x="3976" y="1298"/>
                  </a:lnTo>
                  <a:lnTo>
                    <a:pt x="3787" y="1256"/>
                  </a:lnTo>
                  <a:lnTo>
                    <a:pt x="3704" y="1235"/>
                  </a:lnTo>
                  <a:lnTo>
                    <a:pt x="3599" y="1256"/>
                  </a:lnTo>
                  <a:lnTo>
                    <a:pt x="3453" y="1256"/>
                  </a:lnTo>
                  <a:lnTo>
                    <a:pt x="3390" y="1235"/>
                  </a:lnTo>
                  <a:lnTo>
                    <a:pt x="3369" y="1026"/>
                  </a:lnTo>
                  <a:lnTo>
                    <a:pt x="3285" y="921"/>
                  </a:lnTo>
                  <a:lnTo>
                    <a:pt x="3243" y="837"/>
                  </a:lnTo>
                  <a:lnTo>
                    <a:pt x="3181" y="817"/>
                  </a:lnTo>
                  <a:lnTo>
                    <a:pt x="3181" y="733"/>
                  </a:lnTo>
                  <a:lnTo>
                    <a:pt x="3160" y="691"/>
                  </a:lnTo>
                  <a:lnTo>
                    <a:pt x="3139" y="565"/>
                  </a:lnTo>
                  <a:lnTo>
                    <a:pt x="3076" y="461"/>
                  </a:lnTo>
                  <a:lnTo>
                    <a:pt x="3076" y="377"/>
                  </a:lnTo>
                  <a:lnTo>
                    <a:pt x="3118" y="314"/>
                  </a:lnTo>
                  <a:lnTo>
                    <a:pt x="3076" y="252"/>
                  </a:lnTo>
                  <a:lnTo>
                    <a:pt x="3034" y="189"/>
                  </a:lnTo>
                  <a:lnTo>
                    <a:pt x="3034" y="105"/>
                  </a:lnTo>
                  <a:lnTo>
                    <a:pt x="3034" y="84"/>
                  </a:lnTo>
                  <a:lnTo>
                    <a:pt x="3034" y="0"/>
                  </a:lnTo>
                  <a:lnTo>
                    <a:pt x="2030" y="0"/>
                  </a:lnTo>
                  <a:lnTo>
                    <a:pt x="1821" y="42"/>
                  </a:lnTo>
                  <a:lnTo>
                    <a:pt x="1653"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7040;p56"/>
            <p:cNvSpPr/>
            <p:nvPr/>
          </p:nvSpPr>
          <p:spPr>
            <a:xfrm>
              <a:off x="3916754" y="3249086"/>
              <a:ext cx="53834" cy="46889"/>
            </a:xfrm>
            <a:custGeom>
              <a:avLst/>
              <a:gdLst/>
              <a:ahLst/>
              <a:cxnLst/>
              <a:rect l="l" t="t" r="r" b="b"/>
              <a:pathLst>
                <a:path w="4521" h="4123" extrusionOk="0">
                  <a:moveTo>
                    <a:pt x="2679" y="1"/>
                  </a:moveTo>
                  <a:lnTo>
                    <a:pt x="2533" y="43"/>
                  </a:lnTo>
                  <a:lnTo>
                    <a:pt x="2470" y="63"/>
                  </a:lnTo>
                  <a:lnTo>
                    <a:pt x="2386" y="105"/>
                  </a:lnTo>
                  <a:lnTo>
                    <a:pt x="2219" y="210"/>
                  </a:lnTo>
                  <a:lnTo>
                    <a:pt x="2177" y="273"/>
                  </a:lnTo>
                  <a:lnTo>
                    <a:pt x="2177" y="335"/>
                  </a:lnTo>
                  <a:lnTo>
                    <a:pt x="2156" y="377"/>
                  </a:lnTo>
                  <a:lnTo>
                    <a:pt x="2177" y="440"/>
                  </a:lnTo>
                  <a:lnTo>
                    <a:pt x="2156" y="482"/>
                  </a:lnTo>
                  <a:lnTo>
                    <a:pt x="2114" y="524"/>
                  </a:lnTo>
                  <a:lnTo>
                    <a:pt x="1905" y="587"/>
                  </a:lnTo>
                  <a:lnTo>
                    <a:pt x="1570" y="838"/>
                  </a:lnTo>
                  <a:lnTo>
                    <a:pt x="1319" y="1152"/>
                  </a:lnTo>
                  <a:lnTo>
                    <a:pt x="1131" y="1403"/>
                  </a:lnTo>
                  <a:lnTo>
                    <a:pt x="963" y="1465"/>
                  </a:lnTo>
                  <a:lnTo>
                    <a:pt x="859" y="1424"/>
                  </a:lnTo>
                  <a:lnTo>
                    <a:pt x="796" y="1361"/>
                  </a:lnTo>
                  <a:lnTo>
                    <a:pt x="754" y="1361"/>
                  </a:lnTo>
                  <a:lnTo>
                    <a:pt x="733" y="1319"/>
                  </a:lnTo>
                  <a:lnTo>
                    <a:pt x="712" y="1361"/>
                  </a:lnTo>
                  <a:lnTo>
                    <a:pt x="650" y="1298"/>
                  </a:lnTo>
                  <a:lnTo>
                    <a:pt x="524" y="1319"/>
                  </a:lnTo>
                  <a:lnTo>
                    <a:pt x="419" y="1403"/>
                  </a:lnTo>
                  <a:lnTo>
                    <a:pt x="378" y="1403"/>
                  </a:lnTo>
                  <a:lnTo>
                    <a:pt x="315" y="1361"/>
                  </a:lnTo>
                  <a:lnTo>
                    <a:pt x="210" y="1298"/>
                  </a:lnTo>
                  <a:lnTo>
                    <a:pt x="64" y="1277"/>
                  </a:lnTo>
                  <a:lnTo>
                    <a:pt x="1" y="1277"/>
                  </a:lnTo>
                  <a:lnTo>
                    <a:pt x="22" y="1319"/>
                  </a:lnTo>
                  <a:lnTo>
                    <a:pt x="22" y="1382"/>
                  </a:lnTo>
                  <a:lnTo>
                    <a:pt x="22" y="1424"/>
                  </a:lnTo>
                  <a:lnTo>
                    <a:pt x="22" y="1486"/>
                  </a:lnTo>
                  <a:lnTo>
                    <a:pt x="106" y="1570"/>
                  </a:lnTo>
                  <a:lnTo>
                    <a:pt x="168" y="1591"/>
                  </a:lnTo>
                  <a:lnTo>
                    <a:pt x="231" y="1633"/>
                  </a:lnTo>
                  <a:lnTo>
                    <a:pt x="294" y="1716"/>
                  </a:lnTo>
                  <a:lnTo>
                    <a:pt x="294" y="1779"/>
                  </a:lnTo>
                  <a:lnTo>
                    <a:pt x="315" y="1800"/>
                  </a:lnTo>
                  <a:lnTo>
                    <a:pt x="378" y="1884"/>
                  </a:lnTo>
                  <a:lnTo>
                    <a:pt x="398" y="1988"/>
                  </a:lnTo>
                  <a:lnTo>
                    <a:pt x="440" y="2030"/>
                  </a:lnTo>
                  <a:lnTo>
                    <a:pt x="503" y="2114"/>
                  </a:lnTo>
                  <a:lnTo>
                    <a:pt x="545" y="2156"/>
                  </a:lnTo>
                  <a:lnTo>
                    <a:pt x="587" y="2156"/>
                  </a:lnTo>
                  <a:lnTo>
                    <a:pt x="629" y="2240"/>
                  </a:lnTo>
                  <a:lnTo>
                    <a:pt x="796" y="2512"/>
                  </a:lnTo>
                  <a:lnTo>
                    <a:pt x="901" y="2574"/>
                  </a:lnTo>
                  <a:lnTo>
                    <a:pt x="1005" y="2637"/>
                  </a:lnTo>
                  <a:lnTo>
                    <a:pt x="1047" y="2679"/>
                  </a:lnTo>
                  <a:lnTo>
                    <a:pt x="1131" y="2742"/>
                  </a:lnTo>
                  <a:lnTo>
                    <a:pt x="1131" y="2763"/>
                  </a:lnTo>
                  <a:lnTo>
                    <a:pt x="1131" y="2825"/>
                  </a:lnTo>
                  <a:lnTo>
                    <a:pt x="1152" y="2867"/>
                  </a:lnTo>
                  <a:lnTo>
                    <a:pt x="1256" y="2888"/>
                  </a:lnTo>
                  <a:lnTo>
                    <a:pt x="1340" y="2972"/>
                  </a:lnTo>
                  <a:lnTo>
                    <a:pt x="1319" y="3056"/>
                  </a:lnTo>
                  <a:lnTo>
                    <a:pt x="1340" y="3181"/>
                  </a:lnTo>
                  <a:lnTo>
                    <a:pt x="1340" y="3265"/>
                  </a:lnTo>
                  <a:lnTo>
                    <a:pt x="1382" y="3369"/>
                  </a:lnTo>
                  <a:lnTo>
                    <a:pt x="1487" y="3453"/>
                  </a:lnTo>
                  <a:lnTo>
                    <a:pt x="1549" y="3558"/>
                  </a:lnTo>
                  <a:lnTo>
                    <a:pt x="1675" y="3579"/>
                  </a:lnTo>
                  <a:lnTo>
                    <a:pt x="1759" y="3558"/>
                  </a:lnTo>
                  <a:lnTo>
                    <a:pt x="1884" y="3600"/>
                  </a:lnTo>
                  <a:lnTo>
                    <a:pt x="1968" y="3600"/>
                  </a:lnTo>
                  <a:lnTo>
                    <a:pt x="2093" y="3683"/>
                  </a:lnTo>
                  <a:lnTo>
                    <a:pt x="2156" y="3683"/>
                  </a:lnTo>
                  <a:lnTo>
                    <a:pt x="2198" y="3725"/>
                  </a:lnTo>
                  <a:lnTo>
                    <a:pt x="2198" y="3788"/>
                  </a:lnTo>
                  <a:lnTo>
                    <a:pt x="2261" y="3830"/>
                  </a:lnTo>
                  <a:lnTo>
                    <a:pt x="2303" y="3893"/>
                  </a:lnTo>
                  <a:lnTo>
                    <a:pt x="2491" y="3872"/>
                  </a:lnTo>
                  <a:lnTo>
                    <a:pt x="2616" y="3893"/>
                  </a:lnTo>
                  <a:lnTo>
                    <a:pt x="2679" y="3976"/>
                  </a:lnTo>
                  <a:lnTo>
                    <a:pt x="2742" y="3976"/>
                  </a:lnTo>
                  <a:lnTo>
                    <a:pt x="2888" y="4018"/>
                  </a:lnTo>
                  <a:lnTo>
                    <a:pt x="2909" y="4039"/>
                  </a:lnTo>
                  <a:lnTo>
                    <a:pt x="3014" y="4018"/>
                  </a:lnTo>
                  <a:lnTo>
                    <a:pt x="3160" y="3997"/>
                  </a:lnTo>
                  <a:lnTo>
                    <a:pt x="3349" y="4039"/>
                  </a:lnTo>
                  <a:lnTo>
                    <a:pt x="3453" y="4123"/>
                  </a:lnTo>
                  <a:lnTo>
                    <a:pt x="4081" y="3474"/>
                  </a:lnTo>
                  <a:lnTo>
                    <a:pt x="4081" y="3286"/>
                  </a:lnTo>
                  <a:lnTo>
                    <a:pt x="4102" y="3202"/>
                  </a:lnTo>
                  <a:lnTo>
                    <a:pt x="4144" y="3056"/>
                  </a:lnTo>
                  <a:lnTo>
                    <a:pt x="4165" y="2972"/>
                  </a:lnTo>
                  <a:lnTo>
                    <a:pt x="4144" y="2867"/>
                  </a:lnTo>
                  <a:lnTo>
                    <a:pt x="4165" y="2784"/>
                  </a:lnTo>
                  <a:lnTo>
                    <a:pt x="4248" y="2784"/>
                  </a:lnTo>
                  <a:lnTo>
                    <a:pt x="4269" y="2742"/>
                  </a:lnTo>
                  <a:lnTo>
                    <a:pt x="4374" y="2637"/>
                  </a:lnTo>
                  <a:lnTo>
                    <a:pt x="4458" y="2532"/>
                  </a:lnTo>
                  <a:lnTo>
                    <a:pt x="4416" y="2449"/>
                  </a:lnTo>
                  <a:lnTo>
                    <a:pt x="4374" y="2407"/>
                  </a:lnTo>
                  <a:lnTo>
                    <a:pt x="4374" y="2302"/>
                  </a:lnTo>
                  <a:lnTo>
                    <a:pt x="4416" y="2240"/>
                  </a:lnTo>
                  <a:lnTo>
                    <a:pt x="4395" y="2135"/>
                  </a:lnTo>
                  <a:lnTo>
                    <a:pt x="4290" y="2051"/>
                  </a:lnTo>
                  <a:lnTo>
                    <a:pt x="4290" y="2009"/>
                  </a:lnTo>
                  <a:lnTo>
                    <a:pt x="4374" y="1988"/>
                  </a:lnTo>
                  <a:lnTo>
                    <a:pt x="4374" y="1842"/>
                  </a:lnTo>
                  <a:lnTo>
                    <a:pt x="4374" y="1737"/>
                  </a:lnTo>
                  <a:lnTo>
                    <a:pt x="4479" y="1696"/>
                  </a:lnTo>
                  <a:lnTo>
                    <a:pt x="4500" y="1612"/>
                  </a:lnTo>
                  <a:lnTo>
                    <a:pt x="4416" y="1612"/>
                  </a:lnTo>
                  <a:lnTo>
                    <a:pt x="4374" y="1570"/>
                  </a:lnTo>
                  <a:lnTo>
                    <a:pt x="4416" y="1465"/>
                  </a:lnTo>
                  <a:lnTo>
                    <a:pt x="4458" y="1298"/>
                  </a:lnTo>
                  <a:lnTo>
                    <a:pt x="4500" y="1214"/>
                  </a:lnTo>
                  <a:lnTo>
                    <a:pt x="4500" y="1152"/>
                  </a:lnTo>
                  <a:lnTo>
                    <a:pt x="4479" y="1068"/>
                  </a:lnTo>
                  <a:lnTo>
                    <a:pt x="4500" y="984"/>
                  </a:lnTo>
                  <a:lnTo>
                    <a:pt x="4479" y="900"/>
                  </a:lnTo>
                  <a:lnTo>
                    <a:pt x="4520" y="796"/>
                  </a:lnTo>
                  <a:lnTo>
                    <a:pt x="4520" y="733"/>
                  </a:lnTo>
                  <a:lnTo>
                    <a:pt x="4395" y="691"/>
                  </a:lnTo>
                  <a:lnTo>
                    <a:pt x="4353" y="628"/>
                  </a:lnTo>
                  <a:lnTo>
                    <a:pt x="4248" y="545"/>
                  </a:lnTo>
                  <a:lnTo>
                    <a:pt x="4060" y="545"/>
                  </a:lnTo>
                  <a:lnTo>
                    <a:pt x="3956" y="524"/>
                  </a:lnTo>
                  <a:lnTo>
                    <a:pt x="3851" y="377"/>
                  </a:lnTo>
                  <a:lnTo>
                    <a:pt x="3683" y="273"/>
                  </a:lnTo>
                  <a:lnTo>
                    <a:pt x="3537" y="252"/>
                  </a:lnTo>
                  <a:lnTo>
                    <a:pt x="3474" y="315"/>
                  </a:lnTo>
                  <a:lnTo>
                    <a:pt x="3432" y="335"/>
                  </a:lnTo>
                  <a:lnTo>
                    <a:pt x="3411" y="252"/>
                  </a:lnTo>
                  <a:lnTo>
                    <a:pt x="3328" y="252"/>
                  </a:lnTo>
                  <a:lnTo>
                    <a:pt x="3119" y="231"/>
                  </a:lnTo>
                  <a:lnTo>
                    <a:pt x="3098" y="43"/>
                  </a:lnTo>
                  <a:lnTo>
                    <a:pt x="3035" y="43"/>
                  </a:lnTo>
                  <a:lnTo>
                    <a:pt x="2909" y="22"/>
                  </a:lnTo>
                  <a:lnTo>
                    <a:pt x="2847" y="43"/>
                  </a:lnTo>
                  <a:lnTo>
                    <a:pt x="2826"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7041;p56"/>
            <p:cNvSpPr/>
            <p:nvPr/>
          </p:nvSpPr>
          <p:spPr>
            <a:xfrm>
              <a:off x="3879638" y="3263609"/>
              <a:ext cx="64539" cy="61639"/>
            </a:xfrm>
            <a:custGeom>
              <a:avLst/>
              <a:gdLst/>
              <a:ahLst/>
              <a:cxnLst/>
              <a:rect l="l" t="t" r="r" b="b"/>
              <a:pathLst>
                <a:path w="5420" h="5420" extrusionOk="0">
                  <a:moveTo>
                    <a:pt x="3118" y="0"/>
                  </a:moveTo>
                  <a:lnTo>
                    <a:pt x="3013" y="21"/>
                  </a:lnTo>
                  <a:lnTo>
                    <a:pt x="2825" y="105"/>
                  </a:lnTo>
                  <a:lnTo>
                    <a:pt x="2762" y="147"/>
                  </a:lnTo>
                  <a:lnTo>
                    <a:pt x="2679" y="126"/>
                  </a:lnTo>
                  <a:lnTo>
                    <a:pt x="2658" y="105"/>
                  </a:lnTo>
                  <a:lnTo>
                    <a:pt x="2511" y="105"/>
                  </a:lnTo>
                  <a:lnTo>
                    <a:pt x="2407" y="230"/>
                  </a:lnTo>
                  <a:lnTo>
                    <a:pt x="2281" y="356"/>
                  </a:lnTo>
                  <a:lnTo>
                    <a:pt x="2093" y="502"/>
                  </a:lnTo>
                  <a:lnTo>
                    <a:pt x="2051" y="502"/>
                  </a:lnTo>
                  <a:lnTo>
                    <a:pt x="2072" y="419"/>
                  </a:lnTo>
                  <a:lnTo>
                    <a:pt x="2093" y="356"/>
                  </a:lnTo>
                  <a:lnTo>
                    <a:pt x="2051" y="335"/>
                  </a:lnTo>
                  <a:lnTo>
                    <a:pt x="2030" y="251"/>
                  </a:lnTo>
                  <a:lnTo>
                    <a:pt x="1988" y="230"/>
                  </a:lnTo>
                  <a:lnTo>
                    <a:pt x="1883" y="230"/>
                  </a:lnTo>
                  <a:lnTo>
                    <a:pt x="1716" y="293"/>
                  </a:lnTo>
                  <a:lnTo>
                    <a:pt x="1151" y="419"/>
                  </a:lnTo>
                  <a:lnTo>
                    <a:pt x="733" y="419"/>
                  </a:lnTo>
                  <a:lnTo>
                    <a:pt x="628" y="2490"/>
                  </a:lnTo>
                  <a:lnTo>
                    <a:pt x="105" y="2490"/>
                  </a:lnTo>
                  <a:lnTo>
                    <a:pt x="0" y="4310"/>
                  </a:lnTo>
                  <a:lnTo>
                    <a:pt x="210" y="4436"/>
                  </a:lnTo>
                  <a:lnTo>
                    <a:pt x="272" y="4624"/>
                  </a:lnTo>
                  <a:lnTo>
                    <a:pt x="419" y="4938"/>
                  </a:lnTo>
                  <a:lnTo>
                    <a:pt x="398" y="5105"/>
                  </a:lnTo>
                  <a:lnTo>
                    <a:pt x="314" y="5273"/>
                  </a:lnTo>
                  <a:lnTo>
                    <a:pt x="314" y="5377"/>
                  </a:lnTo>
                  <a:lnTo>
                    <a:pt x="482" y="5357"/>
                  </a:lnTo>
                  <a:lnTo>
                    <a:pt x="628" y="5419"/>
                  </a:lnTo>
                  <a:lnTo>
                    <a:pt x="712" y="5357"/>
                  </a:lnTo>
                  <a:lnTo>
                    <a:pt x="879" y="5377"/>
                  </a:lnTo>
                  <a:lnTo>
                    <a:pt x="942" y="5294"/>
                  </a:lnTo>
                  <a:lnTo>
                    <a:pt x="1088" y="5273"/>
                  </a:lnTo>
                  <a:lnTo>
                    <a:pt x="1193" y="5210"/>
                  </a:lnTo>
                  <a:lnTo>
                    <a:pt x="1235" y="5126"/>
                  </a:lnTo>
                  <a:lnTo>
                    <a:pt x="1423" y="5043"/>
                  </a:lnTo>
                  <a:lnTo>
                    <a:pt x="1528" y="4938"/>
                  </a:lnTo>
                  <a:lnTo>
                    <a:pt x="1611" y="4708"/>
                  </a:lnTo>
                  <a:lnTo>
                    <a:pt x="1758" y="4582"/>
                  </a:lnTo>
                  <a:lnTo>
                    <a:pt x="1925" y="4540"/>
                  </a:lnTo>
                  <a:lnTo>
                    <a:pt x="2093" y="4603"/>
                  </a:lnTo>
                  <a:lnTo>
                    <a:pt x="2155" y="4645"/>
                  </a:lnTo>
                  <a:lnTo>
                    <a:pt x="2239" y="4687"/>
                  </a:lnTo>
                  <a:lnTo>
                    <a:pt x="2448" y="4771"/>
                  </a:lnTo>
                  <a:lnTo>
                    <a:pt x="2511" y="4771"/>
                  </a:lnTo>
                  <a:lnTo>
                    <a:pt x="2616" y="4812"/>
                  </a:lnTo>
                  <a:lnTo>
                    <a:pt x="2762" y="4771"/>
                  </a:lnTo>
                  <a:lnTo>
                    <a:pt x="2888" y="4771"/>
                  </a:lnTo>
                  <a:lnTo>
                    <a:pt x="2992" y="4750"/>
                  </a:lnTo>
                  <a:lnTo>
                    <a:pt x="3013" y="4812"/>
                  </a:lnTo>
                  <a:lnTo>
                    <a:pt x="3097" y="4854"/>
                  </a:lnTo>
                  <a:lnTo>
                    <a:pt x="3223" y="4750"/>
                  </a:lnTo>
                  <a:lnTo>
                    <a:pt x="3202" y="4729"/>
                  </a:lnTo>
                  <a:lnTo>
                    <a:pt x="3223" y="4624"/>
                  </a:lnTo>
                  <a:lnTo>
                    <a:pt x="3223" y="4540"/>
                  </a:lnTo>
                  <a:lnTo>
                    <a:pt x="3285" y="4499"/>
                  </a:lnTo>
                  <a:lnTo>
                    <a:pt x="3285" y="4331"/>
                  </a:lnTo>
                  <a:lnTo>
                    <a:pt x="3327" y="4227"/>
                  </a:lnTo>
                  <a:lnTo>
                    <a:pt x="3432" y="4206"/>
                  </a:lnTo>
                  <a:lnTo>
                    <a:pt x="3515" y="4164"/>
                  </a:lnTo>
                  <a:lnTo>
                    <a:pt x="3599" y="4164"/>
                  </a:lnTo>
                  <a:lnTo>
                    <a:pt x="3641" y="4101"/>
                  </a:lnTo>
                  <a:lnTo>
                    <a:pt x="3662" y="4080"/>
                  </a:lnTo>
                  <a:lnTo>
                    <a:pt x="3704" y="3996"/>
                  </a:lnTo>
                  <a:lnTo>
                    <a:pt x="3767" y="3955"/>
                  </a:lnTo>
                  <a:lnTo>
                    <a:pt x="3850" y="3913"/>
                  </a:lnTo>
                  <a:lnTo>
                    <a:pt x="3871" y="3871"/>
                  </a:lnTo>
                  <a:lnTo>
                    <a:pt x="3955" y="3850"/>
                  </a:lnTo>
                  <a:lnTo>
                    <a:pt x="3955" y="3766"/>
                  </a:lnTo>
                  <a:lnTo>
                    <a:pt x="3934" y="3704"/>
                  </a:lnTo>
                  <a:lnTo>
                    <a:pt x="3955" y="3578"/>
                  </a:lnTo>
                  <a:lnTo>
                    <a:pt x="4080" y="3369"/>
                  </a:lnTo>
                  <a:lnTo>
                    <a:pt x="4185" y="3327"/>
                  </a:lnTo>
                  <a:lnTo>
                    <a:pt x="4248" y="3327"/>
                  </a:lnTo>
                  <a:lnTo>
                    <a:pt x="4290" y="3264"/>
                  </a:lnTo>
                  <a:lnTo>
                    <a:pt x="4373" y="3243"/>
                  </a:lnTo>
                  <a:lnTo>
                    <a:pt x="4394" y="3180"/>
                  </a:lnTo>
                  <a:lnTo>
                    <a:pt x="4457" y="3139"/>
                  </a:lnTo>
                  <a:lnTo>
                    <a:pt x="4541" y="3076"/>
                  </a:lnTo>
                  <a:lnTo>
                    <a:pt x="4645" y="2971"/>
                  </a:lnTo>
                  <a:lnTo>
                    <a:pt x="4771" y="2950"/>
                  </a:lnTo>
                  <a:lnTo>
                    <a:pt x="4792" y="2971"/>
                  </a:lnTo>
                  <a:lnTo>
                    <a:pt x="4855" y="2950"/>
                  </a:lnTo>
                  <a:lnTo>
                    <a:pt x="4959" y="2950"/>
                  </a:lnTo>
                  <a:lnTo>
                    <a:pt x="5022" y="2867"/>
                  </a:lnTo>
                  <a:lnTo>
                    <a:pt x="5106" y="2867"/>
                  </a:lnTo>
                  <a:lnTo>
                    <a:pt x="5127" y="2762"/>
                  </a:lnTo>
                  <a:lnTo>
                    <a:pt x="5127" y="2720"/>
                  </a:lnTo>
                  <a:lnTo>
                    <a:pt x="5189" y="2657"/>
                  </a:lnTo>
                  <a:lnTo>
                    <a:pt x="5294" y="2657"/>
                  </a:lnTo>
                  <a:lnTo>
                    <a:pt x="5336" y="2616"/>
                  </a:lnTo>
                  <a:lnTo>
                    <a:pt x="5420" y="2616"/>
                  </a:lnTo>
                  <a:lnTo>
                    <a:pt x="5378" y="2553"/>
                  </a:lnTo>
                  <a:lnTo>
                    <a:pt x="5315" y="2511"/>
                  </a:lnTo>
                  <a:lnTo>
                    <a:pt x="5315" y="2448"/>
                  </a:lnTo>
                  <a:lnTo>
                    <a:pt x="5273" y="2406"/>
                  </a:lnTo>
                  <a:lnTo>
                    <a:pt x="5210" y="2406"/>
                  </a:lnTo>
                  <a:lnTo>
                    <a:pt x="5085" y="2323"/>
                  </a:lnTo>
                  <a:lnTo>
                    <a:pt x="5001" y="2323"/>
                  </a:lnTo>
                  <a:lnTo>
                    <a:pt x="4876" y="2281"/>
                  </a:lnTo>
                  <a:lnTo>
                    <a:pt x="4792" y="2302"/>
                  </a:lnTo>
                  <a:lnTo>
                    <a:pt x="4666" y="2281"/>
                  </a:lnTo>
                  <a:lnTo>
                    <a:pt x="4604" y="2176"/>
                  </a:lnTo>
                  <a:lnTo>
                    <a:pt x="4499" y="2092"/>
                  </a:lnTo>
                  <a:lnTo>
                    <a:pt x="4457" y="1988"/>
                  </a:lnTo>
                  <a:lnTo>
                    <a:pt x="4457" y="1904"/>
                  </a:lnTo>
                  <a:lnTo>
                    <a:pt x="4436" y="1779"/>
                  </a:lnTo>
                  <a:lnTo>
                    <a:pt x="4457" y="1695"/>
                  </a:lnTo>
                  <a:lnTo>
                    <a:pt x="4373" y="1611"/>
                  </a:lnTo>
                  <a:lnTo>
                    <a:pt x="4269" y="1590"/>
                  </a:lnTo>
                  <a:lnTo>
                    <a:pt x="4248" y="1548"/>
                  </a:lnTo>
                  <a:lnTo>
                    <a:pt x="4248" y="1486"/>
                  </a:lnTo>
                  <a:lnTo>
                    <a:pt x="4248" y="1465"/>
                  </a:lnTo>
                  <a:lnTo>
                    <a:pt x="4164" y="1402"/>
                  </a:lnTo>
                  <a:lnTo>
                    <a:pt x="4122" y="1360"/>
                  </a:lnTo>
                  <a:lnTo>
                    <a:pt x="4018" y="1297"/>
                  </a:lnTo>
                  <a:lnTo>
                    <a:pt x="3913" y="1235"/>
                  </a:lnTo>
                  <a:lnTo>
                    <a:pt x="3746" y="963"/>
                  </a:lnTo>
                  <a:lnTo>
                    <a:pt x="3704" y="879"/>
                  </a:lnTo>
                  <a:lnTo>
                    <a:pt x="3662" y="879"/>
                  </a:lnTo>
                  <a:lnTo>
                    <a:pt x="3620" y="837"/>
                  </a:lnTo>
                  <a:lnTo>
                    <a:pt x="3557" y="753"/>
                  </a:lnTo>
                  <a:lnTo>
                    <a:pt x="3515" y="711"/>
                  </a:lnTo>
                  <a:lnTo>
                    <a:pt x="3495" y="607"/>
                  </a:lnTo>
                  <a:lnTo>
                    <a:pt x="3432" y="523"/>
                  </a:lnTo>
                  <a:lnTo>
                    <a:pt x="3411" y="502"/>
                  </a:lnTo>
                  <a:lnTo>
                    <a:pt x="3411" y="439"/>
                  </a:lnTo>
                  <a:lnTo>
                    <a:pt x="3348" y="356"/>
                  </a:lnTo>
                  <a:lnTo>
                    <a:pt x="3285" y="314"/>
                  </a:lnTo>
                  <a:lnTo>
                    <a:pt x="3223" y="293"/>
                  </a:lnTo>
                  <a:lnTo>
                    <a:pt x="3139" y="209"/>
                  </a:lnTo>
                  <a:lnTo>
                    <a:pt x="3139" y="147"/>
                  </a:lnTo>
                  <a:lnTo>
                    <a:pt x="3139" y="105"/>
                  </a:lnTo>
                  <a:lnTo>
                    <a:pt x="3139" y="42"/>
                  </a:lnTo>
                  <a:lnTo>
                    <a:pt x="3118"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7042;p56"/>
            <p:cNvSpPr/>
            <p:nvPr/>
          </p:nvSpPr>
          <p:spPr>
            <a:xfrm>
              <a:off x="3824578" y="3257889"/>
              <a:ext cx="92188" cy="82826"/>
            </a:xfrm>
            <a:custGeom>
              <a:avLst/>
              <a:gdLst/>
              <a:ahLst/>
              <a:cxnLst/>
              <a:rect l="l" t="t" r="r" b="b"/>
              <a:pathLst>
                <a:path w="7742" h="7283" extrusionOk="0">
                  <a:moveTo>
                    <a:pt x="691" y="1"/>
                  </a:moveTo>
                  <a:lnTo>
                    <a:pt x="502" y="126"/>
                  </a:lnTo>
                  <a:lnTo>
                    <a:pt x="502" y="210"/>
                  </a:lnTo>
                  <a:lnTo>
                    <a:pt x="440" y="231"/>
                  </a:lnTo>
                  <a:lnTo>
                    <a:pt x="377" y="189"/>
                  </a:lnTo>
                  <a:lnTo>
                    <a:pt x="189" y="189"/>
                  </a:lnTo>
                  <a:lnTo>
                    <a:pt x="168" y="273"/>
                  </a:lnTo>
                  <a:lnTo>
                    <a:pt x="105" y="294"/>
                  </a:lnTo>
                  <a:lnTo>
                    <a:pt x="84" y="273"/>
                  </a:lnTo>
                  <a:lnTo>
                    <a:pt x="0" y="231"/>
                  </a:lnTo>
                  <a:lnTo>
                    <a:pt x="21" y="733"/>
                  </a:lnTo>
                  <a:lnTo>
                    <a:pt x="377" y="1068"/>
                  </a:lnTo>
                  <a:lnTo>
                    <a:pt x="544" y="1382"/>
                  </a:lnTo>
                  <a:lnTo>
                    <a:pt x="837" y="2051"/>
                  </a:lnTo>
                  <a:lnTo>
                    <a:pt x="858" y="2302"/>
                  </a:lnTo>
                  <a:lnTo>
                    <a:pt x="1151" y="2700"/>
                  </a:lnTo>
                  <a:lnTo>
                    <a:pt x="1151" y="2847"/>
                  </a:lnTo>
                  <a:lnTo>
                    <a:pt x="1465" y="3307"/>
                  </a:lnTo>
                  <a:lnTo>
                    <a:pt x="1465" y="3537"/>
                  </a:lnTo>
                  <a:lnTo>
                    <a:pt x="1381" y="3579"/>
                  </a:lnTo>
                  <a:lnTo>
                    <a:pt x="1465" y="3872"/>
                  </a:lnTo>
                  <a:lnTo>
                    <a:pt x="1486" y="4311"/>
                  </a:lnTo>
                  <a:lnTo>
                    <a:pt x="1674" y="4751"/>
                  </a:lnTo>
                  <a:lnTo>
                    <a:pt x="1653" y="5023"/>
                  </a:lnTo>
                  <a:lnTo>
                    <a:pt x="1695" y="5190"/>
                  </a:lnTo>
                  <a:lnTo>
                    <a:pt x="1632" y="5232"/>
                  </a:lnTo>
                  <a:lnTo>
                    <a:pt x="1674" y="5315"/>
                  </a:lnTo>
                  <a:lnTo>
                    <a:pt x="1737" y="5629"/>
                  </a:lnTo>
                  <a:lnTo>
                    <a:pt x="1800" y="5650"/>
                  </a:lnTo>
                  <a:lnTo>
                    <a:pt x="1862" y="5755"/>
                  </a:lnTo>
                  <a:lnTo>
                    <a:pt x="1800" y="5797"/>
                  </a:lnTo>
                  <a:lnTo>
                    <a:pt x="1800" y="5943"/>
                  </a:lnTo>
                  <a:lnTo>
                    <a:pt x="1883" y="6027"/>
                  </a:lnTo>
                  <a:lnTo>
                    <a:pt x="1904" y="6257"/>
                  </a:lnTo>
                  <a:lnTo>
                    <a:pt x="2009" y="6383"/>
                  </a:lnTo>
                  <a:lnTo>
                    <a:pt x="2155" y="6676"/>
                  </a:lnTo>
                  <a:lnTo>
                    <a:pt x="2281" y="6801"/>
                  </a:lnTo>
                  <a:lnTo>
                    <a:pt x="2302" y="6885"/>
                  </a:lnTo>
                  <a:lnTo>
                    <a:pt x="2511" y="7031"/>
                  </a:lnTo>
                  <a:lnTo>
                    <a:pt x="2595" y="6989"/>
                  </a:lnTo>
                  <a:lnTo>
                    <a:pt x="2720" y="6968"/>
                  </a:lnTo>
                  <a:lnTo>
                    <a:pt x="2720" y="6885"/>
                  </a:lnTo>
                  <a:lnTo>
                    <a:pt x="2678" y="6843"/>
                  </a:lnTo>
                  <a:lnTo>
                    <a:pt x="2720" y="6759"/>
                  </a:lnTo>
                  <a:lnTo>
                    <a:pt x="2888" y="6696"/>
                  </a:lnTo>
                  <a:lnTo>
                    <a:pt x="2930" y="6801"/>
                  </a:lnTo>
                  <a:lnTo>
                    <a:pt x="3055" y="6822"/>
                  </a:lnTo>
                  <a:lnTo>
                    <a:pt x="3013" y="6927"/>
                  </a:lnTo>
                  <a:lnTo>
                    <a:pt x="3097" y="7115"/>
                  </a:lnTo>
                  <a:lnTo>
                    <a:pt x="3264" y="7136"/>
                  </a:lnTo>
                  <a:lnTo>
                    <a:pt x="3411" y="7220"/>
                  </a:lnTo>
                  <a:lnTo>
                    <a:pt x="3515" y="7199"/>
                  </a:lnTo>
                  <a:lnTo>
                    <a:pt x="3557" y="7220"/>
                  </a:lnTo>
                  <a:lnTo>
                    <a:pt x="3662" y="7240"/>
                  </a:lnTo>
                  <a:lnTo>
                    <a:pt x="3725" y="7199"/>
                  </a:lnTo>
                  <a:lnTo>
                    <a:pt x="3787" y="7199"/>
                  </a:lnTo>
                  <a:lnTo>
                    <a:pt x="3850" y="7282"/>
                  </a:lnTo>
                  <a:lnTo>
                    <a:pt x="3976" y="7282"/>
                  </a:lnTo>
                  <a:lnTo>
                    <a:pt x="3997" y="7178"/>
                  </a:lnTo>
                  <a:lnTo>
                    <a:pt x="4038" y="7115"/>
                  </a:lnTo>
                  <a:lnTo>
                    <a:pt x="4101" y="7094"/>
                  </a:lnTo>
                  <a:lnTo>
                    <a:pt x="4164" y="6968"/>
                  </a:lnTo>
                  <a:lnTo>
                    <a:pt x="4310" y="6885"/>
                  </a:lnTo>
                  <a:lnTo>
                    <a:pt x="4499" y="6906"/>
                  </a:lnTo>
                  <a:lnTo>
                    <a:pt x="4562" y="6906"/>
                  </a:lnTo>
                  <a:lnTo>
                    <a:pt x="4624" y="4813"/>
                  </a:lnTo>
                  <a:lnTo>
                    <a:pt x="4729" y="2993"/>
                  </a:lnTo>
                  <a:lnTo>
                    <a:pt x="5252" y="2993"/>
                  </a:lnTo>
                  <a:lnTo>
                    <a:pt x="5357" y="922"/>
                  </a:lnTo>
                  <a:lnTo>
                    <a:pt x="5775" y="922"/>
                  </a:lnTo>
                  <a:lnTo>
                    <a:pt x="6340" y="796"/>
                  </a:lnTo>
                  <a:lnTo>
                    <a:pt x="6507" y="733"/>
                  </a:lnTo>
                  <a:lnTo>
                    <a:pt x="6612" y="733"/>
                  </a:lnTo>
                  <a:lnTo>
                    <a:pt x="6654" y="754"/>
                  </a:lnTo>
                  <a:lnTo>
                    <a:pt x="6675" y="838"/>
                  </a:lnTo>
                  <a:lnTo>
                    <a:pt x="6717" y="859"/>
                  </a:lnTo>
                  <a:lnTo>
                    <a:pt x="6696" y="922"/>
                  </a:lnTo>
                  <a:lnTo>
                    <a:pt x="6675" y="1005"/>
                  </a:lnTo>
                  <a:lnTo>
                    <a:pt x="6717" y="1005"/>
                  </a:lnTo>
                  <a:lnTo>
                    <a:pt x="6905" y="859"/>
                  </a:lnTo>
                  <a:lnTo>
                    <a:pt x="7031" y="733"/>
                  </a:lnTo>
                  <a:lnTo>
                    <a:pt x="7135" y="608"/>
                  </a:lnTo>
                  <a:lnTo>
                    <a:pt x="7282" y="608"/>
                  </a:lnTo>
                  <a:lnTo>
                    <a:pt x="7303" y="629"/>
                  </a:lnTo>
                  <a:lnTo>
                    <a:pt x="7386" y="650"/>
                  </a:lnTo>
                  <a:lnTo>
                    <a:pt x="7449" y="608"/>
                  </a:lnTo>
                  <a:lnTo>
                    <a:pt x="7637" y="524"/>
                  </a:lnTo>
                  <a:lnTo>
                    <a:pt x="7742" y="503"/>
                  </a:lnTo>
                  <a:lnTo>
                    <a:pt x="7658" y="398"/>
                  </a:lnTo>
                  <a:lnTo>
                    <a:pt x="7637" y="398"/>
                  </a:lnTo>
                  <a:lnTo>
                    <a:pt x="7616" y="378"/>
                  </a:lnTo>
                  <a:lnTo>
                    <a:pt x="7533" y="378"/>
                  </a:lnTo>
                  <a:lnTo>
                    <a:pt x="7512" y="336"/>
                  </a:lnTo>
                  <a:lnTo>
                    <a:pt x="7491" y="336"/>
                  </a:lnTo>
                  <a:lnTo>
                    <a:pt x="7449" y="315"/>
                  </a:lnTo>
                  <a:lnTo>
                    <a:pt x="7323" y="378"/>
                  </a:lnTo>
                  <a:lnTo>
                    <a:pt x="7240" y="336"/>
                  </a:lnTo>
                  <a:lnTo>
                    <a:pt x="6696" y="482"/>
                  </a:lnTo>
                  <a:lnTo>
                    <a:pt x="5817" y="691"/>
                  </a:lnTo>
                  <a:lnTo>
                    <a:pt x="5671" y="691"/>
                  </a:lnTo>
                  <a:lnTo>
                    <a:pt x="5650" y="650"/>
                  </a:lnTo>
                  <a:lnTo>
                    <a:pt x="5608" y="650"/>
                  </a:lnTo>
                  <a:lnTo>
                    <a:pt x="5566" y="608"/>
                  </a:lnTo>
                  <a:lnTo>
                    <a:pt x="5524" y="629"/>
                  </a:lnTo>
                  <a:lnTo>
                    <a:pt x="5461" y="608"/>
                  </a:lnTo>
                  <a:lnTo>
                    <a:pt x="5419" y="587"/>
                  </a:lnTo>
                  <a:lnTo>
                    <a:pt x="5336" y="608"/>
                  </a:lnTo>
                  <a:lnTo>
                    <a:pt x="5336" y="650"/>
                  </a:lnTo>
                  <a:lnTo>
                    <a:pt x="5189" y="650"/>
                  </a:lnTo>
                  <a:lnTo>
                    <a:pt x="5085" y="629"/>
                  </a:lnTo>
                  <a:lnTo>
                    <a:pt x="4938" y="503"/>
                  </a:lnTo>
                  <a:lnTo>
                    <a:pt x="4896" y="503"/>
                  </a:lnTo>
                  <a:lnTo>
                    <a:pt x="4875" y="482"/>
                  </a:lnTo>
                  <a:lnTo>
                    <a:pt x="4834" y="545"/>
                  </a:lnTo>
                  <a:lnTo>
                    <a:pt x="4771" y="545"/>
                  </a:lnTo>
                  <a:lnTo>
                    <a:pt x="4624" y="524"/>
                  </a:lnTo>
                  <a:lnTo>
                    <a:pt x="4520" y="545"/>
                  </a:lnTo>
                  <a:lnTo>
                    <a:pt x="4457" y="608"/>
                  </a:lnTo>
                  <a:lnTo>
                    <a:pt x="4373" y="587"/>
                  </a:lnTo>
                  <a:lnTo>
                    <a:pt x="4352" y="524"/>
                  </a:lnTo>
                  <a:lnTo>
                    <a:pt x="4290" y="503"/>
                  </a:lnTo>
                  <a:lnTo>
                    <a:pt x="4185" y="524"/>
                  </a:lnTo>
                  <a:lnTo>
                    <a:pt x="4080" y="503"/>
                  </a:lnTo>
                  <a:lnTo>
                    <a:pt x="3955" y="440"/>
                  </a:lnTo>
                  <a:lnTo>
                    <a:pt x="3892" y="398"/>
                  </a:lnTo>
                  <a:lnTo>
                    <a:pt x="3850" y="294"/>
                  </a:lnTo>
                  <a:lnTo>
                    <a:pt x="3829" y="273"/>
                  </a:lnTo>
                  <a:lnTo>
                    <a:pt x="1653" y="273"/>
                  </a:lnTo>
                  <a:lnTo>
                    <a:pt x="1632" y="231"/>
                  </a:lnTo>
                  <a:lnTo>
                    <a:pt x="1569" y="231"/>
                  </a:lnTo>
                  <a:lnTo>
                    <a:pt x="1486" y="294"/>
                  </a:lnTo>
                  <a:lnTo>
                    <a:pt x="1465" y="294"/>
                  </a:lnTo>
                  <a:lnTo>
                    <a:pt x="1360" y="336"/>
                  </a:lnTo>
                  <a:lnTo>
                    <a:pt x="1235" y="294"/>
                  </a:lnTo>
                  <a:lnTo>
                    <a:pt x="1130" y="189"/>
                  </a:lnTo>
                  <a:lnTo>
                    <a:pt x="1067" y="168"/>
                  </a:lnTo>
                  <a:lnTo>
                    <a:pt x="1109" y="106"/>
                  </a:lnTo>
                  <a:lnTo>
                    <a:pt x="1025" y="85"/>
                  </a:lnTo>
                  <a:lnTo>
                    <a:pt x="1025" y="64"/>
                  </a:lnTo>
                  <a:lnTo>
                    <a:pt x="942" y="1"/>
                  </a:lnTo>
                  <a:lnTo>
                    <a:pt x="900" y="22"/>
                  </a:lnTo>
                  <a:lnTo>
                    <a:pt x="858" y="64"/>
                  </a:lnTo>
                  <a:lnTo>
                    <a:pt x="837" y="64"/>
                  </a:lnTo>
                  <a:lnTo>
                    <a:pt x="733"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6B65"/>
                </a:solidFill>
              </a:endParaRPr>
            </a:p>
          </p:txBody>
        </p:sp>
        <p:sp>
          <p:nvSpPr>
            <p:cNvPr id="1242" name="Google Shape;7043;p56"/>
            <p:cNvSpPr/>
            <p:nvPr/>
          </p:nvSpPr>
          <p:spPr>
            <a:xfrm>
              <a:off x="3953131" y="3215060"/>
              <a:ext cx="71767" cy="110427"/>
            </a:xfrm>
            <a:custGeom>
              <a:avLst/>
              <a:gdLst/>
              <a:ahLst/>
              <a:cxnLst/>
              <a:rect l="l" t="t" r="r" b="b"/>
              <a:pathLst>
                <a:path w="6027" h="9710" extrusionOk="0">
                  <a:moveTo>
                    <a:pt x="6006" y="1"/>
                  </a:moveTo>
                  <a:lnTo>
                    <a:pt x="5964" y="22"/>
                  </a:lnTo>
                  <a:lnTo>
                    <a:pt x="5922" y="84"/>
                  </a:lnTo>
                  <a:lnTo>
                    <a:pt x="5818" y="63"/>
                  </a:lnTo>
                  <a:lnTo>
                    <a:pt x="5734" y="126"/>
                  </a:lnTo>
                  <a:lnTo>
                    <a:pt x="5650" y="210"/>
                  </a:lnTo>
                  <a:lnTo>
                    <a:pt x="5525" y="231"/>
                  </a:lnTo>
                  <a:lnTo>
                    <a:pt x="5441" y="314"/>
                  </a:lnTo>
                  <a:lnTo>
                    <a:pt x="5315" y="314"/>
                  </a:lnTo>
                  <a:lnTo>
                    <a:pt x="5294" y="377"/>
                  </a:lnTo>
                  <a:lnTo>
                    <a:pt x="5190" y="398"/>
                  </a:lnTo>
                  <a:lnTo>
                    <a:pt x="5106" y="377"/>
                  </a:lnTo>
                  <a:lnTo>
                    <a:pt x="4897" y="440"/>
                  </a:lnTo>
                  <a:lnTo>
                    <a:pt x="4855" y="482"/>
                  </a:lnTo>
                  <a:lnTo>
                    <a:pt x="4750" y="503"/>
                  </a:lnTo>
                  <a:lnTo>
                    <a:pt x="4667" y="440"/>
                  </a:lnTo>
                  <a:lnTo>
                    <a:pt x="4583" y="440"/>
                  </a:lnTo>
                  <a:lnTo>
                    <a:pt x="4478" y="419"/>
                  </a:lnTo>
                  <a:lnTo>
                    <a:pt x="4437" y="482"/>
                  </a:lnTo>
                  <a:lnTo>
                    <a:pt x="4458" y="524"/>
                  </a:lnTo>
                  <a:lnTo>
                    <a:pt x="4437" y="607"/>
                  </a:lnTo>
                  <a:lnTo>
                    <a:pt x="4269" y="628"/>
                  </a:lnTo>
                  <a:lnTo>
                    <a:pt x="4144" y="691"/>
                  </a:lnTo>
                  <a:lnTo>
                    <a:pt x="4060" y="628"/>
                  </a:lnTo>
                  <a:lnTo>
                    <a:pt x="3976" y="628"/>
                  </a:lnTo>
                  <a:lnTo>
                    <a:pt x="3976" y="587"/>
                  </a:lnTo>
                  <a:lnTo>
                    <a:pt x="3934" y="545"/>
                  </a:lnTo>
                  <a:lnTo>
                    <a:pt x="3872" y="607"/>
                  </a:lnTo>
                  <a:lnTo>
                    <a:pt x="3809" y="607"/>
                  </a:lnTo>
                  <a:lnTo>
                    <a:pt x="3704" y="712"/>
                  </a:lnTo>
                  <a:lnTo>
                    <a:pt x="3516" y="733"/>
                  </a:lnTo>
                  <a:lnTo>
                    <a:pt x="3537" y="712"/>
                  </a:lnTo>
                  <a:lnTo>
                    <a:pt x="3495" y="628"/>
                  </a:lnTo>
                  <a:lnTo>
                    <a:pt x="3411" y="628"/>
                  </a:lnTo>
                  <a:lnTo>
                    <a:pt x="3328" y="587"/>
                  </a:lnTo>
                  <a:lnTo>
                    <a:pt x="3244" y="545"/>
                  </a:lnTo>
                  <a:lnTo>
                    <a:pt x="3244" y="503"/>
                  </a:lnTo>
                  <a:lnTo>
                    <a:pt x="3181" y="524"/>
                  </a:lnTo>
                  <a:lnTo>
                    <a:pt x="3139" y="545"/>
                  </a:lnTo>
                  <a:lnTo>
                    <a:pt x="3035" y="587"/>
                  </a:lnTo>
                  <a:lnTo>
                    <a:pt x="2491" y="607"/>
                  </a:lnTo>
                  <a:lnTo>
                    <a:pt x="2365" y="1110"/>
                  </a:lnTo>
                  <a:lnTo>
                    <a:pt x="2449" y="1654"/>
                  </a:lnTo>
                  <a:lnTo>
                    <a:pt x="2616" y="1737"/>
                  </a:lnTo>
                  <a:lnTo>
                    <a:pt x="2721" y="1800"/>
                  </a:lnTo>
                  <a:lnTo>
                    <a:pt x="2763" y="1863"/>
                  </a:lnTo>
                  <a:lnTo>
                    <a:pt x="2805" y="1884"/>
                  </a:lnTo>
                  <a:lnTo>
                    <a:pt x="3014" y="2072"/>
                  </a:lnTo>
                  <a:lnTo>
                    <a:pt x="3035" y="2177"/>
                  </a:lnTo>
                  <a:lnTo>
                    <a:pt x="3181" y="2365"/>
                  </a:lnTo>
                  <a:lnTo>
                    <a:pt x="3223" y="2491"/>
                  </a:lnTo>
                  <a:lnTo>
                    <a:pt x="3286" y="2574"/>
                  </a:lnTo>
                  <a:lnTo>
                    <a:pt x="3286" y="2637"/>
                  </a:lnTo>
                  <a:lnTo>
                    <a:pt x="3202" y="2637"/>
                  </a:lnTo>
                  <a:lnTo>
                    <a:pt x="3181" y="2721"/>
                  </a:lnTo>
                  <a:lnTo>
                    <a:pt x="3118" y="2721"/>
                  </a:lnTo>
                  <a:lnTo>
                    <a:pt x="3097" y="2783"/>
                  </a:lnTo>
                  <a:lnTo>
                    <a:pt x="3118" y="2804"/>
                  </a:lnTo>
                  <a:lnTo>
                    <a:pt x="3097" y="2846"/>
                  </a:lnTo>
                  <a:lnTo>
                    <a:pt x="3181" y="2930"/>
                  </a:lnTo>
                  <a:lnTo>
                    <a:pt x="3139" y="3139"/>
                  </a:lnTo>
                  <a:lnTo>
                    <a:pt x="3118" y="3244"/>
                  </a:lnTo>
                  <a:lnTo>
                    <a:pt x="3035" y="3307"/>
                  </a:lnTo>
                  <a:lnTo>
                    <a:pt x="2930" y="3327"/>
                  </a:lnTo>
                  <a:lnTo>
                    <a:pt x="2867" y="3474"/>
                  </a:lnTo>
                  <a:lnTo>
                    <a:pt x="2867" y="3579"/>
                  </a:lnTo>
                  <a:lnTo>
                    <a:pt x="2805" y="3683"/>
                  </a:lnTo>
                  <a:lnTo>
                    <a:pt x="2825" y="3830"/>
                  </a:lnTo>
                  <a:lnTo>
                    <a:pt x="2805" y="3955"/>
                  </a:lnTo>
                  <a:lnTo>
                    <a:pt x="2700" y="3976"/>
                  </a:lnTo>
                  <a:lnTo>
                    <a:pt x="2679" y="3872"/>
                  </a:lnTo>
                  <a:lnTo>
                    <a:pt x="2700" y="3830"/>
                  </a:lnTo>
                  <a:lnTo>
                    <a:pt x="2616" y="3725"/>
                  </a:lnTo>
                  <a:lnTo>
                    <a:pt x="2574" y="3662"/>
                  </a:lnTo>
                  <a:lnTo>
                    <a:pt x="2491" y="3620"/>
                  </a:lnTo>
                  <a:lnTo>
                    <a:pt x="2386" y="3537"/>
                  </a:lnTo>
                  <a:lnTo>
                    <a:pt x="2281" y="3411"/>
                  </a:lnTo>
                  <a:lnTo>
                    <a:pt x="2281" y="3327"/>
                  </a:lnTo>
                  <a:lnTo>
                    <a:pt x="2240" y="3202"/>
                  </a:lnTo>
                  <a:lnTo>
                    <a:pt x="2240" y="3097"/>
                  </a:lnTo>
                  <a:lnTo>
                    <a:pt x="2281" y="2993"/>
                  </a:lnTo>
                  <a:lnTo>
                    <a:pt x="2344" y="2846"/>
                  </a:lnTo>
                  <a:lnTo>
                    <a:pt x="2449" y="2721"/>
                  </a:lnTo>
                  <a:lnTo>
                    <a:pt x="2470" y="2595"/>
                  </a:lnTo>
                  <a:lnTo>
                    <a:pt x="2470" y="2428"/>
                  </a:lnTo>
                  <a:lnTo>
                    <a:pt x="2407" y="2323"/>
                  </a:lnTo>
                  <a:lnTo>
                    <a:pt x="2261" y="2302"/>
                  </a:lnTo>
                  <a:lnTo>
                    <a:pt x="2135" y="2302"/>
                  </a:lnTo>
                  <a:lnTo>
                    <a:pt x="2072" y="2365"/>
                  </a:lnTo>
                  <a:lnTo>
                    <a:pt x="2030" y="2365"/>
                  </a:lnTo>
                  <a:lnTo>
                    <a:pt x="1968" y="2386"/>
                  </a:lnTo>
                  <a:lnTo>
                    <a:pt x="1863" y="2323"/>
                  </a:lnTo>
                  <a:lnTo>
                    <a:pt x="1863" y="2260"/>
                  </a:lnTo>
                  <a:lnTo>
                    <a:pt x="1821" y="2198"/>
                  </a:lnTo>
                  <a:lnTo>
                    <a:pt x="1779" y="2156"/>
                  </a:lnTo>
                  <a:lnTo>
                    <a:pt x="1758" y="2093"/>
                  </a:lnTo>
                  <a:lnTo>
                    <a:pt x="1612" y="2114"/>
                  </a:lnTo>
                  <a:lnTo>
                    <a:pt x="1424" y="2177"/>
                  </a:lnTo>
                  <a:lnTo>
                    <a:pt x="1089" y="2302"/>
                  </a:lnTo>
                  <a:lnTo>
                    <a:pt x="984" y="2323"/>
                  </a:lnTo>
                  <a:lnTo>
                    <a:pt x="398" y="2595"/>
                  </a:lnTo>
                  <a:lnTo>
                    <a:pt x="273" y="2595"/>
                  </a:lnTo>
                  <a:lnTo>
                    <a:pt x="43" y="2700"/>
                  </a:lnTo>
                  <a:lnTo>
                    <a:pt x="1" y="2783"/>
                  </a:lnTo>
                  <a:lnTo>
                    <a:pt x="43" y="2951"/>
                  </a:lnTo>
                  <a:lnTo>
                    <a:pt x="43" y="3035"/>
                  </a:lnTo>
                  <a:lnTo>
                    <a:pt x="64" y="3223"/>
                  </a:lnTo>
                  <a:lnTo>
                    <a:pt x="273" y="3244"/>
                  </a:lnTo>
                  <a:lnTo>
                    <a:pt x="356" y="3244"/>
                  </a:lnTo>
                  <a:lnTo>
                    <a:pt x="377" y="3327"/>
                  </a:lnTo>
                  <a:lnTo>
                    <a:pt x="419" y="3307"/>
                  </a:lnTo>
                  <a:lnTo>
                    <a:pt x="482" y="3244"/>
                  </a:lnTo>
                  <a:lnTo>
                    <a:pt x="628" y="3265"/>
                  </a:lnTo>
                  <a:lnTo>
                    <a:pt x="796" y="3369"/>
                  </a:lnTo>
                  <a:lnTo>
                    <a:pt x="901" y="3516"/>
                  </a:lnTo>
                  <a:lnTo>
                    <a:pt x="1005" y="3537"/>
                  </a:lnTo>
                  <a:lnTo>
                    <a:pt x="1193" y="3537"/>
                  </a:lnTo>
                  <a:lnTo>
                    <a:pt x="1298" y="3620"/>
                  </a:lnTo>
                  <a:lnTo>
                    <a:pt x="1340" y="3683"/>
                  </a:lnTo>
                  <a:lnTo>
                    <a:pt x="1465" y="3725"/>
                  </a:lnTo>
                  <a:lnTo>
                    <a:pt x="1465" y="3788"/>
                  </a:lnTo>
                  <a:lnTo>
                    <a:pt x="1424" y="3892"/>
                  </a:lnTo>
                  <a:lnTo>
                    <a:pt x="1445" y="3976"/>
                  </a:lnTo>
                  <a:lnTo>
                    <a:pt x="1424" y="4060"/>
                  </a:lnTo>
                  <a:lnTo>
                    <a:pt x="1445" y="4144"/>
                  </a:lnTo>
                  <a:lnTo>
                    <a:pt x="1445" y="4206"/>
                  </a:lnTo>
                  <a:lnTo>
                    <a:pt x="1403" y="4290"/>
                  </a:lnTo>
                  <a:lnTo>
                    <a:pt x="1361" y="4457"/>
                  </a:lnTo>
                  <a:lnTo>
                    <a:pt x="1319" y="4562"/>
                  </a:lnTo>
                  <a:lnTo>
                    <a:pt x="1361" y="4604"/>
                  </a:lnTo>
                  <a:lnTo>
                    <a:pt x="1445" y="4604"/>
                  </a:lnTo>
                  <a:lnTo>
                    <a:pt x="1424" y="4688"/>
                  </a:lnTo>
                  <a:lnTo>
                    <a:pt x="1319" y="4729"/>
                  </a:lnTo>
                  <a:lnTo>
                    <a:pt x="1319" y="4834"/>
                  </a:lnTo>
                  <a:lnTo>
                    <a:pt x="1319" y="4980"/>
                  </a:lnTo>
                  <a:lnTo>
                    <a:pt x="1235" y="5001"/>
                  </a:lnTo>
                  <a:lnTo>
                    <a:pt x="1235" y="5043"/>
                  </a:lnTo>
                  <a:lnTo>
                    <a:pt x="1340" y="5127"/>
                  </a:lnTo>
                  <a:lnTo>
                    <a:pt x="1361" y="5232"/>
                  </a:lnTo>
                  <a:lnTo>
                    <a:pt x="1319" y="5294"/>
                  </a:lnTo>
                  <a:lnTo>
                    <a:pt x="1319" y="5399"/>
                  </a:lnTo>
                  <a:lnTo>
                    <a:pt x="1361" y="5441"/>
                  </a:lnTo>
                  <a:lnTo>
                    <a:pt x="1403" y="5524"/>
                  </a:lnTo>
                  <a:lnTo>
                    <a:pt x="1319" y="5629"/>
                  </a:lnTo>
                  <a:lnTo>
                    <a:pt x="1214" y="5734"/>
                  </a:lnTo>
                  <a:lnTo>
                    <a:pt x="1193" y="5776"/>
                  </a:lnTo>
                  <a:lnTo>
                    <a:pt x="1110" y="5776"/>
                  </a:lnTo>
                  <a:lnTo>
                    <a:pt x="1089" y="5859"/>
                  </a:lnTo>
                  <a:lnTo>
                    <a:pt x="1110" y="5964"/>
                  </a:lnTo>
                  <a:lnTo>
                    <a:pt x="1089" y="6048"/>
                  </a:lnTo>
                  <a:lnTo>
                    <a:pt x="1047" y="6194"/>
                  </a:lnTo>
                  <a:lnTo>
                    <a:pt x="1026" y="6278"/>
                  </a:lnTo>
                  <a:lnTo>
                    <a:pt x="1026" y="6466"/>
                  </a:lnTo>
                  <a:lnTo>
                    <a:pt x="398" y="7115"/>
                  </a:lnTo>
                  <a:lnTo>
                    <a:pt x="461" y="7282"/>
                  </a:lnTo>
                  <a:lnTo>
                    <a:pt x="482" y="7429"/>
                  </a:lnTo>
                  <a:lnTo>
                    <a:pt x="566" y="7554"/>
                  </a:lnTo>
                  <a:lnTo>
                    <a:pt x="566" y="7847"/>
                  </a:lnTo>
                  <a:lnTo>
                    <a:pt x="524" y="7868"/>
                  </a:lnTo>
                  <a:lnTo>
                    <a:pt x="524" y="7973"/>
                  </a:lnTo>
                  <a:lnTo>
                    <a:pt x="587" y="8077"/>
                  </a:lnTo>
                  <a:lnTo>
                    <a:pt x="608" y="8224"/>
                  </a:lnTo>
                  <a:lnTo>
                    <a:pt x="608" y="8684"/>
                  </a:lnTo>
                  <a:lnTo>
                    <a:pt x="566" y="8851"/>
                  </a:lnTo>
                  <a:lnTo>
                    <a:pt x="566" y="9019"/>
                  </a:lnTo>
                  <a:lnTo>
                    <a:pt x="566" y="9207"/>
                  </a:lnTo>
                  <a:lnTo>
                    <a:pt x="566" y="9228"/>
                  </a:lnTo>
                  <a:lnTo>
                    <a:pt x="628" y="9270"/>
                  </a:lnTo>
                  <a:lnTo>
                    <a:pt x="691" y="9333"/>
                  </a:lnTo>
                  <a:lnTo>
                    <a:pt x="733" y="9395"/>
                  </a:lnTo>
                  <a:lnTo>
                    <a:pt x="712" y="9437"/>
                  </a:lnTo>
                  <a:lnTo>
                    <a:pt x="712" y="9521"/>
                  </a:lnTo>
                  <a:lnTo>
                    <a:pt x="691" y="9626"/>
                  </a:lnTo>
                  <a:lnTo>
                    <a:pt x="691" y="9646"/>
                  </a:lnTo>
                  <a:lnTo>
                    <a:pt x="733" y="9646"/>
                  </a:lnTo>
                  <a:lnTo>
                    <a:pt x="942" y="9709"/>
                  </a:lnTo>
                  <a:lnTo>
                    <a:pt x="1047" y="9709"/>
                  </a:lnTo>
                  <a:lnTo>
                    <a:pt x="1089" y="9605"/>
                  </a:lnTo>
                  <a:lnTo>
                    <a:pt x="1131" y="9500"/>
                  </a:lnTo>
                  <a:lnTo>
                    <a:pt x="1152" y="9333"/>
                  </a:lnTo>
                  <a:lnTo>
                    <a:pt x="1131" y="9291"/>
                  </a:lnTo>
                  <a:lnTo>
                    <a:pt x="1110" y="9291"/>
                  </a:lnTo>
                  <a:lnTo>
                    <a:pt x="1089" y="9395"/>
                  </a:lnTo>
                  <a:lnTo>
                    <a:pt x="1005" y="9374"/>
                  </a:lnTo>
                  <a:lnTo>
                    <a:pt x="942" y="9437"/>
                  </a:lnTo>
                  <a:lnTo>
                    <a:pt x="942" y="9333"/>
                  </a:lnTo>
                  <a:lnTo>
                    <a:pt x="901" y="9228"/>
                  </a:lnTo>
                  <a:lnTo>
                    <a:pt x="880" y="9207"/>
                  </a:lnTo>
                  <a:lnTo>
                    <a:pt x="921" y="9165"/>
                  </a:lnTo>
                  <a:lnTo>
                    <a:pt x="984" y="9165"/>
                  </a:lnTo>
                  <a:lnTo>
                    <a:pt x="1026" y="9019"/>
                  </a:lnTo>
                  <a:lnTo>
                    <a:pt x="1110" y="8977"/>
                  </a:lnTo>
                  <a:lnTo>
                    <a:pt x="1131" y="8893"/>
                  </a:lnTo>
                  <a:lnTo>
                    <a:pt x="1298" y="8872"/>
                  </a:lnTo>
                  <a:lnTo>
                    <a:pt x="1465" y="8663"/>
                  </a:lnTo>
                  <a:lnTo>
                    <a:pt x="1989" y="8579"/>
                  </a:lnTo>
                  <a:lnTo>
                    <a:pt x="2365" y="8391"/>
                  </a:lnTo>
                  <a:lnTo>
                    <a:pt x="2574" y="8182"/>
                  </a:lnTo>
                  <a:lnTo>
                    <a:pt x="2616" y="8035"/>
                  </a:lnTo>
                  <a:lnTo>
                    <a:pt x="2679" y="7931"/>
                  </a:lnTo>
                  <a:lnTo>
                    <a:pt x="2679" y="7847"/>
                  </a:lnTo>
                  <a:lnTo>
                    <a:pt x="2574" y="7910"/>
                  </a:lnTo>
                  <a:lnTo>
                    <a:pt x="2553" y="7805"/>
                  </a:lnTo>
                  <a:lnTo>
                    <a:pt x="2595" y="7805"/>
                  </a:lnTo>
                  <a:lnTo>
                    <a:pt x="2595" y="7701"/>
                  </a:lnTo>
                  <a:lnTo>
                    <a:pt x="2658" y="7617"/>
                  </a:lnTo>
                  <a:lnTo>
                    <a:pt x="2658" y="7533"/>
                  </a:lnTo>
                  <a:lnTo>
                    <a:pt x="2721" y="7345"/>
                  </a:lnTo>
                  <a:lnTo>
                    <a:pt x="2700" y="7324"/>
                  </a:lnTo>
                  <a:lnTo>
                    <a:pt x="2700" y="7177"/>
                  </a:lnTo>
                  <a:lnTo>
                    <a:pt x="2763" y="7115"/>
                  </a:lnTo>
                  <a:lnTo>
                    <a:pt x="2763" y="6968"/>
                  </a:lnTo>
                  <a:lnTo>
                    <a:pt x="2721" y="6968"/>
                  </a:lnTo>
                  <a:lnTo>
                    <a:pt x="2721" y="6822"/>
                  </a:lnTo>
                  <a:lnTo>
                    <a:pt x="2658" y="6968"/>
                  </a:lnTo>
                  <a:lnTo>
                    <a:pt x="2658" y="7073"/>
                  </a:lnTo>
                  <a:lnTo>
                    <a:pt x="2595" y="7094"/>
                  </a:lnTo>
                  <a:lnTo>
                    <a:pt x="2574" y="6968"/>
                  </a:lnTo>
                  <a:lnTo>
                    <a:pt x="2595" y="6592"/>
                  </a:lnTo>
                  <a:lnTo>
                    <a:pt x="2553" y="6466"/>
                  </a:lnTo>
                  <a:lnTo>
                    <a:pt x="2553" y="6340"/>
                  </a:lnTo>
                  <a:lnTo>
                    <a:pt x="2470" y="6236"/>
                  </a:lnTo>
                  <a:lnTo>
                    <a:pt x="2407" y="6194"/>
                  </a:lnTo>
                  <a:lnTo>
                    <a:pt x="2491" y="6152"/>
                  </a:lnTo>
                  <a:lnTo>
                    <a:pt x="2491" y="6068"/>
                  </a:lnTo>
                  <a:lnTo>
                    <a:pt x="2302" y="5838"/>
                  </a:lnTo>
                  <a:lnTo>
                    <a:pt x="2386" y="5755"/>
                  </a:lnTo>
                  <a:lnTo>
                    <a:pt x="2365" y="5650"/>
                  </a:lnTo>
                  <a:lnTo>
                    <a:pt x="2407" y="5608"/>
                  </a:lnTo>
                  <a:lnTo>
                    <a:pt x="2407" y="5524"/>
                  </a:lnTo>
                  <a:lnTo>
                    <a:pt x="2365" y="5441"/>
                  </a:lnTo>
                  <a:lnTo>
                    <a:pt x="2365" y="5399"/>
                  </a:lnTo>
                  <a:lnTo>
                    <a:pt x="2407" y="5399"/>
                  </a:lnTo>
                  <a:lnTo>
                    <a:pt x="2512" y="5462"/>
                  </a:lnTo>
                  <a:lnTo>
                    <a:pt x="2574" y="5399"/>
                  </a:lnTo>
                  <a:lnTo>
                    <a:pt x="2721" y="5399"/>
                  </a:lnTo>
                  <a:lnTo>
                    <a:pt x="2825" y="5315"/>
                  </a:lnTo>
                  <a:lnTo>
                    <a:pt x="2805" y="5190"/>
                  </a:lnTo>
                  <a:lnTo>
                    <a:pt x="3118" y="4980"/>
                  </a:lnTo>
                  <a:lnTo>
                    <a:pt x="3244" y="4980"/>
                  </a:lnTo>
                  <a:lnTo>
                    <a:pt x="3244" y="4897"/>
                  </a:lnTo>
                  <a:lnTo>
                    <a:pt x="3307" y="4876"/>
                  </a:lnTo>
                  <a:lnTo>
                    <a:pt x="3349" y="4813"/>
                  </a:lnTo>
                  <a:lnTo>
                    <a:pt x="3349" y="4771"/>
                  </a:lnTo>
                  <a:lnTo>
                    <a:pt x="3600" y="4625"/>
                  </a:lnTo>
                  <a:lnTo>
                    <a:pt x="3621" y="4562"/>
                  </a:lnTo>
                  <a:lnTo>
                    <a:pt x="3662" y="4520"/>
                  </a:lnTo>
                  <a:lnTo>
                    <a:pt x="3704" y="4374"/>
                  </a:lnTo>
                  <a:lnTo>
                    <a:pt x="3746" y="4478"/>
                  </a:lnTo>
                  <a:lnTo>
                    <a:pt x="3830" y="4416"/>
                  </a:lnTo>
                  <a:lnTo>
                    <a:pt x="3955" y="4269"/>
                  </a:lnTo>
                  <a:lnTo>
                    <a:pt x="3955" y="4185"/>
                  </a:lnTo>
                  <a:lnTo>
                    <a:pt x="4018" y="4248"/>
                  </a:lnTo>
                  <a:lnTo>
                    <a:pt x="4248" y="4081"/>
                  </a:lnTo>
                  <a:lnTo>
                    <a:pt x="4437" y="3997"/>
                  </a:lnTo>
                  <a:lnTo>
                    <a:pt x="4437" y="3976"/>
                  </a:lnTo>
                  <a:lnTo>
                    <a:pt x="4562" y="3976"/>
                  </a:lnTo>
                  <a:lnTo>
                    <a:pt x="4918" y="3788"/>
                  </a:lnTo>
                  <a:lnTo>
                    <a:pt x="4960" y="3725"/>
                  </a:lnTo>
                  <a:lnTo>
                    <a:pt x="5022" y="3683"/>
                  </a:lnTo>
                  <a:lnTo>
                    <a:pt x="5399" y="3474"/>
                  </a:lnTo>
                  <a:lnTo>
                    <a:pt x="5399" y="3369"/>
                  </a:lnTo>
                  <a:lnTo>
                    <a:pt x="5504" y="3369"/>
                  </a:lnTo>
                  <a:lnTo>
                    <a:pt x="5608" y="3223"/>
                  </a:lnTo>
                  <a:lnTo>
                    <a:pt x="5608" y="3139"/>
                  </a:lnTo>
                  <a:lnTo>
                    <a:pt x="5734" y="2993"/>
                  </a:lnTo>
                  <a:lnTo>
                    <a:pt x="5818" y="2951"/>
                  </a:lnTo>
                  <a:lnTo>
                    <a:pt x="5818" y="2846"/>
                  </a:lnTo>
                  <a:lnTo>
                    <a:pt x="5859" y="2783"/>
                  </a:lnTo>
                  <a:lnTo>
                    <a:pt x="5797" y="2783"/>
                  </a:lnTo>
                  <a:lnTo>
                    <a:pt x="5755" y="2804"/>
                  </a:lnTo>
                  <a:lnTo>
                    <a:pt x="5734" y="2742"/>
                  </a:lnTo>
                  <a:lnTo>
                    <a:pt x="5838" y="2679"/>
                  </a:lnTo>
                  <a:lnTo>
                    <a:pt x="5901" y="2679"/>
                  </a:lnTo>
                  <a:lnTo>
                    <a:pt x="5922" y="2616"/>
                  </a:lnTo>
                  <a:lnTo>
                    <a:pt x="5901" y="2574"/>
                  </a:lnTo>
                  <a:lnTo>
                    <a:pt x="5943" y="2532"/>
                  </a:lnTo>
                  <a:lnTo>
                    <a:pt x="6006" y="2470"/>
                  </a:lnTo>
                  <a:lnTo>
                    <a:pt x="5964" y="2219"/>
                  </a:lnTo>
                  <a:lnTo>
                    <a:pt x="5943" y="2198"/>
                  </a:lnTo>
                  <a:lnTo>
                    <a:pt x="5838" y="2198"/>
                  </a:lnTo>
                  <a:lnTo>
                    <a:pt x="5797" y="2177"/>
                  </a:lnTo>
                  <a:lnTo>
                    <a:pt x="5818" y="2114"/>
                  </a:lnTo>
                  <a:lnTo>
                    <a:pt x="5901" y="2114"/>
                  </a:lnTo>
                  <a:lnTo>
                    <a:pt x="5901" y="1863"/>
                  </a:lnTo>
                  <a:lnTo>
                    <a:pt x="5859" y="1800"/>
                  </a:lnTo>
                  <a:lnTo>
                    <a:pt x="5901" y="1800"/>
                  </a:lnTo>
                  <a:lnTo>
                    <a:pt x="5922" y="1528"/>
                  </a:lnTo>
                  <a:lnTo>
                    <a:pt x="5901" y="1361"/>
                  </a:lnTo>
                  <a:lnTo>
                    <a:pt x="5964" y="1319"/>
                  </a:lnTo>
                  <a:lnTo>
                    <a:pt x="5943" y="1151"/>
                  </a:lnTo>
                  <a:lnTo>
                    <a:pt x="5922" y="1131"/>
                  </a:lnTo>
                  <a:lnTo>
                    <a:pt x="5922" y="963"/>
                  </a:lnTo>
                  <a:lnTo>
                    <a:pt x="5964" y="942"/>
                  </a:lnTo>
                  <a:lnTo>
                    <a:pt x="5901" y="817"/>
                  </a:lnTo>
                  <a:lnTo>
                    <a:pt x="5859" y="628"/>
                  </a:lnTo>
                  <a:lnTo>
                    <a:pt x="5922" y="587"/>
                  </a:lnTo>
                  <a:lnTo>
                    <a:pt x="5901" y="545"/>
                  </a:lnTo>
                  <a:lnTo>
                    <a:pt x="5901" y="503"/>
                  </a:lnTo>
                  <a:lnTo>
                    <a:pt x="5901" y="440"/>
                  </a:lnTo>
                  <a:lnTo>
                    <a:pt x="6027" y="273"/>
                  </a:lnTo>
                  <a:lnTo>
                    <a:pt x="5964" y="231"/>
                  </a:lnTo>
                  <a:lnTo>
                    <a:pt x="6027" y="168"/>
                  </a:lnTo>
                  <a:lnTo>
                    <a:pt x="6027" y="22"/>
                  </a:lnTo>
                  <a:lnTo>
                    <a:pt x="6006"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7044;p56"/>
            <p:cNvSpPr/>
            <p:nvPr/>
          </p:nvSpPr>
          <p:spPr>
            <a:xfrm>
              <a:off x="3951893" y="3317378"/>
              <a:ext cx="9978" cy="10724"/>
            </a:xfrm>
            <a:custGeom>
              <a:avLst/>
              <a:gdLst/>
              <a:ahLst/>
              <a:cxnLst/>
              <a:rect l="l" t="t" r="r" b="b"/>
              <a:pathLst>
                <a:path w="838" h="943" extrusionOk="0">
                  <a:moveTo>
                    <a:pt x="314" y="1"/>
                  </a:moveTo>
                  <a:lnTo>
                    <a:pt x="209" y="43"/>
                  </a:lnTo>
                  <a:lnTo>
                    <a:pt x="188" y="189"/>
                  </a:lnTo>
                  <a:lnTo>
                    <a:pt x="63" y="440"/>
                  </a:lnTo>
                  <a:lnTo>
                    <a:pt x="0" y="566"/>
                  </a:lnTo>
                  <a:lnTo>
                    <a:pt x="42" y="649"/>
                  </a:lnTo>
                  <a:lnTo>
                    <a:pt x="105" y="712"/>
                  </a:lnTo>
                  <a:lnTo>
                    <a:pt x="168" y="817"/>
                  </a:lnTo>
                  <a:lnTo>
                    <a:pt x="377" y="921"/>
                  </a:lnTo>
                  <a:lnTo>
                    <a:pt x="586" y="942"/>
                  </a:lnTo>
                  <a:lnTo>
                    <a:pt x="670" y="921"/>
                  </a:lnTo>
                  <a:lnTo>
                    <a:pt x="712" y="817"/>
                  </a:lnTo>
                  <a:lnTo>
                    <a:pt x="691" y="712"/>
                  </a:lnTo>
                  <a:lnTo>
                    <a:pt x="774" y="691"/>
                  </a:lnTo>
                  <a:lnTo>
                    <a:pt x="795" y="649"/>
                  </a:lnTo>
                  <a:lnTo>
                    <a:pt x="795" y="629"/>
                  </a:lnTo>
                  <a:lnTo>
                    <a:pt x="816" y="524"/>
                  </a:lnTo>
                  <a:lnTo>
                    <a:pt x="816" y="440"/>
                  </a:lnTo>
                  <a:lnTo>
                    <a:pt x="837" y="398"/>
                  </a:lnTo>
                  <a:lnTo>
                    <a:pt x="795" y="336"/>
                  </a:lnTo>
                  <a:lnTo>
                    <a:pt x="732" y="273"/>
                  </a:lnTo>
                  <a:lnTo>
                    <a:pt x="670" y="231"/>
                  </a:lnTo>
                  <a:lnTo>
                    <a:pt x="670" y="210"/>
                  </a:lnTo>
                  <a:lnTo>
                    <a:pt x="565" y="189"/>
                  </a:lnTo>
                  <a:lnTo>
                    <a:pt x="481" y="105"/>
                  </a:lnTo>
                  <a:lnTo>
                    <a:pt x="314"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7045;p56"/>
            <p:cNvSpPr/>
            <p:nvPr/>
          </p:nvSpPr>
          <p:spPr>
            <a:xfrm>
              <a:off x="3925232" y="3338554"/>
              <a:ext cx="15956" cy="14295"/>
            </a:xfrm>
            <a:custGeom>
              <a:avLst/>
              <a:gdLst/>
              <a:ahLst/>
              <a:cxnLst/>
              <a:rect l="l" t="t" r="r" b="b"/>
              <a:pathLst>
                <a:path w="1340" h="1257" extrusionOk="0">
                  <a:moveTo>
                    <a:pt x="775" y="1"/>
                  </a:moveTo>
                  <a:lnTo>
                    <a:pt x="754" y="43"/>
                  </a:lnTo>
                  <a:lnTo>
                    <a:pt x="670" y="106"/>
                  </a:lnTo>
                  <a:lnTo>
                    <a:pt x="628" y="147"/>
                  </a:lnTo>
                  <a:lnTo>
                    <a:pt x="419" y="189"/>
                  </a:lnTo>
                  <a:lnTo>
                    <a:pt x="293" y="315"/>
                  </a:lnTo>
                  <a:lnTo>
                    <a:pt x="231" y="440"/>
                  </a:lnTo>
                  <a:lnTo>
                    <a:pt x="84" y="566"/>
                  </a:lnTo>
                  <a:lnTo>
                    <a:pt x="0" y="629"/>
                  </a:lnTo>
                  <a:lnTo>
                    <a:pt x="42" y="733"/>
                  </a:lnTo>
                  <a:lnTo>
                    <a:pt x="126" y="796"/>
                  </a:lnTo>
                  <a:lnTo>
                    <a:pt x="126" y="859"/>
                  </a:lnTo>
                  <a:lnTo>
                    <a:pt x="210" y="943"/>
                  </a:lnTo>
                  <a:lnTo>
                    <a:pt x="210" y="1047"/>
                  </a:lnTo>
                  <a:lnTo>
                    <a:pt x="293" y="1131"/>
                  </a:lnTo>
                  <a:lnTo>
                    <a:pt x="356" y="1194"/>
                  </a:lnTo>
                  <a:lnTo>
                    <a:pt x="503" y="1256"/>
                  </a:lnTo>
                  <a:lnTo>
                    <a:pt x="607" y="1256"/>
                  </a:lnTo>
                  <a:lnTo>
                    <a:pt x="628" y="1194"/>
                  </a:lnTo>
                  <a:lnTo>
                    <a:pt x="670" y="1152"/>
                  </a:lnTo>
                  <a:lnTo>
                    <a:pt x="712" y="1026"/>
                  </a:lnTo>
                  <a:lnTo>
                    <a:pt x="816" y="984"/>
                  </a:lnTo>
                  <a:lnTo>
                    <a:pt x="879" y="943"/>
                  </a:lnTo>
                  <a:lnTo>
                    <a:pt x="984" y="922"/>
                  </a:lnTo>
                  <a:lnTo>
                    <a:pt x="1067" y="943"/>
                  </a:lnTo>
                  <a:lnTo>
                    <a:pt x="1172" y="859"/>
                  </a:lnTo>
                  <a:lnTo>
                    <a:pt x="1193" y="775"/>
                  </a:lnTo>
                  <a:lnTo>
                    <a:pt x="1151" y="733"/>
                  </a:lnTo>
                  <a:lnTo>
                    <a:pt x="1130" y="650"/>
                  </a:lnTo>
                  <a:lnTo>
                    <a:pt x="1235" y="608"/>
                  </a:lnTo>
                  <a:lnTo>
                    <a:pt x="1339" y="524"/>
                  </a:lnTo>
                  <a:lnTo>
                    <a:pt x="1339" y="399"/>
                  </a:lnTo>
                  <a:lnTo>
                    <a:pt x="1256" y="147"/>
                  </a:lnTo>
                  <a:lnTo>
                    <a:pt x="1130" y="43"/>
                  </a:lnTo>
                  <a:lnTo>
                    <a:pt x="1026" y="85"/>
                  </a:lnTo>
                  <a:lnTo>
                    <a:pt x="942" y="22"/>
                  </a:lnTo>
                  <a:lnTo>
                    <a:pt x="921" y="43"/>
                  </a:lnTo>
                  <a:lnTo>
                    <a:pt x="858" y="22"/>
                  </a:lnTo>
                  <a:lnTo>
                    <a:pt x="775"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7046;p56"/>
            <p:cNvSpPr/>
            <p:nvPr/>
          </p:nvSpPr>
          <p:spPr>
            <a:xfrm>
              <a:off x="4226694" y="2879548"/>
              <a:ext cx="50095" cy="39508"/>
            </a:xfrm>
            <a:custGeom>
              <a:avLst/>
              <a:gdLst/>
              <a:ahLst/>
              <a:cxnLst/>
              <a:rect l="l" t="t" r="r" b="b"/>
              <a:pathLst>
                <a:path w="4207" h="3474" extrusionOk="0">
                  <a:moveTo>
                    <a:pt x="1507" y="0"/>
                  </a:moveTo>
                  <a:lnTo>
                    <a:pt x="1466" y="63"/>
                  </a:lnTo>
                  <a:lnTo>
                    <a:pt x="1403" y="105"/>
                  </a:lnTo>
                  <a:lnTo>
                    <a:pt x="1298" y="105"/>
                  </a:lnTo>
                  <a:lnTo>
                    <a:pt x="1256" y="126"/>
                  </a:lnTo>
                  <a:lnTo>
                    <a:pt x="1152" y="63"/>
                  </a:lnTo>
                  <a:lnTo>
                    <a:pt x="1068" y="63"/>
                  </a:lnTo>
                  <a:lnTo>
                    <a:pt x="1026" y="105"/>
                  </a:lnTo>
                  <a:lnTo>
                    <a:pt x="880" y="293"/>
                  </a:lnTo>
                  <a:lnTo>
                    <a:pt x="629" y="398"/>
                  </a:lnTo>
                  <a:lnTo>
                    <a:pt x="231" y="503"/>
                  </a:lnTo>
                  <a:lnTo>
                    <a:pt x="252" y="586"/>
                  </a:lnTo>
                  <a:lnTo>
                    <a:pt x="1" y="754"/>
                  </a:lnTo>
                  <a:lnTo>
                    <a:pt x="22" y="1005"/>
                  </a:lnTo>
                  <a:lnTo>
                    <a:pt x="106" y="1067"/>
                  </a:lnTo>
                  <a:lnTo>
                    <a:pt x="189" y="1047"/>
                  </a:lnTo>
                  <a:lnTo>
                    <a:pt x="294" y="1005"/>
                  </a:lnTo>
                  <a:lnTo>
                    <a:pt x="419" y="1151"/>
                  </a:lnTo>
                  <a:lnTo>
                    <a:pt x="566" y="1277"/>
                  </a:lnTo>
                  <a:lnTo>
                    <a:pt x="733" y="1360"/>
                  </a:lnTo>
                  <a:lnTo>
                    <a:pt x="754" y="1486"/>
                  </a:lnTo>
                  <a:lnTo>
                    <a:pt x="901" y="1549"/>
                  </a:lnTo>
                  <a:lnTo>
                    <a:pt x="901" y="1674"/>
                  </a:lnTo>
                  <a:lnTo>
                    <a:pt x="754" y="1779"/>
                  </a:lnTo>
                  <a:lnTo>
                    <a:pt x="754" y="1904"/>
                  </a:lnTo>
                  <a:lnTo>
                    <a:pt x="650" y="1946"/>
                  </a:lnTo>
                  <a:lnTo>
                    <a:pt x="650" y="2114"/>
                  </a:lnTo>
                  <a:lnTo>
                    <a:pt x="754" y="2302"/>
                  </a:lnTo>
                  <a:lnTo>
                    <a:pt x="859" y="2679"/>
                  </a:lnTo>
                  <a:lnTo>
                    <a:pt x="880" y="2846"/>
                  </a:lnTo>
                  <a:lnTo>
                    <a:pt x="1089" y="3034"/>
                  </a:lnTo>
                  <a:lnTo>
                    <a:pt x="1298" y="3097"/>
                  </a:lnTo>
                  <a:lnTo>
                    <a:pt x="1507" y="3160"/>
                  </a:lnTo>
                  <a:lnTo>
                    <a:pt x="1570" y="3327"/>
                  </a:lnTo>
                  <a:lnTo>
                    <a:pt x="1759" y="3348"/>
                  </a:lnTo>
                  <a:lnTo>
                    <a:pt x="1884" y="3306"/>
                  </a:lnTo>
                  <a:lnTo>
                    <a:pt x="2031" y="3348"/>
                  </a:lnTo>
                  <a:lnTo>
                    <a:pt x="2031" y="3474"/>
                  </a:lnTo>
                  <a:lnTo>
                    <a:pt x="2093" y="3432"/>
                  </a:lnTo>
                  <a:lnTo>
                    <a:pt x="2240" y="3139"/>
                  </a:lnTo>
                  <a:lnTo>
                    <a:pt x="2428" y="2992"/>
                  </a:lnTo>
                  <a:lnTo>
                    <a:pt x="2554" y="2992"/>
                  </a:lnTo>
                  <a:lnTo>
                    <a:pt x="2637" y="2846"/>
                  </a:lnTo>
                  <a:lnTo>
                    <a:pt x="2763" y="2846"/>
                  </a:lnTo>
                  <a:lnTo>
                    <a:pt x="3077" y="3055"/>
                  </a:lnTo>
                  <a:lnTo>
                    <a:pt x="3244" y="2951"/>
                  </a:lnTo>
                  <a:lnTo>
                    <a:pt x="3391" y="3034"/>
                  </a:lnTo>
                  <a:lnTo>
                    <a:pt x="3453" y="3202"/>
                  </a:lnTo>
                  <a:lnTo>
                    <a:pt x="3600" y="3202"/>
                  </a:lnTo>
                  <a:lnTo>
                    <a:pt x="3851" y="3327"/>
                  </a:lnTo>
                  <a:lnTo>
                    <a:pt x="3997" y="3139"/>
                  </a:lnTo>
                  <a:lnTo>
                    <a:pt x="4102" y="3202"/>
                  </a:lnTo>
                  <a:lnTo>
                    <a:pt x="4123" y="3264"/>
                  </a:lnTo>
                  <a:lnTo>
                    <a:pt x="4207" y="3139"/>
                  </a:lnTo>
                  <a:lnTo>
                    <a:pt x="4165" y="2930"/>
                  </a:lnTo>
                  <a:lnTo>
                    <a:pt x="4102" y="2679"/>
                  </a:lnTo>
                  <a:lnTo>
                    <a:pt x="3955" y="2637"/>
                  </a:lnTo>
                  <a:lnTo>
                    <a:pt x="3851" y="2386"/>
                  </a:lnTo>
                  <a:lnTo>
                    <a:pt x="3851" y="2114"/>
                  </a:lnTo>
                  <a:lnTo>
                    <a:pt x="3767" y="1967"/>
                  </a:lnTo>
                  <a:lnTo>
                    <a:pt x="3579" y="1863"/>
                  </a:lnTo>
                  <a:lnTo>
                    <a:pt x="3432" y="1695"/>
                  </a:lnTo>
                  <a:lnTo>
                    <a:pt x="3328" y="1423"/>
                  </a:lnTo>
                  <a:lnTo>
                    <a:pt x="3139" y="1319"/>
                  </a:lnTo>
                  <a:lnTo>
                    <a:pt x="2909" y="1235"/>
                  </a:lnTo>
                  <a:lnTo>
                    <a:pt x="2867" y="1109"/>
                  </a:lnTo>
                  <a:lnTo>
                    <a:pt x="2763" y="1067"/>
                  </a:lnTo>
                  <a:lnTo>
                    <a:pt x="2554" y="1067"/>
                  </a:lnTo>
                  <a:lnTo>
                    <a:pt x="2323" y="1047"/>
                  </a:lnTo>
                  <a:lnTo>
                    <a:pt x="2240" y="963"/>
                  </a:lnTo>
                  <a:lnTo>
                    <a:pt x="2177" y="900"/>
                  </a:lnTo>
                  <a:lnTo>
                    <a:pt x="2135" y="733"/>
                  </a:lnTo>
                  <a:lnTo>
                    <a:pt x="2010" y="649"/>
                  </a:lnTo>
                  <a:lnTo>
                    <a:pt x="1759" y="272"/>
                  </a:lnTo>
                  <a:lnTo>
                    <a:pt x="1675" y="84"/>
                  </a:lnTo>
                  <a:lnTo>
                    <a:pt x="1591"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7047;p56"/>
            <p:cNvSpPr/>
            <p:nvPr/>
          </p:nvSpPr>
          <p:spPr>
            <a:xfrm>
              <a:off x="4226694" y="2879548"/>
              <a:ext cx="50095" cy="39508"/>
            </a:xfrm>
            <a:custGeom>
              <a:avLst/>
              <a:gdLst/>
              <a:ahLst/>
              <a:cxnLst/>
              <a:rect l="l" t="t" r="r" b="b"/>
              <a:pathLst>
                <a:path w="4207" h="3474" extrusionOk="0">
                  <a:moveTo>
                    <a:pt x="1507" y="0"/>
                  </a:moveTo>
                  <a:lnTo>
                    <a:pt x="1466" y="63"/>
                  </a:lnTo>
                  <a:lnTo>
                    <a:pt x="1403" y="105"/>
                  </a:lnTo>
                  <a:lnTo>
                    <a:pt x="1298" y="105"/>
                  </a:lnTo>
                  <a:lnTo>
                    <a:pt x="1256" y="126"/>
                  </a:lnTo>
                  <a:lnTo>
                    <a:pt x="1152" y="63"/>
                  </a:lnTo>
                  <a:lnTo>
                    <a:pt x="1068" y="63"/>
                  </a:lnTo>
                  <a:lnTo>
                    <a:pt x="1026" y="105"/>
                  </a:lnTo>
                  <a:lnTo>
                    <a:pt x="880" y="293"/>
                  </a:lnTo>
                  <a:lnTo>
                    <a:pt x="629" y="398"/>
                  </a:lnTo>
                  <a:lnTo>
                    <a:pt x="231" y="503"/>
                  </a:lnTo>
                  <a:lnTo>
                    <a:pt x="252" y="586"/>
                  </a:lnTo>
                  <a:lnTo>
                    <a:pt x="1" y="754"/>
                  </a:lnTo>
                  <a:lnTo>
                    <a:pt x="22" y="1005"/>
                  </a:lnTo>
                  <a:lnTo>
                    <a:pt x="106" y="1067"/>
                  </a:lnTo>
                  <a:lnTo>
                    <a:pt x="189" y="1047"/>
                  </a:lnTo>
                  <a:lnTo>
                    <a:pt x="294" y="1005"/>
                  </a:lnTo>
                  <a:lnTo>
                    <a:pt x="419" y="1151"/>
                  </a:lnTo>
                  <a:lnTo>
                    <a:pt x="566" y="1277"/>
                  </a:lnTo>
                  <a:lnTo>
                    <a:pt x="733" y="1360"/>
                  </a:lnTo>
                  <a:lnTo>
                    <a:pt x="754" y="1486"/>
                  </a:lnTo>
                  <a:lnTo>
                    <a:pt x="901" y="1549"/>
                  </a:lnTo>
                  <a:lnTo>
                    <a:pt x="901" y="1674"/>
                  </a:lnTo>
                  <a:lnTo>
                    <a:pt x="754" y="1779"/>
                  </a:lnTo>
                  <a:lnTo>
                    <a:pt x="754" y="1904"/>
                  </a:lnTo>
                  <a:lnTo>
                    <a:pt x="650" y="1946"/>
                  </a:lnTo>
                  <a:lnTo>
                    <a:pt x="650" y="2114"/>
                  </a:lnTo>
                  <a:lnTo>
                    <a:pt x="754" y="2302"/>
                  </a:lnTo>
                  <a:lnTo>
                    <a:pt x="859" y="2679"/>
                  </a:lnTo>
                  <a:lnTo>
                    <a:pt x="880" y="2846"/>
                  </a:lnTo>
                  <a:lnTo>
                    <a:pt x="1089" y="3034"/>
                  </a:lnTo>
                  <a:lnTo>
                    <a:pt x="1298" y="3097"/>
                  </a:lnTo>
                  <a:lnTo>
                    <a:pt x="1507" y="3160"/>
                  </a:lnTo>
                  <a:lnTo>
                    <a:pt x="1570" y="3327"/>
                  </a:lnTo>
                  <a:lnTo>
                    <a:pt x="1759" y="3348"/>
                  </a:lnTo>
                  <a:lnTo>
                    <a:pt x="1884" y="3306"/>
                  </a:lnTo>
                  <a:lnTo>
                    <a:pt x="2031" y="3348"/>
                  </a:lnTo>
                  <a:lnTo>
                    <a:pt x="2031" y="3474"/>
                  </a:lnTo>
                  <a:lnTo>
                    <a:pt x="2093" y="3432"/>
                  </a:lnTo>
                  <a:lnTo>
                    <a:pt x="2240" y="3139"/>
                  </a:lnTo>
                  <a:lnTo>
                    <a:pt x="2428" y="2992"/>
                  </a:lnTo>
                  <a:lnTo>
                    <a:pt x="2554" y="2992"/>
                  </a:lnTo>
                  <a:lnTo>
                    <a:pt x="2637" y="2846"/>
                  </a:lnTo>
                  <a:lnTo>
                    <a:pt x="2763" y="2846"/>
                  </a:lnTo>
                  <a:lnTo>
                    <a:pt x="3077" y="3055"/>
                  </a:lnTo>
                  <a:lnTo>
                    <a:pt x="3244" y="2951"/>
                  </a:lnTo>
                  <a:lnTo>
                    <a:pt x="3391" y="3034"/>
                  </a:lnTo>
                  <a:lnTo>
                    <a:pt x="3453" y="3202"/>
                  </a:lnTo>
                  <a:lnTo>
                    <a:pt x="3600" y="3202"/>
                  </a:lnTo>
                  <a:lnTo>
                    <a:pt x="3851" y="3327"/>
                  </a:lnTo>
                  <a:lnTo>
                    <a:pt x="3997" y="3139"/>
                  </a:lnTo>
                  <a:lnTo>
                    <a:pt x="4102" y="3202"/>
                  </a:lnTo>
                  <a:lnTo>
                    <a:pt x="4123" y="3264"/>
                  </a:lnTo>
                  <a:lnTo>
                    <a:pt x="4207" y="3139"/>
                  </a:lnTo>
                  <a:lnTo>
                    <a:pt x="4165" y="2930"/>
                  </a:lnTo>
                  <a:lnTo>
                    <a:pt x="4102" y="2679"/>
                  </a:lnTo>
                  <a:lnTo>
                    <a:pt x="3955" y="2637"/>
                  </a:lnTo>
                  <a:lnTo>
                    <a:pt x="3851" y="2386"/>
                  </a:lnTo>
                  <a:lnTo>
                    <a:pt x="3851" y="2114"/>
                  </a:lnTo>
                  <a:lnTo>
                    <a:pt x="3767" y="1967"/>
                  </a:lnTo>
                  <a:lnTo>
                    <a:pt x="3579" y="1863"/>
                  </a:lnTo>
                  <a:lnTo>
                    <a:pt x="3432" y="1695"/>
                  </a:lnTo>
                  <a:lnTo>
                    <a:pt x="3328" y="1423"/>
                  </a:lnTo>
                  <a:lnTo>
                    <a:pt x="3139" y="1319"/>
                  </a:lnTo>
                  <a:lnTo>
                    <a:pt x="2909" y="1235"/>
                  </a:lnTo>
                  <a:lnTo>
                    <a:pt x="2867" y="1109"/>
                  </a:lnTo>
                  <a:lnTo>
                    <a:pt x="2763" y="1067"/>
                  </a:lnTo>
                  <a:lnTo>
                    <a:pt x="2554" y="1067"/>
                  </a:lnTo>
                  <a:lnTo>
                    <a:pt x="2323" y="1047"/>
                  </a:lnTo>
                  <a:lnTo>
                    <a:pt x="2240" y="963"/>
                  </a:lnTo>
                  <a:lnTo>
                    <a:pt x="2177" y="900"/>
                  </a:lnTo>
                  <a:lnTo>
                    <a:pt x="2135" y="733"/>
                  </a:lnTo>
                  <a:lnTo>
                    <a:pt x="2010" y="649"/>
                  </a:lnTo>
                  <a:lnTo>
                    <a:pt x="1759" y="272"/>
                  </a:lnTo>
                  <a:lnTo>
                    <a:pt x="1675" y="84"/>
                  </a:lnTo>
                  <a:lnTo>
                    <a:pt x="1591"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7048;p56"/>
            <p:cNvSpPr/>
            <p:nvPr/>
          </p:nvSpPr>
          <p:spPr>
            <a:xfrm>
              <a:off x="4014919" y="2846238"/>
              <a:ext cx="33651" cy="9053"/>
            </a:xfrm>
            <a:custGeom>
              <a:avLst/>
              <a:gdLst/>
              <a:ahLst/>
              <a:cxnLst/>
              <a:rect l="l" t="t" r="r" b="b"/>
              <a:pathLst>
                <a:path w="2826" h="796" extrusionOk="0">
                  <a:moveTo>
                    <a:pt x="2240" y="0"/>
                  </a:moveTo>
                  <a:cubicBezTo>
                    <a:pt x="2240" y="0"/>
                    <a:pt x="1717" y="230"/>
                    <a:pt x="1612" y="230"/>
                  </a:cubicBezTo>
                  <a:cubicBezTo>
                    <a:pt x="1507" y="230"/>
                    <a:pt x="1382" y="105"/>
                    <a:pt x="1382" y="105"/>
                  </a:cubicBezTo>
                  <a:lnTo>
                    <a:pt x="733" y="126"/>
                  </a:lnTo>
                  <a:lnTo>
                    <a:pt x="754" y="293"/>
                  </a:lnTo>
                  <a:cubicBezTo>
                    <a:pt x="775" y="419"/>
                    <a:pt x="231" y="419"/>
                    <a:pt x="22" y="419"/>
                  </a:cubicBezTo>
                  <a:lnTo>
                    <a:pt x="22" y="439"/>
                  </a:lnTo>
                  <a:lnTo>
                    <a:pt x="1" y="481"/>
                  </a:lnTo>
                  <a:lnTo>
                    <a:pt x="85" y="481"/>
                  </a:lnTo>
                  <a:lnTo>
                    <a:pt x="105" y="586"/>
                  </a:lnTo>
                  <a:lnTo>
                    <a:pt x="189" y="586"/>
                  </a:lnTo>
                  <a:lnTo>
                    <a:pt x="231" y="502"/>
                  </a:lnTo>
                  <a:lnTo>
                    <a:pt x="398" y="544"/>
                  </a:lnTo>
                  <a:lnTo>
                    <a:pt x="461" y="544"/>
                  </a:lnTo>
                  <a:lnTo>
                    <a:pt x="545" y="460"/>
                  </a:lnTo>
                  <a:lnTo>
                    <a:pt x="649" y="502"/>
                  </a:lnTo>
                  <a:lnTo>
                    <a:pt x="880" y="711"/>
                  </a:lnTo>
                  <a:lnTo>
                    <a:pt x="984" y="732"/>
                  </a:lnTo>
                  <a:lnTo>
                    <a:pt x="1173" y="691"/>
                  </a:lnTo>
                  <a:lnTo>
                    <a:pt x="1424" y="628"/>
                  </a:lnTo>
                  <a:lnTo>
                    <a:pt x="1507" y="649"/>
                  </a:lnTo>
                  <a:lnTo>
                    <a:pt x="1821" y="649"/>
                  </a:lnTo>
                  <a:lnTo>
                    <a:pt x="1863" y="691"/>
                  </a:lnTo>
                  <a:lnTo>
                    <a:pt x="1863" y="586"/>
                  </a:lnTo>
                  <a:lnTo>
                    <a:pt x="2072" y="502"/>
                  </a:lnTo>
                  <a:lnTo>
                    <a:pt x="2386" y="691"/>
                  </a:lnTo>
                  <a:lnTo>
                    <a:pt x="2595" y="691"/>
                  </a:lnTo>
                  <a:lnTo>
                    <a:pt x="2805" y="795"/>
                  </a:lnTo>
                  <a:lnTo>
                    <a:pt x="2826" y="586"/>
                  </a:lnTo>
                  <a:lnTo>
                    <a:pt x="2742" y="481"/>
                  </a:lnTo>
                  <a:lnTo>
                    <a:pt x="2595" y="377"/>
                  </a:lnTo>
                  <a:lnTo>
                    <a:pt x="2637" y="188"/>
                  </a:lnTo>
                  <a:cubicBezTo>
                    <a:pt x="2628" y="188"/>
                    <a:pt x="2594" y="197"/>
                    <a:pt x="2555" y="197"/>
                  </a:cubicBezTo>
                  <a:cubicBezTo>
                    <a:pt x="2507" y="197"/>
                    <a:pt x="2451" y="184"/>
                    <a:pt x="2428" y="126"/>
                  </a:cubicBezTo>
                  <a:cubicBezTo>
                    <a:pt x="2386" y="21"/>
                    <a:pt x="2240" y="0"/>
                    <a:pt x="2240"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7049;p56"/>
            <p:cNvSpPr/>
            <p:nvPr/>
          </p:nvSpPr>
          <p:spPr>
            <a:xfrm>
              <a:off x="4036853" y="2853608"/>
              <a:ext cx="1250" cy="1205"/>
            </a:xfrm>
            <a:custGeom>
              <a:avLst/>
              <a:gdLst/>
              <a:ahLst/>
              <a:cxnLst/>
              <a:rect l="l" t="t" r="r" b="b"/>
              <a:pathLst>
                <a:path w="105" h="106" fill="none" extrusionOk="0">
                  <a:moveTo>
                    <a:pt x="105" y="105"/>
                  </a:moveTo>
                  <a:lnTo>
                    <a:pt x="0" y="1"/>
                  </a:lnTo>
                </a:path>
              </a:pathLst>
            </a:custGeom>
            <a:solidFill>
              <a:srgbClr val="5F7D95"/>
            </a:solidFill>
            <a:ln w="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7050;p56"/>
            <p:cNvSpPr/>
            <p:nvPr/>
          </p:nvSpPr>
          <p:spPr>
            <a:xfrm>
              <a:off x="4346543" y="2948318"/>
              <a:ext cx="21183" cy="11907"/>
            </a:xfrm>
            <a:custGeom>
              <a:avLst/>
              <a:gdLst/>
              <a:ahLst/>
              <a:cxnLst/>
              <a:rect l="l" t="t" r="r" b="b"/>
              <a:pathLst>
                <a:path w="1779" h="1047" extrusionOk="0">
                  <a:moveTo>
                    <a:pt x="753" y="0"/>
                  </a:moveTo>
                  <a:lnTo>
                    <a:pt x="586" y="21"/>
                  </a:lnTo>
                  <a:lnTo>
                    <a:pt x="314" y="189"/>
                  </a:lnTo>
                  <a:lnTo>
                    <a:pt x="188" y="440"/>
                  </a:lnTo>
                  <a:lnTo>
                    <a:pt x="63" y="502"/>
                  </a:lnTo>
                  <a:lnTo>
                    <a:pt x="63" y="628"/>
                  </a:lnTo>
                  <a:lnTo>
                    <a:pt x="0" y="733"/>
                  </a:lnTo>
                  <a:lnTo>
                    <a:pt x="105" y="921"/>
                  </a:lnTo>
                  <a:lnTo>
                    <a:pt x="314" y="942"/>
                  </a:lnTo>
                  <a:lnTo>
                    <a:pt x="398" y="879"/>
                  </a:lnTo>
                  <a:lnTo>
                    <a:pt x="691" y="1046"/>
                  </a:lnTo>
                  <a:lnTo>
                    <a:pt x="837" y="1046"/>
                  </a:lnTo>
                  <a:lnTo>
                    <a:pt x="942" y="921"/>
                  </a:lnTo>
                  <a:lnTo>
                    <a:pt x="1067" y="879"/>
                  </a:lnTo>
                  <a:lnTo>
                    <a:pt x="1172" y="942"/>
                  </a:lnTo>
                  <a:lnTo>
                    <a:pt x="1381" y="879"/>
                  </a:lnTo>
                  <a:lnTo>
                    <a:pt x="1549" y="921"/>
                  </a:lnTo>
                  <a:lnTo>
                    <a:pt x="1779" y="837"/>
                  </a:lnTo>
                  <a:lnTo>
                    <a:pt x="1779" y="733"/>
                  </a:lnTo>
                  <a:lnTo>
                    <a:pt x="1779" y="565"/>
                  </a:lnTo>
                  <a:lnTo>
                    <a:pt x="1590" y="502"/>
                  </a:lnTo>
                  <a:lnTo>
                    <a:pt x="1590" y="398"/>
                  </a:lnTo>
                  <a:lnTo>
                    <a:pt x="1632" y="230"/>
                  </a:lnTo>
                  <a:lnTo>
                    <a:pt x="1590" y="230"/>
                  </a:lnTo>
                  <a:lnTo>
                    <a:pt x="1528" y="126"/>
                  </a:lnTo>
                  <a:lnTo>
                    <a:pt x="1360" y="105"/>
                  </a:lnTo>
                  <a:lnTo>
                    <a:pt x="1214" y="189"/>
                  </a:lnTo>
                  <a:lnTo>
                    <a:pt x="1109" y="126"/>
                  </a:lnTo>
                  <a:lnTo>
                    <a:pt x="837" y="105"/>
                  </a:lnTo>
                  <a:lnTo>
                    <a:pt x="753"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7051;p56"/>
            <p:cNvSpPr/>
            <p:nvPr/>
          </p:nvSpPr>
          <p:spPr>
            <a:xfrm>
              <a:off x="3878888" y="2847660"/>
              <a:ext cx="16706" cy="13579"/>
            </a:xfrm>
            <a:custGeom>
              <a:avLst/>
              <a:gdLst/>
              <a:ahLst/>
              <a:cxnLst/>
              <a:rect l="l" t="t" r="r" b="b"/>
              <a:pathLst>
                <a:path w="1403" h="1194" extrusionOk="0">
                  <a:moveTo>
                    <a:pt x="900" y="1"/>
                  </a:moveTo>
                  <a:lnTo>
                    <a:pt x="754" y="42"/>
                  </a:lnTo>
                  <a:lnTo>
                    <a:pt x="628" y="42"/>
                  </a:lnTo>
                  <a:lnTo>
                    <a:pt x="419" y="84"/>
                  </a:lnTo>
                  <a:lnTo>
                    <a:pt x="314" y="168"/>
                  </a:lnTo>
                  <a:lnTo>
                    <a:pt x="210" y="189"/>
                  </a:lnTo>
                  <a:lnTo>
                    <a:pt x="42" y="273"/>
                  </a:lnTo>
                  <a:lnTo>
                    <a:pt x="63" y="356"/>
                  </a:lnTo>
                  <a:lnTo>
                    <a:pt x="21" y="398"/>
                  </a:lnTo>
                  <a:lnTo>
                    <a:pt x="21" y="377"/>
                  </a:lnTo>
                  <a:lnTo>
                    <a:pt x="1" y="586"/>
                  </a:lnTo>
                  <a:lnTo>
                    <a:pt x="21" y="796"/>
                  </a:lnTo>
                  <a:lnTo>
                    <a:pt x="126" y="942"/>
                  </a:lnTo>
                  <a:lnTo>
                    <a:pt x="168" y="1089"/>
                  </a:lnTo>
                  <a:lnTo>
                    <a:pt x="314" y="1193"/>
                  </a:lnTo>
                  <a:lnTo>
                    <a:pt x="314" y="1151"/>
                  </a:lnTo>
                  <a:lnTo>
                    <a:pt x="524" y="1026"/>
                  </a:lnTo>
                  <a:lnTo>
                    <a:pt x="691" y="984"/>
                  </a:lnTo>
                  <a:lnTo>
                    <a:pt x="691" y="921"/>
                  </a:lnTo>
                  <a:lnTo>
                    <a:pt x="837" y="838"/>
                  </a:lnTo>
                  <a:lnTo>
                    <a:pt x="1110" y="879"/>
                  </a:lnTo>
                  <a:lnTo>
                    <a:pt x="1256" y="796"/>
                  </a:lnTo>
                  <a:lnTo>
                    <a:pt x="1361" y="775"/>
                  </a:lnTo>
                  <a:lnTo>
                    <a:pt x="1402" y="712"/>
                  </a:lnTo>
                  <a:lnTo>
                    <a:pt x="1402" y="607"/>
                  </a:lnTo>
                  <a:lnTo>
                    <a:pt x="1382" y="461"/>
                  </a:lnTo>
                  <a:lnTo>
                    <a:pt x="1214" y="189"/>
                  </a:lnTo>
                  <a:lnTo>
                    <a:pt x="984" y="1"/>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7052;p56"/>
            <p:cNvSpPr/>
            <p:nvPr/>
          </p:nvSpPr>
          <p:spPr>
            <a:xfrm>
              <a:off x="3865182" y="2817204"/>
              <a:ext cx="27923" cy="34993"/>
            </a:xfrm>
            <a:custGeom>
              <a:avLst/>
              <a:gdLst/>
              <a:ahLst/>
              <a:cxnLst/>
              <a:rect l="l" t="t" r="r" b="b"/>
              <a:pathLst>
                <a:path w="2345" h="3077" extrusionOk="0">
                  <a:moveTo>
                    <a:pt x="461" y="0"/>
                  </a:moveTo>
                  <a:lnTo>
                    <a:pt x="336" y="105"/>
                  </a:lnTo>
                  <a:lnTo>
                    <a:pt x="315" y="147"/>
                  </a:lnTo>
                  <a:lnTo>
                    <a:pt x="210" y="147"/>
                  </a:lnTo>
                  <a:lnTo>
                    <a:pt x="64" y="210"/>
                  </a:lnTo>
                  <a:lnTo>
                    <a:pt x="1" y="272"/>
                  </a:lnTo>
                  <a:lnTo>
                    <a:pt x="22" y="314"/>
                  </a:lnTo>
                  <a:lnTo>
                    <a:pt x="64" y="461"/>
                  </a:lnTo>
                  <a:lnTo>
                    <a:pt x="105" y="628"/>
                  </a:lnTo>
                  <a:lnTo>
                    <a:pt x="168" y="670"/>
                  </a:lnTo>
                  <a:lnTo>
                    <a:pt x="273" y="691"/>
                  </a:lnTo>
                  <a:lnTo>
                    <a:pt x="273" y="754"/>
                  </a:lnTo>
                  <a:lnTo>
                    <a:pt x="231" y="754"/>
                  </a:lnTo>
                  <a:lnTo>
                    <a:pt x="105" y="775"/>
                  </a:lnTo>
                  <a:lnTo>
                    <a:pt x="126" y="879"/>
                  </a:lnTo>
                  <a:lnTo>
                    <a:pt x="147" y="900"/>
                  </a:lnTo>
                  <a:lnTo>
                    <a:pt x="210" y="879"/>
                  </a:lnTo>
                  <a:lnTo>
                    <a:pt x="273" y="879"/>
                  </a:lnTo>
                  <a:lnTo>
                    <a:pt x="252" y="1047"/>
                  </a:lnTo>
                  <a:lnTo>
                    <a:pt x="147" y="1193"/>
                  </a:lnTo>
                  <a:lnTo>
                    <a:pt x="147" y="1277"/>
                  </a:lnTo>
                  <a:lnTo>
                    <a:pt x="315" y="1402"/>
                  </a:lnTo>
                  <a:lnTo>
                    <a:pt x="419" y="1423"/>
                  </a:lnTo>
                  <a:lnTo>
                    <a:pt x="461" y="1486"/>
                  </a:lnTo>
                  <a:lnTo>
                    <a:pt x="440" y="1570"/>
                  </a:lnTo>
                  <a:lnTo>
                    <a:pt x="336" y="1507"/>
                  </a:lnTo>
                  <a:lnTo>
                    <a:pt x="273" y="1528"/>
                  </a:lnTo>
                  <a:lnTo>
                    <a:pt x="273" y="1674"/>
                  </a:lnTo>
                  <a:lnTo>
                    <a:pt x="419" y="1821"/>
                  </a:lnTo>
                  <a:lnTo>
                    <a:pt x="356" y="1842"/>
                  </a:lnTo>
                  <a:lnTo>
                    <a:pt x="482" y="1988"/>
                  </a:lnTo>
                  <a:lnTo>
                    <a:pt x="482" y="2051"/>
                  </a:lnTo>
                  <a:lnTo>
                    <a:pt x="545" y="2135"/>
                  </a:lnTo>
                  <a:lnTo>
                    <a:pt x="670" y="2135"/>
                  </a:lnTo>
                  <a:lnTo>
                    <a:pt x="754" y="2218"/>
                  </a:lnTo>
                  <a:lnTo>
                    <a:pt x="900" y="2239"/>
                  </a:lnTo>
                  <a:lnTo>
                    <a:pt x="900" y="2365"/>
                  </a:lnTo>
                  <a:lnTo>
                    <a:pt x="838" y="2448"/>
                  </a:lnTo>
                  <a:lnTo>
                    <a:pt x="796" y="2511"/>
                  </a:lnTo>
                  <a:lnTo>
                    <a:pt x="859" y="2532"/>
                  </a:lnTo>
                  <a:lnTo>
                    <a:pt x="942" y="2658"/>
                  </a:lnTo>
                  <a:lnTo>
                    <a:pt x="984" y="2658"/>
                  </a:lnTo>
                  <a:lnTo>
                    <a:pt x="1089" y="2741"/>
                  </a:lnTo>
                  <a:lnTo>
                    <a:pt x="1152" y="2846"/>
                  </a:lnTo>
                  <a:lnTo>
                    <a:pt x="1152" y="2992"/>
                  </a:lnTo>
                  <a:lnTo>
                    <a:pt x="1172" y="3076"/>
                  </a:lnTo>
                  <a:lnTo>
                    <a:pt x="1214" y="3034"/>
                  </a:lnTo>
                  <a:lnTo>
                    <a:pt x="1193" y="2951"/>
                  </a:lnTo>
                  <a:lnTo>
                    <a:pt x="1361" y="2867"/>
                  </a:lnTo>
                  <a:lnTo>
                    <a:pt x="1465" y="2846"/>
                  </a:lnTo>
                  <a:lnTo>
                    <a:pt x="1570" y="2762"/>
                  </a:lnTo>
                  <a:lnTo>
                    <a:pt x="1779" y="2720"/>
                  </a:lnTo>
                  <a:lnTo>
                    <a:pt x="1905" y="2720"/>
                  </a:lnTo>
                  <a:lnTo>
                    <a:pt x="2051" y="2679"/>
                  </a:lnTo>
                  <a:lnTo>
                    <a:pt x="2135" y="2679"/>
                  </a:lnTo>
                  <a:lnTo>
                    <a:pt x="2198" y="2574"/>
                  </a:lnTo>
                  <a:lnTo>
                    <a:pt x="2114" y="2469"/>
                  </a:lnTo>
                  <a:lnTo>
                    <a:pt x="2093" y="2365"/>
                  </a:lnTo>
                  <a:lnTo>
                    <a:pt x="2302" y="2197"/>
                  </a:lnTo>
                  <a:lnTo>
                    <a:pt x="2344" y="2051"/>
                  </a:lnTo>
                  <a:lnTo>
                    <a:pt x="2261" y="1925"/>
                  </a:lnTo>
                  <a:lnTo>
                    <a:pt x="2093" y="1737"/>
                  </a:lnTo>
                  <a:lnTo>
                    <a:pt x="2030" y="1507"/>
                  </a:lnTo>
                  <a:lnTo>
                    <a:pt x="2114" y="1423"/>
                  </a:lnTo>
                  <a:lnTo>
                    <a:pt x="2093" y="1319"/>
                  </a:lnTo>
                  <a:lnTo>
                    <a:pt x="2051" y="1193"/>
                  </a:lnTo>
                  <a:lnTo>
                    <a:pt x="2030" y="1109"/>
                  </a:lnTo>
                  <a:lnTo>
                    <a:pt x="2135" y="984"/>
                  </a:lnTo>
                  <a:lnTo>
                    <a:pt x="1926" y="963"/>
                  </a:lnTo>
                  <a:lnTo>
                    <a:pt x="1842" y="1088"/>
                  </a:lnTo>
                  <a:lnTo>
                    <a:pt x="1737" y="1005"/>
                  </a:lnTo>
                  <a:lnTo>
                    <a:pt x="1633" y="1047"/>
                  </a:lnTo>
                  <a:lnTo>
                    <a:pt x="1591" y="963"/>
                  </a:lnTo>
                  <a:lnTo>
                    <a:pt x="1382" y="879"/>
                  </a:lnTo>
                  <a:lnTo>
                    <a:pt x="1361" y="837"/>
                  </a:lnTo>
                  <a:lnTo>
                    <a:pt x="1424" y="691"/>
                  </a:lnTo>
                  <a:lnTo>
                    <a:pt x="1277" y="565"/>
                  </a:lnTo>
                  <a:lnTo>
                    <a:pt x="1110" y="482"/>
                  </a:lnTo>
                  <a:lnTo>
                    <a:pt x="1089" y="377"/>
                  </a:lnTo>
                  <a:lnTo>
                    <a:pt x="900" y="168"/>
                  </a:lnTo>
                  <a:lnTo>
                    <a:pt x="880" y="105"/>
                  </a:lnTo>
                  <a:lnTo>
                    <a:pt x="754" y="63"/>
                  </a:lnTo>
                  <a:lnTo>
                    <a:pt x="670" y="42"/>
                  </a:lnTo>
                  <a:lnTo>
                    <a:pt x="566" y="21"/>
                  </a:lnTo>
                  <a:lnTo>
                    <a:pt x="461" y="0"/>
                  </a:ln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31" name="Google Shape;8766;p56"/>
          <p:cNvGrpSpPr/>
          <p:nvPr/>
        </p:nvGrpSpPr>
        <p:grpSpPr>
          <a:xfrm>
            <a:off x="1551076" y="205112"/>
            <a:ext cx="8608500" cy="4911635"/>
            <a:chOff x="3597785" y="3065882"/>
            <a:chExt cx="2241344" cy="1330656"/>
          </a:xfrm>
        </p:grpSpPr>
        <p:grpSp>
          <p:nvGrpSpPr>
            <p:cNvPr id="1332" name="Google Shape;8767;p56"/>
            <p:cNvGrpSpPr/>
            <p:nvPr/>
          </p:nvGrpSpPr>
          <p:grpSpPr>
            <a:xfrm>
              <a:off x="5296908" y="3937355"/>
              <a:ext cx="143198" cy="32380"/>
              <a:chOff x="5296908" y="3937355"/>
              <a:chExt cx="143198" cy="32380"/>
            </a:xfrm>
          </p:grpSpPr>
          <p:sp>
            <p:nvSpPr>
              <p:cNvPr id="2136" name="Google Shape;8768;p56"/>
              <p:cNvSpPr/>
              <p:nvPr/>
            </p:nvSpPr>
            <p:spPr>
              <a:xfrm>
                <a:off x="5319457" y="3952794"/>
                <a:ext cx="111895" cy="8"/>
              </a:xfrm>
              <a:custGeom>
                <a:avLst/>
                <a:gdLst/>
                <a:ahLst/>
                <a:cxnLst/>
                <a:rect l="l" t="t" r="r" b="b"/>
                <a:pathLst>
                  <a:path w="14227" h="1" fill="none" extrusionOk="0">
                    <a:moveTo>
                      <a:pt x="1" y="0"/>
                    </a:moveTo>
                    <a:lnTo>
                      <a:pt x="14227"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37" name="Google Shape;8769;p56"/>
              <p:cNvGrpSpPr/>
              <p:nvPr/>
            </p:nvGrpSpPr>
            <p:grpSpPr>
              <a:xfrm>
                <a:off x="5402331" y="3937355"/>
                <a:ext cx="37776" cy="32380"/>
                <a:chOff x="5402331" y="3937355"/>
                <a:chExt cx="37776" cy="32380"/>
              </a:xfrm>
            </p:grpSpPr>
            <p:sp>
              <p:nvSpPr>
                <p:cNvPr id="2141" name="Google Shape;8770;p56"/>
                <p:cNvSpPr/>
                <p:nvPr/>
              </p:nvSpPr>
              <p:spPr>
                <a:xfrm>
                  <a:off x="5402331" y="3937355"/>
                  <a:ext cx="37776" cy="32380"/>
                </a:xfrm>
                <a:custGeom>
                  <a:avLst/>
                  <a:gdLst/>
                  <a:ahLst/>
                  <a:cxnLst/>
                  <a:rect l="l" t="t" r="r" b="b"/>
                  <a:pathLst>
                    <a:path w="4803" h="4117" extrusionOk="0">
                      <a:moveTo>
                        <a:pt x="2737" y="1"/>
                      </a:moveTo>
                      <a:cubicBezTo>
                        <a:pt x="2231" y="1"/>
                        <a:pt x="1714" y="189"/>
                        <a:pt x="1294" y="609"/>
                      </a:cubicBezTo>
                      <a:cubicBezTo>
                        <a:pt x="0" y="1903"/>
                        <a:pt x="919" y="4117"/>
                        <a:pt x="2746" y="4117"/>
                      </a:cubicBezTo>
                      <a:cubicBezTo>
                        <a:pt x="3883" y="4117"/>
                        <a:pt x="4802" y="3185"/>
                        <a:pt x="4802" y="2060"/>
                      </a:cubicBezTo>
                      <a:cubicBezTo>
                        <a:pt x="4802" y="818"/>
                        <a:pt x="3792" y="1"/>
                        <a:pt x="273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8771;p56"/>
                <p:cNvSpPr/>
                <p:nvPr/>
              </p:nvSpPr>
              <p:spPr>
                <a:xfrm>
                  <a:off x="5415174" y="3946990"/>
                  <a:ext cx="15321" cy="13064"/>
                </a:xfrm>
                <a:custGeom>
                  <a:avLst/>
                  <a:gdLst/>
                  <a:ahLst/>
                  <a:cxnLst/>
                  <a:rect l="l" t="t" r="r" b="b"/>
                  <a:pathLst>
                    <a:path w="1948" h="1661" extrusionOk="0">
                      <a:moveTo>
                        <a:pt x="1113" y="1"/>
                      </a:moveTo>
                      <a:cubicBezTo>
                        <a:pt x="375" y="1"/>
                        <a:pt x="0" y="896"/>
                        <a:pt x="532" y="1416"/>
                      </a:cubicBezTo>
                      <a:cubicBezTo>
                        <a:pt x="701" y="1585"/>
                        <a:pt x="910" y="1661"/>
                        <a:pt x="1114" y="1661"/>
                      </a:cubicBezTo>
                      <a:cubicBezTo>
                        <a:pt x="1540" y="1661"/>
                        <a:pt x="1948" y="1333"/>
                        <a:pt x="1948" y="835"/>
                      </a:cubicBezTo>
                      <a:cubicBezTo>
                        <a:pt x="1948" y="376"/>
                        <a:pt x="1573" y="1"/>
                        <a:pt x="111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38" name="Google Shape;8772;p56"/>
              <p:cNvGrpSpPr/>
              <p:nvPr/>
            </p:nvGrpSpPr>
            <p:grpSpPr>
              <a:xfrm>
                <a:off x="5296908" y="3937355"/>
                <a:ext cx="37783" cy="32380"/>
                <a:chOff x="5296908" y="3937355"/>
                <a:chExt cx="37783" cy="32380"/>
              </a:xfrm>
            </p:grpSpPr>
            <p:sp>
              <p:nvSpPr>
                <p:cNvPr id="2139" name="Google Shape;8773;p56"/>
                <p:cNvSpPr/>
                <p:nvPr/>
              </p:nvSpPr>
              <p:spPr>
                <a:xfrm>
                  <a:off x="5296908" y="3937355"/>
                  <a:ext cx="37783" cy="32380"/>
                </a:xfrm>
                <a:custGeom>
                  <a:avLst/>
                  <a:gdLst/>
                  <a:ahLst/>
                  <a:cxnLst/>
                  <a:rect l="l" t="t" r="r" b="b"/>
                  <a:pathLst>
                    <a:path w="4804" h="4117" extrusionOk="0">
                      <a:moveTo>
                        <a:pt x="2738" y="1"/>
                      </a:moveTo>
                      <a:cubicBezTo>
                        <a:pt x="2231" y="1"/>
                        <a:pt x="1715" y="189"/>
                        <a:pt x="1295" y="609"/>
                      </a:cubicBezTo>
                      <a:cubicBezTo>
                        <a:pt x="1" y="1903"/>
                        <a:pt x="920" y="4117"/>
                        <a:pt x="2747" y="4117"/>
                      </a:cubicBezTo>
                      <a:cubicBezTo>
                        <a:pt x="3884" y="4117"/>
                        <a:pt x="4803" y="3185"/>
                        <a:pt x="4803" y="2060"/>
                      </a:cubicBezTo>
                      <a:cubicBezTo>
                        <a:pt x="4803" y="818"/>
                        <a:pt x="3792" y="1"/>
                        <a:pt x="2738"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8774;p56"/>
                <p:cNvSpPr/>
                <p:nvPr/>
              </p:nvSpPr>
              <p:spPr>
                <a:xfrm>
                  <a:off x="5309846" y="3946990"/>
                  <a:ext cx="15235" cy="13064"/>
                </a:xfrm>
                <a:custGeom>
                  <a:avLst/>
                  <a:gdLst/>
                  <a:ahLst/>
                  <a:cxnLst/>
                  <a:rect l="l" t="t" r="r" b="b"/>
                  <a:pathLst>
                    <a:path w="1937" h="1661" extrusionOk="0">
                      <a:moveTo>
                        <a:pt x="1102" y="1"/>
                      </a:moveTo>
                      <a:cubicBezTo>
                        <a:pt x="364" y="1"/>
                        <a:pt x="1" y="896"/>
                        <a:pt x="521" y="1416"/>
                      </a:cubicBezTo>
                      <a:cubicBezTo>
                        <a:pt x="690" y="1585"/>
                        <a:pt x="899" y="1661"/>
                        <a:pt x="1103" y="1661"/>
                      </a:cubicBezTo>
                      <a:cubicBezTo>
                        <a:pt x="1528" y="1661"/>
                        <a:pt x="1936" y="1333"/>
                        <a:pt x="1936" y="835"/>
                      </a:cubicBezTo>
                      <a:cubicBezTo>
                        <a:pt x="1936" y="376"/>
                        <a:pt x="1561" y="1"/>
                        <a:pt x="1102"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33" name="Google Shape;8775;p56"/>
            <p:cNvGrpSpPr/>
            <p:nvPr/>
          </p:nvGrpSpPr>
          <p:grpSpPr>
            <a:xfrm>
              <a:off x="4724163" y="3119631"/>
              <a:ext cx="120838" cy="84218"/>
              <a:chOff x="4724163" y="3119631"/>
              <a:chExt cx="120838" cy="84218"/>
            </a:xfrm>
          </p:grpSpPr>
          <p:grpSp>
            <p:nvGrpSpPr>
              <p:cNvPr id="2121" name="Google Shape;8776;p56"/>
              <p:cNvGrpSpPr/>
              <p:nvPr/>
            </p:nvGrpSpPr>
            <p:grpSpPr>
              <a:xfrm>
                <a:off x="4746712" y="3132773"/>
                <a:ext cx="86869" cy="56424"/>
                <a:chOff x="4746712" y="3132773"/>
                <a:chExt cx="86869" cy="56424"/>
              </a:xfrm>
            </p:grpSpPr>
            <p:sp>
              <p:nvSpPr>
                <p:cNvPr id="2134" name="Google Shape;8777;p56"/>
                <p:cNvSpPr/>
                <p:nvPr/>
              </p:nvSpPr>
              <p:spPr>
                <a:xfrm>
                  <a:off x="4746712" y="3132773"/>
                  <a:ext cx="86869" cy="56424"/>
                </a:xfrm>
                <a:custGeom>
                  <a:avLst/>
                  <a:gdLst/>
                  <a:ahLst/>
                  <a:cxnLst/>
                  <a:rect l="l" t="t" r="r" b="b"/>
                  <a:pathLst>
                    <a:path w="11045" h="7174" fill="none" extrusionOk="0">
                      <a:moveTo>
                        <a:pt x="0" y="1597"/>
                      </a:moveTo>
                      <a:cubicBezTo>
                        <a:pt x="242" y="1743"/>
                        <a:pt x="3532" y="7174"/>
                        <a:pt x="3532" y="7174"/>
                      </a:cubicBezTo>
                      <a:lnTo>
                        <a:pt x="6290" y="3315"/>
                      </a:lnTo>
                      <a:lnTo>
                        <a:pt x="11044" y="1"/>
                      </a:lnTo>
                      <a:close/>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8778;p56"/>
                <p:cNvSpPr/>
                <p:nvPr/>
              </p:nvSpPr>
              <p:spPr>
                <a:xfrm>
                  <a:off x="4746712" y="3145334"/>
                  <a:ext cx="49479" cy="13520"/>
                </a:xfrm>
                <a:custGeom>
                  <a:avLst/>
                  <a:gdLst/>
                  <a:ahLst/>
                  <a:cxnLst/>
                  <a:rect l="l" t="t" r="r" b="b"/>
                  <a:pathLst>
                    <a:path w="6291" h="1719" fill="none" extrusionOk="0">
                      <a:moveTo>
                        <a:pt x="0" y="0"/>
                      </a:moveTo>
                      <a:lnTo>
                        <a:pt x="6290" y="1718"/>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22" name="Google Shape;8779;p56"/>
              <p:cNvGrpSpPr/>
              <p:nvPr/>
            </p:nvGrpSpPr>
            <p:grpSpPr>
              <a:xfrm>
                <a:off x="4773634" y="3143336"/>
                <a:ext cx="37776" cy="32451"/>
                <a:chOff x="4773634" y="3143336"/>
                <a:chExt cx="37776" cy="32451"/>
              </a:xfrm>
            </p:grpSpPr>
            <p:sp>
              <p:nvSpPr>
                <p:cNvPr id="2132" name="Google Shape;8780;p56"/>
                <p:cNvSpPr/>
                <p:nvPr/>
              </p:nvSpPr>
              <p:spPr>
                <a:xfrm>
                  <a:off x="4773634" y="3143336"/>
                  <a:ext cx="37776" cy="32451"/>
                </a:xfrm>
                <a:custGeom>
                  <a:avLst/>
                  <a:gdLst/>
                  <a:ahLst/>
                  <a:cxnLst/>
                  <a:rect l="l" t="t" r="r" b="b"/>
                  <a:pathLst>
                    <a:path w="4803" h="4126" extrusionOk="0">
                      <a:moveTo>
                        <a:pt x="2730" y="0"/>
                      </a:moveTo>
                      <a:cubicBezTo>
                        <a:pt x="2226" y="0"/>
                        <a:pt x="1713" y="187"/>
                        <a:pt x="1295" y="605"/>
                      </a:cubicBezTo>
                      <a:cubicBezTo>
                        <a:pt x="1" y="1900"/>
                        <a:pt x="920" y="4125"/>
                        <a:pt x="2746" y="4125"/>
                      </a:cubicBezTo>
                      <a:cubicBezTo>
                        <a:pt x="3884" y="4125"/>
                        <a:pt x="4803" y="3206"/>
                        <a:pt x="4803" y="2069"/>
                      </a:cubicBezTo>
                      <a:cubicBezTo>
                        <a:pt x="4803" y="824"/>
                        <a:pt x="3788" y="0"/>
                        <a:pt x="273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8781;p56"/>
                <p:cNvSpPr/>
                <p:nvPr/>
              </p:nvSpPr>
              <p:spPr>
                <a:xfrm>
                  <a:off x="4788664" y="3153041"/>
                  <a:ext cx="13048" cy="13040"/>
                </a:xfrm>
                <a:custGeom>
                  <a:avLst/>
                  <a:gdLst/>
                  <a:ahLst/>
                  <a:cxnLst/>
                  <a:rect l="l" t="t" r="r" b="b"/>
                  <a:pathLst>
                    <a:path w="1659" h="1658" extrusionOk="0">
                      <a:moveTo>
                        <a:pt x="835" y="0"/>
                      </a:moveTo>
                      <a:cubicBezTo>
                        <a:pt x="376" y="0"/>
                        <a:pt x="1" y="375"/>
                        <a:pt x="1" y="835"/>
                      </a:cubicBezTo>
                      <a:cubicBezTo>
                        <a:pt x="1" y="1295"/>
                        <a:pt x="376" y="1657"/>
                        <a:pt x="835" y="1657"/>
                      </a:cubicBezTo>
                      <a:cubicBezTo>
                        <a:pt x="1295" y="1657"/>
                        <a:pt x="1658" y="1295"/>
                        <a:pt x="1658" y="835"/>
                      </a:cubicBezTo>
                      <a:cubicBezTo>
                        <a:pt x="1658" y="375"/>
                        <a:pt x="1295" y="0"/>
                        <a:pt x="83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23" name="Google Shape;8782;p56"/>
              <p:cNvGrpSpPr/>
              <p:nvPr/>
            </p:nvGrpSpPr>
            <p:grpSpPr>
              <a:xfrm>
                <a:off x="4724163" y="3131248"/>
                <a:ext cx="37776" cy="32459"/>
                <a:chOff x="4724163" y="3131248"/>
                <a:chExt cx="37776" cy="32459"/>
              </a:xfrm>
            </p:grpSpPr>
            <p:sp>
              <p:nvSpPr>
                <p:cNvPr id="2130" name="Google Shape;8783;p56"/>
                <p:cNvSpPr/>
                <p:nvPr/>
              </p:nvSpPr>
              <p:spPr>
                <a:xfrm>
                  <a:off x="4724163" y="3131248"/>
                  <a:ext cx="37776" cy="32459"/>
                </a:xfrm>
                <a:custGeom>
                  <a:avLst/>
                  <a:gdLst/>
                  <a:ahLst/>
                  <a:cxnLst/>
                  <a:rect l="l" t="t" r="r" b="b"/>
                  <a:pathLst>
                    <a:path w="4803" h="4127" extrusionOk="0">
                      <a:moveTo>
                        <a:pt x="2730" y="1"/>
                      </a:moveTo>
                      <a:cubicBezTo>
                        <a:pt x="2226" y="1"/>
                        <a:pt x="1712" y="188"/>
                        <a:pt x="1295" y="606"/>
                      </a:cubicBezTo>
                      <a:cubicBezTo>
                        <a:pt x="0" y="1900"/>
                        <a:pt x="920" y="4114"/>
                        <a:pt x="2746" y="4126"/>
                      </a:cubicBezTo>
                      <a:cubicBezTo>
                        <a:pt x="3883" y="4114"/>
                        <a:pt x="4803" y="3195"/>
                        <a:pt x="4803" y="2070"/>
                      </a:cubicBezTo>
                      <a:cubicBezTo>
                        <a:pt x="4803" y="824"/>
                        <a:pt x="3787" y="1"/>
                        <a:pt x="273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8784;p56"/>
                <p:cNvSpPr/>
                <p:nvPr/>
              </p:nvSpPr>
              <p:spPr>
                <a:xfrm>
                  <a:off x="4739288" y="3140953"/>
                  <a:ext cx="13040" cy="13048"/>
                </a:xfrm>
                <a:custGeom>
                  <a:avLst/>
                  <a:gdLst/>
                  <a:ahLst/>
                  <a:cxnLst/>
                  <a:rect l="l" t="t" r="r" b="b"/>
                  <a:pathLst>
                    <a:path w="1658" h="1659" extrusionOk="0">
                      <a:moveTo>
                        <a:pt x="823" y="1"/>
                      </a:moveTo>
                      <a:cubicBezTo>
                        <a:pt x="363" y="1"/>
                        <a:pt x="1" y="376"/>
                        <a:pt x="1" y="823"/>
                      </a:cubicBezTo>
                      <a:cubicBezTo>
                        <a:pt x="1" y="1283"/>
                        <a:pt x="363" y="1658"/>
                        <a:pt x="823" y="1658"/>
                      </a:cubicBezTo>
                      <a:cubicBezTo>
                        <a:pt x="1283" y="1658"/>
                        <a:pt x="1658" y="1283"/>
                        <a:pt x="1658" y="823"/>
                      </a:cubicBezTo>
                      <a:cubicBezTo>
                        <a:pt x="1658" y="376"/>
                        <a:pt x="1283" y="1"/>
                        <a:pt x="82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24" name="Google Shape;8785;p56"/>
              <p:cNvGrpSpPr/>
              <p:nvPr/>
            </p:nvGrpSpPr>
            <p:grpSpPr>
              <a:xfrm>
                <a:off x="4755081" y="3176054"/>
                <a:ext cx="32357" cy="27795"/>
                <a:chOff x="4755081" y="3176054"/>
                <a:chExt cx="32357" cy="27795"/>
              </a:xfrm>
            </p:grpSpPr>
            <p:sp>
              <p:nvSpPr>
                <p:cNvPr id="2128" name="Google Shape;8786;p56"/>
                <p:cNvSpPr/>
                <p:nvPr/>
              </p:nvSpPr>
              <p:spPr>
                <a:xfrm>
                  <a:off x="4755081" y="3176054"/>
                  <a:ext cx="32357" cy="27795"/>
                </a:xfrm>
                <a:custGeom>
                  <a:avLst/>
                  <a:gdLst/>
                  <a:ahLst/>
                  <a:cxnLst/>
                  <a:rect l="l" t="t" r="r" b="b"/>
                  <a:pathLst>
                    <a:path w="4114" h="3534" extrusionOk="0">
                      <a:moveTo>
                        <a:pt x="2338" y="0"/>
                      </a:moveTo>
                      <a:cubicBezTo>
                        <a:pt x="1904" y="0"/>
                        <a:pt x="1462" y="162"/>
                        <a:pt x="1101" y="522"/>
                      </a:cubicBezTo>
                      <a:cubicBezTo>
                        <a:pt x="1" y="1635"/>
                        <a:pt x="787" y="3534"/>
                        <a:pt x="2360" y="3534"/>
                      </a:cubicBezTo>
                      <a:cubicBezTo>
                        <a:pt x="3327" y="3534"/>
                        <a:pt x="4114" y="2735"/>
                        <a:pt x="4114" y="1768"/>
                      </a:cubicBezTo>
                      <a:cubicBezTo>
                        <a:pt x="4114" y="704"/>
                        <a:pt x="3245" y="0"/>
                        <a:pt x="233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8787;p56"/>
                <p:cNvSpPr/>
                <p:nvPr/>
              </p:nvSpPr>
              <p:spPr>
                <a:xfrm>
                  <a:off x="4767924" y="3185768"/>
                  <a:ext cx="9902" cy="8392"/>
                </a:xfrm>
                <a:custGeom>
                  <a:avLst/>
                  <a:gdLst/>
                  <a:ahLst/>
                  <a:cxnLst/>
                  <a:rect l="l" t="t" r="r" b="b"/>
                  <a:pathLst>
                    <a:path w="1259" h="1067" extrusionOk="0">
                      <a:moveTo>
                        <a:pt x="714" y="0"/>
                      </a:moveTo>
                      <a:cubicBezTo>
                        <a:pt x="243" y="0"/>
                        <a:pt x="1" y="569"/>
                        <a:pt x="339" y="908"/>
                      </a:cubicBezTo>
                      <a:cubicBezTo>
                        <a:pt x="449" y="1017"/>
                        <a:pt x="584" y="1066"/>
                        <a:pt x="716" y="1066"/>
                      </a:cubicBezTo>
                      <a:cubicBezTo>
                        <a:pt x="993" y="1066"/>
                        <a:pt x="1259" y="852"/>
                        <a:pt x="1259" y="533"/>
                      </a:cubicBezTo>
                      <a:cubicBezTo>
                        <a:pt x="1259" y="230"/>
                        <a:pt x="1017" y="0"/>
                        <a:pt x="71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25" name="Google Shape;8788;p56"/>
              <p:cNvGrpSpPr/>
              <p:nvPr/>
            </p:nvGrpSpPr>
            <p:grpSpPr>
              <a:xfrm>
                <a:off x="4812550" y="3119631"/>
                <a:ext cx="32451" cy="27803"/>
                <a:chOff x="4812550" y="3119631"/>
                <a:chExt cx="32451" cy="27803"/>
              </a:xfrm>
            </p:grpSpPr>
            <p:sp>
              <p:nvSpPr>
                <p:cNvPr id="2126" name="Google Shape;8789;p56"/>
                <p:cNvSpPr/>
                <p:nvPr/>
              </p:nvSpPr>
              <p:spPr>
                <a:xfrm>
                  <a:off x="4812550" y="3119631"/>
                  <a:ext cx="32451" cy="27803"/>
                </a:xfrm>
                <a:custGeom>
                  <a:avLst/>
                  <a:gdLst/>
                  <a:ahLst/>
                  <a:cxnLst/>
                  <a:rect l="l" t="t" r="r" b="b"/>
                  <a:pathLst>
                    <a:path w="4126" h="3535" extrusionOk="0">
                      <a:moveTo>
                        <a:pt x="2350" y="1"/>
                      </a:moveTo>
                      <a:cubicBezTo>
                        <a:pt x="1916" y="1"/>
                        <a:pt x="1473" y="162"/>
                        <a:pt x="1113" y="522"/>
                      </a:cubicBezTo>
                      <a:cubicBezTo>
                        <a:pt x="0" y="1635"/>
                        <a:pt x="798" y="3534"/>
                        <a:pt x="2371" y="3534"/>
                      </a:cubicBezTo>
                      <a:cubicBezTo>
                        <a:pt x="3339" y="3534"/>
                        <a:pt x="4125" y="2748"/>
                        <a:pt x="4125" y="1768"/>
                      </a:cubicBezTo>
                      <a:cubicBezTo>
                        <a:pt x="4125" y="705"/>
                        <a:pt x="3256" y="1"/>
                        <a:pt x="235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8790;p56"/>
                <p:cNvSpPr/>
                <p:nvPr/>
              </p:nvSpPr>
              <p:spPr>
                <a:xfrm>
                  <a:off x="4826912" y="3129352"/>
                  <a:ext cx="8478" cy="8376"/>
                </a:xfrm>
                <a:custGeom>
                  <a:avLst/>
                  <a:gdLst/>
                  <a:ahLst/>
                  <a:cxnLst/>
                  <a:rect l="l" t="t" r="r" b="b"/>
                  <a:pathLst>
                    <a:path w="1078" h="1065" extrusionOk="0">
                      <a:moveTo>
                        <a:pt x="533" y="0"/>
                      </a:moveTo>
                      <a:cubicBezTo>
                        <a:pt x="243" y="0"/>
                        <a:pt x="1" y="242"/>
                        <a:pt x="1" y="532"/>
                      </a:cubicBezTo>
                      <a:cubicBezTo>
                        <a:pt x="1" y="835"/>
                        <a:pt x="243" y="1065"/>
                        <a:pt x="533" y="1065"/>
                      </a:cubicBezTo>
                      <a:cubicBezTo>
                        <a:pt x="835" y="1065"/>
                        <a:pt x="1077" y="835"/>
                        <a:pt x="1077" y="532"/>
                      </a:cubicBezTo>
                      <a:cubicBezTo>
                        <a:pt x="1077" y="242"/>
                        <a:pt x="835" y="0"/>
                        <a:pt x="533"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34" name="Google Shape;8791;p56"/>
            <p:cNvGrpSpPr/>
            <p:nvPr/>
          </p:nvGrpSpPr>
          <p:grpSpPr>
            <a:xfrm>
              <a:off x="5382826" y="4027197"/>
              <a:ext cx="268967" cy="250422"/>
              <a:chOff x="5382826" y="4027197"/>
              <a:chExt cx="268967" cy="250422"/>
            </a:xfrm>
          </p:grpSpPr>
          <p:grpSp>
            <p:nvGrpSpPr>
              <p:cNvPr id="2093" name="Google Shape;8792;p56"/>
              <p:cNvGrpSpPr/>
              <p:nvPr/>
            </p:nvGrpSpPr>
            <p:grpSpPr>
              <a:xfrm>
                <a:off x="5405280" y="4042510"/>
                <a:ext cx="237570" cy="218647"/>
                <a:chOff x="5405280" y="4042510"/>
                <a:chExt cx="237570" cy="218647"/>
              </a:xfrm>
            </p:grpSpPr>
            <p:sp>
              <p:nvSpPr>
                <p:cNvPr id="2115" name="Google Shape;8793;p56"/>
                <p:cNvSpPr/>
                <p:nvPr/>
              </p:nvSpPr>
              <p:spPr>
                <a:xfrm>
                  <a:off x="5405280" y="4042510"/>
                  <a:ext cx="144999" cy="173832"/>
                </a:xfrm>
                <a:custGeom>
                  <a:avLst/>
                  <a:gdLst/>
                  <a:ahLst/>
                  <a:cxnLst/>
                  <a:rect l="l" t="t" r="r" b="b"/>
                  <a:pathLst>
                    <a:path w="18436" h="22102" fill="none" extrusionOk="0">
                      <a:moveTo>
                        <a:pt x="0" y="12037"/>
                      </a:moveTo>
                      <a:cubicBezTo>
                        <a:pt x="702" y="12073"/>
                        <a:pt x="12302" y="22101"/>
                        <a:pt x="12302" y="22101"/>
                      </a:cubicBezTo>
                      <a:lnTo>
                        <a:pt x="11819" y="13005"/>
                      </a:lnTo>
                      <a:lnTo>
                        <a:pt x="18435" y="1"/>
                      </a:lnTo>
                      <a:lnTo>
                        <a:pt x="0" y="1252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8794;p56"/>
                <p:cNvSpPr/>
                <p:nvPr/>
              </p:nvSpPr>
              <p:spPr>
                <a:xfrm>
                  <a:off x="5502036" y="4125093"/>
                  <a:ext cx="134350" cy="135585"/>
                </a:xfrm>
                <a:custGeom>
                  <a:avLst/>
                  <a:gdLst/>
                  <a:ahLst/>
                  <a:cxnLst/>
                  <a:rect l="l" t="t" r="r" b="b"/>
                  <a:pathLst>
                    <a:path w="17082" h="17239" fill="none" extrusionOk="0">
                      <a:moveTo>
                        <a:pt x="13513" y="17239"/>
                      </a:moveTo>
                      <a:lnTo>
                        <a:pt x="12690" y="8614"/>
                      </a:lnTo>
                      <a:lnTo>
                        <a:pt x="17081" y="1"/>
                      </a:lnTo>
                      <a:lnTo>
                        <a:pt x="0" y="2021"/>
                      </a:lnTo>
                      <a:close/>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8795;p56"/>
                <p:cNvSpPr/>
                <p:nvPr/>
              </p:nvSpPr>
              <p:spPr>
                <a:xfrm>
                  <a:off x="5543704" y="4042990"/>
                  <a:ext cx="99146" cy="81639"/>
                </a:xfrm>
                <a:custGeom>
                  <a:avLst/>
                  <a:gdLst/>
                  <a:ahLst/>
                  <a:cxnLst/>
                  <a:rect l="l" t="t" r="r" b="b"/>
                  <a:pathLst>
                    <a:path w="12606" h="10380" fill="none" extrusionOk="0">
                      <a:moveTo>
                        <a:pt x="1" y="0"/>
                      </a:moveTo>
                      <a:lnTo>
                        <a:pt x="12606" y="10379"/>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8796;p56"/>
                <p:cNvSpPr/>
                <p:nvPr/>
              </p:nvSpPr>
              <p:spPr>
                <a:xfrm>
                  <a:off x="5501941" y="4140980"/>
                  <a:ext cx="103708" cy="51862"/>
                </a:xfrm>
                <a:custGeom>
                  <a:avLst/>
                  <a:gdLst/>
                  <a:ahLst/>
                  <a:cxnLst/>
                  <a:rect l="l" t="t" r="r" b="b"/>
                  <a:pathLst>
                    <a:path w="13186" h="6594" fill="none" extrusionOk="0">
                      <a:moveTo>
                        <a:pt x="13186" y="6594"/>
                      </a:moveTo>
                      <a:lnTo>
                        <a:pt x="0"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8797;p56"/>
                <p:cNvSpPr/>
                <p:nvPr/>
              </p:nvSpPr>
              <p:spPr>
                <a:xfrm>
                  <a:off x="5495854" y="4211010"/>
                  <a:ext cx="105989" cy="50147"/>
                </a:xfrm>
                <a:custGeom>
                  <a:avLst/>
                  <a:gdLst/>
                  <a:ahLst/>
                  <a:cxnLst/>
                  <a:rect l="l" t="t" r="r" b="b"/>
                  <a:pathLst>
                    <a:path w="13476" h="6376" fill="none" extrusionOk="0">
                      <a:moveTo>
                        <a:pt x="0" y="0"/>
                      </a:moveTo>
                      <a:lnTo>
                        <a:pt x="13476" y="6375"/>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8798;p56"/>
                <p:cNvSpPr/>
                <p:nvPr/>
              </p:nvSpPr>
              <p:spPr>
                <a:xfrm>
                  <a:off x="5405280" y="4134420"/>
                  <a:ext cx="96669" cy="6567"/>
                </a:xfrm>
                <a:custGeom>
                  <a:avLst/>
                  <a:gdLst/>
                  <a:ahLst/>
                  <a:cxnLst/>
                  <a:rect l="l" t="t" r="r" b="b"/>
                  <a:pathLst>
                    <a:path w="12291" h="835" fill="none" extrusionOk="0">
                      <a:moveTo>
                        <a:pt x="12290" y="835"/>
                      </a:moveTo>
                      <a:lnTo>
                        <a:pt x="0"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94" name="Google Shape;8799;p56"/>
              <p:cNvGrpSpPr/>
              <p:nvPr/>
            </p:nvGrpSpPr>
            <p:grpSpPr>
              <a:xfrm>
                <a:off x="5382826" y="4125549"/>
                <a:ext cx="37776" cy="32380"/>
                <a:chOff x="5382826" y="4125549"/>
                <a:chExt cx="37776" cy="32380"/>
              </a:xfrm>
            </p:grpSpPr>
            <p:sp>
              <p:nvSpPr>
                <p:cNvPr id="2113" name="Google Shape;8800;p56"/>
                <p:cNvSpPr/>
                <p:nvPr/>
              </p:nvSpPr>
              <p:spPr>
                <a:xfrm>
                  <a:off x="5382826" y="4125549"/>
                  <a:ext cx="37776" cy="32380"/>
                </a:xfrm>
                <a:custGeom>
                  <a:avLst/>
                  <a:gdLst/>
                  <a:ahLst/>
                  <a:cxnLst/>
                  <a:rect l="l" t="t" r="r" b="b"/>
                  <a:pathLst>
                    <a:path w="4803" h="4117" extrusionOk="0">
                      <a:moveTo>
                        <a:pt x="2734" y="0"/>
                      </a:moveTo>
                      <a:cubicBezTo>
                        <a:pt x="2229" y="0"/>
                        <a:pt x="1714" y="188"/>
                        <a:pt x="1295" y="608"/>
                      </a:cubicBezTo>
                      <a:cubicBezTo>
                        <a:pt x="0" y="1902"/>
                        <a:pt x="907" y="4116"/>
                        <a:pt x="2746" y="4116"/>
                      </a:cubicBezTo>
                      <a:cubicBezTo>
                        <a:pt x="3871" y="4116"/>
                        <a:pt x="4790" y="3197"/>
                        <a:pt x="4803" y="2060"/>
                      </a:cubicBezTo>
                      <a:cubicBezTo>
                        <a:pt x="4794" y="817"/>
                        <a:pt x="3787" y="0"/>
                        <a:pt x="273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8801;p56"/>
                <p:cNvSpPr/>
                <p:nvPr/>
              </p:nvSpPr>
              <p:spPr>
                <a:xfrm>
                  <a:off x="5395669" y="4135176"/>
                  <a:ext cx="15227" cy="13072"/>
                </a:xfrm>
                <a:custGeom>
                  <a:avLst/>
                  <a:gdLst/>
                  <a:ahLst/>
                  <a:cxnLst/>
                  <a:rect l="l" t="t" r="r" b="b"/>
                  <a:pathLst>
                    <a:path w="1936" h="1662" extrusionOk="0">
                      <a:moveTo>
                        <a:pt x="1113" y="1"/>
                      </a:moveTo>
                      <a:cubicBezTo>
                        <a:pt x="375" y="1"/>
                        <a:pt x="0" y="896"/>
                        <a:pt x="520" y="1416"/>
                      </a:cubicBezTo>
                      <a:cubicBezTo>
                        <a:pt x="689" y="1585"/>
                        <a:pt x="898" y="1661"/>
                        <a:pt x="1103" y="1661"/>
                      </a:cubicBezTo>
                      <a:cubicBezTo>
                        <a:pt x="1528" y="1661"/>
                        <a:pt x="1936" y="1334"/>
                        <a:pt x="1936" y="836"/>
                      </a:cubicBezTo>
                      <a:cubicBezTo>
                        <a:pt x="1936" y="376"/>
                        <a:pt x="1561" y="1"/>
                        <a:pt x="111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95" name="Google Shape;8802;p56"/>
              <p:cNvGrpSpPr/>
              <p:nvPr/>
            </p:nvGrpSpPr>
            <p:grpSpPr>
              <a:xfrm>
                <a:off x="5475680" y="4195587"/>
                <a:ext cx="37783" cy="32364"/>
                <a:chOff x="5475680" y="4195587"/>
                <a:chExt cx="37783" cy="32364"/>
              </a:xfrm>
            </p:grpSpPr>
            <p:sp>
              <p:nvSpPr>
                <p:cNvPr id="2111" name="Google Shape;8803;p56"/>
                <p:cNvSpPr/>
                <p:nvPr/>
              </p:nvSpPr>
              <p:spPr>
                <a:xfrm>
                  <a:off x="5475680" y="4195587"/>
                  <a:ext cx="37783" cy="32364"/>
                </a:xfrm>
                <a:custGeom>
                  <a:avLst/>
                  <a:gdLst/>
                  <a:ahLst/>
                  <a:cxnLst/>
                  <a:rect l="l" t="t" r="r" b="b"/>
                  <a:pathLst>
                    <a:path w="4804" h="4115" extrusionOk="0">
                      <a:moveTo>
                        <a:pt x="2732" y="1"/>
                      </a:moveTo>
                      <a:cubicBezTo>
                        <a:pt x="2228" y="1"/>
                        <a:pt x="1713" y="188"/>
                        <a:pt x="1295" y="606"/>
                      </a:cubicBezTo>
                      <a:cubicBezTo>
                        <a:pt x="1" y="1901"/>
                        <a:pt x="920" y="4114"/>
                        <a:pt x="2747" y="4114"/>
                      </a:cubicBezTo>
                      <a:cubicBezTo>
                        <a:pt x="3884" y="4114"/>
                        <a:pt x="4803" y="3195"/>
                        <a:pt x="4803" y="2058"/>
                      </a:cubicBezTo>
                      <a:cubicBezTo>
                        <a:pt x="4803" y="821"/>
                        <a:pt x="3789" y="1"/>
                        <a:pt x="273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8804;p56"/>
                <p:cNvSpPr/>
                <p:nvPr/>
              </p:nvSpPr>
              <p:spPr>
                <a:xfrm>
                  <a:off x="5488523" y="4205300"/>
                  <a:ext cx="15329" cy="13040"/>
                </a:xfrm>
                <a:custGeom>
                  <a:avLst/>
                  <a:gdLst/>
                  <a:ahLst/>
                  <a:cxnLst/>
                  <a:rect l="l" t="t" r="r" b="b"/>
                  <a:pathLst>
                    <a:path w="1949" h="1658" extrusionOk="0">
                      <a:moveTo>
                        <a:pt x="1114" y="0"/>
                      </a:moveTo>
                      <a:cubicBezTo>
                        <a:pt x="376" y="0"/>
                        <a:pt x="1" y="883"/>
                        <a:pt x="533" y="1416"/>
                      </a:cubicBezTo>
                      <a:cubicBezTo>
                        <a:pt x="700" y="1583"/>
                        <a:pt x="905" y="1657"/>
                        <a:pt x="1106" y="1657"/>
                      </a:cubicBezTo>
                      <a:cubicBezTo>
                        <a:pt x="1531" y="1657"/>
                        <a:pt x="1940" y="1324"/>
                        <a:pt x="1948" y="823"/>
                      </a:cubicBezTo>
                      <a:cubicBezTo>
                        <a:pt x="1948" y="363"/>
                        <a:pt x="1573" y="0"/>
                        <a:pt x="111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96" name="Google Shape;8805;p56"/>
              <p:cNvGrpSpPr/>
              <p:nvPr/>
            </p:nvGrpSpPr>
            <p:grpSpPr>
              <a:xfrm>
                <a:off x="5532575" y="4027197"/>
                <a:ext cx="33308" cy="32262"/>
                <a:chOff x="5532575" y="4027197"/>
                <a:chExt cx="33308" cy="32262"/>
              </a:xfrm>
            </p:grpSpPr>
            <p:sp>
              <p:nvSpPr>
                <p:cNvPr id="2109" name="Google Shape;8806;p56"/>
                <p:cNvSpPr/>
                <p:nvPr/>
              </p:nvSpPr>
              <p:spPr>
                <a:xfrm>
                  <a:off x="5532575" y="4027197"/>
                  <a:ext cx="33308" cy="32262"/>
                </a:xfrm>
                <a:custGeom>
                  <a:avLst/>
                  <a:gdLst/>
                  <a:ahLst/>
                  <a:cxnLst/>
                  <a:rect l="l" t="t" r="r" b="b"/>
                  <a:pathLst>
                    <a:path w="4235" h="4102" extrusionOk="0">
                      <a:moveTo>
                        <a:pt x="1984" y="0"/>
                      </a:moveTo>
                      <a:cubicBezTo>
                        <a:pt x="871" y="49"/>
                        <a:pt x="0" y="1004"/>
                        <a:pt x="37" y="2117"/>
                      </a:cubicBezTo>
                      <a:cubicBezTo>
                        <a:pt x="73" y="3227"/>
                        <a:pt x="980" y="4101"/>
                        <a:pt x="2084" y="4101"/>
                      </a:cubicBezTo>
                      <a:cubicBezTo>
                        <a:pt x="2099" y="4101"/>
                        <a:pt x="2114" y="4101"/>
                        <a:pt x="2130" y="4101"/>
                      </a:cubicBezTo>
                      <a:lnTo>
                        <a:pt x="2275" y="4101"/>
                      </a:lnTo>
                      <a:cubicBezTo>
                        <a:pt x="3375" y="4028"/>
                        <a:pt x="4234" y="3085"/>
                        <a:pt x="4186" y="1984"/>
                      </a:cubicBezTo>
                      <a:cubicBezTo>
                        <a:pt x="4150" y="871"/>
                        <a:pt x="3242" y="0"/>
                        <a:pt x="213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8807;p56"/>
                <p:cNvSpPr/>
                <p:nvPr/>
              </p:nvSpPr>
              <p:spPr>
                <a:xfrm>
                  <a:off x="5540661" y="4036792"/>
                  <a:ext cx="15502" cy="13064"/>
                </a:xfrm>
                <a:custGeom>
                  <a:avLst/>
                  <a:gdLst/>
                  <a:ahLst/>
                  <a:cxnLst/>
                  <a:rect l="l" t="t" r="r" b="b"/>
                  <a:pathLst>
                    <a:path w="1971" h="1661" extrusionOk="0">
                      <a:moveTo>
                        <a:pt x="1098" y="1"/>
                      </a:moveTo>
                      <a:cubicBezTo>
                        <a:pt x="1083" y="1"/>
                        <a:pt x="1068" y="1"/>
                        <a:pt x="1053" y="2"/>
                      </a:cubicBezTo>
                      <a:cubicBezTo>
                        <a:pt x="315" y="50"/>
                        <a:pt x="1" y="970"/>
                        <a:pt x="557" y="1453"/>
                      </a:cubicBezTo>
                      <a:cubicBezTo>
                        <a:pt x="721" y="1596"/>
                        <a:pt x="913" y="1660"/>
                        <a:pt x="1100" y="1660"/>
                      </a:cubicBezTo>
                      <a:cubicBezTo>
                        <a:pt x="1548" y="1660"/>
                        <a:pt x="1970" y="1296"/>
                        <a:pt x="1936" y="776"/>
                      </a:cubicBezTo>
                      <a:cubicBezTo>
                        <a:pt x="1901" y="332"/>
                        <a:pt x="1527" y="1"/>
                        <a:pt x="1098"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97" name="Google Shape;8808;p56"/>
              <p:cNvGrpSpPr/>
              <p:nvPr/>
            </p:nvGrpSpPr>
            <p:grpSpPr>
              <a:xfrm>
                <a:off x="5590706" y="4245348"/>
                <a:ext cx="33497" cy="32270"/>
                <a:chOff x="5590706" y="4245348"/>
                <a:chExt cx="33497" cy="32270"/>
              </a:xfrm>
            </p:grpSpPr>
            <p:sp>
              <p:nvSpPr>
                <p:cNvPr id="2107" name="Google Shape;8809;p56"/>
                <p:cNvSpPr/>
                <p:nvPr/>
              </p:nvSpPr>
              <p:spPr>
                <a:xfrm>
                  <a:off x="5590706" y="4245348"/>
                  <a:ext cx="33497" cy="32270"/>
                </a:xfrm>
                <a:custGeom>
                  <a:avLst/>
                  <a:gdLst/>
                  <a:ahLst/>
                  <a:cxnLst/>
                  <a:rect l="l" t="t" r="r" b="b"/>
                  <a:pathLst>
                    <a:path w="4259" h="4103" extrusionOk="0">
                      <a:moveTo>
                        <a:pt x="2175" y="0"/>
                      </a:moveTo>
                      <a:cubicBezTo>
                        <a:pt x="2160" y="0"/>
                        <a:pt x="2145" y="1"/>
                        <a:pt x="2130" y="1"/>
                      </a:cubicBezTo>
                      <a:lnTo>
                        <a:pt x="1984" y="1"/>
                      </a:lnTo>
                      <a:cubicBezTo>
                        <a:pt x="872" y="49"/>
                        <a:pt x="1" y="993"/>
                        <a:pt x="37" y="2118"/>
                      </a:cubicBezTo>
                      <a:cubicBezTo>
                        <a:pt x="73" y="3228"/>
                        <a:pt x="980" y="4102"/>
                        <a:pt x="2085" y="4102"/>
                      </a:cubicBezTo>
                      <a:cubicBezTo>
                        <a:pt x="2100" y="4102"/>
                        <a:pt x="2115" y="4102"/>
                        <a:pt x="2130" y="4102"/>
                      </a:cubicBezTo>
                      <a:lnTo>
                        <a:pt x="2275" y="4102"/>
                      </a:lnTo>
                      <a:cubicBezTo>
                        <a:pt x="3388" y="4041"/>
                        <a:pt x="4259" y="3098"/>
                        <a:pt x="4222" y="1985"/>
                      </a:cubicBezTo>
                      <a:cubicBezTo>
                        <a:pt x="4175" y="875"/>
                        <a:pt x="3279" y="0"/>
                        <a:pt x="217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8810;p56"/>
                <p:cNvSpPr/>
                <p:nvPr/>
              </p:nvSpPr>
              <p:spPr>
                <a:xfrm>
                  <a:off x="5598791" y="4254944"/>
                  <a:ext cx="15408" cy="13048"/>
                </a:xfrm>
                <a:custGeom>
                  <a:avLst/>
                  <a:gdLst/>
                  <a:ahLst/>
                  <a:cxnLst/>
                  <a:rect l="l" t="t" r="r" b="b"/>
                  <a:pathLst>
                    <a:path w="1959" h="1659" extrusionOk="0">
                      <a:moveTo>
                        <a:pt x="1106" y="0"/>
                      </a:moveTo>
                      <a:cubicBezTo>
                        <a:pt x="1085" y="0"/>
                        <a:pt x="1063" y="1"/>
                        <a:pt x="1041" y="3"/>
                      </a:cubicBezTo>
                      <a:cubicBezTo>
                        <a:pt x="303" y="51"/>
                        <a:pt x="1" y="970"/>
                        <a:pt x="557" y="1454"/>
                      </a:cubicBezTo>
                      <a:cubicBezTo>
                        <a:pt x="720" y="1596"/>
                        <a:pt x="909" y="1659"/>
                        <a:pt x="1093" y="1659"/>
                      </a:cubicBezTo>
                      <a:cubicBezTo>
                        <a:pt x="1538" y="1659"/>
                        <a:pt x="1958" y="1290"/>
                        <a:pt x="1924" y="777"/>
                      </a:cubicBezTo>
                      <a:cubicBezTo>
                        <a:pt x="1901" y="339"/>
                        <a:pt x="1538" y="0"/>
                        <a:pt x="1106"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98" name="Google Shape;8811;p56"/>
              <p:cNvGrpSpPr/>
              <p:nvPr/>
            </p:nvGrpSpPr>
            <p:grpSpPr>
              <a:xfrm>
                <a:off x="5618681" y="4109677"/>
                <a:ext cx="33112" cy="32357"/>
                <a:chOff x="5618681" y="4109677"/>
                <a:chExt cx="33112" cy="32357"/>
              </a:xfrm>
            </p:grpSpPr>
            <p:sp>
              <p:nvSpPr>
                <p:cNvPr id="2105" name="Google Shape;8812;p56"/>
                <p:cNvSpPr/>
                <p:nvPr/>
              </p:nvSpPr>
              <p:spPr>
                <a:xfrm>
                  <a:off x="5618681" y="4109677"/>
                  <a:ext cx="33112" cy="32357"/>
                </a:xfrm>
                <a:custGeom>
                  <a:avLst/>
                  <a:gdLst/>
                  <a:ahLst/>
                  <a:cxnLst/>
                  <a:rect l="l" t="t" r="r" b="b"/>
                  <a:pathLst>
                    <a:path w="4210" h="4114" extrusionOk="0">
                      <a:moveTo>
                        <a:pt x="1984" y="1"/>
                      </a:moveTo>
                      <a:cubicBezTo>
                        <a:pt x="871" y="61"/>
                        <a:pt x="0" y="1005"/>
                        <a:pt x="36" y="2130"/>
                      </a:cubicBezTo>
                      <a:cubicBezTo>
                        <a:pt x="84" y="3235"/>
                        <a:pt x="992" y="4114"/>
                        <a:pt x="2106" y="4114"/>
                      </a:cubicBezTo>
                      <a:cubicBezTo>
                        <a:pt x="2114" y="4114"/>
                        <a:pt x="2121" y="4114"/>
                        <a:pt x="2129" y="4114"/>
                      </a:cubicBezTo>
                      <a:lnTo>
                        <a:pt x="2274" y="4114"/>
                      </a:lnTo>
                      <a:cubicBezTo>
                        <a:pt x="3375" y="4029"/>
                        <a:pt x="4210" y="3086"/>
                        <a:pt x="4173" y="1985"/>
                      </a:cubicBezTo>
                      <a:cubicBezTo>
                        <a:pt x="4137" y="884"/>
                        <a:pt x="3230" y="13"/>
                        <a:pt x="2129"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8813;p56"/>
                <p:cNvSpPr/>
                <p:nvPr/>
              </p:nvSpPr>
              <p:spPr>
                <a:xfrm>
                  <a:off x="5626767" y="4119280"/>
                  <a:ext cx="15494" cy="13056"/>
                </a:xfrm>
                <a:custGeom>
                  <a:avLst/>
                  <a:gdLst/>
                  <a:ahLst/>
                  <a:cxnLst/>
                  <a:rect l="l" t="t" r="r" b="b"/>
                  <a:pathLst>
                    <a:path w="1970" h="1660" extrusionOk="0">
                      <a:moveTo>
                        <a:pt x="1098" y="1"/>
                      </a:moveTo>
                      <a:cubicBezTo>
                        <a:pt x="1083" y="1"/>
                        <a:pt x="1068" y="1"/>
                        <a:pt x="1053" y="2"/>
                      </a:cubicBezTo>
                      <a:cubicBezTo>
                        <a:pt x="315" y="62"/>
                        <a:pt x="0" y="970"/>
                        <a:pt x="557" y="1453"/>
                      </a:cubicBezTo>
                      <a:cubicBezTo>
                        <a:pt x="721" y="1596"/>
                        <a:pt x="913" y="1660"/>
                        <a:pt x="1100" y="1660"/>
                      </a:cubicBezTo>
                      <a:cubicBezTo>
                        <a:pt x="1547" y="1660"/>
                        <a:pt x="1970" y="1296"/>
                        <a:pt x="1936" y="776"/>
                      </a:cubicBezTo>
                      <a:cubicBezTo>
                        <a:pt x="1901" y="332"/>
                        <a:pt x="1527" y="1"/>
                        <a:pt x="1098"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99" name="Google Shape;8814;p56"/>
              <p:cNvGrpSpPr/>
              <p:nvPr/>
            </p:nvGrpSpPr>
            <p:grpSpPr>
              <a:xfrm>
                <a:off x="5479298" y="4128262"/>
                <a:ext cx="31405" cy="26906"/>
                <a:chOff x="5479298" y="4128262"/>
                <a:chExt cx="31405" cy="26906"/>
              </a:xfrm>
            </p:grpSpPr>
            <p:sp>
              <p:nvSpPr>
                <p:cNvPr id="2103" name="Google Shape;8815;p56"/>
                <p:cNvSpPr/>
                <p:nvPr/>
              </p:nvSpPr>
              <p:spPr>
                <a:xfrm>
                  <a:off x="5479298" y="4128262"/>
                  <a:ext cx="31405" cy="26906"/>
                </a:xfrm>
                <a:custGeom>
                  <a:avLst/>
                  <a:gdLst/>
                  <a:ahLst/>
                  <a:cxnLst/>
                  <a:rect l="l" t="t" r="r" b="b"/>
                  <a:pathLst>
                    <a:path w="3993" h="3421" extrusionOk="0">
                      <a:moveTo>
                        <a:pt x="2273" y="1"/>
                      </a:moveTo>
                      <a:cubicBezTo>
                        <a:pt x="1853" y="1"/>
                        <a:pt x="1425" y="157"/>
                        <a:pt x="1077" y="505"/>
                      </a:cubicBezTo>
                      <a:cubicBezTo>
                        <a:pt x="0" y="1582"/>
                        <a:pt x="762" y="3420"/>
                        <a:pt x="2287" y="3420"/>
                      </a:cubicBezTo>
                      <a:cubicBezTo>
                        <a:pt x="3230" y="3420"/>
                        <a:pt x="3992" y="2658"/>
                        <a:pt x="3992" y="1715"/>
                      </a:cubicBezTo>
                      <a:cubicBezTo>
                        <a:pt x="3992" y="683"/>
                        <a:pt x="3150" y="1"/>
                        <a:pt x="227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8816;p56"/>
                <p:cNvSpPr/>
                <p:nvPr/>
              </p:nvSpPr>
              <p:spPr>
                <a:xfrm>
                  <a:off x="5493471" y="4137936"/>
                  <a:ext cx="7621" cy="7621"/>
                </a:xfrm>
                <a:custGeom>
                  <a:avLst/>
                  <a:gdLst/>
                  <a:ahLst/>
                  <a:cxnLst/>
                  <a:rect l="l" t="t" r="r" b="b"/>
                  <a:pathLst>
                    <a:path w="969" h="969" extrusionOk="0">
                      <a:moveTo>
                        <a:pt x="485" y="1"/>
                      </a:moveTo>
                      <a:cubicBezTo>
                        <a:pt x="218" y="1"/>
                        <a:pt x="1" y="218"/>
                        <a:pt x="1" y="485"/>
                      </a:cubicBezTo>
                      <a:cubicBezTo>
                        <a:pt x="1" y="751"/>
                        <a:pt x="218" y="968"/>
                        <a:pt x="485" y="968"/>
                      </a:cubicBezTo>
                      <a:cubicBezTo>
                        <a:pt x="751" y="968"/>
                        <a:pt x="968" y="751"/>
                        <a:pt x="968" y="485"/>
                      </a:cubicBezTo>
                      <a:cubicBezTo>
                        <a:pt x="968" y="218"/>
                        <a:pt x="751" y="1"/>
                        <a:pt x="48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00" name="Google Shape;8817;p56"/>
              <p:cNvGrpSpPr/>
              <p:nvPr/>
            </p:nvGrpSpPr>
            <p:grpSpPr>
              <a:xfrm>
                <a:off x="5582903" y="4180116"/>
                <a:ext cx="31499" cy="26898"/>
                <a:chOff x="5582903" y="4180116"/>
                <a:chExt cx="31499" cy="26898"/>
              </a:xfrm>
            </p:grpSpPr>
            <p:sp>
              <p:nvSpPr>
                <p:cNvPr id="2101" name="Google Shape;8818;p56"/>
                <p:cNvSpPr/>
                <p:nvPr/>
              </p:nvSpPr>
              <p:spPr>
                <a:xfrm>
                  <a:off x="5582903" y="4180116"/>
                  <a:ext cx="31499" cy="26898"/>
                </a:xfrm>
                <a:custGeom>
                  <a:avLst/>
                  <a:gdLst/>
                  <a:ahLst/>
                  <a:cxnLst/>
                  <a:rect l="l" t="t" r="r" b="b"/>
                  <a:pathLst>
                    <a:path w="4005" h="3420" extrusionOk="0">
                      <a:moveTo>
                        <a:pt x="2276" y="1"/>
                      </a:moveTo>
                      <a:cubicBezTo>
                        <a:pt x="1855" y="1"/>
                        <a:pt x="1425" y="156"/>
                        <a:pt x="1077" y="505"/>
                      </a:cubicBezTo>
                      <a:cubicBezTo>
                        <a:pt x="1" y="1581"/>
                        <a:pt x="763" y="3420"/>
                        <a:pt x="2287" y="3420"/>
                      </a:cubicBezTo>
                      <a:cubicBezTo>
                        <a:pt x="3231" y="3420"/>
                        <a:pt x="4005" y="2658"/>
                        <a:pt x="4005" y="1714"/>
                      </a:cubicBezTo>
                      <a:cubicBezTo>
                        <a:pt x="4005" y="683"/>
                        <a:pt x="3157" y="1"/>
                        <a:pt x="227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8819;p56"/>
                <p:cNvSpPr/>
                <p:nvPr/>
              </p:nvSpPr>
              <p:spPr>
                <a:xfrm>
                  <a:off x="5597084" y="4189790"/>
                  <a:ext cx="7613" cy="7621"/>
                </a:xfrm>
                <a:custGeom>
                  <a:avLst/>
                  <a:gdLst/>
                  <a:ahLst/>
                  <a:cxnLst/>
                  <a:rect l="l" t="t" r="r" b="b"/>
                  <a:pathLst>
                    <a:path w="968" h="969" extrusionOk="0">
                      <a:moveTo>
                        <a:pt x="484" y="0"/>
                      </a:moveTo>
                      <a:cubicBezTo>
                        <a:pt x="218" y="0"/>
                        <a:pt x="0" y="218"/>
                        <a:pt x="0" y="484"/>
                      </a:cubicBezTo>
                      <a:cubicBezTo>
                        <a:pt x="0" y="750"/>
                        <a:pt x="218" y="968"/>
                        <a:pt x="484" y="968"/>
                      </a:cubicBezTo>
                      <a:cubicBezTo>
                        <a:pt x="750" y="968"/>
                        <a:pt x="968" y="750"/>
                        <a:pt x="968" y="484"/>
                      </a:cubicBezTo>
                      <a:cubicBezTo>
                        <a:pt x="968" y="218"/>
                        <a:pt x="750" y="0"/>
                        <a:pt x="48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35" name="Google Shape;8820;p56"/>
            <p:cNvGrpSpPr/>
            <p:nvPr/>
          </p:nvGrpSpPr>
          <p:grpSpPr>
            <a:xfrm>
              <a:off x="3977681" y="3230323"/>
              <a:ext cx="94584" cy="84085"/>
              <a:chOff x="3977681" y="3230323"/>
              <a:chExt cx="94584" cy="84085"/>
            </a:xfrm>
          </p:grpSpPr>
          <p:grpSp>
            <p:nvGrpSpPr>
              <p:cNvPr id="2077" name="Google Shape;8821;p56"/>
              <p:cNvGrpSpPr/>
              <p:nvPr/>
            </p:nvGrpSpPr>
            <p:grpSpPr>
              <a:xfrm>
                <a:off x="4000135" y="3243041"/>
                <a:ext cx="59570" cy="57186"/>
                <a:chOff x="4000135" y="3243041"/>
                <a:chExt cx="59570" cy="57186"/>
              </a:xfrm>
            </p:grpSpPr>
            <p:sp>
              <p:nvSpPr>
                <p:cNvPr id="2090" name="Google Shape;8822;p56"/>
                <p:cNvSpPr/>
                <p:nvPr/>
              </p:nvSpPr>
              <p:spPr>
                <a:xfrm>
                  <a:off x="4000135" y="3243041"/>
                  <a:ext cx="59570" cy="57092"/>
                </a:xfrm>
                <a:custGeom>
                  <a:avLst/>
                  <a:gdLst/>
                  <a:ahLst/>
                  <a:cxnLst/>
                  <a:rect l="l" t="t" r="r" b="b"/>
                  <a:pathLst>
                    <a:path w="7574" h="7259" fill="none" extrusionOk="0">
                      <a:moveTo>
                        <a:pt x="1" y="2323"/>
                      </a:moveTo>
                      <a:lnTo>
                        <a:pt x="2577" y="7259"/>
                      </a:lnTo>
                      <a:lnTo>
                        <a:pt x="7573" y="4114"/>
                      </a:lnTo>
                      <a:lnTo>
                        <a:pt x="5541" y="1"/>
                      </a:lnTo>
                      <a:lnTo>
                        <a:pt x="352" y="2323"/>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8823;p56"/>
                <p:cNvSpPr/>
                <p:nvPr/>
              </p:nvSpPr>
              <p:spPr>
                <a:xfrm>
                  <a:off x="4024210" y="3246847"/>
                  <a:ext cx="15706" cy="53380"/>
                </a:xfrm>
                <a:custGeom>
                  <a:avLst/>
                  <a:gdLst/>
                  <a:ahLst/>
                  <a:cxnLst/>
                  <a:rect l="l" t="t" r="r" b="b"/>
                  <a:pathLst>
                    <a:path w="1997" h="6787" fill="none" extrusionOk="0">
                      <a:moveTo>
                        <a:pt x="0" y="6787"/>
                      </a:moveTo>
                      <a:lnTo>
                        <a:pt x="1996"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8824;p56"/>
                <p:cNvSpPr/>
                <p:nvPr/>
              </p:nvSpPr>
              <p:spPr>
                <a:xfrm>
                  <a:off x="4002896" y="3261311"/>
                  <a:ext cx="56809" cy="14086"/>
                </a:xfrm>
                <a:custGeom>
                  <a:avLst/>
                  <a:gdLst/>
                  <a:ahLst/>
                  <a:cxnLst/>
                  <a:rect l="l" t="t" r="r" b="b"/>
                  <a:pathLst>
                    <a:path w="7223" h="1791" fill="none" extrusionOk="0">
                      <a:moveTo>
                        <a:pt x="7222" y="1791"/>
                      </a:moveTo>
                      <a:lnTo>
                        <a:pt x="1"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78" name="Google Shape;8825;p56"/>
              <p:cNvGrpSpPr/>
              <p:nvPr/>
            </p:nvGrpSpPr>
            <p:grpSpPr>
              <a:xfrm>
                <a:off x="3977681" y="3245872"/>
                <a:ext cx="37783" cy="32380"/>
                <a:chOff x="3977681" y="3245872"/>
                <a:chExt cx="37783" cy="32380"/>
              </a:xfrm>
            </p:grpSpPr>
            <p:sp>
              <p:nvSpPr>
                <p:cNvPr id="2088" name="Google Shape;8826;p56"/>
                <p:cNvSpPr/>
                <p:nvPr/>
              </p:nvSpPr>
              <p:spPr>
                <a:xfrm>
                  <a:off x="3977681" y="3245872"/>
                  <a:ext cx="37783" cy="32380"/>
                </a:xfrm>
                <a:custGeom>
                  <a:avLst/>
                  <a:gdLst/>
                  <a:ahLst/>
                  <a:cxnLst/>
                  <a:rect l="l" t="t" r="r" b="b"/>
                  <a:pathLst>
                    <a:path w="4804" h="4117" extrusionOk="0">
                      <a:moveTo>
                        <a:pt x="2726" y="1"/>
                      </a:moveTo>
                      <a:cubicBezTo>
                        <a:pt x="2219" y="1"/>
                        <a:pt x="1703" y="189"/>
                        <a:pt x="1283" y="608"/>
                      </a:cubicBezTo>
                      <a:cubicBezTo>
                        <a:pt x="1" y="1903"/>
                        <a:pt x="908" y="4117"/>
                        <a:pt x="2747" y="4117"/>
                      </a:cubicBezTo>
                      <a:cubicBezTo>
                        <a:pt x="3872" y="4104"/>
                        <a:pt x="4791" y="3185"/>
                        <a:pt x="4803" y="2060"/>
                      </a:cubicBezTo>
                      <a:cubicBezTo>
                        <a:pt x="4795" y="818"/>
                        <a:pt x="3782" y="1"/>
                        <a:pt x="272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8827;p56"/>
                <p:cNvSpPr/>
                <p:nvPr/>
              </p:nvSpPr>
              <p:spPr>
                <a:xfrm>
                  <a:off x="3992718" y="3255507"/>
                  <a:ext cx="13040" cy="13040"/>
                </a:xfrm>
                <a:custGeom>
                  <a:avLst/>
                  <a:gdLst/>
                  <a:ahLst/>
                  <a:cxnLst/>
                  <a:rect l="l" t="t" r="r" b="b"/>
                  <a:pathLst>
                    <a:path w="1658" h="1658" extrusionOk="0">
                      <a:moveTo>
                        <a:pt x="835" y="0"/>
                      </a:moveTo>
                      <a:cubicBezTo>
                        <a:pt x="375" y="0"/>
                        <a:pt x="0" y="375"/>
                        <a:pt x="0" y="835"/>
                      </a:cubicBezTo>
                      <a:cubicBezTo>
                        <a:pt x="0" y="1295"/>
                        <a:pt x="375" y="1658"/>
                        <a:pt x="835" y="1658"/>
                      </a:cubicBezTo>
                      <a:cubicBezTo>
                        <a:pt x="1282" y="1658"/>
                        <a:pt x="1657" y="1295"/>
                        <a:pt x="1657" y="835"/>
                      </a:cubicBezTo>
                      <a:cubicBezTo>
                        <a:pt x="1657" y="375"/>
                        <a:pt x="1282" y="0"/>
                        <a:pt x="83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79" name="Google Shape;8828;p56"/>
              <p:cNvGrpSpPr/>
              <p:nvPr/>
            </p:nvGrpSpPr>
            <p:grpSpPr>
              <a:xfrm>
                <a:off x="4040860" y="3262672"/>
                <a:ext cx="31405" cy="27001"/>
                <a:chOff x="4040860" y="3262672"/>
                <a:chExt cx="31405" cy="27001"/>
              </a:xfrm>
            </p:grpSpPr>
            <p:sp>
              <p:nvSpPr>
                <p:cNvPr id="2086" name="Google Shape;8829;p56"/>
                <p:cNvSpPr/>
                <p:nvPr/>
              </p:nvSpPr>
              <p:spPr>
                <a:xfrm>
                  <a:off x="4040860" y="3262672"/>
                  <a:ext cx="31405" cy="27001"/>
                </a:xfrm>
                <a:custGeom>
                  <a:avLst/>
                  <a:gdLst/>
                  <a:ahLst/>
                  <a:cxnLst/>
                  <a:rect l="l" t="t" r="r" b="b"/>
                  <a:pathLst>
                    <a:path w="3993" h="3433" extrusionOk="0">
                      <a:moveTo>
                        <a:pt x="2272" y="1"/>
                      </a:moveTo>
                      <a:cubicBezTo>
                        <a:pt x="1853" y="1"/>
                        <a:pt x="1425" y="157"/>
                        <a:pt x="1077" y="505"/>
                      </a:cubicBezTo>
                      <a:cubicBezTo>
                        <a:pt x="0" y="1581"/>
                        <a:pt x="762" y="3420"/>
                        <a:pt x="2286" y="3432"/>
                      </a:cubicBezTo>
                      <a:cubicBezTo>
                        <a:pt x="3230" y="3420"/>
                        <a:pt x="3992" y="2658"/>
                        <a:pt x="3992" y="1714"/>
                      </a:cubicBezTo>
                      <a:cubicBezTo>
                        <a:pt x="3992" y="683"/>
                        <a:pt x="3150" y="1"/>
                        <a:pt x="227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8830;p56"/>
                <p:cNvSpPr/>
                <p:nvPr/>
              </p:nvSpPr>
              <p:spPr>
                <a:xfrm>
                  <a:off x="4054938" y="3272346"/>
                  <a:ext cx="7621" cy="7621"/>
                </a:xfrm>
                <a:custGeom>
                  <a:avLst/>
                  <a:gdLst/>
                  <a:ahLst/>
                  <a:cxnLst/>
                  <a:rect l="l" t="t" r="r" b="b"/>
                  <a:pathLst>
                    <a:path w="969" h="969" extrusionOk="0">
                      <a:moveTo>
                        <a:pt x="484" y="1"/>
                      </a:moveTo>
                      <a:cubicBezTo>
                        <a:pt x="218" y="1"/>
                        <a:pt x="0" y="218"/>
                        <a:pt x="0" y="484"/>
                      </a:cubicBezTo>
                      <a:cubicBezTo>
                        <a:pt x="0" y="751"/>
                        <a:pt x="218" y="968"/>
                        <a:pt x="484" y="968"/>
                      </a:cubicBezTo>
                      <a:cubicBezTo>
                        <a:pt x="763" y="968"/>
                        <a:pt x="968" y="751"/>
                        <a:pt x="968" y="484"/>
                      </a:cubicBezTo>
                      <a:cubicBezTo>
                        <a:pt x="968" y="218"/>
                        <a:pt x="763" y="1"/>
                        <a:pt x="48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80" name="Google Shape;8831;p56"/>
              <p:cNvGrpSpPr/>
              <p:nvPr/>
            </p:nvGrpSpPr>
            <p:grpSpPr>
              <a:xfrm>
                <a:off x="4021072" y="3230323"/>
                <a:ext cx="31397" cy="26906"/>
                <a:chOff x="4021072" y="3230323"/>
                <a:chExt cx="31397" cy="26906"/>
              </a:xfrm>
            </p:grpSpPr>
            <p:sp>
              <p:nvSpPr>
                <p:cNvPr id="2084" name="Google Shape;8832;p56"/>
                <p:cNvSpPr/>
                <p:nvPr/>
              </p:nvSpPr>
              <p:spPr>
                <a:xfrm>
                  <a:off x="4021072" y="3230323"/>
                  <a:ext cx="31397" cy="26906"/>
                </a:xfrm>
                <a:custGeom>
                  <a:avLst/>
                  <a:gdLst/>
                  <a:ahLst/>
                  <a:cxnLst/>
                  <a:rect l="l" t="t" r="r" b="b"/>
                  <a:pathLst>
                    <a:path w="3992" h="3421" extrusionOk="0">
                      <a:moveTo>
                        <a:pt x="2272" y="1"/>
                      </a:moveTo>
                      <a:cubicBezTo>
                        <a:pt x="1853" y="1"/>
                        <a:pt x="1425" y="157"/>
                        <a:pt x="1077" y="505"/>
                      </a:cubicBezTo>
                      <a:cubicBezTo>
                        <a:pt x="0" y="1581"/>
                        <a:pt x="762" y="3420"/>
                        <a:pt x="2286" y="3420"/>
                      </a:cubicBezTo>
                      <a:cubicBezTo>
                        <a:pt x="3230" y="3420"/>
                        <a:pt x="3992" y="2658"/>
                        <a:pt x="3992" y="1714"/>
                      </a:cubicBezTo>
                      <a:cubicBezTo>
                        <a:pt x="3992" y="683"/>
                        <a:pt x="3150" y="1"/>
                        <a:pt x="227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8833;p56"/>
                <p:cNvSpPr/>
                <p:nvPr/>
              </p:nvSpPr>
              <p:spPr>
                <a:xfrm>
                  <a:off x="4035245" y="3239997"/>
                  <a:ext cx="7621" cy="7621"/>
                </a:xfrm>
                <a:custGeom>
                  <a:avLst/>
                  <a:gdLst/>
                  <a:ahLst/>
                  <a:cxnLst/>
                  <a:rect l="l" t="t" r="r" b="b"/>
                  <a:pathLst>
                    <a:path w="969" h="969" extrusionOk="0">
                      <a:moveTo>
                        <a:pt x="484" y="1"/>
                      </a:moveTo>
                      <a:cubicBezTo>
                        <a:pt x="218" y="1"/>
                        <a:pt x="0" y="218"/>
                        <a:pt x="0" y="484"/>
                      </a:cubicBezTo>
                      <a:cubicBezTo>
                        <a:pt x="0" y="751"/>
                        <a:pt x="218" y="968"/>
                        <a:pt x="484" y="968"/>
                      </a:cubicBezTo>
                      <a:cubicBezTo>
                        <a:pt x="750" y="968"/>
                        <a:pt x="968" y="751"/>
                        <a:pt x="968" y="484"/>
                      </a:cubicBezTo>
                      <a:cubicBezTo>
                        <a:pt x="968" y="218"/>
                        <a:pt x="750" y="1"/>
                        <a:pt x="48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81" name="Google Shape;8834;p56"/>
              <p:cNvGrpSpPr/>
              <p:nvPr/>
            </p:nvGrpSpPr>
            <p:grpSpPr>
              <a:xfrm>
                <a:off x="4001472" y="3287462"/>
                <a:ext cx="31499" cy="26945"/>
                <a:chOff x="4001472" y="3287462"/>
                <a:chExt cx="31499" cy="26945"/>
              </a:xfrm>
            </p:grpSpPr>
            <p:sp>
              <p:nvSpPr>
                <p:cNvPr id="2082" name="Google Shape;8835;p56"/>
                <p:cNvSpPr/>
                <p:nvPr/>
              </p:nvSpPr>
              <p:spPr>
                <a:xfrm>
                  <a:off x="4001472" y="3287462"/>
                  <a:ext cx="31499" cy="26945"/>
                </a:xfrm>
                <a:custGeom>
                  <a:avLst/>
                  <a:gdLst/>
                  <a:ahLst/>
                  <a:cxnLst/>
                  <a:rect l="l" t="t" r="r" b="b"/>
                  <a:pathLst>
                    <a:path w="4005" h="3426" extrusionOk="0">
                      <a:moveTo>
                        <a:pt x="2276" y="1"/>
                      </a:moveTo>
                      <a:cubicBezTo>
                        <a:pt x="1854" y="1"/>
                        <a:pt x="1425" y="158"/>
                        <a:pt x="1077" y="510"/>
                      </a:cubicBezTo>
                      <a:cubicBezTo>
                        <a:pt x="0" y="1587"/>
                        <a:pt x="762" y="3425"/>
                        <a:pt x="2286" y="3425"/>
                      </a:cubicBezTo>
                      <a:cubicBezTo>
                        <a:pt x="3230" y="3425"/>
                        <a:pt x="3992" y="2663"/>
                        <a:pt x="4004" y="1720"/>
                      </a:cubicBezTo>
                      <a:cubicBezTo>
                        <a:pt x="4004" y="688"/>
                        <a:pt x="3157" y="1"/>
                        <a:pt x="227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8836;p56"/>
                <p:cNvSpPr/>
                <p:nvPr/>
              </p:nvSpPr>
              <p:spPr>
                <a:xfrm>
                  <a:off x="4014410" y="3297175"/>
                  <a:ext cx="8856" cy="7590"/>
                </a:xfrm>
                <a:custGeom>
                  <a:avLst/>
                  <a:gdLst/>
                  <a:ahLst/>
                  <a:cxnLst/>
                  <a:rect l="l" t="t" r="r" b="b"/>
                  <a:pathLst>
                    <a:path w="1126" h="965" extrusionOk="0">
                      <a:moveTo>
                        <a:pt x="641" y="1"/>
                      </a:moveTo>
                      <a:cubicBezTo>
                        <a:pt x="218" y="1"/>
                        <a:pt x="0" y="521"/>
                        <a:pt x="303" y="823"/>
                      </a:cubicBezTo>
                      <a:cubicBezTo>
                        <a:pt x="400" y="921"/>
                        <a:pt x="520" y="964"/>
                        <a:pt x="638" y="964"/>
                      </a:cubicBezTo>
                      <a:cubicBezTo>
                        <a:pt x="886" y="964"/>
                        <a:pt x="1125" y="772"/>
                        <a:pt x="1125" y="485"/>
                      </a:cubicBezTo>
                      <a:cubicBezTo>
                        <a:pt x="1125" y="206"/>
                        <a:pt x="908" y="1"/>
                        <a:pt x="641"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36" name="Google Shape;8837;p56"/>
            <p:cNvGrpSpPr/>
            <p:nvPr/>
          </p:nvGrpSpPr>
          <p:grpSpPr>
            <a:xfrm>
              <a:off x="4084715" y="3258865"/>
              <a:ext cx="184961" cy="137268"/>
              <a:chOff x="4084715" y="3258865"/>
              <a:chExt cx="184961" cy="137268"/>
            </a:xfrm>
          </p:grpSpPr>
          <p:grpSp>
            <p:nvGrpSpPr>
              <p:cNvPr id="2054" name="Google Shape;8838;p56"/>
              <p:cNvGrpSpPr/>
              <p:nvPr/>
            </p:nvGrpSpPr>
            <p:grpSpPr>
              <a:xfrm>
                <a:off x="4107453" y="3271583"/>
                <a:ext cx="153470" cy="110275"/>
                <a:chOff x="4107453" y="3271583"/>
                <a:chExt cx="153470" cy="110275"/>
              </a:xfrm>
            </p:grpSpPr>
            <p:sp>
              <p:nvSpPr>
                <p:cNvPr id="2073" name="Google Shape;8839;p56"/>
                <p:cNvSpPr/>
                <p:nvPr/>
              </p:nvSpPr>
              <p:spPr>
                <a:xfrm>
                  <a:off x="4107453" y="3271583"/>
                  <a:ext cx="153470" cy="110275"/>
                </a:xfrm>
                <a:custGeom>
                  <a:avLst/>
                  <a:gdLst/>
                  <a:ahLst/>
                  <a:cxnLst/>
                  <a:rect l="l" t="t" r="r" b="b"/>
                  <a:pathLst>
                    <a:path w="19513" h="14021" fill="none" extrusionOk="0">
                      <a:moveTo>
                        <a:pt x="19513" y="14021"/>
                      </a:moveTo>
                      <a:lnTo>
                        <a:pt x="14844" y="968"/>
                      </a:lnTo>
                      <a:lnTo>
                        <a:pt x="5674" y="1"/>
                      </a:lnTo>
                      <a:lnTo>
                        <a:pt x="1" y="968"/>
                      </a:lnTo>
                      <a:lnTo>
                        <a:pt x="8977" y="2674"/>
                      </a:lnTo>
                      <a:lnTo>
                        <a:pt x="14360" y="10102"/>
                      </a:lnTo>
                      <a:lnTo>
                        <a:pt x="19029" y="1402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8840;p56"/>
                <p:cNvSpPr/>
                <p:nvPr/>
              </p:nvSpPr>
              <p:spPr>
                <a:xfrm>
                  <a:off x="4155886" y="3271968"/>
                  <a:ext cx="22171" cy="20559"/>
                </a:xfrm>
                <a:custGeom>
                  <a:avLst/>
                  <a:gdLst/>
                  <a:ahLst/>
                  <a:cxnLst/>
                  <a:rect l="l" t="t" r="r" b="b"/>
                  <a:pathLst>
                    <a:path w="2819" h="2614" fill="none" extrusionOk="0">
                      <a:moveTo>
                        <a:pt x="2819" y="2613"/>
                      </a:moveTo>
                      <a:lnTo>
                        <a:pt x="0"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8841;p56"/>
                <p:cNvSpPr/>
                <p:nvPr/>
              </p:nvSpPr>
              <p:spPr>
                <a:xfrm>
                  <a:off x="4178049" y="3279196"/>
                  <a:ext cx="42345" cy="13331"/>
                </a:xfrm>
                <a:custGeom>
                  <a:avLst/>
                  <a:gdLst/>
                  <a:ahLst/>
                  <a:cxnLst/>
                  <a:rect l="l" t="t" r="r" b="b"/>
                  <a:pathLst>
                    <a:path w="5384" h="1695" fill="none" extrusionOk="0">
                      <a:moveTo>
                        <a:pt x="1" y="1694"/>
                      </a:moveTo>
                      <a:lnTo>
                        <a:pt x="5384"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8842;p56"/>
                <p:cNvSpPr/>
                <p:nvPr/>
              </p:nvSpPr>
              <p:spPr>
                <a:xfrm>
                  <a:off x="4220387" y="3279196"/>
                  <a:ext cx="8" cy="71745"/>
                </a:xfrm>
                <a:custGeom>
                  <a:avLst/>
                  <a:gdLst/>
                  <a:ahLst/>
                  <a:cxnLst/>
                  <a:rect l="l" t="t" r="r" b="b"/>
                  <a:pathLst>
                    <a:path w="1" h="9122" fill="none" extrusionOk="0">
                      <a:moveTo>
                        <a:pt x="1" y="0"/>
                      </a:moveTo>
                      <a:lnTo>
                        <a:pt x="1" y="912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55" name="Google Shape;8843;p56"/>
              <p:cNvGrpSpPr/>
              <p:nvPr/>
            </p:nvGrpSpPr>
            <p:grpSpPr>
              <a:xfrm>
                <a:off x="4136947" y="3258865"/>
                <a:ext cx="31499" cy="27001"/>
                <a:chOff x="4136947" y="3258865"/>
                <a:chExt cx="31499" cy="27001"/>
              </a:xfrm>
            </p:grpSpPr>
            <p:sp>
              <p:nvSpPr>
                <p:cNvPr id="2071" name="Google Shape;8844;p56"/>
                <p:cNvSpPr/>
                <p:nvPr/>
              </p:nvSpPr>
              <p:spPr>
                <a:xfrm>
                  <a:off x="4136947" y="3258865"/>
                  <a:ext cx="31499" cy="27001"/>
                </a:xfrm>
                <a:custGeom>
                  <a:avLst/>
                  <a:gdLst/>
                  <a:ahLst/>
                  <a:cxnLst/>
                  <a:rect l="l" t="t" r="r" b="b"/>
                  <a:pathLst>
                    <a:path w="4005" h="3433" extrusionOk="0">
                      <a:moveTo>
                        <a:pt x="2285" y="1"/>
                      </a:moveTo>
                      <a:cubicBezTo>
                        <a:pt x="1866" y="1"/>
                        <a:pt x="1438" y="157"/>
                        <a:pt x="1090" y="505"/>
                      </a:cubicBezTo>
                      <a:cubicBezTo>
                        <a:pt x="1" y="1581"/>
                        <a:pt x="775" y="3432"/>
                        <a:pt x="2299" y="3432"/>
                      </a:cubicBezTo>
                      <a:cubicBezTo>
                        <a:pt x="3243" y="3420"/>
                        <a:pt x="4005" y="2658"/>
                        <a:pt x="4005" y="1715"/>
                      </a:cubicBezTo>
                      <a:cubicBezTo>
                        <a:pt x="4005" y="683"/>
                        <a:pt x="3163" y="1"/>
                        <a:pt x="228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8845;p56"/>
                <p:cNvSpPr/>
                <p:nvPr/>
              </p:nvSpPr>
              <p:spPr>
                <a:xfrm>
                  <a:off x="4151222" y="3268539"/>
                  <a:ext cx="7621" cy="7621"/>
                </a:xfrm>
                <a:custGeom>
                  <a:avLst/>
                  <a:gdLst/>
                  <a:ahLst/>
                  <a:cxnLst/>
                  <a:rect l="l" t="t" r="r" b="b"/>
                  <a:pathLst>
                    <a:path w="969" h="969" extrusionOk="0">
                      <a:moveTo>
                        <a:pt x="484" y="1"/>
                      </a:moveTo>
                      <a:cubicBezTo>
                        <a:pt x="206" y="1"/>
                        <a:pt x="0" y="218"/>
                        <a:pt x="0" y="485"/>
                      </a:cubicBezTo>
                      <a:cubicBezTo>
                        <a:pt x="0" y="751"/>
                        <a:pt x="206" y="968"/>
                        <a:pt x="484" y="968"/>
                      </a:cubicBezTo>
                      <a:cubicBezTo>
                        <a:pt x="750" y="968"/>
                        <a:pt x="968" y="751"/>
                        <a:pt x="968" y="485"/>
                      </a:cubicBezTo>
                      <a:cubicBezTo>
                        <a:pt x="968" y="218"/>
                        <a:pt x="750" y="1"/>
                        <a:pt x="48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56" name="Google Shape;8846;p56"/>
              <p:cNvGrpSpPr/>
              <p:nvPr/>
            </p:nvGrpSpPr>
            <p:grpSpPr>
              <a:xfrm>
                <a:off x="4084715" y="3266478"/>
                <a:ext cx="31468" cy="26898"/>
                <a:chOff x="4084715" y="3266478"/>
                <a:chExt cx="31468" cy="26898"/>
              </a:xfrm>
            </p:grpSpPr>
            <p:sp>
              <p:nvSpPr>
                <p:cNvPr id="2069" name="Google Shape;8847;p56"/>
                <p:cNvSpPr/>
                <p:nvPr/>
              </p:nvSpPr>
              <p:spPr>
                <a:xfrm>
                  <a:off x="4084715" y="3266478"/>
                  <a:ext cx="31468" cy="26898"/>
                </a:xfrm>
                <a:custGeom>
                  <a:avLst/>
                  <a:gdLst/>
                  <a:ahLst/>
                  <a:cxnLst/>
                  <a:rect l="l" t="t" r="r" b="b"/>
                  <a:pathLst>
                    <a:path w="4001" h="3420" extrusionOk="0">
                      <a:moveTo>
                        <a:pt x="2279" y="1"/>
                      </a:moveTo>
                      <a:cubicBezTo>
                        <a:pt x="1859" y="1"/>
                        <a:pt x="1429" y="157"/>
                        <a:pt x="1077" y="505"/>
                      </a:cubicBezTo>
                      <a:cubicBezTo>
                        <a:pt x="1" y="1581"/>
                        <a:pt x="763" y="3420"/>
                        <a:pt x="2287" y="3420"/>
                      </a:cubicBezTo>
                      <a:cubicBezTo>
                        <a:pt x="3231" y="3420"/>
                        <a:pt x="3993" y="2658"/>
                        <a:pt x="3993" y="1726"/>
                      </a:cubicBezTo>
                      <a:cubicBezTo>
                        <a:pt x="4001" y="686"/>
                        <a:pt x="3161" y="1"/>
                        <a:pt x="2279"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8848;p56"/>
                <p:cNvSpPr/>
                <p:nvPr/>
              </p:nvSpPr>
              <p:spPr>
                <a:xfrm>
                  <a:off x="4098896" y="3276152"/>
                  <a:ext cx="7613" cy="7621"/>
                </a:xfrm>
                <a:custGeom>
                  <a:avLst/>
                  <a:gdLst/>
                  <a:ahLst/>
                  <a:cxnLst/>
                  <a:rect l="l" t="t" r="r" b="b"/>
                  <a:pathLst>
                    <a:path w="968" h="969" extrusionOk="0">
                      <a:moveTo>
                        <a:pt x="484" y="0"/>
                      </a:moveTo>
                      <a:cubicBezTo>
                        <a:pt x="218" y="0"/>
                        <a:pt x="0" y="218"/>
                        <a:pt x="0" y="484"/>
                      </a:cubicBezTo>
                      <a:cubicBezTo>
                        <a:pt x="0" y="750"/>
                        <a:pt x="218" y="968"/>
                        <a:pt x="484" y="968"/>
                      </a:cubicBezTo>
                      <a:cubicBezTo>
                        <a:pt x="750" y="968"/>
                        <a:pt x="968" y="750"/>
                        <a:pt x="968" y="484"/>
                      </a:cubicBezTo>
                      <a:cubicBezTo>
                        <a:pt x="968" y="218"/>
                        <a:pt x="750" y="0"/>
                        <a:pt x="48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57" name="Google Shape;8849;p56"/>
              <p:cNvGrpSpPr/>
              <p:nvPr/>
            </p:nvGrpSpPr>
            <p:grpSpPr>
              <a:xfrm>
                <a:off x="4159213" y="3279849"/>
                <a:ext cx="31405" cy="26945"/>
                <a:chOff x="4159213" y="3279849"/>
                <a:chExt cx="31405" cy="26945"/>
              </a:xfrm>
            </p:grpSpPr>
            <p:sp>
              <p:nvSpPr>
                <p:cNvPr id="2067" name="Google Shape;8850;p56"/>
                <p:cNvSpPr/>
                <p:nvPr/>
              </p:nvSpPr>
              <p:spPr>
                <a:xfrm>
                  <a:off x="4159213" y="3279849"/>
                  <a:ext cx="31405" cy="26945"/>
                </a:xfrm>
                <a:custGeom>
                  <a:avLst/>
                  <a:gdLst/>
                  <a:ahLst/>
                  <a:cxnLst/>
                  <a:rect l="l" t="t" r="r" b="b"/>
                  <a:pathLst>
                    <a:path w="3993" h="3426" extrusionOk="0">
                      <a:moveTo>
                        <a:pt x="2273" y="1"/>
                      </a:moveTo>
                      <a:cubicBezTo>
                        <a:pt x="1853" y="1"/>
                        <a:pt x="1425" y="158"/>
                        <a:pt x="1077" y="510"/>
                      </a:cubicBezTo>
                      <a:cubicBezTo>
                        <a:pt x="1" y="1587"/>
                        <a:pt x="763" y="3426"/>
                        <a:pt x="2287" y="3426"/>
                      </a:cubicBezTo>
                      <a:cubicBezTo>
                        <a:pt x="3230" y="3426"/>
                        <a:pt x="3992" y="2663"/>
                        <a:pt x="3992" y="1720"/>
                      </a:cubicBezTo>
                      <a:cubicBezTo>
                        <a:pt x="3992" y="689"/>
                        <a:pt x="3151" y="1"/>
                        <a:pt x="227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8851;p56"/>
                <p:cNvSpPr/>
                <p:nvPr/>
              </p:nvSpPr>
              <p:spPr>
                <a:xfrm>
                  <a:off x="4173385" y="3289570"/>
                  <a:ext cx="7621" cy="7613"/>
                </a:xfrm>
                <a:custGeom>
                  <a:avLst/>
                  <a:gdLst/>
                  <a:ahLst/>
                  <a:cxnLst/>
                  <a:rect l="l" t="t" r="r" b="b"/>
                  <a:pathLst>
                    <a:path w="969" h="968" extrusionOk="0">
                      <a:moveTo>
                        <a:pt x="485" y="0"/>
                      </a:moveTo>
                      <a:cubicBezTo>
                        <a:pt x="219" y="0"/>
                        <a:pt x="1" y="218"/>
                        <a:pt x="1" y="484"/>
                      </a:cubicBezTo>
                      <a:cubicBezTo>
                        <a:pt x="1" y="750"/>
                        <a:pt x="219" y="968"/>
                        <a:pt x="485" y="968"/>
                      </a:cubicBezTo>
                      <a:cubicBezTo>
                        <a:pt x="751" y="968"/>
                        <a:pt x="969" y="750"/>
                        <a:pt x="969" y="484"/>
                      </a:cubicBezTo>
                      <a:cubicBezTo>
                        <a:pt x="969" y="218"/>
                        <a:pt x="751" y="0"/>
                        <a:pt x="48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58" name="Google Shape;8852;p56"/>
              <p:cNvGrpSpPr/>
              <p:nvPr/>
            </p:nvGrpSpPr>
            <p:grpSpPr>
              <a:xfrm>
                <a:off x="4201550" y="3266502"/>
                <a:ext cx="31405" cy="26883"/>
                <a:chOff x="4201550" y="3266502"/>
                <a:chExt cx="31405" cy="26883"/>
              </a:xfrm>
            </p:grpSpPr>
            <p:sp>
              <p:nvSpPr>
                <p:cNvPr id="2065" name="Google Shape;8853;p56"/>
                <p:cNvSpPr/>
                <p:nvPr/>
              </p:nvSpPr>
              <p:spPr>
                <a:xfrm>
                  <a:off x="4201550" y="3266502"/>
                  <a:ext cx="31405" cy="26883"/>
                </a:xfrm>
                <a:custGeom>
                  <a:avLst/>
                  <a:gdLst/>
                  <a:ahLst/>
                  <a:cxnLst/>
                  <a:rect l="l" t="t" r="r" b="b"/>
                  <a:pathLst>
                    <a:path w="3993" h="3418" extrusionOk="0">
                      <a:moveTo>
                        <a:pt x="2266" y="1"/>
                      </a:moveTo>
                      <a:cubicBezTo>
                        <a:pt x="1849" y="1"/>
                        <a:pt x="1423" y="155"/>
                        <a:pt x="1077" y="502"/>
                      </a:cubicBezTo>
                      <a:cubicBezTo>
                        <a:pt x="1" y="1566"/>
                        <a:pt x="751" y="3417"/>
                        <a:pt x="2275" y="3417"/>
                      </a:cubicBezTo>
                      <a:cubicBezTo>
                        <a:pt x="2282" y="3417"/>
                        <a:pt x="2290" y="3417"/>
                        <a:pt x="2297" y="3417"/>
                      </a:cubicBezTo>
                      <a:cubicBezTo>
                        <a:pt x="3230" y="3417"/>
                        <a:pt x="3993" y="2660"/>
                        <a:pt x="3993" y="1723"/>
                      </a:cubicBezTo>
                      <a:cubicBezTo>
                        <a:pt x="3993" y="689"/>
                        <a:pt x="3146" y="1"/>
                        <a:pt x="226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8854;p56"/>
                <p:cNvSpPr/>
                <p:nvPr/>
              </p:nvSpPr>
              <p:spPr>
                <a:xfrm>
                  <a:off x="4214331" y="3276247"/>
                  <a:ext cx="8919" cy="7582"/>
                </a:xfrm>
                <a:custGeom>
                  <a:avLst/>
                  <a:gdLst/>
                  <a:ahLst/>
                  <a:cxnLst/>
                  <a:rect l="l" t="t" r="r" b="b"/>
                  <a:pathLst>
                    <a:path w="1134" h="964" extrusionOk="0">
                      <a:moveTo>
                        <a:pt x="635" y="0"/>
                      </a:moveTo>
                      <a:cubicBezTo>
                        <a:pt x="209" y="0"/>
                        <a:pt x="0" y="512"/>
                        <a:pt x="311" y="823"/>
                      </a:cubicBezTo>
                      <a:cubicBezTo>
                        <a:pt x="408" y="920"/>
                        <a:pt x="528" y="964"/>
                        <a:pt x="646" y="964"/>
                      </a:cubicBezTo>
                      <a:cubicBezTo>
                        <a:pt x="895" y="964"/>
                        <a:pt x="1134" y="771"/>
                        <a:pt x="1134" y="484"/>
                      </a:cubicBezTo>
                      <a:cubicBezTo>
                        <a:pt x="1134" y="206"/>
                        <a:pt x="916" y="0"/>
                        <a:pt x="650" y="0"/>
                      </a:cubicBezTo>
                      <a:cubicBezTo>
                        <a:pt x="645" y="0"/>
                        <a:pt x="640" y="0"/>
                        <a:pt x="63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59" name="Google Shape;8855;p56"/>
              <p:cNvGrpSpPr/>
              <p:nvPr/>
            </p:nvGrpSpPr>
            <p:grpSpPr>
              <a:xfrm>
                <a:off x="4201550" y="3338278"/>
                <a:ext cx="31405" cy="26930"/>
                <a:chOff x="4201550" y="3338278"/>
                <a:chExt cx="31405" cy="26930"/>
              </a:xfrm>
            </p:grpSpPr>
            <p:sp>
              <p:nvSpPr>
                <p:cNvPr id="2063" name="Google Shape;8856;p56"/>
                <p:cNvSpPr/>
                <p:nvPr/>
              </p:nvSpPr>
              <p:spPr>
                <a:xfrm>
                  <a:off x="4201550" y="3338278"/>
                  <a:ext cx="31405" cy="26930"/>
                </a:xfrm>
                <a:custGeom>
                  <a:avLst/>
                  <a:gdLst/>
                  <a:ahLst/>
                  <a:cxnLst/>
                  <a:rect l="l" t="t" r="r" b="b"/>
                  <a:pathLst>
                    <a:path w="3993" h="3424" extrusionOk="0">
                      <a:moveTo>
                        <a:pt x="2266" y="1"/>
                      </a:moveTo>
                      <a:cubicBezTo>
                        <a:pt x="1848" y="1"/>
                        <a:pt x="1423" y="154"/>
                        <a:pt x="1077" y="497"/>
                      </a:cubicBezTo>
                      <a:cubicBezTo>
                        <a:pt x="1" y="1573"/>
                        <a:pt x="751" y="3412"/>
                        <a:pt x="2275" y="3424"/>
                      </a:cubicBezTo>
                      <a:cubicBezTo>
                        <a:pt x="3218" y="3424"/>
                        <a:pt x="3993" y="2662"/>
                        <a:pt x="3993" y="1718"/>
                      </a:cubicBezTo>
                      <a:cubicBezTo>
                        <a:pt x="3993" y="684"/>
                        <a:pt x="3146" y="1"/>
                        <a:pt x="226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8857;p56"/>
                <p:cNvSpPr/>
                <p:nvPr/>
              </p:nvSpPr>
              <p:spPr>
                <a:xfrm>
                  <a:off x="4214331" y="3347976"/>
                  <a:ext cx="8919" cy="7590"/>
                </a:xfrm>
                <a:custGeom>
                  <a:avLst/>
                  <a:gdLst/>
                  <a:ahLst/>
                  <a:cxnLst/>
                  <a:rect l="l" t="t" r="r" b="b"/>
                  <a:pathLst>
                    <a:path w="1134" h="965" extrusionOk="0">
                      <a:moveTo>
                        <a:pt x="671" y="1"/>
                      </a:moveTo>
                      <a:cubicBezTo>
                        <a:pt x="664" y="1"/>
                        <a:pt x="657" y="1"/>
                        <a:pt x="650" y="1"/>
                      </a:cubicBezTo>
                      <a:cubicBezTo>
                        <a:pt x="645" y="1"/>
                        <a:pt x="640" y="1"/>
                        <a:pt x="635" y="1"/>
                      </a:cubicBezTo>
                      <a:cubicBezTo>
                        <a:pt x="209" y="1"/>
                        <a:pt x="0" y="513"/>
                        <a:pt x="311" y="824"/>
                      </a:cubicBezTo>
                      <a:cubicBezTo>
                        <a:pt x="408" y="921"/>
                        <a:pt x="528" y="965"/>
                        <a:pt x="646" y="965"/>
                      </a:cubicBezTo>
                      <a:cubicBezTo>
                        <a:pt x="895" y="965"/>
                        <a:pt x="1134" y="772"/>
                        <a:pt x="1134" y="485"/>
                      </a:cubicBezTo>
                      <a:cubicBezTo>
                        <a:pt x="1134" y="214"/>
                        <a:pt x="927" y="1"/>
                        <a:pt x="671"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60" name="Google Shape;8858;p56"/>
              <p:cNvGrpSpPr/>
              <p:nvPr/>
            </p:nvGrpSpPr>
            <p:grpSpPr>
              <a:xfrm>
                <a:off x="4238272" y="3369132"/>
                <a:ext cx="31405" cy="27001"/>
                <a:chOff x="4238272" y="3369132"/>
                <a:chExt cx="31405" cy="27001"/>
              </a:xfrm>
            </p:grpSpPr>
            <p:sp>
              <p:nvSpPr>
                <p:cNvPr id="2061" name="Google Shape;8859;p56"/>
                <p:cNvSpPr/>
                <p:nvPr/>
              </p:nvSpPr>
              <p:spPr>
                <a:xfrm>
                  <a:off x="4238272" y="3369132"/>
                  <a:ext cx="31405" cy="27001"/>
                </a:xfrm>
                <a:custGeom>
                  <a:avLst/>
                  <a:gdLst/>
                  <a:ahLst/>
                  <a:cxnLst/>
                  <a:rect l="l" t="t" r="r" b="b"/>
                  <a:pathLst>
                    <a:path w="3993" h="3433" extrusionOk="0">
                      <a:moveTo>
                        <a:pt x="2273" y="1"/>
                      </a:moveTo>
                      <a:cubicBezTo>
                        <a:pt x="1854" y="1"/>
                        <a:pt x="1426" y="157"/>
                        <a:pt x="1078" y="505"/>
                      </a:cubicBezTo>
                      <a:cubicBezTo>
                        <a:pt x="1" y="1582"/>
                        <a:pt x="763" y="3432"/>
                        <a:pt x="2287" y="3432"/>
                      </a:cubicBezTo>
                      <a:cubicBezTo>
                        <a:pt x="3231" y="3432"/>
                        <a:pt x="3993" y="2658"/>
                        <a:pt x="3993" y="1715"/>
                      </a:cubicBezTo>
                      <a:cubicBezTo>
                        <a:pt x="3993" y="683"/>
                        <a:pt x="3151" y="1"/>
                        <a:pt x="227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8860;p56"/>
                <p:cNvSpPr/>
                <p:nvPr/>
              </p:nvSpPr>
              <p:spPr>
                <a:xfrm>
                  <a:off x="4251217" y="3378806"/>
                  <a:ext cx="8856" cy="7605"/>
                </a:xfrm>
                <a:custGeom>
                  <a:avLst/>
                  <a:gdLst/>
                  <a:ahLst/>
                  <a:cxnLst/>
                  <a:rect l="l" t="t" r="r" b="b"/>
                  <a:pathLst>
                    <a:path w="1126" h="967" extrusionOk="0">
                      <a:moveTo>
                        <a:pt x="641" y="1"/>
                      </a:moveTo>
                      <a:cubicBezTo>
                        <a:pt x="206" y="1"/>
                        <a:pt x="0" y="521"/>
                        <a:pt x="303" y="823"/>
                      </a:cubicBezTo>
                      <a:cubicBezTo>
                        <a:pt x="401" y="922"/>
                        <a:pt x="524" y="967"/>
                        <a:pt x="643" y="967"/>
                      </a:cubicBezTo>
                      <a:cubicBezTo>
                        <a:pt x="889" y="967"/>
                        <a:pt x="1125" y="778"/>
                        <a:pt x="1125" y="485"/>
                      </a:cubicBezTo>
                      <a:cubicBezTo>
                        <a:pt x="1125" y="219"/>
                        <a:pt x="907" y="1"/>
                        <a:pt x="641"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37" name="Google Shape;8861;p56"/>
            <p:cNvGrpSpPr/>
            <p:nvPr/>
          </p:nvGrpSpPr>
          <p:grpSpPr>
            <a:xfrm>
              <a:off x="4068639" y="3200169"/>
              <a:ext cx="77643" cy="37272"/>
              <a:chOff x="4068639" y="3200169"/>
              <a:chExt cx="77643" cy="37272"/>
            </a:xfrm>
          </p:grpSpPr>
          <p:sp>
            <p:nvSpPr>
              <p:cNvPr id="2047" name="Google Shape;8862;p56"/>
              <p:cNvSpPr/>
              <p:nvPr/>
            </p:nvSpPr>
            <p:spPr>
              <a:xfrm>
                <a:off x="4087570" y="3212886"/>
                <a:ext cx="49958" cy="10374"/>
              </a:xfrm>
              <a:custGeom>
                <a:avLst/>
                <a:gdLst/>
                <a:ahLst/>
                <a:cxnLst/>
                <a:rect l="l" t="t" r="r" b="b"/>
                <a:pathLst>
                  <a:path w="6352" h="1319" fill="none" extrusionOk="0">
                    <a:moveTo>
                      <a:pt x="1" y="1319"/>
                    </a:moveTo>
                    <a:lnTo>
                      <a:pt x="6351"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48" name="Google Shape;8863;p56"/>
              <p:cNvGrpSpPr/>
              <p:nvPr/>
            </p:nvGrpSpPr>
            <p:grpSpPr>
              <a:xfrm>
                <a:off x="4114878" y="3200169"/>
                <a:ext cx="31405" cy="26993"/>
                <a:chOff x="4114878" y="3200169"/>
                <a:chExt cx="31405" cy="26993"/>
              </a:xfrm>
            </p:grpSpPr>
            <p:sp>
              <p:nvSpPr>
                <p:cNvPr id="2052" name="Google Shape;8864;p56"/>
                <p:cNvSpPr/>
                <p:nvPr/>
              </p:nvSpPr>
              <p:spPr>
                <a:xfrm>
                  <a:off x="4114878" y="3200169"/>
                  <a:ext cx="31405" cy="26993"/>
                </a:xfrm>
                <a:custGeom>
                  <a:avLst/>
                  <a:gdLst/>
                  <a:ahLst/>
                  <a:cxnLst/>
                  <a:rect l="l" t="t" r="r" b="b"/>
                  <a:pathLst>
                    <a:path w="3993" h="3432" extrusionOk="0">
                      <a:moveTo>
                        <a:pt x="2273" y="0"/>
                      </a:moveTo>
                      <a:cubicBezTo>
                        <a:pt x="1853" y="0"/>
                        <a:pt x="1425" y="156"/>
                        <a:pt x="1077" y="504"/>
                      </a:cubicBezTo>
                      <a:cubicBezTo>
                        <a:pt x="0" y="1581"/>
                        <a:pt x="763" y="3432"/>
                        <a:pt x="2287" y="3432"/>
                      </a:cubicBezTo>
                      <a:cubicBezTo>
                        <a:pt x="3230" y="3432"/>
                        <a:pt x="3992" y="2657"/>
                        <a:pt x="3992" y="1714"/>
                      </a:cubicBezTo>
                      <a:cubicBezTo>
                        <a:pt x="3992" y="683"/>
                        <a:pt x="3151" y="0"/>
                        <a:pt x="227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8865;p56"/>
                <p:cNvSpPr/>
                <p:nvPr/>
              </p:nvSpPr>
              <p:spPr>
                <a:xfrm>
                  <a:off x="4127721" y="3209835"/>
                  <a:ext cx="8950" cy="7684"/>
                </a:xfrm>
                <a:custGeom>
                  <a:avLst/>
                  <a:gdLst/>
                  <a:ahLst/>
                  <a:cxnLst/>
                  <a:rect l="l" t="t" r="r" b="b"/>
                  <a:pathLst>
                    <a:path w="1138" h="977" extrusionOk="0">
                      <a:moveTo>
                        <a:pt x="654" y="1"/>
                      </a:moveTo>
                      <a:cubicBezTo>
                        <a:pt x="218" y="1"/>
                        <a:pt x="1" y="521"/>
                        <a:pt x="303" y="836"/>
                      </a:cubicBezTo>
                      <a:cubicBezTo>
                        <a:pt x="400" y="933"/>
                        <a:pt x="519" y="976"/>
                        <a:pt x="637" y="976"/>
                      </a:cubicBezTo>
                      <a:cubicBezTo>
                        <a:pt x="887" y="976"/>
                        <a:pt x="1129" y="781"/>
                        <a:pt x="1138" y="485"/>
                      </a:cubicBezTo>
                      <a:cubicBezTo>
                        <a:pt x="1138" y="219"/>
                        <a:pt x="920" y="1"/>
                        <a:pt x="65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49" name="Google Shape;8866;p56"/>
              <p:cNvGrpSpPr/>
              <p:nvPr/>
            </p:nvGrpSpPr>
            <p:grpSpPr>
              <a:xfrm>
                <a:off x="4068639" y="3210535"/>
                <a:ext cx="31499" cy="26906"/>
                <a:chOff x="4068639" y="3210535"/>
                <a:chExt cx="31499" cy="26906"/>
              </a:xfrm>
            </p:grpSpPr>
            <p:sp>
              <p:nvSpPr>
                <p:cNvPr id="2050" name="Google Shape;8867;p56"/>
                <p:cNvSpPr/>
                <p:nvPr/>
              </p:nvSpPr>
              <p:spPr>
                <a:xfrm>
                  <a:off x="4068639" y="3210535"/>
                  <a:ext cx="31499" cy="26906"/>
                </a:xfrm>
                <a:custGeom>
                  <a:avLst/>
                  <a:gdLst/>
                  <a:ahLst/>
                  <a:cxnLst/>
                  <a:rect l="l" t="t" r="r" b="b"/>
                  <a:pathLst>
                    <a:path w="4005" h="3421" extrusionOk="0">
                      <a:moveTo>
                        <a:pt x="2285" y="1"/>
                      </a:moveTo>
                      <a:cubicBezTo>
                        <a:pt x="1865" y="1"/>
                        <a:pt x="1437" y="157"/>
                        <a:pt x="1089" y="505"/>
                      </a:cubicBezTo>
                      <a:cubicBezTo>
                        <a:pt x="0" y="1581"/>
                        <a:pt x="775" y="3420"/>
                        <a:pt x="2299" y="3420"/>
                      </a:cubicBezTo>
                      <a:cubicBezTo>
                        <a:pt x="3242" y="3420"/>
                        <a:pt x="4004" y="2658"/>
                        <a:pt x="4004" y="1714"/>
                      </a:cubicBezTo>
                      <a:cubicBezTo>
                        <a:pt x="4004" y="683"/>
                        <a:pt x="3163" y="1"/>
                        <a:pt x="228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8868;p56"/>
                <p:cNvSpPr/>
                <p:nvPr/>
              </p:nvSpPr>
              <p:spPr>
                <a:xfrm>
                  <a:off x="4081577" y="3220209"/>
                  <a:ext cx="8856" cy="7582"/>
                </a:xfrm>
                <a:custGeom>
                  <a:avLst/>
                  <a:gdLst/>
                  <a:ahLst/>
                  <a:cxnLst/>
                  <a:rect l="l" t="t" r="r" b="b"/>
                  <a:pathLst>
                    <a:path w="1126" h="964" extrusionOk="0">
                      <a:moveTo>
                        <a:pt x="642" y="1"/>
                      </a:moveTo>
                      <a:cubicBezTo>
                        <a:pt x="218" y="1"/>
                        <a:pt x="1" y="521"/>
                        <a:pt x="303" y="823"/>
                      </a:cubicBezTo>
                      <a:cubicBezTo>
                        <a:pt x="400" y="920"/>
                        <a:pt x="520" y="964"/>
                        <a:pt x="638" y="964"/>
                      </a:cubicBezTo>
                      <a:cubicBezTo>
                        <a:pt x="887" y="964"/>
                        <a:pt x="1126" y="771"/>
                        <a:pt x="1126" y="484"/>
                      </a:cubicBezTo>
                      <a:cubicBezTo>
                        <a:pt x="1126" y="218"/>
                        <a:pt x="908" y="1"/>
                        <a:pt x="642"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38" name="Google Shape;8869;p56"/>
            <p:cNvGrpSpPr/>
            <p:nvPr/>
          </p:nvGrpSpPr>
          <p:grpSpPr>
            <a:xfrm>
              <a:off x="3869702" y="3066935"/>
              <a:ext cx="382664" cy="190294"/>
              <a:chOff x="3869702" y="3066935"/>
              <a:chExt cx="382664" cy="190294"/>
            </a:xfrm>
          </p:grpSpPr>
          <p:grpSp>
            <p:nvGrpSpPr>
              <p:cNvPr id="2013" name="Google Shape;8870;p56"/>
              <p:cNvGrpSpPr/>
              <p:nvPr/>
            </p:nvGrpSpPr>
            <p:grpSpPr>
              <a:xfrm>
                <a:off x="3888633" y="3082351"/>
                <a:ext cx="351172" cy="160698"/>
                <a:chOff x="3888633" y="3082351"/>
                <a:chExt cx="351172" cy="160698"/>
              </a:xfrm>
            </p:grpSpPr>
            <p:sp>
              <p:nvSpPr>
                <p:cNvPr id="2041" name="Google Shape;8871;p56"/>
                <p:cNvSpPr/>
                <p:nvPr/>
              </p:nvSpPr>
              <p:spPr>
                <a:xfrm>
                  <a:off x="3892440" y="3082351"/>
                  <a:ext cx="347366" cy="160698"/>
                </a:xfrm>
                <a:custGeom>
                  <a:avLst/>
                  <a:gdLst/>
                  <a:ahLst/>
                  <a:cxnLst/>
                  <a:rect l="l" t="t" r="r" b="b"/>
                  <a:pathLst>
                    <a:path w="44166" h="20432" fill="none" extrusionOk="0">
                      <a:moveTo>
                        <a:pt x="7041" y="11529"/>
                      </a:moveTo>
                      <a:lnTo>
                        <a:pt x="22440" y="4162"/>
                      </a:lnTo>
                      <a:lnTo>
                        <a:pt x="34815" y="0"/>
                      </a:lnTo>
                      <a:lnTo>
                        <a:pt x="44166" y="484"/>
                      </a:lnTo>
                      <a:lnTo>
                        <a:pt x="38964" y="8565"/>
                      </a:lnTo>
                      <a:lnTo>
                        <a:pt x="33012" y="10065"/>
                      </a:lnTo>
                      <a:lnTo>
                        <a:pt x="22440" y="4839"/>
                      </a:lnTo>
                      <a:lnTo>
                        <a:pt x="18750" y="15424"/>
                      </a:lnTo>
                      <a:cubicBezTo>
                        <a:pt x="18750" y="15424"/>
                        <a:pt x="6206" y="11154"/>
                        <a:pt x="6557" y="11516"/>
                      </a:cubicBezTo>
                      <a:lnTo>
                        <a:pt x="0" y="20432"/>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8872;p56"/>
                <p:cNvSpPr/>
                <p:nvPr/>
              </p:nvSpPr>
              <p:spPr>
                <a:xfrm>
                  <a:off x="3888633" y="3172924"/>
                  <a:ext cx="72979" cy="70124"/>
                </a:xfrm>
                <a:custGeom>
                  <a:avLst/>
                  <a:gdLst/>
                  <a:ahLst/>
                  <a:cxnLst/>
                  <a:rect l="l" t="t" r="r" b="b"/>
                  <a:pathLst>
                    <a:path w="9279" h="8916" fill="none" extrusionOk="0">
                      <a:moveTo>
                        <a:pt x="0" y="8916"/>
                      </a:moveTo>
                      <a:lnTo>
                        <a:pt x="9279" y="6883"/>
                      </a:lnTo>
                      <a:lnTo>
                        <a:pt x="7041"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8873;p56"/>
                <p:cNvSpPr/>
                <p:nvPr/>
              </p:nvSpPr>
              <p:spPr>
                <a:xfrm>
                  <a:off x="3960370" y="3203653"/>
                  <a:ext cx="79547" cy="19607"/>
                </a:xfrm>
                <a:custGeom>
                  <a:avLst/>
                  <a:gdLst/>
                  <a:ahLst/>
                  <a:cxnLst/>
                  <a:rect l="l" t="t" r="r" b="b"/>
                  <a:pathLst>
                    <a:path w="10114" h="2493" fill="none" extrusionOk="0">
                      <a:moveTo>
                        <a:pt x="0" y="2493"/>
                      </a:moveTo>
                      <a:lnTo>
                        <a:pt x="10113"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8874;p56"/>
                <p:cNvSpPr/>
                <p:nvPr/>
              </p:nvSpPr>
              <p:spPr>
                <a:xfrm>
                  <a:off x="4043613" y="3161504"/>
                  <a:ext cx="108474" cy="42156"/>
                </a:xfrm>
                <a:custGeom>
                  <a:avLst/>
                  <a:gdLst/>
                  <a:ahLst/>
                  <a:cxnLst/>
                  <a:rect l="l" t="t" r="r" b="b"/>
                  <a:pathLst>
                    <a:path w="13792" h="5360" fill="none" extrusionOk="0">
                      <a:moveTo>
                        <a:pt x="1" y="5360"/>
                      </a:moveTo>
                      <a:lnTo>
                        <a:pt x="13791"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8875;p56"/>
                <p:cNvSpPr/>
                <p:nvPr/>
              </p:nvSpPr>
              <p:spPr>
                <a:xfrm>
                  <a:off x="4152079" y="3082351"/>
                  <a:ext cx="17224" cy="82968"/>
                </a:xfrm>
                <a:custGeom>
                  <a:avLst/>
                  <a:gdLst/>
                  <a:ahLst/>
                  <a:cxnLst/>
                  <a:rect l="l" t="t" r="r" b="b"/>
                  <a:pathLst>
                    <a:path w="2190" h="10549" fill="none" extrusionOk="0">
                      <a:moveTo>
                        <a:pt x="0" y="10549"/>
                      </a:moveTo>
                      <a:lnTo>
                        <a:pt x="2190"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8876;p56"/>
                <p:cNvSpPr/>
                <p:nvPr/>
              </p:nvSpPr>
              <p:spPr>
                <a:xfrm>
                  <a:off x="4169296" y="3082351"/>
                  <a:ext cx="25797" cy="63557"/>
                </a:xfrm>
                <a:custGeom>
                  <a:avLst/>
                  <a:gdLst/>
                  <a:ahLst/>
                  <a:cxnLst/>
                  <a:rect l="l" t="t" r="r" b="b"/>
                  <a:pathLst>
                    <a:path w="3280" h="8081" fill="none" extrusionOk="0">
                      <a:moveTo>
                        <a:pt x="1" y="0"/>
                      </a:moveTo>
                      <a:lnTo>
                        <a:pt x="3279" y="808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14" name="Google Shape;8877;p56"/>
              <p:cNvGrpSpPr/>
              <p:nvPr/>
            </p:nvGrpSpPr>
            <p:grpSpPr>
              <a:xfrm>
                <a:off x="4143703" y="3066935"/>
                <a:ext cx="37783" cy="32357"/>
                <a:chOff x="4143703" y="3066935"/>
                <a:chExt cx="37783" cy="32357"/>
              </a:xfrm>
            </p:grpSpPr>
            <p:sp>
              <p:nvSpPr>
                <p:cNvPr id="2039" name="Google Shape;8878;p56"/>
                <p:cNvSpPr/>
                <p:nvPr/>
              </p:nvSpPr>
              <p:spPr>
                <a:xfrm>
                  <a:off x="4143703" y="3066935"/>
                  <a:ext cx="37783" cy="32357"/>
                </a:xfrm>
                <a:custGeom>
                  <a:avLst/>
                  <a:gdLst/>
                  <a:ahLst/>
                  <a:cxnLst/>
                  <a:rect l="l" t="t" r="r" b="b"/>
                  <a:pathLst>
                    <a:path w="4804" h="4114" extrusionOk="0">
                      <a:moveTo>
                        <a:pt x="2731" y="0"/>
                      </a:moveTo>
                      <a:cubicBezTo>
                        <a:pt x="2227" y="0"/>
                        <a:pt x="1713" y="188"/>
                        <a:pt x="1295" y="605"/>
                      </a:cubicBezTo>
                      <a:cubicBezTo>
                        <a:pt x="1" y="1900"/>
                        <a:pt x="920" y="4114"/>
                        <a:pt x="2747" y="4114"/>
                      </a:cubicBezTo>
                      <a:cubicBezTo>
                        <a:pt x="3884" y="4114"/>
                        <a:pt x="4803" y="3194"/>
                        <a:pt x="4803" y="2069"/>
                      </a:cubicBezTo>
                      <a:cubicBezTo>
                        <a:pt x="4803" y="824"/>
                        <a:pt x="3788" y="0"/>
                        <a:pt x="273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8879;p56"/>
                <p:cNvSpPr/>
                <p:nvPr/>
              </p:nvSpPr>
              <p:spPr>
                <a:xfrm>
                  <a:off x="4158741" y="3076641"/>
                  <a:ext cx="13040" cy="13040"/>
                </a:xfrm>
                <a:custGeom>
                  <a:avLst/>
                  <a:gdLst/>
                  <a:ahLst/>
                  <a:cxnLst/>
                  <a:rect l="l" t="t" r="r" b="b"/>
                  <a:pathLst>
                    <a:path w="1658" h="1658" extrusionOk="0">
                      <a:moveTo>
                        <a:pt x="835" y="1"/>
                      </a:moveTo>
                      <a:cubicBezTo>
                        <a:pt x="375" y="1"/>
                        <a:pt x="0" y="376"/>
                        <a:pt x="0" y="823"/>
                      </a:cubicBezTo>
                      <a:cubicBezTo>
                        <a:pt x="0" y="1283"/>
                        <a:pt x="375" y="1658"/>
                        <a:pt x="835" y="1658"/>
                      </a:cubicBezTo>
                      <a:cubicBezTo>
                        <a:pt x="1294" y="1658"/>
                        <a:pt x="1657" y="1283"/>
                        <a:pt x="1657" y="823"/>
                      </a:cubicBezTo>
                      <a:cubicBezTo>
                        <a:pt x="1657" y="376"/>
                        <a:pt x="1294" y="1"/>
                        <a:pt x="83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15" name="Google Shape;8880;p56"/>
              <p:cNvGrpSpPr/>
              <p:nvPr/>
            </p:nvGrpSpPr>
            <p:grpSpPr>
              <a:xfrm>
                <a:off x="4044565" y="3103563"/>
                <a:ext cx="37783" cy="32451"/>
                <a:chOff x="4044565" y="3103563"/>
                <a:chExt cx="37783" cy="32451"/>
              </a:xfrm>
            </p:grpSpPr>
            <p:sp>
              <p:nvSpPr>
                <p:cNvPr id="2037" name="Google Shape;8881;p56"/>
                <p:cNvSpPr/>
                <p:nvPr/>
              </p:nvSpPr>
              <p:spPr>
                <a:xfrm>
                  <a:off x="4044565" y="3103563"/>
                  <a:ext cx="37783" cy="32451"/>
                </a:xfrm>
                <a:custGeom>
                  <a:avLst/>
                  <a:gdLst/>
                  <a:ahLst/>
                  <a:cxnLst/>
                  <a:rect l="l" t="t" r="r" b="b"/>
                  <a:pathLst>
                    <a:path w="4804" h="4126" extrusionOk="0">
                      <a:moveTo>
                        <a:pt x="2731" y="1"/>
                      </a:moveTo>
                      <a:cubicBezTo>
                        <a:pt x="2227" y="1"/>
                        <a:pt x="1713" y="188"/>
                        <a:pt x="1295" y="606"/>
                      </a:cubicBezTo>
                      <a:cubicBezTo>
                        <a:pt x="1" y="1900"/>
                        <a:pt x="908" y="4114"/>
                        <a:pt x="2747" y="4126"/>
                      </a:cubicBezTo>
                      <a:cubicBezTo>
                        <a:pt x="3884" y="4114"/>
                        <a:pt x="4803" y="3194"/>
                        <a:pt x="4803" y="2069"/>
                      </a:cubicBezTo>
                      <a:cubicBezTo>
                        <a:pt x="4803" y="824"/>
                        <a:pt x="3788" y="1"/>
                        <a:pt x="273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8882;p56"/>
                <p:cNvSpPr/>
                <p:nvPr/>
              </p:nvSpPr>
              <p:spPr>
                <a:xfrm>
                  <a:off x="4059602" y="3113268"/>
                  <a:ext cx="13040" cy="13048"/>
                </a:xfrm>
                <a:custGeom>
                  <a:avLst/>
                  <a:gdLst/>
                  <a:ahLst/>
                  <a:cxnLst/>
                  <a:rect l="l" t="t" r="r" b="b"/>
                  <a:pathLst>
                    <a:path w="1658" h="1659" extrusionOk="0">
                      <a:moveTo>
                        <a:pt x="835" y="1"/>
                      </a:moveTo>
                      <a:cubicBezTo>
                        <a:pt x="375" y="1"/>
                        <a:pt x="0" y="376"/>
                        <a:pt x="0" y="835"/>
                      </a:cubicBezTo>
                      <a:cubicBezTo>
                        <a:pt x="0" y="1283"/>
                        <a:pt x="375" y="1658"/>
                        <a:pt x="835" y="1658"/>
                      </a:cubicBezTo>
                      <a:cubicBezTo>
                        <a:pt x="1295" y="1658"/>
                        <a:pt x="1657" y="1283"/>
                        <a:pt x="1657" y="835"/>
                      </a:cubicBezTo>
                      <a:cubicBezTo>
                        <a:pt x="1657" y="376"/>
                        <a:pt x="1295" y="1"/>
                        <a:pt x="83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16" name="Google Shape;8883;p56"/>
              <p:cNvGrpSpPr/>
              <p:nvPr/>
            </p:nvGrpSpPr>
            <p:grpSpPr>
              <a:xfrm>
                <a:off x="4017454" y="3188237"/>
                <a:ext cx="37776" cy="32357"/>
                <a:chOff x="4017454" y="3188237"/>
                <a:chExt cx="37776" cy="32357"/>
              </a:xfrm>
            </p:grpSpPr>
            <p:sp>
              <p:nvSpPr>
                <p:cNvPr id="2035" name="Google Shape;8884;p56"/>
                <p:cNvSpPr/>
                <p:nvPr/>
              </p:nvSpPr>
              <p:spPr>
                <a:xfrm>
                  <a:off x="4017454" y="3188237"/>
                  <a:ext cx="37776" cy="32357"/>
                </a:xfrm>
                <a:custGeom>
                  <a:avLst/>
                  <a:gdLst/>
                  <a:ahLst/>
                  <a:cxnLst/>
                  <a:rect l="l" t="t" r="r" b="b"/>
                  <a:pathLst>
                    <a:path w="4803" h="4114" extrusionOk="0">
                      <a:moveTo>
                        <a:pt x="2732" y="0"/>
                      </a:moveTo>
                      <a:cubicBezTo>
                        <a:pt x="2227" y="0"/>
                        <a:pt x="1713" y="188"/>
                        <a:pt x="1295" y="606"/>
                      </a:cubicBezTo>
                      <a:cubicBezTo>
                        <a:pt x="0" y="1900"/>
                        <a:pt x="908" y="4114"/>
                        <a:pt x="2746" y="4114"/>
                      </a:cubicBezTo>
                      <a:cubicBezTo>
                        <a:pt x="3883" y="4114"/>
                        <a:pt x="4803" y="3195"/>
                        <a:pt x="4803" y="2057"/>
                      </a:cubicBezTo>
                      <a:cubicBezTo>
                        <a:pt x="4803" y="821"/>
                        <a:pt x="3789" y="0"/>
                        <a:pt x="273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8885;p56"/>
                <p:cNvSpPr/>
                <p:nvPr/>
              </p:nvSpPr>
              <p:spPr>
                <a:xfrm>
                  <a:off x="4032484" y="3197943"/>
                  <a:ext cx="13040" cy="13048"/>
                </a:xfrm>
                <a:custGeom>
                  <a:avLst/>
                  <a:gdLst/>
                  <a:ahLst/>
                  <a:cxnLst/>
                  <a:rect l="l" t="t" r="r" b="b"/>
                  <a:pathLst>
                    <a:path w="1658" h="1659" extrusionOk="0">
                      <a:moveTo>
                        <a:pt x="835" y="1"/>
                      </a:moveTo>
                      <a:cubicBezTo>
                        <a:pt x="376" y="1"/>
                        <a:pt x="1" y="376"/>
                        <a:pt x="1" y="823"/>
                      </a:cubicBezTo>
                      <a:cubicBezTo>
                        <a:pt x="1" y="1283"/>
                        <a:pt x="376" y="1658"/>
                        <a:pt x="835" y="1658"/>
                      </a:cubicBezTo>
                      <a:cubicBezTo>
                        <a:pt x="1295" y="1658"/>
                        <a:pt x="1658" y="1283"/>
                        <a:pt x="1658" y="823"/>
                      </a:cubicBezTo>
                      <a:cubicBezTo>
                        <a:pt x="1658" y="376"/>
                        <a:pt x="1295" y="1"/>
                        <a:pt x="83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17" name="Google Shape;8886;p56"/>
              <p:cNvGrpSpPr/>
              <p:nvPr/>
            </p:nvGrpSpPr>
            <p:grpSpPr>
              <a:xfrm>
                <a:off x="3921548" y="3157509"/>
                <a:ext cx="37783" cy="32357"/>
                <a:chOff x="3921548" y="3157509"/>
                <a:chExt cx="37783" cy="32357"/>
              </a:xfrm>
            </p:grpSpPr>
            <p:sp>
              <p:nvSpPr>
                <p:cNvPr id="2033" name="Google Shape;8887;p56"/>
                <p:cNvSpPr/>
                <p:nvPr/>
              </p:nvSpPr>
              <p:spPr>
                <a:xfrm>
                  <a:off x="3921548" y="3157509"/>
                  <a:ext cx="37783" cy="32357"/>
                </a:xfrm>
                <a:custGeom>
                  <a:avLst/>
                  <a:gdLst/>
                  <a:ahLst/>
                  <a:cxnLst/>
                  <a:rect l="l" t="t" r="r" b="b"/>
                  <a:pathLst>
                    <a:path w="4804" h="4114" extrusionOk="0">
                      <a:moveTo>
                        <a:pt x="2732" y="0"/>
                      </a:moveTo>
                      <a:cubicBezTo>
                        <a:pt x="2228" y="0"/>
                        <a:pt x="1713" y="187"/>
                        <a:pt x="1295" y="606"/>
                      </a:cubicBezTo>
                      <a:cubicBezTo>
                        <a:pt x="1" y="1900"/>
                        <a:pt x="908" y="4114"/>
                        <a:pt x="2747" y="4114"/>
                      </a:cubicBezTo>
                      <a:cubicBezTo>
                        <a:pt x="3872" y="4114"/>
                        <a:pt x="4803" y="3194"/>
                        <a:pt x="4803" y="2057"/>
                      </a:cubicBezTo>
                      <a:cubicBezTo>
                        <a:pt x="4803" y="821"/>
                        <a:pt x="3789" y="0"/>
                        <a:pt x="273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8888;p56"/>
                <p:cNvSpPr/>
                <p:nvPr/>
              </p:nvSpPr>
              <p:spPr>
                <a:xfrm>
                  <a:off x="3936586" y="3167214"/>
                  <a:ext cx="13040" cy="13040"/>
                </a:xfrm>
                <a:custGeom>
                  <a:avLst/>
                  <a:gdLst/>
                  <a:ahLst/>
                  <a:cxnLst/>
                  <a:rect l="l" t="t" r="r" b="b"/>
                  <a:pathLst>
                    <a:path w="1658" h="1658" extrusionOk="0">
                      <a:moveTo>
                        <a:pt x="835" y="1"/>
                      </a:moveTo>
                      <a:cubicBezTo>
                        <a:pt x="375" y="1"/>
                        <a:pt x="0" y="364"/>
                        <a:pt x="0" y="823"/>
                      </a:cubicBezTo>
                      <a:cubicBezTo>
                        <a:pt x="0" y="1283"/>
                        <a:pt x="375" y="1658"/>
                        <a:pt x="835" y="1658"/>
                      </a:cubicBezTo>
                      <a:cubicBezTo>
                        <a:pt x="1282" y="1658"/>
                        <a:pt x="1657" y="1283"/>
                        <a:pt x="1657" y="823"/>
                      </a:cubicBezTo>
                      <a:cubicBezTo>
                        <a:pt x="1657" y="364"/>
                        <a:pt x="1282" y="1"/>
                        <a:pt x="83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18" name="Google Shape;8889;p56"/>
              <p:cNvGrpSpPr/>
              <p:nvPr/>
            </p:nvGrpSpPr>
            <p:grpSpPr>
              <a:xfrm>
                <a:off x="3939056" y="3211620"/>
                <a:ext cx="37783" cy="32380"/>
                <a:chOff x="3939056" y="3211620"/>
                <a:chExt cx="37783" cy="32380"/>
              </a:xfrm>
            </p:grpSpPr>
            <p:sp>
              <p:nvSpPr>
                <p:cNvPr id="2031" name="Google Shape;8890;p56"/>
                <p:cNvSpPr/>
                <p:nvPr/>
              </p:nvSpPr>
              <p:spPr>
                <a:xfrm>
                  <a:off x="3939056" y="3211620"/>
                  <a:ext cx="37783" cy="32380"/>
                </a:xfrm>
                <a:custGeom>
                  <a:avLst/>
                  <a:gdLst/>
                  <a:ahLst/>
                  <a:cxnLst/>
                  <a:rect l="l" t="t" r="r" b="b"/>
                  <a:pathLst>
                    <a:path w="4804" h="4117" extrusionOk="0">
                      <a:moveTo>
                        <a:pt x="2737" y="1"/>
                      </a:moveTo>
                      <a:cubicBezTo>
                        <a:pt x="2231" y="1"/>
                        <a:pt x="1715" y="189"/>
                        <a:pt x="1295" y="609"/>
                      </a:cubicBezTo>
                      <a:cubicBezTo>
                        <a:pt x="1" y="1903"/>
                        <a:pt x="920" y="4117"/>
                        <a:pt x="2759" y="4117"/>
                      </a:cubicBezTo>
                      <a:cubicBezTo>
                        <a:pt x="3884" y="4117"/>
                        <a:pt x="4803" y="3197"/>
                        <a:pt x="4803" y="2060"/>
                      </a:cubicBezTo>
                      <a:cubicBezTo>
                        <a:pt x="4803" y="818"/>
                        <a:pt x="3792" y="1"/>
                        <a:pt x="273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8891;p56"/>
                <p:cNvSpPr/>
                <p:nvPr/>
              </p:nvSpPr>
              <p:spPr>
                <a:xfrm>
                  <a:off x="3954188" y="3221255"/>
                  <a:ext cx="13040" cy="13040"/>
                </a:xfrm>
                <a:custGeom>
                  <a:avLst/>
                  <a:gdLst/>
                  <a:ahLst/>
                  <a:cxnLst/>
                  <a:rect l="l" t="t" r="r" b="b"/>
                  <a:pathLst>
                    <a:path w="1658" h="1658" extrusionOk="0">
                      <a:moveTo>
                        <a:pt x="823" y="1"/>
                      </a:moveTo>
                      <a:cubicBezTo>
                        <a:pt x="375" y="1"/>
                        <a:pt x="0" y="376"/>
                        <a:pt x="0" y="835"/>
                      </a:cubicBezTo>
                      <a:cubicBezTo>
                        <a:pt x="0" y="1295"/>
                        <a:pt x="375" y="1658"/>
                        <a:pt x="823" y="1658"/>
                      </a:cubicBezTo>
                      <a:cubicBezTo>
                        <a:pt x="1282" y="1658"/>
                        <a:pt x="1657" y="1295"/>
                        <a:pt x="1657" y="835"/>
                      </a:cubicBezTo>
                      <a:cubicBezTo>
                        <a:pt x="1657" y="376"/>
                        <a:pt x="1282" y="1"/>
                        <a:pt x="82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19" name="Google Shape;8892;p56"/>
              <p:cNvGrpSpPr/>
              <p:nvPr/>
            </p:nvGrpSpPr>
            <p:grpSpPr>
              <a:xfrm>
                <a:off x="4176240" y="3136965"/>
                <a:ext cx="31405" cy="26930"/>
                <a:chOff x="4176240" y="3136965"/>
                <a:chExt cx="31405" cy="26930"/>
              </a:xfrm>
            </p:grpSpPr>
            <p:sp>
              <p:nvSpPr>
                <p:cNvPr id="2029" name="Google Shape;8893;p56"/>
                <p:cNvSpPr/>
                <p:nvPr/>
              </p:nvSpPr>
              <p:spPr>
                <a:xfrm>
                  <a:off x="4176240" y="3136965"/>
                  <a:ext cx="31405" cy="26930"/>
                </a:xfrm>
                <a:custGeom>
                  <a:avLst/>
                  <a:gdLst/>
                  <a:ahLst/>
                  <a:cxnLst/>
                  <a:rect l="l" t="t" r="r" b="b"/>
                  <a:pathLst>
                    <a:path w="3993" h="3424" extrusionOk="0">
                      <a:moveTo>
                        <a:pt x="2268" y="1"/>
                      </a:moveTo>
                      <a:cubicBezTo>
                        <a:pt x="1846" y="1"/>
                        <a:pt x="1415" y="158"/>
                        <a:pt x="1065" y="508"/>
                      </a:cubicBezTo>
                      <a:cubicBezTo>
                        <a:pt x="1" y="1585"/>
                        <a:pt x="763" y="3423"/>
                        <a:pt x="2275" y="3423"/>
                      </a:cubicBezTo>
                      <a:cubicBezTo>
                        <a:pt x="3231" y="3423"/>
                        <a:pt x="3993" y="2649"/>
                        <a:pt x="3993" y="1705"/>
                      </a:cubicBezTo>
                      <a:cubicBezTo>
                        <a:pt x="3985" y="677"/>
                        <a:pt x="3145" y="1"/>
                        <a:pt x="2268"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8894;p56"/>
                <p:cNvSpPr/>
                <p:nvPr/>
              </p:nvSpPr>
              <p:spPr>
                <a:xfrm>
                  <a:off x="4190327" y="3146663"/>
                  <a:ext cx="7613" cy="7621"/>
                </a:xfrm>
                <a:custGeom>
                  <a:avLst/>
                  <a:gdLst/>
                  <a:ahLst/>
                  <a:cxnLst/>
                  <a:rect l="l" t="t" r="r" b="b"/>
                  <a:pathLst>
                    <a:path w="968" h="969" extrusionOk="0">
                      <a:moveTo>
                        <a:pt x="484" y="1"/>
                      </a:moveTo>
                      <a:cubicBezTo>
                        <a:pt x="218" y="1"/>
                        <a:pt x="0" y="218"/>
                        <a:pt x="0" y="485"/>
                      </a:cubicBezTo>
                      <a:cubicBezTo>
                        <a:pt x="0" y="751"/>
                        <a:pt x="218" y="968"/>
                        <a:pt x="484" y="968"/>
                      </a:cubicBezTo>
                      <a:cubicBezTo>
                        <a:pt x="750" y="968"/>
                        <a:pt x="968" y="751"/>
                        <a:pt x="968" y="485"/>
                      </a:cubicBezTo>
                      <a:cubicBezTo>
                        <a:pt x="968" y="218"/>
                        <a:pt x="750" y="1"/>
                        <a:pt x="48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20" name="Google Shape;8895;p56"/>
              <p:cNvGrpSpPr/>
              <p:nvPr/>
            </p:nvGrpSpPr>
            <p:grpSpPr>
              <a:xfrm>
                <a:off x="4133148" y="3152593"/>
                <a:ext cx="31499" cy="27001"/>
                <a:chOff x="4133148" y="3152593"/>
                <a:chExt cx="31499" cy="27001"/>
              </a:xfrm>
            </p:grpSpPr>
            <p:sp>
              <p:nvSpPr>
                <p:cNvPr id="2027" name="Google Shape;8896;p56"/>
                <p:cNvSpPr/>
                <p:nvPr/>
              </p:nvSpPr>
              <p:spPr>
                <a:xfrm>
                  <a:off x="4133148" y="3152593"/>
                  <a:ext cx="31499" cy="27001"/>
                </a:xfrm>
                <a:custGeom>
                  <a:avLst/>
                  <a:gdLst/>
                  <a:ahLst/>
                  <a:cxnLst/>
                  <a:rect l="l" t="t" r="r" b="b"/>
                  <a:pathLst>
                    <a:path w="4005" h="3433" extrusionOk="0">
                      <a:moveTo>
                        <a:pt x="2284" y="1"/>
                      </a:moveTo>
                      <a:cubicBezTo>
                        <a:pt x="1865" y="1"/>
                        <a:pt x="1437" y="157"/>
                        <a:pt x="1089" y="505"/>
                      </a:cubicBezTo>
                      <a:cubicBezTo>
                        <a:pt x="0" y="1581"/>
                        <a:pt x="774" y="3432"/>
                        <a:pt x="2298" y="3432"/>
                      </a:cubicBezTo>
                      <a:cubicBezTo>
                        <a:pt x="3242" y="3432"/>
                        <a:pt x="4004" y="2658"/>
                        <a:pt x="4004" y="1714"/>
                      </a:cubicBezTo>
                      <a:cubicBezTo>
                        <a:pt x="4004" y="683"/>
                        <a:pt x="3162" y="1"/>
                        <a:pt x="228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8897;p56"/>
                <p:cNvSpPr/>
                <p:nvPr/>
              </p:nvSpPr>
              <p:spPr>
                <a:xfrm>
                  <a:off x="4147321" y="3162267"/>
                  <a:ext cx="7621" cy="7621"/>
                </a:xfrm>
                <a:custGeom>
                  <a:avLst/>
                  <a:gdLst/>
                  <a:ahLst/>
                  <a:cxnLst/>
                  <a:rect l="l" t="t" r="r" b="b"/>
                  <a:pathLst>
                    <a:path w="969" h="969" extrusionOk="0">
                      <a:moveTo>
                        <a:pt x="484" y="1"/>
                      </a:moveTo>
                      <a:cubicBezTo>
                        <a:pt x="218" y="1"/>
                        <a:pt x="0" y="218"/>
                        <a:pt x="0" y="484"/>
                      </a:cubicBezTo>
                      <a:cubicBezTo>
                        <a:pt x="0" y="751"/>
                        <a:pt x="218" y="968"/>
                        <a:pt x="484" y="968"/>
                      </a:cubicBezTo>
                      <a:cubicBezTo>
                        <a:pt x="763" y="968"/>
                        <a:pt x="968" y="751"/>
                        <a:pt x="968" y="484"/>
                      </a:cubicBezTo>
                      <a:cubicBezTo>
                        <a:pt x="968" y="218"/>
                        <a:pt x="763" y="1"/>
                        <a:pt x="48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21" name="Google Shape;8898;p56"/>
              <p:cNvGrpSpPr/>
              <p:nvPr/>
            </p:nvGrpSpPr>
            <p:grpSpPr>
              <a:xfrm>
                <a:off x="4220866" y="3073534"/>
                <a:ext cx="31499" cy="26898"/>
                <a:chOff x="4220866" y="3073534"/>
                <a:chExt cx="31499" cy="26898"/>
              </a:xfrm>
            </p:grpSpPr>
            <p:sp>
              <p:nvSpPr>
                <p:cNvPr id="2025" name="Google Shape;8899;p56"/>
                <p:cNvSpPr/>
                <p:nvPr/>
              </p:nvSpPr>
              <p:spPr>
                <a:xfrm>
                  <a:off x="4220866" y="3073534"/>
                  <a:ext cx="31499" cy="26898"/>
                </a:xfrm>
                <a:custGeom>
                  <a:avLst/>
                  <a:gdLst/>
                  <a:ahLst/>
                  <a:cxnLst/>
                  <a:rect l="l" t="t" r="r" b="b"/>
                  <a:pathLst>
                    <a:path w="4005" h="3420" extrusionOk="0">
                      <a:moveTo>
                        <a:pt x="2285" y="0"/>
                      </a:moveTo>
                      <a:cubicBezTo>
                        <a:pt x="1865" y="0"/>
                        <a:pt x="1437" y="156"/>
                        <a:pt x="1089" y="504"/>
                      </a:cubicBezTo>
                      <a:cubicBezTo>
                        <a:pt x="0" y="1581"/>
                        <a:pt x="774" y="3420"/>
                        <a:pt x="2299" y="3420"/>
                      </a:cubicBezTo>
                      <a:cubicBezTo>
                        <a:pt x="3242" y="3420"/>
                        <a:pt x="4004" y="2658"/>
                        <a:pt x="4004" y="1714"/>
                      </a:cubicBezTo>
                      <a:cubicBezTo>
                        <a:pt x="4004" y="683"/>
                        <a:pt x="3163" y="0"/>
                        <a:pt x="228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8900;p56"/>
                <p:cNvSpPr/>
                <p:nvPr/>
              </p:nvSpPr>
              <p:spPr>
                <a:xfrm>
                  <a:off x="4235039" y="3083114"/>
                  <a:ext cx="7621" cy="7613"/>
                </a:xfrm>
                <a:custGeom>
                  <a:avLst/>
                  <a:gdLst/>
                  <a:ahLst/>
                  <a:cxnLst/>
                  <a:rect l="l" t="t" r="r" b="b"/>
                  <a:pathLst>
                    <a:path w="969" h="968" extrusionOk="0">
                      <a:moveTo>
                        <a:pt x="485" y="0"/>
                      </a:moveTo>
                      <a:cubicBezTo>
                        <a:pt x="218" y="0"/>
                        <a:pt x="1" y="218"/>
                        <a:pt x="1" y="484"/>
                      </a:cubicBezTo>
                      <a:cubicBezTo>
                        <a:pt x="1" y="750"/>
                        <a:pt x="218" y="968"/>
                        <a:pt x="485" y="968"/>
                      </a:cubicBezTo>
                      <a:cubicBezTo>
                        <a:pt x="751" y="968"/>
                        <a:pt x="968" y="750"/>
                        <a:pt x="968" y="484"/>
                      </a:cubicBezTo>
                      <a:cubicBezTo>
                        <a:pt x="968" y="218"/>
                        <a:pt x="751" y="0"/>
                        <a:pt x="48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22" name="Google Shape;8901;p56"/>
              <p:cNvGrpSpPr/>
              <p:nvPr/>
            </p:nvGrpSpPr>
            <p:grpSpPr>
              <a:xfrm>
                <a:off x="3869702" y="3230323"/>
                <a:ext cx="31499" cy="26906"/>
                <a:chOff x="3869702" y="3230323"/>
                <a:chExt cx="31499" cy="26906"/>
              </a:xfrm>
            </p:grpSpPr>
            <p:sp>
              <p:nvSpPr>
                <p:cNvPr id="2023" name="Google Shape;8902;p56"/>
                <p:cNvSpPr/>
                <p:nvPr/>
              </p:nvSpPr>
              <p:spPr>
                <a:xfrm>
                  <a:off x="3869702" y="3230323"/>
                  <a:ext cx="31499" cy="26906"/>
                </a:xfrm>
                <a:custGeom>
                  <a:avLst/>
                  <a:gdLst/>
                  <a:ahLst/>
                  <a:cxnLst/>
                  <a:rect l="l" t="t" r="r" b="b"/>
                  <a:pathLst>
                    <a:path w="4005" h="3421" extrusionOk="0">
                      <a:moveTo>
                        <a:pt x="2275" y="1"/>
                      </a:moveTo>
                      <a:cubicBezTo>
                        <a:pt x="1854" y="1"/>
                        <a:pt x="1425" y="157"/>
                        <a:pt x="1077" y="505"/>
                      </a:cubicBezTo>
                      <a:cubicBezTo>
                        <a:pt x="0" y="1581"/>
                        <a:pt x="762" y="3420"/>
                        <a:pt x="2286" y="3420"/>
                      </a:cubicBezTo>
                      <a:cubicBezTo>
                        <a:pt x="3230" y="3420"/>
                        <a:pt x="3992" y="2658"/>
                        <a:pt x="4004" y="1714"/>
                      </a:cubicBezTo>
                      <a:cubicBezTo>
                        <a:pt x="4004" y="683"/>
                        <a:pt x="3157" y="1"/>
                        <a:pt x="227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8903;p56"/>
                <p:cNvSpPr/>
                <p:nvPr/>
              </p:nvSpPr>
              <p:spPr>
                <a:xfrm>
                  <a:off x="3883875" y="3239997"/>
                  <a:ext cx="7621" cy="7621"/>
                </a:xfrm>
                <a:custGeom>
                  <a:avLst/>
                  <a:gdLst/>
                  <a:ahLst/>
                  <a:cxnLst/>
                  <a:rect l="l" t="t" r="r" b="b"/>
                  <a:pathLst>
                    <a:path w="969" h="969" extrusionOk="0">
                      <a:moveTo>
                        <a:pt x="484" y="1"/>
                      </a:moveTo>
                      <a:cubicBezTo>
                        <a:pt x="218" y="1"/>
                        <a:pt x="0" y="218"/>
                        <a:pt x="0" y="484"/>
                      </a:cubicBezTo>
                      <a:cubicBezTo>
                        <a:pt x="0" y="751"/>
                        <a:pt x="218" y="968"/>
                        <a:pt x="484" y="968"/>
                      </a:cubicBezTo>
                      <a:cubicBezTo>
                        <a:pt x="750" y="968"/>
                        <a:pt x="968" y="751"/>
                        <a:pt x="968" y="484"/>
                      </a:cubicBezTo>
                      <a:cubicBezTo>
                        <a:pt x="968" y="218"/>
                        <a:pt x="750" y="1"/>
                        <a:pt x="48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39" name="Google Shape;8904;p56"/>
            <p:cNvGrpSpPr/>
            <p:nvPr/>
          </p:nvGrpSpPr>
          <p:grpSpPr>
            <a:xfrm>
              <a:off x="4271383" y="3065882"/>
              <a:ext cx="304556" cy="341663"/>
              <a:chOff x="4271383" y="3065882"/>
              <a:chExt cx="304556" cy="341663"/>
            </a:xfrm>
          </p:grpSpPr>
          <p:grpSp>
            <p:nvGrpSpPr>
              <p:cNvPr id="1956" name="Google Shape;8905;p56"/>
              <p:cNvGrpSpPr/>
              <p:nvPr/>
            </p:nvGrpSpPr>
            <p:grpSpPr>
              <a:xfrm>
                <a:off x="4293838" y="3078639"/>
                <a:ext cx="269353" cy="311973"/>
                <a:chOff x="4293838" y="3078639"/>
                <a:chExt cx="269353" cy="311973"/>
              </a:xfrm>
            </p:grpSpPr>
            <p:sp>
              <p:nvSpPr>
                <p:cNvPr id="1996" name="Google Shape;8906;p56"/>
                <p:cNvSpPr/>
                <p:nvPr/>
              </p:nvSpPr>
              <p:spPr>
                <a:xfrm>
                  <a:off x="4293838" y="3078639"/>
                  <a:ext cx="269353" cy="311973"/>
                </a:xfrm>
                <a:custGeom>
                  <a:avLst/>
                  <a:gdLst/>
                  <a:ahLst/>
                  <a:cxnLst/>
                  <a:rect l="l" t="t" r="r" b="b"/>
                  <a:pathLst>
                    <a:path w="34247" h="39666" fill="none" extrusionOk="0">
                      <a:moveTo>
                        <a:pt x="13" y="16730"/>
                      </a:moveTo>
                      <a:lnTo>
                        <a:pt x="7162" y="27690"/>
                      </a:lnTo>
                      <a:lnTo>
                        <a:pt x="8480" y="39666"/>
                      </a:lnTo>
                      <a:lnTo>
                        <a:pt x="18182" y="34138"/>
                      </a:lnTo>
                      <a:lnTo>
                        <a:pt x="26371" y="29807"/>
                      </a:lnTo>
                      <a:cubicBezTo>
                        <a:pt x="26371" y="29807"/>
                        <a:pt x="33605" y="34694"/>
                        <a:pt x="33932" y="35456"/>
                      </a:cubicBezTo>
                      <a:cubicBezTo>
                        <a:pt x="34246" y="36218"/>
                        <a:pt x="32263" y="18388"/>
                        <a:pt x="32263" y="18388"/>
                      </a:cubicBezTo>
                      <a:lnTo>
                        <a:pt x="28428" y="2928"/>
                      </a:lnTo>
                      <a:lnTo>
                        <a:pt x="12932" y="1"/>
                      </a:lnTo>
                      <a:lnTo>
                        <a:pt x="1670" y="2650"/>
                      </a:lnTo>
                      <a:lnTo>
                        <a:pt x="0" y="17142"/>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8907;p56"/>
                <p:cNvSpPr/>
                <p:nvPr/>
              </p:nvSpPr>
              <p:spPr>
                <a:xfrm>
                  <a:off x="4306965" y="3099473"/>
                  <a:ext cx="62519" cy="69652"/>
                </a:xfrm>
                <a:custGeom>
                  <a:avLst/>
                  <a:gdLst/>
                  <a:ahLst/>
                  <a:cxnLst/>
                  <a:rect l="l" t="t" r="r" b="b"/>
                  <a:pathLst>
                    <a:path w="7949" h="8856" fill="none" extrusionOk="0">
                      <a:moveTo>
                        <a:pt x="1" y="1"/>
                      </a:moveTo>
                      <a:lnTo>
                        <a:pt x="7948" y="8856"/>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8908;p56"/>
                <p:cNvSpPr/>
                <p:nvPr/>
              </p:nvSpPr>
              <p:spPr>
                <a:xfrm>
                  <a:off x="4369476" y="3169118"/>
                  <a:ext cx="26072" cy="98666"/>
                </a:xfrm>
                <a:custGeom>
                  <a:avLst/>
                  <a:gdLst/>
                  <a:ahLst/>
                  <a:cxnLst/>
                  <a:rect l="l" t="t" r="r" b="b"/>
                  <a:pathLst>
                    <a:path w="3315" h="12545" fill="none" extrusionOk="0">
                      <a:moveTo>
                        <a:pt x="0" y="1"/>
                      </a:moveTo>
                      <a:lnTo>
                        <a:pt x="3315" y="12545"/>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8909;p56"/>
                <p:cNvSpPr/>
                <p:nvPr/>
              </p:nvSpPr>
              <p:spPr>
                <a:xfrm>
                  <a:off x="4399347" y="3078639"/>
                  <a:ext cx="60041" cy="110558"/>
                </a:xfrm>
                <a:custGeom>
                  <a:avLst/>
                  <a:gdLst/>
                  <a:ahLst/>
                  <a:cxnLst/>
                  <a:rect l="l" t="t" r="r" b="b"/>
                  <a:pathLst>
                    <a:path w="7634" h="14057" fill="none" extrusionOk="0">
                      <a:moveTo>
                        <a:pt x="7634" y="14057"/>
                      </a:moveTo>
                      <a:lnTo>
                        <a:pt x="1"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8910;p56"/>
                <p:cNvSpPr/>
                <p:nvPr/>
              </p:nvSpPr>
              <p:spPr>
                <a:xfrm>
                  <a:off x="4373282" y="3169118"/>
                  <a:ext cx="82299" cy="20079"/>
                </a:xfrm>
                <a:custGeom>
                  <a:avLst/>
                  <a:gdLst/>
                  <a:ahLst/>
                  <a:cxnLst/>
                  <a:rect l="l" t="t" r="r" b="b"/>
                  <a:pathLst>
                    <a:path w="10464" h="2553" fill="none" extrusionOk="0">
                      <a:moveTo>
                        <a:pt x="0" y="1"/>
                      </a:moveTo>
                      <a:lnTo>
                        <a:pt x="10464" y="2553"/>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8911;p56"/>
                <p:cNvSpPr/>
                <p:nvPr/>
              </p:nvSpPr>
              <p:spPr>
                <a:xfrm>
                  <a:off x="4369476" y="3078639"/>
                  <a:ext cx="29879" cy="90487"/>
                </a:xfrm>
                <a:custGeom>
                  <a:avLst/>
                  <a:gdLst/>
                  <a:ahLst/>
                  <a:cxnLst/>
                  <a:rect l="l" t="t" r="r" b="b"/>
                  <a:pathLst>
                    <a:path w="3799" h="11505" fill="none" extrusionOk="0">
                      <a:moveTo>
                        <a:pt x="0" y="11505"/>
                      </a:moveTo>
                      <a:lnTo>
                        <a:pt x="3799"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8912;p56"/>
                <p:cNvSpPr/>
                <p:nvPr/>
              </p:nvSpPr>
              <p:spPr>
                <a:xfrm>
                  <a:off x="4293932" y="3169118"/>
                  <a:ext cx="75551" cy="41110"/>
                </a:xfrm>
                <a:custGeom>
                  <a:avLst/>
                  <a:gdLst/>
                  <a:ahLst/>
                  <a:cxnLst/>
                  <a:rect l="l" t="t" r="r" b="b"/>
                  <a:pathLst>
                    <a:path w="9606" h="5227" fill="none" extrusionOk="0">
                      <a:moveTo>
                        <a:pt x="1" y="5226"/>
                      </a:moveTo>
                      <a:lnTo>
                        <a:pt x="9605"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8913;p56"/>
                <p:cNvSpPr/>
                <p:nvPr/>
              </p:nvSpPr>
              <p:spPr>
                <a:xfrm>
                  <a:off x="4350159" y="3267776"/>
                  <a:ext cx="45389" cy="27032"/>
                </a:xfrm>
                <a:custGeom>
                  <a:avLst/>
                  <a:gdLst/>
                  <a:ahLst/>
                  <a:cxnLst/>
                  <a:rect l="l" t="t" r="r" b="b"/>
                  <a:pathLst>
                    <a:path w="5771" h="3437" fill="none" extrusionOk="0">
                      <a:moveTo>
                        <a:pt x="1" y="3436"/>
                      </a:moveTo>
                      <a:lnTo>
                        <a:pt x="5771"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8914;p56"/>
                <p:cNvSpPr/>
                <p:nvPr/>
              </p:nvSpPr>
              <p:spPr>
                <a:xfrm>
                  <a:off x="4395540" y="3267776"/>
                  <a:ext cx="38830" cy="76031"/>
                </a:xfrm>
                <a:custGeom>
                  <a:avLst/>
                  <a:gdLst/>
                  <a:ahLst/>
                  <a:cxnLst/>
                  <a:rect l="l" t="t" r="r" b="b"/>
                  <a:pathLst>
                    <a:path w="4937" h="9667" fill="none" extrusionOk="0">
                      <a:moveTo>
                        <a:pt x="1" y="1"/>
                      </a:moveTo>
                      <a:lnTo>
                        <a:pt x="4936" y="9666"/>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8915;p56"/>
                <p:cNvSpPr/>
                <p:nvPr/>
              </p:nvSpPr>
              <p:spPr>
                <a:xfrm>
                  <a:off x="4360439" y="3267776"/>
                  <a:ext cx="35109" cy="121978"/>
                </a:xfrm>
                <a:custGeom>
                  <a:avLst/>
                  <a:gdLst/>
                  <a:ahLst/>
                  <a:cxnLst/>
                  <a:rect l="l" t="t" r="r" b="b"/>
                  <a:pathLst>
                    <a:path w="4464" h="15509" fill="none" extrusionOk="0">
                      <a:moveTo>
                        <a:pt x="0" y="15509"/>
                      </a:moveTo>
                      <a:lnTo>
                        <a:pt x="4464"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8916;p56"/>
                <p:cNvSpPr/>
                <p:nvPr/>
              </p:nvSpPr>
              <p:spPr>
                <a:xfrm>
                  <a:off x="4293932" y="3210220"/>
                  <a:ext cx="101616" cy="57564"/>
                </a:xfrm>
                <a:custGeom>
                  <a:avLst/>
                  <a:gdLst/>
                  <a:ahLst/>
                  <a:cxnLst/>
                  <a:rect l="l" t="t" r="r" b="b"/>
                  <a:pathLst>
                    <a:path w="12920" h="7319" fill="none" extrusionOk="0">
                      <a:moveTo>
                        <a:pt x="1" y="0"/>
                      </a:moveTo>
                      <a:lnTo>
                        <a:pt x="12920" y="7319"/>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8917;p56"/>
                <p:cNvSpPr/>
                <p:nvPr/>
              </p:nvSpPr>
              <p:spPr>
                <a:xfrm>
                  <a:off x="4395540" y="3186436"/>
                  <a:ext cx="66420" cy="79735"/>
                </a:xfrm>
                <a:custGeom>
                  <a:avLst/>
                  <a:gdLst/>
                  <a:ahLst/>
                  <a:cxnLst/>
                  <a:rect l="l" t="t" r="r" b="b"/>
                  <a:pathLst>
                    <a:path w="8445" h="10138" fill="none" extrusionOk="0">
                      <a:moveTo>
                        <a:pt x="8444" y="0"/>
                      </a:moveTo>
                      <a:lnTo>
                        <a:pt x="1" y="10137"/>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8918;p56"/>
                <p:cNvSpPr/>
                <p:nvPr/>
              </p:nvSpPr>
              <p:spPr>
                <a:xfrm>
                  <a:off x="4459380" y="3189669"/>
                  <a:ext cx="41873" cy="123402"/>
                </a:xfrm>
                <a:custGeom>
                  <a:avLst/>
                  <a:gdLst/>
                  <a:ahLst/>
                  <a:cxnLst/>
                  <a:rect l="l" t="t" r="r" b="b"/>
                  <a:pathLst>
                    <a:path w="5324" h="15690" fill="none" extrusionOk="0">
                      <a:moveTo>
                        <a:pt x="1" y="0"/>
                      </a:moveTo>
                      <a:lnTo>
                        <a:pt x="5323" y="1569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8919;p56"/>
                <p:cNvSpPr/>
                <p:nvPr/>
              </p:nvSpPr>
              <p:spPr>
                <a:xfrm>
                  <a:off x="4395540" y="3267776"/>
                  <a:ext cx="105713" cy="45295"/>
                </a:xfrm>
                <a:custGeom>
                  <a:avLst/>
                  <a:gdLst/>
                  <a:ahLst/>
                  <a:cxnLst/>
                  <a:rect l="l" t="t" r="r" b="b"/>
                  <a:pathLst>
                    <a:path w="13441" h="5759" fill="none" extrusionOk="0">
                      <a:moveTo>
                        <a:pt x="1" y="1"/>
                      </a:moveTo>
                      <a:lnTo>
                        <a:pt x="13440" y="5759"/>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8920;p56"/>
                <p:cNvSpPr/>
                <p:nvPr/>
              </p:nvSpPr>
              <p:spPr>
                <a:xfrm>
                  <a:off x="4501246" y="3223252"/>
                  <a:ext cx="46435" cy="89818"/>
                </a:xfrm>
                <a:custGeom>
                  <a:avLst/>
                  <a:gdLst/>
                  <a:ahLst/>
                  <a:cxnLst/>
                  <a:rect l="l" t="t" r="r" b="b"/>
                  <a:pathLst>
                    <a:path w="5904" h="11420" fill="none" extrusionOk="0">
                      <a:moveTo>
                        <a:pt x="0" y="11420"/>
                      </a:moveTo>
                      <a:lnTo>
                        <a:pt x="5904"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8921;p56"/>
                <p:cNvSpPr/>
                <p:nvPr/>
              </p:nvSpPr>
              <p:spPr>
                <a:xfrm>
                  <a:off x="4459671" y="3104231"/>
                  <a:ext cx="58421" cy="84966"/>
                </a:xfrm>
                <a:custGeom>
                  <a:avLst/>
                  <a:gdLst/>
                  <a:ahLst/>
                  <a:cxnLst/>
                  <a:rect l="l" t="t" r="r" b="b"/>
                  <a:pathLst>
                    <a:path w="7428" h="10803" fill="none" extrusionOk="0">
                      <a:moveTo>
                        <a:pt x="0" y="10803"/>
                      </a:moveTo>
                      <a:lnTo>
                        <a:pt x="7428"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8922;p56"/>
                <p:cNvSpPr/>
                <p:nvPr/>
              </p:nvSpPr>
              <p:spPr>
                <a:xfrm>
                  <a:off x="4459671" y="3189189"/>
                  <a:ext cx="86586" cy="36737"/>
                </a:xfrm>
                <a:custGeom>
                  <a:avLst/>
                  <a:gdLst/>
                  <a:ahLst/>
                  <a:cxnLst/>
                  <a:rect l="l" t="t" r="r" b="b"/>
                  <a:pathLst>
                    <a:path w="11009" h="4671" fill="none" extrusionOk="0">
                      <a:moveTo>
                        <a:pt x="0" y="1"/>
                      </a:moveTo>
                      <a:lnTo>
                        <a:pt x="11008" y="467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57" name="Google Shape;8923;p56"/>
              <p:cNvGrpSpPr/>
              <p:nvPr/>
            </p:nvGrpSpPr>
            <p:grpSpPr>
              <a:xfrm>
                <a:off x="4538164" y="3342061"/>
                <a:ext cx="37776" cy="32380"/>
                <a:chOff x="4538164" y="3342061"/>
                <a:chExt cx="37776" cy="32380"/>
              </a:xfrm>
            </p:grpSpPr>
            <p:sp>
              <p:nvSpPr>
                <p:cNvPr id="1994" name="Google Shape;8924;p56"/>
                <p:cNvSpPr/>
                <p:nvPr/>
              </p:nvSpPr>
              <p:spPr>
                <a:xfrm>
                  <a:off x="4538164" y="3342061"/>
                  <a:ext cx="37776" cy="32380"/>
                </a:xfrm>
                <a:custGeom>
                  <a:avLst/>
                  <a:gdLst/>
                  <a:ahLst/>
                  <a:cxnLst/>
                  <a:rect l="l" t="t" r="r" b="b"/>
                  <a:pathLst>
                    <a:path w="4803" h="4117" extrusionOk="0">
                      <a:moveTo>
                        <a:pt x="2737" y="0"/>
                      </a:moveTo>
                      <a:cubicBezTo>
                        <a:pt x="2231" y="0"/>
                        <a:pt x="1714" y="189"/>
                        <a:pt x="1294" y="608"/>
                      </a:cubicBezTo>
                      <a:cubicBezTo>
                        <a:pt x="0" y="1903"/>
                        <a:pt x="919" y="4116"/>
                        <a:pt x="2746" y="4116"/>
                      </a:cubicBezTo>
                      <a:cubicBezTo>
                        <a:pt x="3883" y="4116"/>
                        <a:pt x="4802" y="3197"/>
                        <a:pt x="4802" y="2060"/>
                      </a:cubicBezTo>
                      <a:cubicBezTo>
                        <a:pt x="4802" y="817"/>
                        <a:pt x="3792" y="0"/>
                        <a:pt x="2737"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8925;p56"/>
                <p:cNvSpPr/>
                <p:nvPr/>
              </p:nvSpPr>
              <p:spPr>
                <a:xfrm>
                  <a:off x="4553194" y="3351790"/>
                  <a:ext cx="13040" cy="13040"/>
                </a:xfrm>
                <a:custGeom>
                  <a:avLst/>
                  <a:gdLst/>
                  <a:ahLst/>
                  <a:cxnLst/>
                  <a:rect l="l" t="t" r="r" b="b"/>
                  <a:pathLst>
                    <a:path w="1658" h="1658" extrusionOk="0">
                      <a:moveTo>
                        <a:pt x="835" y="0"/>
                      </a:moveTo>
                      <a:cubicBezTo>
                        <a:pt x="375" y="0"/>
                        <a:pt x="0" y="363"/>
                        <a:pt x="0" y="823"/>
                      </a:cubicBezTo>
                      <a:cubicBezTo>
                        <a:pt x="0" y="1283"/>
                        <a:pt x="375" y="1658"/>
                        <a:pt x="835" y="1658"/>
                      </a:cubicBezTo>
                      <a:cubicBezTo>
                        <a:pt x="1295" y="1658"/>
                        <a:pt x="1658" y="1283"/>
                        <a:pt x="1658" y="823"/>
                      </a:cubicBezTo>
                      <a:cubicBezTo>
                        <a:pt x="1658" y="363"/>
                        <a:pt x="1295" y="0"/>
                        <a:pt x="83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58" name="Google Shape;8926;p56"/>
              <p:cNvGrpSpPr/>
              <p:nvPr/>
            </p:nvGrpSpPr>
            <p:grpSpPr>
              <a:xfrm>
                <a:off x="4271383" y="3194742"/>
                <a:ext cx="37783" cy="32420"/>
                <a:chOff x="4271383" y="3194742"/>
                <a:chExt cx="37783" cy="32420"/>
              </a:xfrm>
            </p:grpSpPr>
            <p:sp>
              <p:nvSpPr>
                <p:cNvPr id="1992" name="Google Shape;8927;p56"/>
                <p:cNvSpPr/>
                <p:nvPr/>
              </p:nvSpPr>
              <p:spPr>
                <a:xfrm>
                  <a:off x="4271383" y="3194742"/>
                  <a:ext cx="37783" cy="32420"/>
                </a:xfrm>
                <a:custGeom>
                  <a:avLst/>
                  <a:gdLst/>
                  <a:ahLst/>
                  <a:cxnLst/>
                  <a:rect l="l" t="t" r="r" b="b"/>
                  <a:pathLst>
                    <a:path w="4804" h="4122" extrusionOk="0">
                      <a:moveTo>
                        <a:pt x="2738" y="0"/>
                      </a:moveTo>
                      <a:cubicBezTo>
                        <a:pt x="2231" y="0"/>
                        <a:pt x="1715" y="190"/>
                        <a:pt x="1295" y="614"/>
                      </a:cubicBezTo>
                      <a:cubicBezTo>
                        <a:pt x="1" y="1908"/>
                        <a:pt x="920" y="4122"/>
                        <a:pt x="2747" y="4122"/>
                      </a:cubicBezTo>
                      <a:cubicBezTo>
                        <a:pt x="3884" y="4122"/>
                        <a:pt x="4803" y="3202"/>
                        <a:pt x="4803" y="2065"/>
                      </a:cubicBezTo>
                      <a:cubicBezTo>
                        <a:pt x="4803" y="823"/>
                        <a:pt x="3793" y="0"/>
                        <a:pt x="273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8928;p56"/>
                <p:cNvSpPr/>
                <p:nvPr/>
              </p:nvSpPr>
              <p:spPr>
                <a:xfrm>
                  <a:off x="4286516" y="3204416"/>
                  <a:ext cx="13040" cy="13040"/>
                </a:xfrm>
                <a:custGeom>
                  <a:avLst/>
                  <a:gdLst/>
                  <a:ahLst/>
                  <a:cxnLst/>
                  <a:rect l="l" t="t" r="r" b="b"/>
                  <a:pathLst>
                    <a:path w="1658" h="1658" extrusionOk="0">
                      <a:moveTo>
                        <a:pt x="823" y="0"/>
                      </a:moveTo>
                      <a:cubicBezTo>
                        <a:pt x="363" y="0"/>
                        <a:pt x="0" y="375"/>
                        <a:pt x="0" y="835"/>
                      </a:cubicBezTo>
                      <a:cubicBezTo>
                        <a:pt x="0" y="1295"/>
                        <a:pt x="363" y="1658"/>
                        <a:pt x="823" y="1658"/>
                      </a:cubicBezTo>
                      <a:cubicBezTo>
                        <a:pt x="1282" y="1658"/>
                        <a:pt x="1657" y="1295"/>
                        <a:pt x="1657" y="835"/>
                      </a:cubicBezTo>
                      <a:cubicBezTo>
                        <a:pt x="1657" y="375"/>
                        <a:pt x="1282" y="0"/>
                        <a:pt x="823"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59" name="Google Shape;8929;p56"/>
              <p:cNvGrpSpPr/>
              <p:nvPr/>
            </p:nvGrpSpPr>
            <p:grpSpPr>
              <a:xfrm>
                <a:off x="4284416" y="3084058"/>
                <a:ext cx="37783" cy="32357"/>
                <a:chOff x="4284416" y="3084058"/>
                <a:chExt cx="37783" cy="32357"/>
              </a:xfrm>
            </p:grpSpPr>
            <p:sp>
              <p:nvSpPr>
                <p:cNvPr id="1990" name="Google Shape;8930;p56"/>
                <p:cNvSpPr/>
                <p:nvPr/>
              </p:nvSpPr>
              <p:spPr>
                <a:xfrm>
                  <a:off x="4284416" y="3084058"/>
                  <a:ext cx="37783" cy="32357"/>
                </a:xfrm>
                <a:custGeom>
                  <a:avLst/>
                  <a:gdLst/>
                  <a:ahLst/>
                  <a:cxnLst/>
                  <a:rect l="l" t="t" r="r" b="b"/>
                  <a:pathLst>
                    <a:path w="4804" h="4114" extrusionOk="0">
                      <a:moveTo>
                        <a:pt x="2732" y="1"/>
                      </a:moveTo>
                      <a:cubicBezTo>
                        <a:pt x="2228" y="1"/>
                        <a:pt x="1714" y="188"/>
                        <a:pt x="1295" y="606"/>
                      </a:cubicBezTo>
                      <a:cubicBezTo>
                        <a:pt x="1" y="1900"/>
                        <a:pt x="920" y="4114"/>
                        <a:pt x="2747" y="4114"/>
                      </a:cubicBezTo>
                      <a:cubicBezTo>
                        <a:pt x="3884" y="4114"/>
                        <a:pt x="4803" y="3195"/>
                        <a:pt x="4803" y="2058"/>
                      </a:cubicBezTo>
                      <a:cubicBezTo>
                        <a:pt x="4803" y="821"/>
                        <a:pt x="3789" y="1"/>
                        <a:pt x="273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8931;p56"/>
                <p:cNvSpPr/>
                <p:nvPr/>
              </p:nvSpPr>
              <p:spPr>
                <a:xfrm>
                  <a:off x="4299548" y="3093763"/>
                  <a:ext cx="13040" cy="13048"/>
                </a:xfrm>
                <a:custGeom>
                  <a:avLst/>
                  <a:gdLst/>
                  <a:ahLst/>
                  <a:cxnLst/>
                  <a:rect l="l" t="t" r="r" b="b"/>
                  <a:pathLst>
                    <a:path w="1658" h="1659" extrusionOk="0">
                      <a:moveTo>
                        <a:pt x="823" y="1"/>
                      </a:moveTo>
                      <a:cubicBezTo>
                        <a:pt x="363" y="1"/>
                        <a:pt x="0" y="364"/>
                        <a:pt x="0" y="824"/>
                      </a:cubicBezTo>
                      <a:cubicBezTo>
                        <a:pt x="0" y="1283"/>
                        <a:pt x="363" y="1658"/>
                        <a:pt x="823" y="1658"/>
                      </a:cubicBezTo>
                      <a:cubicBezTo>
                        <a:pt x="1283" y="1658"/>
                        <a:pt x="1658" y="1283"/>
                        <a:pt x="1658" y="824"/>
                      </a:cubicBezTo>
                      <a:cubicBezTo>
                        <a:pt x="1658" y="364"/>
                        <a:pt x="1283" y="1"/>
                        <a:pt x="82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0" name="Google Shape;8932;p56"/>
              <p:cNvGrpSpPr/>
              <p:nvPr/>
            </p:nvGrpSpPr>
            <p:grpSpPr>
              <a:xfrm>
                <a:off x="4478697" y="3297561"/>
                <a:ext cx="37776" cy="32451"/>
                <a:chOff x="4478697" y="3297561"/>
                <a:chExt cx="37776" cy="32451"/>
              </a:xfrm>
            </p:grpSpPr>
            <p:sp>
              <p:nvSpPr>
                <p:cNvPr id="1988" name="Google Shape;8933;p56"/>
                <p:cNvSpPr/>
                <p:nvPr/>
              </p:nvSpPr>
              <p:spPr>
                <a:xfrm>
                  <a:off x="4478697" y="3297561"/>
                  <a:ext cx="37776" cy="32451"/>
                </a:xfrm>
                <a:custGeom>
                  <a:avLst/>
                  <a:gdLst/>
                  <a:ahLst/>
                  <a:cxnLst/>
                  <a:rect l="l" t="t" r="r" b="b"/>
                  <a:pathLst>
                    <a:path w="4803" h="4126" extrusionOk="0">
                      <a:moveTo>
                        <a:pt x="2730" y="0"/>
                      </a:moveTo>
                      <a:cubicBezTo>
                        <a:pt x="2226" y="0"/>
                        <a:pt x="1713" y="187"/>
                        <a:pt x="1295" y="605"/>
                      </a:cubicBezTo>
                      <a:cubicBezTo>
                        <a:pt x="1" y="1899"/>
                        <a:pt x="920" y="4125"/>
                        <a:pt x="2746" y="4125"/>
                      </a:cubicBezTo>
                      <a:cubicBezTo>
                        <a:pt x="3884" y="4113"/>
                        <a:pt x="4803" y="3194"/>
                        <a:pt x="4803" y="2069"/>
                      </a:cubicBezTo>
                      <a:cubicBezTo>
                        <a:pt x="4803" y="824"/>
                        <a:pt x="3788" y="0"/>
                        <a:pt x="273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8934;p56"/>
                <p:cNvSpPr/>
                <p:nvPr/>
              </p:nvSpPr>
              <p:spPr>
                <a:xfrm>
                  <a:off x="4493727" y="3307361"/>
                  <a:ext cx="13048" cy="13040"/>
                </a:xfrm>
                <a:custGeom>
                  <a:avLst/>
                  <a:gdLst/>
                  <a:ahLst/>
                  <a:cxnLst/>
                  <a:rect l="l" t="t" r="r" b="b"/>
                  <a:pathLst>
                    <a:path w="1659" h="1658" extrusionOk="0">
                      <a:moveTo>
                        <a:pt x="835" y="0"/>
                      </a:moveTo>
                      <a:cubicBezTo>
                        <a:pt x="376" y="0"/>
                        <a:pt x="1" y="363"/>
                        <a:pt x="1" y="823"/>
                      </a:cubicBezTo>
                      <a:cubicBezTo>
                        <a:pt x="1" y="1282"/>
                        <a:pt x="376" y="1657"/>
                        <a:pt x="835" y="1657"/>
                      </a:cubicBezTo>
                      <a:cubicBezTo>
                        <a:pt x="1295" y="1657"/>
                        <a:pt x="1658" y="1282"/>
                        <a:pt x="1658" y="823"/>
                      </a:cubicBezTo>
                      <a:cubicBezTo>
                        <a:pt x="1658" y="363"/>
                        <a:pt x="1295" y="0"/>
                        <a:pt x="83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1" name="Google Shape;8935;p56"/>
              <p:cNvGrpSpPr/>
              <p:nvPr/>
            </p:nvGrpSpPr>
            <p:grpSpPr>
              <a:xfrm>
                <a:off x="4411813" y="3331711"/>
                <a:ext cx="37776" cy="32451"/>
                <a:chOff x="4411813" y="3331711"/>
                <a:chExt cx="37776" cy="32451"/>
              </a:xfrm>
            </p:grpSpPr>
            <p:sp>
              <p:nvSpPr>
                <p:cNvPr id="1986" name="Google Shape;8936;p56"/>
                <p:cNvSpPr/>
                <p:nvPr/>
              </p:nvSpPr>
              <p:spPr>
                <a:xfrm>
                  <a:off x="4411813" y="3331711"/>
                  <a:ext cx="37776" cy="32451"/>
                </a:xfrm>
                <a:custGeom>
                  <a:avLst/>
                  <a:gdLst/>
                  <a:ahLst/>
                  <a:cxnLst/>
                  <a:rect l="l" t="t" r="r" b="b"/>
                  <a:pathLst>
                    <a:path w="4803" h="4126" extrusionOk="0">
                      <a:moveTo>
                        <a:pt x="2730" y="1"/>
                      </a:moveTo>
                      <a:cubicBezTo>
                        <a:pt x="2226" y="1"/>
                        <a:pt x="1713" y="188"/>
                        <a:pt x="1295" y="606"/>
                      </a:cubicBezTo>
                      <a:cubicBezTo>
                        <a:pt x="0" y="1900"/>
                        <a:pt x="920" y="4126"/>
                        <a:pt x="2759" y="4126"/>
                      </a:cubicBezTo>
                      <a:cubicBezTo>
                        <a:pt x="3884" y="4114"/>
                        <a:pt x="4803" y="3194"/>
                        <a:pt x="4803" y="2069"/>
                      </a:cubicBezTo>
                      <a:cubicBezTo>
                        <a:pt x="4803" y="824"/>
                        <a:pt x="3788" y="1"/>
                        <a:pt x="273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8937;p56"/>
                <p:cNvSpPr/>
                <p:nvPr/>
              </p:nvSpPr>
              <p:spPr>
                <a:xfrm>
                  <a:off x="4426937" y="3341416"/>
                  <a:ext cx="13048" cy="13048"/>
                </a:xfrm>
                <a:custGeom>
                  <a:avLst/>
                  <a:gdLst/>
                  <a:ahLst/>
                  <a:cxnLst/>
                  <a:rect l="l" t="t" r="r" b="b"/>
                  <a:pathLst>
                    <a:path w="1659" h="1659" extrusionOk="0">
                      <a:moveTo>
                        <a:pt x="823" y="1"/>
                      </a:moveTo>
                      <a:cubicBezTo>
                        <a:pt x="376" y="1"/>
                        <a:pt x="1" y="376"/>
                        <a:pt x="1" y="823"/>
                      </a:cubicBezTo>
                      <a:cubicBezTo>
                        <a:pt x="1" y="1283"/>
                        <a:pt x="376" y="1658"/>
                        <a:pt x="823" y="1658"/>
                      </a:cubicBezTo>
                      <a:cubicBezTo>
                        <a:pt x="1283" y="1658"/>
                        <a:pt x="1658" y="1283"/>
                        <a:pt x="1658" y="823"/>
                      </a:cubicBezTo>
                      <a:cubicBezTo>
                        <a:pt x="1658" y="376"/>
                        <a:pt x="1283" y="1"/>
                        <a:pt x="82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2" name="Google Shape;8938;p56"/>
              <p:cNvGrpSpPr/>
              <p:nvPr/>
            </p:nvGrpSpPr>
            <p:grpSpPr>
              <a:xfrm>
                <a:off x="4337984" y="3375188"/>
                <a:ext cx="37776" cy="32357"/>
                <a:chOff x="4337984" y="3375188"/>
                <a:chExt cx="37776" cy="32357"/>
              </a:xfrm>
            </p:grpSpPr>
            <p:sp>
              <p:nvSpPr>
                <p:cNvPr id="1984" name="Google Shape;8939;p56"/>
                <p:cNvSpPr/>
                <p:nvPr/>
              </p:nvSpPr>
              <p:spPr>
                <a:xfrm>
                  <a:off x="4337984" y="3375188"/>
                  <a:ext cx="37776" cy="32357"/>
                </a:xfrm>
                <a:custGeom>
                  <a:avLst/>
                  <a:gdLst/>
                  <a:ahLst/>
                  <a:cxnLst/>
                  <a:rect l="l" t="t" r="r" b="b"/>
                  <a:pathLst>
                    <a:path w="4803" h="4114" extrusionOk="0">
                      <a:moveTo>
                        <a:pt x="2732" y="1"/>
                      </a:moveTo>
                      <a:cubicBezTo>
                        <a:pt x="2227" y="1"/>
                        <a:pt x="1713" y="188"/>
                        <a:pt x="1295" y="606"/>
                      </a:cubicBezTo>
                      <a:cubicBezTo>
                        <a:pt x="0" y="1900"/>
                        <a:pt x="920" y="4114"/>
                        <a:pt x="2746" y="4114"/>
                      </a:cubicBezTo>
                      <a:cubicBezTo>
                        <a:pt x="3883" y="4114"/>
                        <a:pt x="4803" y="3195"/>
                        <a:pt x="4803" y="2058"/>
                      </a:cubicBezTo>
                      <a:cubicBezTo>
                        <a:pt x="4803" y="821"/>
                        <a:pt x="3789" y="1"/>
                        <a:pt x="273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8940;p56"/>
                <p:cNvSpPr/>
                <p:nvPr/>
              </p:nvSpPr>
              <p:spPr>
                <a:xfrm>
                  <a:off x="4353108" y="3384894"/>
                  <a:ext cx="13048" cy="13048"/>
                </a:xfrm>
                <a:custGeom>
                  <a:avLst/>
                  <a:gdLst/>
                  <a:ahLst/>
                  <a:cxnLst/>
                  <a:rect l="l" t="t" r="r" b="b"/>
                  <a:pathLst>
                    <a:path w="1659" h="1659" extrusionOk="0">
                      <a:moveTo>
                        <a:pt x="823" y="1"/>
                      </a:moveTo>
                      <a:cubicBezTo>
                        <a:pt x="364" y="1"/>
                        <a:pt x="1" y="364"/>
                        <a:pt x="1" y="824"/>
                      </a:cubicBezTo>
                      <a:cubicBezTo>
                        <a:pt x="1" y="1283"/>
                        <a:pt x="364" y="1658"/>
                        <a:pt x="823" y="1658"/>
                      </a:cubicBezTo>
                      <a:cubicBezTo>
                        <a:pt x="1283" y="1658"/>
                        <a:pt x="1658" y="1283"/>
                        <a:pt x="1658" y="824"/>
                      </a:cubicBezTo>
                      <a:cubicBezTo>
                        <a:pt x="1658" y="364"/>
                        <a:pt x="1283" y="1"/>
                        <a:pt x="82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3" name="Google Shape;8941;p56"/>
              <p:cNvGrpSpPr/>
              <p:nvPr/>
            </p:nvGrpSpPr>
            <p:grpSpPr>
              <a:xfrm>
                <a:off x="4494867" y="3090530"/>
                <a:ext cx="37878" cy="32451"/>
                <a:chOff x="4494867" y="3090530"/>
                <a:chExt cx="37878" cy="32451"/>
              </a:xfrm>
            </p:grpSpPr>
            <p:sp>
              <p:nvSpPr>
                <p:cNvPr id="1982" name="Google Shape;8942;p56"/>
                <p:cNvSpPr/>
                <p:nvPr/>
              </p:nvSpPr>
              <p:spPr>
                <a:xfrm>
                  <a:off x="4494867" y="3090530"/>
                  <a:ext cx="37878" cy="32451"/>
                </a:xfrm>
                <a:custGeom>
                  <a:avLst/>
                  <a:gdLst/>
                  <a:ahLst/>
                  <a:cxnLst/>
                  <a:rect l="l" t="t" r="r" b="b"/>
                  <a:pathLst>
                    <a:path w="4816" h="4126" extrusionOk="0">
                      <a:moveTo>
                        <a:pt x="2739" y="0"/>
                      </a:moveTo>
                      <a:cubicBezTo>
                        <a:pt x="2233" y="0"/>
                        <a:pt x="1717" y="188"/>
                        <a:pt x="1295" y="605"/>
                      </a:cubicBezTo>
                      <a:cubicBezTo>
                        <a:pt x="1" y="1900"/>
                        <a:pt x="920" y="4126"/>
                        <a:pt x="2759" y="4126"/>
                      </a:cubicBezTo>
                      <a:cubicBezTo>
                        <a:pt x="3896" y="4114"/>
                        <a:pt x="4803" y="3194"/>
                        <a:pt x="4815" y="2069"/>
                      </a:cubicBezTo>
                      <a:cubicBezTo>
                        <a:pt x="4815" y="824"/>
                        <a:pt x="3800" y="0"/>
                        <a:pt x="273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8943;p56"/>
                <p:cNvSpPr/>
                <p:nvPr/>
              </p:nvSpPr>
              <p:spPr>
                <a:xfrm>
                  <a:off x="4510000" y="3100236"/>
                  <a:ext cx="13040" cy="13040"/>
                </a:xfrm>
                <a:custGeom>
                  <a:avLst/>
                  <a:gdLst/>
                  <a:ahLst/>
                  <a:cxnLst/>
                  <a:rect l="l" t="t" r="r" b="b"/>
                  <a:pathLst>
                    <a:path w="1658" h="1658" extrusionOk="0">
                      <a:moveTo>
                        <a:pt x="835" y="1"/>
                      </a:moveTo>
                      <a:cubicBezTo>
                        <a:pt x="375" y="1"/>
                        <a:pt x="0" y="376"/>
                        <a:pt x="0" y="835"/>
                      </a:cubicBezTo>
                      <a:cubicBezTo>
                        <a:pt x="0" y="1283"/>
                        <a:pt x="375" y="1658"/>
                        <a:pt x="835" y="1658"/>
                      </a:cubicBezTo>
                      <a:cubicBezTo>
                        <a:pt x="1295" y="1658"/>
                        <a:pt x="1658" y="1283"/>
                        <a:pt x="1658" y="835"/>
                      </a:cubicBezTo>
                      <a:cubicBezTo>
                        <a:pt x="1658" y="376"/>
                        <a:pt x="1295" y="1"/>
                        <a:pt x="83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4" name="Google Shape;8944;p56"/>
              <p:cNvGrpSpPr/>
              <p:nvPr/>
            </p:nvGrpSpPr>
            <p:grpSpPr>
              <a:xfrm>
                <a:off x="4525124" y="3207774"/>
                <a:ext cx="37783" cy="32420"/>
                <a:chOff x="4525124" y="3207774"/>
                <a:chExt cx="37783" cy="32420"/>
              </a:xfrm>
            </p:grpSpPr>
            <p:sp>
              <p:nvSpPr>
                <p:cNvPr id="1980" name="Google Shape;8945;p56"/>
                <p:cNvSpPr/>
                <p:nvPr/>
              </p:nvSpPr>
              <p:spPr>
                <a:xfrm>
                  <a:off x="4525124" y="3207774"/>
                  <a:ext cx="37783" cy="32420"/>
                </a:xfrm>
                <a:custGeom>
                  <a:avLst/>
                  <a:gdLst/>
                  <a:ahLst/>
                  <a:cxnLst/>
                  <a:rect l="l" t="t" r="r" b="b"/>
                  <a:pathLst>
                    <a:path w="4804" h="4122" extrusionOk="0">
                      <a:moveTo>
                        <a:pt x="2738" y="0"/>
                      </a:moveTo>
                      <a:cubicBezTo>
                        <a:pt x="2231" y="0"/>
                        <a:pt x="1715" y="190"/>
                        <a:pt x="1295" y="614"/>
                      </a:cubicBezTo>
                      <a:cubicBezTo>
                        <a:pt x="1" y="1908"/>
                        <a:pt x="920" y="4122"/>
                        <a:pt x="2747" y="4122"/>
                      </a:cubicBezTo>
                      <a:cubicBezTo>
                        <a:pt x="3884" y="4122"/>
                        <a:pt x="4803" y="3202"/>
                        <a:pt x="4803" y="2065"/>
                      </a:cubicBezTo>
                      <a:cubicBezTo>
                        <a:pt x="4803" y="823"/>
                        <a:pt x="3793" y="0"/>
                        <a:pt x="273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8946;p56"/>
                <p:cNvSpPr/>
                <p:nvPr/>
              </p:nvSpPr>
              <p:spPr>
                <a:xfrm>
                  <a:off x="4540256" y="3217448"/>
                  <a:ext cx="13040" cy="13040"/>
                </a:xfrm>
                <a:custGeom>
                  <a:avLst/>
                  <a:gdLst/>
                  <a:ahLst/>
                  <a:cxnLst/>
                  <a:rect l="l" t="t" r="r" b="b"/>
                  <a:pathLst>
                    <a:path w="1658" h="1658" extrusionOk="0">
                      <a:moveTo>
                        <a:pt x="823" y="1"/>
                      </a:moveTo>
                      <a:cubicBezTo>
                        <a:pt x="363" y="1"/>
                        <a:pt x="0" y="376"/>
                        <a:pt x="0" y="835"/>
                      </a:cubicBezTo>
                      <a:cubicBezTo>
                        <a:pt x="0" y="1295"/>
                        <a:pt x="363" y="1658"/>
                        <a:pt x="823" y="1658"/>
                      </a:cubicBezTo>
                      <a:cubicBezTo>
                        <a:pt x="1282" y="1658"/>
                        <a:pt x="1657" y="1295"/>
                        <a:pt x="1657" y="835"/>
                      </a:cubicBezTo>
                      <a:cubicBezTo>
                        <a:pt x="1657" y="376"/>
                        <a:pt x="1282" y="1"/>
                        <a:pt x="82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5" name="Google Shape;8947;p56"/>
              <p:cNvGrpSpPr/>
              <p:nvPr/>
            </p:nvGrpSpPr>
            <p:grpSpPr>
              <a:xfrm>
                <a:off x="4440544" y="3176479"/>
                <a:ext cx="31499" cy="26898"/>
                <a:chOff x="4440544" y="3176479"/>
                <a:chExt cx="31499" cy="26898"/>
              </a:xfrm>
            </p:grpSpPr>
            <p:sp>
              <p:nvSpPr>
                <p:cNvPr id="1978" name="Google Shape;8948;p56"/>
                <p:cNvSpPr/>
                <p:nvPr/>
              </p:nvSpPr>
              <p:spPr>
                <a:xfrm>
                  <a:off x="4440544" y="3176479"/>
                  <a:ext cx="31499" cy="26898"/>
                </a:xfrm>
                <a:custGeom>
                  <a:avLst/>
                  <a:gdLst/>
                  <a:ahLst/>
                  <a:cxnLst/>
                  <a:rect l="l" t="t" r="r" b="b"/>
                  <a:pathLst>
                    <a:path w="4005" h="3420" extrusionOk="0">
                      <a:moveTo>
                        <a:pt x="2281" y="0"/>
                      </a:moveTo>
                      <a:cubicBezTo>
                        <a:pt x="1860" y="0"/>
                        <a:pt x="1429" y="156"/>
                        <a:pt x="1077" y="504"/>
                      </a:cubicBezTo>
                      <a:cubicBezTo>
                        <a:pt x="1" y="1581"/>
                        <a:pt x="763" y="3419"/>
                        <a:pt x="2287" y="3419"/>
                      </a:cubicBezTo>
                      <a:cubicBezTo>
                        <a:pt x="3231" y="3419"/>
                        <a:pt x="3993" y="2657"/>
                        <a:pt x="4005" y="1714"/>
                      </a:cubicBezTo>
                      <a:cubicBezTo>
                        <a:pt x="4005" y="682"/>
                        <a:pt x="3163" y="0"/>
                        <a:pt x="228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8949;p56"/>
                <p:cNvSpPr/>
                <p:nvPr/>
              </p:nvSpPr>
              <p:spPr>
                <a:xfrm>
                  <a:off x="4454724" y="3186145"/>
                  <a:ext cx="7613" cy="7621"/>
                </a:xfrm>
                <a:custGeom>
                  <a:avLst/>
                  <a:gdLst/>
                  <a:ahLst/>
                  <a:cxnLst/>
                  <a:rect l="l" t="t" r="r" b="b"/>
                  <a:pathLst>
                    <a:path w="968" h="969" extrusionOk="0">
                      <a:moveTo>
                        <a:pt x="484" y="1"/>
                      </a:moveTo>
                      <a:cubicBezTo>
                        <a:pt x="218" y="1"/>
                        <a:pt x="0" y="219"/>
                        <a:pt x="0" y="485"/>
                      </a:cubicBezTo>
                      <a:cubicBezTo>
                        <a:pt x="0" y="751"/>
                        <a:pt x="218" y="969"/>
                        <a:pt x="484" y="969"/>
                      </a:cubicBezTo>
                      <a:cubicBezTo>
                        <a:pt x="750" y="969"/>
                        <a:pt x="968" y="751"/>
                        <a:pt x="968" y="485"/>
                      </a:cubicBezTo>
                      <a:cubicBezTo>
                        <a:pt x="968" y="219"/>
                        <a:pt x="750" y="1"/>
                        <a:pt x="48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6" name="Google Shape;8950;p56"/>
              <p:cNvGrpSpPr/>
              <p:nvPr/>
            </p:nvGrpSpPr>
            <p:grpSpPr>
              <a:xfrm>
                <a:off x="4350545" y="3156400"/>
                <a:ext cx="31405" cy="27001"/>
                <a:chOff x="4350545" y="3156400"/>
                <a:chExt cx="31405" cy="27001"/>
              </a:xfrm>
            </p:grpSpPr>
            <p:sp>
              <p:nvSpPr>
                <p:cNvPr id="1976" name="Google Shape;8951;p56"/>
                <p:cNvSpPr/>
                <p:nvPr/>
              </p:nvSpPr>
              <p:spPr>
                <a:xfrm>
                  <a:off x="4350545" y="3156400"/>
                  <a:ext cx="31405" cy="27001"/>
                </a:xfrm>
                <a:custGeom>
                  <a:avLst/>
                  <a:gdLst/>
                  <a:ahLst/>
                  <a:cxnLst/>
                  <a:rect l="l" t="t" r="r" b="b"/>
                  <a:pathLst>
                    <a:path w="3993" h="3433" extrusionOk="0">
                      <a:moveTo>
                        <a:pt x="2272" y="1"/>
                      </a:moveTo>
                      <a:cubicBezTo>
                        <a:pt x="1853" y="1"/>
                        <a:pt x="1425" y="156"/>
                        <a:pt x="1077" y="505"/>
                      </a:cubicBezTo>
                      <a:cubicBezTo>
                        <a:pt x="0" y="1581"/>
                        <a:pt x="762" y="3432"/>
                        <a:pt x="2286" y="3432"/>
                      </a:cubicBezTo>
                      <a:cubicBezTo>
                        <a:pt x="3230" y="3420"/>
                        <a:pt x="3992" y="2658"/>
                        <a:pt x="3992" y="1714"/>
                      </a:cubicBezTo>
                      <a:cubicBezTo>
                        <a:pt x="3992" y="683"/>
                        <a:pt x="3150" y="1"/>
                        <a:pt x="227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8952;p56"/>
                <p:cNvSpPr/>
                <p:nvPr/>
              </p:nvSpPr>
              <p:spPr>
                <a:xfrm>
                  <a:off x="4364717" y="3166074"/>
                  <a:ext cx="7621" cy="7621"/>
                </a:xfrm>
                <a:custGeom>
                  <a:avLst/>
                  <a:gdLst/>
                  <a:ahLst/>
                  <a:cxnLst/>
                  <a:rect l="l" t="t" r="r" b="b"/>
                  <a:pathLst>
                    <a:path w="969" h="969" extrusionOk="0">
                      <a:moveTo>
                        <a:pt x="484" y="0"/>
                      </a:moveTo>
                      <a:cubicBezTo>
                        <a:pt x="218" y="0"/>
                        <a:pt x="1" y="218"/>
                        <a:pt x="1" y="484"/>
                      </a:cubicBezTo>
                      <a:cubicBezTo>
                        <a:pt x="1" y="750"/>
                        <a:pt x="218" y="968"/>
                        <a:pt x="484" y="968"/>
                      </a:cubicBezTo>
                      <a:cubicBezTo>
                        <a:pt x="751" y="968"/>
                        <a:pt x="968" y="750"/>
                        <a:pt x="968" y="484"/>
                      </a:cubicBezTo>
                      <a:cubicBezTo>
                        <a:pt x="968" y="218"/>
                        <a:pt x="751" y="0"/>
                        <a:pt x="48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7" name="Google Shape;8953;p56"/>
              <p:cNvGrpSpPr/>
              <p:nvPr/>
            </p:nvGrpSpPr>
            <p:grpSpPr>
              <a:xfrm>
                <a:off x="4376703" y="3255058"/>
                <a:ext cx="31405" cy="27001"/>
                <a:chOff x="4376703" y="3255058"/>
                <a:chExt cx="31405" cy="27001"/>
              </a:xfrm>
            </p:grpSpPr>
            <p:sp>
              <p:nvSpPr>
                <p:cNvPr id="1974" name="Google Shape;8954;p56"/>
                <p:cNvSpPr/>
                <p:nvPr/>
              </p:nvSpPr>
              <p:spPr>
                <a:xfrm>
                  <a:off x="4376703" y="3255058"/>
                  <a:ext cx="31405" cy="27001"/>
                </a:xfrm>
                <a:custGeom>
                  <a:avLst/>
                  <a:gdLst/>
                  <a:ahLst/>
                  <a:cxnLst/>
                  <a:rect l="l" t="t" r="r" b="b"/>
                  <a:pathLst>
                    <a:path w="3993" h="3433" extrusionOk="0">
                      <a:moveTo>
                        <a:pt x="2273" y="1"/>
                      </a:moveTo>
                      <a:cubicBezTo>
                        <a:pt x="1853" y="1"/>
                        <a:pt x="1426" y="157"/>
                        <a:pt x="1077" y="505"/>
                      </a:cubicBezTo>
                      <a:cubicBezTo>
                        <a:pt x="1" y="1582"/>
                        <a:pt x="763" y="3432"/>
                        <a:pt x="2287" y="3432"/>
                      </a:cubicBezTo>
                      <a:cubicBezTo>
                        <a:pt x="3231" y="3432"/>
                        <a:pt x="3993" y="2658"/>
                        <a:pt x="3993" y="1715"/>
                      </a:cubicBezTo>
                      <a:cubicBezTo>
                        <a:pt x="3993" y="683"/>
                        <a:pt x="3151" y="1"/>
                        <a:pt x="227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8955;p56"/>
                <p:cNvSpPr/>
                <p:nvPr/>
              </p:nvSpPr>
              <p:spPr>
                <a:xfrm>
                  <a:off x="4390884" y="3264732"/>
                  <a:ext cx="7613" cy="7621"/>
                </a:xfrm>
                <a:custGeom>
                  <a:avLst/>
                  <a:gdLst/>
                  <a:ahLst/>
                  <a:cxnLst/>
                  <a:rect l="l" t="t" r="r" b="b"/>
                  <a:pathLst>
                    <a:path w="968" h="969" extrusionOk="0">
                      <a:moveTo>
                        <a:pt x="484" y="1"/>
                      </a:moveTo>
                      <a:cubicBezTo>
                        <a:pt x="218" y="1"/>
                        <a:pt x="0" y="219"/>
                        <a:pt x="0" y="485"/>
                      </a:cubicBezTo>
                      <a:cubicBezTo>
                        <a:pt x="0" y="751"/>
                        <a:pt x="218" y="969"/>
                        <a:pt x="484" y="969"/>
                      </a:cubicBezTo>
                      <a:cubicBezTo>
                        <a:pt x="750" y="969"/>
                        <a:pt x="968" y="751"/>
                        <a:pt x="968" y="485"/>
                      </a:cubicBezTo>
                      <a:cubicBezTo>
                        <a:pt x="968" y="219"/>
                        <a:pt x="750" y="1"/>
                        <a:pt x="48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8" name="Google Shape;8956;p56"/>
              <p:cNvGrpSpPr/>
              <p:nvPr/>
            </p:nvGrpSpPr>
            <p:grpSpPr>
              <a:xfrm>
                <a:off x="4331322" y="3283656"/>
                <a:ext cx="31405" cy="26945"/>
                <a:chOff x="4331322" y="3283656"/>
                <a:chExt cx="31405" cy="26945"/>
              </a:xfrm>
            </p:grpSpPr>
            <p:sp>
              <p:nvSpPr>
                <p:cNvPr id="1972" name="Google Shape;8957;p56"/>
                <p:cNvSpPr/>
                <p:nvPr/>
              </p:nvSpPr>
              <p:spPr>
                <a:xfrm>
                  <a:off x="4331322" y="3283656"/>
                  <a:ext cx="31405" cy="26945"/>
                </a:xfrm>
                <a:custGeom>
                  <a:avLst/>
                  <a:gdLst/>
                  <a:ahLst/>
                  <a:cxnLst/>
                  <a:rect l="l" t="t" r="r" b="b"/>
                  <a:pathLst>
                    <a:path w="3993" h="3426" extrusionOk="0">
                      <a:moveTo>
                        <a:pt x="2273" y="1"/>
                      </a:moveTo>
                      <a:cubicBezTo>
                        <a:pt x="1853" y="1"/>
                        <a:pt x="1425" y="158"/>
                        <a:pt x="1077" y="510"/>
                      </a:cubicBezTo>
                      <a:cubicBezTo>
                        <a:pt x="1" y="1587"/>
                        <a:pt x="763" y="3425"/>
                        <a:pt x="2287" y="3425"/>
                      </a:cubicBezTo>
                      <a:cubicBezTo>
                        <a:pt x="3230" y="3425"/>
                        <a:pt x="3993" y="2663"/>
                        <a:pt x="3993" y="1720"/>
                      </a:cubicBezTo>
                      <a:cubicBezTo>
                        <a:pt x="3993" y="689"/>
                        <a:pt x="3151" y="1"/>
                        <a:pt x="227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8958;p56"/>
                <p:cNvSpPr/>
                <p:nvPr/>
              </p:nvSpPr>
              <p:spPr>
                <a:xfrm>
                  <a:off x="4345503" y="3293274"/>
                  <a:ext cx="7613" cy="7621"/>
                </a:xfrm>
                <a:custGeom>
                  <a:avLst/>
                  <a:gdLst/>
                  <a:ahLst/>
                  <a:cxnLst/>
                  <a:rect l="l" t="t" r="r" b="b"/>
                  <a:pathLst>
                    <a:path w="968" h="969" extrusionOk="0">
                      <a:moveTo>
                        <a:pt x="484" y="1"/>
                      </a:moveTo>
                      <a:cubicBezTo>
                        <a:pt x="218" y="1"/>
                        <a:pt x="0" y="219"/>
                        <a:pt x="0" y="485"/>
                      </a:cubicBezTo>
                      <a:cubicBezTo>
                        <a:pt x="0" y="763"/>
                        <a:pt x="218" y="969"/>
                        <a:pt x="484" y="969"/>
                      </a:cubicBezTo>
                      <a:cubicBezTo>
                        <a:pt x="750" y="969"/>
                        <a:pt x="968" y="763"/>
                        <a:pt x="968" y="485"/>
                      </a:cubicBezTo>
                      <a:cubicBezTo>
                        <a:pt x="968" y="219"/>
                        <a:pt x="750" y="1"/>
                        <a:pt x="48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9" name="Google Shape;8959;p56"/>
              <p:cNvGrpSpPr/>
              <p:nvPr/>
            </p:nvGrpSpPr>
            <p:grpSpPr>
              <a:xfrm>
                <a:off x="4380510" y="3065882"/>
                <a:ext cx="31405" cy="26938"/>
                <a:chOff x="4380510" y="3065882"/>
                <a:chExt cx="31405" cy="26938"/>
              </a:xfrm>
            </p:grpSpPr>
            <p:sp>
              <p:nvSpPr>
                <p:cNvPr id="1970" name="Google Shape;8960;p56"/>
                <p:cNvSpPr/>
                <p:nvPr/>
              </p:nvSpPr>
              <p:spPr>
                <a:xfrm>
                  <a:off x="4380510" y="3065882"/>
                  <a:ext cx="31405" cy="26938"/>
                </a:xfrm>
                <a:custGeom>
                  <a:avLst/>
                  <a:gdLst/>
                  <a:ahLst/>
                  <a:cxnLst/>
                  <a:rect l="l" t="t" r="r" b="b"/>
                  <a:pathLst>
                    <a:path w="3993" h="3425" extrusionOk="0">
                      <a:moveTo>
                        <a:pt x="2273" y="0"/>
                      </a:moveTo>
                      <a:cubicBezTo>
                        <a:pt x="1853" y="0"/>
                        <a:pt x="1426" y="157"/>
                        <a:pt x="1077" y="510"/>
                      </a:cubicBezTo>
                      <a:cubicBezTo>
                        <a:pt x="1" y="1586"/>
                        <a:pt x="763" y="3425"/>
                        <a:pt x="2287" y="3425"/>
                      </a:cubicBezTo>
                      <a:cubicBezTo>
                        <a:pt x="3230" y="3425"/>
                        <a:pt x="3993" y="2663"/>
                        <a:pt x="3993" y="1719"/>
                      </a:cubicBezTo>
                      <a:cubicBezTo>
                        <a:pt x="3993" y="688"/>
                        <a:pt x="3151" y="0"/>
                        <a:pt x="227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8961;p56"/>
                <p:cNvSpPr/>
                <p:nvPr/>
              </p:nvSpPr>
              <p:spPr>
                <a:xfrm>
                  <a:off x="4393354" y="3075500"/>
                  <a:ext cx="8950" cy="7676"/>
                </a:xfrm>
                <a:custGeom>
                  <a:avLst/>
                  <a:gdLst/>
                  <a:ahLst/>
                  <a:cxnLst/>
                  <a:rect l="l" t="t" r="r" b="b"/>
                  <a:pathLst>
                    <a:path w="1138" h="976" extrusionOk="0">
                      <a:moveTo>
                        <a:pt x="654" y="0"/>
                      </a:moveTo>
                      <a:cubicBezTo>
                        <a:pt x="218" y="0"/>
                        <a:pt x="1" y="521"/>
                        <a:pt x="303" y="835"/>
                      </a:cubicBezTo>
                      <a:cubicBezTo>
                        <a:pt x="401" y="932"/>
                        <a:pt x="522" y="976"/>
                        <a:pt x="641" y="976"/>
                      </a:cubicBezTo>
                      <a:cubicBezTo>
                        <a:pt x="893" y="976"/>
                        <a:pt x="1138" y="783"/>
                        <a:pt x="1138" y="496"/>
                      </a:cubicBezTo>
                      <a:cubicBezTo>
                        <a:pt x="1138" y="218"/>
                        <a:pt x="920" y="12"/>
                        <a:pt x="65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40" name="Google Shape;8962;p56"/>
            <p:cNvGrpSpPr/>
            <p:nvPr/>
          </p:nvGrpSpPr>
          <p:grpSpPr>
            <a:xfrm>
              <a:off x="4558998" y="3188237"/>
              <a:ext cx="1280131" cy="1052747"/>
              <a:chOff x="4558998" y="3188237"/>
              <a:chExt cx="1280131" cy="1052747"/>
            </a:xfrm>
          </p:grpSpPr>
          <p:sp>
            <p:nvSpPr>
              <p:cNvPr id="1536" name="Google Shape;8963;p56"/>
              <p:cNvSpPr/>
              <p:nvPr/>
            </p:nvSpPr>
            <p:spPr>
              <a:xfrm>
                <a:off x="4916156" y="3750813"/>
                <a:ext cx="8" cy="8"/>
              </a:xfrm>
              <a:custGeom>
                <a:avLst/>
                <a:gdLst/>
                <a:ahLst/>
                <a:cxnLst/>
                <a:rect l="l" t="t" r="r" b="b"/>
                <a:pathLst>
                  <a:path w="1" h="1" fill="none" extrusionOk="0">
                    <a:moveTo>
                      <a:pt x="0" y="0"/>
                    </a:moveTo>
                    <a:close/>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7" name="Google Shape;8964;p56"/>
              <p:cNvGrpSpPr/>
              <p:nvPr/>
            </p:nvGrpSpPr>
            <p:grpSpPr>
              <a:xfrm>
                <a:off x="4579164" y="3203653"/>
                <a:ext cx="1244833" cy="1020397"/>
                <a:chOff x="4579164" y="3203653"/>
                <a:chExt cx="1244833" cy="1020397"/>
              </a:xfrm>
            </p:grpSpPr>
            <p:sp>
              <p:nvSpPr>
                <p:cNvPr id="1855" name="Google Shape;8965;p56"/>
                <p:cNvSpPr/>
                <p:nvPr/>
              </p:nvSpPr>
              <p:spPr>
                <a:xfrm>
                  <a:off x="5490144" y="3482892"/>
                  <a:ext cx="58995" cy="4955"/>
                </a:xfrm>
                <a:custGeom>
                  <a:avLst/>
                  <a:gdLst/>
                  <a:ahLst/>
                  <a:cxnLst/>
                  <a:rect l="l" t="t" r="r" b="b"/>
                  <a:pathLst>
                    <a:path w="7501" h="630" fill="none" extrusionOk="0">
                      <a:moveTo>
                        <a:pt x="0" y="630"/>
                      </a:moveTo>
                      <a:lnTo>
                        <a:pt x="7500"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8966;p56"/>
                <p:cNvSpPr/>
                <p:nvPr/>
              </p:nvSpPr>
              <p:spPr>
                <a:xfrm>
                  <a:off x="5490616" y="3482892"/>
                  <a:ext cx="66137" cy="77360"/>
                </a:xfrm>
                <a:custGeom>
                  <a:avLst/>
                  <a:gdLst/>
                  <a:ahLst/>
                  <a:cxnLst/>
                  <a:rect l="l" t="t" r="r" b="b"/>
                  <a:pathLst>
                    <a:path w="8409" h="9836" fill="none" extrusionOk="0">
                      <a:moveTo>
                        <a:pt x="1" y="1"/>
                      </a:moveTo>
                      <a:lnTo>
                        <a:pt x="8408" y="9835"/>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57" name="Google Shape;8967;p56"/>
                <p:cNvGrpSpPr/>
                <p:nvPr/>
              </p:nvGrpSpPr>
              <p:grpSpPr>
                <a:xfrm>
                  <a:off x="4579164" y="3203653"/>
                  <a:ext cx="1244833" cy="1020397"/>
                  <a:chOff x="4579164" y="3203653"/>
                  <a:chExt cx="1244833" cy="1020397"/>
                </a:xfrm>
              </p:grpSpPr>
              <p:sp>
                <p:nvSpPr>
                  <p:cNvPr id="1858" name="Google Shape;8968;p56"/>
                  <p:cNvSpPr/>
                  <p:nvPr/>
                </p:nvSpPr>
                <p:spPr>
                  <a:xfrm>
                    <a:off x="4787909" y="3833395"/>
                    <a:ext cx="69267" cy="22266"/>
                  </a:xfrm>
                  <a:custGeom>
                    <a:avLst/>
                    <a:gdLst/>
                    <a:ahLst/>
                    <a:cxnLst/>
                    <a:rect l="l" t="t" r="r" b="b"/>
                    <a:pathLst>
                      <a:path w="8807" h="2831" fill="none" extrusionOk="0">
                        <a:moveTo>
                          <a:pt x="8806" y="0"/>
                        </a:moveTo>
                        <a:lnTo>
                          <a:pt x="0" y="283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8969;p56"/>
                  <p:cNvSpPr/>
                  <p:nvPr/>
                </p:nvSpPr>
                <p:spPr>
                  <a:xfrm>
                    <a:off x="4857263" y="3819695"/>
                    <a:ext cx="69936" cy="14181"/>
                  </a:xfrm>
                  <a:custGeom>
                    <a:avLst/>
                    <a:gdLst/>
                    <a:ahLst/>
                    <a:cxnLst/>
                    <a:rect l="l" t="t" r="r" b="b"/>
                    <a:pathLst>
                      <a:path w="8892" h="1803" fill="none" extrusionOk="0">
                        <a:moveTo>
                          <a:pt x="1" y="1803"/>
                        </a:moveTo>
                        <a:lnTo>
                          <a:pt x="8892"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60" name="Google Shape;8970;p56"/>
                  <p:cNvGrpSpPr/>
                  <p:nvPr/>
                </p:nvGrpSpPr>
                <p:grpSpPr>
                  <a:xfrm>
                    <a:off x="4579164" y="3203653"/>
                    <a:ext cx="1244833" cy="1020397"/>
                    <a:chOff x="4579164" y="3203653"/>
                    <a:chExt cx="1244833" cy="1020397"/>
                  </a:xfrm>
                </p:grpSpPr>
                <p:sp>
                  <p:nvSpPr>
                    <p:cNvPr id="1861" name="Google Shape;8971;p56"/>
                    <p:cNvSpPr/>
                    <p:nvPr/>
                  </p:nvSpPr>
                  <p:spPr>
                    <a:xfrm>
                      <a:off x="4930329" y="3363965"/>
                      <a:ext cx="23894" cy="102764"/>
                    </a:xfrm>
                    <a:custGeom>
                      <a:avLst/>
                      <a:gdLst/>
                      <a:ahLst/>
                      <a:cxnLst/>
                      <a:rect l="l" t="t" r="r" b="b"/>
                      <a:pathLst>
                        <a:path w="3038" h="13066" fill="none" extrusionOk="0">
                          <a:moveTo>
                            <a:pt x="3037" y="13065"/>
                          </a:moveTo>
                          <a:lnTo>
                            <a:pt x="1"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8972;p56"/>
                    <p:cNvSpPr/>
                    <p:nvPr/>
                  </p:nvSpPr>
                  <p:spPr>
                    <a:xfrm>
                      <a:off x="4849846" y="3385948"/>
                      <a:ext cx="104085" cy="79256"/>
                    </a:xfrm>
                    <a:custGeom>
                      <a:avLst/>
                      <a:gdLst/>
                      <a:ahLst/>
                      <a:cxnLst/>
                      <a:rect l="l" t="t" r="r" b="b"/>
                      <a:pathLst>
                        <a:path w="13234" h="10077" fill="none" extrusionOk="0">
                          <a:moveTo>
                            <a:pt x="0" y="0"/>
                          </a:moveTo>
                          <a:lnTo>
                            <a:pt x="13234" y="10077"/>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8973;p56"/>
                    <p:cNvSpPr/>
                    <p:nvPr/>
                  </p:nvSpPr>
                  <p:spPr>
                    <a:xfrm>
                      <a:off x="4849650" y="3306598"/>
                      <a:ext cx="45869" cy="79358"/>
                    </a:xfrm>
                    <a:custGeom>
                      <a:avLst/>
                      <a:gdLst/>
                      <a:ahLst/>
                      <a:cxnLst/>
                      <a:rect l="l" t="t" r="r" b="b"/>
                      <a:pathLst>
                        <a:path w="5832" h="10090" fill="none" extrusionOk="0">
                          <a:moveTo>
                            <a:pt x="5831" y="0"/>
                          </a:moveTo>
                          <a:lnTo>
                            <a:pt x="1" y="10089"/>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8974;p56"/>
                    <p:cNvSpPr/>
                    <p:nvPr/>
                  </p:nvSpPr>
                  <p:spPr>
                    <a:xfrm>
                      <a:off x="4849650" y="3361299"/>
                      <a:ext cx="84305" cy="24657"/>
                    </a:xfrm>
                    <a:custGeom>
                      <a:avLst/>
                      <a:gdLst/>
                      <a:ahLst/>
                      <a:cxnLst/>
                      <a:rect l="l" t="t" r="r" b="b"/>
                      <a:pathLst>
                        <a:path w="10719" h="3135" fill="none" extrusionOk="0">
                          <a:moveTo>
                            <a:pt x="1" y="3134"/>
                          </a:moveTo>
                          <a:lnTo>
                            <a:pt x="10719"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8975;p56"/>
                    <p:cNvSpPr/>
                    <p:nvPr/>
                  </p:nvSpPr>
                  <p:spPr>
                    <a:xfrm>
                      <a:off x="4789616" y="3306598"/>
                      <a:ext cx="19702" cy="54709"/>
                    </a:xfrm>
                    <a:custGeom>
                      <a:avLst/>
                      <a:gdLst/>
                      <a:ahLst/>
                      <a:cxnLst/>
                      <a:rect l="l" t="t" r="r" b="b"/>
                      <a:pathLst>
                        <a:path w="2505" h="6956" fill="none" extrusionOk="0">
                          <a:moveTo>
                            <a:pt x="2505" y="6956"/>
                          </a:moveTo>
                          <a:lnTo>
                            <a:pt x="1"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8976;p56"/>
                    <p:cNvSpPr/>
                    <p:nvPr/>
                  </p:nvSpPr>
                  <p:spPr>
                    <a:xfrm>
                      <a:off x="4738242" y="3357500"/>
                      <a:ext cx="74883" cy="10280"/>
                    </a:xfrm>
                    <a:custGeom>
                      <a:avLst/>
                      <a:gdLst/>
                      <a:ahLst/>
                      <a:cxnLst/>
                      <a:rect l="l" t="t" r="r" b="b"/>
                      <a:pathLst>
                        <a:path w="9521" h="1307" fill="none" extrusionOk="0">
                          <a:moveTo>
                            <a:pt x="1" y="1307"/>
                          </a:moveTo>
                          <a:lnTo>
                            <a:pt x="9521"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8977;p56"/>
                    <p:cNvSpPr/>
                    <p:nvPr/>
                  </p:nvSpPr>
                  <p:spPr>
                    <a:xfrm>
                      <a:off x="4710274" y="3357500"/>
                      <a:ext cx="99044" cy="63557"/>
                    </a:xfrm>
                    <a:custGeom>
                      <a:avLst/>
                      <a:gdLst/>
                      <a:ahLst/>
                      <a:cxnLst/>
                      <a:rect l="l" t="t" r="r" b="b"/>
                      <a:pathLst>
                        <a:path w="12593" h="8081" fill="none" extrusionOk="0">
                          <a:moveTo>
                            <a:pt x="0" y="8081"/>
                          </a:moveTo>
                          <a:lnTo>
                            <a:pt x="12593"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8978;p56"/>
                    <p:cNvSpPr/>
                    <p:nvPr/>
                  </p:nvSpPr>
                  <p:spPr>
                    <a:xfrm>
                      <a:off x="4809310" y="3306598"/>
                      <a:ext cx="87443" cy="50910"/>
                    </a:xfrm>
                    <a:custGeom>
                      <a:avLst/>
                      <a:gdLst/>
                      <a:ahLst/>
                      <a:cxnLst/>
                      <a:rect l="l" t="t" r="r" b="b"/>
                      <a:pathLst>
                        <a:path w="11118" h="6473" fill="none" extrusionOk="0">
                          <a:moveTo>
                            <a:pt x="1" y="6472"/>
                          </a:moveTo>
                          <a:lnTo>
                            <a:pt x="11118"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69" name="Google Shape;8979;p56"/>
                    <p:cNvGrpSpPr/>
                    <p:nvPr/>
                  </p:nvGrpSpPr>
                  <p:grpSpPr>
                    <a:xfrm>
                      <a:off x="4579164" y="3203653"/>
                      <a:ext cx="1244833" cy="1020397"/>
                      <a:chOff x="4579164" y="3203653"/>
                      <a:chExt cx="1244833" cy="1020397"/>
                    </a:xfrm>
                  </p:grpSpPr>
                  <p:sp>
                    <p:nvSpPr>
                      <p:cNvPr id="1870" name="Google Shape;8980;p56"/>
                      <p:cNvSpPr/>
                      <p:nvPr/>
                    </p:nvSpPr>
                    <p:spPr>
                      <a:xfrm>
                        <a:off x="4617986" y="3614284"/>
                        <a:ext cx="53002" cy="21031"/>
                      </a:xfrm>
                      <a:custGeom>
                        <a:avLst/>
                        <a:gdLst/>
                        <a:ahLst/>
                        <a:cxnLst/>
                        <a:rect l="l" t="t" r="r" b="b"/>
                        <a:pathLst>
                          <a:path w="6739" h="2674" fill="none" extrusionOk="0">
                            <a:moveTo>
                              <a:pt x="0" y="0"/>
                            </a:moveTo>
                            <a:lnTo>
                              <a:pt x="6738" y="2674"/>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8981;p56"/>
                      <p:cNvSpPr/>
                      <p:nvPr/>
                    </p:nvSpPr>
                    <p:spPr>
                      <a:xfrm>
                        <a:off x="4624545" y="3589069"/>
                        <a:ext cx="43682" cy="63180"/>
                      </a:xfrm>
                      <a:custGeom>
                        <a:avLst/>
                        <a:gdLst/>
                        <a:ahLst/>
                        <a:cxnLst/>
                        <a:rect l="l" t="t" r="r" b="b"/>
                        <a:pathLst>
                          <a:path w="5554" h="8033" fill="none" extrusionOk="0">
                            <a:moveTo>
                              <a:pt x="1" y="8033"/>
                            </a:moveTo>
                            <a:lnTo>
                              <a:pt x="5553"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8982;p56"/>
                      <p:cNvSpPr/>
                      <p:nvPr/>
                    </p:nvSpPr>
                    <p:spPr>
                      <a:xfrm>
                        <a:off x="4668220" y="3517907"/>
                        <a:ext cx="112178" cy="71170"/>
                      </a:xfrm>
                      <a:custGeom>
                        <a:avLst/>
                        <a:gdLst/>
                        <a:ahLst/>
                        <a:cxnLst/>
                        <a:rect l="l" t="t" r="r" b="b"/>
                        <a:pathLst>
                          <a:path w="14263" h="9049" fill="none" extrusionOk="0">
                            <a:moveTo>
                              <a:pt x="0" y="9049"/>
                            </a:moveTo>
                            <a:lnTo>
                              <a:pt x="14262"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8983;p56"/>
                      <p:cNvSpPr/>
                      <p:nvPr/>
                    </p:nvSpPr>
                    <p:spPr>
                      <a:xfrm>
                        <a:off x="4706562" y="3516766"/>
                        <a:ext cx="77455" cy="79924"/>
                      </a:xfrm>
                      <a:custGeom>
                        <a:avLst/>
                        <a:gdLst/>
                        <a:ahLst/>
                        <a:cxnLst/>
                        <a:rect l="l" t="t" r="r" b="b"/>
                        <a:pathLst>
                          <a:path w="9848" h="10162" fill="none" extrusionOk="0">
                            <a:moveTo>
                              <a:pt x="0" y="10161"/>
                            </a:moveTo>
                            <a:lnTo>
                              <a:pt x="9847"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8984;p56"/>
                      <p:cNvSpPr/>
                      <p:nvPr/>
                    </p:nvSpPr>
                    <p:spPr>
                      <a:xfrm>
                        <a:off x="4763646" y="3516766"/>
                        <a:ext cx="20370" cy="52806"/>
                      </a:xfrm>
                      <a:custGeom>
                        <a:avLst/>
                        <a:gdLst/>
                        <a:ahLst/>
                        <a:cxnLst/>
                        <a:rect l="l" t="t" r="r" b="b"/>
                        <a:pathLst>
                          <a:path w="2590" h="6714" fill="none" extrusionOk="0">
                            <a:moveTo>
                              <a:pt x="0" y="6714"/>
                            </a:moveTo>
                            <a:lnTo>
                              <a:pt x="2589"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8985;p56"/>
                      <p:cNvSpPr/>
                      <p:nvPr/>
                    </p:nvSpPr>
                    <p:spPr>
                      <a:xfrm>
                        <a:off x="4783151" y="3520565"/>
                        <a:ext cx="45861" cy="97432"/>
                      </a:xfrm>
                      <a:custGeom>
                        <a:avLst/>
                        <a:gdLst/>
                        <a:ahLst/>
                        <a:cxnLst/>
                        <a:rect l="l" t="t" r="r" b="b"/>
                        <a:pathLst>
                          <a:path w="5831" h="12388" fill="none" extrusionOk="0">
                            <a:moveTo>
                              <a:pt x="5831" y="12388"/>
                            </a:moveTo>
                            <a:lnTo>
                              <a:pt x="0"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8986;p56"/>
                      <p:cNvSpPr/>
                      <p:nvPr/>
                    </p:nvSpPr>
                    <p:spPr>
                      <a:xfrm>
                        <a:off x="4738242" y="3483175"/>
                        <a:ext cx="44917" cy="37398"/>
                      </a:xfrm>
                      <a:custGeom>
                        <a:avLst/>
                        <a:gdLst/>
                        <a:ahLst/>
                        <a:cxnLst/>
                        <a:rect l="l" t="t" r="r" b="b"/>
                        <a:pathLst>
                          <a:path w="5711" h="4755" fill="none" extrusionOk="0">
                            <a:moveTo>
                              <a:pt x="1" y="1"/>
                            </a:moveTo>
                            <a:lnTo>
                              <a:pt x="5710" y="4755"/>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8987;p56"/>
                      <p:cNvSpPr/>
                      <p:nvPr/>
                    </p:nvSpPr>
                    <p:spPr>
                      <a:xfrm>
                        <a:off x="4704941" y="3501823"/>
                        <a:ext cx="78217" cy="18750"/>
                      </a:xfrm>
                      <a:custGeom>
                        <a:avLst/>
                        <a:gdLst/>
                        <a:ahLst/>
                        <a:cxnLst/>
                        <a:rect l="l" t="t" r="r" b="b"/>
                        <a:pathLst>
                          <a:path w="9945" h="2384" fill="none" extrusionOk="0">
                            <a:moveTo>
                              <a:pt x="1" y="1"/>
                            </a:moveTo>
                            <a:lnTo>
                              <a:pt x="9944" y="2384"/>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8988;p56"/>
                      <p:cNvSpPr/>
                      <p:nvPr/>
                    </p:nvSpPr>
                    <p:spPr>
                      <a:xfrm>
                        <a:off x="4668220" y="3520565"/>
                        <a:ext cx="115796" cy="19324"/>
                      </a:xfrm>
                      <a:custGeom>
                        <a:avLst/>
                        <a:gdLst/>
                        <a:ahLst/>
                        <a:cxnLst/>
                        <a:rect l="l" t="t" r="r" b="b"/>
                        <a:pathLst>
                          <a:path w="14723" h="2457" fill="none" extrusionOk="0">
                            <a:moveTo>
                              <a:pt x="0" y="2457"/>
                            </a:moveTo>
                            <a:lnTo>
                              <a:pt x="14722"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8989;p56"/>
                      <p:cNvSpPr/>
                      <p:nvPr/>
                    </p:nvSpPr>
                    <p:spPr>
                      <a:xfrm>
                        <a:off x="4813117" y="3462915"/>
                        <a:ext cx="40347" cy="51193"/>
                      </a:xfrm>
                      <a:custGeom>
                        <a:avLst/>
                        <a:gdLst/>
                        <a:ahLst/>
                        <a:cxnLst/>
                        <a:rect l="l" t="t" r="r" b="b"/>
                        <a:pathLst>
                          <a:path w="5130" h="6509" fill="none" extrusionOk="0">
                            <a:moveTo>
                              <a:pt x="5130" y="6508"/>
                            </a:moveTo>
                            <a:lnTo>
                              <a:pt x="1"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8990;p56"/>
                      <p:cNvSpPr/>
                      <p:nvPr/>
                    </p:nvSpPr>
                    <p:spPr>
                      <a:xfrm>
                        <a:off x="4787807" y="3462915"/>
                        <a:ext cx="25317" cy="55000"/>
                      </a:xfrm>
                      <a:custGeom>
                        <a:avLst/>
                        <a:gdLst/>
                        <a:ahLst/>
                        <a:cxnLst/>
                        <a:rect l="l" t="t" r="r" b="b"/>
                        <a:pathLst>
                          <a:path w="3219" h="6993" fill="none" extrusionOk="0">
                            <a:moveTo>
                              <a:pt x="1" y="6992"/>
                            </a:moveTo>
                            <a:lnTo>
                              <a:pt x="3219"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8991;p56"/>
                      <p:cNvSpPr/>
                      <p:nvPr/>
                    </p:nvSpPr>
                    <p:spPr>
                      <a:xfrm>
                        <a:off x="4781342" y="3514100"/>
                        <a:ext cx="72311" cy="6953"/>
                      </a:xfrm>
                      <a:custGeom>
                        <a:avLst/>
                        <a:gdLst/>
                        <a:ahLst/>
                        <a:cxnLst/>
                        <a:rect l="l" t="t" r="r" b="b"/>
                        <a:pathLst>
                          <a:path w="9194" h="884" fill="none" extrusionOk="0">
                            <a:moveTo>
                              <a:pt x="0" y="883"/>
                            </a:moveTo>
                            <a:lnTo>
                              <a:pt x="9194"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8992;p56"/>
                      <p:cNvSpPr/>
                      <p:nvPr/>
                    </p:nvSpPr>
                    <p:spPr>
                      <a:xfrm>
                        <a:off x="4853645" y="3514100"/>
                        <a:ext cx="26175" cy="59184"/>
                      </a:xfrm>
                      <a:custGeom>
                        <a:avLst/>
                        <a:gdLst/>
                        <a:ahLst/>
                        <a:cxnLst/>
                        <a:rect l="l" t="t" r="r" b="b"/>
                        <a:pathLst>
                          <a:path w="3328" h="7525" fill="none" extrusionOk="0">
                            <a:moveTo>
                              <a:pt x="1" y="0"/>
                            </a:moveTo>
                            <a:lnTo>
                              <a:pt x="3328" y="7525"/>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8993;p56"/>
                      <p:cNvSpPr/>
                      <p:nvPr/>
                    </p:nvSpPr>
                    <p:spPr>
                      <a:xfrm>
                        <a:off x="4827392" y="3514100"/>
                        <a:ext cx="26261" cy="100381"/>
                      </a:xfrm>
                      <a:custGeom>
                        <a:avLst/>
                        <a:gdLst/>
                        <a:ahLst/>
                        <a:cxnLst/>
                        <a:rect l="l" t="t" r="r" b="b"/>
                        <a:pathLst>
                          <a:path w="3339" h="12763" fill="none" extrusionOk="0">
                            <a:moveTo>
                              <a:pt x="3339" y="0"/>
                            </a:moveTo>
                            <a:lnTo>
                              <a:pt x="0" y="12762"/>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84" name="Google Shape;8994;p56"/>
                      <p:cNvGrpSpPr/>
                      <p:nvPr/>
                    </p:nvGrpSpPr>
                    <p:grpSpPr>
                      <a:xfrm>
                        <a:off x="4579164" y="3203653"/>
                        <a:ext cx="1244833" cy="1020397"/>
                        <a:chOff x="4579164" y="3203653"/>
                        <a:chExt cx="1244833" cy="1020397"/>
                      </a:xfrm>
                    </p:grpSpPr>
                    <p:sp>
                      <p:nvSpPr>
                        <p:cNvPr id="1885" name="Google Shape;8995;p56"/>
                        <p:cNvSpPr/>
                        <p:nvPr/>
                      </p:nvSpPr>
                      <p:spPr>
                        <a:xfrm>
                          <a:off x="4879812" y="3466721"/>
                          <a:ext cx="74411" cy="106563"/>
                        </a:xfrm>
                        <a:custGeom>
                          <a:avLst/>
                          <a:gdLst/>
                          <a:ahLst/>
                          <a:cxnLst/>
                          <a:rect l="l" t="t" r="r" b="b"/>
                          <a:pathLst>
                            <a:path w="9461" h="13549" fill="none" extrusionOk="0">
                              <a:moveTo>
                                <a:pt x="1" y="13549"/>
                              </a:moveTo>
                              <a:lnTo>
                                <a:pt x="9460"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8996;p56"/>
                        <p:cNvSpPr/>
                        <p:nvPr/>
                      </p:nvSpPr>
                      <p:spPr>
                        <a:xfrm>
                          <a:off x="4954215" y="3408017"/>
                          <a:ext cx="105989" cy="58712"/>
                        </a:xfrm>
                        <a:custGeom>
                          <a:avLst/>
                          <a:gdLst/>
                          <a:ahLst/>
                          <a:cxnLst/>
                          <a:rect l="l" t="t" r="r" b="b"/>
                          <a:pathLst>
                            <a:path w="13476" h="7465" fill="none" extrusionOk="0">
                              <a:moveTo>
                                <a:pt x="0" y="7464"/>
                              </a:moveTo>
                              <a:lnTo>
                                <a:pt x="13476"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8997;p56"/>
                        <p:cNvSpPr/>
                        <p:nvPr/>
                      </p:nvSpPr>
                      <p:spPr>
                        <a:xfrm>
                          <a:off x="4953924" y="3465195"/>
                          <a:ext cx="119792" cy="54811"/>
                        </a:xfrm>
                        <a:custGeom>
                          <a:avLst/>
                          <a:gdLst/>
                          <a:ahLst/>
                          <a:cxnLst/>
                          <a:rect l="l" t="t" r="r" b="b"/>
                          <a:pathLst>
                            <a:path w="15231" h="6969" fill="none" extrusionOk="0">
                              <a:moveTo>
                                <a:pt x="1" y="1"/>
                              </a:moveTo>
                              <a:lnTo>
                                <a:pt x="15231" y="6968"/>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8998;p56"/>
                        <p:cNvSpPr/>
                        <p:nvPr/>
                      </p:nvSpPr>
                      <p:spPr>
                        <a:xfrm>
                          <a:off x="5073708" y="3521045"/>
                          <a:ext cx="26938" cy="71839"/>
                        </a:xfrm>
                        <a:custGeom>
                          <a:avLst/>
                          <a:gdLst/>
                          <a:ahLst/>
                          <a:cxnLst/>
                          <a:rect l="l" t="t" r="r" b="b"/>
                          <a:pathLst>
                            <a:path w="3425" h="9134" fill="none" extrusionOk="0">
                              <a:moveTo>
                                <a:pt x="1" y="0"/>
                              </a:moveTo>
                              <a:lnTo>
                                <a:pt x="3424" y="9133"/>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8999;p56"/>
                        <p:cNvSpPr/>
                        <p:nvPr/>
                      </p:nvSpPr>
                      <p:spPr>
                        <a:xfrm>
                          <a:off x="5100637" y="3586309"/>
                          <a:ext cx="26741" cy="81167"/>
                        </a:xfrm>
                        <a:custGeom>
                          <a:avLst/>
                          <a:gdLst/>
                          <a:ahLst/>
                          <a:cxnLst/>
                          <a:rect l="l" t="t" r="r" b="b"/>
                          <a:pathLst>
                            <a:path w="3400" h="10320" fill="none" extrusionOk="0">
                              <a:moveTo>
                                <a:pt x="3399" y="10319"/>
                              </a:moveTo>
                              <a:lnTo>
                                <a:pt x="0"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9000;p56"/>
                        <p:cNvSpPr/>
                        <p:nvPr/>
                      </p:nvSpPr>
                      <p:spPr>
                        <a:xfrm>
                          <a:off x="5088549" y="3252840"/>
                          <a:ext cx="693968" cy="520624"/>
                        </a:xfrm>
                        <a:custGeom>
                          <a:avLst/>
                          <a:gdLst/>
                          <a:ahLst/>
                          <a:cxnLst/>
                          <a:rect l="l" t="t" r="r" b="b"/>
                          <a:pathLst>
                            <a:path w="88235" h="66195" fill="none" extrusionOk="0">
                              <a:moveTo>
                                <a:pt x="1" y="63509"/>
                              </a:moveTo>
                              <a:lnTo>
                                <a:pt x="1537" y="42400"/>
                              </a:lnTo>
                              <a:lnTo>
                                <a:pt x="10077" y="22210"/>
                              </a:lnTo>
                              <a:cubicBezTo>
                                <a:pt x="10077" y="22210"/>
                                <a:pt x="14202" y="33218"/>
                                <a:pt x="14202" y="32384"/>
                              </a:cubicBezTo>
                              <a:cubicBezTo>
                                <a:pt x="14202" y="31561"/>
                                <a:pt x="26009" y="8976"/>
                                <a:pt x="26009" y="8976"/>
                              </a:cubicBezTo>
                              <a:lnTo>
                                <a:pt x="33618" y="31077"/>
                              </a:lnTo>
                              <a:lnTo>
                                <a:pt x="15025" y="46779"/>
                              </a:lnTo>
                              <a:lnTo>
                                <a:pt x="36037" y="48944"/>
                              </a:lnTo>
                              <a:lnTo>
                                <a:pt x="27557" y="58863"/>
                              </a:lnTo>
                              <a:lnTo>
                                <a:pt x="40803" y="66194"/>
                              </a:lnTo>
                              <a:lnTo>
                                <a:pt x="43586" y="48448"/>
                              </a:lnTo>
                              <a:lnTo>
                                <a:pt x="51122" y="29734"/>
                              </a:lnTo>
                              <a:lnTo>
                                <a:pt x="49670" y="16694"/>
                              </a:lnTo>
                              <a:lnTo>
                                <a:pt x="65263" y="21376"/>
                              </a:lnTo>
                              <a:lnTo>
                                <a:pt x="68819" y="9448"/>
                              </a:lnTo>
                              <a:lnTo>
                                <a:pt x="66098" y="1"/>
                              </a:lnTo>
                              <a:lnTo>
                                <a:pt x="88235" y="20069"/>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9001;p56"/>
                        <p:cNvSpPr/>
                        <p:nvPr/>
                      </p:nvSpPr>
                      <p:spPr>
                        <a:xfrm>
                          <a:off x="5060203" y="3203653"/>
                          <a:ext cx="544588" cy="316354"/>
                        </a:xfrm>
                        <a:custGeom>
                          <a:avLst/>
                          <a:gdLst/>
                          <a:ahLst/>
                          <a:cxnLst/>
                          <a:rect l="l" t="t" r="r" b="b"/>
                          <a:pathLst>
                            <a:path w="69242" h="40223" fill="none" extrusionOk="0">
                              <a:moveTo>
                                <a:pt x="69242" y="6255"/>
                              </a:moveTo>
                              <a:lnTo>
                                <a:pt x="53274" y="22948"/>
                              </a:lnTo>
                              <a:lnTo>
                                <a:pt x="45532" y="5432"/>
                              </a:lnTo>
                              <a:lnTo>
                                <a:pt x="29613" y="14747"/>
                              </a:lnTo>
                              <a:lnTo>
                                <a:pt x="28790" y="1"/>
                              </a:lnTo>
                              <a:lnTo>
                                <a:pt x="13500" y="28912"/>
                              </a:lnTo>
                              <a:lnTo>
                                <a:pt x="4306" y="13089"/>
                              </a:lnTo>
                              <a:lnTo>
                                <a:pt x="0" y="25984"/>
                              </a:lnTo>
                              <a:lnTo>
                                <a:pt x="1718" y="40222"/>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9002;p56"/>
                        <p:cNvSpPr/>
                        <p:nvPr/>
                      </p:nvSpPr>
                      <p:spPr>
                        <a:xfrm>
                          <a:off x="5127371" y="3507533"/>
                          <a:ext cx="124739" cy="267835"/>
                        </a:xfrm>
                        <a:custGeom>
                          <a:avLst/>
                          <a:gdLst/>
                          <a:ahLst/>
                          <a:cxnLst/>
                          <a:rect l="l" t="t" r="r" b="b"/>
                          <a:pathLst>
                            <a:path w="15860" h="34054" fill="none" extrusionOk="0">
                              <a:moveTo>
                                <a:pt x="9266" y="1"/>
                              </a:moveTo>
                              <a:lnTo>
                                <a:pt x="10101" y="14396"/>
                              </a:lnTo>
                              <a:lnTo>
                                <a:pt x="15859" y="34053"/>
                              </a:lnTo>
                              <a:lnTo>
                                <a:pt x="0" y="19851"/>
                              </a:lnTo>
                              <a:lnTo>
                                <a:pt x="1234" y="33642"/>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9003;p56"/>
                        <p:cNvSpPr/>
                        <p:nvPr/>
                      </p:nvSpPr>
                      <p:spPr>
                        <a:xfrm>
                          <a:off x="5100637" y="3507533"/>
                          <a:ext cx="99618" cy="78784"/>
                        </a:xfrm>
                        <a:custGeom>
                          <a:avLst/>
                          <a:gdLst/>
                          <a:ahLst/>
                          <a:cxnLst/>
                          <a:rect l="l" t="t" r="r" b="b"/>
                          <a:pathLst>
                            <a:path w="12666" h="10017" fill="none" extrusionOk="0">
                              <a:moveTo>
                                <a:pt x="0" y="10017"/>
                              </a:moveTo>
                              <a:lnTo>
                                <a:pt x="12665"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9004;p56"/>
                        <p:cNvSpPr/>
                        <p:nvPr/>
                      </p:nvSpPr>
                      <p:spPr>
                        <a:xfrm>
                          <a:off x="5200248" y="3501068"/>
                          <a:ext cx="156514" cy="6473"/>
                        </a:xfrm>
                        <a:custGeom>
                          <a:avLst/>
                          <a:gdLst/>
                          <a:ahLst/>
                          <a:cxnLst/>
                          <a:rect l="l" t="t" r="r" b="b"/>
                          <a:pathLst>
                            <a:path w="19900" h="823" fill="none" extrusionOk="0">
                              <a:moveTo>
                                <a:pt x="0" y="823"/>
                              </a:moveTo>
                              <a:lnTo>
                                <a:pt x="19900"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9005;p56"/>
                        <p:cNvSpPr/>
                        <p:nvPr/>
                      </p:nvSpPr>
                      <p:spPr>
                        <a:xfrm>
                          <a:off x="5127371" y="3507533"/>
                          <a:ext cx="72885" cy="155853"/>
                        </a:xfrm>
                        <a:custGeom>
                          <a:avLst/>
                          <a:gdLst/>
                          <a:ahLst/>
                          <a:cxnLst/>
                          <a:rect l="l" t="t" r="r" b="b"/>
                          <a:pathLst>
                            <a:path w="9267" h="19816" fill="none" extrusionOk="0">
                              <a:moveTo>
                                <a:pt x="9266" y="1"/>
                              </a:moveTo>
                              <a:lnTo>
                                <a:pt x="0" y="19815"/>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9006;p56"/>
                        <p:cNvSpPr/>
                        <p:nvPr/>
                      </p:nvSpPr>
                      <p:spPr>
                        <a:xfrm>
                          <a:off x="5352947" y="3384139"/>
                          <a:ext cx="126265" cy="117692"/>
                        </a:xfrm>
                        <a:custGeom>
                          <a:avLst/>
                          <a:gdLst/>
                          <a:ahLst/>
                          <a:cxnLst/>
                          <a:rect l="l" t="t" r="r" b="b"/>
                          <a:pathLst>
                            <a:path w="16054" h="14964" fill="none" extrusionOk="0">
                              <a:moveTo>
                                <a:pt x="1" y="14964"/>
                              </a:moveTo>
                              <a:lnTo>
                                <a:pt x="16053"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9007;p56"/>
                        <p:cNvSpPr/>
                        <p:nvPr/>
                      </p:nvSpPr>
                      <p:spPr>
                        <a:xfrm>
                          <a:off x="5356753" y="3246375"/>
                          <a:ext cx="61567" cy="254700"/>
                        </a:xfrm>
                        <a:custGeom>
                          <a:avLst/>
                          <a:gdLst/>
                          <a:ahLst/>
                          <a:cxnLst/>
                          <a:rect l="l" t="t" r="r" b="b"/>
                          <a:pathLst>
                            <a:path w="7828" h="32384" fill="none" extrusionOk="0">
                              <a:moveTo>
                                <a:pt x="1" y="32383"/>
                              </a:moveTo>
                              <a:lnTo>
                                <a:pt x="7827"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9008;p56"/>
                        <p:cNvSpPr/>
                        <p:nvPr/>
                      </p:nvSpPr>
                      <p:spPr>
                        <a:xfrm>
                          <a:off x="5352947" y="3486698"/>
                          <a:ext cx="141483" cy="10571"/>
                        </a:xfrm>
                        <a:custGeom>
                          <a:avLst/>
                          <a:gdLst/>
                          <a:ahLst/>
                          <a:cxnLst/>
                          <a:rect l="l" t="t" r="r" b="b"/>
                          <a:pathLst>
                            <a:path w="17989" h="1344" fill="none" extrusionOk="0">
                              <a:moveTo>
                                <a:pt x="1" y="1343"/>
                              </a:moveTo>
                              <a:lnTo>
                                <a:pt x="17989"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9009;p56"/>
                        <p:cNvSpPr/>
                        <p:nvPr/>
                      </p:nvSpPr>
                      <p:spPr>
                        <a:xfrm>
                          <a:off x="5353898" y="3501068"/>
                          <a:ext cx="18089" cy="136725"/>
                        </a:xfrm>
                        <a:custGeom>
                          <a:avLst/>
                          <a:gdLst/>
                          <a:ahLst/>
                          <a:cxnLst/>
                          <a:rect l="l" t="t" r="r" b="b"/>
                          <a:pathLst>
                            <a:path w="2300" h="17384" fill="none" extrusionOk="0">
                              <a:moveTo>
                                <a:pt x="1" y="0"/>
                              </a:moveTo>
                              <a:lnTo>
                                <a:pt x="2299" y="17383"/>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9010;p56"/>
                        <p:cNvSpPr/>
                        <p:nvPr/>
                      </p:nvSpPr>
                      <p:spPr>
                        <a:xfrm>
                          <a:off x="5206721" y="3620749"/>
                          <a:ext cx="102379" cy="98863"/>
                        </a:xfrm>
                        <a:custGeom>
                          <a:avLst/>
                          <a:gdLst/>
                          <a:ahLst/>
                          <a:cxnLst/>
                          <a:rect l="l" t="t" r="r" b="b"/>
                          <a:pathLst>
                            <a:path w="13017" h="12570" fill="none" extrusionOk="0">
                              <a:moveTo>
                                <a:pt x="0" y="1"/>
                              </a:moveTo>
                              <a:lnTo>
                                <a:pt x="13016" y="12569"/>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9011;p56"/>
                        <p:cNvSpPr/>
                        <p:nvPr/>
                      </p:nvSpPr>
                      <p:spPr>
                        <a:xfrm>
                          <a:off x="5293102" y="3715798"/>
                          <a:ext cx="15997" cy="101238"/>
                        </a:xfrm>
                        <a:custGeom>
                          <a:avLst/>
                          <a:gdLst/>
                          <a:ahLst/>
                          <a:cxnLst/>
                          <a:rect l="l" t="t" r="r" b="b"/>
                          <a:pathLst>
                            <a:path w="2034" h="12872" fill="none" extrusionOk="0">
                              <a:moveTo>
                                <a:pt x="2033" y="0"/>
                              </a:moveTo>
                              <a:lnTo>
                                <a:pt x="1" y="1287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9012;p56"/>
                        <p:cNvSpPr/>
                        <p:nvPr/>
                      </p:nvSpPr>
                      <p:spPr>
                        <a:xfrm>
                          <a:off x="5127371" y="3659854"/>
                          <a:ext cx="92862" cy="134539"/>
                        </a:xfrm>
                        <a:custGeom>
                          <a:avLst/>
                          <a:gdLst/>
                          <a:ahLst/>
                          <a:cxnLst/>
                          <a:rect l="l" t="t" r="r" b="b"/>
                          <a:pathLst>
                            <a:path w="11807" h="17106" fill="none" extrusionOk="0">
                              <a:moveTo>
                                <a:pt x="11807" y="17105"/>
                              </a:moveTo>
                              <a:lnTo>
                                <a:pt x="0"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9013;p56"/>
                        <p:cNvSpPr/>
                        <p:nvPr/>
                      </p:nvSpPr>
                      <p:spPr>
                        <a:xfrm>
                          <a:off x="5479203" y="3327149"/>
                          <a:ext cx="150615" cy="56998"/>
                        </a:xfrm>
                        <a:custGeom>
                          <a:avLst/>
                          <a:gdLst/>
                          <a:ahLst/>
                          <a:cxnLst/>
                          <a:rect l="l" t="t" r="r" b="b"/>
                          <a:pathLst>
                            <a:path w="19150" h="7247" fill="none" extrusionOk="0">
                              <a:moveTo>
                                <a:pt x="19149" y="0"/>
                              </a:moveTo>
                              <a:lnTo>
                                <a:pt x="0" y="7246"/>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9014;p56"/>
                        <p:cNvSpPr/>
                        <p:nvPr/>
                      </p:nvSpPr>
                      <p:spPr>
                        <a:xfrm>
                          <a:off x="5371980" y="3633790"/>
                          <a:ext cx="59373" cy="4003"/>
                        </a:xfrm>
                        <a:custGeom>
                          <a:avLst/>
                          <a:gdLst/>
                          <a:ahLst/>
                          <a:cxnLst/>
                          <a:rect l="l" t="t" r="r" b="b"/>
                          <a:pathLst>
                            <a:path w="7549" h="509" fill="none" extrusionOk="0">
                              <a:moveTo>
                                <a:pt x="0" y="508"/>
                              </a:moveTo>
                              <a:lnTo>
                                <a:pt x="7549"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9015;p56"/>
                        <p:cNvSpPr/>
                        <p:nvPr/>
                      </p:nvSpPr>
                      <p:spPr>
                        <a:xfrm>
                          <a:off x="5352947" y="3497261"/>
                          <a:ext cx="78406" cy="136536"/>
                        </a:xfrm>
                        <a:custGeom>
                          <a:avLst/>
                          <a:gdLst/>
                          <a:ahLst/>
                          <a:cxnLst/>
                          <a:rect l="l" t="t" r="r" b="b"/>
                          <a:pathLst>
                            <a:path w="9969" h="17360" fill="none" extrusionOk="0">
                              <a:moveTo>
                                <a:pt x="9969" y="17359"/>
                              </a:moveTo>
                              <a:lnTo>
                                <a:pt x="1"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9016;p56"/>
                        <p:cNvSpPr/>
                        <p:nvPr/>
                      </p:nvSpPr>
                      <p:spPr>
                        <a:xfrm>
                          <a:off x="4917296" y="3466721"/>
                          <a:ext cx="40733" cy="122356"/>
                        </a:xfrm>
                        <a:custGeom>
                          <a:avLst/>
                          <a:gdLst/>
                          <a:ahLst/>
                          <a:cxnLst/>
                          <a:rect l="l" t="t" r="r" b="b"/>
                          <a:pathLst>
                            <a:path w="5179" h="15557" fill="none" extrusionOk="0">
                              <a:moveTo>
                                <a:pt x="1" y="15557"/>
                              </a:moveTo>
                              <a:lnTo>
                                <a:pt x="5178"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9017;p56"/>
                        <p:cNvSpPr/>
                        <p:nvPr/>
                      </p:nvSpPr>
                      <p:spPr>
                        <a:xfrm>
                          <a:off x="5060203" y="3408017"/>
                          <a:ext cx="111416" cy="19513"/>
                        </a:xfrm>
                        <a:custGeom>
                          <a:avLst/>
                          <a:gdLst/>
                          <a:ahLst/>
                          <a:cxnLst/>
                          <a:rect l="l" t="t" r="r" b="b"/>
                          <a:pathLst>
                            <a:path w="14166" h="2481" fill="none" extrusionOk="0">
                              <a:moveTo>
                                <a:pt x="0" y="0"/>
                              </a:moveTo>
                              <a:lnTo>
                                <a:pt x="14165" y="248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9018;p56"/>
                        <p:cNvSpPr/>
                        <p:nvPr/>
                      </p:nvSpPr>
                      <p:spPr>
                        <a:xfrm>
                          <a:off x="5127371" y="3620749"/>
                          <a:ext cx="79358" cy="42636"/>
                        </a:xfrm>
                        <a:custGeom>
                          <a:avLst/>
                          <a:gdLst/>
                          <a:ahLst/>
                          <a:cxnLst/>
                          <a:rect l="l" t="t" r="r" b="b"/>
                          <a:pathLst>
                            <a:path w="10090" h="5421" fill="none" extrusionOk="0">
                              <a:moveTo>
                                <a:pt x="0" y="5420"/>
                              </a:moveTo>
                              <a:lnTo>
                                <a:pt x="10089"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09" name="Google Shape;9019;p56"/>
                        <p:cNvGrpSpPr/>
                        <p:nvPr/>
                      </p:nvGrpSpPr>
                      <p:grpSpPr>
                        <a:xfrm>
                          <a:off x="4579164" y="3203653"/>
                          <a:ext cx="1244833" cy="1020397"/>
                          <a:chOff x="4579164" y="3203653"/>
                          <a:chExt cx="1244833" cy="1020397"/>
                        </a:xfrm>
                      </p:grpSpPr>
                      <p:sp>
                        <p:nvSpPr>
                          <p:cNvPr id="1911" name="Google Shape;9020;p56"/>
                          <p:cNvSpPr/>
                          <p:nvPr/>
                        </p:nvSpPr>
                        <p:spPr>
                          <a:xfrm>
                            <a:off x="4949551" y="3708185"/>
                            <a:ext cx="37972" cy="3815"/>
                          </a:xfrm>
                          <a:custGeom>
                            <a:avLst/>
                            <a:gdLst/>
                            <a:ahLst/>
                            <a:cxnLst/>
                            <a:rect l="l" t="t" r="r" b="b"/>
                            <a:pathLst>
                              <a:path w="4828" h="485" fill="none" extrusionOk="0">
                                <a:moveTo>
                                  <a:pt x="0" y="1"/>
                                </a:moveTo>
                                <a:lnTo>
                                  <a:pt x="4827" y="485"/>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12" name="Google Shape;9021;p56"/>
                          <p:cNvGrpSpPr/>
                          <p:nvPr/>
                        </p:nvGrpSpPr>
                        <p:grpSpPr>
                          <a:xfrm>
                            <a:off x="4579164" y="3203653"/>
                            <a:ext cx="1244833" cy="1020397"/>
                            <a:chOff x="4579164" y="3203653"/>
                            <a:chExt cx="1244833" cy="1020397"/>
                          </a:xfrm>
                        </p:grpSpPr>
                        <p:sp>
                          <p:nvSpPr>
                            <p:cNvPr id="1913" name="Google Shape;9022;p56"/>
                            <p:cNvSpPr/>
                            <p:nvPr/>
                          </p:nvSpPr>
                          <p:spPr>
                            <a:xfrm>
                              <a:off x="4953357" y="3586309"/>
                              <a:ext cx="147288" cy="121884"/>
                            </a:xfrm>
                            <a:custGeom>
                              <a:avLst/>
                              <a:gdLst/>
                              <a:ahLst/>
                              <a:cxnLst/>
                              <a:rect l="l" t="t" r="r" b="b"/>
                              <a:pathLst>
                                <a:path w="18727" h="15497" fill="none" extrusionOk="0">
                                  <a:moveTo>
                                    <a:pt x="18726" y="1"/>
                                  </a:moveTo>
                                  <a:lnTo>
                                    <a:pt x="0" y="15497"/>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9023;p56"/>
                            <p:cNvSpPr/>
                            <p:nvPr/>
                          </p:nvSpPr>
                          <p:spPr>
                            <a:xfrm>
                              <a:off x="4987515" y="3592876"/>
                              <a:ext cx="113130" cy="119123"/>
                            </a:xfrm>
                            <a:custGeom>
                              <a:avLst/>
                              <a:gdLst/>
                              <a:ahLst/>
                              <a:cxnLst/>
                              <a:rect l="l" t="t" r="r" b="b"/>
                              <a:pathLst>
                                <a:path w="14384" h="15146" fill="none" extrusionOk="0">
                                  <a:moveTo>
                                    <a:pt x="0" y="15146"/>
                                  </a:moveTo>
                                  <a:lnTo>
                                    <a:pt x="14383"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9024;p56"/>
                            <p:cNvSpPr/>
                            <p:nvPr/>
                          </p:nvSpPr>
                          <p:spPr>
                            <a:xfrm>
                              <a:off x="4913395" y="3708185"/>
                              <a:ext cx="39970" cy="45389"/>
                            </a:xfrm>
                            <a:custGeom>
                              <a:avLst/>
                              <a:gdLst/>
                              <a:ahLst/>
                              <a:cxnLst/>
                              <a:rect l="l" t="t" r="r" b="b"/>
                              <a:pathLst>
                                <a:path w="5082" h="5771" fill="none" extrusionOk="0">
                                  <a:moveTo>
                                    <a:pt x="1" y="5771"/>
                                  </a:moveTo>
                                  <a:lnTo>
                                    <a:pt x="5081"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9025;p56"/>
                            <p:cNvSpPr/>
                            <p:nvPr/>
                          </p:nvSpPr>
                          <p:spPr>
                            <a:xfrm>
                              <a:off x="4888943" y="3704378"/>
                              <a:ext cx="60616" cy="26080"/>
                            </a:xfrm>
                            <a:custGeom>
                              <a:avLst/>
                              <a:gdLst/>
                              <a:ahLst/>
                              <a:cxnLst/>
                              <a:rect l="l" t="t" r="r" b="b"/>
                              <a:pathLst>
                                <a:path w="7707" h="3316" fill="none" extrusionOk="0">
                                  <a:moveTo>
                                    <a:pt x="1" y="3315"/>
                                  </a:moveTo>
                                  <a:lnTo>
                                    <a:pt x="7706"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9026;p56"/>
                            <p:cNvSpPr/>
                            <p:nvPr/>
                          </p:nvSpPr>
                          <p:spPr>
                            <a:xfrm>
                              <a:off x="4917296" y="3589069"/>
                              <a:ext cx="32262" cy="119123"/>
                            </a:xfrm>
                            <a:custGeom>
                              <a:avLst/>
                              <a:gdLst/>
                              <a:ahLst/>
                              <a:cxnLst/>
                              <a:rect l="l" t="t" r="r" b="b"/>
                              <a:pathLst>
                                <a:path w="4102" h="15146" fill="none" extrusionOk="0">
                                  <a:moveTo>
                                    <a:pt x="1" y="1"/>
                                  </a:moveTo>
                                  <a:lnTo>
                                    <a:pt x="4101" y="15146"/>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9027;p56"/>
                            <p:cNvSpPr/>
                            <p:nvPr/>
                          </p:nvSpPr>
                          <p:spPr>
                            <a:xfrm>
                              <a:off x="4949551" y="3708185"/>
                              <a:ext cx="22840" cy="72885"/>
                            </a:xfrm>
                            <a:custGeom>
                              <a:avLst/>
                              <a:gdLst/>
                              <a:ahLst/>
                              <a:cxnLst/>
                              <a:rect l="l" t="t" r="r" b="b"/>
                              <a:pathLst>
                                <a:path w="2904" h="9267" fill="none" extrusionOk="0">
                                  <a:moveTo>
                                    <a:pt x="0" y="1"/>
                                  </a:moveTo>
                                  <a:lnTo>
                                    <a:pt x="2904" y="9267"/>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9028;p56"/>
                            <p:cNvSpPr/>
                            <p:nvPr/>
                          </p:nvSpPr>
                          <p:spPr>
                            <a:xfrm>
                              <a:off x="4912066" y="3752237"/>
                              <a:ext cx="60325" cy="28833"/>
                            </a:xfrm>
                            <a:custGeom>
                              <a:avLst/>
                              <a:gdLst/>
                              <a:ahLst/>
                              <a:cxnLst/>
                              <a:rect l="l" t="t" r="r" b="b"/>
                              <a:pathLst>
                                <a:path w="7670" h="3666" fill="none" extrusionOk="0">
                                  <a:moveTo>
                                    <a:pt x="0" y="1"/>
                                  </a:moveTo>
                                  <a:lnTo>
                                    <a:pt x="7670" y="3666"/>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20" name="Google Shape;9029;p56"/>
                            <p:cNvGrpSpPr/>
                            <p:nvPr/>
                          </p:nvGrpSpPr>
                          <p:grpSpPr>
                            <a:xfrm>
                              <a:off x="4579164" y="3203653"/>
                              <a:ext cx="1244833" cy="1020397"/>
                              <a:chOff x="4579164" y="3203653"/>
                              <a:chExt cx="1244833" cy="1020397"/>
                            </a:xfrm>
                          </p:grpSpPr>
                          <p:sp>
                            <p:nvSpPr>
                              <p:cNvPr id="1924" name="Google Shape;9030;p56"/>
                              <p:cNvSpPr/>
                              <p:nvPr/>
                            </p:nvSpPr>
                            <p:spPr>
                              <a:xfrm>
                                <a:off x="4590301" y="3738347"/>
                                <a:ext cx="92956" cy="91722"/>
                              </a:xfrm>
                              <a:custGeom>
                                <a:avLst/>
                                <a:gdLst/>
                                <a:ahLst/>
                                <a:cxnLst/>
                                <a:rect l="l" t="t" r="r" b="b"/>
                                <a:pathLst>
                                  <a:path w="11819" h="11662" fill="none" extrusionOk="0">
                                    <a:moveTo>
                                      <a:pt x="0" y="0"/>
                                    </a:moveTo>
                                    <a:lnTo>
                                      <a:pt x="11819" y="11662"/>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9031;p56"/>
                              <p:cNvSpPr/>
                              <p:nvPr/>
                            </p:nvSpPr>
                            <p:spPr>
                              <a:xfrm>
                                <a:off x="4683250" y="3652241"/>
                                <a:ext cx="33591" cy="177828"/>
                              </a:xfrm>
                              <a:custGeom>
                                <a:avLst/>
                                <a:gdLst/>
                                <a:ahLst/>
                                <a:cxnLst/>
                                <a:rect l="l" t="t" r="r" b="b"/>
                                <a:pathLst>
                                  <a:path w="4271" h="22610" fill="none" extrusionOk="0">
                                    <a:moveTo>
                                      <a:pt x="1" y="22610"/>
                                    </a:moveTo>
                                    <a:lnTo>
                                      <a:pt x="4271"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9032;p56"/>
                              <p:cNvSpPr/>
                              <p:nvPr/>
                            </p:nvSpPr>
                            <p:spPr>
                              <a:xfrm>
                                <a:off x="4716833" y="3652241"/>
                                <a:ext cx="70982" cy="207707"/>
                              </a:xfrm>
                              <a:custGeom>
                                <a:avLst/>
                                <a:gdLst/>
                                <a:ahLst/>
                                <a:cxnLst/>
                                <a:rect l="l" t="t" r="r" b="b"/>
                                <a:pathLst>
                                  <a:path w="9025" h="26409" fill="none" extrusionOk="0">
                                    <a:moveTo>
                                      <a:pt x="1" y="1"/>
                                    </a:moveTo>
                                    <a:lnTo>
                                      <a:pt x="9025" y="26408"/>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9033;p56"/>
                              <p:cNvSpPr/>
                              <p:nvPr/>
                            </p:nvSpPr>
                            <p:spPr>
                              <a:xfrm>
                                <a:off x="4813117" y="3694578"/>
                                <a:ext cx="44154" cy="139297"/>
                              </a:xfrm>
                              <a:custGeom>
                                <a:avLst/>
                                <a:gdLst/>
                                <a:ahLst/>
                                <a:cxnLst/>
                                <a:rect l="l" t="t" r="r" b="b"/>
                                <a:pathLst>
                                  <a:path w="5614" h="17711" fill="none" extrusionOk="0">
                                    <a:moveTo>
                                      <a:pt x="5614" y="17711"/>
                                    </a:moveTo>
                                    <a:lnTo>
                                      <a:pt x="1"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9034;p56"/>
                              <p:cNvSpPr/>
                              <p:nvPr/>
                            </p:nvSpPr>
                            <p:spPr>
                              <a:xfrm>
                                <a:off x="4787807" y="3694578"/>
                                <a:ext cx="25317" cy="165369"/>
                              </a:xfrm>
                              <a:custGeom>
                                <a:avLst/>
                                <a:gdLst/>
                                <a:ahLst/>
                                <a:cxnLst/>
                                <a:rect l="l" t="t" r="r" b="b"/>
                                <a:pathLst>
                                  <a:path w="3219" h="21026" fill="none" extrusionOk="0">
                                    <a:moveTo>
                                      <a:pt x="3219" y="1"/>
                                    </a:moveTo>
                                    <a:lnTo>
                                      <a:pt x="1" y="21025"/>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9035;p56"/>
                              <p:cNvSpPr/>
                              <p:nvPr/>
                            </p:nvSpPr>
                            <p:spPr>
                              <a:xfrm>
                                <a:off x="4683250" y="3830061"/>
                                <a:ext cx="106374" cy="25223"/>
                              </a:xfrm>
                              <a:custGeom>
                                <a:avLst/>
                                <a:gdLst/>
                                <a:ahLst/>
                                <a:cxnLst/>
                                <a:rect l="l" t="t" r="r" b="b"/>
                                <a:pathLst>
                                  <a:path w="13525" h="3207" fill="none" extrusionOk="0">
                                    <a:moveTo>
                                      <a:pt x="1" y="1"/>
                                    </a:moveTo>
                                    <a:lnTo>
                                      <a:pt x="13525" y="3206"/>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9036;p56"/>
                              <p:cNvSpPr/>
                              <p:nvPr/>
                            </p:nvSpPr>
                            <p:spPr>
                              <a:xfrm>
                                <a:off x="4670980" y="3830061"/>
                                <a:ext cx="12277" cy="79263"/>
                              </a:xfrm>
                              <a:custGeom>
                                <a:avLst/>
                                <a:gdLst/>
                                <a:ahLst/>
                                <a:cxnLst/>
                                <a:rect l="l" t="t" r="r" b="b"/>
                                <a:pathLst>
                                  <a:path w="1561" h="10078" fill="none" extrusionOk="0">
                                    <a:moveTo>
                                      <a:pt x="1561" y="1"/>
                                    </a:moveTo>
                                    <a:lnTo>
                                      <a:pt x="0" y="10077"/>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9037;p56"/>
                              <p:cNvSpPr/>
                              <p:nvPr/>
                            </p:nvSpPr>
                            <p:spPr>
                              <a:xfrm>
                                <a:off x="4583828" y="3830061"/>
                                <a:ext cx="99429" cy="34543"/>
                              </a:xfrm>
                              <a:custGeom>
                                <a:avLst/>
                                <a:gdLst/>
                                <a:ahLst/>
                                <a:cxnLst/>
                                <a:rect l="l" t="t" r="r" b="b"/>
                                <a:pathLst>
                                  <a:path w="12642" h="4392" fill="none" extrusionOk="0">
                                    <a:moveTo>
                                      <a:pt x="0" y="4392"/>
                                    </a:moveTo>
                                    <a:lnTo>
                                      <a:pt x="12642"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9038;p56"/>
                              <p:cNvSpPr/>
                              <p:nvPr/>
                            </p:nvSpPr>
                            <p:spPr>
                              <a:xfrm>
                                <a:off x="4683250" y="3830061"/>
                                <a:ext cx="50336" cy="117983"/>
                              </a:xfrm>
                              <a:custGeom>
                                <a:avLst/>
                                <a:gdLst/>
                                <a:ahLst/>
                                <a:cxnLst/>
                                <a:rect l="l" t="t" r="r" b="b"/>
                                <a:pathLst>
                                  <a:path w="6400" h="15001" fill="none" extrusionOk="0">
                                    <a:moveTo>
                                      <a:pt x="1" y="1"/>
                                    </a:moveTo>
                                    <a:lnTo>
                                      <a:pt x="6400" y="1500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9039;p56"/>
                              <p:cNvSpPr/>
                              <p:nvPr/>
                            </p:nvSpPr>
                            <p:spPr>
                              <a:xfrm>
                                <a:off x="4733578" y="3855276"/>
                                <a:ext cx="56046" cy="92768"/>
                              </a:xfrm>
                              <a:custGeom>
                                <a:avLst/>
                                <a:gdLst/>
                                <a:ahLst/>
                                <a:cxnLst/>
                                <a:rect l="l" t="t" r="r" b="b"/>
                                <a:pathLst>
                                  <a:path w="7126" h="11795" fill="none" extrusionOk="0">
                                    <a:moveTo>
                                      <a:pt x="1" y="11795"/>
                                    </a:moveTo>
                                    <a:lnTo>
                                      <a:pt x="7126"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9040;p56"/>
                              <p:cNvSpPr/>
                              <p:nvPr/>
                            </p:nvSpPr>
                            <p:spPr>
                              <a:xfrm>
                                <a:off x="4888943" y="3730450"/>
                                <a:ext cx="34928" cy="89252"/>
                              </a:xfrm>
                              <a:custGeom>
                                <a:avLst/>
                                <a:gdLst/>
                                <a:ahLst/>
                                <a:cxnLst/>
                                <a:rect l="l" t="t" r="r" b="b"/>
                                <a:pathLst>
                                  <a:path w="4441" h="11348" fill="none" extrusionOk="0">
                                    <a:moveTo>
                                      <a:pt x="4440" y="11347"/>
                                    </a:moveTo>
                                    <a:lnTo>
                                      <a:pt x="1"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9041;p56"/>
                              <p:cNvSpPr/>
                              <p:nvPr/>
                            </p:nvSpPr>
                            <p:spPr>
                              <a:xfrm>
                                <a:off x="4590301" y="3667468"/>
                                <a:ext cx="49762" cy="70887"/>
                              </a:xfrm>
                              <a:custGeom>
                                <a:avLst/>
                                <a:gdLst/>
                                <a:ahLst/>
                                <a:cxnLst/>
                                <a:rect l="l" t="t" r="r" b="b"/>
                                <a:pathLst>
                                  <a:path w="6327" h="9013" fill="none" extrusionOk="0">
                                    <a:moveTo>
                                      <a:pt x="0" y="9012"/>
                                    </a:moveTo>
                                    <a:lnTo>
                                      <a:pt x="6327"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9042;p56"/>
                              <p:cNvSpPr/>
                              <p:nvPr/>
                            </p:nvSpPr>
                            <p:spPr>
                              <a:xfrm>
                                <a:off x="4640338" y="3648536"/>
                                <a:ext cx="80593" cy="20268"/>
                              </a:xfrm>
                              <a:custGeom>
                                <a:avLst/>
                                <a:gdLst/>
                                <a:ahLst/>
                                <a:cxnLst/>
                                <a:rect l="l" t="t" r="r" b="b"/>
                                <a:pathLst>
                                  <a:path w="10247" h="2577" fill="none" extrusionOk="0">
                                    <a:moveTo>
                                      <a:pt x="1" y="2577"/>
                                    </a:moveTo>
                                    <a:lnTo>
                                      <a:pt x="10247"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37" name="Google Shape;9043;p56"/>
                              <p:cNvGrpSpPr/>
                              <p:nvPr/>
                            </p:nvGrpSpPr>
                            <p:grpSpPr>
                              <a:xfrm>
                                <a:off x="4579164" y="3203653"/>
                                <a:ext cx="1244833" cy="1020397"/>
                                <a:chOff x="4579164" y="3203653"/>
                                <a:chExt cx="1244833" cy="1020397"/>
                              </a:xfrm>
                            </p:grpSpPr>
                            <p:sp>
                              <p:nvSpPr>
                                <p:cNvPr id="1938" name="Google Shape;9044;p56"/>
                                <p:cNvSpPr/>
                                <p:nvPr/>
                              </p:nvSpPr>
                              <p:spPr>
                                <a:xfrm>
                                  <a:off x="4753083" y="3966015"/>
                                  <a:ext cx="92964" cy="53765"/>
                                </a:xfrm>
                                <a:custGeom>
                                  <a:avLst/>
                                  <a:gdLst/>
                                  <a:ahLst/>
                                  <a:cxnLst/>
                                  <a:rect l="l" t="t" r="r" b="b"/>
                                  <a:pathLst>
                                    <a:path w="11820" h="6836" fill="none" extrusionOk="0">
                                      <a:moveTo>
                                        <a:pt x="1" y="6836"/>
                                      </a:moveTo>
                                      <a:lnTo>
                                        <a:pt x="11819"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9045;p56"/>
                                <p:cNvSpPr/>
                                <p:nvPr/>
                              </p:nvSpPr>
                              <p:spPr>
                                <a:xfrm>
                                  <a:off x="4846040" y="3952794"/>
                                  <a:ext cx="103519" cy="13135"/>
                                </a:xfrm>
                                <a:custGeom>
                                  <a:avLst/>
                                  <a:gdLst/>
                                  <a:ahLst/>
                                  <a:cxnLst/>
                                  <a:rect l="l" t="t" r="r" b="b"/>
                                  <a:pathLst>
                                    <a:path w="13162" h="1670" fill="none" extrusionOk="0">
                                      <a:moveTo>
                                        <a:pt x="13161" y="0"/>
                                      </a:moveTo>
                                      <a:lnTo>
                                        <a:pt x="0" y="167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9046;p56"/>
                                <p:cNvSpPr/>
                                <p:nvPr/>
                              </p:nvSpPr>
                              <p:spPr>
                                <a:xfrm>
                                  <a:off x="4846040" y="3962216"/>
                                  <a:ext cx="64800" cy="128066"/>
                                </a:xfrm>
                                <a:custGeom>
                                  <a:avLst/>
                                  <a:gdLst/>
                                  <a:ahLst/>
                                  <a:cxnLst/>
                                  <a:rect l="l" t="t" r="r" b="b"/>
                                  <a:pathLst>
                                    <a:path w="8239" h="16283" fill="none" extrusionOk="0">
                                      <a:moveTo>
                                        <a:pt x="0" y="0"/>
                                      </a:moveTo>
                                      <a:lnTo>
                                        <a:pt x="8238" y="16282"/>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9047;p56"/>
                                <p:cNvSpPr/>
                                <p:nvPr/>
                              </p:nvSpPr>
                              <p:spPr>
                                <a:xfrm>
                                  <a:off x="4842233" y="3962216"/>
                                  <a:ext cx="3815" cy="164787"/>
                                </a:xfrm>
                                <a:custGeom>
                                  <a:avLst/>
                                  <a:gdLst/>
                                  <a:ahLst/>
                                  <a:cxnLst/>
                                  <a:rect l="l" t="t" r="r" b="b"/>
                                  <a:pathLst>
                                    <a:path w="485" h="20952" fill="none" extrusionOk="0">
                                      <a:moveTo>
                                        <a:pt x="0" y="20952"/>
                                      </a:moveTo>
                                      <a:lnTo>
                                        <a:pt x="484"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9048;p56"/>
                                <p:cNvSpPr/>
                                <p:nvPr/>
                              </p:nvSpPr>
                              <p:spPr>
                                <a:xfrm>
                                  <a:off x="4842233" y="4123189"/>
                                  <a:ext cx="37587" cy="53002"/>
                                </a:xfrm>
                                <a:custGeom>
                                  <a:avLst/>
                                  <a:gdLst/>
                                  <a:ahLst/>
                                  <a:cxnLst/>
                                  <a:rect l="l" t="t" r="r" b="b"/>
                                  <a:pathLst>
                                    <a:path w="4779" h="6739" fill="none" extrusionOk="0">
                                      <a:moveTo>
                                        <a:pt x="4779" y="6739"/>
                                      </a:moveTo>
                                      <a:lnTo>
                                        <a:pt x="0"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9049;p56"/>
                                <p:cNvSpPr/>
                                <p:nvPr/>
                              </p:nvSpPr>
                              <p:spPr>
                                <a:xfrm>
                                  <a:off x="4770779" y="4118525"/>
                                  <a:ext cx="71461" cy="4672"/>
                                </a:xfrm>
                                <a:custGeom>
                                  <a:avLst/>
                                  <a:gdLst/>
                                  <a:ahLst/>
                                  <a:cxnLst/>
                                  <a:rect l="l" t="t" r="r" b="b"/>
                                  <a:pathLst>
                                    <a:path w="9086" h="594" fill="none" extrusionOk="0">
                                      <a:moveTo>
                                        <a:pt x="9085" y="594"/>
                                      </a:moveTo>
                                      <a:lnTo>
                                        <a:pt x="1"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9050;p56"/>
                                <p:cNvSpPr/>
                                <p:nvPr/>
                              </p:nvSpPr>
                              <p:spPr>
                                <a:xfrm>
                                  <a:off x="4842233" y="4090274"/>
                                  <a:ext cx="68606" cy="32923"/>
                                </a:xfrm>
                                <a:custGeom>
                                  <a:avLst/>
                                  <a:gdLst/>
                                  <a:ahLst/>
                                  <a:cxnLst/>
                                  <a:rect l="l" t="t" r="r" b="b"/>
                                  <a:pathLst>
                                    <a:path w="8723" h="4186" fill="none" extrusionOk="0">
                                      <a:moveTo>
                                        <a:pt x="0" y="4186"/>
                                      </a:moveTo>
                                      <a:lnTo>
                                        <a:pt x="8722"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45" name="Google Shape;9051;p56"/>
                                <p:cNvGrpSpPr/>
                                <p:nvPr/>
                              </p:nvGrpSpPr>
                              <p:grpSpPr>
                                <a:xfrm>
                                  <a:off x="4579164" y="3203653"/>
                                  <a:ext cx="1244833" cy="1020397"/>
                                  <a:chOff x="4579164" y="3203653"/>
                                  <a:chExt cx="1244833" cy="1020397"/>
                                </a:xfrm>
                              </p:grpSpPr>
                              <p:sp>
                                <p:nvSpPr>
                                  <p:cNvPr id="1946" name="Google Shape;9052;p56"/>
                                  <p:cNvSpPr/>
                                  <p:nvPr/>
                                </p:nvSpPr>
                                <p:spPr>
                                  <a:xfrm>
                                    <a:off x="4788476" y="3855276"/>
                                    <a:ext cx="57572" cy="110747"/>
                                  </a:xfrm>
                                  <a:custGeom>
                                    <a:avLst/>
                                    <a:gdLst/>
                                    <a:ahLst/>
                                    <a:cxnLst/>
                                    <a:rect l="l" t="t" r="r" b="b"/>
                                    <a:pathLst>
                                      <a:path w="7320" h="14081" fill="none" extrusionOk="0">
                                        <a:moveTo>
                                          <a:pt x="7319" y="14081"/>
                                        </a:moveTo>
                                        <a:lnTo>
                                          <a:pt x="1"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9053;p56"/>
                                  <p:cNvSpPr/>
                                  <p:nvPr/>
                                </p:nvSpPr>
                                <p:spPr>
                                  <a:xfrm>
                                    <a:off x="4846040" y="3833867"/>
                                    <a:ext cx="11231" cy="132156"/>
                                  </a:xfrm>
                                  <a:custGeom>
                                    <a:avLst/>
                                    <a:gdLst/>
                                    <a:ahLst/>
                                    <a:cxnLst/>
                                    <a:rect l="l" t="t" r="r" b="b"/>
                                    <a:pathLst>
                                      <a:path w="1428" h="16803" fill="none" extrusionOk="0">
                                        <a:moveTo>
                                          <a:pt x="0" y="16803"/>
                                        </a:moveTo>
                                        <a:lnTo>
                                          <a:pt x="1428"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9054;p56"/>
                                  <p:cNvSpPr/>
                                  <p:nvPr/>
                                </p:nvSpPr>
                                <p:spPr>
                                  <a:xfrm>
                                    <a:off x="4761554" y="3854796"/>
                                    <a:ext cx="26261" cy="164984"/>
                                  </a:xfrm>
                                  <a:custGeom>
                                    <a:avLst/>
                                    <a:gdLst/>
                                    <a:ahLst/>
                                    <a:cxnLst/>
                                    <a:rect l="l" t="t" r="r" b="b"/>
                                    <a:pathLst>
                                      <a:path w="3339" h="20977" fill="none" extrusionOk="0">
                                        <a:moveTo>
                                          <a:pt x="0" y="20977"/>
                                        </a:moveTo>
                                        <a:lnTo>
                                          <a:pt x="3339"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9055;p56"/>
                                  <p:cNvSpPr/>
                                  <p:nvPr/>
                                </p:nvSpPr>
                                <p:spPr>
                                  <a:xfrm>
                                    <a:off x="4846991" y="3818263"/>
                                    <a:ext cx="74025" cy="146242"/>
                                  </a:xfrm>
                                  <a:custGeom>
                                    <a:avLst/>
                                    <a:gdLst/>
                                    <a:ahLst/>
                                    <a:cxnLst/>
                                    <a:rect l="l" t="t" r="r" b="b"/>
                                    <a:pathLst>
                                      <a:path w="9412" h="18594" fill="none" extrusionOk="0">
                                        <a:moveTo>
                                          <a:pt x="0" y="18593"/>
                                        </a:moveTo>
                                        <a:lnTo>
                                          <a:pt x="9411"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9056;p56"/>
                                  <p:cNvSpPr/>
                                  <p:nvPr/>
                                </p:nvSpPr>
                                <p:spPr>
                                  <a:xfrm>
                                    <a:off x="4927191" y="3823305"/>
                                    <a:ext cx="22368" cy="129497"/>
                                  </a:xfrm>
                                  <a:custGeom>
                                    <a:avLst/>
                                    <a:gdLst/>
                                    <a:ahLst/>
                                    <a:cxnLst/>
                                    <a:rect l="l" t="t" r="r" b="b"/>
                                    <a:pathLst>
                                      <a:path w="2844" h="16465" fill="none" extrusionOk="0">
                                        <a:moveTo>
                                          <a:pt x="1" y="1"/>
                                        </a:moveTo>
                                        <a:lnTo>
                                          <a:pt x="2843" y="16464"/>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51" name="Google Shape;9057;p56"/>
                                  <p:cNvGrpSpPr/>
                                  <p:nvPr/>
                                </p:nvGrpSpPr>
                                <p:grpSpPr>
                                  <a:xfrm>
                                    <a:off x="4579164" y="3203653"/>
                                    <a:ext cx="1244833" cy="1020397"/>
                                    <a:chOff x="4579164" y="3203653"/>
                                    <a:chExt cx="1244833" cy="1020397"/>
                                  </a:xfrm>
                                </p:grpSpPr>
                                <p:sp>
                                  <p:nvSpPr>
                                    <p:cNvPr id="1952" name="Google Shape;9058;p56"/>
                                    <p:cNvSpPr/>
                                    <p:nvPr/>
                                  </p:nvSpPr>
                                  <p:spPr>
                                    <a:xfrm>
                                      <a:off x="4579164" y="3652241"/>
                                      <a:ext cx="422626" cy="571809"/>
                                    </a:xfrm>
                                    <a:custGeom>
                                      <a:avLst/>
                                      <a:gdLst/>
                                      <a:ahLst/>
                                      <a:cxnLst/>
                                      <a:rect l="l" t="t" r="r" b="b"/>
                                      <a:pathLst>
                                        <a:path w="53735" h="72703" fill="none" extrusionOk="0">
                                          <a:moveTo>
                                            <a:pt x="27593" y="71880"/>
                                          </a:moveTo>
                                          <a:lnTo>
                                            <a:pt x="23771" y="58694"/>
                                          </a:lnTo>
                                          <a:lnTo>
                                            <a:pt x="22936" y="46731"/>
                                          </a:lnTo>
                                          <a:lnTo>
                                            <a:pt x="19972" y="37380"/>
                                          </a:lnTo>
                                          <a:lnTo>
                                            <a:pt x="11674" y="32686"/>
                                          </a:lnTo>
                                          <a:lnTo>
                                            <a:pt x="1" y="27001"/>
                                          </a:lnTo>
                                          <a:lnTo>
                                            <a:pt x="1392" y="10610"/>
                                          </a:lnTo>
                                          <a:lnTo>
                                            <a:pt x="17517" y="1"/>
                                          </a:lnTo>
                                          <a:lnTo>
                                            <a:pt x="29747" y="5384"/>
                                          </a:lnTo>
                                          <a:lnTo>
                                            <a:pt x="43827" y="21291"/>
                                          </a:lnTo>
                                          <a:lnTo>
                                            <a:pt x="49343" y="27122"/>
                                          </a:lnTo>
                                          <a:lnTo>
                                            <a:pt x="53735" y="25815"/>
                                          </a:lnTo>
                                          <a:lnTo>
                                            <a:pt x="50347" y="35940"/>
                                          </a:lnTo>
                                          <a:lnTo>
                                            <a:pt x="47093" y="38214"/>
                                          </a:lnTo>
                                          <a:lnTo>
                                            <a:pt x="44069" y="44275"/>
                                          </a:lnTo>
                                          <a:lnTo>
                                            <a:pt x="45073" y="51944"/>
                                          </a:lnTo>
                                          <a:lnTo>
                                            <a:pt x="42170" y="55694"/>
                                          </a:lnTo>
                                          <a:lnTo>
                                            <a:pt x="38227" y="66025"/>
                                          </a:lnTo>
                                          <a:lnTo>
                                            <a:pt x="27593" y="72702"/>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9059;p56"/>
                                    <p:cNvSpPr/>
                                    <p:nvPr/>
                                  </p:nvSpPr>
                                  <p:spPr>
                                    <a:xfrm>
                                      <a:off x="4617986" y="3203653"/>
                                      <a:ext cx="1206011" cy="684357"/>
                                    </a:xfrm>
                                    <a:custGeom>
                                      <a:avLst/>
                                      <a:gdLst/>
                                      <a:ahLst/>
                                      <a:cxnLst/>
                                      <a:rect l="l" t="t" r="r" b="b"/>
                                      <a:pathLst>
                                        <a:path w="153339" h="87013" fill="none" extrusionOk="0">
                                          <a:moveTo>
                                            <a:pt x="24811" y="62214"/>
                                          </a:moveTo>
                                          <a:lnTo>
                                            <a:pt x="34452" y="66980"/>
                                          </a:lnTo>
                                          <a:lnTo>
                                            <a:pt x="37549" y="69920"/>
                                          </a:lnTo>
                                          <a:lnTo>
                                            <a:pt x="41274" y="77698"/>
                                          </a:lnTo>
                                          <a:lnTo>
                                            <a:pt x="46270" y="79222"/>
                                          </a:lnTo>
                                          <a:lnTo>
                                            <a:pt x="55899" y="72775"/>
                                          </a:lnTo>
                                          <a:lnTo>
                                            <a:pt x="52645" y="69085"/>
                                          </a:lnTo>
                                          <a:lnTo>
                                            <a:pt x="48291" y="70234"/>
                                          </a:lnTo>
                                          <a:lnTo>
                                            <a:pt x="46585" y="64634"/>
                                          </a:lnTo>
                                          <a:lnTo>
                                            <a:pt x="48774" y="66097"/>
                                          </a:lnTo>
                                          <a:lnTo>
                                            <a:pt x="59698" y="70234"/>
                                          </a:lnTo>
                                          <a:lnTo>
                                            <a:pt x="65988" y="72279"/>
                                          </a:lnTo>
                                          <a:lnTo>
                                            <a:pt x="66315" y="75944"/>
                                          </a:lnTo>
                                          <a:lnTo>
                                            <a:pt x="70960" y="87013"/>
                                          </a:lnTo>
                                          <a:lnTo>
                                            <a:pt x="76573" y="75944"/>
                                          </a:lnTo>
                                          <a:lnTo>
                                            <a:pt x="80831" y="72932"/>
                                          </a:lnTo>
                                          <a:lnTo>
                                            <a:pt x="86069" y="78146"/>
                                          </a:lnTo>
                                          <a:lnTo>
                                            <a:pt x="88355" y="83928"/>
                                          </a:lnTo>
                                          <a:lnTo>
                                            <a:pt x="94633" y="84037"/>
                                          </a:lnTo>
                                          <a:lnTo>
                                            <a:pt x="94270" y="74299"/>
                                          </a:lnTo>
                                          <a:lnTo>
                                            <a:pt x="100936" y="72690"/>
                                          </a:lnTo>
                                          <a:lnTo>
                                            <a:pt x="106682" y="64307"/>
                                          </a:lnTo>
                                          <a:lnTo>
                                            <a:pt x="106319" y="56553"/>
                                          </a:lnTo>
                                          <a:lnTo>
                                            <a:pt x="103416" y="54690"/>
                                          </a:lnTo>
                                          <a:lnTo>
                                            <a:pt x="106827" y="53105"/>
                                          </a:lnTo>
                                          <a:lnTo>
                                            <a:pt x="120194" y="45339"/>
                                          </a:lnTo>
                                          <a:lnTo>
                                            <a:pt x="122528" y="36859"/>
                                          </a:lnTo>
                                          <a:lnTo>
                                            <a:pt x="118851" y="35493"/>
                                          </a:lnTo>
                                          <a:lnTo>
                                            <a:pt x="125093" y="28464"/>
                                          </a:lnTo>
                                          <a:lnTo>
                                            <a:pt x="148536" y="25972"/>
                                          </a:lnTo>
                                          <a:lnTo>
                                            <a:pt x="153339" y="12255"/>
                                          </a:lnTo>
                                          <a:lnTo>
                                            <a:pt x="125468" y="6255"/>
                                          </a:lnTo>
                                          <a:lnTo>
                                            <a:pt x="101758" y="5432"/>
                                          </a:lnTo>
                                          <a:lnTo>
                                            <a:pt x="85016" y="1"/>
                                          </a:lnTo>
                                          <a:lnTo>
                                            <a:pt x="60532" y="12255"/>
                                          </a:lnTo>
                                          <a:lnTo>
                                            <a:pt x="39714" y="20214"/>
                                          </a:lnTo>
                                          <a:lnTo>
                                            <a:pt x="35444" y="13089"/>
                                          </a:lnTo>
                                          <a:lnTo>
                                            <a:pt x="22186" y="13464"/>
                                          </a:lnTo>
                                          <a:lnTo>
                                            <a:pt x="15291" y="21351"/>
                                          </a:lnTo>
                                          <a:lnTo>
                                            <a:pt x="11831" y="27484"/>
                                          </a:lnTo>
                                          <a:lnTo>
                                            <a:pt x="21581" y="26614"/>
                                          </a:lnTo>
                                          <a:lnTo>
                                            <a:pt x="24532" y="19561"/>
                                          </a:lnTo>
                                          <a:lnTo>
                                            <a:pt x="29480" y="22694"/>
                                          </a:lnTo>
                                          <a:lnTo>
                                            <a:pt x="24811" y="32964"/>
                                          </a:lnTo>
                                          <a:lnTo>
                                            <a:pt x="20262" y="35541"/>
                                          </a:lnTo>
                                          <a:lnTo>
                                            <a:pt x="15569" y="31368"/>
                                          </a:lnTo>
                                          <a:lnTo>
                                            <a:pt x="15061" y="35650"/>
                                          </a:lnTo>
                                          <a:lnTo>
                                            <a:pt x="11057" y="37924"/>
                                          </a:lnTo>
                                          <a:lnTo>
                                            <a:pt x="6024" y="43089"/>
                                          </a:lnTo>
                                          <a:lnTo>
                                            <a:pt x="6387" y="49210"/>
                                          </a:lnTo>
                                          <a:lnTo>
                                            <a:pt x="992" y="49210"/>
                                          </a:lnTo>
                                          <a:lnTo>
                                            <a:pt x="0" y="52198"/>
                                          </a:lnTo>
                                          <a:lnTo>
                                            <a:pt x="835" y="57037"/>
                                          </a:lnTo>
                                          <a:lnTo>
                                            <a:pt x="6726" y="55198"/>
                                          </a:lnTo>
                                          <a:lnTo>
                                            <a:pt x="10924" y="50069"/>
                                          </a:lnTo>
                                          <a:lnTo>
                                            <a:pt x="16367" y="50686"/>
                                          </a:lnTo>
                                          <a:lnTo>
                                            <a:pt x="18049" y="46670"/>
                                          </a:lnTo>
                                          <a:lnTo>
                                            <a:pt x="23093" y="54363"/>
                                          </a:lnTo>
                                          <a:lnTo>
                                            <a:pt x="26528" y="56105"/>
                                          </a:lnTo>
                                          <a:lnTo>
                                            <a:pt x="26734" y="52210"/>
                                          </a:lnTo>
                                          <a:lnTo>
                                            <a:pt x="33835" y="47069"/>
                                          </a:lnTo>
                                          <a:lnTo>
                                            <a:pt x="38069" y="49488"/>
                                          </a:lnTo>
                                          <a:lnTo>
                                            <a:pt x="36278" y="53045"/>
                                          </a:lnTo>
                                          <a:lnTo>
                                            <a:pt x="28343" y="55392"/>
                                          </a:lnTo>
                                          <a:cubicBezTo>
                                            <a:pt x="28343" y="55392"/>
                                            <a:pt x="31041" y="58888"/>
                                            <a:pt x="31319" y="58984"/>
                                          </a:cubicBezTo>
                                          <a:cubicBezTo>
                                            <a:pt x="31597" y="59069"/>
                                            <a:pt x="36278" y="58150"/>
                                            <a:pt x="36278" y="58150"/>
                                          </a:cubicBezTo>
                                          <a:lnTo>
                                            <a:pt x="35456" y="61948"/>
                                          </a:lnTo>
                                          <a:lnTo>
                                            <a:pt x="30920" y="63255"/>
                                          </a:lnTo>
                                          <a:lnTo>
                                            <a:pt x="24823" y="62142"/>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9060;p56"/>
                                    <p:cNvSpPr/>
                                    <p:nvPr/>
                                  </p:nvSpPr>
                                  <p:spPr>
                                    <a:xfrm>
                                      <a:off x="4906356" y="3466721"/>
                                      <a:ext cx="194289" cy="358880"/>
                                    </a:xfrm>
                                    <a:custGeom>
                                      <a:avLst/>
                                      <a:gdLst/>
                                      <a:ahLst/>
                                      <a:cxnLst/>
                                      <a:rect l="l" t="t" r="r" b="b"/>
                                      <a:pathLst>
                                        <a:path w="24703" h="45630" fill="none" extrusionOk="0">
                                          <a:moveTo>
                                            <a:pt x="8396" y="39968"/>
                                          </a:moveTo>
                                          <a:lnTo>
                                            <a:pt x="9835" y="45629"/>
                                          </a:lnTo>
                                          <a:lnTo>
                                            <a:pt x="11626" y="36786"/>
                                          </a:lnTo>
                                          <a:lnTo>
                                            <a:pt x="5492" y="30218"/>
                                          </a:lnTo>
                                          <a:lnTo>
                                            <a:pt x="1" y="25016"/>
                                          </a:lnTo>
                                          <a:lnTo>
                                            <a:pt x="1392" y="16040"/>
                                          </a:lnTo>
                                          <a:lnTo>
                                            <a:pt x="24702" y="15206"/>
                                          </a:lnTo>
                                          <a:lnTo>
                                            <a:pt x="6472"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9061;p56"/>
                                    <p:cNvSpPr/>
                                    <p:nvPr/>
                                  </p:nvSpPr>
                                  <p:spPr>
                                    <a:xfrm>
                                      <a:off x="4972383" y="3756043"/>
                                      <a:ext cx="25412" cy="25026"/>
                                    </a:xfrm>
                                    <a:custGeom>
                                      <a:avLst/>
                                      <a:gdLst/>
                                      <a:ahLst/>
                                      <a:cxnLst/>
                                      <a:rect l="l" t="t" r="r" b="b"/>
                                      <a:pathLst>
                                        <a:path w="3231" h="3182" fill="none" extrusionOk="0">
                                          <a:moveTo>
                                            <a:pt x="1" y="3182"/>
                                          </a:moveTo>
                                          <a:lnTo>
                                            <a:pt x="3231"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sp>
                          <p:nvSpPr>
                            <p:cNvPr id="1921" name="Google Shape;9062;p56"/>
                            <p:cNvSpPr/>
                            <p:nvPr/>
                          </p:nvSpPr>
                          <p:spPr>
                            <a:xfrm>
                              <a:off x="4890375" y="3688019"/>
                              <a:ext cx="5144" cy="43769"/>
                            </a:xfrm>
                            <a:custGeom>
                              <a:avLst/>
                              <a:gdLst/>
                              <a:ahLst/>
                              <a:cxnLst/>
                              <a:rect l="l" t="t" r="r" b="b"/>
                              <a:pathLst>
                                <a:path w="654" h="5565" fill="none" extrusionOk="0">
                                  <a:moveTo>
                                    <a:pt x="653" y="0"/>
                                  </a:moveTo>
                                  <a:lnTo>
                                    <a:pt x="0" y="5565"/>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9063;p56"/>
                            <p:cNvSpPr/>
                            <p:nvPr/>
                          </p:nvSpPr>
                          <p:spPr>
                            <a:xfrm>
                              <a:off x="4899317" y="3688019"/>
                              <a:ext cx="54048" cy="20174"/>
                            </a:xfrm>
                            <a:custGeom>
                              <a:avLst/>
                              <a:gdLst/>
                              <a:ahLst/>
                              <a:cxnLst/>
                              <a:rect l="l" t="t" r="r" b="b"/>
                              <a:pathLst>
                                <a:path w="6872" h="2565" fill="none" extrusionOk="0">
                                  <a:moveTo>
                                    <a:pt x="0" y="0"/>
                                  </a:moveTo>
                                  <a:lnTo>
                                    <a:pt x="6871" y="2565"/>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9064;p56"/>
                            <p:cNvSpPr/>
                            <p:nvPr/>
                          </p:nvSpPr>
                          <p:spPr>
                            <a:xfrm>
                              <a:off x="4862690" y="3700571"/>
                              <a:ext cx="27693" cy="31216"/>
                            </a:xfrm>
                            <a:custGeom>
                              <a:avLst/>
                              <a:gdLst/>
                              <a:ahLst/>
                              <a:cxnLst/>
                              <a:rect l="l" t="t" r="r" b="b"/>
                              <a:pathLst>
                                <a:path w="3521" h="3969" fill="none" extrusionOk="0">
                                  <a:moveTo>
                                    <a:pt x="0" y="1"/>
                                  </a:moveTo>
                                  <a:lnTo>
                                    <a:pt x="3520" y="3969"/>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910" name="Google Shape;9065;p56"/>
                        <p:cNvSpPr/>
                        <p:nvPr/>
                      </p:nvSpPr>
                      <p:spPr>
                        <a:xfrm>
                          <a:off x="4953924" y="3297081"/>
                          <a:ext cx="146053" cy="168122"/>
                        </a:xfrm>
                        <a:custGeom>
                          <a:avLst/>
                          <a:gdLst/>
                          <a:ahLst/>
                          <a:cxnLst/>
                          <a:rect l="l" t="t" r="r" b="b"/>
                          <a:pathLst>
                            <a:path w="18570" h="21376" fill="none" extrusionOk="0">
                              <a:moveTo>
                                <a:pt x="1" y="21376"/>
                              </a:moveTo>
                              <a:lnTo>
                                <a:pt x="18569"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grpSp>
          <p:grpSp>
            <p:nvGrpSpPr>
              <p:cNvPr id="1538" name="Google Shape;9066;p56"/>
              <p:cNvGrpSpPr/>
              <p:nvPr/>
            </p:nvGrpSpPr>
            <p:grpSpPr>
              <a:xfrm>
                <a:off x="4595437" y="3598775"/>
                <a:ext cx="37776" cy="32451"/>
                <a:chOff x="4595437" y="3598775"/>
                <a:chExt cx="37776" cy="32451"/>
              </a:xfrm>
            </p:grpSpPr>
            <p:sp>
              <p:nvSpPr>
                <p:cNvPr id="1853" name="Google Shape;9067;p56"/>
                <p:cNvSpPr/>
                <p:nvPr/>
              </p:nvSpPr>
              <p:spPr>
                <a:xfrm>
                  <a:off x="4595437" y="3598775"/>
                  <a:ext cx="37776" cy="32451"/>
                </a:xfrm>
                <a:custGeom>
                  <a:avLst/>
                  <a:gdLst/>
                  <a:ahLst/>
                  <a:cxnLst/>
                  <a:rect l="l" t="t" r="r" b="b"/>
                  <a:pathLst>
                    <a:path w="4803" h="4126" extrusionOk="0">
                      <a:moveTo>
                        <a:pt x="2730" y="0"/>
                      </a:moveTo>
                      <a:cubicBezTo>
                        <a:pt x="2226" y="0"/>
                        <a:pt x="1712" y="187"/>
                        <a:pt x="1295" y="605"/>
                      </a:cubicBezTo>
                      <a:cubicBezTo>
                        <a:pt x="0" y="1900"/>
                        <a:pt x="920" y="4125"/>
                        <a:pt x="2758" y="4125"/>
                      </a:cubicBezTo>
                      <a:cubicBezTo>
                        <a:pt x="3883" y="4113"/>
                        <a:pt x="4803" y="3194"/>
                        <a:pt x="4803" y="2069"/>
                      </a:cubicBezTo>
                      <a:cubicBezTo>
                        <a:pt x="4803" y="824"/>
                        <a:pt x="3788" y="0"/>
                        <a:pt x="273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9068;p56"/>
                <p:cNvSpPr/>
                <p:nvPr/>
              </p:nvSpPr>
              <p:spPr>
                <a:xfrm>
                  <a:off x="4610561" y="3608480"/>
                  <a:ext cx="13040" cy="13040"/>
                </a:xfrm>
                <a:custGeom>
                  <a:avLst/>
                  <a:gdLst/>
                  <a:ahLst/>
                  <a:cxnLst/>
                  <a:rect l="l" t="t" r="r" b="b"/>
                  <a:pathLst>
                    <a:path w="1658" h="1658" extrusionOk="0">
                      <a:moveTo>
                        <a:pt x="835" y="0"/>
                      </a:moveTo>
                      <a:cubicBezTo>
                        <a:pt x="376" y="0"/>
                        <a:pt x="1" y="375"/>
                        <a:pt x="1" y="835"/>
                      </a:cubicBezTo>
                      <a:cubicBezTo>
                        <a:pt x="1" y="1283"/>
                        <a:pt x="376" y="1658"/>
                        <a:pt x="835" y="1658"/>
                      </a:cubicBezTo>
                      <a:cubicBezTo>
                        <a:pt x="1283" y="1658"/>
                        <a:pt x="1658" y="1283"/>
                        <a:pt x="1658" y="835"/>
                      </a:cubicBezTo>
                      <a:cubicBezTo>
                        <a:pt x="1658" y="375"/>
                        <a:pt x="1283" y="0"/>
                        <a:pt x="83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39" name="Google Shape;9069;p56"/>
              <p:cNvGrpSpPr/>
              <p:nvPr/>
            </p:nvGrpSpPr>
            <p:grpSpPr>
              <a:xfrm>
                <a:off x="4641864" y="3524443"/>
                <a:ext cx="37776" cy="32380"/>
                <a:chOff x="4641864" y="3524443"/>
                <a:chExt cx="37776" cy="32380"/>
              </a:xfrm>
            </p:grpSpPr>
            <p:sp>
              <p:nvSpPr>
                <p:cNvPr id="1851" name="Google Shape;9070;p56"/>
                <p:cNvSpPr/>
                <p:nvPr/>
              </p:nvSpPr>
              <p:spPr>
                <a:xfrm>
                  <a:off x="4641864" y="3524443"/>
                  <a:ext cx="37776" cy="32380"/>
                </a:xfrm>
                <a:custGeom>
                  <a:avLst/>
                  <a:gdLst/>
                  <a:ahLst/>
                  <a:cxnLst/>
                  <a:rect l="l" t="t" r="r" b="b"/>
                  <a:pathLst>
                    <a:path w="4803" h="4117" extrusionOk="0">
                      <a:moveTo>
                        <a:pt x="2737" y="1"/>
                      </a:moveTo>
                      <a:cubicBezTo>
                        <a:pt x="2231" y="1"/>
                        <a:pt x="1715" y="189"/>
                        <a:pt x="1295" y="609"/>
                      </a:cubicBezTo>
                      <a:cubicBezTo>
                        <a:pt x="0" y="1903"/>
                        <a:pt x="908" y="4117"/>
                        <a:pt x="2746" y="4117"/>
                      </a:cubicBezTo>
                      <a:cubicBezTo>
                        <a:pt x="3884" y="4117"/>
                        <a:pt x="4803" y="3197"/>
                        <a:pt x="4803" y="2060"/>
                      </a:cubicBezTo>
                      <a:cubicBezTo>
                        <a:pt x="4803" y="818"/>
                        <a:pt x="3792" y="1"/>
                        <a:pt x="273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9071;p56"/>
                <p:cNvSpPr/>
                <p:nvPr/>
              </p:nvSpPr>
              <p:spPr>
                <a:xfrm>
                  <a:off x="4656988" y="3534077"/>
                  <a:ext cx="13048" cy="13040"/>
                </a:xfrm>
                <a:custGeom>
                  <a:avLst/>
                  <a:gdLst/>
                  <a:ahLst/>
                  <a:cxnLst/>
                  <a:rect l="l" t="t" r="r" b="b"/>
                  <a:pathLst>
                    <a:path w="1659" h="1658" extrusionOk="0">
                      <a:moveTo>
                        <a:pt x="823" y="1"/>
                      </a:moveTo>
                      <a:cubicBezTo>
                        <a:pt x="376" y="1"/>
                        <a:pt x="1" y="376"/>
                        <a:pt x="1" y="835"/>
                      </a:cubicBezTo>
                      <a:cubicBezTo>
                        <a:pt x="1" y="1295"/>
                        <a:pt x="376" y="1658"/>
                        <a:pt x="823" y="1658"/>
                      </a:cubicBezTo>
                      <a:cubicBezTo>
                        <a:pt x="1283" y="1658"/>
                        <a:pt x="1658" y="1295"/>
                        <a:pt x="1658" y="835"/>
                      </a:cubicBezTo>
                      <a:cubicBezTo>
                        <a:pt x="1658" y="376"/>
                        <a:pt x="1283" y="1"/>
                        <a:pt x="82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0" name="Google Shape;9072;p56"/>
              <p:cNvGrpSpPr/>
              <p:nvPr/>
            </p:nvGrpSpPr>
            <p:grpSpPr>
              <a:xfrm>
                <a:off x="4648431" y="3893901"/>
                <a:ext cx="37776" cy="32357"/>
                <a:chOff x="4648431" y="3893901"/>
                <a:chExt cx="37776" cy="32357"/>
              </a:xfrm>
            </p:grpSpPr>
            <p:sp>
              <p:nvSpPr>
                <p:cNvPr id="1849" name="Google Shape;9073;p56"/>
                <p:cNvSpPr/>
                <p:nvPr/>
              </p:nvSpPr>
              <p:spPr>
                <a:xfrm>
                  <a:off x="4648431" y="3893901"/>
                  <a:ext cx="37776" cy="32357"/>
                </a:xfrm>
                <a:custGeom>
                  <a:avLst/>
                  <a:gdLst/>
                  <a:ahLst/>
                  <a:cxnLst/>
                  <a:rect l="l" t="t" r="r" b="b"/>
                  <a:pathLst>
                    <a:path w="4803" h="4114" extrusionOk="0">
                      <a:moveTo>
                        <a:pt x="2732" y="0"/>
                      </a:moveTo>
                      <a:cubicBezTo>
                        <a:pt x="2227" y="0"/>
                        <a:pt x="1713" y="187"/>
                        <a:pt x="1295" y="605"/>
                      </a:cubicBezTo>
                      <a:cubicBezTo>
                        <a:pt x="0" y="1900"/>
                        <a:pt x="920" y="4113"/>
                        <a:pt x="2746" y="4113"/>
                      </a:cubicBezTo>
                      <a:cubicBezTo>
                        <a:pt x="3883" y="4113"/>
                        <a:pt x="4803" y="3194"/>
                        <a:pt x="4803" y="2057"/>
                      </a:cubicBezTo>
                      <a:cubicBezTo>
                        <a:pt x="4803" y="821"/>
                        <a:pt x="3788" y="0"/>
                        <a:pt x="273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9074;p56"/>
                <p:cNvSpPr/>
                <p:nvPr/>
              </p:nvSpPr>
              <p:spPr>
                <a:xfrm>
                  <a:off x="4663556" y="3903606"/>
                  <a:ext cx="13040" cy="13040"/>
                </a:xfrm>
                <a:custGeom>
                  <a:avLst/>
                  <a:gdLst/>
                  <a:ahLst/>
                  <a:cxnLst/>
                  <a:rect l="l" t="t" r="r" b="b"/>
                  <a:pathLst>
                    <a:path w="1658" h="1658" extrusionOk="0">
                      <a:moveTo>
                        <a:pt x="823" y="0"/>
                      </a:moveTo>
                      <a:cubicBezTo>
                        <a:pt x="363" y="0"/>
                        <a:pt x="1" y="375"/>
                        <a:pt x="1" y="823"/>
                      </a:cubicBezTo>
                      <a:cubicBezTo>
                        <a:pt x="1" y="1283"/>
                        <a:pt x="363" y="1658"/>
                        <a:pt x="823" y="1658"/>
                      </a:cubicBezTo>
                      <a:cubicBezTo>
                        <a:pt x="1283" y="1658"/>
                        <a:pt x="1658" y="1283"/>
                        <a:pt x="1658" y="823"/>
                      </a:cubicBezTo>
                      <a:cubicBezTo>
                        <a:pt x="1658" y="375"/>
                        <a:pt x="1283" y="0"/>
                        <a:pt x="823"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1" name="Google Shape;9075;p56"/>
              <p:cNvGrpSpPr/>
              <p:nvPr/>
            </p:nvGrpSpPr>
            <p:grpSpPr>
              <a:xfrm>
                <a:off x="4567752" y="3722908"/>
                <a:ext cx="37870" cy="32380"/>
                <a:chOff x="4567752" y="3722908"/>
                <a:chExt cx="37870" cy="32380"/>
              </a:xfrm>
            </p:grpSpPr>
            <p:sp>
              <p:nvSpPr>
                <p:cNvPr id="1847" name="Google Shape;9076;p56"/>
                <p:cNvSpPr/>
                <p:nvPr/>
              </p:nvSpPr>
              <p:spPr>
                <a:xfrm>
                  <a:off x="4567752" y="3722908"/>
                  <a:ext cx="37870" cy="32380"/>
                </a:xfrm>
                <a:custGeom>
                  <a:avLst/>
                  <a:gdLst/>
                  <a:ahLst/>
                  <a:cxnLst/>
                  <a:rect l="l" t="t" r="r" b="b"/>
                  <a:pathLst>
                    <a:path w="4815" h="4117" extrusionOk="0">
                      <a:moveTo>
                        <a:pt x="2749" y="1"/>
                      </a:moveTo>
                      <a:cubicBezTo>
                        <a:pt x="2243" y="1"/>
                        <a:pt x="1726" y="189"/>
                        <a:pt x="1307" y="609"/>
                      </a:cubicBezTo>
                      <a:cubicBezTo>
                        <a:pt x="0" y="1903"/>
                        <a:pt x="919" y="4117"/>
                        <a:pt x="2758" y="4117"/>
                      </a:cubicBezTo>
                      <a:cubicBezTo>
                        <a:pt x="3895" y="4117"/>
                        <a:pt x="4815" y="3197"/>
                        <a:pt x="4815" y="2060"/>
                      </a:cubicBezTo>
                      <a:cubicBezTo>
                        <a:pt x="4815" y="818"/>
                        <a:pt x="3804" y="1"/>
                        <a:pt x="2749"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9077;p56"/>
                <p:cNvSpPr/>
                <p:nvPr/>
              </p:nvSpPr>
              <p:spPr>
                <a:xfrm>
                  <a:off x="4580690" y="3732543"/>
                  <a:ext cx="15227" cy="13064"/>
                </a:xfrm>
                <a:custGeom>
                  <a:avLst/>
                  <a:gdLst/>
                  <a:ahLst/>
                  <a:cxnLst/>
                  <a:rect l="l" t="t" r="r" b="b"/>
                  <a:pathLst>
                    <a:path w="1936" h="1661" extrusionOk="0">
                      <a:moveTo>
                        <a:pt x="1113" y="0"/>
                      </a:moveTo>
                      <a:cubicBezTo>
                        <a:pt x="375" y="0"/>
                        <a:pt x="0" y="896"/>
                        <a:pt x="520" y="1416"/>
                      </a:cubicBezTo>
                      <a:cubicBezTo>
                        <a:pt x="689" y="1585"/>
                        <a:pt x="898" y="1661"/>
                        <a:pt x="1103" y="1661"/>
                      </a:cubicBezTo>
                      <a:cubicBezTo>
                        <a:pt x="1528" y="1661"/>
                        <a:pt x="1936" y="1333"/>
                        <a:pt x="1936" y="835"/>
                      </a:cubicBezTo>
                      <a:cubicBezTo>
                        <a:pt x="1936" y="375"/>
                        <a:pt x="1573" y="0"/>
                        <a:pt x="1113"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2" name="Google Shape;9078;p56"/>
              <p:cNvGrpSpPr/>
              <p:nvPr/>
            </p:nvGrpSpPr>
            <p:grpSpPr>
              <a:xfrm>
                <a:off x="4617506" y="3652052"/>
                <a:ext cx="37783" cy="32357"/>
                <a:chOff x="4617506" y="3652052"/>
                <a:chExt cx="37783" cy="32357"/>
              </a:xfrm>
            </p:grpSpPr>
            <p:sp>
              <p:nvSpPr>
                <p:cNvPr id="1845" name="Google Shape;9079;p56"/>
                <p:cNvSpPr/>
                <p:nvPr/>
              </p:nvSpPr>
              <p:spPr>
                <a:xfrm>
                  <a:off x="4617506" y="3652052"/>
                  <a:ext cx="37783" cy="32357"/>
                </a:xfrm>
                <a:custGeom>
                  <a:avLst/>
                  <a:gdLst/>
                  <a:ahLst/>
                  <a:cxnLst/>
                  <a:rect l="l" t="t" r="r" b="b"/>
                  <a:pathLst>
                    <a:path w="4804" h="4114" extrusionOk="0">
                      <a:moveTo>
                        <a:pt x="2732" y="0"/>
                      </a:moveTo>
                      <a:cubicBezTo>
                        <a:pt x="2228" y="0"/>
                        <a:pt x="1713" y="187"/>
                        <a:pt x="1295" y="605"/>
                      </a:cubicBezTo>
                      <a:cubicBezTo>
                        <a:pt x="1" y="1900"/>
                        <a:pt x="920" y="4114"/>
                        <a:pt x="2747" y="4114"/>
                      </a:cubicBezTo>
                      <a:cubicBezTo>
                        <a:pt x="3884" y="4114"/>
                        <a:pt x="4803" y="3194"/>
                        <a:pt x="4803" y="2057"/>
                      </a:cubicBezTo>
                      <a:cubicBezTo>
                        <a:pt x="4803" y="821"/>
                        <a:pt x="3789" y="0"/>
                        <a:pt x="273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9080;p56"/>
                <p:cNvSpPr/>
                <p:nvPr/>
              </p:nvSpPr>
              <p:spPr>
                <a:xfrm>
                  <a:off x="4632638" y="3661758"/>
                  <a:ext cx="13040" cy="13040"/>
                </a:xfrm>
                <a:custGeom>
                  <a:avLst/>
                  <a:gdLst/>
                  <a:ahLst/>
                  <a:cxnLst/>
                  <a:rect l="l" t="t" r="r" b="b"/>
                  <a:pathLst>
                    <a:path w="1658" h="1658" extrusionOk="0">
                      <a:moveTo>
                        <a:pt x="823" y="1"/>
                      </a:moveTo>
                      <a:cubicBezTo>
                        <a:pt x="363" y="1"/>
                        <a:pt x="0" y="363"/>
                        <a:pt x="0" y="823"/>
                      </a:cubicBezTo>
                      <a:cubicBezTo>
                        <a:pt x="0" y="1283"/>
                        <a:pt x="363" y="1658"/>
                        <a:pt x="823" y="1658"/>
                      </a:cubicBezTo>
                      <a:cubicBezTo>
                        <a:pt x="1282" y="1658"/>
                        <a:pt x="1657" y="1283"/>
                        <a:pt x="1657" y="823"/>
                      </a:cubicBezTo>
                      <a:cubicBezTo>
                        <a:pt x="1657" y="363"/>
                        <a:pt x="1282" y="1"/>
                        <a:pt x="82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3" name="Google Shape;9081;p56"/>
              <p:cNvGrpSpPr/>
              <p:nvPr/>
            </p:nvGrpSpPr>
            <p:grpSpPr>
              <a:xfrm>
                <a:off x="4739005" y="3554149"/>
                <a:ext cx="37870" cy="32357"/>
                <a:chOff x="4739005" y="3554149"/>
                <a:chExt cx="37870" cy="32357"/>
              </a:xfrm>
            </p:grpSpPr>
            <p:sp>
              <p:nvSpPr>
                <p:cNvPr id="1843" name="Google Shape;9082;p56"/>
                <p:cNvSpPr/>
                <p:nvPr/>
              </p:nvSpPr>
              <p:spPr>
                <a:xfrm>
                  <a:off x="4739005" y="3554149"/>
                  <a:ext cx="37870" cy="32357"/>
                </a:xfrm>
                <a:custGeom>
                  <a:avLst/>
                  <a:gdLst/>
                  <a:ahLst/>
                  <a:cxnLst/>
                  <a:rect l="l" t="t" r="r" b="b"/>
                  <a:pathLst>
                    <a:path w="4815" h="4114" extrusionOk="0">
                      <a:moveTo>
                        <a:pt x="2744" y="1"/>
                      </a:moveTo>
                      <a:cubicBezTo>
                        <a:pt x="2239" y="1"/>
                        <a:pt x="1725" y="188"/>
                        <a:pt x="1307" y="606"/>
                      </a:cubicBezTo>
                      <a:cubicBezTo>
                        <a:pt x="0" y="1900"/>
                        <a:pt x="920" y="4114"/>
                        <a:pt x="2758" y="4114"/>
                      </a:cubicBezTo>
                      <a:cubicBezTo>
                        <a:pt x="3895" y="4114"/>
                        <a:pt x="4815" y="3195"/>
                        <a:pt x="4815" y="2058"/>
                      </a:cubicBezTo>
                      <a:cubicBezTo>
                        <a:pt x="4815" y="821"/>
                        <a:pt x="3801" y="1"/>
                        <a:pt x="274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9083;p56"/>
                <p:cNvSpPr/>
                <p:nvPr/>
              </p:nvSpPr>
              <p:spPr>
                <a:xfrm>
                  <a:off x="4751943" y="3563854"/>
                  <a:ext cx="15227" cy="13048"/>
                </a:xfrm>
                <a:custGeom>
                  <a:avLst/>
                  <a:gdLst/>
                  <a:ahLst/>
                  <a:cxnLst/>
                  <a:rect l="l" t="t" r="r" b="b"/>
                  <a:pathLst>
                    <a:path w="1936" h="1659" extrusionOk="0">
                      <a:moveTo>
                        <a:pt x="1113" y="1"/>
                      </a:moveTo>
                      <a:cubicBezTo>
                        <a:pt x="375" y="1"/>
                        <a:pt x="0" y="896"/>
                        <a:pt x="521" y="1416"/>
                      </a:cubicBezTo>
                      <a:cubicBezTo>
                        <a:pt x="692" y="1583"/>
                        <a:pt x="899" y="1658"/>
                        <a:pt x="1101" y="1658"/>
                      </a:cubicBezTo>
                      <a:cubicBezTo>
                        <a:pt x="1529" y="1658"/>
                        <a:pt x="1936" y="1324"/>
                        <a:pt x="1936" y="824"/>
                      </a:cubicBezTo>
                      <a:cubicBezTo>
                        <a:pt x="1936" y="364"/>
                        <a:pt x="1573" y="1"/>
                        <a:pt x="111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4" name="Google Shape;9084;p56"/>
              <p:cNvGrpSpPr/>
              <p:nvPr/>
            </p:nvGrpSpPr>
            <p:grpSpPr>
              <a:xfrm>
                <a:off x="4806557" y="3630258"/>
                <a:ext cx="37776" cy="32364"/>
                <a:chOff x="4806557" y="3630258"/>
                <a:chExt cx="37776" cy="32364"/>
              </a:xfrm>
            </p:grpSpPr>
            <p:sp>
              <p:nvSpPr>
                <p:cNvPr id="1841" name="Google Shape;9085;p56"/>
                <p:cNvSpPr/>
                <p:nvPr/>
              </p:nvSpPr>
              <p:spPr>
                <a:xfrm>
                  <a:off x="4806557" y="3630258"/>
                  <a:ext cx="37776" cy="32364"/>
                </a:xfrm>
                <a:custGeom>
                  <a:avLst/>
                  <a:gdLst/>
                  <a:ahLst/>
                  <a:cxnLst/>
                  <a:rect l="l" t="t" r="r" b="b"/>
                  <a:pathLst>
                    <a:path w="4803" h="4115" extrusionOk="0">
                      <a:moveTo>
                        <a:pt x="2732" y="1"/>
                      </a:moveTo>
                      <a:cubicBezTo>
                        <a:pt x="2227" y="1"/>
                        <a:pt x="1713" y="188"/>
                        <a:pt x="1294" y="606"/>
                      </a:cubicBezTo>
                      <a:cubicBezTo>
                        <a:pt x="0" y="1901"/>
                        <a:pt x="907" y="4114"/>
                        <a:pt x="2746" y="4114"/>
                      </a:cubicBezTo>
                      <a:cubicBezTo>
                        <a:pt x="3883" y="4114"/>
                        <a:pt x="4802" y="3195"/>
                        <a:pt x="4802" y="2058"/>
                      </a:cubicBezTo>
                      <a:cubicBezTo>
                        <a:pt x="4802" y="822"/>
                        <a:pt x="3788" y="1"/>
                        <a:pt x="273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9086;p56"/>
                <p:cNvSpPr/>
                <p:nvPr/>
              </p:nvSpPr>
              <p:spPr>
                <a:xfrm>
                  <a:off x="4819495" y="3639972"/>
                  <a:ext cx="15227" cy="13040"/>
                </a:xfrm>
                <a:custGeom>
                  <a:avLst/>
                  <a:gdLst/>
                  <a:ahLst/>
                  <a:cxnLst/>
                  <a:rect l="l" t="t" r="r" b="b"/>
                  <a:pathLst>
                    <a:path w="1936" h="1658" extrusionOk="0">
                      <a:moveTo>
                        <a:pt x="1113" y="0"/>
                      </a:moveTo>
                      <a:cubicBezTo>
                        <a:pt x="363" y="0"/>
                        <a:pt x="0" y="896"/>
                        <a:pt x="520" y="1416"/>
                      </a:cubicBezTo>
                      <a:cubicBezTo>
                        <a:pt x="687" y="1583"/>
                        <a:pt x="893" y="1657"/>
                        <a:pt x="1096" y="1657"/>
                      </a:cubicBezTo>
                      <a:cubicBezTo>
                        <a:pt x="1523" y="1657"/>
                        <a:pt x="1936" y="1324"/>
                        <a:pt x="1936" y="823"/>
                      </a:cubicBezTo>
                      <a:cubicBezTo>
                        <a:pt x="1936" y="363"/>
                        <a:pt x="1561" y="0"/>
                        <a:pt x="1113"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5" name="Google Shape;9087;p56"/>
              <p:cNvGrpSpPr/>
              <p:nvPr/>
            </p:nvGrpSpPr>
            <p:grpSpPr>
              <a:xfrm>
                <a:off x="4737007" y="4004357"/>
                <a:ext cx="37870" cy="32357"/>
                <a:chOff x="4737007" y="4004357"/>
                <a:chExt cx="37870" cy="32357"/>
              </a:xfrm>
            </p:grpSpPr>
            <p:sp>
              <p:nvSpPr>
                <p:cNvPr id="1839" name="Google Shape;9088;p56"/>
                <p:cNvSpPr/>
                <p:nvPr/>
              </p:nvSpPr>
              <p:spPr>
                <a:xfrm>
                  <a:off x="4737007" y="4004357"/>
                  <a:ext cx="37870" cy="32357"/>
                </a:xfrm>
                <a:custGeom>
                  <a:avLst/>
                  <a:gdLst/>
                  <a:ahLst/>
                  <a:cxnLst/>
                  <a:rect l="l" t="t" r="r" b="b"/>
                  <a:pathLst>
                    <a:path w="4815" h="4114" extrusionOk="0">
                      <a:moveTo>
                        <a:pt x="2740" y="0"/>
                      </a:moveTo>
                      <a:cubicBezTo>
                        <a:pt x="2234" y="0"/>
                        <a:pt x="1717" y="187"/>
                        <a:pt x="1295" y="606"/>
                      </a:cubicBezTo>
                      <a:cubicBezTo>
                        <a:pt x="0" y="1900"/>
                        <a:pt x="920" y="4114"/>
                        <a:pt x="2758" y="4114"/>
                      </a:cubicBezTo>
                      <a:cubicBezTo>
                        <a:pt x="3895" y="4114"/>
                        <a:pt x="4803" y="3194"/>
                        <a:pt x="4815" y="2057"/>
                      </a:cubicBezTo>
                      <a:cubicBezTo>
                        <a:pt x="4815" y="821"/>
                        <a:pt x="3801" y="0"/>
                        <a:pt x="274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9089;p56"/>
                <p:cNvSpPr/>
                <p:nvPr/>
              </p:nvSpPr>
              <p:spPr>
                <a:xfrm>
                  <a:off x="4752131" y="4014062"/>
                  <a:ext cx="13040" cy="13048"/>
                </a:xfrm>
                <a:custGeom>
                  <a:avLst/>
                  <a:gdLst/>
                  <a:ahLst/>
                  <a:cxnLst/>
                  <a:rect l="l" t="t" r="r" b="b"/>
                  <a:pathLst>
                    <a:path w="1658" h="1659" extrusionOk="0">
                      <a:moveTo>
                        <a:pt x="835" y="1"/>
                      </a:moveTo>
                      <a:cubicBezTo>
                        <a:pt x="376" y="1"/>
                        <a:pt x="1" y="364"/>
                        <a:pt x="1" y="823"/>
                      </a:cubicBezTo>
                      <a:cubicBezTo>
                        <a:pt x="1" y="1283"/>
                        <a:pt x="376" y="1658"/>
                        <a:pt x="835" y="1658"/>
                      </a:cubicBezTo>
                      <a:cubicBezTo>
                        <a:pt x="1295" y="1658"/>
                        <a:pt x="1658" y="1283"/>
                        <a:pt x="1658" y="823"/>
                      </a:cubicBezTo>
                      <a:cubicBezTo>
                        <a:pt x="1658" y="364"/>
                        <a:pt x="1295" y="1"/>
                        <a:pt x="83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6" name="Google Shape;9090;p56"/>
              <p:cNvGrpSpPr/>
              <p:nvPr/>
            </p:nvGrpSpPr>
            <p:grpSpPr>
              <a:xfrm>
                <a:off x="4773634" y="4208627"/>
                <a:ext cx="37776" cy="32357"/>
                <a:chOff x="4773634" y="4208627"/>
                <a:chExt cx="37776" cy="32357"/>
              </a:xfrm>
            </p:grpSpPr>
            <p:sp>
              <p:nvSpPr>
                <p:cNvPr id="1837" name="Google Shape;9091;p56"/>
                <p:cNvSpPr/>
                <p:nvPr/>
              </p:nvSpPr>
              <p:spPr>
                <a:xfrm>
                  <a:off x="4773634" y="4208627"/>
                  <a:ext cx="37776" cy="32357"/>
                </a:xfrm>
                <a:custGeom>
                  <a:avLst/>
                  <a:gdLst/>
                  <a:ahLst/>
                  <a:cxnLst/>
                  <a:rect l="l" t="t" r="r" b="b"/>
                  <a:pathLst>
                    <a:path w="4803" h="4114" extrusionOk="0">
                      <a:moveTo>
                        <a:pt x="2732" y="0"/>
                      </a:moveTo>
                      <a:cubicBezTo>
                        <a:pt x="2227" y="0"/>
                        <a:pt x="1713" y="187"/>
                        <a:pt x="1295" y="605"/>
                      </a:cubicBezTo>
                      <a:cubicBezTo>
                        <a:pt x="1" y="1900"/>
                        <a:pt x="920" y="4114"/>
                        <a:pt x="2746" y="4114"/>
                      </a:cubicBezTo>
                      <a:cubicBezTo>
                        <a:pt x="3884" y="4114"/>
                        <a:pt x="4803" y="3194"/>
                        <a:pt x="4803" y="2057"/>
                      </a:cubicBezTo>
                      <a:cubicBezTo>
                        <a:pt x="4803" y="821"/>
                        <a:pt x="3789" y="0"/>
                        <a:pt x="273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9092;p56"/>
                <p:cNvSpPr/>
                <p:nvPr/>
              </p:nvSpPr>
              <p:spPr>
                <a:xfrm>
                  <a:off x="4788664" y="4218332"/>
                  <a:ext cx="13048" cy="13040"/>
                </a:xfrm>
                <a:custGeom>
                  <a:avLst/>
                  <a:gdLst/>
                  <a:ahLst/>
                  <a:cxnLst/>
                  <a:rect l="l" t="t" r="r" b="b"/>
                  <a:pathLst>
                    <a:path w="1659" h="1658" extrusionOk="0">
                      <a:moveTo>
                        <a:pt x="835" y="0"/>
                      </a:moveTo>
                      <a:cubicBezTo>
                        <a:pt x="376" y="0"/>
                        <a:pt x="1" y="363"/>
                        <a:pt x="1" y="823"/>
                      </a:cubicBezTo>
                      <a:cubicBezTo>
                        <a:pt x="1" y="1283"/>
                        <a:pt x="376" y="1658"/>
                        <a:pt x="835" y="1658"/>
                      </a:cubicBezTo>
                      <a:cubicBezTo>
                        <a:pt x="1295" y="1658"/>
                        <a:pt x="1658" y="1283"/>
                        <a:pt x="1658" y="823"/>
                      </a:cubicBezTo>
                      <a:cubicBezTo>
                        <a:pt x="1658" y="363"/>
                        <a:pt x="1295" y="0"/>
                        <a:pt x="83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7" name="Google Shape;9093;p56"/>
              <p:cNvGrpSpPr/>
              <p:nvPr/>
            </p:nvGrpSpPr>
            <p:grpSpPr>
              <a:xfrm>
                <a:off x="4888282" y="4074764"/>
                <a:ext cx="37776" cy="32451"/>
                <a:chOff x="4888282" y="4074764"/>
                <a:chExt cx="37776" cy="32451"/>
              </a:xfrm>
            </p:grpSpPr>
            <p:sp>
              <p:nvSpPr>
                <p:cNvPr id="1835" name="Google Shape;9094;p56"/>
                <p:cNvSpPr/>
                <p:nvPr/>
              </p:nvSpPr>
              <p:spPr>
                <a:xfrm>
                  <a:off x="4888282" y="4074764"/>
                  <a:ext cx="37776" cy="32451"/>
                </a:xfrm>
                <a:custGeom>
                  <a:avLst/>
                  <a:gdLst/>
                  <a:ahLst/>
                  <a:cxnLst/>
                  <a:rect l="l" t="t" r="r" b="b"/>
                  <a:pathLst>
                    <a:path w="4803" h="4126" extrusionOk="0">
                      <a:moveTo>
                        <a:pt x="2730" y="0"/>
                      </a:moveTo>
                      <a:cubicBezTo>
                        <a:pt x="2226" y="0"/>
                        <a:pt x="1712" y="187"/>
                        <a:pt x="1294" y="605"/>
                      </a:cubicBezTo>
                      <a:cubicBezTo>
                        <a:pt x="0" y="1912"/>
                        <a:pt x="919" y="4125"/>
                        <a:pt x="2746" y="4125"/>
                      </a:cubicBezTo>
                      <a:cubicBezTo>
                        <a:pt x="3883" y="4125"/>
                        <a:pt x="4803" y="3206"/>
                        <a:pt x="4803" y="2069"/>
                      </a:cubicBezTo>
                      <a:cubicBezTo>
                        <a:pt x="4803" y="824"/>
                        <a:pt x="3787" y="0"/>
                        <a:pt x="273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9095;p56"/>
                <p:cNvSpPr/>
                <p:nvPr/>
              </p:nvSpPr>
              <p:spPr>
                <a:xfrm>
                  <a:off x="4901220" y="4084470"/>
                  <a:ext cx="15227" cy="13064"/>
                </a:xfrm>
                <a:custGeom>
                  <a:avLst/>
                  <a:gdLst/>
                  <a:ahLst/>
                  <a:cxnLst/>
                  <a:rect l="l" t="t" r="r" b="b"/>
                  <a:pathLst>
                    <a:path w="1936" h="1661" extrusionOk="0">
                      <a:moveTo>
                        <a:pt x="1101" y="0"/>
                      </a:moveTo>
                      <a:cubicBezTo>
                        <a:pt x="363" y="0"/>
                        <a:pt x="0" y="896"/>
                        <a:pt x="520" y="1416"/>
                      </a:cubicBezTo>
                      <a:cubicBezTo>
                        <a:pt x="689" y="1585"/>
                        <a:pt x="898" y="1660"/>
                        <a:pt x="1103" y="1660"/>
                      </a:cubicBezTo>
                      <a:cubicBezTo>
                        <a:pt x="1528" y="1660"/>
                        <a:pt x="1936" y="1333"/>
                        <a:pt x="1936" y="835"/>
                      </a:cubicBezTo>
                      <a:cubicBezTo>
                        <a:pt x="1936" y="375"/>
                        <a:pt x="1561" y="0"/>
                        <a:pt x="1101"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8" name="Google Shape;9096;p56"/>
              <p:cNvGrpSpPr/>
              <p:nvPr/>
            </p:nvGrpSpPr>
            <p:grpSpPr>
              <a:xfrm>
                <a:off x="4901315" y="3804271"/>
                <a:ext cx="37776" cy="32364"/>
                <a:chOff x="4901315" y="3804271"/>
                <a:chExt cx="37776" cy="32364"/>
              </a:xfrm>
            </p:grpSpPr>
            <p:sp>
              <p:nvSpPr>
                <p:cNvPr id="1833" name="Google Shape;9097;p56"/>
                <p:cNvSpPr/>
                <p:nvPr/>
              </p:nvSpPr>
              <p:spPr>
                <a:xfrm>
                  <a:off x="4901315" y="3804271"/>
                  <a:ext cx="37776" cy="32364"/>
                </a:xfrm>
                <a:custGeom>
                  <a:avLst/>
                  <a:gdLst/>
                  <a:ahLst/>
                  <a:cxnLst/>
                  <a:rect l="l" t="t" r="r" b="b"/>
                  <a:pathLst>
                    <a:path w="4803" h="4115" extrusionOk="0">
                      <a:moveTo>
                        <a:pt x="2732" y="1"/>
                      </a:moveTo>
                      <a:cubicBezTo>
                        <a:pt x="2227" y="1"/>
                        <a:pt x="1713" y="188"/>
                        <a:pt x="1295" y="606"/>
                      </a:cubicBezTo>
                      <a:cubicBezTo>
                        <a:pt x="0" y="1901"/>
                        <a:pt x="920" y="4114"/>
                        <a:pt x="2746" y="4114"/>
                      </a:cubicBezTo>
                      <a:cubicBezTo>
                        <a:pt x="3883" y="4114"/>
                        <a:pt x="4803" y="3195"/>
                        <a:pt x="4803" y="2058"/>
                      </a:cubicBezTo>
                      <a:cubicBezTo>
                        <a:pt x="4803" y="822"/>
                        <a:pt x="3789" y="1"/>
                        <a:pt x="273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9098;p56"/>
                <p:cNvSpPr/>
                <p:nvPr/>
              </p:nvSpPr>
              <p:spPr>
                <a:xfrm>
                  <a:off x="4914253" y="3813985"/>
                  <a:ext cx="15235" cy="13040"/>
                </a:xfrm>
                <a:custGeom>
                  <a:avLst/>
                  <a:gdLst/>
                  <a:ahLst/>
                  <a:cxnLst/>
                  <a:rect l="l" t="t" r="r" b="b"/>
                  <a:pathLst>
                    <a:path w="1937" h="1658" extrusionOk="0">
                      <a:moveTo>
                        <a:pt x="1101" y="0"/>
                      </a:moveTo>
                      <a:cubicBezTo>
                        <a:pt x="363" y="0"/>
                        <a:pt x="1" y="895"/>
                        <a:pt x="521" y="1416"/>
                      </a:cubicBezTo>
                      <a:cubicBezTo>
                        <a:pt x="688" y="1583"/>
                        <a:pt x="894" y="1657"/>
                        <a:pt x="1096" y="1657"/>
                      </a:cubicBezTo>
                      <a:cubicBezTo>
                        <a:pt x="1524" y="1657"/>
                        <a:pt x="1936" y="1324"/>
                        <a:pt x="1936" y="823"/>
                      </a:cubicBezTo>
                      <a:cubicBezTo>
                        <a:pt x="1936" y="363"/>
                        <a:pt x="1561" y="0"/>
                        <a:pt x="1101"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9" name="Google Shape;9099;p56"/>
              <p:cNvGrpSpPr/>
              <p:nvPr/>
            </p:nvGrpSpPr>
            <p:grpSpPr>
              <a:xfrm>
                <a:off x="4866394" y="3715035"/>
                <a:ext cx="37846" cy="32357"/>
                <a:chOff x="4866394" y="3715035"/>
                <a:chExt cx="37846" cy="32357"/>
              </a:xfrm>
            </p:grpSpPr>
            <p:sp>
              <p:nvSpPr>
                <p:cNvPr id="1831" name="Google Shape;9100;p56"/>
                <p:cNvSpPr/>
                <p:nvPr/>
              </p:nvSpPr>
              <p:spPr>
                <a:xfrm>
                  <a:off x="4866394" y="3715035"/>
                  <a:ext cx="37846" cy="32357"/>
                </a:xfrm>
                <a:custGeom>
                  <a:avLst/>
                  <a:gdLst/>
                  <a:ahLst/>
                  <a:cxnLst/>
                  <a:rect l="l" t="t" r="r" b="b"/>
                  <a:pathLst>
                    <a:path w="4812" h="4114" extrusionOk="0">
                      <a:moveTo>
                        <a:pt x="2735" y="0"/>
                      </a:moveTo>
                      <a:cubicBezTo>
                        <a:pt x="2229" y="0"/>
                        <a:pt x="1714" y="187"/>
                        <a:pt x="1295" y="606"/>
                      </a:cubicBezTo>
                      <a:cubicBezTo>
                        <a:pt x="1" y="1900"/>
                        <a:pt x="920" y="4114"/>
                        <a:pt x="2747" y="4114"/>
                      </a:cubicBezTo>
                      <a:cubicBezTo>
                        <a:pt x="3884" y="4114"/>
                        <a:pt x="4803" y="3194"/>
                        <a:pt x="4803" y="2057"/>
                      </a:cubicBezTo>
                      <a:cubicBezTo>
                        <a:pt x="4811" y="821"/>
                        <a:pt x="3794" y="0"/>
                        <a:pt x="273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9101;p56"/>
                <p:cNvSpPr/>
                <p:nvPr/>
              </p:nvSpPr>
              <p:spPr>
                <a:xfrm>
                  <a:off x="4879340" y="3724646"/>
                  <a:ext cx="15227" cy="13103"/>
                </a:xfrm>
                <a:custGeom>
                  <a:avLst/>
                  <a:gdLst/>
                  <a:ahLst/>
                  <a:cxnLst/>
                  <a:rect l="l" t="t" r="r" b="b"/>
                  <a:pathLst>
                    <a:path w="1936" h="1666" extrusionOk="0">
                      <a:moveTo>
                        <a:pt x="1101" y="0"/>
                      </a:moveTo>
                      <a:cubicBezTo>
                        <a:pt x="363" y="0"/>
                        <a:pt x="0" y="896"/>
                        <a:pt x="520" y="1416"/>
                      </a:cubicBezTo>
                      <a:cubicBezTo>
                        <a:pt x="689" y="1589"/>
                        <a:pt x="898" y="1666"/>
                        <a:pt x="1103" y="1666"/>
                      </a:cubicBezTo>
                      <a:cubicBezTo>
                        <a:pt x="1528" y="1666"/>
                        <a:pt x="1936" y="1333"/>
                        <a:pt x="1936" y="835"/>
                      </a:cubicBezTo>
                      <a:cubicBezTo>
                        <a:pt x="1936" y="375"/>
                        <a:pt x="1561" y="0"/>
                        <a:pt x="1101"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50" name="Google Shape;9102;p56"/>
              <p:cNvGrpSpPr/>
              <p:nvPr/>
            </p:nvGrpSpPr>
            <p:grpSpPr>
              <a:xfrm>
                <a:off x="4979233" y="3839798"/>
                <a:ext cx="37878" cy="32420"/>
                <a:chOff x="4979233" y="3839798"/>
                <a:chExt cx="37878" cy="32420"/>
              </a:xfrm>
            </p:grpSpPr>
            <p:sp>
              <p:nvSpPr>
                <p:cNvPr id="1829" name="Google Shape;9103;p56"/>
                <p:cNvSpPr/>
                <p:nvPr/>
              </p:nvSpPr>
              <p:spPr>
                <a:xfrm>
                  <a:off x="4979233" y="3839798"/>
                  <a:ext cx="37878" cy="32420"/>
                </a:xfrm>
                <a:custGeom>
                  <a:avLst/>
                  <a:gdLst/>
                  <a:ahLst/>
                  <a:cxnLst/>
                  <a:rect l="l" t="t" r="r" b="b"/>
                  <a:pathLst>
                    <a:path w="4816" h="4122" extrusionOk="0">
                      <a:moveTo>
                        <a:pt x="2738" y="0"/>
                      </a:moveTo>
                      <a:cubicBezTo>
                        <a:pt x="2231" y="0"/>
                        <a:pt x="1715" y="190"/>
                        <a:pt x="1295" y="613"/>
                      </a:cubicBezTo>
                      <a:cubicBezTo>
                        <a:pt x="1" y="1908"/>
                        <a:pt x="920" y="4122"/>
                        <a:pt x="2759" y="4122"/>
                      </a:cubicBezTo>
                      <a:cubicBezTo>
                        <a:pt x="3884" y="4122"/>
                        <a:pt x="4803" y="3202"/>
                        <a:pt x="4815" y="2065"/>
                      </a:cubicBezTo>
                      <a:cubicBezTo>
                        <a:pt x="4807" y="823"/>
                        <a:pt x="3794" y="0"/>
                        <a:pt x="273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9104;p56"/>
                <p:cNvSpPr/>
                <p:nvPr/>
              </p:nvSpPr>
              <p:spPr>
                <a:xfrm>
                  <a:off x="4994366" y="3849472"/>
                  <a:ext cx="13040" cy="13040"/>
                </a:xfrm>
                <a:custGeom>
                  <a:avLst/>
                  <a:gdLst/>
                  <a:ahLst/>
                  <a:cxnLst/>
                  <a:rect l="l" t="t" r="r" b="b"/>
                  <a:pathLst>
                    <a:path w="1658" h="1658" extrusionOk="0">
                      <a:moveTo>
                        <a:pt x="835" y="0"/>
                      </a:moveTo>
                      <a:cubicBezTo>
                        <a:pt x="375" y="0"/>
                        <a:pt x="0" y="375"/>
                        <a:pt x="0" y="835"/>
                      </a:cubicBezTo>
                      <a:cubicBezTo>
                        <a:pt x="0" y="1295"/>
                        <a:pt x="375" y="1658"/>
                        <a:pt x="835" y="1658"/>
                      </a:cubicBezTo>
                      <a:cubicBezTo>
                        <a:pt x="1282" y="1658"/>
                        <a:pt x="1657" y="1295"/>
                        <a:pt x="1657" y="835"/>
                      </a:cubicBezTo>
                      <a:cubicBezTo>
                        <a:pt x="1657" y="375"/>
                        <a:pt x="1282" y="0"/>
                        <a:pt x="83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51" name="Google Shape;9105;p56"/>
              <p:cNvGrpSpPr/>
              <p:nvPr/>
            </p:nvGrpSpPr>
            <p:grpSpPr>
              <a:xfrm>
                <a:off x="4790662" y="3679147"/>
                <a:ext cx="37783" cy="32380"/>
                <a:chOff x="4790662" y="3679147"/>
                <a:chExt cx="37783" cy="32380"/>
              </a:xfrm>
            </p:grpSpPr>
            <p:sp>
              <p:nvSpPr>
                <p:cNvPr id="1827" name="Google Shape;9106;p56"/>
                <p:cNvSpPr/>
                <p:nvPr/>
              </p:nvSpPr>
              <p:spPr>
                <a:xfrm>
                  <a:off x="4790662" y="3679147"/>
                  <a:ext cx="37783" cy="32380"/>
                </a:xfrm>
                <a:custGeom>
                  <a:avLst/>
                  <a:gdLst/>
                  <a:ahLst/>
                  <a:cxnLst/>
                  <a:rect l="l" t="t" r="r" b="b"/>
                  <a:pathLst>
                    <a:path w="4804" h="4117" extrusionOk="0">
                      <a:moveTo>
                        <a:pt x="2738" y="0"/>
                      </a:moveTo>
                      <a:cubicBezTo>
                        <a:pt x="2231" y="0"/>
                        <a:pt x="1715" y="188"/>
                        <a:pt x="1295" y="608"/>
                      </a:cubicBezTo>
                      <a:cubicBezTo>
                        <a:pt x="1" y="1902"/>
                        <a:pt x="908" y="4116"/>
                        <a:pt x="2747" y="4116"/>
                      </a:cubicBezTo>
                      <a:cubicBezTo>
                        <a:pt x="3884" y="4116"/>
                        <a:pt x="4803" y="3197"/>
                        <a:pt x="4803" y="2060"/>
                      </a:cubicBezTo>
                      <a:cubicBezTo>
                        <a:pt x="4803" y="817"/>
                        <a:pt x="3793" y="0"/>
                        <a:pt x="273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9107;p56"/>
                <p:cNvSpPr/>
                <p:nvPr/>
              </p:nvSpPr>
              <p:spPr>
                <a:xfrm>
                  <a:off x="4803506" y="3688774"/>
                  <a:ext cx="15235" cy="13072"/>
                </a:xfrm>
                <a:custGeom>
                  <a:avLst/>
                  <a:gdLst/>
                  <a:ahLst/>
                  <a:cxnLst/>
                  <a:rect l="l" t="t" r="r" b="b"/>
                  <a:pathLst>
                    <a:path w="1937" h="1662" extrusionOk="0">
                      <a:moveTo>
                        <a:pt x="1114" y="1"/>
                      </a:moveTo>
                      <a:cubicBezTo>
                        <a:pt x="376" y="1"/>
                        <a:pt x="1" y="896"/>
                        <a:pt x="521" y="1416"/>
                      </a:cubicBezTo>
                      <a:cubicBezTo>
                        <a:pt x="694" y="1585"/>
                        <a:pt x="904" y="1661"/>
                        <a:pt x="1109" y="1661"/>
                      </a:cubicBezTo>
                      <a:cubicBezTo>
                        <a:pt x="1534" y="1661"/>
                        <a:pt x="1936" y="1334"/>
                        <a:pt x="1936" y="836"/>
                      </a:cubicBezTo>
                      <a:cubicBezTo>
                        <a:pt x="1936" y="376"/>
                        <a:pt x="1573" y="1"/>
                        <a:pt x="111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52" name="Google Shape;9108;p56"/>
              <p:cNvGrpSpPr/>
              <p:nvPr/>
            </p:nvGrpSpPr>
            <p:grpSpPr>
              <a:xfrm>
                <a:off x="4857263" y="3557861"/>
                <a:ext cx="37776" cy="32357"/>
                <a:chOff x="4857263" y="3557861"/>
                <a:chExt cx="37776" cy="32357"/>
              </a:xfrm>
            </p:grpSpPr>
            <p:sp>
              <p:nvSpPr>
                <p:cNvPr id="1825" name="Google Shape;9109;p56"/>
                <p:cNvSpPr/>
                <p:nvPr/>
              </p:nvSpPr>
              <p:spPr>
                <a:xfrm>
                  <a:off x="4857263" y="3557861"/>
                  <a:ext cx="37776" cy="32357"/>
                </a:xfrm>
                <a:custGeom>
                  <a:avLst/>
                  <a:gdLst/>
                  <a:ahLst/>
                  <a:cxnLst/>
                  <a:rect l="l" t="t" r="r" b="b"/>
                  <a:pathLst>
                    <a:path w="4803" h="4114" extrusionOk="0">
                      <a:moveTo>
                        <a:pt x="2732" y="0"/>
                      </a:moveTo>
                      <a:cubicBezTo>
                        <a:pt x="2228" y="0"/>
                        <a:pt x="1713" y="187"/>
                        <a:pt x="1295" y="606"/>
                      </a:cubicBezTo>
                      <a:cubicBezTo>
                        <a:pt x="1" y="1900"/>
                        <a:pt x="908" y="4114"/>
                        <a:pt x="2747" y="4114"/>
                      </a:cubicBezTo>
                      <a:cubicBezTo>
                        <a:pt x="3884" y="4114"/>
                        <a:pt x="4803" y="3194"/>
                        <a:pt x="4803" y="2057"/>
                      </a:cubicBezTo>
                      <a:cubicBezTo>
                        <a:pt x="4803" y="821"/>
                        <a:pt x="3789" y="0"/>
                        <a:pt x="273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9110;p56"/>
                <p:cNvSpPr/>
                <p:nvPr/>
              </p:nvSpPr>
              <p:spPr>
                <a:xfrm>
                  <a:off x="4870106" y="3567566"/>
                  <a:ext cx="15329" cy="13040"/>
                </a:xfrm>
                <a:custGeom>
                  <a:avLst/>
                  <a:gdLst/>
                  <a:ahLst/>
                  <a:cxnLst/>
                  <a:rect l="l" t="t" r="r" b="b"/>
                  <a:pathLst>
                    <a:path w="1949" h="1658" extrusionOk="0">
                      <a:moveTo>
                        <a:pt x="1114" y="1"/>
                      </a:moveTo>
                      <a:cubicBezTo>
                        <a:pt x="376" y="1"/>
                        <a:pt x="1" y="896"/>
                        <a:pt x="533" y="1416"/>
                      </a:cubicBezTo>
                      <a:cubicBezTo>
                        <a:pt x="700" y="1583"/>
                        <a:pt x="905" y="1658"/>
                        <a:pt x="1105" y="1658"/>
                      </a:cubicBezTo>
                      <a:cubicBezTo>
                        <a:pt x="1529" y="1658"/>
                        <a:pt x="1936" y="1324"/>
                        <a:pt x="1936" y="823"/>
                      </a:cubicBezTo>
                      <a:cubicBezTo>
                        <a:pt x="1948" y="364"/>
                        <a:pt x="1573" y="1"/>
                        <a:pt x="111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53" name="Google Shape;9111;p56"/>
              <p:cNvGrpSpPr/>
              <p:nvPr/>
            </p:nvGrpSpPr>
            <p:grpSpPr>
              <a:xfrm>
                <a:off x="4883902" y="3648033"/>
                <a:ext cx="37783" cy="32380"/>
                <a:chOff x="4883902" y="3648033"/>
                <a:chExt cx="37783" cy="32380"/>
              </a:xfrm>
            </p:grpSpPr>
            <p:sp>
              <p:nvSpPr>
                <p:cNvPr id="1823" name="Google Shape;9112;p56"/>
                <p:cNvSpPr/>
                <p:nvPr/>
              </p:nvSpPr>
              <p:spPr>
                <a:xfrm>
                  <a:off x="4883902" y="3648033"/>
                  <a:ext cx="37783" cy="32380"/>
                </a:xfrm>
                <a:custGeom>
                  <a:avLst/>
                  <a:gdLst/>
                  <a:ahLst/>
                  <a:cxnLst/>
                  <a:rect l="l" t="t" r="r" b="b"/>
                  <a:pathLst>
                    <a:path w="4804" h="4117" extrusionOk="0">
                      <a:moveTo>
                        <a:pt x="2731" y="0"/>
                      </a:moveTo>
                      <a:cubicBezTo>
                        <a:pt x="2226" y="0"/>
                        <a:pt x="1711" y="188"/>
                        <a:pt x="1295" y="608"/>
                      </a:cubicBezTo>
                      <a:cubicBezTo>
                        <a:pt x="1" y="1903"/>
                        <a:pt x="920" y="4104"/>
                        <a:pt x="2747" y="4116"/>
                      </a:cubicBezTo>
                      <a:cubicBezTo>
                        <a:pt x="3884" y="4104"/>
                        <a:pt x="4803" y="3185"/>
                        <a:pt x="4803" y="2048"/>
                      </a:cubicBezTo>
                      <a:cubicBezTo>
                        <a:pt x="4795" y="814"/>
                        <a:pt x="3783" y="0"/>
                        <a:pt x="273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9113;p56"/>
                <p:cNvSpPr/>
                <p:nvPr/>
              </p:nvSpPr>
              <p:spPr>
                <a:xfrm>
                  <a:off x="4896745" y="3657668"/>
                  <a:ext cx="15329" cy="13009"/>
                </a:xfrm>
                <a:custGeom>
                  <a:avLst/>
                  <a:gdLst/>
                  <a:ahLst/>
                  <a:cxnLst/>
                  <a:rect l="l" t="t" r="r" b="b"/>
                  <a:pathLst>
                    <a:path w="1949" h="1654" extrusionOk="0">
                      <a:moveTo>
                        <a:pt x="1114" y="0"/>
                      </a:moveTo>
                      <a:cubicBezTo>
                        <a:pt x="376" y="0"/>
                        <a:pt x="1" y="883"/>
                        <a:pt x="533" y="1404"/>
                      </a:cubicBezTo>
                      <a:cubicBezTo>
                        <a:pt x="702" y="1577"/>
                        <a:pt x="911" y="1654"/>
                        <a:pt x="1115" y="1654"/>
                      </a:cubicBezTo>
                      <a:cubicBezTo>
                        <a:pt x="1541" y="1654"/>
                        <a:pt x="1948" y="1321"/>
                        <a:pt x="1948" y="823"/>
                      </a:cubicBezTo>
                      <a:cubicBezTo>
                        <a:pt x="1948" y="363"/>
                        <a:pt x="1573" y="0"/>
                        <a:pt x="111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54" name="Google Shape;9114;p56"/>
              <p:cNvGrpSpPr/>
              <p:nvPr/>
            </p:nvGrpSpPr>
            <p:grpSpPr>
              <a:xfrm>
                <a:off x="4907780" y="3347220"/>
                <a:ext cx="37878" cy="32357"/>
                <a:chOff x="4907780" y="3347220"/>
                <a:chExt cx="37878" cy="32357"/>
              </a:xfrm>
            </p:grpSpPr>
            <p:sp>
              <p:nvSpPr>
                <p:cNvPr id="1821" name="Google Shape;9115;p56"/>
                <p:cNvSpPr/>
                <p:nvPr/>
              </p:nvSpPr>
              <p:spPr>
                <a:xfrm>
                  <a:off x="4907780" y="3347220"/>
                  <a:ext cx="37878" cy="32357"/>
                </a:xfrm>
                <a:custGeom>
                  <a:avLst/>
                  <a:gdLst/>
                  <a:ahLst/>
                  <a:cxnLst/>
                  <a:rect l="l" t="t" r="r" b="b"/>
                  <a:pathLst>
                    <a:path w="4816" h="4114" extrusionOk="0">
                      <a:moveTo>
                        <a:pt x="2733" y="0"/>
                      </a:moveTo>
                      <a:cubicBezTo>
                        <a:pt x="2228" y="0"/>
                        <a:pt x="1714" y="187"/>
                        <a:pt x="1295" y="606"/>
                      </a:cubicBezTo>
                      <a:cubicBezTo>
                        <a:pt x="1" y="1900"/>
                        <a:pt x="920" y="4114"/>
                        <a:pt x="2759" y="4114"/>
                      </a:cubicBezTo>
                      <a:cubicBezTo>
                        <a:pt x="3884" y="4114"/>
                        <a:pt x="4803" y="3194"/>
                        <a:pt x="4815" y="2057"/>
                      </a:cubicBezTo>
                      <a:cubicBezTo>
                        <a:pt x="4807" y="821"/>
                        <a:pt x="3791" y="0"/>
                        <a:pt x="273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9116;p56"/>
                <p:cNvSpPr/>
                <p:nvPr/>
              </p:nvSpPr>
              <p:spPr>
                <a:xfrm>
                  <a:off x="4922912" y="3356926"/>
                  <a:ext cx="13040" cy="13040"/>
                </a:xfrm>
                <a:custGeom>
                  <a:avLst/>
                  <a:gdLst/>
                  <a:ahLst/>
                  <a:cxnLst/>
                  <a:rect l="l" t="t" r="r" b="b"/>
                  <a:pathLst>
                    <a:path w="1658" h="1658" extrusionOk="0">
                      <a:moveTo>
                        <a:pt x="835" y="1"/>
                      </a:moveTo>
                      <a:cubicBezTo>
                        <a:pt x="375" y="1"/>
                        <a:pt x="0" y="363"/>
                        <a:pt x="0" y="823"/>
                      </a:cubicBezTo>
                      <a:cubicBezTo>
                        <a:pt x="0" y="1283"/>
                        <a:pt x="375" y="1658"/>
                        <a:pt x="835" y="1658"/>
                      </a:cubicBezTo>
                      <a:cubicBezTo>
                        <a:pt x="1283" y="1658"/>
                        <a:pt x="1658" y="1283"/>
                        <a:pt x="1658" y="823"/>
                      </a:cubicBezTo>
                      <a:cubicBezTo>
                        <a:pt x="1658" y="363"/>
                        <a:pt x="1283" y="1"/>
                        <a:pt x="83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55" name="Google Shape;9117;p56"/>
              <p:cNvGrpSpPr/>
              <p:nvPr/>
            </p:nvGrpSpPr>
            <p:grpSpPr>
              <a:xfrm>
                <a:off x="5065048" y="3738150"/>
                <a:ext cx="37783" cy="32364"/>
                <a:chOff x="5065048" y="3738150"/>
                <a:chExt cx="37783" cy="32364"/>
              </a:xfrm>
            </p:grpSpPr>
            <p:sp>
              <p:nvSpPr>
                <p:cNvPr id="1819" name="Google Shape;9118;p56"/>
                <p:cNvSpPr/>
                <p:nvPr/>
              </p:nvSpPr>
              <p:spPr>
                <a:xfrm>
                  <a:off x="5065048" y="3738150"/>
                  <a:ext cx="37783" cy="32364"/>
                </a:xfrm>
                <a:custGeom>
                  <a:avLst/>
                  <a:gdLst/>
                  <a:ahLst/>
                  <a:cxnLst/>
                  <a:rect l="l" t="t" r="r" b="b"/>
                  <a:pathLst>
                    <a:path w="4804" h="4115" extrusionOk="0">
                      <a:moveTo>
                        <a:pt x="2732" y="1"/>
                      </a:moveTo>
                      <a:cubicBezTo>
                        <a:pt x="2228" y="1"/>
                        <a:pt x="1714" y="188"/>
                        <a:pt x="1295" y="606"/>
                      </a:cubicBezTo>
                      <a:cubicBezTo>
                        <a:pt x="1" y="1900"/>
                        <a:pt x="920" y="4114"/>
                        <a:pt x="2747" y="4114"/>
                      </a:cubicBezTo>
                      <a:cubicBezTo>
                        <a:pt x="3884" y="4114"/>
                        <a:pt x="4803" y="3195"/>
                        <a:pt x="4803" y="2058"/>
                      </a:cubicBezTo>
                      <a:cubicBezTo>
                        <a:pt x="4803" y="821"/>
                        <a:pt x="3789" y="1"/>
                        <a:pt x="273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9119;p56"/>
                <p:cNvSpPr/>
                <p:nvPr/>
              </p:nvSpPr>
              <p:spPr>
                <a:xfrm>
                  <a:off x="5077994" y="3747761"/>
                  <a:ext cx="15227" cy="13072"/>
                </a:xfrm>
                <a:custGeom>
                  <a:avLst/>
                  <a:gdLst/>
                  <a:ahLst/>
                  <a:cxnLst/>
                  <a:rect l="l" t="t" r="r" b="b"/>
                  <a:pathLst>
                    <a:path w="1936" h="1662" extrusionOk="0">
                      <a:moveTo>
                        <a:pt x="1101" y="1"/>
                      </a:moveTo>
                      <a:cubicBezTo>
                        <a:pt x="363" y="1"/>
                        <a:pt x="0" y="896"/>
                        <a:pt x="520" y="1416"/>
                      </a:cubicBezTo>
                      <a:cubicBezTo>
                        <a:pt x="689" y="1585"/>
                        <a:pt x="898" y="1661"/>
                        <a:pt x="1102" y="1661"/>
                      </a:cubicBezTo>
                      <a:cubicBezTo>
                        <a:pt x="1528" y="1661"/>
                        <a:pt x="1936" y="1334"/>
                        <a:pt x="1936" y="836"/>
                      </a:cubicBezTo>
                      <a:cubicBezTo>
                        <a:pt x="1936" y="376"/>
                        <a:pt x="1561" y="1"/>
                        <a:pt x="1101"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56" name="Google Shape;9120;p56"/>
              <p:cNvGrpSpPr/>
              <p:nvPr/>
            </p:nvGrpSpPr>
            <p:grpSpPr>
              <a:xfrm>
                <a:off x="5071616" y="3284615"/>
                <a:ext cx="37783" cy="32357"/>
                <a:chOff x="5071616" y="3284615"/>
                <a:chExt cx="37783" cy="32357"/>
              </a:xfrm>
            </p:grpSpPr>
            <p:sp>
              <p:nvSpPr>
                <p:cNvPr id="1817" name="Google Shape;9121;p56"/>
                <p:cNvSpPr/>
                <p:nvPr/>
              </p:nvSpPr>
              <p:spPr>
                <a:xfrm>
                  <a:off x="5071616" y="3284615"/>
                  <a:ext cx="37783" cy="32357"/>
                </a:xfrm>
                <a:custGeom>
                  <a:avLst/>
                  <a:gdLst/>
                  <a:ahLst/>
                  <a:cxnLst/>
                  <a:rect l="l" t="t" r="r" b="b"/>
                  <a:pathLst>
                    <a:path w="4804" h="4114" extrusionOk="0">
                      <a:moveTo>
                        <a:pt x="2732" y="0"/>
                      </a:moveTo>
                      <a:cubicBezTo>
                        <a:pt x="2228" y="0"/>
                        <a:pt x="1713" y="188"/>
                        <a:pt x="1295" y="606"/>
                      </a:cubicBezTo>
                      <a:cubicBezTo>
                        <a:pt x="1" y="1900"/>
                        <a:pt x="908" y="4114"/>
                        <a:pt x="2747" y="4114"/>
                      </a:cubicBezTo>
                      <a:cubicBezTo>
                        <a:pt x="3872" y="4114"/>
                        <a:pt x="4791" y="3195"/>
                        <a:pt x="4803" y="2057"/>
                      </a:cubicBezTo>
                      <a:cubicBezTo>
                        <a:pt x="4803" y="821"/>
                        <a:pt x="3789" y="0"/>
                        <a:pt x="273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9122;p56"/>
                <p:cNvSpPr/>
                <p:nvPr/>
              </p:nvSpPr>
              <p:spPr>
                <a:xfrm>
                  <a:off x="5086646" y="3294320"/>
                  <a:ext cx="13048" cy="13048"/>
                </a:xfrm>
                <a:custGeom>
                  <a:avLst/>
                  <a:gdLst/>
                  <a:ahLst/>
                  <a:cxnLst/>
                  <a:rect l="l" t="t" r="r" b="b"/>
                  <a:pathLst>
                    <a:path w="1659" h="1659" extrusionOk="0">
                      <a:moveTo>
                        <a:pt x="836" y="1"/>
                      </a:moveTo>
                      <a:cubicBezTo>
                        <a:pt x="376" y="1"/>
                        <a:pt x="1" y="364"/>
                        <a:pt x="1" y="823"/>
                      </a:cubicBezTo>
                      <a:cubicBezTo>
                        <a:pt x="1" y="1283"/>
                        <a:pt x="376" y="1658"/>
                        <a:pt x="836" y="1658"/>
                      </a:cubicBezTo>
                      <a:cubicBezTo>
                        <a:pt x="1283" y="1658"/>
                        <a:pt x="1658" y="1283"/>
                        <a:pt x="1658" y="823"/>
                      </a:cubicBezTo>
                      <a:cubicBezTo>
                        <a:pt x="1658" y="364"/>
                        <a:pt x="1283" y="1"/>
                        <a:pt x="836"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57" name="Google Shape;9123;p56"/>
              <p:cNvGrpSpPr/>
              <p:nvPr/>
            </p:nvGrpSpPr>
            <p:grpSpPr>
              <a:xfrm>
                <a:off x="5389291" y="3759921"/>
                <a:ext cx="37783" cy="32380"/>
                <a:chOff x="5389291" y="3759921"/>
                <a:chExt cx="37783" cy="32380"/>
              </a:xfrm>
            </p:grpSpPr>
            <p:sp>
              <p:nvSpPr>
                <p:cNvPr id="1815" name="Google Shape;9124;p56"/>
                <p:cNvSpPr/>
                <p:nvPr/>
              </p:nvSpPr>
              <p:spPr>
                <a:xfrm>
                  <a:off x="5389291" y="3759921"/>
                  <a:ext cx="37783" cy="32380"/>
                </a:xfrm>
                <a:custGeom>
                  <a:avLst/>
                  <a:gdLst/>
                  <a:ahLst/>
                  <a:cxnLst/>
                  <a:rect l="l" t="t" r="r" b="b"/>
                  <a:pathLst>
                    <a:path w="4804" h="4117" extrusionOk="0">
                      <a:moveTo>
                        <a:pt x="2738" y="0"/>
                      </a:moveTo>
                      <a:cubicBezTo>
                        <a:pt x="2231" y="0"/>
                        <a:pt x="1715" y="188"/>
                        <a:pt x="1295" y="608"/>
                      </a:cubicBezTo>
                      <a:cubicBezTo>
                        <a:pt x="1" y="1903"/>
                        <a:pt x="920" y="4116"/>
                        <a:pt x="2747" y="4116"/>
                      </a:cubicBezTo>
                      <a:cubicBezTo>
                        <a:pt x="3884" y="4116"/>
                        <a:pt x="4803" y="3197"/>
                        <a:pt x="4803" y="2060"/>
                      </a:cubicBezTo>
                      <a:cubicBezTo>
                        <a:pt x="4803" y="817"/>
                        <a:pt x="3792" y="0"/>
                        <a:pt x="273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9125;p56"/>
                <p:cNvSpPr/>
                <p:nvPr/>
              </p:nvSpPr>
              <p:spPr>
                <a:xfrm>
                  <a:off x="5402229" y="3769555"/>
                  <a:ext cx="15235" cy="13064"/>
                </a:xfrm>
                <a:custGeom>
                  <a:avLst/>
                  <a:gdLst/>
                  <a:ahLst/>
                  <a:cxnLst/>
                  <a:rect l="l" t="t" r="r" b="b"/>
                  <a:pathLst>
                    <a:path w="1937" h="1661" extrusionOk="0">
                      <a:moveTo>
                        <a:pt x="1114" y="0"/>
                      </a:moveTo>
                      <a:cubicBezTo>
                        <a:pt x="364" y="0"/>
                        <a:pt x="1" y="895"/>
                        <a:pt x="521" y="1415"/>
                      </a:cubicBezTo>
                      <a:cubicBezTo>
                        <a:pt x="690" y="1584"/>
                        <a:pt x="899" y="1660"/>
                        <a:pt x="1103" y="1660"/>
                      </a:cubicBezTo>
                      <a:cubicBezTo>
                        <a:pt x="1528" y="1660"/>
                        <a:pt x="1936" y="1333"/>
                        <a:pt x="1936" y="835"/>
                      </a:cubicBezTo>
                      <a:cubicBezTo>
                        <a:pt x="1936" y="375"/>
                        <a:pt x="1561" y="0"/>
                        <a:pt x="111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58" name="Google Shape;9126;p56"/>
              <p:cNvGrpSpPr/>
              <p:nvPr/>
            </p:nvGrpSpPr>
            <p:grpSpPr>
              <a:xfrm>
                <a:off x="5431534" y="3632932"/>
                <a:ext cx="37878" cy="32451"/>
                <a:chOff x="5431534" y="3632932"/>
                <a:chExt cx="37878" cy="32451"/>
              </a:xfrm>
            </p:grpSpPr>
            <p:sp>
              <p:nvSpPr>
                <p:cNvPr id="1813" name="Google Shape;9127;p56"/>
                <p:cNvSpPr/>
                <p:nvPr/>
              </p:nvSpPr>
              <p:spPr>
                <a:xfrm>
                  <a:off x="5431534" y="3632932"/>
                  <a:ext cx="37878" cy="32451"/>
                </a:xfrm>
                <a:custGeom>
                  <a:avLst/>
                  <a:gdLst/>
                  <a:ahLst/>
                  <a:cxnLst/>
                  <a:rect l="l" t="t" r="r" b="b"/>
                  <a:pathLst>
                    <a:path w="4816" h="4126" extrusionOk="0">
                      <a:moveTo>
                        <a:pt x="2734" y="0"/>
                      </a:moveTo>
                      <a:cubicBezTo>
                        <a:pt x="2228" y="0"/>
                        <a:pt x="1713" y="187"/>
                        <a:pt x="1295" y="605"/>
                      </a:cubicBezTo>
                      <a:cubicBezTo>
                        <a:pt x="1" y="1899"/>
                        <a:pt x="920" y="4125"/>
                        <a:pt x="2759" y="4125"/>
                      </a:cubicBezTo>
                      <a:cubicBezTo>
                        <a:pt x="3896" y="4113"/>
                        <a:pt x="4815" y="3194"/>
                        <a:pt x="4815" y="2069"/>
                      </a:cubicBezTo>
                      <a:cubicBezTo>
                        <a:pt x="4815" y="824"/>
                        <a:pt x="3795" y="0"/>
                        <a:pt x="273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9128;p56"/>
                <p:cNvSpPr/>
                <p:nvPr/>
              </p:nvSpPr>
              <p:spPr>
                <a:xfrm>
                  <a:off x="5444472" y="3642638"/>
                  <a:ext cx="15235" cy="13064"/>
                </a:xfrm>
                <a:custGeom>
                  <a:avLst/>
                  <a:gdLst/>
                  <a:ahLst/>
                  <a:cxnLst/>
                  <a:rect l="l" t="t" r="r" b="b"/>
                  <a:pathLst>
                    <a:path w="1937" h="1661" extrusionOk="0">
                      <a:moveTo>
                        <a:pt x="1114" y="0"/>
                      </a:moveTo>
                      <a:cubicBezTo>
                        <a:pt x="376" y="0"/>
                        <a:pt x="1" y="895"/>
                        <a:pt x="521" y="1415"/>
                      </a:cubicBezTo>
                      <a:cubicBezTo>
                        <a:pt x="690" y="1584"/>
                        <a:pt x="899" y="1660"/>
                        <a:pt x="1103" y="1660"/>
                      </a:cubicBezTo>
                      <a:cubicBezTo>
                        <a:pt x="1528" y="1660"/>
                        <a:pt x="1936" y="1333"/>
                        <a:pt x="1936" y="835"/>
                      </a:cubicBezTo>
                      <a:cubicBezTo>
                        <a:pt x="1936" y="375"/>
                        <a:pt x="1573" y="0"/>
                        <a:pt x="111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59" name="Google Shape;9129;p56"/>
              <p:cNvGrpSpPr/>
              <p:nvPr/>
            </p:nvGrpSpPr>
            <p:grpSpPr>
              <a:xfrm>
                <a:off x="5540755" y="3544829"/>
                <a:ext cx="37783" cy="32357"/>
                <a:chOff x="5540755" y="3544829"/>
                <a:chExt cx="37783" cy="32357"/>
              </a:xfrm>
            </p:grpSpPr>
            <p:sp>
              <p:nvSpPr>
                <p:cNvPr id="1811" name="Google Shape;9130;p56"/>
                <p:cNvSpPr/>
                <p:nvPr/>
              </p:nvSpPr>
              <p:spPr>
                <a:xfrm>
                  <a:off x="5540755" y="3544829"/>
                  <a:ext cx="37783" cy="32357"/>
                </a:xfrm>
                <a:custGeom>
                  <a:avLst/>
                  <a:gdLst/>
                  <a:ahLst/>
                  <a:cxnLst/>
                  <a:rect l="l" t="t" r="r" b="b"/>
                  <a:pathLst>
                    <a:path w="4804" h="4114" extrusionOk="0">
                      <a:moveTo>
                        <a:pt x="2732" y="0"/>
                      </a:moveTo>
                      <a:cubicBezTo>
                        <a:pt x="2228" y="0"/>
                        <a:pt x="1713" y="187"/>
                        <a:pt x="1295" y="605"/>
                      </a:cubicBezTo>
                      <a:cubicBezTo>
                        <a:pt x="1" y="1900"/>
                        <a:pt x="920" y="4114"/>
                        <a:pt x="2747" y="4114"/>
                      </a:cubicBezTo>
                      <a:cubicBezTo>
                        <a:pt x="3884" y="4114"/>
                        <a:pt x="4803" y="3194"/>
                        <a:pt x="4803" y="2057"/>
                      </a:cubicBezTo>
                      <a:cubicBezTo>
                        <a:pt x="4803" y="821"/>
                        <a:pt x="3789" y="0"/>
                        <a:pt x="273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9131;p56"/>
                <p:cNvSpPr/>
                <p:nvPr/>
              </p:nvSpPr>
              <p:spPr>
                <a:xfrm>
                  <a:off x="5553693" y="3554534"/>
                  <a:ext cx="15235" cy="13040"/>
                </a:xfrm>
                <a:custGeom>
                  <a:avLst/>
                  <a:gdLst/>
                  <a:ahLst/>
                  <a:cxnLst/>
                  <a:rect l="l" t="t" r="r" b="b"/>
                  <a:pathLst>
                    <a:path w="1937" h="1658" extrusionOk="0">
                      <a:moveTo>
                        <a:pt x="1102" y="0"/>
                      </a:moveTo>
                      <a:cubicBezTo>
                        <a:pt x="364" y="0"/>
                        <a:pt x="1" y="896"/>
                        <a:pt x="521" y="1416"/>
                      </a:cubicBezTo>
                      <a:cubicBezTo>
                        <a:pt x="688" y="1583"/>
                        <a:pt x="894" y="1658"/>
                        <a:pt x="1096" y="1658"/>
                      </a:cubicBezTo>
                      <a:cubicBezTo>
                        <a:pt x="1524" y="1658"/>
                        <a:pt x="1936" y="1324"/>
                        <a:pt x="1936" y="823"/>
                      </a:cubicBezTo>
                      <a:cubicBezTo>
                        <a:pt x="1936" y="363"/>
                        <a:pt x="1561" y="0"/>
                        <a:pt x="1102"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0" name="Google Shape;9132;p56"/>
              <p:cNvGrpSpPr/>
              <p:nvPr/>
            </p:nvGrpSpPr>
            <p:grpSpPr>
              <a:xfrm>
                <a:off x="5579293" y="3412107"/>
                <a:ext cx="37776" cy="32357"/>
                <a:chOff x="5579293" y="3412107"/>
                <a:chExt cx="37776" cy="32357"/>
              </a:xfrm>
            </p:grpSpPr>
            <p:sp>
              <p:nvSpPr>
                <p:cNvPr id="1809" name="Google Shape;9133;p56"/>
                <p:cNvSpPr/>
                <p:nvPr/>
              </p:nvSpPr>
              <p:spPr>
                <a:xfrm>
                  <a:off x="5579293" y="3412107"/>
                  <a:ext cx="37776" cy="32357"/>
                </a:xfrm>
                <a:custGeom>
                  <a:avLst/>
                  <a:gdLst/>
                  <a:ahLst/>
                  <a:cxnLst/>
                  <a:rect l="l" t="t" r="r" b="b"/>
                  <a:pathLst>
                    <a:path w="4803" h="4114" extrusionOk="0">
                      <a:moveTo>
                        <a:pt x="2732" y="0"/>
                      </a:moveTo>
                      <a:cubicBezTo>
                        <a:pt x="2227" y="0"/>
                        <a:pt x="1713" y="187"/>
                        <a:pt x="1294" y="605"/>
                      </a:cubicBezTo>
                      <a:cubicBezTo>
                        <a:pt x="0" y="1900"/>
                        <a:pt x="919" y="4114"/>
                        <a:pt x="2746" y="4114"/>
                      </a:cubicBezTo>
                      <a:cubicBezTo>
                        <a:pt x="3883" y="4114"/>
                        <a:pt x="4802" y="3194"/>
                        <a:pt x="4802" y="2057"/>
                      </a:cubicBezTo>
                      <a:cubicBezTo>
                        <a:pt x="4802" y="821"/>
                        <a:pt x="3788" y="0"/>
                        <a:pt x="273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9134;p56"/>
                <p:cNvSpPr/>
                <p:nvPr/>
              </p:nvSpPr>
              <p:spPr>
                <a:xfrm>
                  <a:off x="5594418" y="3421812"/>
                  <a:ext cx="13040" cy="13040"/>
                </a:xfrm>
                <a:custGeom>
                  <a:avLst/>
                  <a:gdLst/>
                  <a:ahLst/>
                  <a:cxnLst/>
                  <a:rect l="l" t="t" r="r" b="b"/>
                  <a:pathLst>
                    <a:path w="1658" h="1658" extrusionOk="0">
                      <a:moveTo>
                        <a:pt x="823" y="1"/>
                      </a:moveTo>
                      <a:cubicBezTo>
                        <a:pt x="375" y="1"/>
                        <a:pt x="0" y="363"/>
                        <a:pt x="0" y="823"/>
                      </a:cubicBezTo>
                      <a:cubicBezTo>
                        <a:pt x="0" y="1283"/>
                        <a:pt x="375" y="1658"/>
                        <a:pt x="823" y="1658"/>
                      </a:cubicBezTo>
                      <a:cubicBezTo>
                        <a:pt x="1283" y="1658"/>
                        <a:pt x="1658" y="1283"/>
                        <a:pt x="1658" y="823"/>
                      </a:cubicBezTo>
                      <a:cubicBezTo>
                        <a:pt x="1658" y="363"/>
                        <a:pt x="1283" y="1"/>
                        <a:pt x="82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1" name="Google Shape;9135;p56"/>
              <p:cNvGrpSpPr/>
              <p:nvPr/>
            </p:nvGrpSpPr>
            <p:grpSpPr>
              <a:xfrm>
                <a:off x="5801346" y="3284615"/>
                <a:ext cx="37783" cy="32357"/>
                <a:chOff x="5801346" y="3284615"/>
                <a:chExt cx="37783" cy="32357"/>
              </a:xfrm>
            </p:grpSpPr>
            <p:sp>
              <p:nvSpPr>
                <p:cNvPr id="1807" name="Google Shape;9136;p56"/>
                <p:cNvSpPr/>
                <p:nvPr/>
              </p:nvSpPr>
              <p:spPr>
                <a:xfrm>
                  <a:off x="5801346" y="3284615"/>
                  <a:ext cx="37783" cy="32357"/>
                </a:xfrm>
                <a:custGeom>
                  <a:avLst/>
                  <a:gdLst/>
                  <a:ahLst/>
                  <a:cxnLst/>
                  <a:rect l="l" t="t" r="r" b="b"/>
                  <a:pathLst>
                    <a:path w="4804" h="4114" extrusionOk="0">
                      <a:moveTo>
                        <a:pt x="2732" y="0"/>
                      </a:moveTo>
                      <a:cubicBezTo>
                        <a:pt x="2228" y="0"/>
                        <a:pt x="1714" y="188"/>
                        <a:pt x="1295" y="606"/>
                      </a:cubicBezTo>
                      <a:cubicBezTo>
                        <a:pt x="1" y="1900"/>
                        <a:pt x="920" y="4114"/>
                        <a:pt x="2759" y="4114"/>
                      </a:cubicBezTo>
                      <a:cubicBezTo>
                        <a:pt x="3884" y="4114"/>
                        <a:pt x="4803" y="3195"/>
                        <a:pt x="4803" y="2057"/>
                      </a:cubicBezTo>
                      <a:cubicBezTo>
                        <a:pt x="4803" y="821"/>
                        <a:pt x="3789" y="0"/>
                        <a:pt x="273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9137;p56"/>
                <p:cNvSpPr/>
                <p:nvPr/>
              </p:nvSpPr>
              <p:spPr>
                <a:xfrm>
                  <a:off x="5816478" y="3294320"/>
                  <a:ext cx="13040" cy="13048"/>
                </a:xfrm>
                <a:custGeom>
                  <a:avLst/>
                  <a:gdLst/>
                  <a:ahLst/>
                  <a:cxnLst/>
                  <a:rect l="l" t="t" r="r" b="b"/>
                  <a:pathLst>
                    <a:path w="1658" h="1659" extrusionOk="0">
                      <a:moveTo>
                        <a:pt x="835" y="1"/>
                      </a:moveTo>
                      <a:cubicBezTo>
                        <a:pt x="375" y="1"/>
                        <a:pt x="0" y="364"/>
                        <a:pt x="0" y="823"/>
                      </a:cubicBezTo>
                      <a:cubicBezTo>
                        <a:pt x="0" y="1283"/>
                        <a:pt x="375" y="1658"/>
                        <a:pt x="835" y="1658"/>
                      </a:cubicBezTo>
                      <a:cubicBezTo>
                        <a:pt x="1283" y="1658"/>
                        <a:pt x="1658" y="1283"/>
                        <a:pt x="1658" y="823"/>
                      </a:cubicBezTo>
                      <a:cubicBezTo>
                        <a:pt x="1658" y="364"/>
                        <a:pt x="1283" y="1"/>
                        <a:pt x="83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2" name="Google Shape;9138;p56"/>
              <p:cNvGrpSpPr/>
              <p:nvPr/>
            </p:nvGrpSpPr>
            <p:grpSpPr>
              <a:xfrm>
                <a:off x="5763578" y="3399067"/>
                <a:ext cx="37776" cy="32364"/>
                <a:chOff x="5763578" y="3399067"/>
                <a:chExt cx="37776" cy="32364"/>
              </a:xfrm>
            </p:grpSpPr>
            <p:sp>
              <p:nvSpPr>
                <p:cNvPr id="1805" name="Google Shape;9139;p56"/>
                <p:cNvSpPr/>
                <p:nvPr/>
              </p:nvSpPr>
              <p:spPr>
                <a:xfrm>
                  <a:off x="5763578" y="3399067"/>
                  <a:ext cx="37776" cy="32364"/>
                </a:xfrm>
                <a:custGeom>
                  <a:avLst/>
                  <a:gdLst/>
                  <a:ahLst/>
                  <a:cxnLst/>
                  <a:rect l="l" t="t" r="r" b="b"/>
                  <a:pathLst>
                    <a:path w="4803" h="4115" extrusionOk="0">
                      <a:moveTo>
                        <a:pt x="2732" y="1"/>
                      </a:moveTo>
                      <a:cubicBezTo>
                        <a:pt x="2227" y="1"/>
                        <a:pt x="1713" y="188"/>
                        <a:pt x="1295" y="606"/>
                      </a:cubicBezTo>
                      <a:cubicBezTo>
                        <a:pt x="0" y="1901"/>
                        <a:pt x="920" y="4114"/>
                        <a:pt x="2746" y="4114"/>
                      </a:cubicBezTo>
                      <a:cubicBezTo>
                        <a:pt x="3884" y="4114"/>
                        <a:pt x="4803" y="3195"/>
                        <a:pt x="4803" y="2058"/>
                      </a:cubicBezTo>
                      <a:cubicBezTo>
                        <a:pt x="4803" y="822"/>
                        <a:pt x="3789" y="1"/>
                        <a:pt x="273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9140;p56"/>
                <p:cNvSpPr/>
                <p:nvPr/>
              </p:nvSpPr>
              <p:spPr>
                <a:xfrm>
                  <a:off x="5776516" y="3408780"/>
                  <a:ext cx="15235" cy="13040"/>
                </a:xfrm>
                <a:custGeom>
                  <a:avLst/>
                  <a:gdLst/>
                  <a:ahLst/>
                  <a:cxnLst/>
                  <a:rect l="l" t="t" r="r" b="b"/>
                  <a:pathLst>
                    <a:path w="1937" h="1658" extrusionOk="0">
                      <a:moveTo>
                        <a:pt x="1101" y="0"/>
                      </a:moveTo>
                      <a:cubicBezTo>
                        <a:pt x="364" y="0"/>
                        <a:pt x="1" y="895"/>
                        <a:pt x="521" y="1416"/>
                      </a:cubicBezTo>
                      <a:cubicBezTo>
                        <a:pt x="688" y="1583"/>
                        <a:pt x="894" y="1657"/>
                        <a:pt x="1096" y="1657"/>
                      </a:cubicBezTo>
                      <a:cubicBezTo>
                        <a:pt x="1524" y="1657"/>
                        <a:pt x="1936" y="1324"/>
                        <a:pt x="1936" y="823"/>
                      </a:cubicBezTo>
                      <a:cubicBezTo>
                        <a:pt x="1936" y="363"/>
                        <a:pt x="1561" y="0"/>
                        <a:pt x="1101"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3" name="Google Shape;9141;p56"/>
              <p:cNvGrpSpPr/>
              <p:nvPr/>
            </p:nvGrpSpPr>
            <p:grpSpPr>
              <a:xfrm>
                <a:off x="5395858" y="3230952"/>
                <a:ext cx="37776" cy="32364"/>
                <a:chOff x="5395858" y="3230952"/>
                <a:chExt cx="37776" cy="32364"/>
              </a:xfrm>
            </p:grpSpPr>
            <p:sp>
              <p:nvSpPr>
                <p:cNvPr id="1803" name="Google Shape;9142;p56"/>
                <p:cNvSpPr/>
                <p:nvPr/>
              </p:nvSpPr>
              <p:spPr>
                <a:xfrm>
                  <a:off x="5395858" y="3230952"/>
                  <a:ext cx="37776" cy="32364"/>
                </a:xfrm>
                <a:custGeom>
                  <a:avLst/>
                  <a:gdLst/>
                  <a:ahLst/>
                  <a:cxnLst/>
                  <a:rect l="l" t="t" r="r" b="b"/>
                  <a:pathLst>
                    <a:path w="4803" h="4115" extrusionOk="0">
                      <a:moveTo>
                        <a:pt x="2732" y="1"/>
                      </a:moveTo>
                      <a:cubicBezTo>
                        <a:pt x="2227" y="1"/>
                        <a:pt x="1713" y="188"/>
                        <a:pt x="1295" y="606"/>
                      </a:cubicBezTo>
                      <a:cubicBezTo>
                        <a:pt x="0" y="1901"/>
                        <a:pt x="920" y="4114"/>
                        <a:pt x="2746" y="4114"/>
                      </a:cubicBezTo>
                      <a:cubicBezTo>
                        <a:pt x="3883" y="4114"/>
                        <a:pt x="4803" y="3195"/>
                        <a:pt x="4803" y="2058"/>
                      </a:cubicBezTo>
                      <a:cubicBezTo>
                        <a:pt x="4803" y="822"/>
                        <a:pt x="3789" y="1"/>
                        <a:pt x="273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9143;p56"/>
                <p:cNvSpPr/>
                <p:nvPr/>
              </p:nvSpPr>
              <p:spPr>
                <a:xfrm>
                  <a:off x="5408702" y="3240571"/>
                  <a:ext cx="15227" cy="13064"/>
                </a:xfrm>
                <a:custGeom>
                  <a:avLst/>
                  <a:gdLst/>
                  <a:ahLst/>
                  <a:cxnLst/>
                  <a:rect l="l" t="t" r="r" b="b"/>
                  <a:pathLst>
                    <a:path w="1936" h="1661" extrusionOk="0">
                      <a:moveTo>
                        <a:pt x="1113" y="0"/>
                      </a:moveTo>
                      <a:cubicBezTo>
                        <a:pt x="375" y="0"/>
                        <a:pt x="0" y="895"/>
                        <a:pt x="521" y="1416"/>
                      </a:cubicBezTo>
                      <a:cubicBezTo>
                        <a:pt x="690" y="1585"/>
                        <a:pt x="898" y="1660"/>
                        <a:pt x="1103" y="1660"/>
                      </a:cubicBezTo>
                      <a:cubicBezTo>
                        <a:pt x="1528" y="1660"/>
                        <a:pt x="1936" y="1333"/>
                        <a:pt x="1936" y="835"/>
                      </a:cubicBezTo>
                      <a:cubicBezTo>
                        <a:pt x="1936" y="375"/>
                        <a:pt x="1561" y="0"/>
                        <a:pt x="1113"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4" name="Google Shape;9144;p56"/>
              <p:cNvGrpSpPr/>
              <p:nvPr/>
            </p:nvGrpSpPr>
            <p:grpSpPr>
              <a:xfrm>
                <a:off x="5264088" y="3188237"/>
                <a:ext cx="37776" cy="32357"/>
                <a:chOff x="5264088" y="3188237"/>
                <a:chExt cx="37776" cy="32357"/>
              </a:xfrm>
            </p:grpSpPr>
            <p:sp>
              <p:nvSpPr>
                <p:cNvPr id="1801" name="Google Shape;9145;p56"/>
                <p:cNvSpPr/>
                <p:nvPr/>
              </p:nvSpPr>
              <p:spPr>
                <a:xfrm>
                  <a:off x="5264088" y="3188237"/>
                  <a:ext cx="37776" cy="32357"/>
                </a:xfrm>
                <a:custGeom>
                  <a:avLst/>
                  <a:gdLst/>
                  <a:ahLst/>
                  <a:cxnLst/>
                  <a:rect l="l" t="t" r="r" b="b"/>
                  <a:pathLst>
                    <a:path w="4803" h="4114" extrusionOk="0">
                      <a:moveTo>
                        <a:pt x="2732" y="0"/>
                      </a:moveTo>
                      <a:cubicBezTo>
                        <a:pt x="2227" y="0"/>
                        <a:pt x="1713" y="188"/>
                        <a:pt x="1295" y="606"/>
                      </a:cubicBezTo>
                      <a:cubicBezTo>
                        <a:pt x="0" y="1900"/>
                        <a:pt x="920" y="4114"/>
                        <a:pt x="2746" y="4114"/>
                      </a:cubicBezTo>
                      <a:cubicBezTo>
                        <a:pt x="3883" y="4114"/>
                        <a:pt x="4803" y="3195"/>
                        <a:pt x="4803" y="2057"/>
                      </a:cubicBezTo>
                      <a:cubicBezTo>
                        <a:pt x="4803" y="821"/>
                        <a:pt x="3789" y="0"/>
                        <a:pt x="273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9146;p56"/>
                <p:cNvSpPr/>
                <p:nvPr/>
              </p:nvSpPr>
              <p:spPr>
                <a:xfrm>
                  <a:off x="5279212" y="3197943"/>
                  <a:ext cx="13048" cy="13048"/>
                </a:xfrm>
                <a:custGeom>
                  <a:avLst/>
                  <a:gdLst/>
                  <a:ahLst/>
                  <a:cxnLst/>
                  <a:rect l="l" t="t" r="r" b="b"/>
                  <a:pathLst>
                    <a:path w="1659" h="1659" extrusionOk="0">
                      <a:moveTo>
                        <a:pt x="823" y="1"/>
                      </a:moveTo>
                      <a:cubicBezTo>
                        <a:pt x="364" y="1"/>
                        <a:pt x="1" y="376"/>
                        <a:pt x="1" y="823"/>
                      </a:cubicBezTo>
                      <a:cubicBezTo>
                        <a:pt x="1" y="1283"/>
                        <a:pt x="364" y="1658"/>
                        <a:pt x="823" y="1658"/>
                      </a:cubicBezTo>
                      <a:cubicBezTo>
                        <a:pt x="1283" y="1658"/>
                        <a:pt x="1658" y="1283"/>
                        <a:pt x="1658" y="823"/>
                      </a:cubicBezTo>
                      <a:cubicBezTo>
                        <a:pt x="1658" y="376"/>
                        <a:pt x="1283" y="1"/>
                        <a:pt x="82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5" name="Google Shape;9147;p56"/>
              <p:cNvGrpSpPr/>
              <p:nvPr/>
            </p:nvGrpSpPr>
            <p:grpSpPr>
              <a:xfrm>
                <a:off x="5585758" y="3237425"/>
                <a:ext cx="37878" cy="32357"/>
                <a:chOff x="5585758" y="3237425"/>
                <a:chExt cx="37878" cy="32357"/>
              </a:xfrm>
            </p:grpSpPr>
            <p:sp>
              <p:nvSpPr>
                <p:cNvPr id="1799" name="Google Shape;9148;p56"/>
                <p:cNvSpPr/>
                <p:nvPr/>
              </p:nvSpPr>
              <p:spPr>
                <a:xfrm>
                  <a:off x="5585758" y="3237425"/>
                  <a:ext cx="37878" cy="32357"/>
                </a:xfrm>
                <a:custGeom>
                  <a:avLst/>
                  <a:gdLst/>
                  <a:ahLst/>
                  <a:cxnLst/>
                  <a:rect l="l" t="t" r="r" b="b"/>
                  <a:pathLst>
                    <a:path w="4816" h="4114" extrusionOk="0">
                      <a:moveTo>
                        <a:pt x="2744" y="0"/>
                      </a:moveTo>
                      <a:cubicBezTo>
                        <a:pt x="2240" y="0"/>
                        <a:pt x="1725" y="188"/>
                        <a:pt x="1307" y="606"/>
                      </a:cubicBezTo>
                      <a:cubicBezTo>
                        <a:pt x="1" y="1900"/>
                        <a:pt x="920" y="4114"/>
                        <a:pt x="2759" y="4114"/>
                      </a:cubicBezTo>
                      <a:cubicBezTo>
                        <a:pt x="3896" y="4114"/>
                        <a:pt x="4815" y="3195"/>
                        <a:pt x="4815" y="2057"/>
                      </a:cubicBezTo>
                      <a:cubicBezTo>
                        <a:pt x="4815" y="821"/>
                        <a:pt x="3801" y="0"/>
                        <a:pt x="274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9149;p56"/>
                <p:cNvSpPr/>
                <p:nvPr/>
              </p:nvSpPr>
              <p:spPr>
                <a:xfrm>
                  <a:off x="5598696" y="3247130"/>
                  <a:ext cx="15235" cy="13048"/>
                </a:xfrm>
                <a:custGeom>
                  <a:avLst/>
                  <a:gdLst/>
                  <a:ahLst/>
                  <a:cxnLst/>
                  <a:rect l="l" t="t" r="r" b="b"/>
                  <a:pathLst>
                    <a:path w="1937" h="1659" extrusionOk="0">
                      <a:moveTo>
                        <a:pt x="1114" y="1"/>
                      </a:moveTo>
                      <a:cubicBezTo>
                        <a:pt x="376" y="1"/>
                        <a:pt x="1" y="896"/>
                        <a:pt x="521" y="1416"/>
                      </a:cubicBezTo>
                      <a:cubicBezTo>
                        <a:pt x="692" y="1583"/>
                        <a:pt x="899" y="1658"/>
                        <a:pt x="1102" y="1658"/>
                      </a:cubicBezTo>
                      <a:cubicBezTo>
                        <a:pt x="1529" y="1658"/>
                        <a:pt x="1936" y="1324"/>
                        <a:pt x="1936" y="823"/>
                      </a:cubicBezTo>
                      <a:cubicBezTo>
                        <a:pt x="1936" y="376"/>
                        <a:pt x="1573" y="1"/>
                        <a:pt x="111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6" name="Google Shape;9150;p56"/>
              <p:cNvGrpSpPr/>
              <p:nvPr/>
            </p:nvGrpSpPr>
            <p:grpSpPr>
              <a:xfrm>
                <a:off x="4874196" y="3291088"/>
                <a:ext cx="37878" cy="32451"/>
                <a:chOff x="4874196" y="3291088"/>
                <a:chExt cx="37878" cy="32451"/>
              </a:xfrm>
            </p:grpSpPr>
            <p:sp>
              <p:nvSpPr>
                <p:cNvPr id="1797" name="Google Shape;9151;p56"/>
                <p:cNvSpPr/>
                <p:nvPr/>
              </p:nvSpPr>
              <p:spPr>
                <a:xfrm>
                  <a:off x="4874196" y="3291088"/>
                  <a:ext cx="37878" cy="32451"/>
                </a:xfrm>
                <a:custGeom>
                  <a:avLst/>
                  <a:gdLst/>
                  <a:ahLst/>
                  <a:cxnLst/>
                  <a:rect l="l" t="t" r="r" b="b"/>
                  <a:pathLst>
                    <a:path w="4816" h="4126" extrusionOk="0">
                      <a:moveTo>
                        <a:pt x="2739" y="0"/>
                      </a:moveTo>
                      <a:cubicBezTo>
                        <a:pt x="2233" y="0"/>
                        <a:pt x="1717" y="188"/>
                        <a:pt x="1295" y="605"/>
                      </a:cubicBezTo>
                      <a:cubicBezTo>
                        <a:pt x="1" y="1900"/>
                        <a:pt x="920" y="4126"/>
                        <a:pt x="2759" y="4126"/>
                      </a:cubicBezTo>
                      <a:cubicBezTo>
                        <a:pt x="3884" y="4113"/>
                        <a:pt x="4803" y="3206"/>
                        <a:pt x="4815" y="2069"/>
                      </a:cubicBezTo>
                      <a:cubicBezTo>
                        <a:pt x="4815" y="824"/>
                        <a:pt x="3800" y="0"/>
                        <a:pt x="273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9152;p56"/>
                <p:cNvSpPr/>
                <p:nvPr/>
              </p:nvSpPr>
              <p:spPr>
                <a:xfrm>
                  <a:off x="4889328" y="3300793"/>
                  <a:ext cx="13040" cy="13040"/>
                </a:xfrm>
                <a:custGeom>
                  <a:avLst/>
                  <a:gdLst/>
                  <a:ahLst/>
                  <a:cxnLst/>
                  <a:rect l="l" t="t" r="r" b="b"/>
                  <a:pathLst>
                    <a:path w="1658" h="1658" extrusionOk="0">
                      <a:moveTo>
                        <a:pt x="835" y="0"/>
                      </a:moveTo>
                      <a:cubicBezTo>
                        <a:pt x="375" y="0"/>
                        <a:pt x="0" y="375"/>
                        <a:pt x="0" y="835"/>
                      </a:cubicBezTo>
                      <a:cubicBezTo>
                        <a:pt x="0" y="1283"/>
                        <a:pt x="375" y="1658"/>
                        <a:pt x="835" y="1658"/>
                      </a:cubicBezTo>
                      <a:cubicBezTo>
                        <a:pt x="1295" y="1658"/>
                        <a:pt x="1657" y="1283"/>
                        <a:pt x="1657" y="835"/>
                      </a:cubicBezTo>
                      <a:cubicBezTo>
                        <a:pt x="1657" y="375"/>
                        <a:pt x="1295" y="0"/>
                        <a:pt x="83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7" name="Google Shape;9153;p56"/>
              <p:cNvGrpSpPr/>
              <p:nvPr/>
            </p:nvGrpSpPr>
            <p:grpSpPr>
              <a:xfrm>
                <a:off x="5197770" y="3785466"/>
                <a:ext cx="37783" cy="32427"/>
                <a:chOff x="5197770" y="3785466"/>
                <a:chExt cx="37783" cy="32427"/>
              </a:xfrm>
            </p:grpSpPr>
            <p:sp>
              <p:nvSpPr>
                <p:cNvPr id="1795" name="Google Shape;9154;p56"/>
                <p:cNvSpPr/>
                <p:nvPr/>
              </p:nvSpPr>
              <p:spPr>
                <a:xfrm>
                  <a:off x="5197770" y="3785466"/>
                  <a:ext cx="37783" cy="32427"/>
                </a:xfrm>
                <a:custGeom>
                  <a:avLst/>
                  <a:gdLst/>
                  <a:ahLst/>
                  <a:cxnLst/>
                  <a:rect l="l" t="t" r="r" b="b"/>
                  <a:pathLst>
                    <a:path w="4804" h="4123" extrusionOk="0">
                      <a:moveTo>
                        <a:pt x="2738" y="1"/>
                      </a:moveTo>
                      <a:cubicBezTo>
                        <a:pt x="2232" y="1"/>
                        <a:pt x="1715" y="190"/>
                        <a:pt x="1295" y="614"/>
                      </a:cubicBezTo>
                      <a:cubicBezTo>
                        <a:pt x="1" y="1909"/>
                        <a:pt x="908" y="4122"/>
                        <a:pt x="2747" y="4122"/>
                      </a:cubicBezTo>
                      <a:cubicBezTo>
                        <a:pt x="3884" y="4122"/>
                        <a:pt x="4803" y="3203"/>
                        <a:pt x="4803" y="2066"/>
                      </a:cubicBezTo>
                      <a:cubicBezTo>
                        <a:pt x="4803" y="824"/>
                        <a:pt x="3793" y="1"/>
                        <a:pt x="2738"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9155;p56"/>
                <p:cNvSpPr/>
                <p:nvPr/>
              </p:nvSpPr>
              <p:spPr>
                <a:xfrm>
                  <a:off x="5212808" y="3795148"/>
                  <a:ext cx="13040" cy="13040"/>
                </a:xfrm>
                <a:custGeom>
                  <a:avLst/>
                  <a:gdLst/>
                  <a:ahLst/>
                  <a:cxnLst/>
                  <a:rect l="l" t="t" r="r" b="b"/>
                  <a:pathLst>
                    <a:path w="1658" h="1658" extrusionOk="0">
                      <a:moveTo>
                        <a:pt x="835" y="0"/>
                      </a:moveTo>
                      <a:cubicBezTo>
                        <a:pt x="375" y="0"/>
                        <a:pt x="0" y="375"/>
                        <a:pt x="0" y="835"/>
                      </a:cubicBezTo>
                      <a:cubicBezTo>
                        <a:pt x="0" y="1294"/>
                        <a:pt x="375" y="1657"/>
                        <a:pt x="835" y="1657"/>
                      </a:cubicBezTo>
                      <a:cubicBezTo>
                        <a:pt x="1295" y="1657"/>
                        <a:pt x="1657" y="1294"/>
                        <a:pt x="1657" y="835"/>
                      </a:cubicBezTo>
                      <a:cubicBezTo>
                        <a:pt x="1657" y="375"/>
                        <a:pt x="1295" y="0"/>
                        <a:pt x="83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8" name="Google Shape;9156;p56"/>
              <p:cNvGrpSpPr/>
              <p:nvPr/>
            </p:nvGrpSpPr>
            <p:grpSpPr>
              <a:xfrm>
                <a:off x="5177699" y="3492117"/>
                <a:ext cx="37776" cy="32357"/>
                <a:chOff x="5177699" y="3492117"/>
                <a:chExt cx="37776" cy="32357"/>
              </a:xfrm>
            </p:grpSpPr>
            <p:sp>
              <p:nvSpPr>
                <p:cNvPr id="1793" name="Google Shape;9157;p56"/>
                <p:cNvSpPr/>
                <p:nvPr/>
              </p:nvSpPr>
              <p:spPr>
                <a:xfrm>
                  <a:off x="5177699" y="3492117"/>
                  <a:ext cx="37776" cy="32357"/>
                </a:xfrm>
                <a:custGeom>
                  <a:avLst/>
                  <a:gdLst/>
                  <a:ahLst/>
                  <a:cxnLst/>
                  <a:rect l="l" t="t" r="r" b="b"/>
                  <a:pathLst>
                    <a:path w="4803" h="4114" extrusionOk="0">
                      <a:moveTo>
                        <a:pt x="2736" y="1"/>
                      </a:moveTo>
                      <a:cubicBezTo>
                        <a:pt x="2232" y="1"/>
                        <a:pt x="1717" y="188"/>
                        <a:pt x="1295" y="606"/>
                      </a:cubicBezTo>
                      <a:cubicBezTo>
                        <a:pt x="1" y="1900"/>
                        <a:pt x="920" y="4114"/>
                        <a:pt x="2746" y="4114"/>
                      </a:cubicBezTo>
                      <a:cubicBezTo>
                        <a:pt x="3884" y="4114"/>
                        <a:pt x="4803" y="3195"/>
                        <a:pt x="4803" y="2070"/>
                      </a:cubicBezTo>
                      <a:cubicBezTo>
                        <a:pt x="4803" y="824"/>
                        <a:pt x="3793" y="1"/>
                        <a:pt x="273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9158;p56"/>
                <p:cNvSpPr/>
                <p:nvPr/>
              </p:nvSpPr>
              <p:spPr>
                <a:xfrm>
                  <a:off x="5192823" y="3501823"/>
                  <a:ext cx="13048" cy="13048"/>
                </a:xfrm>
                <a:custGeom>
                  <a:avLst/>
                  <a:gdLst/>
                  <a:ahLst/>
                  <a:cxnLst/>
                  <a:rect l="l" t="t" r="r" b="b"/>
                  <a:pathLst>
                    <a:path w="1659" h="1659" extrusionOk="0">
                      <a:moveTo>
                        <a:pt x="823" y="1"/>
                      </a:moveTo>
                      <a:cubicBezTo>
                        <a:pt x="376" y="1"/>
                        <a:pt x="1" y="364"/>
                        <a:pt x="1" y="823"/>
                      </a:cubicBezTo>
                      <a:cubicBezTo>
                        <a:pt x="1" y="1283"/>
                        <a:pt x="376" y="1658"/>
                        <a:pt x="823" y="1658"/>
                      </a:cubicBezTo>
                      <a:cubicBezTo>
                        <a:pt x="1283" y="1658"/>
                        <a:pt x="1658" y="1283"/>
                        <a:pt x="1658" y="823"/>
                      </a:cubicBezTo>
                      <a:cubicBezTo>
                        <a:pt x="1658" y="364"/>
                        <a:pt x="1283" y="1"/>
                        <a:pt x="82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9" name="Google Shape;9159;p56"/>
              <p:cNvGrpSpPr/>
              <p:nvPr/>
            </p:nvGrpSpPr>
            <p:grpSpPr>
              <a:xfrm>
                <a:off x="5349431" y="3622346"/>
                <a:ext cx="37870" cy="32380"/>
                <a:chOff x="5349431" y="3622346"/>
                <a:chExt cx="37870" cy="32380"/>
              </a:xfrm>
            </p:grpSpPr>
            <p:sp>
              <p:nvSpPr>
                <p:cNvPr id="1791" name="Google Shape;9160;p56"/>
                <p:cNvSpPr/>
                <p:nvPr/>
              </p:nvSpPr>
              <p:spPr>
                <a:xfrm>
                  <a:off x="5349431" y="3622346"/>
                  <a:ext cx="37870" cy="32380"/>
                </a:xfrm>
                <a:custGeom>
                  <a:avLst/>
                  <a:gdLst/>
                  <a:ahLst/>
                  <a:cxnLst/>
                  <a:rect l="l" t="t" r="r" b="b"/>
                  <a:pathLst>
                    <a:path w="4815" h="4117" extrusionOk="0">
                      <a:moveTo>
                        <a:pt x="2740" y="0"/>
                      </a:moveTo>
                      <a:cubicBezTo>
                        <a:pt x="2232" y="0"/>
                        <a:pt x="1714" y="189"/>
                        <a:pt x="1295" y="608"/>
                      </a:cubicBezTo>
                      <a:cubicBezTo>
                        <a:pt x="0" y="1903"/>
                        <a:pt x="920" y="4116"/>
                        <a:pt x="2758" y="4116"/>
                      </a:cubicBezTo>
                      <a:cubicBezTo>
                        <a:pt x="3883" y="4116"/>
                        <a:pt x="4815" y="3197"/>
                        <a:pt x="4815" y="2060"/>
                      </a:cubicBezTo>
                      <a:cubicBezTo>
                        <a:pt x="4815" y="817"/>
                        <a:pt x="3798" y="0"/>
                        <a:pt x="274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9161;p56"/>
                <p:cNvSpPr/>
                <p:nvPr/>
              </p:nvSpPr>
              <p:spPr>
                <a:xfrm>
                  <a:off x="5362369" y="3632075"/>
                  <a:ext cx="15227" cy="13040"/>
                </a:xfrm>
                <a:custGeom>
                  <a:avLst/>
                  <a:gdLst/>
                  <a:ahLst/>
                  <a:cxnLst/>
                  <a:rect l="l" t="t" r="r" b="b"/>
                  <a:pathLst>
                    <a:path w="1936" h="1658" extrusionOk="0">
                      <a:moveTo>
                        <a:pt x="1134" y="0"/>
                      </a:moveTo>
                      <a:cubicBezTo>
                        <a:pt x="1127" y="0"/>
                        <a:pt x="1120" y="0"/>
                        <a:pt x="1113" y="0"/>
                      </a:cubicBezTo>
                      <a:cubicBezTo>
                        <a:pt x="363" y="0"/>
                        <a:pt x="0" y="883"/>
                        <a:pt x="521" y="1416"/>
                      </a:cubicBezTo>
                      <a:cubicBezTo>
                        <a:pt x="691" y="1583"/>
                        <a:pt x="899" y="1657"/>
                        <a:pt x="1101" y="1657"/>
                      </a:cubicBezTo>
                      <a:cubicBezTo>
                        <a:pt x="1529" y="1657"/>
                        <a:pt x="1936" y="1324"/>
                        <a:pt x="1936" y="823"/>
                      </a:cubicBezTo>
                      <a:cubicBezTo>
                        <a:pt x="1936" y="370"/>
                        <a:pt x="1573" y="0"/>
                        <a:pt x="113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0" name="Google Shape;9162;p56"/>
              <p:cNvGrpSpPr/>
              <p:nvPr/>
            </p:nvGrpSpPr>
            <p:grpSpPr>
              <a:xfrm>
                <a:off x="5068855" y="3563980"/>
                <a:ext cx="53954" cy="46223"/>
                <a:chOff x="5068855" y="3563980"/>
                <a:chExt cx="53954" cy="46223"/>
              </a:xfrm>
            </p:grpSpPr>
            <p:sp>
              <p:nvSpPr>
                <p:cNvPr id="1789" name="Google Shape;9163;p56"/>
                <p:cNvSpPr/>
                <p:nvPr/>
              </p:nvSpPr>
              <p:spPr>
                <a:xfrm>
                  <a:off x="5068855" y="3563980"/>
                  <a:ext cx="53954" cy="46223"/>
                </a:xfrm>
                <a:custGeom>
                  <a:avLst/>
                  <a:gdLst/>
                  <a:ahLst/>
                  <a:cxnLst/>
                  <a:rect l="l" t="t" r="r" b="b"/>
                  <a:pathLst>
                    <a:path w="6860" h="5877" extrusionOk="0">
                      <a:moveTo>
                        <a:pt x="3909" y="0"/>
                      </a:moveTo>
                      <a:cubicBezTo>
                        <a:pt x="3187" y="0"/>
                        <a:pt x="2451" y="269"/>
                        <a:pt x="1852" y="868"/>
                      </a:cubicBezTo>
                      <a:cubicBezTo>
                        <a:pt x="1" y="2719"/>
                        <a:pt x="1307" y="5876"/>
                        <a:pt x="3920" y="5876"/>
                      </a:cubicBezTo>
                      <a:cubicBezTo>
                        <a:pt x="5541" y="5876"/>
                        <a:pt x="6848" y="4558"/>
                        <a:pt x="6860" y="2937"/>
                      </a:cubicBezTo>
                      <a:cubicBezTo>
                        <a:pt x="6860" y="1170"/>
                        <a:pt x="5416" y="0"/>
                        <a:pt x="390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9164;p56"/>
                <p:cNvSpPr/>
                <p:nvPr/>
              </p:nvSpPr>
              <p:spPr>
                <a:xfrm>
                  <a:off x="5086268" y="3573654"/>
                  <a:ext cx="26835" cy="26843"/>
                </a:xfrm>
                <a:custGeom>
                  <a:avLst/>
                  <a:gdLst/>
                  <a:ahLst/>
                  <a:cxnLst/>
                  <a:rect l="l" t="t" r="r" b="b"/>
                  <a:pathLst>
                    <a:path w="3412" h="3413" extrusionOk="0">
                      <a:moveTo>
                        <a:pt x="1706" y="1"/>
                      </a:moveTo>
                      <a:cubicBezTo>
                        <a:pt x="763" y="1"/>
                        <a:pt x="1" y="763"/>
                        <a:pt x="1" y="1707"/>
                      </a:cubicBezTo>
                      <a:cubicBezTo>
                        <a:pt x="1" y="2650"/>
                        <a:pt x="763" y="3412"/>
                        <a:pt x="1706" y="3412"/>
                      </a:cubicBezTo>
                      <a:cubicBezTo>
                        <a:pt x="2650" y="3412"/>
                        <a:pt x="3412" y="2650"/>
                        <a:pt x="3412" y="1707"/>
                      </a:cubicBezTo>
                      <a:cubicBezTo>
                        <a:pt x="3412" y="763"/>
                        <a:pt x="2650" y="1"/>
                        <a:pt x="1706"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1" name="Google Shape;9165;p56"/>
              <p:cNvGrpSpPr/>
              <p:nvPr/>
            </p:nvGrpSpPr>
            <p:grpSpPr>
              <a:xfrm>
                <a:off x="5037654" y="3392507"/>
                <a:ext cx="37870" cy="32451"/>
                <a:chOff x="5037654" y="3392507"/>
                <a:chExt cx="37870" cy="32451"/>
              </a:xfrm>
            </p:grpSpPr>
            <p:sp>
              <p:nvSpPr>
                <p:cNvPr id="1787" name="Google Shape;9166;p56"/>
                <p:cNvSpPr/>
                <p:nvPr/>
              </p:nvSpPr>
              <p:spPr>
                <a:xfrm>
                  <a:off x="5037654" y="3392507"/>
                  <a:ext cx="37870" cy="32451"/>
                </a:xfrm>
                <a:custGeom>
                  <a:avLst/>
                  <a:gdLst/>
                  <a:ahLst/>
                  <a:cxnLst/>
                  <a:rect l="l" t="t" r="r" b="b"/>
                  <a:pathLst>
                    <a:path w="4815" h="4126" extrusionOk="0">
                      <a:moveTo>
                        <a:pt x="2742" y="1"/>
                      </a:moveTo>
                      <a:cubicBezTo>
                        <a:pt x="2238" y="1"/>
                        <a:pt x="1724" y="188"/>
                        <a:pt x="1307" y="606"/>
                      </a:cubicBezTo>
                      <a:cubicBezTo>
                        <a:pt x="0" y="1912"/>
                        <a:pt x="919" y="4126"/>
                        <a:pt x="2758" y="4126"/>
                      </a:cubicBezTo>
                      <a:cubicBezTo>
                        <a:pt x="3895" y="4114"/>
                        <a:pt x="4815" y="3194"/>
                        <a:pt x="4815" y="2069"/>
                      </a:cubicBezTo>
                      <a:cubicBezTo>
                        <a:pt x="4815" y="824"/>
                        <a:pt x="3799" y="1"/>
                        <a:pt x="274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9167;p56"/>
                <p:cNvSpPr/>
                <p:nvPr/>
              </p:nvSpPr>
              <p:spPr>
                <a:xfrm>
                  <a:off x="5050592" y="3402213"/>
                  <a:ext cx="15227" cy="13064"/>
                </a:xfrm>
                <a:custGeom>
                  <a:avLst/>
                  <a:gdLst/>
                  <a:ahLst/>
                  <a:cxnLst/>
                  <a:rect l="l" t="t" r="r" b="b"/>
                  <a:pathLst>
                    <a:path w="1936" h="1661" extrusionOk="0">
                      <a:moveTo>
                        <a:pt x="1113" y="1"/>
                      </a:moveTo>
                      <a:cubicBezTo>
                        <a:pt x="375" y="1"/>
                        <a:pt x="0" y="896"/>
                        <a:pt x="520" y="1416"/>
                      </a:cubicBezTo>
                      <a:cubicBezTo>
                        <a:pt x="689" y="1585"/>
                        <a:pt x="898" y="1661"/>
                        <a:pt x="1103" y="1661"/>
                      </a:cubicBezTo>
                      <a:cubicBezTo>
                        <a:pt x="1528" y="1661"/>
                        <a:pt x="1936" y="1333"/>
                        <a:pt x="1936" y="835"/>
                      </a:cubicBezTo>
                      <a:cubicBezTo>
                        <a:pt x="1936" y="376"/>
                        <a:pt x="1573" y="1"/>
                        <a:pt x="111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2" name="Google Shape;9168;p56"/>
              <p:cNvGrpSpPr/>
              <p:nvPr/>
            </p:nvGrpSpPr>
            <p:grpSpPr>
              <a:xfrm>
                <a:off x="5456560" y="3368629"/>
                <a:ext cx="37870" cy="32451"/>
                <a:chOff x="5456560" y="3368629"/>
                <a:chExt cx="37870" cy="32451"/>
              </a:xfrm>
            </p:grpSpPr>
            <p:sp>
              <p:nvSpPr>
                <p:cNvPr id="1785" name="Google Shape;9169;p56"/>
                <p:cNvSpPr/>
                <p:nvPr/>
              </p:nvSpPr>
              <p:spPr>
                <a:xfrm>
                  <a:off x="5456560" y="3368629"/>
                  <a:ext cx="37870" cy="32451"/>
                </a:xfrm>
                <a:custGeom>
                  <a:avLst/>
                  <a:gdLst/>
                  <a:ahLst/>
                  <a:cxnLst/>
                  <a:rect l="l" t="t" r="r" b="b"/>
                  <a:pathLst>
                    <a:path w="4815" h="4126" extrusionOk="0">
                      <a:moveTo>
                        <a:pt x="2742" y="0"/>
                      </a:moveTo>
                      <a:cubicBezTo>
                        <a:pt x="2238" y="0"/>
                        <a:pt x="1724" y="187"/>
                        <a:pt x="1307" y="605"/>
                      </a:cubicBezTo>
                      <a:cubicBezTo>
                        <a:pt x="0" y="1912"/>
                        <a:pt x="920" y="4125"/>
                        <a:pt x="2758" y="4125"/>
                      </a:cubicBezTo>
                      <a:cubicBezTo>
                        <a:pt x="3895" y="4113"/>
                        <a:pt x="4815" y="3194"/>
                        <a:pt x="4815" y="2069"/>
                      </a:cubicBezTo>
                      <a:cubicBezTo>
                        <a:pt x="4815" y="824"/>
                        <a:pt x="3800" y="0"/>
                        <a:pt x="274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9170;p56"/>
                <p:cNvSpPr/>
                <p:nvPr/>
              </p:nvSpPr>
              <p:spPr>
                <a:xfrm>
                  <a:off x="5469498" y="3378334"/>
                  <a:ext cx="15227" cy="13064"/>
                </a:xfrm>
                <a:custGeom>
                  <a:avLst/>
                  <a:gdLst/>
                  <a:ahLst/>
                  <a:cxnLst/>
                  <a:rect l="l" t="t" r="r" b="b"/>
                  <a:pathLst>
                    <a:path w="1936" h="1661" extrusionOk="0">
                      <a:moveTo>
                        <a:pt x="1113" y="0"/>
                      </a:moveTo>
                      <a:cubicBezTo>
                        <a:pt x="375" y="0"/>
                        <a:pt x="0" y="895"/>
                        <a:pt x="520" y="1416"/>
                      </a:cubicBezTo>
                      <a:cubicBezTo>
                        <a:pt x="693" y="1585"/>
                        <a:pt x="903" y="1660"/>
                        <a:pt x="1108" y="1660"/>
                      </a:cubicBezTo>
                      <a:cubicBezTo>
                        <a:pt x="1533" y="1660"/>
                        <a:pt x="1936" y="1333"/>
                        <a:pt x="1936" y="835"/>
                      </a:cubicBezTo>
                      <a:cubicBezTo>
                        <a:pt x="1936" y="375"/>
                        <a:pt x="1573" y="0"/>
                        <a:pt x="1113"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3" name="Google Shape;9171;p56"/>
              <p:cNvGrpSpPr/>
              <p:nvPr/>
            </p:nvGrpSpPr>
            <p:grpSpPr>
              <a:xfrm>
                <a:off x="4755749" y="3501516"/>
                <a:ext cx="46246" cy="39608"/>
                <a:chOff x="4755749" y="3501516"/>
                <a:chExt cx="46246" cy="39608"/>
              </a:xfrm>
            </p:grpSpPr>
            <p:sp>
              <p:nvSpPr>
                <p:cNvPr id="1783" name="Google Shape;9172;p56"/>
                <p:cNvSpPr/>
                <p:nvPr/>
              </p:nvSpPr>
              <p:spPr>
                <a:xfrm>
                  <a:off x="4755749" y="3501516"/>
                  <a:ext cx="46246" cy="39608"/>
                </a:xfrm>
                <a:custGeom>
                  <a:avLst/>
                  <a:gdLst/>
                  <a:ahLst/>
                  <a:cxnLst/>
                  <a:rect l="l" t="t" r="r" b="b"/>
                  <a:pathLst>
                    <a:path w="5880" h="5036" extrusionOk="0">
                      <a:moveTo>
                        <a:pt x="3345" y="0"/>
                      </a:moveTo>
                      <a:cubicBezTo>
                        <a:pt x="2727" y="0"/>
                        <a:pt x="2097" y="229"/>
                        <a:pt x="1585" y="741"/>
                      </a:cubicBezTo>
                      <a:cubicBezTo>
                        <a:pt x="0" y="2326"/>
                        <a:pt x="1125" y="5036"/>
                        <a:pt x="3363" y="5036"/>
                      </a:cubicBezTo>
                      <a:cubicBezTo>
                        <a:pt x="4754" y="5036"/>
                        <a:pt x="5879" y="3911"/>
                        <a:pt x="5879" y="2520"/>
                      </a:cubicBezTo>
                      <a:cubicBezTo>
                        <a:pt x="5879" y="1005"/>
                        <a:pt x="4638" y="0"/>
                        <a:pt x="334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9173;p56"/>
                <p:cNvSpPr/>
                <p:nvPr/>
              </p:nvSpPr>
              <p:spPr>
                <a:xfrm>
                  <a:off x="4768687" y="3511245"/>
                  <a:ext cx="23697" cy="20221"/>
                </a:xfrm>
                <a:custGeom>
                  <a:avLst/>
                  <a:gdLst/>
                  <a:ahLst/>
                  <a:cxnLst/>
                  <a:rect l="l" t="t" r="r" b="b"/>
                  <a:pathLst>
                    <a:path w="3013" h="2571" extrusionOk="0">
                      <a:moveTo>
                        <a:pt x="1718" y="0"/>
                      </a:moveTo>
                      <a:cubicBezTo>
                        <a:pt x="569" y="0"/>
                        <a:pt x="0" y="1379"/>
                        <a:pt x="811" y="2190"/>
                      </a:cubicBezTo>
                      <a:cubicBezTo>
                        <a:pt x="1074" y="2453"/>
                        <a:pt x="1398" y="2571"/>
                        <a:pt x="1715" y="2571"/>
                      </a:cubicBezTo>
                      <a:cubicBezTo>
                        <a:pt x="2377" y="2571"/>
                        <a:pt x="3013" y="2059"/>
                        <a:pt x="3013" y="1283"/>
                      </a:cubicBezTo>
                      <a:cubicBezTo>
                        <a:pt x="3013" y="581"/>
                        <a:pt x="2432" y="0"/>
                        <a:pt x="1718"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4" name="Google Shape;9174;p56"/>
              <p:cNvGrpSpPr/>
              <p:nvPr/>
            </p:nvGrpSpPr>
            <p:grpSpPr>
              <a:xfrm>
                <a:off x="4681346" y="3485582"/>
                <a:ext cx="37783" cy="32427"/>
                <a:chOff x="4681346" y="3485582"/>
                <a:chExt cx="37783" cy="32427"/>
              </a:xfrm>
            </p:grpSpPr>
            <p:sp>
              <p:nvSpPr>
                <p:cNvPr id="1781" name="Google Shape;9175;p56"/>
                <p:cNvSpPr/>
                <p:nvPr/>
              </p:nvSpPr>
              <p:spPr>
                <a:xfrm>
                  <a:off x="4681346" y="3485582"/>
                  <a:ext cx="37783" cy="32427"/>
                </a:xfrm>
                <a:custGeom>
                  <a:avLst/>
                  <a:gdLst/>
                  <a:ahLst/>
                  <a:cxnLst/>
                  <a:rect l="l" t="t" r="r" b="b"/>
                  <a:pathLst>
                    <a:path w="4804" h="4123" extrusionOk="0">
                      <a:moveTo>
                        <a:pt x="2738" y="1"/>
                      </a:moveTo>
                      <a:cubicBezTo>
                        <a:pt x="2231" y="1"/>
                        <a:pt x="1715" y="191"/>
                        <a:pt x="1295" y="614"/>
                      </a:cubicBezTo>
                      <a:cubicBezTo>
                        <a:pt x="1" y="1909"/>
                        <a:pt x="920" y="4122"/>
                        <a:pt x="2747" y="4122"/>
                      </a:cubicBezTo>
                      <a:cubicBezTo>
                        <a:pt x="3884" y="4122"/>
                        <a:pt x="4803" y="3203"/>
                        <a:pt x="4803" y="2066"/>
                      </a:cubicBezTo>
                      <a:cubicBezTo>
                        <a:pt x="4803" y="824"/>
                        <a:pt x="3793" y="1"/>
                        <a:pt x="2738"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9176;p56"/>
                <p:cNvSpPr/>
                <p:nvPr/>
              </p:nvSpPr>
              <p:spPr>
                <a:xfrm>
                  <a:off x="4696479" y="3495263"/>
                  <a:ext cx="13040" cy="13040"/>
                </a:xfrm>
                <a:custGeom>
                  <a:avLst/>
                  <a:gdLst/>
                  <a:ahLst/>
                  <a:cxnLst/>
                  <a:rect l="l" t="t" r="r" b="b"/>
                  <a:pathLst>
                    <a:path w="1658" h="1658" extrusionOk="0">
                      <a:moveTo>
                        <a:pt x="823" y="0"/>
                      </a:moveTo>
                      <a:cubicBezTo>
                        <a:pt x="363" y="0"/>
                        <a:pt x="0" y="375"/>
                        <a:pt x="0" y="835"/>
                      </a:cubicBezTo>
                      <a:cubicBezTo>
                        <a:pt x="0" y="1295"/>
                        <a:pt x="363" y="1657"/>
                        <a:pt x="823" y="1657"/>
                      </a:cubicBezTo>
                      <a:cubicBezTo>
                        <a:pt x="1282" y="1657"/>
                        <a:pt x="1657" y="1295"/>
                        <a:pt x="1657" y="835"/>
                      </a:cubicBezTo>
                      <a:cubicBezTo>
                        <a:pt x="1657" y="375"/>
                        <a:pt x="1282" y="0"/>
                        <a:pt x="823"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5" name="Google Shape;9177;p56"/>
              <p:cNvGrpSpPr/>
              <p:nvPr/>
            </p:nvGrpSpPr>
            <p:grpSpPr>
              <a:xfrm>
                <a:off x="4767067" y="3291088"/>
                <a:ext cx="37878" cy="32451"/>
                <a:chOff x="4767067" y="3291088"/>
                <a:chExt cx="37878" cy="32451"/>
              </a:xfrm>
            </p:grpSpPr>
            <p:sp>
              <p:nvSpPr>
                <p:cNvPr id="1779" name="Google Shape;9178;p56"/>
                <p:cNvSpPr/>
                <p:nvPr/>
              </p:nvSpPr>
              <p:spPr>
                <a:xfrm>
                  <a:off x="4767067" y="3291088"/>
                  <a:ext cx="37878" cy="32451"/>
                </a:xfrm>
                <a:custGeom>
                  <a:avLst/>
                  <a:gdLst/>
                  <a:ahLst/>
                  <a:cxnLst/>
                  <a:rect l="l" t="t" r="r" b="b"/>
                  <a:pathLst>
                    <a:path w="4816" h="4126" extrusionOk="0">
                      <a:moveTo>
                        <a:pt x="2739" y="0"/>
                      </a:moveTo>
                      <a:cubicBezTo>
                        <a:pt x="2233" y="0"/>
                        <a:pt x="1717" y="188"/>
                        <a:pt x="1295" y="605"/>
                      </a:cubicBezTo>
                      <a:cubicBezTo>
                        <a:pt x="1" y="1900"/>
                        <a:pt x="920" y="4126"/>
                        <a:pt x="2759" y="4126"/>
                      </a:cubicBezTo>
                      <a:cubicBezTo>
                        <a:pt x="3884" y="4113"/>
                        <a:pt x="4803" y="3206"/>
                        <a:pt x="4815" y="2069"/>
                      </a:cubicBezTo>
                      <a:cubicBezTo>
                        <a:pt x="4815" y="824"/>
                        <a:pt x="3800" y="0"/>
                        <a:pt x="273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9179;p56"/>
                <p:cNvSpPr/>
                <p:nvPr/>
              </p:nvSpPr>
              <p:spPr>
                <a:xfrm>
                  <a:off x="4780036" y="3300888"/>
                  <a:ext cx="15203" cy="13009"/>
                </a:xfrm>
                <a:custGeom>
                  <a:avLst/>
                  <a:gdLst/>
                  <a:ahLst/>
                  <a:cxnLst/>
                  <a:rect l="l" t="t" r="r" b="b"/>
                  <a:pathLst>
                    <a:path w="1933" h="1654" extrusionOk="0">
                      <a:moveTo>
                        <a:pt x="1131" y="0"/>
                      </a:moveTo>
                      <a:cubicBezTo>
                        <a:pt x="1124" y="0"/>
                        <a:pt x="1117" y="0"/>
                        <a:pt x="1110" y="1"/>
                      </a:cubicBezTo>
                      <a:cubicBezTo>
                        <a:pt x="1105" y="0"/>
                        <a:pt x="1100" y="0"/>
                        <a:pt x="1095" y="0"/>
                      </a:cubicBezTo>
                      <a:cubicBezTo>
                        <a:pt x="367" y="0"/>
                        <a:pt x="0" y="887"/>
                        <a:pt x="517" y="1404"/>
                      </a:cubicBezTo>
                      <a:cubicBezTo>
                        <a:pt x="686" y="1577"/>
                        <a:pt x="895" y="1654"/>
                        <a:pt x="1100" y="1654"/>
                      </a:cubicBezTo>
                      <a:cubicBezTo>
                        <a:pt x="1525" y="1654"/>
                        <a:pt x="1932" y="1321"/>
                        <a:pt x="1932" y="823"/>
                      </a:cubicBezTo>
                      <a:cubicBezTo>
                        <a:pt x="1932" y="371"/>
                        <a:pt x="1569" y="0"/>
                        <a:pt x="1131"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6" name="Google Shape;9180;p56"/>
              <p:cNvGrpSpPr/>
              <p:nvPr/>
            </p:nvGrpSpPr>
            <p:grpSpPr>
              <a:xfrm>
                <a:off x="4687819" y="3405539"/>
                <a:ext cx="37776" cy="32451"/>
                <a:chOff x="4687819" y="3405539"/>
                <a:chExt cx="37776" cy="32451"/>
              </a:xfrm>
            </p:grpSpPr>
            <p:sp>
              <p:nvSpPr>
                <p:cNvPr id="1777" name="Google Shape;9181;p56"/>
                <p:cNvSpPr/>
                <p:nvPr/>
              </p:nvSpPr>
              <p:spPr>
                <a:xfrm>
                  <a:off x="4687819" y="3405539"/>
                  <a:ext cx="37776" cy="32451"/>
                </a:xfrm>
                <a:custGeom>
                  <a:avLst/>
                  <a:gdLst/>
                  <a:ahLst/>
                  <a:cxnLst/>
                  <a:rect l="l" t="t" r="r" b="b"/>
                  <a:pathLst>
                    <a:path w="4803" h="4126" extrusionOk="0">
                      <a:moveTo>
                        <a:pt x="2730" y="1"/>
                      </a:moveTo>
                      <a:cubicBezTo>
                        <a:pt x="2226" y="1"/>
                        <a:pt x="1712" y="188"/>
                        <a:pt x="1295" y="606"/>
                      </a:cubicBezTo>
                      <a:cubicBezTo>
                        <a:pt x="0" y="1912"/>
                        <a:pt x="920" y="4126"/>
                        <a:pt x="2758" y="4126"/>
                      </a:cubicBezTo>
                      <a:cubicBezTo>
                        <a:pt x="3883" y="4114"/>
                        <a:pt x="4803" y="3195"/>
                        <a:pt x="4803" y="2070"/>
                      </a:cubicBezTo>
                      <a:cubicBezTo>
                        <a:pt x="4803" y="824"/>
                        <a:pt x="3787" y="1"/>
                        <a:pt x="273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9182;p56"/>
                <p:cNvSpPr/>
                <p:nvPr/>
              </p:nvSpPr>
              <p:spPr>
                <a:xfrm>
                  <a:off x="4702944" y="3415245"/>
                  <a:ext cx="13040" cy="13048"/>
                </a:xfrm>
                <a:custGeom>
                  <a:avLst/>
                  <a:gdLst/>
                  <a:ahLst/>
                  <a:cxnLst/>
                  <a:rect l="l" t="t" r="r" b="b"/>
                  <a:pathLst>
                    <a:path w="1658" h="1659" extrusionOk="0">
                      <a:moveTo>
                        <a:pt x="823" y="1"/>
                      </a:moveTo>
                      <a:cubicBezTo>
                        <a:pt x="376" y="1"/>
                        <a:pt x="1" y="376"/>
                        <a:pt x="1" y="836"/>
                      </a:cubicBezTo>
                      <a:cubicBezTo>
                        <a:pt x="1" y="1295"/>
                        <a:pt x="376" y="1658"/>
                        <a:pt x="823" y="1658"/>
                      </a:cubicBezTo>
                      <a:cubicBezTo>
                        <a:pt x="1283" y="1658"/>
                        <a:pt x="1658" y="1295"/>
                        <a:pt x="1658" y="836"/>
                      </a:cubicBezTo>
                      <a:cubicBezTo>
                        <a:pt x="1658" y="376"/>
                        <a:pt x="1283" y="1"/>
                        <a:pt x="82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7" name="Google Shape;9183;p56"/>
              <p:cNvGrpSpPr/>
              <p:nvPr/>
            </p:nvGrpSpPr>
            <p:grpSpPr>
              <a:xfrm>
                <a:off x="4923101" y="3444809"/>
                <a:ext cx="52813" cy="45318"/>
                <a:chOff x="4923101" y="3444809"/>
                <a:chExt cx="52813" cy="45318"/>
              </a:xfrm>
            </p:grpSpPr>
            <p:sp>
              <p:nvSpPr>
                <p:cNvPr id="1775" name="Google Shape;9184;p56"/>
                <p:cNvSpPr/>
                <p:nvPr/>
              </p:nvSpPr>
              <p:spPr>
                <a:xfrm>
                  <a:off x="4923101" y="3444809"/>
                  <a:ext cx="52813" cy="45318"/>
                </a:xfrm>
                <a:custGeom>
                  <a:avLst/>
                  <a:gdLst/>
                  <a:ahLst/>
                  <a:cxnLst/>
                  <a:rect l="l" t="t" r="r" b="b"/>
                  <a:pathLst>
                    <a:path w="6715" h="5762" extrusionOk="0">
                      <a:moveTo>
                        <a:pt x="3823" y="1"/>
                      </a:moveTo>
                      <a:cubicBezTo>
                        <a:pt x="3117" y="1"/>
                        <a:pt x="2398" y="263"/>
                        <a:pt x="1815" y="851"/>
                      </a:cubicBezTo>
                      <a:cubicBezTo>
                        <a:pt x="1" y="2665"/>
                        <a:pt x="1283" y="5762"/>
                        <a:pt x="3847" y="5762"/>
                      </a:cubicBezTo>
                      <a:cubicBezTo>
                        <a:pt x="5432" y="5762"/>
                        <a:pt x="6714" y="4468"/>
                        <a:pt x="6714" y="2883"/>
                      </a:cubicBezTo>
                      <a:cubicBezTo>
                        <a:pt x="6714" y="1148"/>
                        <a:pt x="5298" y="1"/>
                        <a:pt x="382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9185;p56"/>
                <p:cNvSpPr/>
                <p:nvPr/>
              </p:nvSpPr>
              <p:spPr>
                <a:xfrm>
                  <a:off x="4936039" y="3454538"/>
                  <a:ext cx="30265" cy="25915"/>
                </a:xfrm>
                <a:custGeom>
                  <a:avLst/>
                  <a:gdLst/>
                  <a:ahLst/>
                  <a:cxnLst/>
                  <a:rect l="l" t="t" r="r" b="b"/>
                  <a:pathLst>
                    <a:path w="3848" h="3295" extrusionOk="0">
                      <a:moveTo>
                        <a:pt x="2202" y="1"/>
                      </a:moveTo>
                      <a:cubicBezTo>
                        <a:pt x="727" y="1"/>
                        <a:pt x="1" y="1779"/>
                        <a:pt x="1029" y="2807"/>
                      </a:cubicBezTo>
                      <a:cubicBezTo>
                        <a:pt x="1365" y="3144"/>
                        <a:pt x="1779" y="3294"/>
                        <a:pt x="2185" y="3294"/>
                      </a:cubicBezTo>
                      <a:cubicBezTo>
                        <a:pt x="3034" y="3294"/>
                        <a:pt x="3847" y="2636"/>
                        <a:pt x="3847" y="1646"/>
                      </a:cubicBezTo>
                      <a:cubicBezTo>
                        <a:pt x="3847" y="739"/>
                        <a:pt x="3110" y="1"/>
                        <a:pt x="2202"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8" name="Google Shape;9186;p56"/>
              <p:cNvGrpSpPr/>
              <p:nvPr/>
            </p:nvGrpSpPr>
            <p:grpSpPr>
              <a:xfrm>
                <a:off x="4846040" y="3654750"/>
                <a:ext cx="31405" cy="26993"/>
                <a:chOff x="4846040" y="3654750"/>
                <a:chExt cx="31405" cy="26993"/>
              </a:xfrm>
            </p:grpSpPr>
            <p:sp>
              <p:nvSpPr>
                <p:cNvPr id="1773" name="Google Shape;9187;p56"/>
                <p:cNvSpPr/>
                <p:nvPr/>
              </p:nvSpPr>
              <p:spPr>
                <a:xfrm>
                  <a:off x="4846040" y="3654750"/>
                  <a:ext cx="31405" cy="26993"/>
                </a:xfrm>
                <a:custGeom>
                  <a:avLst/>
                  <a:gdLst/>
                  <a:ahLst/>
                  <a:cxnLst/>
                  <a:rect l="l" t="t" r="r" b="b"/>
                  <a:pathLst>
                    <a:path w="3993" h="3432" extrusionOk="0">
                      <a:moveTo>
                        <a:pt x="2272" y="0"/>
                      </a:moveTo>
                      <a:cubicBezTo>
                        <a:pt x="1853" y="0"/>
                        <a:pt x="1425" y="156"/>
                        <a:pt x="1077" y="504"/>
                      </a:cubicBezTo>
                      <a:cubicBezTo>
                        <a:pt x="0" y="1581"/>
                        <a:pt x="750" y="3432"/>
                        <a:pt x="2274" y="3432"/>
                      </a:cubicBezTo>
                      <a:cubicBezTo>
                        <a:pt x="3218" y="3432"/>
                        <a:pt x="3992" y="2658"/>
                        <a:pt x="3992" y="1714"/>
                      </a:cubicBezTo>
                      <a:cubicBezTo>
                        <a:pt x="3992" y="683"/>
                        <a:pt x="3150" y="0"/>
                        <a:pt x="227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9188;p56"/>
                <p:cNvSpPr/>
                <p:nvPr/>
              </p:nvSpPr>
              <p:spPr>
                <a:xfrm>
                  <a:off x="4858883" y="3664424"/>
                  <a:ext cx="8856" cy="7676"/>
                </a:xfrm>
                <a:custGeom>
                  <a:avLst/>
                  <a:gdLst/>
                  <a:ahLst/>
                  <a:cxnLst/>
                  <a:rect l="l" t="t" r="r" b="b"/>
                  <a:pathLst>
                    <a:path w="1126" h="976" extrusionOk="0">
                      <a:moveTo>
                        <a:pt x="641" y="0"/>
                      </a:moveTo>
                      <a:cubicBezTo>
                        <a:pt x="218" y="0"/>
                        <a:pt x="0" y="520"/>
                        <a:pt x="303" y="835"/>
                      </a:cubicBezTo>
                      <a:cubicBezTo>
                        <a:pt x="400" y="932"/>
                        <a:pt x="519" y="975"/>
                        <a:pt x="636" y="975"/>
                      </a:cubicBezTo>
                      <a:cubicBezTo>
                        <a:pt x="885" y="975"/>
                        <a:pt x="1125" y="780"/>
                        <a:pt x="1125" y="484"/>
                      </a:cubicBezTo>
                      <a:cubicBezTo>
                        <a:pt x="1125" y="218"/>
                        <a:pt x="907" y="0"/>
                        <a:pt x="641"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9" name="Google Shape;9189;p56"/>
              <p:cNvGrpSpPr/>
              <p:nvPr/>
            </p:nvGrpSpPr>
            <p:grpSpPr>
              <a:xfrm>
                <a:off x="4925673" y="3691700"/>
                <a:ext cx="40253" cy="34472"/>
                <a:chOff x="4925673" y="3691700"/>
                <a:chExt cx="40253" cy="34472"/>
              </a:xfrm>
            </p:grpSpPr>
            <p:sp>
              <p:nvSpPr>
                <p:cNvPr id="1771" name="Google Shape;9190;p56"/>
                <p:cNvSpPr/>
                <p:nvPr/>
              </p:nvSpPr>
              <p:spPr>
                <a:xfrm>
                  <a:off x="4925673" y="3691700"/>
                  <a:ext cx="40253" cy="34472"/>
                </a:xfrm>
                <a:custGeom>
                  <a:avLst/>
                  <a:gdLst/>
                  <a:ahLst/>
                  <a:cxnLst/>
                  <a:rect l="l" t="t" r="r" b="b"/>
                  <a:pathLst>
                    <a:path w="5118" h="4383" extrusionOk="0">
                      <a:moveTo>
                        <a:pt x="2908" y="0"/>
                      </a:moveTo>
                      <a:cubicBezTo>
                        <a:pt x="2371" y="0"/>
                        <a:pt x="1825" y="200"/>
                        <a:pt x="1379" y="645"/>
                      </a:cubicBezTo>
                      <a:cubicBezTo>
                        <a:pt x="0" y="2024"/>
                        <a:pt x="968" y="4383"/>
                        <a:pt x="2915" y="4383"/>
                      </a:cubicBezTo>
                      <a:cubicBezTo>
                        <a:pt x="4125" y="4383"/>
                        <a:pt x="5105" y="3403"/>
                        <a:pt x="5117" y="2193"/>
                      </a:cubicBezTo>
                      <a:cubicBezTo>
                        <a:pt x="5109" y="875"/>
                        <a:pt x="4031" y="0"/>
                        <a:pt x="290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9191;p56"/>
                <p:cNvSpPr/>
                <p:nvPr/>
              </p:nvSpPr>
              <p:spPr>
                <a:xfrm>
                  <a:off x="4938516" y="3701334"/>
                  <a:ext cx="17704" cy="15187"/>
                </a:xfrm>
                <a:custGeom>
                  <a:avLst/>
                  <a:gdLst/>
                  <a:ahLst/>
                  <a:cxnLst/>
                  <a:rect l="l" t="t" r="r" b="b"/>
                  <a:pathLst>
                    <a:path w="2251" h="1931" extrusionOk="0">
                      <a:moveTo>
                        <a:pt x="1295" y="1"/>
                      </a:moveTo>
                      <a:cubicBezTo>
                        <a:pt x="436" y="1"/>
                        <a:pt x="0" y="1041"/>
                        <a:pt x="605" y="1646"/>
                      </a:cubicBezTo>
                      <a:cubicBezTo>
                        <a:pt x="801" y="1842"/>
                        <a:pt x="1043" y="1930"/>
                        <a:pt x="1281" y="1930"/>
                      </a:cubicBezTo>
                      <a:cubicBezTo>
                        <a:pt x="1775" y="1930"/>
                        <a:pt x="2250" y="1549"/>
                        <a:pt x="2250" y="968"/>
                      </a:cubicBezTo>
                      <a:cubicBezTo>
                        <a:pt x="2250" y="436"/>
                        <a:pt x="1827" y="1"/>
                        <a:pt x="129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0" name="Google Shape;9192;p56"/>
              <p:cNvGrpSpPr/>
              <p:nvPr/>
            </p:nvGrpSpPr>
            <p:grpSpPr>
              <a:xfrm>
                <a:off x="4894653" y="3740848"/>
                <a:ext cx="31405" cy="26906"/>
                <a:chOff x="4894653" y="3740848"/>
                <a:chExt cx="31405" cy="26906"/>
              </a:xfrm>
            </p:grpSpPr>
            <p:sp>
              <p:nvSpPr>
                <p:cNvPr id="1769" name="Google Shape;9193;p56"/>
                <p:cNvSpPr/>
                <p:nvPr/>
              </p:nvSpPr>
              <p:spPr>
                <a:xfrm>
                  <a:off x="4894653" y="3740848"/>
                  <a:ext cx="31405" cy="26906"/>
                </a:xfrm>
                <a:custGeom>
                  <a:avLst/>
                  <a:gdLst/>
                  <a:ahLst/>
                  <a:cxnLst/>
                  <a:rect l="l" t="t" r="r" b="b"/>
                  <a:pathLst>
                    <a:path w="3993" h="3421" extrusionOk="0">
                      <a:moveTo>
                        <a:pt x="2273" y="1"/>
                      </a:moveTo>
                      <a:cubicBezTo>
                        <a:pt x="1853" y="1"/>
                        <a:pt x="1425" y="157"/>
                        <a:pt x="1077" y="505"/>
                      </a:cubicBezTo>
                      <a:cubicBezTo>
                        <a:pt x="1" y="1582"/>
                        <a:pt x="763" y="3420"/>
                        <a:pt x="2287" y="3420"/>
                      </a:cubicBezTo>
                      <a:cubicBezTo>
                        <a:pt x="3230" y="3420"/>
                        <a:pt x="3993" y="2658"/>
                        <a:pt x="3993" y="1715"/>
                      </a:cubicBezTo>
                      <a:cubicBezTo>
                        <a:pt x="3993" y="683"/>
                        <a:pt x="3151" y="1"/>
                        <a:pt x="227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9194;p56"/>
                <p:cNvSpPr/>
                <p:nvPr/>
              </p:nvSpPr>
              <p:spPr>
                <a:xfrm>
                  <a:off x="4907497" y="3750522"/>
                  <a:ext cx="8950" cy="7605"/>
                </a:xfrm>
                <a:custGeom>
                  <a:avLst/>
                  <a:gdLst/>
                  <a:ahLst/>
                  <a:cxnLst/>
                  <a:rect l="l" t="t" r="r" b="b"/>
                  <a:pathLst>
                    <a:path w="1138" h="967" extrusionOk="0">
                      <a:moveTo>
                        <a:pt x="654" y="1"/>
                      </a:moveTo>
                      <a:cubicBezTo>
                        <a:pt x="218" y="1"/>
                        <a:pt x="1" y="521"/>
                        <a:pt x="303" y="823"/>
                      </a:cubicBezTo>
                      <a:cubicBezTo>
                        <a:pt x="406" y="922"/>
                        <a:pt x="531" y="967"/>
                        <a:pt x="652" y="967"/>
                      </a:cubicBezTo>
                      <a:cubicBezTo>
                        <a:pt x="902" y="967"/>
                        <a:pt x="1138" y="778"/>
                        <a:pt x="1138" y="485"/>
                      </a:cubicBezTo>
                      <a:cubicBezTo>
                        <a:pt x="1138" y="219"/>
                        <a:pt x="920" y="1"/>
                        <a:pt x="65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1" name="Google Shape;9195;p56"/>
              <p:cNvGrpSpPr/>
              <p:nvPr/>
            </p:nvGrpSpPr>
            <p:grpSpPr>
              <a:xfrm>
                <a:off x="4962300" y="3696348"/>
                <a:ext cx="38255" cy="32773"/>
                <a:chOff x="4962300" y="3696348"/>
                <a:chExt cx="38255" cy="32773"/>
              </a:xfrm>
            </p:grpSpPr>
            <p:sp>
              <p:nvSpPr>
                <p:cNvPr id="1767" name="Google Shape;9196;p56"/>
                <p:cNvSpPr/>
                <p:nvPr/>
              </p:nvSpPr>
              <p:spPr>
                <a:xfrm>
                  <a:off x="4962300" y="3696348"/>
                  <a:ext cx="38255" cy="32773"/>
                </a:xfrm>
                <a:custGeom>
                  <a:avLst/>
                  <a:gdLst/>
                  <a:ahLst/>
                  <a:cxnLst/>
                  <a:rect l="l" t="t" r="r" b="b"/>
                  <a:pathLst>
                    <a:path w="4864" h="4167" extrusionOk="0">
                      <a:moveTo>
                        <a:pt x="2767" y="1"/>
                      </a:moveTo>
                      <a:cubicBezTo>
                        <a:pt x="2259" y="1"/>
                        <a:pt x="1740" y="189"/>
                        <a:pt x="1319" y="611"/>
                      </a:cubicBezTo>
                      <a:cubicBezTo>
                        <a:pt x="0" y="1929"/>
                        <a:pt x="932" y="4167"/>
                        <a:pt x="2783" y="4167"/>
                      </a:cubicBezTo>
                      <a:cubicBezTo>
                        <a:pt x="3932" y="4167"/>
                        <a:pt x="4863" y="3236"/>
                        <a:pt x="4863" y="2086"/>
                      </a:cubicBezTo>
                      <a:cubicBezTo>
                        <a:pt x="4863" y="833"/>
                        <a:pt x="3836" y="1"/>
                        <a:pt x="276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9197;p56"/>
                <p:cNvSpPr/>
                <p:nvPr/>
              </p:nvSpPr>
              <p:spPr>
                <a:xfrm>
                  <a:off x="4975238" y="3706093"/>
                  <a:ext cx="15612" cy="13386"/>
                </a:xfrm>
                <a:custGeom>
                  <a:avLst/>
                  <a:gdLst/>
                  <a:ahLst/>
                  <a:cxnLst/>
                  <a:rect l="l" t="t" r="r" b="b"/>
                  <a:pathLst>
                    <a:path w="1985" h="1702" extrusionOk="0">
                      <a:moveTo>
                        <a:pt x="1138" y="1"/>
                      </a:moveTo>
                      <a:cubicBezTo>
                        <a:pt x="388" y="1"/>
                        <a:pt x="1" y="908"/>
                        <a:pt x="533" y="1452"/>
                      </a:cubicBezTo>
                      <a:cubicBezTo>
                        <a:pt x="709" y="1624"/>
                        <a:pt x="923" y="1702"/>
                        <a:pt x="1132" y="1702"/>
                      </a:cubicBezTo>
                      <a:cubicBezTo>
                        <a:pt x="1569" y="1702"/>
                        <a:pt x="1984" y="1363"/>
                        <a:pt x="1984" y="847"/>
                      </a:cubicBezTo>
                      <a:cubicBezTo>
                        <a:pt x="1984" y="376"/>
                        <a:pt x="1609" y="1"/>
                        <a:pt x="1138"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2" name="Google Shape;9198;p56"/>
              <p:cNvGrpSpPr/>
              <p:nvPr/>
            </p:nvGrpSpPr>
            <p:grpSpPr>
              <a:xfrm>
                <a:off x="4980185" y="3743349"/>
                <a:ext cx="31499" cy="26969"/>
                <a:chOff x="4980185" y="3743349"/>
                <a:chExt cx="31499" cy="26969"/>
              </a:xfrm>
            </p:grpSpPr>
            <p:sp>
              <p:nvSpPr>
                <p:cNvPr id="1765" name="Google Shape;9199;p56"/>
                <p:cNvSpPr/>
                <p:nvPr/>
              </p:nvSpPr>
              <p:spPr>
                <a:xfrm>
                  <a:off x="4980185" y="3743349"/>
                  <a:ext cx="31499" cy="26969"/>
                </a:xfrm>
                <a:custGeom>
                  <a:avLst/>
                  <a:gdLst/>
                  <a:ahLst/>
                  <a:cxnLst/>
                  <a:rect l="l" t="t" r="r" b="b"/>
                  <a:pathLst>
                    <a:path w="4005" h="3429" extrusionOk="0">
                      <a:moveTo>
                        <a:pt x="2274" y="0"/>
                      </a:moveTo>
                      <a:cubicBezTo>
                        <a:pt x="1855" y="0"/>
                        <a:pt x="1427" y="155"/>
                        <a:pt x="1077" y="501"/>
                      </a:cubicBezTo>
                      <a:cubicBezTo>
                        <a:pt x="1" y="1578"/>
                        <a:pt x="763" y="3429"/>
                        <a:pt x="2287" y="3429"/>
                      </a:cubicBezTo>
                      <a:cubicBezTo>
                        <a:pt x="3230" y="3429"/>
                        <a:pt x="3993" y="2667"/>
                        <a:pt x="4005" y="1723"/>
                      </a:cubicBezTo>
                      <a:cubicBezTo>
                        <a:pt x="4005" y="689"/>
                        <a:pt x="3158" y="0"/>
                        <a:pt x="227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9200;p56"/>
                <p:cNvSpPr/>
                <p:nvPr/>
              </p:nvSpPr>
              <p:spPr>
                <a:xfrm>
                  <a:off x="4993123" y="3753094"/>
                  <a:ext cx="8856" cy="7605"/>
                </a:xfrm>
                <a:custGeom>
                  <a:avLst/>
                  <a:gdLst/>
                  <a:ahLst/>
                  <a:cxnLst/>
                  <a:rect l="l" t="t" r="r" b="b"/>
                  <a:pathLst>
                    <a:path w="1126" h="967" extrusionOk="0">
                      <a:moveTo>
                        <a:pt x="642" y="0"/>
                      </a:moveTo>
                      <a:cubicBezTo>
                        <a:pt x="206" y="0"/>
                        <a:pt x="1" y="521"/>
                        <a:pt x="303" y="823"/>
                      </a:cubicBezTo>
                      <a:cubicBezTo>
                        <a:pt x="402" y="922"/>
                        <a:pt x="524" y="966"/>
                        <a:pt x="644" y="966"/>
                      </a:cubicBezTo>
                      <a:cubicBezTo>
                        <a:pt x="890" y="966"/>
                        <a:pt x="1126" y="777"/>
                        <a:pt x="1126" y="484"/>
                      </a:cubicBezTo>
                      <a:cubicBezTo>
                        <a:pt x="1126" y="218"/>
                        <a:pt x="908" y="0"/>
                        <a:pt x="642"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3" name="Google Shape;9201;p56"/>
              <p:cNvGrpSpPr/>
              <p:nvPr/>
            </p:nvGrpSpPr>
            <p:grpSpPr>
              <a:xfrm>
                <a:off x="5013768" y="3734312"/>
                <a:ext cx="31499" cy="26969"/>
                <a:chOff x="5013768" y="3734312"/>
                <a:chExt cx="31499" cy="26969"/>
              </a:xfrm>
            </p:grpSpPr>
            <p:sp>
              <p:nvSpPr>
                <p:cNvPr id="1763" name="Google Shape;9202;p56"/>
                <p:cNvSpPr/>
                <p:nvPr/>
              </p:nvSpPr>
              <p:spPr>
                <a:xfrm>
                  <a:off x="5013768" y="3734312"/>
                  <a:ext cx="31499" cy="26969"/>
                </a:xfrm>
                <a:custGeom>
                  <a:avLst/>
                  <a:gdLst/>
                  <a:ahLst/>
                  <a:cxnLst/>
                  <a:rect l="l" t="t" r="r" b="b"/>
                  <a:pathLst>
                    <a:path w="4005" h="3429" extrusionOk="0">
                      <a:moveTo>
                        <a:pt x="2281" y="1"/>
                      </a:moveTo>
                      <a:cubicBezTo>
                        <a:pt x="1858" y="1"/>
                        <a:pt x="1428" y="159"/>
                        <a:pt x="1077" y="513"/>
                      </a:cubicBezTo>
                      <a:cubicBezTo>
                        <a:pt x="1" y="1590"/>
                        <a:pt x="775" y="3429"/>
                        <a:pt x="2299" y="3429"/>
                      </a:cubicBezTo>
                      <a:cubicBezTo>
                        <a:pt x="3231" y="3417"/>
                        <a:pt x="3993" y="2655"/>
                        <a:pt x="4005" y="1711"/>
                      </a:cubicBezTo>
                      <a:cubicBezTo>
                        <a:pt x="3997" y="682"/>
                        <a:pt x="3157" y="1"/>
                        <a:pt x="228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9203;p56"/>
                <p:cNvSpPr/>
                <p:nvPr/>
              </p:nvSpPr>
              <p:spPr>
                <a:xfrm>
                  <a:off x="5028043" y="3743963"/>
                  <a:ext cx="7621" cy="7613"/>
                </a:xfrm>
                <a:custGeom>
                  <a:avLst/>
                  <a:gdLst/>
                  <a:ahLst/>
                  <a:cxnLst/>
                  <a:rect l="l" t="t" r="r" b="b"/>
                  <a:pathLst>
                    <a:path w="969" h="968" extrusionOk="0">
                      <a:moveTo>
                        <a:pt x="484" y="0"/>
                      </a:moveTo>
                      <a:cubicBezTo>
                        <a:pt x="218" y="0"/>
                        <a:pt x="0" y="218"/>
                        <a:pt x="0" y="484"/>
                      </a:cubicBezTo>
                      <a:cubicBezTo>
                        <a:pt x="0" y="750"/>
                        <a:pt x="218" y="968"/>
                        <a:pt x="484" y="968"/>
                      </a:cubicBezTo>
                      <a:cubicBezTo>
                        <a:pt x="750" y="968"/>
                        <a:pt x="968" y="750"/>
                        <a:pt x="968" y="484"/>
                      </a:cubicBezTo>
                      <a:cubicBezTo>
                        <a:pt x="968" y="218"/>
                        <a:pt x="750" y="0"/>
                        <a:pt x="48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4" name="Google Shape;9204;p56"/>
              <p:cNvGrpSpPr/>
              <p:nvPr/>
            </p:nvGrpSpPr>
            <p:grpSpPr>
              <a:xfrm>
                <a:off x="5036703" y="3764545"/>
                <a:ext cx="31499" cy="26898"/>
                <a:chOff x="5036703" y="3764545"/>
                <a:chExt cx="31499" cy="26898"/>
              </a:xfrm>
            </p:grpSpPr>
            <p:sp>
              <p:nvSpPr>
                <p:cNvPr id="1761" name="Google Shape;9205;p56"/>
                <p:cNvSpPr/>
                <p:nvPr/>
              </p:nvSpPr>
              <p:spPr>
                <a:xfrm>
                  <a:off x="5036703" y="3764545"/>
                  <a:ext cx="31499" cy="26898"/>
                </a:xfrm>
                <a:custGeom>
                  <a:avLst/>
                  <a:gdLst/>
                  <a:ahLst/>
                  <a:cxnLst/>
                  <a:rect l="l" t="t" r="r" b="b"/>
                  <a:pathLst>
                    <a:path w="4005" h="3420" extrusionOk="0">
                      <a:moveTo>
                        <a:pt x="2284" y="0"/>
                      </a:moveTo>
                      <a:cubicBezTo>
                        <a:pt x="1865" y="0"/>
                        <a:pt x="1437" y="156"/>
                        <a:pt x="1089" y="504"/>
                      </a:cubicBezTo>
                      <a:cubicBezTo>
                        <a:pt x="0" y="1581"/>
                        <a:pt x="774" y="3419"/>
                        <a:pt x="2298" y="3419"/>
                      </a:cubicBezTo>
                      <a:cubicBezTo>
                        <a:pt x="3242" y="3419"/>
                        <a:pt x="4004" y="2657"/>
                        <a:pt x="4004" y="1714"/>
                      </a:cubicBezTo>
                      <a:cubicBezTo>
                        <a:pt x="4004" y="682"/>
                        <a:pt x="3162" y="0"/>
                        <a:pt x="228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9206;p56"/>
                <p:cNvSpPr/>
                <p:nvPr/>
              </p:nvSpPr>
              <p:spPr>
                <a:xfrm>
                  <a:off x="5049641" y="3774211"/>
                  <a:ext cx="8856" cy="7605"/>
                </a:xfrm>
                <a:custGeom>
                  <a:avLst/>
                  <a:gdLst/>
                  <a:ahLst/>
                  <a:cxnLst/>
                  <a:rect l="l" t="t" r="r" b="b"/>
                  <a:pathLst>
                    <a:path w="1126" h="967" extrusionOk="0">
                      <a:moveTo>
                        <a:pt x="653" y="1"/>
                      </a:moveTo>
                      <a:cubicBezTo>
                        <a:pt x="218" y="1"/>
                        <a:pt x="0" y="521"/>
                        <a:pt x="303" y="823"/>
                      </a:cubicBezTo>
                      <a:cubicBezTo>
                        <a:pt x="402" y="922"/>
                        <a:pt x="524" y="967"/>
                        <a:pt x="643" y="967"/>
                      </a:cubicBezTo>
                      <a:cubicBezTo>
                        <a:pt x="890" y="967"/>
                        <a:pt x="1125" y="778"/>
                        <a:pt x="1125" y="485"/>
                      </a:cubicBezTo>
                      <a:cubicBezTo>
                        <a:pt x="1125" y="219"/>
                        <a:pt x="920" y="1"/>
                        <a:pt x="65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5" name="Google Shape;9207;p56"/>
              <p:cNvGrpSpPr/>
              <p:nvPr/>
            </p:nvGrpSpPr>
            <p:grpSpPr>
              <a:xfrm>
                <a:off x="4953546" y="3768352"/>
                <a:ext cx="31405" cy="26898"/>
                <a:chOff x="4953546" y="3768352"/>
                <a:chExt cx="31405" cy="26898"/>
              </a:xfrm>
            </p:grpSpPr>
            <p:sp>
              <p:nvSpPr>
                <p:cNvPr id="1759" name="Google Shape;9208;p56"/>
                <p:cNvSpPr/>
                <p:nvPr/>
              </p:nvSpPr>
              <p:spPr>
                <a:xfrm>
                  <a:off x="4953546" y="3768352"/>
                  <a:ext cx="31405" cy="26898"/>
                </a:xfrm>
                <a:custGeom>
                  <a:avLst/>
                  <a:gdLst/>
                  <a:ahLst/>
                  <a:cxnLst/>
                  <a:rect l="l" t="t" r="r" b="b"/>
                  <a:pathLst>
                    <a:path w="3993" h="3420" extrusionOk="0">
                      <a:moveTo>
                        <a:pt x="2271" y="0"/>
                      </a:moveTo>
                      <a:cubicBezTo>
                        <a:pt x="1852" y="0"/>
                        <a:pt x="1425" y="156"/>
                        <a:pt x="1077" y="504"/>
                      </a:cubicBezTo>
                      <a:cubicBezTo>
                        <a:pt x="1" y="1581"/>
                        <a:pt x="751" y="3419"/>
                        <a:pt x="2287" y="3419"/>
                      </a:cubicBezTo>
                      <a:cubicBezTo>
                        <a:pt x="3218" y="3419"/>
                        <a:pt x="3992" y="2657"/>
                        <a:pt x="3992" y="1726"/>
                      </a:cubicBezTo>
                      <a:cubicBezTo>
                        <a:pt x="3992" y="686"/>
                        <a:pt x="3150" y="0"/>
                        <a:pt x="227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9209;p56"/>
                <p:cNvSpPr/>
                <p:nvPr/>
              </p:nvSpPr>
              <p:spPr>
                <a:xfrm>
                  <a:off x="4966390" y="3778018"/>
                  <a:ext cx="8950" cy="7684"/>
                </a:xfrm>
                <a:custGeom>
                  <a:avLst/>
                  <a:gdLst/>
                  <a:ahLst/>
                  <a:cxnLst/>
                  <a:rect l="l" t="t" r="r" b="b"/>
                  <a:pathLst>
                    <a:path w="1138" h="977" extrusionOk="0">
                      <a:moveTo>
                        <a:pt x="654" y="1"/>
                      </a:moveTo>
                      <a:cubicBezTo>
                        <a:pt x="218" y="1"/>
                        <a:pt x="1" y="533"/>
                        <a:pt x="303" y="835"/>
                      </a:cubicBezTo>
                      <a:cubicBezTo>
                        <a:pt x="404" y="933"/>
                        <a:pt x="527" y="976"/>
                        <a:pt x="647" y="976"/>
                      </a:cubicBezTo>
                      <a:cubicBezTo>
                        <a:pt x="899" y="976"/>
                        <a:pt x="1138" y="784"/>
                        <a:pt x="1138" y="497"/>
                      </a:cubicBezTo>
                      <a:cubicBezTo>
                        <a:pt x="1138" y="218"/>
                        <a:pt x="920" y="1"/>
                        <a:pt x="65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6" name="Google Shape;9210;p56"/>
              <p:cNvGrpSpPr/>
              <p:nvPr/>
            </p:nvGrpSpPr>
            <p:grpSpPr>
              <a:xfrm>
                <a:off x="4964770" y="3814016"/>
                <a:ext cx="31499" cy="26993"/>
                <a:chOff x="4964770" y="3814016"/>
                <a:chExt cx="31499" cy="26993"/>
              </a:xfrm>
            </p:grpSpPr>
            <p:sp>
              <p:nvSpPr>
                <p:cNvPr id="1757" name="Google Shape;9211;p56"/>
                <p:cNvSpPr/>
                <p:nvPr/>
              </p:nvSpPr>
              <p:spPr>
                <a:xfrm>
                  <a:off x="4964770" y="3814016"/>
                  <a:ext cx="31499" cy="26993"/>
                </a:xfrm>
                <a:custGeom>
                  <a:avLst/>
                  <a:gdLst/>
                  <a:ahLst/>
                  <a:cxnLst/>
                  <a:rect l="l" t="t" r="r" b="b"/>
                  <a:pathLst>
                    <a:path w="4005" h="3432" extrusionOk="0">
                      <a:moveTo>
                        <a:pt x="2276" y="0"/>
                      </a:moveTo>
                      <a:cubicBezTo>
                        <a:pt x="1855" y="0"/>
                        <a:pt x="1426" y="156"/>
                        <a:pt x="1078" y="504"/>
                      </a:cubicBezTo>
                      <a:cubicBezTo>
                        <a:pt x="1" y="1581"/>
                        <a:pt x="763" y="3432"/>
                        <a:pt x="2287" y="3432"/>
                      </a:cubicBezTo>
                      <a:cubicBezTo>
                        <a:pt x="3231" y="3432"/>
                        <a:pt x="3993" y="2658"/>
                        <a:pt x="4005" y="1714"/>
                      </a:cubicBezTo>
                      <a:cubicBezTo>
                        <a:pt x="4005" y="683"/>
                        <a:pt x="3158" y="0"/>
                        <a:pt x="227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9212;p56"/>
                <p:cNvSpPr/>
                <p:nvPr/>
              </p:nvSpPr>
              <p:spPr>
                <a:xfrm>
                  <a:off x="4977715" y="3823690"/>
                  <a:ext cx="8856" cy="7676"/>
                </a:xfrm>
                <a:custGeom>
                  <a:avLst/>
                  <a:gdLst/>
                  <a:ahLst/>
                  <a:cxnLst/>
                  <a:rect l="l" t="t" r="r" b="b"/>
                  <a:pathLst>
                    <a:path w="1126" h="976" extrusionOk="0">
                      <a:moveTo>
                        <a:pt x="641" y="0"/>
                      </a:moveTo>
                      <a:cubicBezTo>
                        <a:pt x="206" y="0"/>
                        <a:pt x="0" y="520"/>
                        <a:pt x="303" y="835"/>
                      </a:cubicBezTo>
                      <a:cubicBezTo>
                        <a:pt x="399" y="932"/>
                        <a:pt x="519" y="975"/>
                        <a:pt x="636" y="975"/>
                      </a:cubicBezTo>
                      <a:cubicBezTo>
                        <a:pt x="885" y="975"/>
                        <a:pt x="1125" y="780"/>
                        <a:pt x="1125" y="484"/>
                      </a:cubicBezTo>
                      <a:cubicBezTo>
                        <a:pt x="1125" y="218"/>
                        <a:pt x="907" y="0"/>
                        <a:pt x="641"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7" name="Google Shape;9213;p56"/>
              <p:cNvGrpSpPr/>
              <p:nvPr/>
            </p:nvGrpSpPr>
            <p:grpSpPr>
              <a:xfrm>
                <a:off x="4923290" y="3800504"/>
                <a:ext cx="31468" cy="26898"/>
                <a:chOff x="4923290" y="3800504"/>
                <a:chExt cx="31468" cy="26898"/>
              </a:xfrm>
            </p:grpSpPr>
            <p:sp>
              <p:nvSpPr>
                <p:cNvPr id="1755" name="Google Shape;9214;p56"/>
                <p:cNvSpPr/>
                <p:nvPr/>
              </p:nvSpPr>
              <p:spPr>
                <a:xfrm>
                  <a:off x="4923290" y="3800504"/>
                  <a:ext cx="31468" cy="26898"/>
                </a:xfrm>
                <a:custGeom>
                  <a:avLst/>
                  <a:gdLst/>
                  <a:ahLst/>
                  <a:cxnLst/>
                  <a:rect l="l" t="t" r="r" b="b"/>
                  <a:pathLst>
                    <a:path w="4001" h="3420" extrusionOk="0">
                      <a:moveTo>
                        <a:pt x="2276" y="1"/>
                      </a:moveTo>
                      <a:cubicBezTo>
                        <a:pt x="1855" y="1"/>
                        <a:pt x="1426" y="156"/>
                        <a:pt x="1077" y="505"/>
                      </a:cubicBezTo>
                      <a:cubicBezTo>
                        <a:pt x="1" y="1581"/>
                        <a:pt x="763" y="3420"/>
                        <a:pt x="2287" y="3420"/>
                      </a:cubicBezTo>
                      <a:cubicBezTo>
                        <a:pt x="3231" y="3420"/>
                        <a:pt x="3993" y="2658"/>
                        <a:pt x="3993" y="1714"/>
                      </a:cubicBezTo>
                      <a:cubicBezTo>
                        <a:pt x="4001" y="683"/>
                        <a:pt x="3156" y="1"/>
                        <a:pt x="227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9215;p56"/>
                <p:cNvSpPr/>
                <p:nvPr/>
              </p:nvSpPr>
              <p:spPr>
                <a:xfrm>
                  <a:off x="4937470" y="3810178"/>
                  <a:ext cx="7613" cy="7621"/>
                </a:xfrm>
                <a:custGeom>
                  <a:avLst/>
                  <a:gdLst/>
                  <a:ahLst/>
                  <a:cxnLst/>
                  <a:rect l="l" t="t" r="r" b="b"/>
                  <a:pathLst>
                    <a:path w="968" h="969" extrusionOk="0">
                      <a:moveTo>
                        <a:pt x="484" y="0"/>
                      </a:moveTo>
                      <a:cubicBezTo>
                        <a:pt x="218" y="0"/>
                        <a:pt x="0" y="218"/>
                        <a:pt x="0" y="484"/>
                      </a:cubicBezTo>
                      <a:cubicBezTo>
                        <a:pt x="0" y="750"/>
                        <a:pt x="218" y="968"/>
                        <a:pt x="484" y="968"/>
                      </a:cubicBezTo>
                      <a:cubicBezTo>
                        <a:pt x="750" y="968"/>
                        <a:pt x="968" y="750"/>
                        <a:pt x="968" y="484"/>
                      </a:cubicBezTo>
                      <a:cubicBezTo>
                        <a:pt x="968" y="218"/>
                        <a:pt x="750" y="0"/>
                        <a:pt x="48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8" name="Google Shape;9216;p56"/>
              <p:cNvGrpSpPr/>
              <p:nvPr/>
            </p:nvGrpSpPr>
            <p:grpSpPr>
              <a:xfrm>
                <a:off x="5108534" y="3650943"/>
                <a:ext cx="31405" cy="26993"/>
                <a:chOff x="5108534" y="3650943"/>
                <a:chExt cx="31405" cy="26993"/>
              </a:xfrm>
            </p:grpSpPr>
            <p:sp>
              <p:nvSpPr>
                <p:cNvPr id="1753" name="Google Shape;9217;p56"/>
                <p:cNvSpPr/>
                <p:nvPr/>
              </p:nvSpPr>
              <p:spPr>
                <a:xfrm>
                  <a:off x="5108534" y="3650943"/>
                  <a:ext cx="31405" cy="26993"/>
                </a:xfrm>
                <a:custGeom>
                  <a:avLst/>
                  <a:gdLst/>
                  <a:ahLst/>
                  <a:cxnLst/>
                  <a:rect l="l" t="t" r="r" b="b"/>
                  <a:pathLst>
                    <a:path w="3993" h="3432" extrusionOk="0">
                      <a:moveTo>
                        <a:pt x="2272" y="1"/>
                      </a:moveTo>
                      <a:cubicBezTo>
                        <a:pt x="1853" y="1"/>
                        <a:pt x="1425" y="156"/>
                        <a:pt x="1077" y="505"/>
                      </a:cubicBezTo>
                      <a:cubicBezTo>
                        <a:pt x="0" y="1581"/>
                        <a:pt x="762" y="3432"/>
                        <a:pt x="2286" y="3432"/>
                      </a:cubicBezTo>
                      <a:cubicBezTo>
                        <a:pt x="3230" y="3432"/>
                        <a:pt x="3992" y="2658"/>
                        <a:pt x="3992" y="1714"/>
                      </a:cubicBezTo>
                      <a:cubicBezTo>
                        <a:pt x="3992" y="683"/>
                        <a:pt x="3150" y="1"/>
                        <a:pt x="227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9218;p56"/>
                <p:cNvSpPr/>
                <p:nvPr/>
              </p:nvSpPr>
              <p:spPr>
                <a:xfrm>
                  <a:off x="5122707" y="3660617"/>
                  <a:ext cx="7621" cy="7621"/>
                </a:xfrm>
                <a:custGeom>
                  <a:avLst/>
                  <a:gdLst/>
                  <a:ahLst/>
                  <a:cxnLst/>
                  <a:rect l="l" t="t" r="r" b="b"/>
                  <a:pathLst>
                    <a:path w="969" h="969" extrusionOk="0">
                      <a:moveTo>
                        <a:pt x="484" y="0"/>
                      </a:moveTo>
                      <a:cubicBezTo>
                        <a:pt x="218" y="0"/>
                        <a:pt x="1" y="218"/>
                        <a:pt x="1" y="484"/>
                      </a:cubicBezTo>
                      <a:cubicBezTo>
                        <a:pt x="1" y="750"/>
                        <a:pt x="218" y="968"/>
                        <a:pt x="484" y="968"/>
                      </a:cubicBezTo>
                      <a:cubicBezTo>
                        <a:pt x="751" y="968"/>
                        <a:pt x="968" y="750"/>
                        <a:pt x="968" y="484"/>
                      </a:cubicBezTo>
                      <a:cubicBezTo>
                        <a:pt x="968" y="218"/>
                        <a:pt x="751" y="0"/>
                        <a:pt x="48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9" name="Google Shape;9219;p56"/>
              <p:cNvGrpSpPr/>
              <p:nvPr/>
            </p:nvGrpSpPr>
            <p:grpSpPr>
              <a:xfrm>
                <a:off x="5119380" y="3760739"/>
                <a:ext cx="31499" cy="26993"/>
                <a:chOff x="5119380" y="3760739"/>
                <a:chExt cx="31499" cy="26993"/>
              </a:xfrm>
            </p:grpSpPr>
            <p:sp>
              <p:nvSpPr>
                <p:cNvPr id="1751" name="Google Shape;9220;p56"/>
                <p:cNvSpPr/>
                <p:nvPr/>
              </p:nvSpPr>
              <p:spPr>
                <a:xfrm>
                  <a:off x="5119380" y="3760739"/>
                  <a:ext cx="31499" cy="26993"/>
                </a:xfrm>
                <a:custGeom>
                  <a:avLst/>
                  <a:gdLst/>
                  <a:ahLst/>
                  <a:cxnLst/>
                  <a:rect l="l" t="t" r="r" b="b"/>
                  <a:pathLst>
                    <a:path w="4005" h="3432" extrusionOk="0">
                      <a:moveTo>
                        <a:pt x="2275" y="0"/>
                      </a:moveTo>
                      <a:cubicBezTo>
                        <a:pt x="1854" y="0"/>
                        <a:pt x="1425" y="156"/>
                        <a:pt x="1077" y="504"/>
                      </a:cubicBezTo>
                      <a:cubicBezTo>
                        <a:pt x="0" y="1581"/>
                        <a:pt x="762" y="3432"/>
                        <a:pt x="2286" y="3432"/>
                      </a:cubicBezTo>
                      <a:cubicBezTo>
                        <a:pt x="3230" y="3420"/>
                        <a:pt x="3992" y="2657"/>
                        <a:pt x="4004" y="1714"/>
                      </a:cubicBezTo>
                      <a:cubicBezTo>
                        <a:pt x="4004" y="683"/>
                        <a:pt x="3157" y="0"/>
                        <a:pt x="227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9221;p56"/>
                <p:cNvSpPr/>
                <p:nvPr/>
              </p:nvSpPr>
              <p:spPr>
                <a:xfrm>
                  <a:off x="5132318" y="3770405"/>
                  <a:ext cx="8856" cy="7653"/>
                </a:xfrm>
                <a:custGeom>
                  <a:avLst/>
                  <a:gdLst/>
                  <a:ahLst/>
                  <a:cxnLst/>
                  <a:rect l="l" t="t" r="r" b="b"/>
                  <a:pathLst>
                    <a:path w="1126" h="973" extrusionOk="0">
                      <a:moveTo>
                        <a:pt x="641" y="1"/>
                      </a:moveTo>
                      <a:cubicBezTo>
                        <a:pt x="206" y="1"/>
                        <a:pt x="0" y="521"/>
                        <a:pt x="303" y="824"/>
                      </a:cubicBezTo>
                      <a:cubicBezTo>
                        <a:pt x="402" y="926"/>
                        <a:pt x="524" y="972"/>
                        <a:pt x="644" y="972"/>
                      </a:cubicBezTo>
                      <a:cubicBezTo>
                        <a:pt x="890" y="972"/>
                        <a:pt x="1125" y="778"/>
                        <a:pt x="1125" y="485"/>
                      </a:cubicBezTo>
                      <a:cubicBezTo>
                        <a:pt x="1125" y="219"/>
                        <a:pt x="908" y="1"/>
                        <a:pt x="641"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0" name="Google Shape;9222;p56"/>
              <p:cNvGrpSpPr/>
              <p:nvPr/>
            </p:nvGrpSpPr>
            <p:grpSpPr>
              <a:xfrm>
                <a:off x="5119380" y="3788235"/>
                <a:ext cx="31499" cy="26993"/>
                <a:chOff x="5119380" y="3788235"/>
                <a:chExt cx="31499" cy="26993"/>
              </a:xfrm>
            </p:grpSpPr>
            <p:sp>
              <p:nvSpPr>
                <p:cNvPr id="1749" name="Google Shape;9223;p56"/>
                <p:cNvSpPr/>
                <p:nvPr/>
              </p:nvSpPr>
              <p:spPr>
                <a:xfrm>
                  <a:off x="5119380" y="3788235"/>
                  <a:ext cx="31499" cy="26993"/>
                </a:xfrm>
                <a:custGeom>
                  <a:avLst/>
                  <a:gdLst/>
                  <a:ahLst/>
                  <a:cxnLst/>
                  <a:rect l="l" t="t" r="r" b="b"/>
                  <a:pathLst>
                    <a:path w="4005" h="3432" extrusionOk="0">
                      <a:moveTo>
                        <a:pt x="2275" y="0"/>
                      </a:moveTo>
                      <a:cubicBezTo>
                        <a:pt x="1854" y="0"/>
                        <a:pt x="1425" y="156"/>
                        <a:pt x="1077" y="504"/>
                      </a:cubicBezTo>
                      <a:cubicBezTo>
                        <a:pt x="0" y="1581"/>
                        <a:pt x="762" y="3432"/>
                        <a:pt x="2286" y="3432"/>
                      </a:cubicBezTo>
                      <a:cubicBezTo>
                        <a:pt x="3230" y="3419"/>
                        <a:pt x="3992" y="2657"/>
                        <a:pt x="4004" y="1714"/>
                      </a:cubicBezTo>
                      <a:cubicBezTo>
                        <a:pt x="4004" y="683"/>
                        <a:pt x="3157" y="0"/>
                        <a:pt x="227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9224;p56"/>
                <p:cNvSpPr/>
                <p:nvPr/>
              </p:nvSpPr>
              <p:spPr>
                <a:xfrm>
                  <a:off x="5132318" y="3797901"/>
                  <a:ext cx="8856" cy="7605"/>
                </a:xfrm>
                <a:custGeom>
                  <a:avLst/>
                  <a:gdLst/>
                  <a:ahLst/>
                  <a:cxnLst/>
                  <a:rect l="l" t="t" r="r" b="b"/>
                  <a:pathLst>
                    <a:path w="1126" h="967" extrusionOk="0">
                      <a:moveTo>
                        <a:pt x="641" y="1"/>
                      </a:moveTo>
                      <a:cubicBezTo>
                        <a:pt x="206" y="1"/>
                        <a:pt x="0" y="521"/>
                        <a:pt x="303" y="824"/>
                      </a:cubicBezTo>
                      <a:cubicBezTo>
                        <a:pt x="402" y="922"/>
                        <a:pt x="524" y="967"/>
                        <a:pt x="643" y="967"/>
                      </a:cubicBezTo>
                      <a:cubicBezTo>
                        <a:pt x="890" y="967"/>
                        <a:pt x="1125" y="778"/>
                        <a:pt x="1125" y="485"/>
                      </a:cubicBezTo>
                      <a:cubicBezTo>
                        <a:pt x="1125" y="219"/>
                        <a:pt x="908" y="1"/>
                        <a:pt x="641"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1" name="Google Shape;9225;p56"/>
              <p:cNvGrpSpPr/>
              <p:nvPr/>
            </p:nvGrpSpPr>
            <p:grpSpPr>
              <a:xfrm>
                <a:off x="5158005" y="3875284"/>
                <a:ext cx="31405" cy="27001"/>
                <a:chOff x="5158005" y="3875284"/>
                <a:chExt cx="31405" cy="27001"/>
              </a:xfrm>
            </p:grpSpPr>
            <p:sp>
              <p:nvSpPr>
                <p:cNvPr id="1747" name="Google Shape;9226;p56"/>
                <p:cNvSpPr/>
                <p:nvPr/>
              </p:nvSpPr>
              <p:spPr>
                <a:xfrm>
                  <a:off x="5158005" y="3875284"/>
                  <a:ext cx="31405" cy="27001"/>
                </a:xfrm>
                <a:custGeom>
                  <a:avLst/>
                  <a:gdLst/>
                  <a:ahLst/>
                  <a:cxnLst/>
                  <a:rect l="l" t="t" r="r" b="b"/>
                  <a:pathLst>
                    <a:path w="3993" h="3433" extrusionOk="0">
                      <a:moveTo>
                        <a:pt x="2273" y="1"/>
                      </a:moveTo>
                      <a:cubicBezTo>
                        <a:pt x="1853" y="1"/>
                        <a:pt x="1425" y="157"/>
                        <a:pt x="1077" y="505"/>
                      </a:cubicBezTo>
                      <a:cubicBezTo>
                        <a:pt x="0" y="1581"/>
                        <a:pt x="763" y="3432"/>
                        <a:pt x="2287" y="3432"/>
                      </a:cubicBezTo>
                      <a:cubicBezTo>
                        <a:pt x="3230" y="3432"/>
                        <a:pt x="3992" y="2658"/>
                        <a:pt x="3992" y="1714"/>
                      </a:cubicBezTo>
                      <a:cubicBezTo>
                        <a:pt x="3992" y="683"/>
                        <a:pt x="3151" y="1"/>
                        <a:pt x="227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9227;p56"/>
                <p:cNvSpPr/>
                <p:nvPr/>
              </p:nvSpPr>
              <p:spPr>
                <a:xfrm>
                  <a:off x="5170848" y="3884958"/>
                  <a:ext cx="8950" cy="7645"/>
                </a:xfrm>
                <a:custGeom>
                  <a:avLst/>
                  <a:gdLst/>
                  <a:ahLst/>
                  <a:cxnLst/>
                  <a:rect l="l" t="t" r="r" b="b"/>
                  <a:pathLst>
                    <a:path w="1138" h="972" extrusionOk="0">
                      <a:moveTo>
                        <a:pt x="654" y="0"/>
                      </a:moveTo>
                      <a:cubicBezTo>
                        <a:pt x="218" y="0"/>
                        <a:pt x="1" y="521"/>
                        <a:pt x="303" y="823"/>
                      </a:cubicBezTo>
                      <a:cubicBezTo>
                        <a:pt x="406" y="926"/>
                        <a:pt x="531" y="972"/>
                        <a:pt x="652" y="972"/>
                      </a:cubicBezTo>
                      <a:cubicBezTo>
                        <a:pt x="902" y="972"/>
                        <a:pt x="1138" y="777"/>
                        <a:pt x="1138" y="484"/>
                      </a:cubicBezTo>
                      <a:cubicBezTo>
                        <a:pt x="1138" y="218"/>
                        <a:pt x="920" y="0"/>
                        <a:pt x="65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2" name="Google Shape;9228;p56"/>
              <p:cNvGrpSpPr/>
              <p:nvPr/>
            </p:nvGrpSpPr>
            <p:grpSpPr>
              <a:xfrm>
                <a:off x="5233163" y="3764545"/>
                <a:ext cx="31499" cy="26898"/>
                <a:chOff x="5233163" y="3764545"/>
                <a:chExt cx="31499" cy="26898"/>
              </a:xfrm>
            </p:grpSpPr>
            <p:sp>
              <p:nvSpPr>
                <p:cNvPr id="1745" name="Google Shape;9229;p56"/>
                <p:cNvSpPr/>
                <p:nvPr/>
              </p:nvSpPr>
              <p:spPr>
                <a:xfrm>
                  <a:off x="5233163" y="3764545"/>
                  <a:ext cx="31499" cy="26898"/>
                </a:xfrm>
                <a:custGeom>
                  <a:avLst/>
                  <a:gdLst/>
                  <a:ahLst/>
                  <a:cxnLst/>
                  <a:rect l="l" t="t" r="r" b="b"/>
                  <a:pathLst>
                    <a:path w="4005" h="3420" extrusionOk="0">
                      <a:moveTo>
                        <a:pt x="2276" y="0"/>
                      </a:moveTo>
                      <a:cubicBezTo>
                        <a:pt x="1855" y="0"/>
                        <a:pt x="1426" y="156"/>
                        <a:pt x="1078" y="504"/>
                      </a:cubicBezTo>
                      <a:cubicBezTo>
                        <a:pt x="1" y="1581"/>
                        <a:pt x="763" y="3419"/>
                        <a:pt x="2287" y="3419"/>
                      </a:cubicBezTo>
                      <a:cubicBezTo>
                        <a:pt x="3231" y="3419"/>
                        <a:pt x="4005" y="2657"/>
                        <a:pt x="4005" y="1714"/>
                      </a:cubicBezTo>
                      <a:cubicBezTo>
                        <a:pt x="4005" y="682"/>
                        <a:pt x="3158" y="0"/>
                        <a:pt x="227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9230;p56"/>
                <p:cNvSpPr/>
                <p:nvPr/>
              </p:nvSpPr>
              <p:spPr>
                <a:xfrm>
                  <a:off x="5246108" y="3774211"/>
                  <a:ext cx="8856" cy="7590"/>
                </a:xfrm>
                <a:custGeom>
                  <a:avLst/>
                  <a:gdLst/>
                  <a:ahLst/>
                  <a:cxnLst/>
                  <a:rect l="l" t="t" r="r" b="b"/>
                  <a:pathLst>
                    <a:path w="1126" h="965" extrusionOk="0">
                      <a:moveTo>
                        <a:pt x="641" y="1"/>
                      </a:moveTo>
                      <a:cubicBezTo>
                        <a:pt x="218" y="1"/>
                        <a:pt x="0" y="521"/>
                        <a:pt x="303" y="823"/>
                      </a:cubicBezTo>
                      <a:cubicBezTo>
                        <a:pt x="400" y="921"/>
                        <a:pt x="520" y="964"/>
                        <a:pt x="638" y="964"/>
                      </a:cubicBezTo>
                      <a:cubicBezTo>
                        <a:pt x="886" y="964"/>
                        <a:pt x="1125" y="772"/>
                        <a:pt x="1125" y="485"/>
                      </a:cubicBezTo>
                      <a:cubicBezTo>
                        <a:pt x="1125" y="219"/>
                        <a:pt x="907" y="1"/>
                        <a:pt x="641"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3" name="Google Shape;9231;p56"/>
              <p:cNvGrpSpPr/>
              <p:nvPr/>
            </p:nvGrpSpPr>
            <p:grpSpPr>
              <a:xfrm>
                <a:off x="5276168" y="3805545"/>
                <a:ext cx="31499" cy="26906"/>
                <a:chOff x="5276168" y="3805545"/>
                <a:chExt cx="31499" cy="26906"/>
              </a:xfrm>
            </p:grpSpPr>
            <p:sp>
              <p:nvSpPr>
                <p:cNvPr id="1743" name="Google Shape;9232;p56"/>
                <p:cNvSpPr/>
                <p:nvPr/>
              </p:nvSpPr>
              <p:spPr>
                <a:xfrm>
                  <a:off x="5276168" y="3805545"/>
                  <a:ext cx="31499" cy="26906"/>
                </a:xfrm>
                <a:custGeom>
                  <a:avLst/>
                  <a:gdLst/>
                  <a:ahLst/>
                  <a:cxnLst/>
                  <a:rect l="l" t="t" r="r" b="b"/>
                  <a:pathLst>
                    <a:path w="4005" h="3421" extrusionOk="0">
                      <a:moveTo>
                        <a:pt x="2281" y="1"/>
                      </a:moveTo>
                      <a:cubicBezTo>
                        <a:pt x="1860" y="1"/>
                        <a:pt x="1429" y="157"/>
                        <a:pt x="1077" y="505"/>
                      </a:cubicBezTo>
                      <a:cubicBezTo>
                        <a:pt x="1" y="1581"/>
                        <a:pt x="763" y="3420"/>
                        <a:pt x="2287" y="3420"/>
                      </a:cubicBezTo>
                      <a:cubicBezTo>
                        <a:pt x="3231" y="3420"/>
                        <a:pt x="4005" y="2658"/>
                        <a:pt x="4005" y="1714"/>
                      </a:cubicBezTo>
                      <a:cubicBezTo>
                        <a:pt x="4005" y="683"/>
                        <a:pt x="3163" y="1"/>
                        <a:pt x="228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9233;p56"/>
                <p:cNvSpPr/>
                <p:nvPr/>
              </p:nvSpPr>
              <p:spPr>
                <a:xfrm>
                  <a:off x="5289106" y="3815219"/>
                  <a:ext cx="8856" cy="7605"/>
                </a:xfrm>
                <a:custGeom>
                  <a:avLst/>
                  <a:gdLst/>
                  <a:ahLst/>
                  <a:cxnLst/>
                  <a:rect l="l" t="t" r="r" b="b"/>
                  <a:pathLst>
                    <a:path w="1126" h="967" extrusionOk="0">
                      <a:moveTo>
                        <a:pt x="642" y="1"/>
                      </a:moveTo>
                      <a:cubicBezTo>
                        <a:pt x="219" y="1"/>
                        <a:pt x="1" y="521"/>
                        <a:pt x="303" y="823"/>
                      </a:cubicBezTo>
                      <a:cubicBezTo>
                        <a:pt x="402" y="922"/>
                        <a:pt x="524" y="967"/>
                        <a:pt x="644" y="967"/>
                      </a:cubicBezTo>
                      <a:cubicBezTo>
                        <a:pt x="890" y="967"/>
                        <a:pt x="1126" y="778"/>
                        <a:pt x="1126" y="484"/>
                      </a:cubicBezTo>
                      <a:cubicBezTo>
                        <a:pt x="1126" y="218"/>
                        <a:pt x="908" y="1"/>
                        <a:pt x="642"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4" name="Google Shape;9234;p56"/>
              <p:cNvGrpSpPr/>
              <p:nvPr/>
            </p:nvGrpSpPr>
            <p:grpSpPr>
              <a:xfrm>
                <a:off x="5294053" y="3851933"/>
                <a:ext cx="31405" cy="26945"/>
                <a:chOff x="5294053" y="3851933"/>
                <a:chExt cx="31405" cy="26945"/>
              </a:xfrm>
            </p:grpSpPr>
            <p:sp>
              <p:nvSpPr>
                <p:cNvPr id="1741" name="Google Shape;9235;p56"/>
                <p:cNvSpPr/>
                <p:nvPr/>
              </p:nvSpPr>
              <p:spPr>
                <a:xfrm>
                  <a:off x="5294053" y="3851933"/>
                  <a:ext cx="31405" cy="26945"/>
                </a:xfrm>
                <a:custGeom>
                  <a:avLst/>
                  <a:gdLst/>
                  <a:ahLst/>
                  <a:cxnLst/>
                  <a:rect l="l" t="t" r="r" b="b"/>
                  <a:pathLst>
                    <a:path w="3993" h="3426" extrusionOk="0">
                      <a:moveTo>
                        <a:pt x="2273" y="1"/>
                      </a:moveTo>
                      <a:cubicBezTo>
                        <a:pt x="1854" y="1"/>
                        <a:pt x="1426" y="158"/>
                        <a:pt x="1077" y="510"/>
                      </a:cubicBezTo>
                      <a:cubicBezTo>
                        <a:pt x="1" y="1587"/>
                        <a:pt x="763" y="3425"/>
                        <a:pt x="2287" y="3425"/>
                      </a:cubicBezTo>
                      <a:cubicBezTo>
                        <a:pt x="3231" y="3425"/>
                        <a:pt x="3993" y="2663"/>
                        <a:pt x="3993" y="1720"/>
                      </a:cubicBezTo>
                      <a:cubicBezTo>
                        <a:pt x="3993" y="688"/>
                        <a:pt x="3151" y="1"/>
                        <a:pt x="227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9236;p56"/>
                <p:cNvSpPr/>
                <p:nvPr/>
              </p:nvSpPr>
              <p:spPr>
                <a:xfrm>
                  <a:off x="5308234" y="3861552"/>
                  <a:ext cx="7621" cy="7621"/>
                </a:xfrm>
                <a:custGeom>
                  <a:avLst/>
                  <a:gdLst/>
                  <a:ahLst/>
                  <a:cxnLst/>
                  <a:rect l="l" t="t" r="r" b="b"/>
                  <a:pathLst>
                    <a:path w="969" h="969" extrusionOk="0">
                      <a:moveTo>
                        <a:pt x="484" y="1"/>
                      </a:moveTo>
                      <a:cubicBezTo>
                        <a:pt x="218" y="1"/>
                        <a:pt x="0" y="218"/>
                        <a:pt x="0" y="485"/>
                      </a:cubicBezTo>
                      <a:cubicBezTo>
                        <a:pt x="0" y="763"/>
                        <a:pt x="218" y="968"/>
                        <a:pt x="484" y="968"/>
                      </a:cubicBezTo>
                      <a:cubicBezTo>
                        <a:pt x="750" y="968"/>
                        <a:pt x="968" y="763"/>
                        <a:pt x="968" y="485"/>
                      </a:cubicBezTo>
                      <a:cubicBezTo>
                        <a:pt x="968" y="218"/>
                        <a:pt x="750" y="1"/>
                        <a:pt x="48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5" name="Google Shape;9237;p56"/>
              <p:cNvGrpSpPr/>
              <p:nvPr/>
            </p:nvGrpSpPr>
            <p:grpSpPr>
              <a:xfrm>
                <a:off x="5341723" y="3851902"/>
                <a:ext cx="31405" cy="26977"/>
                <a:chOff x="5341723" y="3851902"/>
                <a:chExt cx="31405" cy="26977"/>
              </a:xfrm>
            </p:grpSpPr>
            <p:sp>
              <p:nvSpPr>
                <p:cNvPr id="1739" name="Google Shape;9238;p56"/>
                <p:cNvSpPr/>
                <p:nvPr/>
              </p:nvSpPr>
              <p:spPr>
                <a:xfrm>
                  <a:off x="5341723" y="3851902"/>
                  <a:ext cx="31405" cy="26977"/>
                </a:xfrm>
                <a:custGeom>
                  <a:avLst/>
                  <a:gdLst/>
                  <a:ahLst/>
                  <a:cxnLst/>
                  <a:rect l="l" t="t" r="r" b="b"/>
                  <a:pathLst>
                    <a:path w="3993" h="3430" extrusionOk="0">
                      <a:moveTo>
                        <a:pt x="2266" y="1"/>
                      </a:moveTo>
                      <a:cubicBezTo>
                        <a:pt x="1848" y="1"/>
                        <a:pt x="1423" y="156"/>
                        <a:pt x="1077" y="502"/>
                      </a:cubicBezTo>
                      <a:cubicBezTo>
                        <a:pt x="0" y="1578"/>
                        <a:pt x="762" y="3429"/>
                        <a:pt x="2287" y="3429"/>
                      </a:cubicBezTo>
                      <a:cubicBezTo>
                        <a:pt x="3230" y="3429"/>
                        <a:pt x="3992" y="2667"/>
                        <a:pt x="3992" y="1724"/>
                      </a:cubicBezTo>
                      <a:cubicBezTo>
                        <a:pt x="3992" y="690"/>
                        <a:pt x="3146" y="1"/>
                        <a:pt x="226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9239;p56"/>
                <p:cNvSpPr/>
                <p:nvPr/>
              </p:nvSpPr>
              <p:spPr>
                <a:xfrm>
                  <a:off x="5354567" y="3861647"/>
                  <a:ext cx="8950" cy="7590"/>
                </a:xfrm>
                <a:custGeom>
                  <a:avLst/>
                  <a:gdLst/>
                  <a:ahLst/>
                  <a:cxnLst/>
                  <a:rect l="l" t="t" r="r" b="b"/>
                  <a:pathLst>
                    <a:path w="1138" h="965" extrusionOk="0">
                      <a:moveTo>
                        <a:pt x="654" y="1"/>
                      </a:moveTo>
                      <a:cubicBezTo>
                        <a:pt x="218" y="1"/>
                        <a:pt x="0" y="521"/>
                        <a:pt x="303" y="823"/>
                      </a:cubicBezTo>
                      <a:cubicBezTo>
                        <a:pt x="404" y="921"/>
                        <a:pt x="527" y="964"/>
                        <a:pt x="646" y="964"/>
                      </a:cubicBezTo>
                      <a:cubicBezTo>
                        <a:pt x="898" y="964"/>
                        <a:pt x="1138" y="772"/>
                        <a:pt x="1138" y="485"/>
                      </a:cubicBezTo>
                      <a:cubicBezTo>
                        <a:pt x="1138" y="206"/>
                        <a:pt x="920" y="1"/>
                        <a:pt x="65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6" name="Google Shape;9240;p56"/>
              <p:cNvGrpSpPr/>
              <p:nvPr/>
            </p:nvGrpSpPr>
            <p:grpSpPr>
              <a:xfrm>
                <a:off x="5054871" y="3507855"/>
                <a:ext cx="31405" cy="26993"/>
                <a:chOff x="5054871" y="3507855"/>
                <a:chExt cx="31405" cy="26993"/>
              </a:xfrm>
            </p:grpSpPr>
            <p:sp>
              <p:nvSpPr>
                <p:cNvPr id="1737" name="Google Shape;9241;p56"/>
                <p:cNvSpPr/>
                <p:nvPr/>
              </p:nvSpPr>
              <p:spPr>
                <a:xfrm>
                  <a:off x="5054871" y="3507855"/>
                  <a:ext cx="31405" cy="26993"/>
                </a:xfrm>
                <a:custGeom>
                  <a:avLst/>
                  <a:gdLst/>
                  <a:ahLst/>
                  <a:cxnLst/>
                  <a:rect l="l" t="t" r="r" b="b"/>
                  <a:pathLst>
                    <a:path w="3993" h="3432" extrusionOk="0">
                      <a:moveTo>
                        <a:pt x="2273" y="0"/>
                      </a:moveTo>
                      <a:cubicBezTo>
                        <a:pt x="1853" y="0"/>
                        <a:pt x="1425" y="156"/>
                        <a:pt x="1077" y="504"/>
                      </a:cubicBezTo>
                      <a:cubicBezTo>
                        <a:pt x="1" y="1581"/>
                        <a:pt x="763" y="3431"/>
                        <a:pt x="2287" y="3431"/>
                      </a:cubicBezTo>
                      <a:cubicBezTo>
                        <a:pt x="3230" y="3431"/>
                        <a:pt x="3993" y="2657"/>
                        <a:pt x="3993" y="1714"/>
                      </a:cubicBezTo>
                      <a:cubicBezTo>
                        <a:pt x="3993" y="682"/>
                        <a:pt x="3151" y="0"/>
                        <a:pt x="227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9242;p56"/>
                <p:cNvSpPr/>
                <p:nvPr/>
              </p:nvSpPr>
              <p:spPr>
                <a:xfrm>
                  <a:off x="5067715" y="3517521"/>
                  <a:ext cx="8950" cy="7605"/>
                </a:xfrm>
                <a:custGeom>
                  <a:avLst/>
                  <a:gdLst/>
                  <a:ahLst/>
                  <a:cxnLst/>
                  <a:rect l="l" t="t" r="r" b="b"/>
                  <a:pathLst>
                    <a:path w="1138" h="967" extrusionOk="0">
                      <a:moveTo>
                        <a:pt x="654" y="1"/>
                      </a:moveTo>
                      <a:cubicBezTo>
                        <a:pt x="218" y="1"/>
                        <a:pt x="1" y="521"/>
                        <a:pt x="315" y="823"/>
                      </a:cubicBezTo>
                      <a:cubicBezTo>
                        <a:pt x="414" y="922"/>
                        <a:pt x="536" y="967"/>
                        <a:pt x="656" y="967"/>
                      </a:cubicBezTo>
                      <a:cubicBezTo>
                        <a:pt x="902" y="967"/>
                        <a:pt x="1138" y="778"/>
                        <a:pt x="1138" y="485"/>
                      </a:cubicBezTo>
                      <a:cubicBezTo>
                        <a:pt x="1138" y="219"/>
                        <a:pt x="920" y="1"/>
                        <a:pt x="65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7" name="Google Shape;9243;p56"/>
              <p:cNvGrpSpPr/>
              <p:nvPr/>
            </p:nvGrpSpPr>
            <p:grpSpPr>
              <a:xfrm>
                <a:off x="4876579" y="3675325"/>
                <a:ext cx="31405" cy="26969"/>
                <a:chOff x="4876579" y="3675325"/>
                <a:chExt cx="31405" cy="26969"/>
              </a:xfrm>
            </p:grpSpPr>
            <p:sp>
              <p:nvSpPr>
                <p:cNvPr id="1735" name="Google Shape;9244;p56"/>
                <p:cNvSpPr/>
                <p:nvPr/>
              </p:nvSpPr>
              <p:spPr>
                <a:xfrm>
                  <a:off x="4876579" y="3675325"/>
                  <a:ext cx="31405" cy="26969"/>
                </a:xfrm>
                <a:custGeom>
                  <a:avLst/>
                  <a:gdLst/>
                  <a:ahLst/>
                  <a:cxnLst/>
                  <a:rect l="l" t="t" r="r" b="b"/>
                  <a:pathLst>
                    <a:path w="3993" h="3429" extrusionOk="0">
                      <a:moveTo>
                        <a:pt x="2266" y="0"/>
                      </a:moveTo>
                      <a:cubicBezTo>
                        <a:pt x="1848" y="0"/>
                        <a:pt x="1423" y="155"/>
                        <a:pt x="1077" y="501"/>
                      </a:cubicBezTo>
                      <a:cubicBezTo>
                        <a:pt x="0" y="1578"/>
                        <a:pt x="762" y="3429"/>
                        <a:pt x="2287" y="3429"/>
                      </a:cubicBezTo>
                      <a:cubicBezTo>
                        <a:pt x="3230" y="3429"/>
                        <a:pt x="3992" y="2667"/>
                        <a:pt x="3992" y="1723"/>
                      </a:cubicBezTo>
                      <a:cubicBezTo>
                        <a:pt x="3992" y="689"/>
                        <a:pt x="3146" y="0"/>
                        <a:pt x="226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9245;p56"/>
                <p:cNvSpPr/>
                <p:nvPr/>
              </p:nvSpPr>
              <p:spPr>
                <a:xfrm>
                  <a:off x="4889517" y="3684975"/>
                  <a:ext cx="8856" cy="7676"/>
                </a:xfrm>
                <a:custGeom>
                  <a:avLst/>
                  <a:gdLst/>
                  <a:ahLst/>
                  <a:cxnLst/>
                  <a:rect l="l" t="t" r="r" b="b"/>
                  <a:pathLst>
                    <a:path w="1126" h="976" extrusionOk="0">
                      <a:moveTo>
                        <a:pt x="642" y="0"/>
                      </a:moveTo>
                      <a:cubicBezTo>
                        <a:pt x="218" y="12"/>
                        <a:pt x="0" y="520"/>
                        <a:pt x="303" y="835"/>
                      </a:cubicBezTo>
                      <a:cubicBezTo>
                        <a:pt x="400" y="932"/>
                        <a:pt x="520" y="976"/>
                        <a:pt x="638" y="976"/>
                      </a:cubicBezTo>
                      <a:cubicBezTo>
                        <a:pt x="886" y="976"/>
                        <a:pt x="1125" y="783"/>
                        <a:pt x="1125" y="496"/>
                      </a:cubicBezTo>
                      <a:cubicBezTo>
                        <a:pt x="1125" y="218"/>
                        <a:pt x="908" y="0"/>
                        <a:pt x="642"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8" name="Google Shape;9246;p56"/>
              <p:cNvGrpSpPr/>
              <p:nvPr/>
            </p:nvGrpSpPr>
            <p:grpSpPr>
              <a:xfrm>
                <a:off x="4842233" y="3688333"/>
                <a:ext cx="31405" cy="26993"/>
                <a:chOff x="4842233" y="3688333"/>
                <a:chExt cx="31405" cy="26993"/>
              </a:xfrm>
            </p:grpSpPr>
            <p:sp>
              <p:nvSpPr>
                <p:cNvPr id="1733" name="Google Shape;9247;p56"/>
                <p:cNvSpPr/>
                <p:nvPr/>
              </p:nvSpPr>
              <p:spPr>
                <a:xfrm>
                  <a:off x="4842233" y="3688333"/>
                  <a:ext cx="31405" cy="26993"/>
                </a:xfrm>
                <a:custGeom>
                  <a:avLst/>
                  <a:gdLst/>
                  <a:ahLst/>
                  <a:cxnLst/>
                  <a:rect l="l" t="t" r="r" b="b"/>
                  <a:pathLst>
                    <a:path w="3993" h="3432" extrusionOk="0">
                      <a:moveTo>
                        <a:pt x="2273" y="1"/>
                      </a:moveTo>
                      <a:cubicBezTo>
                        <a:pt x="1853" y="1"/>
                        <a:pt x="1425" y="156"/>
                        <a:pt x="1077" y="505"/>
                      </a:cubicBezTo>
                      <a:cubicBezTo>
                        <a:pt x="0" y="1581"/>
                        <a:pt x="762" y="3420"/>
                        <a:pt x="2287" y="3432"/>
                      </a:cubicBezTo>
                      <a:cubicBezTo>
                        <a:pt x="3230" y="3432"/>
                        <a:pt x="3992" y="2658"/>
                        <a:pt x="3992" y="1714"/>
                      </a:cubicBezTo>
                      <a:cubicBezTo>
                        <a:pt x="3992" y="683"/>
                        <a:pt x="3150" y="1"/>
                        <a:pt x="227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9248;p56"/>
                <p:cNvSpPr/>
                <p:nvPr/>
              </p:nvSpPr>
              <p:spPr>
                <a:xfrm>
                  <a:off x="4855076" y="3698094"/>
                  <a:ext cx="8856" cy="7590"/>
                </a:xfrm>
                <a:custGeom>
                  <a:avLst/>
                  <a:gdLst/>
                  <a:ahLst/>
                  <a:cxnLst/>
                  <a:rect l="l" t="t" r="r" b="b"/>
                  <a:pathLst>
                    <a:path w="1126" h="965" extrusionOk="0">
                      <a:moveTo>
                        <a:pt x="664" y="1"/>
                      </a:moveTo>
                      <a:cubicBezTo>
                        <a:pt x="656" y="1"/>
                        <a:pt x="649" y="1"/>
                        <a:pt x="641" y="1"/>
                      </a:cubicBezTo>
                      <a:cubicBezTo>
                        <a:pt x="218" y="1"/>
                        <a:pt x="0" y="522"/>
                        <a:pt x="303" y="824"/>
                      </a:cubicBezTo>
                      <a:cubicBezTo>
                        <a:pt x="400" y="921"/>
                        <a:pt x="520" y="965"/>
                        <a:pt x="638" y="965"/>
                      </a:cubicBezTo>
                      <a:cubicBezTo>
                        <a:pt x="886" y="965"/>
                        <a:pt x="1125" y="772"/>
                        <a:pt x="1125" y="485"/>
                      </a:cubicBezTo>
                      <a:cubicBezTo>
                        <a:pt x="1125" y="215"/>
                        <a:pt x="931" y="1"/>
                        <a:pt x="66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9" name="Google Shape;9249;p56"/>
              <p:cNvGrpSpPr/>
              <p:nvPr/>
            </p:nvGrpSpPr>
            <p:grpSpPr>
              <a:xfrm>
                <a:off x="5187876" y="3608032"/>
                <a:ext cx="31405" cy="27001"/>
                <a:chOff x="5187876" y="3608032"/>
                <a:chExt cx="31405" cy="27001"/>
              </a:xfrm>
            </p:grpSpPr>
            <p:sp>
              <p:nvSpPr>
                <p:cNvPr id="1731" name="Google Shape;9250;p56"/>
                <p:cNvSpPr/>
                <p:nvPr/>
              </p:nvSpPr>
              <p:spPr>
                <a:xfrm>
                  <a:off x="5187876" y="3608032"/>
                  <a:ext cx="31405" cy="27001"/>
                </a:xfrm>
                <a:custGeom>
                  <a:avLst/>
                  <a:gdLst/>
                  <a:ahLst/>
                  <a:cxnLst/>
                  <a:rect l="l" t="t" r="r" b="b"/>
                  <a:pathLst>
                    <a:path w="3993" h="3433" extrusionOk="0">
                      <a:moveTo>
                        <a:pt x="2273" y="1"/>
                      </a:moveTo>
                      <a:cubicBezTo>
                        <a:pt x="1853" y="1"/>
                        <a:pt x="1426" y="157"/>
                        <a:pt x="1077" y="505"/>
                      </a:cubicBezTo>
                      <a:cubicBezTo>
                        <a:pt x="1" y="1582"/>
                        <a:pt x="763" y="3432"/>
                        <a:pt x="2287" y="3432"/>
                      </a:cubicBezTo>
                      <a:cubicBezTo>
                        <a:pt x="3231" y="3420"/>
                        <a:pt x="3993" y="2658"/>
                        <a:pt x="3993" y="1715"/>
                      </a:cubicBezTo>
                      <a:cubicBezTo>
                        <a:pt x="3993" y="683"/>
                        <a:pt x="3151" y="1"/>
                        <a:pt x="227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9251;p56"/>
                <p:cNvSpPr/>
                <p:nvPr/>
              </p:nvSpPr>
              <p:spPr>
                <a:xfrm>
                  <a:off x="5202057" y="3617706"/>
                  <a:ext cx="7621" cy="7621"/>
                </a:xfrm>
                <a:custGeom>
                  <a:avLst/>
                  <a:gdLst/>
                  <a:ahLst/>
                  <a:cxnLst/>
                  <a:rect l="l" t="t" r="r" b="b"/>
                  <a:pathLst>
                    <a:path w="969" h="969" extrusionOk="0">
                      <a:moveTo>
                        <a:pt x="484" y="1"/>
                      </a:moveTo>
                      <a:cubicBezTo>
                        <a:pt x="218" y="1"/>
                        <a:pt x="0" y="218"/>
                        <a:pt x="0" y="485"/>
                      </a:cubicBezTo>
                      <a:cubicBezTo>
                        <a:pt x="0" y="751"/>
                        <a:pt x="218" y="968"/>
                        <a:pt x="484" y="968"/>
                      </a:cubicBezTo>
                      <a:cubicBezTo>
                        <a:pt x="750" y="968"/>
                        <a:pt x="968" y="751"/>
                        <a:pt x="968" y="485"/>
                      </a:cubicBezTo>
                      <a:cubicBezTo>
                        <a:pt x="968" y="218"/>
                        <a:pt x="750" y="1"/>
                        <a:pt x="48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00" name="Google Shape;9252;p56"/>
              <p:cNvSpPr/>
              <p:nvPr/>
            </p:nvSpPr>
            <p:spPr>
              <a:xfrm>
                <a:off x="5142589" y="3410030"/>
                <a:ext cx="42542" cy="36525"/>
              </a:xfrm>
              <a:custGeom>
                <a:avLst/>
                <a:gdLst/>
                <a:ahLst/>
                <a:cxnLst/>
                <a:rect l="l" t="t" r="r" b="b"/>
                <a:pathLst>
                  <a:path w="5409" h="4644" extrusionOk="0">
                    <a:moveTo>
                      <a:pt x="3085" y="1"/>
                    </a:moveTo>
                    <a:cubicBezTo>
                      <a:pt x="2516" y="1"/>
                      <a:pt x="1935" y="213"/>
                      <a:pt x="1465" y="688"/>
                    </a:cubicBezTo>
                    <a:cubicBezTo>
                      <a:pt x="1" y="2140"/>
                      <a:pt x="1029" y="4632"/>
                      <a:pt x="3098" y="4644"/>
                    </a:cubicBezTo>
                    <a:cubicBezTo>
                      <a:pt x="4380" y="4632"/>
                      <a:pt x="5408" y="3603"/>
                      <a:pt x="5408" y="2321"/>
                    </a:cubicBezTo>
                    <a:cubicBezTo>
                      <a:pt x="5408" y="923"/>
                      <a:pt x="4270" y="1"/>
                      <a:pt x="308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9253;p56"/>
              <p:cNvSpPr/>
              <p:nvPr/>
            </p:nvSpPr>
            <p:spPr>
              <a:xfrm>
                <a:off x="5158382" y="3419720"/>
                <a:ext cx="17138" cy="17130"/>
              </a:xfrm>
              <a:custGeom>
                <a:avLst/>
                <a:gdLst/>
                <a:ahLst/>
                <a:cxnLst/>
                <a:rect l="l" t="t" r="r" b="b"/>
                <a:pathLst>
                  <a:path w="2179" h="2178" extrusionOk="0">
                    <a:moveTo>
                      <a:pt x="1090" y="0"/>
                    </a:moveTo>
                    <a:cubicBezTo>
                      <a:pt x="485" y="0"/>
                      <a:pt x="1" y="484"/>
                      <a:pt x="1" y="1089"/>
                    </a:cubicBezTo>
                    <a:cubicBezTo>
                      <a:pt x="1" y="1694"/>
                      <a:pt x="485" y="2178"/>
                      <a:pt x="1090" y="2178"/>
                    </a:cubicBezTo>
                    <a:cubicBezTo>
                      <a:pt x="1694" y="2178"/>
                      <a:pt x="2178" y="1694"/>
                      <a:pt x="2178" y="1089"/>
                    </a:cubicBezTo>
                    <a:cubicBezTo>
                      <a:pt x="2178" y="484"/>
                      <a:pt x="1694" y="0"/>
                      <a:pt x="109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02" name="Google Shape;9254;p56"/>
              <p:cNvGrpSpPr/>
              <p:nvPr/>
            </p:nvGrpSpPr>
            <p:grpSpPr>
              <a:xfrm>
                <a:off x="5269224" y="3304167"/>
                <a:ext cx="40253" cy="34402"/>
                <a:chOff x="5269224" y="3304167"/>
                <a:chExt cx="40253" cy="34402"/>
              </a:xfrm>
            </p:grpSpPr>
            <p:sp>
              <p:nvSpPr>
                <p:cNvPr id="1729" name="Google Shape;9255;p56"/>
                <p:cNvSpPr/>
                <p:nvPr/>
              </p:nvSpPr>
              <p:spPr>
                <a:xfrm>
                  <a:off x="5269224" y="3304167"/>
                  <a:ext cx="40253" cy="34402"/>
                </a:xfrm>
                <a:custGeom>
                  <a:avLst/>
                  <a:gdLst/>
                  <a:ahLst/>
                  <a:cxnLst/>
                  <a:rect l="l" t="t" r="r" b="b"/>
                  <a:pathLst>
                    <a:path w="5118" h="4374" extrusionOk="0">
                      <a:moveTo>
                        <a:pt x="2915" y="0"/>
                      </a:moveTo>
                      <a:cubicBezTo>
                        <a:pt x="2376" y="0"/>
                        <a:pt x="1827" y="201"/>
                        <a:pt x="1380" y="648"/>
                      </a:cubicBezTo>
                      <a:cubicBezTo>
                        <a:pt x="1" y="2015"/>
                        <a:pt x="980" y="4374"/>
                        <a:pt x="2928" y="4374"/>
                      </a:cubicBezTo>
                      <a:cubicBezTo>
                        <a:pt x="4126" y="4374"/>
                        <a:pt x="5105" y="3394"/>
                        <a:pt x="5118" y="2184"/>
                      </a:cubicBezTo>
                      <a:cubicBezTo>
                        <a:pt x="5109" y="869"/>
                        <a:pt x="4036" y="0"/>
                        <a:pt x="291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9256;p56"/>
                <p:cNvSpPr/>
                <p:nvPr/>
              </p:nvSpPr>
              <p:spPr>
                <a:xfrm>
                  <a:off x="5284639" y="3313826"/>
                  <a:ext cx="15132" cy="15140"/>
                </a:xfrm>
                <a:custGeom>
                  <a:avLst/>
                  <a:gdLst/>
                  <a:ahLst/>
                  <a:cxnLst/>
                  <a:rect l="l" t="t" r="r" b="b"/>
                  <a:pathLst>
                    <a:path w="1924" h="1925" extrusionOk="0">
                      <a:moveTo>
                        <a:pt x="968" y="1"/>
                      </a:moveTo>
                      <a:cubicBezTo>
                        <a:pt x="436" y="1"/>
                        <a:pt x="0" y="436"/>
                        <a:pt x="0" y="956"/>
                      </a:cubicBezTo>
                      <a:cubicBezTo>
                        <a:pt x="0" y="1489"/>
                        <a:pt x="436" y="1924"/>
                        <a:pt x="968" y="1924"/>
                      </a:cubicBezTo>
                      <a:cubicBezTo>
                        <a:pt x="1500" y="1924"/>
                        <a:pt x="1924" y="1489"/>
                        <a:pt x="1924" y="956"/>
                      </a:cubicBezTo>
                      <a:cubicBezTo>
                        <a:pt x="1924" y="436"/>
                        <a:pt x="1500" y="1"/>
                        <a:pt x="968"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03" name="Google Shape;9257;p56"/>
              <p:cNvGrpSpPr/>
              <p:nvPr/>
            </p:nvGrpSpPr>
            <p:grpSpPr>
              <a:xfrm>
                <a:off x="5327354" y="3476615"/>
                <a:ext cx="49864" cy="42723"/>
                <a:chOff x="5327354" y="3476615"/>
                <a:chExt cx="49864" cy="42723"/>
              </a:xfrm>
            </p:grpSpPr>
            <p:sp>
              <p:nvSpPr>
                <p:cNvPr id="1727" name="Google Shape;9258;p56"/>
                <p:cNvSpPr/>
                <p:nvPr/>
              </p:nvSpPr>
              <p:spPr>
                <a:xfrm>
                  <a:off x="5327354" y="3476615"/>
                  <a:ext cx="49864" cy="42723"/>
                </a:xfrm>
                <a:custGeom>
                  <a:avLst/>
                  <a:gdLst/>
                  <a:ahLst/>
                  <a:cxnLst/>
                  <a:rect l="l" t="t" r="r" b="b"/>
                  <a:pathLst>
                    <a:path w="6340" h="5432" extrusionOk="0">
                      <a:moveTo>
                        <a:pt x="3602" y="1"/>
                      </a:moveTo>
                      <a:cubicBezTo>
                        <a:pt x="2936" y="1"/>
                        <a:pt x="2257" y="248"/>
                        <a:pt x="1706" y="799"/>
                      </a:cubicBezTo>
                      <a:cubicBezTo>
                        <a:pt x="1" y="2504"/>
                        <a:pt x="1210" y="5432"/>
                        <a:pt x="3630" y="5432"/>
                      </a:cubicBezTo>
                      <a:cubicBezTo>
                        <a:pt x="5118" y="5432"/>
                        <a:pt x="6339" y="4222"/>
                        <a:pt x="6339" y="2722"/>
                      </a:cubicBezTo>
                      <a:cubicBezTo>
                        <a:pt x="6339" y="1084"/>
                        <a:pt x="4998" y="1"/>
                        <a:pt x="360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9259;p56"/>
                <p:cNvSpPr/>
                <p:nvPr/>
              </p:nvSpPr>
              <p:spPr>
                <a:xfrm>
                  <a:off x="5340197" y="3486321"/>
                  <a:ext cx="27315" cy="23406"/>
                </a:xfrm>
                <a:custGeom>
                  <a:avLst/>
                  <a:gdLst/>
                  <a:ahLst/>
                  <a:cxnLst/>
                  <a:rect l="l" t="t" r="r" b="b"/>
                  <a:pathLst>
                    <a:path w="3473" h="2976" extrusionOk="0">
                      <a:moveTo>
                        <a:pt x="1985" y="0"/>
                      </a:moveTo>
                      <a:cubicBezTo>
                        <a:pt x="666" y="0"/>
                        <a:pt x="1" y="1597"/>
                        <a:pt x="944" y="2540"/>
                      </a:cubicBezTo>
                      <a:cubicBezTo>
                        <a:pt x="1245" y="2841"/>
                        <a:pt x="1614" y="2975"/>
                        <a:pt x="1977" y="2975"/>
                      </a:cubicBezTo>
                      <a:cubicBezTo>
                        <a:pt x="2739" y="2975"/>
                        <a:pt x="3473" y="2381"/>
                        <a:pt x="3473" y="1488"/>
                      </a:cubicBezTo>
                      <a:cubicBezTo>
                        <a:pt x="3473" y="665"/>
                        <a:pt x="2807" y="0"/>
                        <a:pt x="198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04" name="Google Shape;9260;p56"/>
              <p:cNvSpPr/>
              <p:nvPr/>
            </p:nvSpPr>
            <p:spPr>
              <a:xfrm>
                <a:off x="5290255" y="3703080"/>
                <a:ext cx="31397" cy="26898"/>
              </a:xfrm>
              <a:custGeom>
                <a:avLst/>
                <a:gdLst/>
                <a:ahLst/>
                <a:cxnLst/>
                <a:rect l="l" t="t" r="r" b="b"/>
                <a:pathLst>
                  <a:path w="3992" h="3420" extrusionOk="0">
                    <a:moveTo>
                      <a:pt x="2272" y="1"/>
                    </a:moveTo>
                    <a:cubicBezTo>
                      <a:pt x="1853" y="1"/>
                      <a:pt x="1425" y="156"/>
                      <a:pt x="1077" y="505"/>
                    </a:cubicBezTo>
                    <a:cubicBezTo>
                      <a:pt x="0" y="1581"/>
                      <a:pt x="762" y="3420"/>
                      <a:pt x="2286" y="3420"/>
                    </a:cubicBezTo>
                    <a:cubicBezTo>
                      <a:pt x="3230" y="3420"/>
                      <a:pt x="3992" y="2658"/>
                      <a:pt x="3992" y="1714"/>
                    </a:cubicBezTo>
                    <a:cubicBezTo>
                      <a:pt x="3992" y="683"/>
                      <a:pt x="3150" y="1"/>
                      <a:pt x="227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9261;p56"/>
              <p:cNvSpPr/>
              <p:nvPr/>
            </p:nvSpPr>
            <p:spPr>
              <a:xfrm>
                <a:off x="5304427" y="3712754"/>
                <a:ext cx="7621" cy="7621"/>
              </a:xfrm>
              <a:custGeom>
                <a:avLst/>
                <a:gdLst/>
                <a:ahLst/>
                <a:cxnLst/>
                <a:rect l="l" t="t" r="r" b="b"/>
                <a:pathLst>
                  <a:path w="969" h="969" extrusionOk="0">
                    <a:moveTo>
                      <a:pt x="484" y="0"/>
                    </a:moveTo>
                    <a:cubicBezTo>
                      <a:pt x="218" y="0"/>
                      <a:pt x="0" y="218"/>
                      <a:pt x="0" y="484"/>
                    </a:cubicBezTo>
                    <a:cubicBezTo>
                      <a:pt x="0" y="750"/>
                      <a:pt x="218" y="968"/>
                      <a:pt x="484" y="968"/>
                    </a:cubicBezTo>
                    <a:cubicBezTo>
                      <a:pt x="750" y="968"/>
                      <a:pt x="968" y="750"/>
                      <a:pt x="968" y="484"/>
                    </a:cubicBezTo>
                    <a:cubicBezTo>
                      <a:pt x="968" y="218"/>
                      <a:pt x="750" y="0"/>
                      <a:pt x="48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06" name="Google Shape;9262;p56"/>
              <p:cNvGrpSpPr/>
              <p:nvPr/>
            </p:nvGrpSpPr>
            <p:grpSpPr>
              <a:xfrm>
                <a:off x="5341723" y="3775957"/>
                <a:ext cx="31405" cy="26898"/>
                <a:chOff x="5341723" y="3775957"/>
                <a:chExt cx="31405" cy="26898"/>
              </a:xfrm>
            </p:grpSpPr>
            <p:sp>
              <p:nvSpPr>
                <p:cNvPr id="1725" name="Google Shape;9263;p56"/>
                <p:cNvSpPr/>
                <p:nvPr/>
              </p:nvSpPr>
              <p:spPr>
                <a:xfrm>
                  <a:off x="5341723" y="3775957"/>
                  <a:ext cx="31405" cy="26898"/>
                </a:xfrm>
                <a:custGeom>
                  <a:avLst/>
                  <a:gdLst/>
                  <a:ahLst/>
                  <a:cxnLst/>
                  <a:rect l="l" t="t" r="r" b="b"/>
                  <a:pathLst>
                    <a:path w="3993" h="3420" extrusionOk="0">
                      <a:moveTo>
                        <a:pt x="2273" y="1"/>
                      </a:moveTo>
                      <a:cubicBezTo>
                        <a:pt x="1853" y="1"/>
                        <a:pt x="1425" y="157"/>
                        <a:pt x="1077" y="505"/>
                      </a:cubicBezTo>
                      <a:cubicBezTo>
                        <a:pt x="0" y="1581"/>
                        <a:pt x="762" y="3420"/>
                        <a:pt x="2287" y="3420"/>
                      </a:cubicBezTo>
                      <a:cubicBezTo>
                        <a:pt x="3230" y="3420"/>
                        <a:pt x="3992" y="2658"/>
                        <a:pt x="3992" y="1714"/>
                      </a:cubicBezTo>
                      <a:cubicBezTo>
                        <a:pt x="3992" y="683"/>
                        <a:pt x="3151" y="1"/>
                        <a:pt x="227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9264;p56"/>
                <p:cNvSpPr/>
                <p:nvPr/>
              </p:nvSpPr>
              <p:spPr>
                <a:xfrm>
                  <a:off x="5354567" y="3785631"/>
                  <a:ext cx="8950" cy="7605"/>
                </a:xfrm>
                <a:custGeom>
                  <a:avLst/>
                  <a:gdLst/>
                  <a:ahLst/>
                  <a:cxnLst/>
                  <a:rect l="l" t="t" r="r" b="b"/>
                  <a:pathLst>
                    <a:path w="1138" h="967" extrusionOk="0">
                      <a:moveTo>
                        <a:pt x="654" y="0"/>
                      </a:moveTo>
                      <a:cubicBezTo>
                        <a:pt x="218" y="0"/>
                        <a:pt x="0" y="521"/>
                        <a:pt x="303" y="823"/>
                      </a:cubicBezTo>
                      <a:cubicBezTo>
                        <a:pt x="402" y="922"/>
                        <a:pt x="525" y="966"/>
                        <a:pt x="646" y="966"/>
                      </a:cubicBezTo>
                      <a:cubicBezTo>
                        <a:pt x="896" y="966"/>
                        <a:pt x="1138" y="777"/>
                        <a:pt x="1138" y="484"/>
                      </a:cubicBezTo>
                      <a:cubicBezTo>
                        <a:pt x="1138" y="218"/>
                        <a:pt x="920" y="0"/>
                        <a:pt x="65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07" name="Google Shape;9265;p56"/>
              <p:cNvGrpSpPr/>
              <p:nvPr/>
            </p:nvGrpSpPr>
            <p:grpSpPr>
              <a:xfrm>
                <a:off x="5439053" y="3699274"/>
                <a:ext cx="31405" cy="26898"/>
                <a:chOff x="5439053" y="3699274"/>
                <a:chExt cx="31405" cy="26898"/>
              </a:xfrm>
            </p:grpSpPr>
            <p:sp>
              <p:nvSpPr>
                <p:cNvPr id="1723" name="Google Shape;9266;p56"/>
                <p:cNvSpPr/>
                <p:nvPr/>
              </p:nvSpPr>
              <p:spPr>
                <a:xfrm>
                  <a:off x="5439053" y="3699274"/>
                  <a:ext cx="31405" cy="26898"/>
                </a:xfrm>
                <a:custGeom>
                  <a:avLst/>
                  <a:gdLst/>
                  <a:ahLst/>
                  <a:cxnLst/>
                  <a:rect l="l" t="t" r="r" b="b"/>
                  <a:pathLst>
                    <a:path w="3993" h="3420" extrusionOk="0">
                      <a:moveTo>
                        <a:pt x="2273" y="1"/>
                      </a:moveTo>
                      <a:cubicBezTo>
                        <a:pt x="1853" y="1"/>
                        <a:pt x="1425" y="157"/>
                        <a:pt x="1077" y="505"/>
                      </a:cubicBezTo>
                      <a:cubicBezTo>
                        <a:pt x="0" y="1581"/>
                        <a:pt x="762" y="3420"/>
                        <a:pt x="2287" y="3420"/>
                      </a:cubicBezTo>
                      <a:cubicBezTo>
                        <a:pt x="3230" y="3420"/>
                        <a:pt x="3992" y="2658"/>
                        <a:pt x="3992" y="1714"/>
                      </a:cubicBezTo>
                      <a:cubicBezTo>
                        <a:pt x="3992" y="683"/>
                        <a:pt x="3151" y="1"/>
                        <a:pt x="227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9267;p56"/>
                <p:cNvSpPr/>
                <p:nvPr/>
              </p:nvSpPr>
              <p:spPr>
                <a:xfrm>
                  <a:off x="5453225" y="3708948"/>
                  <a:ext cx="7621" cy="7621"/>
                </a:xfrm>
                <a:custGeom>
                  <a:avLst/>
                  <a:gdLst/>
                  <a:ahLst/>
                  <a:cxnLst/>
                  <a:rect l="l" t="t" r="r" b="b"/>
                  <a:pathLst>
                    <a:path w="969" h="969" extrusionOk="0">
                      <a:moveTo>
                        <a:pt x="485" y="0"/>
                      </a:moveTo>
                      <a:cubicBezTo>
                        <a:pt x="219" y="0"/>
                        <a:pt x="1" y="218"/>
                        <a:pt x="1" y="484"/>
                      </a:cubicBezTo>
                      <a:cubicBezTo>
                        <a:pt x="1" y="750"/>
                        <a:pt x="219" y="968"/>
                        <a:pt x="485" y="968"/>
                      </a:cubicBezTo>
                      <a:cubicBezTo>
                        <a:pt x="751" y="968"/>
                        <a:pt x="969" y="750"/>
                        <a:pt x="969" y="484"/>
                      </a:cubicBezTo>
                      <a:cubicBezTo>
                        <a:pt x="969" y="218"/>
                        <a:pt x="751" y="0"/>
                        <a:pt x="48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08" name="Google Shape;9268;p56"/>
              <p:cNvGrpSpPr/>
              <p:nvPr/>
            </p:nvGrpSpPr>
            <p:grpSpPr>
              <a:xfrm>
                <a:off x="5412414" y="3622307"/>
                <a:ext cx="31499" cy="26993"/>
                <a:chOff x="5412414" y="3622307"/>
                <a:chExt cx="31499" cy="26993"/>
              </a:xfrm>
            </p:grpSpPr>
            <p:sp>
              <p:nvSpPr>
                <p:cNvPr id="1721" name="Google Shape;9269;p56"/>
                <p:cNvSpPr/>
                <p:nvPr/>
              </p:nvSpPr>
              <p:spPr>
                <a:xfrm>
                  <a:off x="5412414" y="3622307"/>
                  <a:ext cx="31499" cy="26993"/>
                </a:xfrm>
                <a:custGeom>
                  <a:avLst/>
                  <a:gdLst/>
                  <a:ahLst/>
                  <a:cxnLst/>
                  <a:rect l="l" t="t" r="r" b="b"/>
                  <a:pathLst>
                    <a:path w="4005" h="3432" extrusionOk="0">
                      <a:moveTo>
                        <a:pt x="2285" y="0"/>
                      </a:moveTo>
                      <a:cubicBezTo>
                        <a:pt x="1865" y="0"/>
                        <a:pt x="1437" y="156"/>
                        <a:pt x="1089" y="504"/>
                      </a:cubicBezTo>
                      <a:cubicBezTo>
                        <a:pt x="0" y="1581"/>
                        <a:pt x="774" y="3432"/>
                        <a:pt x="2299" y="3432"/>
                      </a:cubicBezTo>
                      <a:cubicBezTo>
                        <a:pt x="3242" y="3432"/>
                        <a:pt x="4004" y="2658"/>
                        <a:pt x="4004" y="1714"/>
                      </a:cubicBezTo>
                      <a:cubicBezTo>
                        <a:pt x="4004" y="683"/>
                        <a:pt x="3163" y="0"/>
                        <a:pt x="228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9270;p56"/>
                <p:cNvSpPr/>
                <p:nvPr/>
              </p:nvSpPr>
              <p:spPr>
                <a:xfrm>
                  <a:off x="5426681" y="3632075"/>
                  <a:ext cx="7527" cy="7519"/>
                </a:xfrm>
                <a:custGeom>
                  <a:avLst/>
                  <a:gdLst/>
                  <a:ahLst/>
                  <a:cxnLst/>
                  <a:rect l="l" t="t" r="r" b="b"/>
                  <a:pathLst>
                    <a:path w="957" h="956" extrusionOk="0">
                      <a:moveTo>
                        <a:pt x="485" y="0"/>
                      </a:moveTo>
                      <a:cubicBezTo>
                        <a:pt x="206" y="0"/>
                        <a:pt x="1" y="206"/>
                        <a:pt x="1" y="472"/>
                      </a:cubicBezTo>
                      <a:cubicBezTo>
                        <a:pt x="1" y="738"/>
                        <a:pt x="206" y="956"/>
                        <a:pt x="485" y="956"/>
                      </a:cubicBezTo>
                      <a:cubicBezTo>
                        <a:pt x="751" y="956"/>
                        <a:pt x="956" y="738"/>
                        <a:pt x="956" y="472"/>
                      </a:cubicBezTo>
                      <a:cubicBezTo>
                        <a:pt x="956" y="206"/>
                        <a:pt x="751" y="0"/>
                        <a:pt x="48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09" name="Google Shape;9271;p56"/>
              <p:cNvGrpSpPr/>
              <p:nvPr/>
            </p:nvGrpSpPr>
            <p:grpSpPr>
              <a:xfrm>
                <a:off x="5476254" y="3473949"/>
                <a:ext cx="26835" cy="26930"/>
                <a:chOff x="5476254" y="3473949"/>
                <a:chExt cx="26835" cy="26930"/>
              </a:xfrm>
            </p:grpSpPr>
            <p:sp>
              <p:nvSpPr>
                <p:cNvPr id="1719" name="Google Shape;9272;p56"/>
                <p:cNvSpPr/>
                <p:nvPr/>
              </p:nvSpPr>
              <p:spPr>
                <a:xfrm>
                  <a:off x="5476254" y="3473949"/>
                  <a:ext cx="26835" cy="26930"/>
                </a:xfrm>
                <a:custGeom>
                  <a:avLst/>
                  <a:gdLst/>
                  <a:ahLst/>
                  <a:cxnLst/>
                  <a:rect l="l" t="t" r="r" b="b"/>
                  <a:pathLst>
                    <a:path w="3412" h="3424" extrusionOk="0">
                      <a:moveTo>
                        <a:pt x="1706" y="1"/>
                      </a:moveTo>
                      <a:cubicBezTo>
                        <a:pt x="762" y="1"/>
                        <a:pt x="0" y="775"/>
                        <a:pt x="0" y="1718"/>
                      </a:cubicBezTo>
                      <a:cubicBezTo>
                        <a:pt x="0" y="2662"/>
                        <a:pt x="762" y="3424"/>
                        <a:pt x="1706" y="3424"/>
                      </a:cubicBezTo>
                      <a:cubicBezTo>
                        <a:pt x="2649" y="3424"/>
                        <a:pt x="3411" y="2662"/>
                        <a:pt x="3411" y="1718"/>
                      </a:cubicBezTo>
                      <a:cubicBezTo>
                        <a:pt x="3411" y="775"/>
                        <a:pt x="2649" y="1"/>
                        <a:pt x="170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9273;p56"/>
                <p:cNvSpPr/>
                <p:nvPr/>
              </p:nvSpPr>
              <p:spPr>
                <a:xfrm>
                  <a:off x="5485857" y="3483655"/>
                  <a:ext cx="7621" cy="7621"/>
                </a:xfrm>
                <a:custGeom>
                  <a:avLst/>
                  <a:gdLst/>
                  <a:ahLst/>
                  <a:cxnLst/>
                  <a:rect l="l" t="t" r="r" b="b"/>
                  <a:pathLst>
                    <a:path w="969" h="969" extrusionOk="0">
                      <a:moveTo>
                        <a:pt x="485" y="0"/>
                      </a:moveTo>
                      <a:cubicBezTo>
                        <a:pt x="219" y="0"/>
                        <a:pt x="1" y="218"/>
                        <a:pt x="1" y="484"/>
                      </a:cubicBezTo>
                      <a:cubicBezTo>
                        <a:pt x="1" y="750"/>
                        <a:pt x="219" y="968"/>
                        <a:pt x="485" y="968"/>
                      </a:cubicBezTo>
                      <a:cubicBezTo>
                        <a:pt x="751" y="968"/>
                        <a:pt x="969" y="750"/>
                        <a:pt x="969" y="484"/>
                      </a:cubicBezTo>
                      <a:cubicBezTo>
                        <a:pt x="969" y="218"/>
                        <a:pt x="751" y="0"/>
                        <a:pt x="48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0" name="Google Shape;9274;p56"/>
              <p:cNvGrpSpPr/>
              <p:nvPr/>
            </p:nvGrpSpPr>
            <p:grpSpPr>
              <a:xfrm>
                <a:off x="5564547" y="3481594"/>
                <a:ext cx="31397" cy="26898"/>
                <a:chOff x="5564547" y="3481594"/>
                <a:chExt cx="31397" cy="26898"/>
              </a:xfrm>
            </p:grpSpPr>
            <p:sp>
              <p:nvSpPr>
                <p:cNvPr id="1717" name="Google Shape;9275;p56"/>
                <p:cNvSpPr/>
                <p:nvPr/>
              </p:nvSpPr>
              <p:spPr>
                <a:xfrm>
                  <a:off x="5564547" y="3481594"/>
                  <a:ext cx="31397" cy="26898"/>
                </a:xfrm>
                <a:custGeom>
                  <a:avLst/>
                  <a:gdLst/>
                  <a:ahLst/>
                  <a:cxnLst/>
                  <a:rect l="l" t="t" r="r" b="b"/>
                  <a:pathLst>
                    <a:path w="3992" h="3420" extrusionOk="0">
                      <a:moveTo>
                        <a:pt x="2272" y="0"/>
                      </a:moveTo>
                      <a:cubicBezTo>
                        <a:pt x="1853" y="0"/>
                        <a:pt x="1425" y="156"/>
                        <a:pt x="1077" y="504"/>
                      </a:cubicBezTo>
                      <a:cubicBezTo>
                        <a:pt x="0" y="1581"/>
                        <a:pt x="762" y="3420"/>
                        <a:pt x="2286" y="3420"/>
                      </a:cubicBezTo>
                      <a:cubicBezTo>
                        <a:pt x="3230" y="3420"/>
                        <a:pt x="3992" y="2658"/>
                        <a:pt x="3992" y="1714"/>
                      </a:cubicBezTo>
                      <a:cubicBezTo>
                        <a:pt x="3992" y="683"/>
                        <a:pt x="3150" y="0"/>
                        <a:pt x="227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9276;p56"/>
                <p:cNvSpPr/>
                <p:nvPr/>
              </p:nvSpPr>
              <p:spPr>
                <a:xfrm>
                  <a:off x="5578719" y="3491268"/>
                  <a:ext cx="7621" cy="7613"/>
                </a:xfrm>
                <a:custGeom>
                  <a:avLst/>
                  <a:gdLst/>
                  <a:ahLst/>
                  <a:cxnLst/>
                  <a:rect l="l" t="t" r="r" b="b"/>
                  <a:pathLst>
                    <a:path w="969" h="968" extrusionOk="0">
                      <a:moveTo>
                        <a:pt x="484" y="0"/>
                      </a:moveTo>
                      <a:cubicBezTo>
                        <a:pt x="218" y="0"/>
                        <a:pt x="0" y="218"/>
                        <a:pt x="0" y="484"/>
                      </a:cubicBezTo>
                      <a:cubicBezTo>
                        <a:pt x="0" y="750"/>
                        <a:pt x="218" y="968"/>
                        <a:pt x="484" y="968"/>
                      </a:cubicBezTo>
                      <a:cubicBezTo>
                        <a:pt x="750" y="968"/>
                        <a:pt x="968" y="750"/>
                        <a:pt x="968" y="484"/>
                      </a:cubicBezTo>
                      <a:cubicBezTo>
                        <a:pt x="968" y="218"/>
                        <a:pt x="750" y="0"/>
                        <a:pt x="48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1" name="Google Shape;9277;p56"/>
              <p:cNvGrpSpPr/>
              <p:nvPr/>
            </p:nvGrpSpPr>
            <p:grpSpPr>
              <a:xfrm>
                <a:off x="5534101" y="3470174"/>
                <a:ext cx="31397" cy="26906"/>
                <a:chOff x="5534101" y="3470174"/>
                <a:chExt cx="31397" cy="26906"/>
              </a:xfrm>
            </p:grpSpPr>
            <p:sp>
              <p:nvSpPr>
                <p:cNvPr id="1715" name="Google Shape;9278;p56"/>
                <p:cNvSpPr/>
                <p:nvPr/>
              </p:nvSpPr>
              <p:spPr>
                <a:xfrm>
                  <a:off x="5534101" y="3470174"/>
                  <a:ext cx="31397" cy="26906"/>
                </a:xfrm>
                <a:custGeom>
                  <a:avLst/>
                  <a:gdLst/>
                  <a:ahLst/>
                  <a:cxnLst/>
                  <a:rect l="l" t="t" r="r" b="b"/>
                  <a:pathLst>
                    <a:path w="3992" h="3421" extrusionOk="0">
                      <a:moveTo>
                        <a:pt x="2272" y="1"/>
                      </a:moveTo>
                      <a:cubicBezTo>
                        <a:pt x="1853" y="1"/>
                        <a:pt x="1425" y="157"/>
                        <a:pt x="1077" y="505"/>
                      </a:cubicBezTo>
                      <a:cubicBezTo>
                        <a:pt x="0" y="1581"/>
                        <a:pt x="762" y="3420"/>
                        <a:pt x="2286" y="3420"/>
                      </a:cubicBezTo>
                      <a:cubicBezTo>
                        <a:pt x="3230" y="3420"/>
                        <a:pt x="3992" y="2658"/>
                        <a:pt x="3992" y="1714"/>
                      </a:cubicBezTo>
                      <a:cubicBezTo>
                        <a:pt x="3992" y="683"/>
                        <a:pt x="3150" y="1"/>
                        <a:pt x="227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9279;p56"/>
                <p:cNvSpPr/>
                <p:nvPr/>
              </p:nvSpPr>
              <p:spPr>
                <a:xfrm>
                  <a:off x="5546945" y="3479848"/>
                  <a:ext cx="8950" cy="7582"/>
                </a:xfrm>
                <a:custGeom>
                  <a:avLst/>
                  <a:gdLst/>
                  <a:ahLst/>
                  <a:cxnLst/>
                  <a:rect l="l" t="t" r="r" b="b"/>
                  <a:pathLst>
                    <a:path w="1138" h="964" extrusionOk="0">
                      <a:moveTo>
                        <a:pt x="653" y="1"/>
                      </a:moveTo>
                      <a:cubicBezTo>
                        <a:pt x="218" y="1"/>
                        <a:pt x="0" y="521"/>
                        <a:pt x="303" y="823"/>
                      </a:cubicBezTo>
                      <a:cubicBezTo>
                        <a:pt x="404" y="921"/>
                        <a:pt x="526" y="964"/>
                        <a:pt x="646" y="964"/>
                      </a:cubicBezTo>
                      <a:cubicBezTo>
                        <a:pt x="898" y="964"/>
                        <a:pt x="1137" y="771"/>
                        <a:pt x="1137" y="484"/>
                      </a:cubicBezTo>
                      <a:cubicBezTo>
                        <a:pt x="1137" y="218"/>
                        <a:pt x="919" y="1"/>
                        <a:pt x="65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2" name="Google Shape;9280;p56"/>
              <p:cNvGrpSpPr/>
              <p:nvPr/>
            </p:nvGrpSpPr>
            <p:grpSpPr>
              <a:xfrm>
                <a:off x="5610879" y="3314486"/>
                <a:ext cx="31499" cy="26938"/>
                <a:chOff x="5610879" y="3314486"/>
                <a:chExt cx="31499" cy="26938"/>
              </a:xfrm>
            </p:grpSpPr>
            <p:sp>
              <p:nvSpPr>
                <p:cNvPr id="1713" name="Google Shape;9281;p56"/>
                <p:cNvSpPr/>
                <p:nvPr/>
              </p:nvSpPr>
              <p:spPr>
                <a:xfrm>
                  <a:off x="5610879" y="3314486"/>
                  <a:ext cx="31499" cy="26938"/>
                </a:xfrm>
                <a:custGeom>
                  <a:avLst/>
                  <a:gdLst/>
                  <a:ahLst/>
                  <a:cxnLst/>
                  <a:rect l="l" t="t" r="r" b="b"/>
                  <a:pathLst>
                    <a:path w="4005" h="3425" extrusionOk="0">
                      <a:moveTo>
                        <a:pt x="2285" y="0"/>
                      </a:moveTo>
                      <a:cubicBezTo>
                        <a:pt x="1865" y="0"/>
                        <a:pt x="1437" y="157"/>
                        <a:pt x="1089" y="509"/>
                      </a:cubicBezTo>
                      <a:cubicBezTo>
                        <a:pt x="0" y="1586"/>
                        <a:pt x="774" y="3425"/>
                        <a:pt x="2299" y="3425"/>
                      </a:cubicBezTo>
                      <a:cubicBezTo>
                        <a:pt x="3242" y="3425"/>
                        <a:pt x="4004" y="2663"/>
                        <a:pt x="4004" y="1719"/>
                      </a:cubicBezTo>
                      <a:cubicBezTo>
                        <a:pt x="4004" y="688"/>
                        <a:pt x="3163" y="0"/>
                        <a:pt x="228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9282;p56"/>
                <p:cNvSpPr/>
                <p:nvPr/>
              </p:nvSpPr>
              <p:spPr>
                <a:xfrm>
                  <a:off x="5623817" y="3324192"/>
                  <a:ext cx="8950" cy="7590"/>
                </a:xfrm>
                <a:custGeom>
                  <a:avLst/>
                  <a:gdLst/>
                  <a:ahLst/>
                  <a:cxnLst/>
                  <a:rect l="l" t="t" r="r" b="b"/>
                  <a:pathLst>
                    <a:path w="1138" h="965" extrusionOk="0">
                      <a:moveTo>
                        <a:pt x="675" y="1"/>
                      </a:moveTo>
                      <a:cubicBezTo>
                        <a:pt x="668" y="1"/>
                        <a:pt x="661" y="1"/>
                        <a:pt x="654" y="1"/>
                      </a:cubicBezTo>
                      <a:cubicBezTo>
                        <a:pt x="218" y="1"/>
                        <a:pt x="0" y="509"/>
                        <a:pt x="303" y="824"/>
                      </a:cubicBezTo>
                      <a:cubicBezTo>
                        <a:pt x="404" y="921"/>
                        <a:pt x="525" y="965"/>
                        <a:pt x="644" y="965"/>
                      </a:cubicBezTo>
                      <a:cubicBezTo>
                        <a:pt x="893" y="965"/>
                        <a:pt x="1129" y="772"/>
                        <a:pt x="1137" y="485"/>
                      </a:cubicBezTo>
                      <a:cubicBezTo>
                        <a:pt x="1137" y="214"/>
                        <a:pt x="931" y="1"/>
                        <a:pt x="67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3" name="Google Shape;9283;p56"/>
              <p:cNvGrpSpPr/>
              <p:nvPr/>
            </p:nvGrpSpPr>
            <p:grpSpPr>
              <a:xfrm>
                <a:off x="4834525" y="3501382"/>
                <a:ext cx="31499" cy="26898"/>
                <a:chOff x="4834525" y="3501382"/>
                <a:chExt cx="31499" cy="26898"/>
              </a:xfrm>
            </p:grpSpPr>
            <p:sp>
              <p:nvSpPr>
                <p:cNvPr id="1711" name="Google Shape;9284;p56"/>
                <p:cNvSpPr/>
                <p:nvPr/>
              </p:nvSpPr>
              <p:spPr>
                <a:xfrm>
                  <a:off x="4834525" y="3501382"/>
                  <a:ext cx="31499" cy="26898"/>
                </a:xfrm>
                <a:custGeom>
                  <a:avLst/>
                  <a:gdLst/>
                  <a:ahLst/>
                  <a:cxnLst/>
                  <a:rect l="l" t="t" r="r" b="b"/>
                  <a:pathLst>
                    <a:path w="4005" h="3420" extrusionOk="0">
                      <a:moveTo>
                        <a:pt x="2285" y="0"/>
                      </a:moveTo>
                      <a:cubicBezTo>
                        <a:pt x="1865" y="0"/>
                        <a:pt x="1437" y="156"/>
                        <a:pt x="1089" y="504"/>
                      </a:cubicBezTo>
                      <a:cubicBezTo>
                        <a:pt x="0" y="1581"/>
                        <a:pt x="775" y="3420"/>
                        <a:pt x="2299" y="3420"/>
                      </a:cubicBezTo>
                      <a:cubicBezTo>
                        <a:pt x="3242" y="3420"/>
                        <a:pt x="4004" y="2658"/>
                        <a:pt x="4004" y="1714"/>
                      </a:cubicBezTo>
                      <a:cubicBezTo>
                        <a:pt x="4004" y="683"/>
                        <a:pt x="3163" y="0"/>
                        <a:pt x="228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9285;p56"/>
                <p:cNvSpPr/>
                <p:nvPr/>
              </p:nvSpPr>
              <p:spPr>
                <a:xfrm>
                  <a:off x="4847463" y="3511056"/>
                  <a:ext cx="8950" cy="7605"/>
                </a:xfrm>
                <a:custGeom>
                  <a:avLst/>
                  <a:gdLst/>
                  <a:ahLst/>
                  <a:cxnLst/>
                  <a:rect l="l" t="t" r="r" b="b"/>
                  <a:pathLst>
                    <a:path w="1138" h="967" extrusionOk="0">
                      <a:moveTo>
                        <a:pt x="654" y="0"/>
                      </a:moveTo>
                      <a:cubicBezTo>
                        <a:pt x="218" y="0"/>
                        <a:pt x="1" y="520"/>
                        <a:pt x="303" y="823"/>
                      </a:cubicBezTo>
                      <a:cubicBezTo>
                        <a:pt x="402" y="922"/>
                        <a:pt x="524" y="966"/>
                        <a:pt x="644" y="966"/>
                      </a:cubicBezTo>
                      <a:cubicBezTo>
                        <a:pt x="891" y="966"/>
                        <a:pt x="1130" y="777"/>
                        <a:pt x="1138" y="484"/>
                      </a:cubicBezTo>
                      <a:cubicBezTo>
                        <a:pt x="1138" y="218"/>
                        <a:pt x="920" y="0"/>
                        <a:pt x="65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4" name="Google Shape;9286;p56"/>
              <p:cNvGrpSpPr/>
              <p:nvPr/>
            </p:nvGrpSpPr>
            <p:grpSpPr>
              <a:xfrm>
                <a:off x="4898460" y="3580158"/>
                <a:ext cx="31405" cy="26898"/>
                <a:chOff x="4898460" y="3580158"/>
                <a:chExt cx="31405" cy="26898"/>
              </a:xfrm>
            </p:grpSpPr>
            <p:sp>
              <p:nvSpPr>
                <p:cNvPr id="1709" name="Google Shape;9287;p56"/>
                <p:cNvSpPr/>
                <p:nvPr/>
              </p:nvSpPr>
              <p:spPr>
                <a:xfrm>
                  <a:off x="4898460" y="3580158"/>
                  <a:ext cx="31405" cy="26898"/>
                </a:xfrm>
                <a:custGeom>
                  <a:avLst/>
                  <a:gdLst/>
                  <a:ahLst/>
                  <a:cxnLst/>
                  <a:rect l="l" t="t" r="r" b="b"/>
                  <a:pathLst>
                    <a:path w="3993" h="3420" extrusionOk="0">
                      <a:moveTo>
                        <a:pt x="2273" y="1"/>
                      </a:moveTo>
                      <a:cubicBezTo>
                        <a:pt x="1853" y="1"/>
                        <a:pt x="1425" y="156"/>
                        <a:pt x="1077" y="505"/>
                      </a:cubicBezTo>
                      <a:cubicBezTo>
                        <a:pt x="0" y="1581"/>
                        <a:pt x="763" y="3420"/>
                        <a:pt x="2287" y="3420"/>
                      </a:cubicBezTo>
                      <a:cubicBezTo>
                        <a:pt x="3230" y="3420"/>
                        <a:pt x="3992" y="2658"/>
                        <a:pt x="3992" y="1714"/>
                      </a:cubicBezTo>
                      <a:cubicBezTo>
                        <a:pt x="3992" y="683"/>
                        <a:pt x="3151" y="1"/>
                        <a:pt x="227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9288;p56"/>
                <p:cNvSpPr/>
                <p:nvPr/>
              </p:nvSpPr>
              <p:spPr>
                <a:xfrm>
                  <a:off x="4911303" y="3589832"/>
                  <a:ext cx="8950" cy="7605"/>
                </a:xfrm>
                <a:custGeom>
                  <a:avLst/>
                  <a:gdLst/>
                  <a:ahLst/>
                  <a:cxnLst/>
                  <a:rect l="l" t="t" r="r" b="b"/>
                  <a:pathLst>
                    <a:path w="1138" h="967" extrusionOk="0">
                      <a:moveTo>
                        <a:pt x="654" y="0"/>
                      </a:moveTo>
                      <a:cubicBezTo>
                        <a:pt x="218" y="0"/>
                        <a:pt x="1" y="521"/>
                        <a:pt x="303" y="823"/>
                      </a:cubicBezTo>
                      <a:cubicBezTo>
                        <a:pt x="402" y="922"/>
                        <a:pt x="524" y="966"/>
                        <a:pt x="644" y="966"/>
                      </a:cubicBezTo>
                      <a:cubicBezTo>
                        <a:pt x="891" y="966"/>
                        <a:pt x="1130" y="777"/>
                        <a:pt x="1138" y="484"/>
                      </a:cubicBezTo>
                      <a:cubicBezTo>
                        <a:pt x="1138" y="218"/>
                        <a:pt x="920" y="0"/>
                        <a:pt x="65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5" name="Google Shape;9289;p56"/>
              <p:cNvGrpSpPr/>
              <p:nvPr/>
            </p:nvGrpSpPr>
            <p:grpSpPr>
              <a:xfrm>
                <a:off x="4882667" y="3608032"/>
                <a:ext cx="31499" cy="27001"/>
                <a:chOff x="4882667" y="3608032"/>
                <a:chExt cx="31499" cy="27001"/>
              </a:xfrm>
            </p:grpSpPr>
            <p:sp>
              <p:nvSpPr>
                <p:cNvPr id="1707" name="Google Shape;9290;p56"/>
                <p:cNvSpPr/>
                <p:nvPr/>
              </p:nvSpPr>
              <p:spPr>
                <a:xfrm>
                  <a:off x="4882667" y="3608032"/>
                  <a:ext cx="31499" cy="27001"/>
                </a:xfrm>
                <a:custGeom>
                  <a:avLst/>
                  <a:gdLst/>
                  <a:ahLst/>
                  <a:cxnLst/>
                  <a:rect l="l" t="t" r="r" b="b"/>
                  <a:pathLst>
                    <a:path w="4005" h="3433" extrusionOk="0">
                      <a:moveTo>
                        <a:pt x="2276" y="1"/>
                      </a:moveTo>
                      <a:cubicBezTo>
                        <a:pt x="1854" y="1"/>
                        <a:pt x="1425" y="157"/>
                        <a:pt x="1077" y="505"/>
                      </a:cubicBezTo>
                      <a:cubicBezTo>
                        <a:pt x="0" y="1582"/>
                        <a:pt x="763" y="3432"/>
                        <a:pt x="2287" y="3432"/>
                      </a:cubicBezTo>
                      <a:cubicBezTo>
                        <a:pt x="3230" y="3420"/>
                        <a:pt x="4004" y="2658"/>
                        <a:pt x="4004" y="1715"/>
                      </a:cubicBezTo>
                      <a:cubicBezTo>
                        <a:pt x="4004" y="683"/>
                        <a:pt x="3157" y="1"/>
                        <a:pt x="227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9291;p56"/>
                <p:cNvSpPr/>
                <p:nvPr/>
              </p:nvSpPr>
              <p:spPr>
                <a:xfrm>
                  <a:off x="4895605" y="3617706"/>
                  <a:ext cx="8950" cy="7653"/>
                </a:xfrm>
                <a:custGeom>
                  <a:avLst/>
                  <a:gdLst/>
                  <a:ahLst/>
                  <a:cxnLst/>
                  <a:rect l="l" t="t" r="r" b="b"/>
                  <a:pathLst>
                    <a:path w="1138" h="973" extrusionOk="0">
                      <a:moveTo>
                        <a:pt x="642" y="1"/>
                      </a:moveTo>
                      <a:cubicBezTo>
                        <a:pt x="218" y="1"/>
                        <a:pt x="1" y="521"/>
                        <a:pt x="303" y="823"/>
                      </a:cubicBezTo>
                      <a:cubicBezTo>
                        <a:pt x="402" y="926"/>
                        <a:pt x="524" y="972"/>
                        <a:pt x="644" y="972"/>
                      </a:cubicBezTo>
                      <a:cubicBezTo>
                        <a:pt x="891" y="972"/>
                        <a:pt x="1130" y="778"/>
                        <a:pt x="1138" y="485"/>
                      </a:cubicBezTo>
                      <a:cubicBezTo>
                        <a:pt x="1138" y="218"/>
                        <a:pt x="920" y="1"/>
                        <a:pt x="642"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6" name="Google Shape;9292;p56"/>
              <p:cNvGrpSpPr/>
              <p:nvPr/>
            </p:nvGrpSpPr>
            <p:grpSpPr>
              <a:xfrm>
                <a:off x="4843373" y="3631407"/>
                <a:ext cx="16273" cy="16186"/>
                <a:chOff x="4843373" y="3631407"/>
                <a:chExt cx="16273" cy="16186"/>
              </a:xfrm>
            </p:grpSpPr>
            <p:sp>
              <p:nvSpPr>
                <p:cNvPr id="1705" name="Google Shape;9293;p56"/>
                <p:cNvSpPr/>
                <p:nvPr/>
              </p:nvSpPr>
              <p:spPr>
                <a:xfrm>
                  <a:off x="4843373" y="3631407"/>
                  <a:ext cx="16273" cy="16186"/>
                </a:xfrm>
                <a:custGeom>
                  <a:avLst/>
                  <a:gdLst/>
                  <a:ahLst/>
                  <a:cxnLst/>
                  <a:rect l="l" t="t" r="r" b="b"/>
                  <a:pathLst>
                    <a:path w="2069" h="2058" extrusionOk="0">
                      <a:moveTo>
                        <a:pt x="1029" y="1"/>
                      </a:moveTo>
                      <a:cubicBezTo>
                        <a:pt x="460" y="1"/>
                        <a:pt x="0" y="460"/>
                        <a:pt x="0" y="1029"/>
                      </a:cubicBezTo>
                      <a:cubicBezTo>
                        <a:pt x="0" y="1597"/>
                        <a:pt x="460" y="2057"/>
                        <a:pt x="1029" y="2057"/>
                      </a:cubicBezTo>
                      <a:cubicBezTo>
                        <a:pt x="1609" y="2057"/>
                        <a:pt x="2069" y="1597"/>
                        <a:pt x="2069" y="1029"/>
                      </a:cubicBezTo>
                      <a:cubicBezTo>
                        <a:pt x="2069" y="460"/>
                        <a:pt x="1609" y="1"/>
                        <a:pt x="1029"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9294;p56"/>
                <p:cNvSpPr/>
                <p:nvPr/>
              </p:nvSpPr>
              <p:spPr>
                <a:xfrm>
                  <a:off x="4849178" y="3637211"/>
                  <a:ext cx="4672" cy="4577"/>
                </a:xfrm>
                <a:custGeom>
                  <a:avLst/>
                  <a:gdLst/>
                  <a:ahLst/>
                  <a:cxnLst/>
                  <a:rect l="l" t="t" r="r" b="b"/>
                  <a:pathLst>
                    <a:path w="594" h="582" extrusionOk="0">
                      <a:moveTo>
                        <a:pt x="291" y="1"/>
                      </a:moveTo>
                      <a:cubicBezTo>
                        <a:pt x="133" y="1"/>
                        <a:pt x="0" y="134"/>
                        <a:pt x="0" y="291"/>
                      </a:cubicBezTo>
                      <a:cubicBezTo>
                        <a:pt x="0" y="460"/>
                        <a:pt x="133" y="581"/>
                        <a:pt x="291" y="581"/>
                      </a:cubicBezTo>
                      <a:cubicBezTo>
                        <a:pt x="460" y="581"/>
                        <a:pt x="593" y="460"/>
                        <a:pt x="593" y="291"/>
                      </a:cubicBezTo>
                      <a:cubicBezTo>
                        <a:pt x="593" y="134"/>
                        <a:pt x="460" y="1"/>
                        <a:pt x="291"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7" name="Google Shape;9295;p56"/>
              <p:cNvGrpSpPr/>
              <p:nvPr/>
            </p:nvGrpSpPr>
            <p:grpSpPr>
              <a:xfrm>
                <a:off x="4727773" y="3591578"/>
                <a:ext cx="31499" cy="26898"/>
                <a:chOff x="4727773" y="3591578"/>
                <a:chExt cx="31499" cy="26898"/>
              </a:xfrm>
            </p:grpSpPr>
            <p:sp>
              <p:nvSpPr>
                <p:cNvPr id="1703" name="Google Shape;9296;p56"/>
                <p:cNvSpPr/>
                <p:nvPr/>
              </p:nvSpPr>
              <p:spPr>
                <a:xfrm>
                  <a:off x="4727773" y="3591578"/>
                  <a:ext cx="31499" cy="26898"/>
                </a:xfrm>
                <a:custGeom>
                  <a:avLst/>
                  <a:gdLst/>
                  <a:ahLst/>
                  <a:cxnLst/>
                  <a:rect l="l" t="t" r="r" b="b"/>
                  <a:pathLst>
                    <a:path w="4005" h="3420" extrusionOk="0">
                      <a:moveTo>
                        <a:pt x="2276" y="0"/>
                      </a:moveTo>
                      <a:cubicBezTo>
                        <a:pt x="1855" y="0"/>
                        <a:pt x="1426" y="156"/>
                        <a:pt x="1077" y="504"/>
                      </a:cubicBezTo>
                      <a:cubicBezTo>
                        <a:pt x="1" y="1581"/>
                        <a:pt x="763" y="3419"/>
                        <a:pt x="2287" y="3419"/>
                      </a:cubicBezTo>
                      <a:cubicBezTo>
                        <a:pt x="3231" y="3419"/>
                        <a:pt x="3993" y="2657"/>
                        <a:pt x="4005" y="1714"/>
                      </a:cubicBezTo>
                      <a:cubicBezTo>
                        <a:pt x="4005" y="683"/>
                        <a:pt x="3158" y="0"/>
                        <a:pt x="227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9297;p56"/>
                <p:cNvSpPr/>
                <p:nvPr/>
              </p:nvSpPr>
              <p:spPr>
                <a:xfrm>
                  <a:off x="4740719" y="3601244"/>
                  <a:ext cx="8856" cy="7590"/>
                </a:xfrm>
                <a:custGeom>
                  <a:avLst/>
                  <a:gdLst/>
                  <a:ahLst/>
                  <a:cxnLst/>
                  <a:rect l="l" t="t" r="r" b="b"/>
                  <a:pathLst>
                    <a:path w="1126" h="965" extrusionOk="0">
                      <a:moveTo>
                        <a:pt x="641" y="1"/>
                      </a:moveTo>
                      <a:cubicBezTo>
                        <a:pt x="206" y="1"/>
                        <a:pt x="0" y="521"/>
                        <a:pt x="302" y="824"/>
                      </a:cubicBezTo>
                      <a:cubicBezTo>
                        <a:pt x="400" y="921"/>
                        <a:pt x="520" y="964"/>
                        <a:pt x="638" y="964"/>
                      </a:cubicBezTo>
                      <a:cubicBezTo>
                        <a:pt x="886" y="964"/>
                        <a:pt x="1125" y="772"/>
                        <a:pt x="1125" y="485"/>
                      </a:cubicBezTo>
                      <a:cubicBezTo>
                        <a:pt x="1125" y="219"/>
                        <a:pt x="907" y="1"/>
                        <a:pt x="641"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18" name="Google Shape;9298;p56"/>
              <p:cNvSpPr/>
              <p:nvPr/>
            </p:nvSpPr>
            <p:spPr>
              <a:xfrm>
                <a:off x="4652041" y="3622590"/>
                <a:ext cx="31405" cy="26906"/>
              </a:xfrm>
              <a:custGeom>
                <a:avLst/>
                <a:gdLst/>
                <a:ahLst/>
                <a:cxnLst/>
                <a:rect l="l" t="t" r="r" b="b"/>
                <a:pathLst>
                  <a:path w="3993" h="3421" extrusionOk="0">
                    <a:moveTo>
                      <a:pt x="2273" y="1"/>
                    </a:moveTo>
                    <a:cubicBezTo>
                      <a:pt x="1853" y="1"/>
                      <a:pt x="1426" y="157"/>
                      <a:pt x="1077" y="505"/>
                    </a:cubicBezTo>
                    <a:cubicBezTo>
                      <a:pt x="1" y="1581"/>
                      <a:pt x="763" y="3420"/>
                      <a:pt x="2287" y="3420"/>
                    </a:cubicBezTo>
                    <a:cubicBezTo>
                      <a:pt x="3231" y="3420"/>
                      <a:pt x="3993" y="2658"/>
                      <a:pt x="3993" y="1714"/>
                    </a:cubicBezTo>
                    <a:cubicBezTo>
                      <a:pt x="3993" y="683"/>
                      <a:pt x="3151" y="1"/>
                      <a:pt x="227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9299;p56"/>
              <p:cNvSpPr/>
              <p:nvPr/>
            </p:nvSpPr>
            <p:spPr>
              <a:xfrm>
                <a:off x="4666222" y="3632264"/>
                <a:ext cx="7613" cy="7621"/>
              </a:xfrm>
              <a:custGeom>
                <a:avLst/>
                <a:gdLst/>
                <a:ahLst/>
                <a:cxnLst/>
                <a:rect l="l" t="t" r="r" b="b"/>
                <a:pathLst>
                  <a:path w="968" h="969" extrusionOk="0">
                    <a:moveTo>
                      <a:pt x="484" y="1"/>
                    </a:moveTo>
                    <a:cubicBezTo>
                      <a:pt x="218" y="1"/>
                      <a:pt x="0" y="218"/>
                      <a:pt x="0" y="484"/>
                    </a:cubicBezTo>
                    <a:cubicBezTo>
                      <a:pt x="0" y="751"/>
                      <a:pt x="218" y="968"/>
                      <a:pt x="484" y="968"/>
                    </a:cubicBezTo>
                    <a:cubicBezTo>
                      <a:pt x="750" y="968"/>
                      <a:pt x="968" y="751"/>
                      <a:pt x="968" y="484"/>
                    </a:cubicBezTo>
                    <a:cubicBezTo>
                      <a:pt x="968" y="218"/>
                      <a:pt x="750" y="1"/>
                      <a:pt x="48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20" name="Google Shape;9300;p56"/>
              <p:cNvGrpSpPr/>
              <p:nvPr/>
            </p:nvGrpSpPr>
            <p:grpSpPr>
              <a:xfrm>
                <a:off x="4609421" y="3577398"/>
                <a:ext cx="31499" cy="27001"/>
                <a:chOff x="4609421" y="3577398"/>
                <a:chExt cx="31499" cy="27001"/>
              </a:xfrm>
            </p:grpSpPr>
            <p:sp>
              <p:nvSpPr>
                <p:cNvPr id="1701" name="Google Shape;9301;p56"/>
                <p:cNvSpPr/>
                <p:nvPr/>
              </p:nvSpPr>
              <p:spPr>
                <a:xfrm>
                  <a:off x="4609421" y="3577398"/>
                  <a:ext cx="31499" cy="27001"/>
                </a:xfrm>
                <a:custGeom>
                  <a:avLst/>
                  <a:gdLst/>
                  <a:ahLst/>
                  <a:cxnLst/>
                  <a:rect l="l" t="t" r="r" b="b"/>
                  <a:pathLst>
                    <a:path w="4005" h="3433" extrusionOk="0">
                      <a:moveTo>
                        <a:pt x="2273" y="1"/>
                      </a:moveTo>
                      <a:cubicBezTo>
                        <a:pt x="1853" y="1"/>
                        <a:pt x="1425" y="157"/>
                        <a:pt x="1077" y="505"/>
                      </a:cubicBezTo>
                      <a:cubicBezTo>
                        <a:pt x="0" y="1581"/>
                        <a:pt x="763" y="3432"/>
                        <a:pt x="2287" y="3432"/>
                      </a:cubicBezTo>
                      <a:cubicBezTo>
                        <a:pt x="3230" y="3432"/>
                        <a:pt x="3992" y="2658"/>
                        <a:pt x="4005" y="1714"/>
                      </a:cubicBezTo>
                      <a:cubicBezTo>
                        <a:pt x="3996" y="683"/>
                        <a:pt x="3152" y="1"/>
                        <a:pt x="227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9302;p56"/>
                <p:cNvSpPr/>
                <p:nvPr/>
              </p:nvSpPr>
              <p:spPr>
                <a:xfrm>
                  <a:off x="4623594" y="3587072"/>
                  <a:ext cx="7621" cy="7621"/>
                </a:xfrm>
                <a:custGeom>
                  <a:avLst/>
                  <a:gdLst/>
                  <a:ahLst/>
                  <a:cxnLst/>
                  <a:rect l="l" t="t" r="r" b="b"/>
                  <a:pathLst>
                    <a:path w="969" h="969" extrusionOk="0">
                      <a:moveTo>
                        <a:pt x="485" y="1"/>
                      </a:moveTo>
                      <a:cubicBezTo>
                        <a:pt x="219" y="1"/>
                        <a:pt x="1" y="218"/>
                        <a:pt x="1" y="484"/>
                      </a:cubicBezTo>
                      <a:cubicBezTo>
                        <a:pt x="1" y="751"/>
                        <a:pt x="219" y="968"/>
                        <a:pt x="485" y="968"/>
                      </a:cubicBezTo>
                      <a:cubicBezTo>
                        <a:pt x="751" y="968"/>
                        <a:pt x="969" y="751"/>
                        <a:pt x="969" y="484"/>
                      </a:cubicBezTo>
                      <a:cubicBezTo>
                        <a:pt x="969" y="218"/>
                        <a:pt x="751" y="1"/>
                        <a:pt x="48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1" name="Google Shape;9303;p56"/>
              <p:cNvGrpSpPr/>
              <p:nvPr/>
            </p:nvGrpSpPr>
            <p:grpSpPr>
              <a:xfrm>
                <a:off x="4649289" y="3577398"/>
                <a:ext cx="31499" cy="27001"/>
                <a:chOff x="4649289" y="3577398"/>
                <a:chExt cx="31499" cy="27001"/>
              </a:xfrm>
            </p:grpSpPr>
            <p:sp>
              <p:nvSpPr>
                <p:cNvPr id="1699" name="Google Shape;9304;p56"/>
                <p:cNvSpPr/>
                <p:nvPr/>
              </p:nvSpPr>
              <p:spPr>
                <a:xfrm>
                  <a:off x="4649289" y="3577398"/>
                  <a:ext cx="31499" cy="27001"/>
                </a:xfrm>
                <a:custGeom>
                  <a:avLst/>
                  <a:gdLst/>
                  <a:ahLst/>
                  <a:cxnLst/>
                  <a:rect l="l" t="t" r="r" b="b"/>
                  <a:pathLst>
                    <a:path w="4005" h="3433" extrusionOk="0">
                      <a:moveTo>
                        <a:pt x="2275" y="1"/>
                      </a:moveTo>
                      <a:cubicBezTo>
                        <a:pt x="1854" y="1"/>
                        <a:pt x="1425" y="157"/>
                        <a:pt x="1077" y="505"/>
                      </a:cubicBezTo>
                      <a:cubicBezTo>
                        <a:pt x="0" y="1581"/>
                        <a:pt x="762" y="3432"/>
                        <a:pt x="2286" y="3432"/>
                      </a:cubicBezTo>
                      <a:cubicBezTo>
                        <a:pt x="3230" y="3432"/>
                        <a:pt x="4004" y="2658"/>
                        <a:pt x="4004" y="1714"/>
                      </a:cubicBezTo>
                      <a:cubicBezTo>
                        <a:pt x="4004" y="683"/>
                        <a:pt x="3157" y="1"/>
                        <a:pt x="227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9305;p56"/>
                <p:cNvSpPr/>
                <p:nvPr/>
              </p:nvSpPr>
              <p:spPr>
                <a:xfrm>
                  <a:off x="4662227" y="3587072"/>
                  <a:ext cx="8856" cy="7676"/>
                </a:xfrm>
                <a:custGeom>
                  <a:avLst/>
                  <a:gdLst/>
                  <a:ahLst/>
                  <a:cxnLst/>
                  <a:rect l="l" t="t" r="r" b="b"/>
                  <a:pathLst>
                    <a:path w="1126" h="976" extrusionOk="0">
                      <a:moveTo>
                        <a:pt x="641" y="1"/>
                      </a:moveTo>
                      <a:cubicBezTo>
                        <a:pt x="218" y="1"/>
                        <a:pt x="0" y="521"/>
                        <a:pt x="303" y="835"/>
                      </a:cubicBezTo>
                      <a:cubicBezTo>
                        <a:pt x="400" y="932"/>
                        <a:pt x="519" y="976"/>
                        <a:pt x="636" y="976"/>
                      </a:cubicBezTo>
                      <a:cubicBezTo>
                        <a:pt x="885" y="976"/>
                        <a:pt x="1125" y="780"/>
                        <a:pt x="1125" y="484"/>
                      </a:cubicBezTo>
                      <a:cubicBezTo>
                        <a:pt x="1125" y="218"/>
                        <a:pt x="907" y="1"/>
                        <a:pt x="641"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2" name="Google Shape;9306;p56"/>
              <p:cNvGrpSpPr/>
              <p:nvPr/>
            </p:nvGrpSpPr>
            <p:grpSpPr>
              <a:xfrm>
                <a:off x="4605614" y="3639523"/>
                <a:ext cx="31499" cy="26906"/>
                <a:chOff x="4605614" y="3639523"/>
                <a:chExt cx="31499" cy="26906"/>
              </a:xfrm>
            </p:grpSpPr>
            <p:sp>
              <p:nvSpPr>
                <p:cNvPr id="1697" name="Google Shape;9307;p56"/>
                <p:cNvSpPr/>
                <p:nvPr/>
              </p:nvSpPr>
              <p:spPr>
                <a:xfrm>
                  <a:off x="4605614" y="3639523"/>
                  <a:ext cx="31499" cy="26906"/>
                </a:xfrm>
                <a:custGeom>
                  <a:avLst/>
                  <a:gdLst/>
                  <a:ahLst/>
                  <a:cxnLst/>
                  <a:rect l="l" t="t" r="r" b="b"/>
                  <a:pathLst>
                    <a:path w="4005" h="3421" extrusionOk="0">
                      <a:moveTo>
                        <a:pt x="2276" y="1"/>
                      </a:moveTo>
                      <a:cubicBezTo>
                        <a:pt x="1855" y="1"/>
                        <a:pt x="1425" y="157"/>
                        <a:pt x="1077" y="505"/>
                      </a:cubicBezTo>
                      <a:cubicBezTo>
                        <a:pt x="1" y="1582"/>
                        <a:pt x="763" y="3420"/>
                        <a:pt x="2287" y="3420"/>
                      </a:cubicBezTo>
                      <a:cubicBezTo>
                        <a:pt x="3230" y="3420"/>
                        <a:pt x="3993" y="2658"/>
                        <a:pt x="4005" y="1715"/>
                      </a:cubicBezTo>
                      <a:cubicBezTo>
                        <a:pt x="4005" y="683"/>
                        <a:pt x="3157" y="1"/>
                        <a:pt x="227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9308;p56"/>
                <p:cNvSpPr/>
                <p:nvPr/>
              </p:nvSpPr>
              <p:spPr>
                <a:xfrm>
                  <a:off x="4619795" y="3649197"/>
                  <a:ext cx="7613" cy="7621"/>
                </a:xfrm>
                <a:custGeom>
                  <a:avLst/>
                  <a:gdLst/>
                  <a:ahLst/>
                  <a:cxnLst/>
                  <a:rect l="l" t="t" r="r" b="b"/>
                  <a:pathLst>
                    <a:path w="968" h="969" extrusionOk="0">
                      <a:moveTo>
                        <a:pt x="484" y="1"/>
                      </a:moveTo>
                      <a:cubicBezTo>
                        <a:pt x="218" y="1"/>
                        <a:pt x="0" y="218"/>
                        <a:pt x="0" y="485"/>
                      </a:cubicBezTo>
                      <a:cubicBezTo>
                        <a:pt x="0" y="751"/>
                        <a:pt x="218" y="968"/>
                        <a:pt x="484" y="968"/>
                      </a:cubicBezTo>
                      <a:cubicBezTo>
                        <a:pt x="750" y="968"/>
                        <a:pt x="968" y="751"/>
                        <a:pt x="968" y="485"/>
                      </a:cubicBezTo>
                      <a:cubicBezTo>
                        <a:pt x="968" y="218"/>
                        <a:pt x="750" y="1"/>
                        <a:pt x="48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3" name="Google Shape;9309;p56"/>
              <p:cNvGrpSpPr/>
              <p:nvPr/>
            </p:nvGrpSpPr>
            <p:grpSpPr>
              <a:xfrm>
                <a:off x="4785149" y="3618846"/>
                <a:ext cx="26930" cy="26843"/>
                <a:chOff x="4785149" y="3618846"/>
                <a:chExt cx="26930" cy="26843"/>
              </a:xfrm>
            </p:grpSpPr>
            <p:sp>
              <p:nvSpPr>
                <p:cNvPr id="1695" name="Google Shape;9310;p56"/>
                <p:cNvSpPr/>
                <p:nvPr/>
              </p:nvSpPr>
              <p:spPr>
                <a:xfrm>
                  <a:off x="4785149" y="3618846"/>
                  <a:ext cx="26930" cy="26843"/>
                </a:xfrm>
                <a:custGeom>
                  <a:avLst/>
                  <a:gdLst/>
                  <a:ahLst/>
                  <a:cxnLst/>
                  <a:rect l="l" t="t" r="r" b="b"/>
                  <a:pathLst>
                    <a:path w="3424" h="3413" extrusionOk="0">
                      <a:moveTo>
                        <a:pt x="1718" y="1"/>
                      </a:moveTo>
                      <a:cubicBezTo>
                        <a:pt x="774" y="1"/>
                        <a:pt x="0" y="763"/>
                        <a:pt x="0" y="1707"/>
                      </a:cubicBezTo>
                      <a:cubicBezTo>
                        <a:pt x="0" y="2650"/>
                        <a:pt x="774" y="3412"/>
                        <a:pt x="1718" y="3412"/>
                      </a:cubicBezTo>
                      <a:cubicBezTo>
                        <a:pt x="2662" y="3412"/>
                        <a:pt x="3424" y="2650"/>
                        <a:pt x="3424" y="1707"/>
                      </a:cubicBezTo>
                      <a:cubicBezTo>
                        <a:pt x="3424" y="763"/>
                        <a:pt x="2662" y="1"/>
                        <a:pt x="1718"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9311;p56"/>
                <p:cNvSpPr/>
                <p:nvPr/>
              </p:nvSpPr>
              <p:spPr>
                <a:xfrm>
                  <a:off x="4793611" y="3628457"/>
                  <a:ext cx="8856" cy="7590"/>
                </a:xfrm>
                <a:custGeom>
                  <a:avLst/>
                  <a:gdLst/>
                  <a:ahLst/>
                  <a:cxnLst/>
                  <a:rect l="l" t="t" r="r" b="b"/>
                  <a:pathLst>
                    <a:path w="1126" h="965" extrusionOk="0">
                      <a:moveTo>
                        <a:pt x="642" y="1"/>
                      </a:moveTo>
                      <a:cubicBezTo>
                        <a:pt x="206" y="1"/>
                        <a:pt x="1" y="521"/>
                        <a:pt x="303" y="823"/>
                      </a:cubicBezTo>
                      <a:cubicBezTo>
                        <a:pt x="401" y="921"/>
                        <a:pt x="521" y="964"/>
                        <a:pt x="639" y="964"/>
                      </a:cubicBezTo>
                      <a:cubicBezTo>
                        <a:pt x="887" y="964"/>
                        <a:pt x="1126" y="772"/>
                        <a:pt x="1126" y="485"/>
                      </a:cubicBezTo>
                      <a:cubicBezTo>
                        <a:pt x="1126" y="218"/>
                        <a:pt x="908" y="1"/>
                        <a:pt x="642"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4" name="Google Shape;9312;p56"/>
              <p:cNvGrpSpPr/>
              <p:nvPr/>
            </p:nvGrpSpPr>
            <p:grpSpPr>
              <a:xfrm>
                <a:off x="4810167" y="3601567"/>
                <a:ext cx="31405" cy="26898"/>
                <a:chOff x="4810167" y="3601567"/>
                <a:chExt cx="31405" cy="26898"/>
              </a:xfrm>
            </p:grpSpPr>
            <p:sp>
              <p:nvSpPr>
                <p:cNvPr id="1693" name="Google Shape;9313;p56"/>
                <p:cNvSpPr/>
                <p:nvPr/>
              </p:nvSpPr>
              <p:spPr>
                <a:xfrm>
                  <a:off x="4810167" y="3601567"/>
                  <a:ext cx="31405" cy="26898"/>
                </a:xfrm>
                <a:custGeom>
                  <a:avLst/>
                  <a:gdLst/>
                  <a:ahLst/>
                  <a:cxnLst/>
                  <a:rect l="l" t="t" r="r" b="b"/>
                  <a:pathLst>
                    <a:path w="3993" h="3420" extrusionOk="0">
                      <a:moveTo>
                        <a:pt x="2273" y="0"/>
                      </a:moveTo>
                      <a:cubicBezTo>
                        <a:pt x="1853" y="0"/>
                        <a:pt x="1425" y="156"/>
                        <a:pt x="1077" y="504"/>
                      </a:cubicBezTo>
                      <a:cubicBezTo>
                        <a:pt x="1" y="1581"/>
                        <a:pt x="763" y="3420"/>
                        <a:pt x="2287" y="3420"/>
                      </a:cubicBezTo>
                      <a:cubicBezTo>
                        <a:pt x="3231" y="3420"/>
                        <a:pt x="3993" y="2658"/>
                        <a:pt x="3993" y="1714"/>
                      </a:cubicBezTo>
                      <a:cubicBezTo>
                        <a:pt x="3993" y="683"/>
                        <a:pt x="3151" y="0"/>
                        <a:pt x="227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9314;p56"/>
                <p:cNvSpPr/>
                <p:nvPr/>
              </p:nvSpPr>
              <p:spPr>
                <a:xfrm>
                  <a:off x="4824348" y="3611241"/>
                  <a:ext cx="7613" cy="7613"/>
                </a:xfrm>
                <a:custGeom>
                  <a:avLst/>
                  <a:gdLst/>
                  <a:ahLst/>
                  <a:cxnLst/>
                  <a:rect l="l" t="t" r="r" b="b"/>
                  <a:pathLst>
                    <a:path w="968" h="968" extrusionOk="0">
                      <a:moveTo>
                        <a:pt x="484" y="0"/>
                      </a:moveTo>
                      <a:cubicBezTo>
                        <a:pt x="218" y="0"/>
                        <a:pt x="0" y="218"/>
                        <a:pt x="0" y="484"/>
                      </a:cubicBezTo>
                      <a:cubicBezTo>
                        <a:pt x="0" y="750"/>
                        <a:pt x="218" y="968"/>
                        <a:pt x="484" y="968"/>
                      </a:cubicBezTo>
                      <a:cubicBezTo>
                        <a:pt x="750" y="968"/>
                        <a:pt x="968" y="750"/>
                        <a:pt x="968" y="484"/>
                      </a:cubicBezTo>
                      <a:cubicBezTo>
                        <a:pt x="968" y="218"/>
                        <a:pt x="750" y="0"/>
                        <a:pt x="48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5" name="Google Shape;9315;p56"/>
              <p:cNvGrpSpPr/>
              <p:nvPr/>
            </p:nvGrpSpPr>
            <p:grpSpPr>
              <a:xfrm>
                <a:off x="4831002" y="3373230"/>
                <a:ext cx="31405" cy="26898"/>
                <a:chOff x="4831002" y="3373230"/>
                <a:chExt cx="31405" cy="26898"/>
              </a:xfrm>
            </p:grpSpPr>
            <p:sp>
              <p:nvSpPr>
                <p:cNvPr id="1691" name="Google Shape;9316;p56"/>
                <p:cNvSpPr/>
                <p:nvPr/>
              </p:nvSpPr>
              <p:spPr>
                <a:xfrm>
                  <a:off x="4831002" y="3373230"/>
                  <a:ext cx="31405" cy="26898"/>
                </a:xfrm>
                <a:custGeom>
                  <a:avLst/>
                  <a:gdLst/>
                  <a:ahLst/>
                  <a:cxnLst/>
                  <a:rect l="l" t="t" r="r" b="b"/>
                  <a:pathLst>
                    <a:path w="3993" h="3420" extrusionOk="0">
                      <a:moveTo>
                        <a:pt x="2273" y="0"/>
                      </a:moveTo>
                      <a:cubicBezTo>
                        <a:pt x="1853" y="0"/>
                        <a:pt x="1426" y="156"/>
                        <a:pt x="1077" y="504"/>
                      </a:cubicBezTo>
                      <a:cubicBezTo>
                        <a:pt x="1" y="1581"/>
                        <a:pt x="763" y="3419"/>
                        <a:pt x="2287" y="3419"/>
                      </a:cubicBezTo>
                      <a:cubicBezTo>
                        <a:pt x="3231" y="3419"/>
                        <a:pt x="3993" y="2657"/>
                        <a:pt x="3993" y="1714"/>
                      </a:cubicBezTo>
                      <a:cubicBezTo>
                        <a:pt x="3993" y="683"/>
                        <a:pt x="3151" y="0"/>
                        <a:pt x="227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9317;p56"/>
                <p:cNvSpPr/>
                <p:nvPr/>
              </p:nvSpPr>
              <p:spPr>
                <a:xfrm>
                  <a:off x="4845182" y="3382896"/>
                  <a:ext cx="7519" cy="7621"/>
                </a:xfrm>
                <a:custGeom>
                  <a:avLst/>
                  <a:gdLst/>
                  <a:ahLst/>
                  <a:cxnLst/>
                  <a:rect l="l" t="t" r="r" b="b"/>
                  <a:pathLst>
                    <a:path w="956" h="969" extrusionOk="0">
                      <a:moveTo>
                        <a:pt x="472" y="1"/>
                      </a:moveTo>
                      <a:cubicBezTo>
                        <a:pt x="206" y="1"/>
                        <a:pt x="0" y="219"/>
                        <a:pt x="0" y="485"/>
                      </a:cubicBezTo>
                      <a:cubicBezTo>
                        <a:pt x="0" y="751"/>
                        <a:pt x="206" y="969"/>
                        <a:pt x="472" y="969"/>
                      </a:cubicBezTo>
                      <a:cubicBezTo>
                        <a:pt x="750" y="969"/>
                        <a:pt x="956" y="751"/>
                        <a:pt x="956" y="485"/>
                      </a:cubicBezTo>
                      <a:cubicBezTo>
                        <a:pt x="956" y="219"/>
                        <a:pt x="750" y="1"/>
                        <a:pt x="472"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6" name="Google Shape;9318;p56"/>
              <p:cNvGrpSpPr/>
              <p:nvPr/>
            </p:nvGrpSpPr>
            <p:grpSpPr>
              <a:xfrm>
                <a:off x="4719311" y="3355054"/>
                <a:ext cx="31499" cy="27001"/>
                <a:chOff x="4719311" y="3355054"/>
                <a:chExt cx="31499" cy="27001"/>
              </a:xfrm>
            </p:grpSpPr>
            <p:sp>
              <p:nvSpPr>
                <p:cNvPr id="1689" name="Google Shape;9319;p56"/>
                <p:cNvSpPr/>
                <p:nvPr/>
              </p:nvSpPr>
              <p:spPr>
                <a:xfrm>
                  <a:off x="4719311" y="3355054"/>
                  <a:ext cx="31499" cy="27001"/>
                </a:xfrm>
                <a:custGeom>
                  <a:avLst/>
                  <a:gdLst/>
                  <a:ahLst/>
                  <a:cxnLst/>
                  <a:rect l="l" t="t" r="r" b="b"/>
                  <a:pathLst>
                    <a:path w="4005" h="3433" extrusionOk="0">
                      <a:moveTo>
                        <a:pt x="2275" y="1"/>
                      </a:moveTo>
                      <a:cubicBezTo>
                        <a:pt x="1854" y="1"/>
                        <a:pt x="1425" y="157"/>
                        <a:pt x="1077" y="505"/>
                      </a:cubicBezTo>
                      <a:cubicBezTo>
                        <a:pt x="0" y="1581"/>
                        <a:pt x="762" y="3432"/>
                        <a:pt x="2287" y="3432"/>
                      </a:cubicBezTo>
                      <a:cubicBezTo>
                        <a:pt x="3230" y="3432"/>
                        <a:pt x="4004" y="2658"/>
                        <a:pt x="4004" y="1714"/>
                      </a:cubicBezTo>
                      <a:cubicBezTo>
                        <a:pt x="4004" y="683"/>
                        <a:pt x="3157" y="1"/>
                        <a:pt x="227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9320;p56"/>
                <p:cNvSpPr/>
                <p:nvPr/>
              </p:nvSpPr>
              <p:spPr>
                <a:xfrm>
                  <a:off x="4733578" y="3364822"/>
                  <a:ext cx="7527" cy="7527"/>
                </a:xfrm>
                <a:custGeom>
                  <a:avLst/>
                  <a:gdLst/>
                  <a:ahLst/>
                  <a:cxnLst/>
                  <a:rect l="l" t="t" r="r" b="b"/>
                  <a:pathLst>
                    <a:path w="957" h="957" extrusionOk="0">
                      <a:moveTo>
                        <a:pt x="473" y="1"/>
                      </a:moveTo>
                      <a:cubicBezTo>
                        <a:pt x="206" y="1"/>
                        <a:pt x="1" y="206"/>
                        <a:pt x="1" y="472"/>
                      </a:cubicBezTo>
                      <a:cubicBezTo>
                        <a:pt x="1" y="738"/>
                        <a:pt x="206" y="956"/>
                        <a:pt x="473" y="956"/>
                      </a:cubicBezTo>
                      <a:cubicBezTo>
                        <a:pt x="751" y="956"/>
                        <a:pt x="956" y="738"/>
                        <a:pt x="956" y="472"/>
                      </a:cubicBezTo>
                      <a:cubicBezTo>
                        <a:pt x="956" y="206"/>
                        <a:pt x="751" y="1"/>
                        <a:pt x="47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7" name="Google Shape;9321;p56"/>
              <p:cNvGrpSpPr/>
              <p:nvPr/>
            </p:nvGrpSpPr>
            <p:grpSpPr>
              <a:xfrm>
                <a:off x="4798755" y="3450260"/>
                <a:ext cx="26930" cy="26930"/>
                <a:chOff x="4798755" y="3450260"/>
                <a:chExt cx="26930" cy="26930"/>
              </a:xfrm>
            </p:grpSpPr>
            <p:sp>
              <p:nvSpPr>
                <p:cNvPr id="1687" name="Google Shape;9322;p56"/>
                <p:cNvSpPr/>
                <p:nvPr/>
              </p:nvSpPr>
              <p:spPr>
                <a:xfrm>
                  <a:off x="4798755" y="3450260"/>
                  <a:ext cx="26930" cy="26930"/>
                </a:xfrm>
                <a:custGeom>
                  <a:avLst/>
                  <a:gdLst/>
                  <a:ahLst/>
                  <a:cxnLst/>
                  <a:rect l="l" t="t" r="r" b="b"/>
                  <a:pathLst>
                    <a:path w="3424" h="3424" extrusionOk="0">
                      <a:moveTo>
                        <a:pt x="1718" y="0"/>
                      </a:moveTo>
                      <a:cubicBezTo>
                        <a:pt x="774" y="0"/>
                        <a:pt x="0" y="763"/>
                        <a:pt x="0" y="1706"/>
                      </a:cubicBezTo>
                      <a:cubicBezTo>
                        <a:pt x="0" y="2650"/>
                        <a:pt x="774" y="3424"/>
                        <a:pt x="1718" y="3424"/>
                      </a:cubicBezTo>
                      <a:cubicBezTo>
                        <a:pt x="2661" y="3424"/>
                        <a:pt x="3423" y="2650"/>
                        <a:pt x="3423" y="1706"/>
                      </a:cubicBezTo>
                      <a:cubicBezTo>
                        <a:pt x="3423" y="763"/>
                        <a:pt x="2661" y="0"/>
                        <a:pt x="171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9323;p56"/>
                <p:cNvSpPr/>
                <p:nvPr/>
              </p:nvSpPr>
              <p:spPr>
                <a:xfrm>
                  <a:off x="4807218" y="3459871"/>
                  <a:ext cx="8856" cy="7605"/>
                </a:xfrm>
                <a:custGeom>
                  <a:avLst/>
                  <a:gdLst/>
                  <a:ahLst/>
                  <a:cxnLst/>
                  <a:rect l="l" t="t" r="r" b="b"/>
                  <a:pathLst>
                    <a:path w="1126" h="967" extrusionOk="0">
                      <a:moveTo>
                        <a:pt x="642" y="0"/>
                      </a:moveTo>
                      <a:cubicBezTo>
                        <a:pt x="206" y="0"/>
                        <a:pt x="1" y="520"/>
                        <a:pt x="303" y="823"/>
                      </a:cubicBezTo>
                      <a:cubicBezTo>
                        <a:pt x="402" y="922"/>
                        <a:pt x="524" y="966"/>
                        <a:pt x="644" y="966"/>
                      </a:cubicBezTo>
                      <a:cubicBezTo>
                        <a:pt x="890" y="966"/>
                        <a:pt x="1126" y="777"/>
                        <a:pt x="1126" y="484"/>
                      </a:cubicBezTo>
                      <a:cubicBezTo>
                        <a:pt x="1126" y="218"/>
                        <a:pt x="908" y="0"/>
                        <a:pt x="642"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8" name="Google Shape;9324;p56"/>
              <p:cNvGrpSpPr/>
              <p:nvPr/>
            </p:nvGrpSpPr>
            <p:grpSpPr>
              <a:xfrm>
                <a:off x="4645576" y="3467555"/>
                <a:ext cx="31405" cy="26953"/>
                <a:chOff x="4645576" y="3467555"/>
                <a:chExt cx="31405" cy="26953"/>
              </a:xfrm>
            </p:grpSpPr>
            <p:sp>
              <p:nvSpPr>
                <p:cNvPr id="1685" name="Google Shape;9325;p56"/>
                <p:cNvSpPr/>
                <p:nvPr/>
              </p:nvSpPr>
              <p:spPr>
                <a:xfrm>
                  <a:off x="4645576" y="3467555"/>
                  <a:ext cx="31405" cy="26953"/>
                </a:xfrm>
                <a:custGeom>
                  <a:avLst/>
                  <a:gdLst/>
                  <a:ahLst/>
                  <a:cxnLst/>
                  <a:rect l="l" t="t" r="r" b="b"/>
                  <a:pathLst>
                    <a:path w="3993" h="3427" extrusionOk="0">
                      <a:moveTo>
                        <a:pt x="2272" y="0"/>
                      </a:moveTo>
                      <a:cubicBezTo>
                        <a:pt x="1853" y="0"/>
                        <a:pt x="1425" y="155"/>
                        <a:pt x="1077" y="499"/>
                      </a:cubicBezTo>
                      <a:cubicBezTo>
                        <a:pt x="0" y="1576"/>
                        <a:pt x="750" y="3414"/>
                        <a:pt x="2274" y="3426"/>
                      </a:cubicBezTo>
                      <a:cubicBezTo>
                        <a:pt x="3218" y="3426"/>
                        <a:pt x="3992" y="2652"/>
                        <a:pt x="3992" y="1709"/>
                      </a:cubicBezTo>
                      <a:cubicBezTo>
                        <a:pt x="3992" y="677"/>
                        <a:pt x="3150" y="0"/>
                        <a:pt x="227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9326;p56"/>
                <p:cNvSpPr/>
                <p:nvPr/>
              </p:nvSpPr>
              <p:spPr>
                <a:xfrm>
                  <a:off x="4659749" y="3477182"/>
                  <a:ext cx="7527" cy="7621"/>
                </a:xfrm>
                <a:custGeom>
                  <a:avLst/>
                  <a:gdLst/>
                  <a:ahLst/>
                  <a:cxnLst/>
                  <a:rect l="l" t="t" r="r" b="b"/>
                  <a:pathLst>
                    <a:path w="957" h="969" extrusionOk="0">
                      <a:moveTo>
                        <a:pt x="472" y="1"/>
                      </a:moveTo>
                      <a:cubicBezTo>
                        <a:pt x="206" y="1"/>
                        <a:pt x="1" y="219"/>
                        <a:pt x="1" y="485"/>
                      </a:cubicBezTo>
                      <a:cubicBezTo>
                        <a:pt x="1" y="751"/>
                        <a:pt x="206" y="969"/>
                        <a:pt x="472" y="969"/>
                      </a:cubicBezTo>
                      <a:cubicBezTo>
                        <a:pt x="751" y="969"/>
                        <a:pt x="956" y="751"/>
                        <a:pt x="956" y="485"/>
                      </a:cubicBezTo>
                      <a:cubicBezTo>
                        <a:pt x="956" y="219"/>
                        <a:pt x="751" y="1"/>
                        <a:pt x="472"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9" name="Google Shape;9327;p56"/>
              <p:cNvGrpSpPr/>
              <p:nvPr/>
            </p:nvGrpSpPr>
            <p:grpSpPr>
              <a:xfrm>
                <a:off x="4687631" y="3583965"/>
                <a:ext cx="31499" cy="26898"/>
                <a:chOff x="4687631" y="3583965"/>
                <a:chExt cx="31499" cy="26898"/>
              </a:xfrm>
            </p:grpSpPr>
            <p:sp>
              <p:nvSpPr>
                <p:cNvPr id="1683" name="Google Shape;9328;p56"/>
                <p:cNvSpPr/>
                <p:nvPr/>
              </p:nvSpPr>
              <p:spPr>
                <a:xfrm>
                  <a:off x="4687631" y="3583965"/>
                  <a:ext cx="31499" cy="26898"/>
                </a:xfrm>
                <a:custGeom>
                  <a:avLst/>
                  <a:gdLst/>
                  <a:ahLst/>
                  <a:cxnLst/>
                  <a:rect l="l" t="t" r="r" b="b"/>
                  <a:pathLst>
                    <a:path w="4005" h="3420" extrusionOk="0">
                      <a:moveTo>
                        <a:pt x="2284" y="0"/>
                      </a:moveTo>
                      <a:cubicBezTo>
                        <a:pt x="1865" y="0"/>
                        <a:pt x="1437" y="156"/>
                        <a:pt x="1089" y="504"/>
                      </a:cubicBezTo>
                      <a:cubicBezTo>
                        <a:pt x="0" y="1581"/>
                        <a:pt x="774" y="3420"/>
                        <a:pt x="2298" y="3420"/>
                      </a:cubicBezTo>
                      <a:cubicBezTo>
                        <a:pt x="3242" y="3420"/>
                        <a:pt x="4004" y="2658"/>
                        <a:pt x="4004" y="1714"/>
                      </a:cubicBezTo>
                      <a:cubicBezTo>
                        <a:pt x="4004" y="683"/>
                        <a:pt x="3162" y="0"/>
                        <a:pt x="228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9329;p56"/>
                <p:cNvSpPr/>
                <p:nvPr/>
              </p:nvSpPr>
              <p:spPr>
                <a:xfrm>
                  <a:off x="4700568" y="3593639"/>
                  <a:ext cx="8950" cy="7582"/>
                </a:xfrm>
                <a:custGeom>
                  <a:avLst/>
                  <a:gdLst/>
                  <a:ahLst/>
                  <a:cxnLst/>
                  <a:rect l="l" t="t" r="r" b="b"/>
                  <a:pathLst>
                    <a:path w="1138" h="964" extrusionOk="0">
                      <a:moveTo>
                        <a:pt x="641" y="0"/>
                      </a:moveTo>
                      <a:cubicBezTo>
                        <a:pt x="218" y="0"/>
                        <a:pt x="0" y="520"/>
                        <a:pt x="303" y="823"/>
                      </a:cubicBezTo>
                      <a:cubicBezTo>
                        <a:pt x="404" y="920"/>
                        <a:pt x="525" y="964"/>
                        <a:pt x="644" y="964"/>
                      </a:cubicBezTo>
                      <a:cubicBezTo>
                        <a:pt x="893" y="964"/>
                        <a:pt x="1129" y="771"/>
                        <a:pt x="1137" y="484"/>
                      </a:cubicBezTo>
                      <a:cubicBezTo>
                        <a:pt x="1137" y="218"/>
                        <a:pt x="920" y="0"/>
                        <a:pt x="641"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0" name="Google Shape;9330;p56"/>
              <p:cNvGrpSpPr/>
              <p:nvPr/>
            </p:nvGrpSpPr>
            <p:grpSpPr>
              <a:xfrm>
                <a:off x="4719311" y="3471314"/>
                <a:ext cx="31499" cy="27001"/>
                <a:chOff x="4719311" y="3471314"/>
                <a:chExt cx="31499" cy="27001"/>
              </a:xfrm>
            </p:grpSpPr>
            <p:sp>
              <p:nvSpPr>
                <p:cNvPr id="1681" name="Google Shape;9331;p56"/>
                <p:cNvSpPr/>
                <p:nvPr/>
              </p:nvSpPr>
              <p:spPr>
                <a:xfrm>
                  <a:off x="4719311" y="3471314"/>
                  <a:ext cx="31499" cy="27001"/>
                </a:xfrm>
                <a:custGeom>
                  <a:avLst/>
                  <a:gdLst/>
                  <a:ahLst/>
                  <a:cxnLst/>
                  <a:rect l="l" t="t" r="r" b="b"/>
                  <a:pathLst>
                    <a:path w="4005" h="3433" extrusionOk="0">
                      <a:moveTo>
                        <a:pt x="2285" y="1"/>
                      </a:moveTo>
                      <a:cubicBezTo>
                        <a:pt x="1865" y="1"/>
                        <a:pt x="1437" y="157"/>
                        <a:pt x="1089" y="505"/>
                      </a:cubicBezTo>
                      <a:cubicBezTo>
                        <a:pt x="0" y="1581"/>
                        <a:pt x="774" y="3432"/>
                        <a:pt x="2299" y="3432"/>
                      </a:cubicBezTo>
                      <a:cubicBezTo>
                        <a:pt x="3242" y="3432"/>
                        <a:pt x="4004" y="2658"/>
                        <a:pt x="4004" y="1715"/>
                      </a:cubicBezTo>
                      <a:cubicBezTo>
                        <a:pt x="4004" y="683"/>
                        <a:pt x="3163" y="1"/>
                        <a:pt x="228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9332;p56"/>
                <p:cNvSpPr/>
                <p:nvPr/>
              </p:nvSpPr>
              <p:spPr>
                <a:xfrm>
                  <a:off x="4732249" y="3480988"/>
                  <a:ext cx="8856" cy="7605"/>
                </a:xfrm>
                <a:custGeom>
                  <a:avLst/>
                  <a:gdLst/>
                  <a:ahLst/>
                  <a:cxnLst/>
                  <a:rect l="l" t="t" r="r" b="b"/>
                  <a:pathLst>
                    <a:path w="1126" h="967" extrusionOk="0">
                      <a:moveTo>
                        <a:pt x="642" y="1"/>
                      </a:moveTo>
                      <a:cubicBezTo>
                        <a:pt x="218" y="1"/>
                        <a:pt x="0" y="521"/>
                        <a:pt x="303" y="823"/>
                      </a:cubicBezTo>
                      <a:cubicBezTo>
                        <a:pt x="402" y="922"/>
                        <a:pt x="524" y="967"/>
                        <a:pt x="643" y="967"/>
                      </a:cubicBezTo>
                      <a:cubicBezTo>
                        <a:pt x="890" y="967"/>
                        <a:pt x="1125" y="778"/>
                        <a:pt x="1125" y="485"/>
                      </a:cubicBezTo>
                      <a:cubicBezTo>
                        <a:pt x="1125" y="218"/>
                        <a:pt x="920" y="1"/>
                        <a:pt x="642"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1" name="Google Shape;9333;p56"/>
              <p:cNvGrpSpPr/>
              <p:nvPr/>
            </p:nvGrpSpPr>
            <p:grpSpPr>
              <a:xfrm>
                <a:off x="4719311" y="3434404"/>
                <a:ext cx="31499" cy="26898"/>
                <a:chOff x="4719311" y="3434404"/>
                <a:chExt cx="31499" cy="26898"/>
              </a:xfrm>
            </p:grpSpPr>
            <p:sp>
              <p:nvSpPr>
                <p:cNvPr id="1679" name="Google Shape;9334;p56"/>
                <p:cNvSpPr/>
                <p:nvPr/>
              </p:nvSpPr>
              <p:spPr>
                <a:xfrm>
                  <a:off x="4719311" y="3434404"/>
                  <a:ext cx="31499" cy="26898"/>
                </a:xfrm>
                <a:custGeom>
                  <a:avLst/>
                  <a:gdLst/>
                  <a:ahLst/>
                  <a:cxnLst/>
                  <a:rect l="l" t="t" r="r" b="b"/>
                  <a:pathLst>
                    <a:path w="4005" h="3420" extrusionOk="0">
                      <a:moveTo>
                        <a:pt x="2285" y="0"/>
                      </a:moveTo>
                      <a:cubicBezTo>
                        <a:pt x="1865" y="0"/>
                        <a:pt x="1437" y="156"/>
                        <a:pt x="1089" y="504"/>
                      </a:cubicBezTo>
                      <a:cubicBezTo>
                        <a:pt x="0" y="1581"/>
                        <a:pt x="774" y="3420"/>
                        <a:pt x="2299" y="3420"/>
                      </a:cubicBezTo>
                      <a:cubicBezTo>
                        <a:pt x="3242" y="3420"/>
                        <a:pt x="4004" y="2658"/>
                        <a:pt x="4004" y="1714"/>
                      </a:cubicBezTo>
                      <a:cubicBezTo>
                        <a:pt x="4004" y="683"/>
                        <a:pt x="3163" y="0"/>
                        <a:pt x="228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9335;p56"/>
                <p:cNvSpPr/>
                <p:nvPr/>
              </p:nvSpPr>
              <p:spPr>
                <a:xfrm>
                  <a:off x="4732249" y="3444078"/>
                  <a:ext cx="8856" cy="7582"/>
                </a:xfrm>
                <a:custGeom>
                  <a:avLst/>
                  <a:gdLst/>
                  <a:ahLst/>
                  <a:cxnLst/>
                  <a:rect l="l" t="t" r="r" b="b"/>
                  <a:pathLst>
                    <a:path w="1126" h="964" extrusionOk="0">
                      <a:moveTo>
                        <a:pt x="642" y="0"/>
                      </a:moveTo>
                      <a:cubicBezTo>
                        <a:pt x="218" y="0"/>
                        <a:pt x="0" y="520"/>
                        <a:pt x="303" y="823"/>
                      </a:cubicBezTo>
                      <a:cubicBezTo>
                        <a:pt x="400" y="920"/>
                        <a:pt x="520" y="964"/>
                        <a:pt x="638" y="964"/>
                      </a:cubicBezTo>
                      <a:cubicBezTo>
                        <a:pt x="886" y="964"/>
                        <a:pt x="1125" y="771"/>
                        <a:pt x="1125" y="484"/>
                      </a:cubicBezTo>
                      <a:cubicBezTo>
                        <a:pt x="1125" y="218"/>
                        <a:pt x="920" y="0"/>
                        <a:pt x="642"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2" name="Google Shape;9336;p56"/>
              <p:cNvGrpSpPr/>
              <p:nvPr/>
            </p:nvGrpSpPr>
            <p:grpSpPr>
              <a:xfrm>
                <a:off x="4768876" y="3401772"/>
                <a:ext cx="31499" cy="26898"/>
                <a:chOff x="4768876" y="3401772"/>
                <a:chExt cx="31499" cy="26898"/>
              </a:xfrm>
            </p:grpSpPr>
            <p:sp>
              <p:nvSpPr>
                <p:cNvPr id="1677" name="Google Shape;9337;p56"/>
                <p:cNvSpPr/>
                <p:nvPr/>
              </p:nvSpPr>
              <p:spPr>
                <a:xfrm>
                  <a:off x="4768876" y="3401772"/>
                  <a:ext cx="31499" cy="26898"/>
                </a:xfrm>
                <a:custGeom>
                  <a:avLst/>
                  <a:gdLst/>
                  <a:ahLst/>
                  <a:cxnLst/>
                  <a:rect l="l" t="t" r="r" b="b"/>
                  <a:pathLst>
                    <a:path w="4005" h="3420" extrusionOk="0">
                      <a:moveTo>
                        <a:pt x="2276" y="0"/>
                      </a:moveTo>
                      <a:cubicBezTo>
                        <a:pt x="1855" y="0"/>
                        <a:pt x="1425" y="156"/>
                        <a:pt x="1077" y="504"/>
                      </a:cubicBezTo>
                      <a:cubicBezTo>
                        <a:pt x="1" y="1581"/>
                        <a:pt x="763" y="3419"/>
                        <a:pt x="2287" y="3419"/>
                      </a:cubicBezTo>
                      <a:cubicBezTo>
                        <a:pt x="3231" y="3419"/>
                        <a:pt x="4005" y="2657"/>
                        <a:pt x="4005" y="1714"/>
                      </a:cubicBezTo>
                      <a:cubicBezTo>
                        <a:pt x="4005" y="683"/>
                        <a:pt x="3157" y="0"/>
                        <a:pt x="227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9338;p56"/>
                <p:cNvSpPr/>
                <p:nvPr/>
              </p:nvSpPr>
              <p:spPr>
                <a:xfrm>
                  <a:off x="4783057" y="3411438"/>
                  <a:ext cx="7613" cy="7621"/>
                </a:xfrm>
                <a:custGeom>
                  <a:avLst/>
                  <a:gdLst/>
                  <a:ahLst/>
                  <a:cxnLst/>
                  <a:rect l="l" t="t" r="r" b="b"/>
                  <a:pathLst>
                    <a:path w="968" h="969" extrusionOk="0">
                      <a:moveTo>
                        <a:pt x="484" y="1"/>
                      </a:moveTo>
                      <a:cubicBezTo>
                        <a:pt x="218" y="1"/>
                        <a:pt x="0" y="219"/>
                        <a:pt x="0" y="485"/>
                      </a:cubicBezTo>
                      <a:cubicBezTo>
                        <a:pt x="0" y="751"/>
                        <a:pt x="218" y="969"/>
                        <a:pt x="484" y="969"/>
                      </a:cubicBezTo>
                      <a:cubicBezTo>
                        <a:pt x="750" y="969"/>
                        <a:pt x="968" y="751"/>
                        <a:pt x="968" y="485"/>
                      </a:cubicBezTo>
                      <a:cubicBezTo>
                        <a:pt x="968" y="219"/>
                        <a:pt x="750" y="1"/>
                        <a:pt x="48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3" name="Google Shape;9339;p56"/>
              <p:cNvGrpSpPr/>
              <p:nvPr/>
            </p:nvGrpSpPr>
            <p:grpSpPr>
              <a:xfrm>
                <a:off x="4762214" y="3471377"/>
                <a:ext cx="26938" cy="26938"/>
                <a:chOff x="4762214" y="3471377"/>
                <a:chExt cx="26938" cy="26938"/>
              </a:xfrm>
            </p:grpSpPr>
            <p:sp>
              <p:nvSpPr>
                <p:cNvPr id="1675" name="Google Shape;9340;p56"/>
                <p:cNvSpPr/>
                <p:nvPr/>
              </p:nvSpPr>
              <p:spPr>
                <a:xfrm>
                  <a:off x="4762214" y="3471377"/>
                  <a:ext cx="26938" cy="26938"/>
                </a:xfrm>
                <a:custGeom>
                  <a:avLst/>
                  <a:gdLst/>
                  <a:ahLst/>
                  <a:cxnLst/>
                  <a:rect l="l" t="t" r="r" b="b"/>
                  <a:pathLst>
                    <a:path w="3425" h="3425" extrusionOk="0">
                      <a:moveTo>
                        <a:pt x="1707" y="1"/>
                      </a:moveTo>
                      <a:cubicBezTo>
                        <a:pt x="763" y="1"/>
                        <a:pt x="1" y="763"/>
                        <a:pt x="1" y="1707"/>
                      </a:cubicBezTo>
                      <a:cubicBezTo>
                        <a:pt x="1" y="2650"/>
                        <a:pt x="763" y="3424"/>
                        <a:pt x="1707" y="3424"/>
                      </a:cubicBezTo>
                      <a:cubicBezTo>
                        <a:pt x="2662" y="3424"/>
                        <a:pt x="3424" y="2650"/>
                        <a:pt x="3424" y="1707"/>
                      </a:cubicBezTo>
                      <a:cubicBezTo>
                        <a:pt x="3424" y="763"/>
                        <a:pt x="2662" y="1"/>
                        <a:pt x="170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9341;p56"/>
                <p:cNvSpPr/>
                <p:nvPr/>
              </p:nvSpPr>
              <p:spPr>
                <a:xfrm>
                  <a:off x="4770591" y="3480988"/>
                  <a:ext cx="8856" cy="7605"/>
                </a:xfrm>
                <a:custGeom>
                  <a:avLst/>
                  <a:gdLst/>
                  <a:ahLst/>
                  <a:cxnLst/>
                  <a:rect l="l" t="t" r="r" b="b"/>
                  <a:pathLst>
                    <a:path w="1126" h="967" extrusionOk="0">
                      <a:moveTo>
                        <a:pt x="642" y="1"/>
                      </a:moveTo>
                      <a:cubicBezTo>
                        <a:pt x="218" y="1"/>
                        <a:pt x="0" y="521"/>
                        <a:pt x="303" y="823"/>
                      </a:cubicBezTo>
                      <a:cubicBezTo>
                        <a:pt x="402" y="922"/>
                        <a:pt x="524" y="967"/>
                        <a:pt x="643" y="967"/>
                      </a:cubicBezTo>
                      <a:cubicBezTo>
                        <a:pt x="890" y="967"/>
                        <a:pt x="1125" y="778"/>
                        <a:pt x="1125" y="485"/>
                      </a:cubicBezTo>
                      <a:cubicBezTo>
                        <a:pt x="1125" y="218"/>
                        <a:pt x="920" y="1"/>
                        <a:pt x="642"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4" name="Google Shape;9342;p56"/>
              <p:cNvGrpSpPr/>
              <p:nvPr/>
            </p:nvGrpSpPr>
            <p:grpSpPr>
              <a:xfrm>
                <a:off x="4790473" y="3344782"/>
                <a:ext cx="31405" cy="26898"/>
                <a:chOff x="4790473" y="3344782"/>
                <a:chExt cx="31405" cy="26898"/>
              </a:xfrm>
            </p:grpSpPr>
            <p:sp>
              <p:nvSpPr>
                <p:cNvPr id="1673" name="Google Shape;9343;p56"/>
                <p:cNvSpPr/>
                <p:nvPr/>
              </p:nvSpPr>
              <p:spPr>
                <a:xfrm>
                  <a:off x="4790473" y="3344782"/>
                  <a:ext cx="31405" cy="26898"/>
                </a:xfrm>
                <a:custGeom>
                  <a:avLst/>
                  <a:gdLst/>
                  <a:ahLst/>
                  <a:cxnLst/>
                  <a:rect l="l" t="t" r="r" b="b"/>
                  <a:pathLst>
                    <a:path w="3993" h="3420" extrusionOk="0">
                      <a:moveTo>
                        <a:pt x="2273" y="0"/>
                      </a:moveTo>
                      <a:cubicBezTo>
                        <a:pt x="1853" y="0"/>
                        <a:pt x="1425" y="156"/>
                        <a:pt x="1077" y="504"/>
                      </a:cubicBezTo>
                      <a:cubicBezTo>
                        <a:pt x="1" y="1581"/>
                        <a:pt x="763" y="3420"/>
                        <a:pt x="2287" y="3420"/>
                      </a:cubicBezTo>
                      <a:cubicBezTo>
                        <a:pt x="3230" y="3420"/>
                        <a:pt x="3993" y="2657"/>
                        <a:pt x="3993" y="1714"/>
                      </a:cubicBezTo>
                      <a:cubicBezTo>
                        <a:pt x="3993" y="683"/>
                        <a:pt x="3151" y="0"/>
                        <a:pt x="227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9344;p56"/>
                <p:cNvSpPr/>
                <p:nvPr/>
              </p:nvSpPr>
              <p:spPr>
                <a:xfrm>
                  <a:off x="4804654" y="3354456"/>
                  <a:ext cx="7613" cy="7613"/>
                </a:xfrm>
                <a:custGeom>
                  <a:avLst/>
                  <a:gdLst/>
                  <a:ahLst/>
                  <a:cxnLst/>
                  <a:rect l="l" t="t" r="r" b="b"/>
                  <a:pathLst>
                    <a:path w="968" h="968" extrusionOk="0">
                      <a:moveTo>
                        <a:pt x="484" y="0"/>
                      </a:moveTo>
                      <a:cubicBezTo>
                        <a:pt x="218" y="0"/>
                        <a:pt x="0" y="218"/>
                        <a:pt x="0" y="484"/>
                      </a:cubicBezTo>
                      <a:cubicBezTo>
                        <a:pt x="0" y="750"/>
                        <a:pt x="218" y="968"/>
                        <a:pt x="484" y="968"/>
                      </a:cubicBezTo>
                      <a:cubicBezTo>
                        <a:pt x="750" y="968"/>
                        <a:pt x="968" y="750"/>
                        <a:pt x="968" y="484"/>
                      </a:cubicBezTo>
                      <a:cubicBezTo>
                        <a:pt x="968" y="218"/>
                        <a:pt x="750" y="0"/>
                        <a:pt x="48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5" name="Google Shape;9345;p56"/>
              <p:cNvGrpSpPr/>
              <p:nvPr/>
            </p:nvGrpSpPr>
            <p:grpSpPr>
              <a:xfrm>
                <a:off x="4823774" y="3950733"/>
                <a:ext cx="37398" cy="32034"/>
                <a:chOff x="4823774" y="3950733"/>
                <a:chExt cx="37398" cy="32034"/>
              </a:xfrm>
            </p:grpSpPr>
            <p:sp>
              <p:nvSpPr>
                <p:cNvPr id="1671" name="Google Shape;9346;p56"/>
                <p:cNvSpPr/>
                <p:nvPr/>
              </p:nvSpPr>
              <p:spPr>
                <a:xfrm>
                  <a:off x="4823774" y="3950733"/>
                  <a:ext cx="37398" cy="32034"/>
                </a:xfrm>
                <a:custGeom>
                  <a:avLst/>
                  <a:gdLst/>
                  <a:ahLst/>
                  <a:cxnLst/>
                  <a:rect l="l" t="t" r="r" b="b"/>
                  <a:pathLst>
                    <a:path w="4755" h="4073" extrusionOk="0">
                      <a:moveTo>
                        <a:pt x="2707" y="1"/>
                      </a:moveTo>
                      <a:cubicBezTo>
                        <a:pt x="2207" y="1"/>
                        <a:pt x="1698" y="186"/>
                        <a:pt x="1283" y="601"/>
                      </a:cubicBezTo>
                      <a:cubicBezTo>
                        <a:pt x="1" y="1883"/>
                        <a:pt x="908" y="4073"/>
                        <a:pt x="2722" y="4073"/>
                      </a:cubicBezTo>
                      <a:cubicBezTo>
                        <a:pt x="3835" y="4073"/>
                        <a:pt x="4755" y="3166"/>
                        <a:pt x="4755" y="2041"/>
                      </a:cubicBezTo>
                      <a:cubicBezTo>
                        <a:pt x="4755" y="813"/>
                        <a:pt x="3752" y="1"/>
                        <a:pt x="270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9347;p56"/>
                <p:cNvSpPr/>
                <p:nvPr/>
              </p:nvSpPr>
              <p:spPr>
                <a:xfrm>
                  <a:off x="4836617" y="3960407"/>
                  <a:ext cx="14849" cy="12718"/>
                </a:xfrm>
                <a:custGeom>
                  <a:avLst/>
                  <a:gdLst/>
                  <a:ahLst/>
                  <a:cxnLst/>
                  <a:rect l="l" t="t" r="r" b="b"/>
                  <a:pathLst>
                    <a:path w="1888" h="1617" extrusionOk="0">
                      <a:moveTo>
                        <a:pt x="1089" y="0"/>
                      </a:moveTo>
                      <a:cubicBezTo>
                        <a:pt x="363" y="0"/>
                        <a:pt x="1" y="871"/>
                        <a:pt x="509" y="1379"/>
                      </a:cubicBezTo>
                      <a:cubicBezTo>
                        <a:pt x="673" y="1543"/>
                        <a:pt x="874" y="1616"/>
                        <a:pt x="1073" y="1616"/>
                      </a:cubicBezTo>
                      <a:cubicBezTo>
                        <a:pt x="1488" y="1616"/>
                        <a:pt x="1888" y="1294"/>
                        <a:pt x="1888" y="811"/>
                      </a:cubicBezTo>
                      <a:cubicBezTo>
                        <a:pt x="1888" y="363"/>
                        <a:pt x="1537" y="0"/>
                        <a:pt x="1089"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6" name="Google Shape;9348;p56"/>
              <p:cNvGrpSpPr/>
              <p:nvPr/>
            </p:nvGrpSpPr>
            <p:grpSpPr>
              <a:xfrm>
                <a:off x="4823396" y="4110566"/>
                <a:ext cx="31405" cy="26906"/>
                <a:chOff x="4823396" y="4110566"/>
                <a:chExt cx="31405" cy="26906"/>
              </a:xfrm>
            </p:grpSpPr>
            <p:sp>
              <p:nvSpPr>
                <p:cNvPr id="1669" name="Google Shape;9349;p56"/>
                <p:cNvSpPr/>
                <p:nvPr/>
              </p:nvSpPr>
              <p:spPr>
                <a:xfrm>
                  <a:off x="4823396" y="4110566"/>
                  <a:ext cx="31405" cy="26906"/>
                </a:xfrm>
                <a:custGeom>
                  <a:avLst/>
                  <a:gdLst/>
                  <a:ahLst/>
                  <a:cxnLst/>
                  <a:rect l="l" t="t" r="r" b="b"/>
                  <a:pathLst>
                    <a:path w="3993" h="3421" extrusionOk="0">
                      <a:moveTo>
                        <a:pt x="2272" y="1"/>
                      </a:moveTo>
                      <a:cubicBezTo>
                        <a:pt x="1853" y="1"/>
                        <a:pt x="1425" y="157"/>
                        <a:pt x="1077" y="505"/>
                      </a:cubicBezTo>
                      <a:cubicBezTo>
                        <a:pt x="0" y="1582"/>
                        <a:pt x="762" y="3420"/>
                        <a:pt x="2286" y="3420"/>
                      </a:cubicBezTo>
                      <a:cubicBezTo>
                        <a:pt x="3230" y="3420"/>
                        <a:pt x="3992" y="2658"/>
                        <a:pt x="3992" y="1715"/>
                      </a:cubicBezTo>
                      <a:cubicBezTo>
                        <a:pt x="3992" y="683"/>
                        <a:pt x="3150" y="1"/>
                        <a:pt x="227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9350;p56"/>
                <p:cNvSpPr/>
                <p:nvPr/>
              </p:nvSpPr>
              <p:spPr>
                <a:xfrm>
                  <a:off x="4836240" y="4120145"/>
                  <a:ext cx="8950" cy="7684"/>
                </a:xfrm>
                <a:custGeom>
                  <a:avLst/>
                  <a:gdLst/>
                  <a:ahLst/>
                  <a:cxnLst/>
                  <a:rect l="l" t="t" r="r" b="b"/>
                  <a:pathLst>
                    <a:path w="1138" h="977" extrusionOk="0">
                      <a:moveTo>
                        <a:pt x="653" y="1"/>
                      </a:moveTo>
                      <a:cubicBezTo>
                        <a:pt x="218" y="1"/>
                        <a:pt x="0" y="533"/>
                        <a:pt x="303" y="835"/>
                      </a:cubicBezTo>
                      <a:cubicBezTo>
                        <a:pt x="404" y="933"/>
                        <a:pt x="527" y="976"/>
                        <a:pt x="646" y="976"/>
                      </a:cubicBezTo>
                      <a:cubicBezTo>
                        <a:pt x="898" y="976"/>
                        <a:pt x="1137" y="784"/>
                        <a:pt x="1137" y="497"/>
                      </a:cubicBezTo>
                      <a:cubicBezTo>
                        <a:pt x="1137" y="218"/>
                        <a:pt x="920" y="1"/>
                        <a:pt x="65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7" name="Google Shape;9351;p56"/>
              <p:cNvGrpSpPr/>
              <p:nvPr/>
            </p:nvGrpSpPr>
            <p:grpSpPr>
              <a:xfrm>
                <a:off x="4838332" y="3821150"/>
                <a:ext cx="31499" cy="26898"/>
                <a:chOff x="4838332" y="3821150"/>
                <a:chExt cx="31499" cy="26898"/>
              </a:xfrm>
            </p:grpSpPr>
            <p:sp>
              <p:nvSpPr>
                <p:cNvPr id="1667" name="Google Shape;9352;p56"/>
                <p:cNvSpPr/>
                <p:nvPr/>
              </p:nvSpPr>
              <p:spPr>
                <a:xfrm>
                  <a:off x="4838332" y="3821150"/>
                  <a:ext cx="31499" cy="26898"/>
                </a:xfrm>
                <a:custGeom>
                  <a:avLst/>
                  <a:gdLst/>
                  <a:ahLst/>
                  <a:cxnLst/>
                  <a:rect l="l" t="t" r="r" b="b"/>
                  <a:pathLst>
                    <a:path w="4005" h="3420" extrusionOk="0">
                      <a:moveTo>
                        <a:pt x="2285" y="1"/>
                      </a:moveTo>
                      <a:cubicBezTo>
                        <a:pt x="1865" y="1"/>
                        <a:pt x="1437" y="156"/>
                        <a:pt x="1089" y="505"/>
                      </a:cubicBezTo>
                      <a:cubicBezTo>
                        <a:pt x="0" y="1581"/>
                        <a:pt x="775" y="3420"/>
                        <a:pt x="2299" y="3420"/>
                      </a:cubicBezTo>
                      <a:cubicBezTo>
                        <a:pt x="3242" y="3420"/>
                        <a:pt x="4004" y="2658"/>
                        <a:pt x="4004" y="1714"/>
                      </a:cubicBezTo>
                      <a:cubicBezTo>
                        <a:pt x="4004" y="683"/>
                        <a:pt x="3163" y="1"/>
                        <a:pt x="228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9353;p56"/>
                <p:cNvSpPr/>
                <p:nvPr/>
              </p:nvSpPr>
              <p:spPr>
                <a:xfrm>
                  <a:off x="4851270" y="3830824"/>
                  <a:ext cx="8950" cy="7582"/>
                </a:xfrm>
                <a:custGeom>
                  <a:avLst/>
                  <a:gdLst/>
                  <a:ahLst/>
                  <a:cxnLst/>
                  <a:rect l="l" t="t" r="r" b="b"/>
                  <a:pathLst>
                    <a:path w="1138" h="964" extrusionOk="0">
                      <a:moveTo>
                        <a:pt x="654" y="0"/>
                      </a:moveTo>
                      <a:cubicBezTo>
                        <a:pt x="218" y="0"/>
                        <a:pt x="0" y="521"/>
                        <a:pt x="303" y="823"/>
                      </a:cubicBezTo>
                      <a:cubicBezTo>
                        <a:pt x="404" y="920"/>
                        <a:pt x="526" y="964"/>
                        <a:pt x="644" y="964"/>
                      </a:cubicBezTo>
                      <a:cubicBezTo>
                        <a:pt x="893" y="964"/>
                        <a:pt x="1129" y="771"/>
                        <a:pt x="1138" y="484"/>
                      </a:cubicBezTo>
                      <a:cubicBezTo>
                        <a:pt x="1125" y="218"/>
                        <a:pt x="920" y="0"/>
                        <a:pt x="65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8" name="Google Shape;9354;p56"/>
              <p:cNvGrpSpPr/>
              <p:nvPr/>
            </p:nvGrpSpPr>
            <p:grpSpPr>
              <a:xfrm>
                <a:off x="4661275" y="3815007"/>
                <a:ext cx="36824" cy="31523"/>
                <a:chOff x="4661275" y="3815007"/>
                <a:chExt cx="36824" cy="31523"/>
              </a:xfrm>
            </p:grpSpPr>
            <p:sp>
              <p:nvSpPr>
                <p:cNvPr id="1665" name="Google Shape;9355;p56"/>
                <p:cNvSpPr/>
                <p:nvPr/>
              </p:nvSpPr>
              <p:spPr>
                <a:xfrm>
                  <a:off x="4661275" y="3815007"/>
                  <a:ext cx="36824" cy="31523"/>
                </a:xfrm>
                <a:custGeom>
                  <a:avLst/>
                  <a:gdLst/>
                  <a:ahLst/>
                  <a:cxnLst/>
                  <a:rect l="l" t="t" r="r" b="b"/>
                  <a:pathLst>
                    <a:path w="4682" h="4008" extrusionOk="0">
                      <a:moveTo>
                        <a:pt x="2663" y="0"/>
                      </a:moveTo>
                      <a:cubicBezTo>
                        <a:pt x="2169" y="0"/>
                        <a:pt x="1666" y="184"/>
                        <a:pt x="1258" y="596"/>
                      </a:cubicBezTo>
                      <a:cubicBezTo>
                        <a:pt x="0" y="1854"/>
                        <a:pt x="895" y="4007"/>
                        <a:pt x="2674" y="4007"/>
                      </a:cubicBezTo>
                      <a:cubicBezTo>
                        <a:pt x="3774" y="4007"/>
                        <a:pt x="4682" y="3112"/>
                        <a:pt x="4682" y="2011"/>
                      </a:cubicBezTo>
                      <a:cubicBezTo>
                        <a:pt x="4682" y="801"/>
                        <a:pt x="3692" y="0"/>
                        <a:pt x="266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9356;p56"/>
                <p:cNvSpPr/>
                <p:nvPr/>
              </p:nvSpPr>
              <p:spPr>
                <a:xfrm>
                  <a:off x="4676211" y="3824736"/>
                  <a:ext cx="12183" cy="12183"/>
                </a:xfrm>
                <a:custGeom>
                  <a:avLst/>
                  <a:gdLst/>
                  <a:ahLst/>
                  <a:cxnLst/>
                  <a:rect l="l" t="t" r="r" b="b"/>
                  <a:pathLst>
                    <a:path w="1549" h="1549" extrusionOk="0">
                      <a:moveTo>
                        <a:pt x="775" y="0"/>
                      </a:moveTo>
                      <a:cubicBezTo>
                        <a:pt x="351" y="0"/>
                        <a:pt x="0" y="339"/>
                        <a:pt x="0" y="774"/>
                      </a:cubicBezTo>
                      <a:cubicBezTo>
                        <a:pt x="0" y="1198"/>
                        <a:pt x="351" y="1549"/>
                        <a:pt x="775" y="1549"/>
                      </a:cubicBezTo>
                      <a:cubicBezTo>
                        <a:pt x="1210" y="1549"/>
                        <a:pt x="1549" y="1198"/>
                        <a:pt x="1549" y="774"/>
                      </a:cubicBezTo>
                      <a:cubicBezTo>
                        <a:pt x="1549" y="339"/>
                        <a:pt x="1210" y="0"/>
                        <a:pt x="77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39" name="Google Shape;9357;p56"/>
              <p:cNvGrpSpPr/>
              <p:nvPr/>
            </p:nvGrpSpPr>
            <p:grpSpPr>
              <a:xfrm>
                <a:off x="4558998" y="3851037"/>
                <a:ext cx="33591" cy="28699"/>
                <a:chOff x="4558998" y="3851037"/>
                <a:chExt cx="33591" cy="28699"/>
              </a:xfrm>
            </p:grpSpPr>
            <p:sp>
              <p:nvSpPr>
                <p:cNvPr id="1663" name="Google Shape;9358;p56"/>
                <p:cNvSpPr/>
                <p:nvPr/>
              </p:nvSpPr>
              <p:spPr>
                <a:xfrm>
                  <a:off x="4558998" y="3851037"/>
                  <a:ext cx="33591" cy="28699"/>
                </a:xfrm>
                <a:custGeom>
                  <a:avLst/>
                  <a:gdLst/>
                  <a:ahLst/>
                  <a:cxnLst/>
                  <a:rect l="l" t="t" r="r" b="b"/>
                  <a:pathLst>
                    <a:path w="4271" h="3649" extrusionOk="0">
                      <a:moveTo>
                        <a:pt x="2430" y="0"/>
                      </a:moveTo>
                      <a:cubicBezTo>
                        <a:pt x="1980" y="0"/>
                        <a:pt x="1522" y="167"/>
                        <a:pt x="1149" y="539"/>
                      </a:cubicBezTo>
                      <a:cubicBezTo>
                        <a:pt x="0" y="1688"/>
                        <a:pt x="823" y="3648"/>
                        <a:pt x="2444" y="3648"/>
                      </a:cubicBezTo>
                      <a:cubicBezTo>
                        <a:pt x="3448" y="3648"/>
                        <a:pt x="4270" y="2838"/>
                        <a:pt x="4270" y="1822"/>
                      </a:cubicBezTo>
                      <a:cubicBezTo>
                        <a:pt x="4270" y="726"/>
                        <a:pt x="3369" y="0"/>
                        <a:pt x="243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9359;p56"/>
                <p:cNvSpPr/>
                <p:nvPr/>
              </p:nvSpPr>
              <p:spPr>
                <a:xfrm>
                  <a:off x="4573557" y="3860695"/>
                  <a:ext cx="9328" cy="9430"/>
                </a:xfrm>
                <a:custGeom>
                  <a:avLst/>
                  <a:gdLst/>
                  <a:ahLst/>
                  <a:cxnLst/>
                  <a:rect l="l" t="t" r="r" b="b"/>
                  <a:pathLst>
                    <a:path w="1186" h="1199" extrusionOk="0">
                      <a:moveTo>
                        <a:pt x="593" y="1"/>
                      </a:moveTo>
                      <a:cubicBezTo>
                        <a:pt x="266" y="1"/>
                        <a:pt x="0" y="267"/>
                        <a:pt x="0" y="594"/>
                      </a:cubicBezTo>
                      <a:cubicBezTo>
                        <a:pt x="0" y="932"/>
                        <a:pt x="266" y="1198"/>
                        <a:pt x="593" y="1198"/>
                      </a:cubicBezTo>
                      <a:cubicBezTo>
                        <a:pt x="919" y="1198"/>
                        <a:pt x="1185" y="932"/>
                        <a:pt x="1185" y="594"/>
                      </a:cubicBezTo>
                      <a:cubicBezTo>
                        <a:pt x="1185" y="267"/>
                        <a:pt x="919" y="1"/>
                        <a:pt x="59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40" name="Google Shape;9360;p56"/>
              <p:cNvGrpSpPr/>
              <p:nvPr/>
            </p:nvGrpSpPr>
            <p:grpSpPr>
              <a:xfrm>
                <a:off x="4696762" y="3638587"/>
                <a:ext cx="33591" cy="28794"/>
                <a:chOff x="4696762" y="3638587"/>
                <a:chExt cx="33591" cy="28794"/>
              </a:xfrm>
            </p:grpSpPr>
            <p:sp>
              <p:nvSpPr>
                <p:cNvPr id="1661" name="Google Shape;9361;p56"/>
                <p:cNvSpPr/>
                <p:nvPr/>
              </p:nvSpPr>
              <p:spPr>
                <a:xfrm>
                  <a:off x="4696762" y="3638587"/>
                  <a:ext cx="33591" cy="28794"/>
                </a:xfrm>
                <a:custGeom>
                  <a:avLst/>
                  <a:gdLst/>
                  <a:ahLst/>
                  <a:cxnLst/>
                  <a:rect l="l" t="t" r="r" b="b"/>
                  <a:pathLst>
                    <a:path w="4271" h="3661" extrusionOk="0">
                      <a:moveTo>
                        <a:pt x="2426" y="1"/>
                      </a:moveTo>
                      <a:cubicBezTo>
                        <a:pt x="1978" y="1"/>
                        <a:pt x="1521" y="167"/>
                        <a:pt x="1150" y="539"/>
                      </a:cubicBezTo>
                      <a:cubicBezTo>
                        <a:pt x="0" y="1688"/>
                        <a:pt x="823" y="3660"/>
                        <a:pt x="2444" y="3660"/>
                      </a:cubicBezTo>
                      <a:cubicBezTo>
                        <a:pt x="3448" y="3648"/>
                        <a:pt x="4258" y="2838"/>
                        <a:pt x="4270" y="1834"/>
                      </a:cubicBezTo>
                      <a:cubicBezTo>
                        <a:pt x="4262" y="729"/>
                        <a:pt x="3363" y="1"/>
                        <a:pt x="242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9362;p56"/>
                <p:cNvSpPr/>
                <p:nvPr/>
              </p:nvSpPr>
              <p:spPr>
                <a:xfrm>
                  <a:off x="4711320" y="3648245"/>
                  <a:ext cx="9328" cy="9430"/>
                </a:xfrm>
                <a:custGeom>
                  <a:avLst/>
                  <a:gdLst/>
                  <a:ahLst/>
                  <a:cxnLst/>
                  <a:rect l="l" t="t" r="r" b="b"/>
                  <a:pathLst>
                    <a:path w="1186" h="1199" extrusionOk="0">
                      <a:moveTo>
                        <a:pt x="593" y="1"/>
                      </a:moveTo>
                      <a:cubicBezTo>
                        <a:pt x="266" y="1"/>
                        <a:pt x="0" y="279"/>
                        <a:pt x="0" y="606"/>
                      </a:cubicBezTo>
                      <a:cubicBezTo>
                        <a:pt x="0" y="932"/>
                        <a:pt x="266" y="1198"/>
                        <a:pt x="593" y="1198"/>
                      </a:cubicBezTo>
                      <a:cubicBezTo>
                        <a:pt x="919" y="1198"/>
                        <a:pt x="1186" y="932"/>
                        <a:pt x="1186" y="606"/>
                      </a:cubicBezTo>
                      <a:cubicBezTo>
                        <a:pt x="1186" y="279"/>
                        <a:pt x="919" y="1"/>
                        <a:pt x="59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41" name="Google Shape;9363;p56"/>
              <p:cNvGrpSpPr/>
              <p:nvPr/>
            </p:nvGrpSpPr>
            <p:grpSpPr>
              <a:xfrm>
                <a:off x="4929479" y="3939140"/>
                <a:ext cx="33497" cy="28692"/>
                <a:chOff x="4929479" y="3939140"/>
                <a:chExt cx="33497" cy="28692"/>
              </a:xfrm>
            </p:grpSpPr>
            <p:sp>
              <p:nvSpPr>
                <p:cNvPr id="1659" name="Google Shape;9364;p56"/>
                <p:cNvSpPr/>
                <p:nvPr/>
              </p:nvSpPr>
              <p:spPr>
                <a:xfrm>
                  <a:off x="4929479" y="3939140"/>
                  <a:ext cx="33497" cy="28692"/>
                </a:xfrm>
                <a:custGeom>
                  <a:avLst/>
                  <a:gdLst/>
                  <a:ahLst/>
                  <a:cxnLst/>
                  <a:rect l="l" t="t" r="r" b="b"/>
                  <a:pathLst>
                    <a:path w="4259" h="3648" extrusionOk="0">
                      <a:moveTo>
                        <a:pt x="2426" y="0"/>
                      </a:moveTo>
                      <a:cubicBezTo>
                        <a:pt x="1978" y="0"/>
                        <a:pt x="1521" y="167"/>
                        <a:pt x="1149" y="539"/>
                      </a:cubicBezTo>
                      <a:cubicBezTo>
                        <a:pt x="0" y="1688"/>
                        <a:pt x="811" y="3648"/>
                        <a:pt x="2431" y="3648"/>
                      </a:cubicBezTo>
                      <a:cubicBezTo>
                        <a:pt x="3448" y="3648"/>
                        <a:pt x="4258" y="2837"/>
                        <a:pt x="4258" y="1833"/>
                      </a:cubicBezTo>
                      <a:cubicBezTo>
                        <a:pt x="4258" y="729"/>
                        <a:pt x="3361" y="0"/>
                        <a:pt x="242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9365;p56"/>
                <p:cNvSpPr/>
                <p:nvPr/>
              </p:nvSpPr>
              <p:spPr>
                <a:xfrm>
                  <a:off x="4943935" y="3948893"/>
                  <a:ext cx="9430" cy="9328"/>
                </a:xfrm>
                <a:custGeom>
                  <a:avLst/>
                  <a:gdLst/>
                  <a:ahLst/>
                  <a:cxnLst/>
                  <a:rect l="l" t="t" r="r" b="b"/>
                  <a:pathLst>
                    <a:path w="1199" h="1186" extrusionOk="0">
                      <a:moveTo>
                        <a:pt x="593" y="0"/>
                      </a:moveTo>
                      <a:cubicBezTo>
                        <a:pt x="267" y="0"/>
                        <a:pt x="1" y="267"/>
                        <a:pt x="1" y="593"/>
                      </a:cubicBezTo>
                      <a:cubicBezTo>
                        <a:pt x="1" y="920"/>
                        <a:pt x="267" y="1186"/>
                        <a:pt x="593" y="1186"/>
                      </a:cubicBezTo>
                      <a:cubicBezTo>
                        <a:pt x="932" y="1186"/>
                        <a:pt x="1198" y="920"/>
                        <a:pt x="1198" y="593"/>
                      </a:cubicBezTo>
                      <a:cubicBezTo>
                        <a:pt x="1198" y="267"/>
                        <a:pt x="932" y="0"/>
                        <a:pt x="593"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42" name="Google Shape;9366;p56"/>
              <p:cNvGrpSpPr/>
              <p:nvPr/>
            </p:nvGrpSpPr>
            <p:grpSpPr>
              <a:xfrm>
                <a:off x="4907119" y="3986039"/>
                <a:ext cx="33497" cy="28699"/>
                <a:chOff x="4907119" y="3986039"/>
                <a:chExt cx="33497" cy="28699"/>
              </a:xfrm>
            </p:grpSpPr>
            <p:sp>
              <p:nvSpPr>
                <p:cNvPr id="1657" name="Google Shape;9367;p56"/>
                <p:cNvSpPr/>
                <p:nvPr/>
              </p:nvSpPr>
              <p:spPr>
                <a:xfrm>
                  <a:off x="4907119" y="3986039"/>
                  <a:ext cx="33497" cy="28699"/>
                </a:xfrm>
                <a:custGeom>
                  <a:avLst/>
                  <a:gdLst/>
                  <a:ahLst/>
                  <a:cxnLst/>
                  <a:rect l="l" t="t" r="r" b="b"/>
                  <a:pathLst>
                    <a:path w="4259" h="3649" extrusionOk="0">
                      <a:moveTo>
                        <a:pt x="2427" y="1"/>
                      </a:moveTo>
                      <a:cubicBezTo>
                        <a:pt x="1979" y="1"/>
                        <a:pt x="1522" y="167"/>
                        <a:pt x="1149" y="540"/>
                      </a:cubicBezTo>
                      <a:cubicBezTo>
                        <a:pt x="0" y="1689"/>
                        <a:pt x="811" y="3648"/>
                        <a:pt x="2444" y="3648"/>
                      </a:cubicBezTo>
                      <a:cubicBezTo>
                        <a:pt x="3448" y="3648"/>
                        <a:pt x="4258" y="2826"/>
                        <a:pt x="4258" y="1822"/>
                      </a:cubicBezTo>
                      <a:cubicBezTo>
                        <a:pt x="4258" y="726"/>
                        <a:pt x="3363" y="1"/>
                        <a:pt x="242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9368;p56"/>
                <p:cNvSpPr/>
                <p:nvPr/>
              </p:nvSpPr>
              <p:spPr>
                <a:xfrm>
                  <a:off x="4921583" y="3995705"/>
                  <a:ext cx="9422" cy="9328"/>
                </a:xfrm>
                <a:custGeom>
                  <a:avLst/>
                  <a:gdLst/>
                  <a:ahLst/>
                  <a:cxnLst/>
                  <a:rect l="l" t="t" r="r" b="b"/>
                  <a:pathLst>
                    <a:path w="1198" h="1186" extrusionOk="0">
                      <a:moveTo>
                        <a:pt x="605" y="0"/>
                      </a:moveTo>
                      <a:cubicBezTo>
                        <a:pt x="266" y="0"/>
                        <a:pt x="0" y="266"/>
                        <a:pt x="0" y="593"/>
                      </a:cubicBezTo>
                      <a:cubicBezTo>
                        <a:pt x="0" y="919"/>
                        <a:pt x="266" y="1186"/>
                        <a:pt x="605" y="1186"/>
                      </a:cubicBezTo>
                      <a:cubicBezTo>
                        <a:pt x="931" y="1186"/>
                        <a:pt x="1198" y="919"/>
                        <a:pt x="1198" y="593"/>
                      </a:cubicBezTo>
                      <a:cubicBezTo>
                        <a:pt x="1198" y="266"/>
                        <a:pt x="931" y="0"/>
                        <a:pt x="60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43" name="Google Shape;9369;p56"/>
              <p:cNvGrpSpPr/>
              <p:nvPr/>
            </p:nvGrpSpPr>
            <p:grpSpPr>
              <a:xfrm>
                <a:off x="4911783" y="4048102"/>
                <a:ext cx="33591" cy="28762"/>
                <a:chOff x="4911783" y="4048102"/>
                <a:chExt cx="33591" cy="28762"/>
              </a:xfrm>
            </p:grpSpPr>
            <p:sp>
              <p:nvSpPr>
                <p:cNvPr id="1655" name="Google Shape;9370;p56"/>
                <p:cNvSpPr/>
                <p:nvPr/>
              </p:nvSpPr>
              <p:spPr>
                <a:xfrm>
                  <a:off x="4911783" y="4048102"/>
                  <a:ext cx="33591" cy="28762"/>
                </a:xfrm>
                <a:custGeom>
                  <a:avLst/>
                  <a:gdLst/>
                  <a:ahLst/>
                  <a:cxnLst/>
                  <a:rect l="l" t="t" r="r" b="b"/>
                  <a:pathLst>
                    <a:path w="4271" h="3657" extrusionOk="0">
                      <a:moveTo>
                        <a:pt x="2422" y="0"/>
                      </a:moveTo>
                      <a:cubicBezTo>
                        <a:pt x="1974" y="0"/>
                        <a:pt x="1519" y="166"/>
                        <a:pt x="1149" y="536"/>
                      </a:cubicBezTo>
                      <a:cubicBezTo>
                        <a:pt x="0" y="1685"/>
                        <a:pt x="823" y="3657"/>
                        <a:pt x="2456" y="3657"/>
                      </a:cubicBezTo>
                      <a:cubicBezTo>
                        <a:pt x="3448" y="3645"/>
                        <a:pt x="4258" y="2834"/>
                        <a:pt x="4270" y="1842"/>
                      </a:cubicBezTo>
                      <a:cubicBezTo>
                        <a:pt x="4270" y="735"/>
                        <a:pt x="3364" y="0"/>
                        <a:pt x="242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9371;p56"/>
                <p:cNvSpPr/>
                <p:nvPr/>
              </p:nvSpPr>
              <p:spPr>
                <a:xfrm>
                  <a:off x="4926333" y="4057831"/>
                  <a:ext cx="9336" cy="9328"/>
                </a:xfrm>
                <a:custGeom>
                  <a:avLst/>
                  <a:gdLst/>
                  <a:ahLst/>
                  <a:cxnLst/>
                  <a:rect l="l" t="t" r="r" b="b"/>
                  <a:pathLst>
                    <a:path w="1187" h="1186" extrusionOk="0">
                      <a:moveTo>
                        <a:pt x="594" y="0"/>
                      </a:moveTo>
                      <a:cubicBezTo>
                        <a:pt x="267" y="0"/>
                        <a:pt x="1" y="266"/>
                        <a:pt x="1" y="593"/>
                      </a:cubicBezTo>
                      <a:cubicBezTo>
                        <a:pt x="1" y="920"/>
                        <a:pt x="267" y="1186"/>
                        <a:pt x="594" y="1186"/>
                      </a:cubicBezTo>
                      <a:cubicBezTo>
                        <a:pt x="920" y="1186"/>
                        <a:pt x="1186" y="920"/>
                        <a:pt x="1186" y="593"/>
                      </a:cubicBezTo>
                      <a:cubicBezTo>
                        <a:pt x="1186" y="266"/>
                        <a:pt x="920" y="0"/>
                        <a:pt x="59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44" name="Google Shape;9372;p56"/>
              <p:cNvSpPr/>
              <p:nvPr/>
            </p:nvSpPr>
            <p:spPr>
              <a:xfrm>
                <a:off x="4713506" y="3934476"/>
                <a:ext cx="33497" cy="28692"/>
              </a:xfrm>
              <a:custGeom>
                <a:avLst/>
                <a:gdLst/>
                <a:ahLst/>
                <a:cxnLst/>
                <a:rect l="l" t="t" r="r" b="b"/>
                <a:pathLst>
                  <a:path w="4259" h="3648" extrusionOk="0">
                    <a:moveTo>
                      <a:pt x="2422" y="0"/>
                    </a:moveTo>
                    <a:cubicBezTo>
                      <a:pt x="1974" y="0"/>
                      <a:pt x="1518" y="167"/>
                      <a:pt x="1150" y="539"/>
                    </a:cubicBezTo>
                    <a:cubicBezTo>
                      <a:pt x="0" y="1688"/>
                      <a:pt x="811" y="3648"/>
                      <a:pt x="2432" y="3648"/>
                    </a:cubicBezTo>
                    <a:cubicBezTo>
                      <a:pt x="3436" y="3648"/>
                      <a:pt x="4258" y="2838"/>
                      <a:pt x="4258" y="1821"/>
                    </a:cubicBezTo>
                    <a:cubicBezTo>
                      <a:pt x="4258" y="726"/>
                      <a:pt x="3357" y="0"/>
                      <a:pt x="242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9373;p56"/>
              <p:cNvSpPr/>
              <p:nvPr/>
            </p:nvSpPr>
            <p:spPr>
              <a:xfrm>
                <a:off x="4727970" y="3944135"/>
                <a:ext cx="9328" cy="9430"/>
              </a:xfrm>
              <a:custGeom>
                <a:avLst/>
                <a:gdLst/>
                <a:ahLst/>
                <a:cxnLst/>
                <a:rect l="l" t="t" r="r" b="b"/>
                <a:pathLst>
                  <a:path w="1186" h="1199" extrusionOk="0">
                    <a:moveTo>
                      <a:pt x="593" y="1"/>
                    </a:moveTo>
                    <a:cubicBezTo>
                      <a:pt x="266" y="1"/>
                      <a:pt x="0" y="267"/>
                      <a:pt x="0" y="593"/>
                    </a:cubicBezTo>
                    <a:cubicBezTo>
                      <a:pt x="0" y="932"/>
                      <a:pt x="266" y="1198"/>
                      <a:pt x="593" y="1198"/>
                    </a:cubicBezTo>
                    <a:cubicBezTo>
                      <a:pt x="919" y="1198"/>
                      <a:pt x="1186" y="932"/>
                      <a:pt x="1186" y="593"/>
                    </a:cubicBezTo>
                    <a:cubicBezTo>
                      <a:pt x="1186" y="267"/>
                      <a:pt x="919" y="1"/>
                      <a:pt x="59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46" name="Google Shape;9374;p56"/>
              <p:cNvGrpSpPr/>
              <p:nvPr/>
            </p:nvGrpSpPr>
            <p:grpSpPr>
              <a:xfrm>
                <a:off x="4762623" y="3837847"/>
                <a:ext cx="42416" cy="36273"/>
                <a:chOff x="4762623" y="3837847"/>
                <a:chExt cx="42416" cy="36273"/>
              </a:xfrm>
            </p:grpSpPr>
            <p:sp>
              <p:nvSpPr>
                <p:cNvPr id="1653" name="Google Shape;9375;p56"/>
                <p:cNvSpPr/>
                <p:nvPr/>
              </p:nvSpPr>
              <p:spPr>
                <a:xfrm>
                  <a:off x="4762623" y="3837847"/>
                  <a:ext cx="42416" cy="36273"/>
                </a:xfrm>
                <a:custGeom>
                  <a:avLst/>
                  <a:gdLst/>
                  <a:ahLst/>
                  <a:cxnLst/>
                  <a:rect l="l" t="t" r="r" b="b"/>
                  <a:pathLst>
                    <a:path w="5393" h="4612" extrusionOk="0">
                      <a:moveTo>
                        <a:pt x="3064" y="1"/>
                      </a:moveTo>
                      <a:cubicBezTo>
                        <a:pt x="2496" y="1"/>
                        <a:pt x="1918" y="211"/>
                        <a:pt x="1449" y="680"/>
                      </a:cubicBezTo>
                      <a:cubicBezTo>
                        <a:pt x="1" y="2128"/>
                        <a:pt x="1033" y="4611"/>
                        <a:pt x="3067" y="4611"/>
                      </a:cubicBezTo>
                      <a:cubicBezTo>
                        <a:pt x="3072" y="4611"/>
                        <a:pt x="3077" y="4611"/>
                        <a:pt x="3082" y="4611"/>
                      </a:cubicBezTo>
                      <a:cubicBezTo>
                        <a:pt x="4352" y="4611"/>
                        <a:pt x="5380" y="3583"/>
                        <a:pt x="5392" y="2313"/>
                      </a:cubicBezTo>
                      <a:cubicBezTo>
                        <a:pt x="5392" y="921"/>
                        <a:pt x="4251" y="1"/>
                        <a:pt x="306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9376;p56"/>
                <p:cNvSpPr/>
                <p:nvPr/>
              </p:nvSpPr>
              <p:spPr>
                <a:xfrm>
                  <a:off x="4775538" y="3847568"/>
                  <a:ext cx="19796" cy="16957"/>
                </a:xfrm>
                <a:custGeom>
                  <a:avLst/>
                  <a:gdLst/>
                  <a:ahLst/>
                  <a:cxnLst/>
                  <a:rect l="l" t="t" r="r" b="b"/>
                  <a:pathLst>
                    <a:path w="2517" h="2156" extrusionOk="0">
                      <a:moveTo>
                        <a:pt x="1440" y="0"/>
                      </a:moveTo>
                      <a:cubicBezTo>
                        <a:pt x="484" y="0"/>
                        <a:pt x="0" y="1162"/>
                        <a:pt x="678" y="1839"/>
                      </a:cubicBezTo>
                      <a:cubicBezTo>
                        <a:pt x="896" y="2058"/>
                        <a:pt x="1165" y="2155"/>
                        <a:pt x="1429" y="2155"/>
                      </a:cubicBezTo>
                      <a:cubicBezTo>
                        <a:pt x="1984" y="2155"/>
                        <a:pt x="2517" y="1724"/>
                        <a:pt x="2517" y="1077"/>
                      </a:cubicBezTo>
                      <a:cubicBezTo>
                        <a:pt x="2517" y="484"/>
                        <a:pt x="2045" y="0"/>
                        <a:pt x="144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47" name="Google Shape;9377;p56"/>
              <p:cNvGrpSpPr/>
              <p:nvPr/>
            </p:nvGrpSpPr>
            <p:grpSpPr>
              <a:xfrm>
                <a:off x="4746044" y="4104966"/>
                <a:ext cx="33497" cy="28699"/>
                <a:chOff x="4746044" y="4104966"/>
                <a:chExt cx="33497" cy="28699"/>
              </a:xfrm>
            </p:grpSpPr>
            <p:sp>
              <p:nvSpPr>
                <p:cNvPr id="1651" name="Google Shape;9378;p56"/>
                <p:cNvSpPr/>
                <p:nvPr/>
              </p:nvSpPr>
              <p:spPr>
                <a:xfrm>
                  <a:off x="4746044" y="4104966"/>
                  <a:ext cx="33497" cy="28699"/>
                </a:xfrm>
                <a:custGeom>
                  <a:avLst/>
                  <a:gdLst/>
                  <a:ahLst/>
                  <a:cxnLst/>
                  <a:rect l="l" t="t" r="r" b="b"/>
                  <a:pathLst>
                    <a:path w="4259" h="3649" extrusionOk="0">
                      <a:moveTo>
                        <a:pt x="2428" y="1"/>
                      </a:moveTo>
                      <a:cubicBezTo>
                        <a:pt x="1979" y="1"/>
                        <a:pt x="1522" y="167"/>
                        <a:pt x="1150" y="540"/>
                      </a:cubicBezTo>
                      <a:cubicBezTo>
                        <a:pt x="0" y="1677"/>
                        <a:pt x="811" y="3648"/>
                        <a:pt x="2432" y="3648"/>
                      </a:cubicBezTo>
                      <a:cubicBezTo>
                        <a:pt x="3436" y="3648"/>
                        <a:pt x="4259" y="2826"/>
                        <a:pt x="4259" y="1822"/>
                      </a:cubicBezTo>
                      <a:cubicBezTo>
                        <a:pt x="4259" y="726"/>
                        <a:pt x="3363" y="1"/>
                        <a:pt x="2428"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9379;p56"/>
                <p:cNvSpPr/>
                <p:nvPr/>
              </p:nvSpPr>
              <p:spPr>
                <a:xfrm>
                  <a:off x="4758887" y="4114632"/>
                  <a:ext cx="11042" cy="9375"/>
                </a:xfrm>
                <a:custGeom>
                  <a:avLst/>
                  <a:gdLst/>
                  <a:ahLst/>
                  <a:cxnLst/>
                  <a:rect l="l" t="t" r="r" b="b"/>
                  <a:pathLst>
                    <a:path w="1404" h="1192" extrusionOk="0">
                      <a:moveTo>
                        <a:pt x="799" y="0"/>
                      </a:moveTo>
                      <a:cubicBezTo>
                        <a:pt x="267" y="0"/>
                        <a:pt x="1" y="641"/>
                        <a:pt x="376" y="1016"/>
                      </a:cubicBezTo>
                      <a:cubicBezTo>
                        <a:pt x="497" y="1137"/>
                        <a:pt x="645" y="1191"/>
                        <a:pt x="792" y="1191"/>
                      </a:cubicBezTo>
                      <a:cubicBezTo>
                        <a:pt x="1099" y="1191"/>
                        <a:pt x="1396" y="953"/>
                        <a:pt x="1404" y="593"/>
                      </a:cubicBezTo>
                      <a:cubicBezTo>
                        <a:pt x="1404" y="266"/>
                        <a:pt x="1126" y="0"/>
                        <a:pt x="799"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48" name="Google Shape;9380;p56"/>
              <p:cNvGrpSpPr/>
              <p:nvPr/>
            </p:nvGrpSpPr>
            <p:grpSpPr>
              <a:xfrm>
                <a:off x="4859646" y="4162554"/>
                <a:ext cx="33591" cy="28762"/>
                <a:chOff x="4859646" y="4162554"/>
                <a:chExt cx="33591" cy="28762"/>
              </a:xfrm>
            </p:grpSpPr>
            <p:sp>
              <p:nvSpPr>
                <p:cNvPr id="1649" name="Google Shape;9381;p56"/>
                <p:cNvSpPr/>
                <p:nvPr/>
              </p:nvSpPr>
              <p:spPr>
                <a:xfrm>
                  <a:off x="4859646" y="4162554"/>
                  <a:ext cx="33591" cy="28762"/>
                </a:xfrm>
                <a:custGeom>
                  <a:avLst/>
                  <a:gdLst/>
                  <a:ahLst/>
                  <a:cxnLst/>
                  <a:rect l="l" t="t" r="r" b="b"/>
                  <a:pathLst>
                    <a:path w="4271" h="3657" extrusionOk="0">
                      <a:moveTo>
                        <a:pt x="2423" y="0"/>
                      </a:moveTo>
                      <a:cubicBezTo>
                        <a:pt x="1975" y="0"/>
                        <a:pt x="1520" y="166"/>
                        <a:pt x="1149" y="536"/>
                      </a:cubicBezTo>
                      <a:cubicBezTo>
                        <a:pt x="0" y="1685"/>
                        <a:pt x="823" y="3657"/>
                        <a:pt x="2444" y="3657"/>
                      </a:cubicBezTo>
                      <a:cubicBezTo>
                        <a:pt x="3448" y="3657"/>
                        <a:pt x="4258" y="2834"/>
                        <a:pt x="4270" y="1830"/>
                      </a:cubicBezTo>
                      <a:cubicBezTo>
                        <a:pt x="4270" y="732"/>
                        <a:pt x="3365" y="0"/>
                        <a:pt x="242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9382;p56"/>
                <p:cNvSpPr/>
                <p:nvPr/>
              </p:nvSpPr>
              <p:spPr>
                <a:xfrm>
                  <a:off x="4874196" y="4172283"/>
                  <a:ext cx="9336" cy="9336"/>
                </a:xfrm>
                <a:custGeom>
                  <a:avLst/>
                  <a:gdLst/>
                  <a:ahLst/>
                  <a:cxnLst/>
                  <a:rect l="l" t="t" r="r" b="b"/>
                  <a:pathLst>
                    <a:path w="1187" h="1187" extrusionOk="0">
                      <a:moveTo>
                        <a:pt x="594" y="1"/>
                      </a:moveTo>
                      <a:cubicBezTo>
                        <a:pt x="267" y="1"/>
                        <a:pt x="1" y="267"/>
                        <a:pt x="1" y="593"/>
                      </a:cubicBezTo>
                      <a:cubicBezTo>
                        <a:pt x="1" y="920"/>
                        <a:pt x="267" y="1186"/>
                        <a:pt x="594" y="1186"/>
                      </a:cubicBezTo>
                      <a:cubicBezTo>
                        <a:pt x="920" y="1186"/>
                        <a:pt x="1186" y="920"/>
                        <a:pt x="1186" y="593"/>
                      </a:cubicBezTo>
                      <a:cubicBezTo>
                        <a:pt x="1186" y="267"/>
                        <a:pt x="920" y="1"/>
                        <a:pt x="59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341" name="Google Shape;9383;p56"/>
            <p:cNvGrpSpPr/>
            <p:nvPr/>
          </p:nvGrpSpPr>
          <p:grpSpPr>
            <a:xfrm>
              <a:off x="3597785" y="3274438"/>
              <a:ext cx="855610" cy="1122100"/>
              <a:chOff x="3597785" y="3274438"/>
              <a:chExt cx="855610" cy="1122100"/>
            </a:xfrm>
          </p:grpSpPr>
          <p:grpSp>
            <p:nvGrpSpPr>
              <p:cNvPr id="1342" name="Google Shape;9384;p56"/>
              <p:cNvGrpSpPr/>
              <p:nvPr/>
            </p:nvGrpSpPr>
            <p:grpSpPr>
              <a:xfrm>
                <a:off x="3617857" y="3284717"/>
                <a:ext cx="826785" cy="1099165"/>
                <a:chOff x="3617857" y="3284717"/>
                <a:chExt cx="826785" cy="1099165"/>
              </a:xfrm>
            </p:grpSpPr>
            <p:sp>
              <p:nvSpPr>
                <p:cNvPr id="1480" name="Google Shape;9385;p56"/>
                <p:cNvSpPr/>
                <p:nvPr/>
              </p:nvSpPr>
              <p:spPr>
                <a:xfrm>
                  <a:off x="4155028" y="3869354"/>
                  <a:ext cx="289613" cy="514528"/>
                </a:xfrm>
                <a:custGeom>
                  <a:avLst/>
                  <a:gdLst/>
                  <a:ahLst/>
                  <a:cxnLst/>
                  <a:rect l="l" t="t" r="r" b="b"/>
                  <a:pathLst>
                    <a:path w="36823" h="65420" fill="none" extrusionOk="0">
                      <a:moveTo>
                        <a:pt x="5928" y="64827"/>
                      </a:moveTo>
                      <a:lnTo>
                        <a:pt x="6158" y="49755"/>
                      </a:lnTo>
                      <a:lnTo>
                        <a:pt x="8202" y="42327"/>
                      </a:lnTo>
                      <a:lnTo>
                        <a:pt x="8795" y="36351"/>
                      </a:lnTo>
                      <a:lnTo>
                        <a:pt x="8795" y="28912"/>
                      </a:lnTo>
                      <a:lnTo>
                        <a:pt x="3049" y="23347"/>
                      </a:lnTo>
                      <a:lnTo>
                        <a:pt x="0" y="12291"/>
                      </a:lnTo>
                      <a:lnTo>
                        <a:pt x="11601" y="1"/>
                      </a:lnTo>
                      <a:lnTo>
                        <a:pt x="19319" y="4259"/>
                      </a:lnTo>
                      <a:lnTo>
                        <a:pt x="27266" y="11747"/>
                      </a:lnTo>
                      <a:lnTo>
                        <a:pt x="36823" y="15472"/>
                      </a:lnTo>
                      <a:lnTo>
                        <a:pt x="34827" y="25803"/>
                      </a:lnTo>
                      <a:lnTo>
                        <a:pt x="26722" y="36944"/>
                      </a:lnTo>
                      <a:lnTo>
                        <a:pt x="19924" y="49198"/>
                      </a:lnTo>
                      <a:lnTo>
                        <a:pt x="11008" y="60690"/>
                      </a:lnTo>
                      <a:lnTo>
                        <a:pt x="5335" y="6542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9386;p56"/>
                <p:cNvSpPr/>
                <p:nvPr/>
              </p:nvSpPr>
              <p:spPr>
                <a:xfrm>
                  <a:off x="3617857" y="3284717"/>
                  <a:ext cx="662957" cy="685970"/>
                </a:xfrm>
                <a:custGeom>
                  <a:avLst/>
                  <a:gdLst/>
                  <a:ahLst/>
                  <a:cxnLst/>
                  <a:rect l="l" t="t" r="r" b="b"/>
                  <a:pathLst>
                    <a:path w="84292" h="87218" fill="none" extrusionOk="0">
                      <a:moveTo>
                        <a:pt x="79900" y="75157"/>
                      </a:moveTo>
                      <a:lnTo>
                        <a:pt x="77916" y="83262"/>
                      </a:lnTo>
                      <a:lnTo>
                        <a:pt x="68299" y="87218"/>
                      </a:lnTo>
                      <a:lnTo>
                        <a:pt x="61610" y="72314"/>
                      </a:lnTo>
                      <a:lnTo>
                        <a:pt x="48376" y="64524"/>
                      </a:lnTo>
                      <a:lnTo>
                        <a:pt x="37489" y="50685"/>
                      </a:lnTo>
                      <a:lnTo>
                        <a:pt x="32771" y="39181"/>
                      </a:lnTo>
                      <a:lnTo>
                        <a:pt x="28525" y="27000"/>
                      </a:lnTo>
                      <a:lnTo>
                        <a:pt x="19779" y="19379"/>
                      </a:lnTo>
                      <a:lnTo>
                        <a:pt x="1" y="14057"/>
                      </a:lnTo>
                      <a:lnTo>
                        <a:pt x="5227" y="0"/>
                      </a:lnTo>
                      <a:lnTo>
                        <a:pt x="40380" y="3605"/>
                      </a:lnTo>
                      <a:lnTo>
                        <a:pt x="53662" y="9254"/>
                      </a:lnTo>
                      <a:lnTo>
                        <a:pt x="56711" y="17734"/>
                      </a:lnTo>
                      <a:lnTo>
                        <a:pt x="69727" y="26177"/>
                      </a:lnTo>
                      <a:lnTo>
                        <a:pt x="84291" y="20649"/>
                      </a:lnTo>
                      <a:lnTo>
                        <a:pt x="79465" y="38165"/>
                      </a:lnTo>
                      <a:lnTo>
                        <a:pt x="72207" y="46960"/>
                      </a:lnTo>
                      <a:lnTo>
                        <a:pt x="64791" y="54677"/>
                      </a:lnTo>
                      <a:lnTo>
                        <a:pt x="54497" y="63206"/>
                      </a:lnTo>
                      <a:lnTo>
                        <a:pt x="62094" y="63556"/>
                      </a:lnTo>
                      <a:lnTo>
                        <a:pt x="66098" y="74335"/>
                      </a:lnTo>
                      <a:close/>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9387;p56"/>
                <p:cNvSpPr/>
                <p:nvPr/>
              </p:nvSpPr>
              <p:spPr>
                <a:xfrm>
                  <a:off x="4230666" y="3943372"/>
                  <a:ext cx="15612" cy="77934"/>
                </a:xfrm>
                <a:custGeom>
                  <a:avLst/>
                  <a:gdLst/>
                  <a:ahLst/>
                  <a:cxnLst/>
                  <a:rect l="l" t="t" r="r" b="b"/>
                  <a:pathLst>
                    <a:path w="1985" h="9909" fill="none" extrusionOk="0">
                      <a:moveTo>
                        <a:pt x="1984" y="9908"/>
                      </a:moveTo>
                      <a:lnTo>
                        <a:pt x="0"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9388;p56"/>
                <p:cNvSpPr/>
                <p:nvPr/>
              </p:nvSpPr>
              <p:spPr>
                <a:xfrm>
                  <a:off x="4230666" y="3902843"/>
                  <a:ext cx="138817" cy="116937"/>
                </a:xfrm>
                <a:custGeom>
                  <a:avLst/>
                  <a:gdLst/>
                  <a:ahLst/>
                  <a:cxnLst/>
                  <a:rect l="l" t="t" r="r" b="b"/>
                  <a:pathLst>
                    <a:path w="17650" h="14868" fill="none" extrusionOk="0">
                      <a:moveTo>
                        <a:pt x="11952" y="14868"/>
                      </a:moveTo>
                      <a:lnTo>
                        <a:pt x="0" y="4670"/>
                      </a:lnTo>
                      <a:lnTo>
                        <a:pt x="9702" y="1"/>
                      </a:lnTo>
                      <a:lnTo>
                        <a:pt x="17649" y="7489"/>
                      </a:lnTo>
                      <a:close/>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9389;p56"/>
                <p:cNvSpPr/>
                <p:nvPr/>
              </p:nvSpPr>
              <p:spPr>
                <a:xfrm>
                  <a:off x="4234473" y="3939573"/>
                  <a:ext cx="143953" cy="22171"/>
                </a:xfrm>
                <a:custGeom>
                  <a:avLst/>
                  <a:gdLst/>
                  <a:ahLst/>
                  <a:cxnLst/>
                  <a:rect l="l" t="t" r="r" b="b"/>
                  <a:pathLst>
                    <a:path w="18303" h="2819" fill="none" extrusionOk="0">
                      <a:moveTo>
                        <a:pt x="0" y="0"/>
                      </a:moveTo>
                      <a:lnTo>
                        <a:pt x="18303" y="2819"/>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9390;p56"/>
                <p:cNvSpPr/>
                <p:nvPr/>
              </p:nvSpPr>
              <p:spPr>
                <a:xfrm>
                  <a:off x="4300405" y="4023579"/>
                  <a:ext cx="24264" cy="112650"/>
                </a:xfrm>
                <a:custGeom>
                  <a:avLst/>
                  <a:gdLst/>
                  <a:ahLst/>
                  <a:cxnLst/>
                  <a:rect l="l" t="t" r="r" b="b"/>
                  <a:pathLst>
                    <a:path w="3085" h="14323" fill="none" extrusionOk="0">
                      <a:moveTo>
                        <a:pt x="0" y="14323"/>
                      </a:moveTo>
                      <a:lnTo>
                        <a:pt x="3085"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9391;p56"/>
                <p:cNvSpPr/>
                <p:nvPr/>
              </p:nvSpPr>
              <p:spPr>
                <a:xfrm>
                  <a:off x="4324661" y="4019772"/>
                  <a:ext cx="40544" cy="140154"/>
                </a:xfrm>
                <a:custGeom>
                  <a:avLst/>
                  <a:gdLst/>
                  <a:ahLst/>
                  <a:cxnLst/>
                  <a:rect l="l" t="t" r="r" b="b"/>
                  <a:pathLst>
                    <a:path w="5155" h="17820" fill="none" extrusionOk="0">
                      <a:moveTo>
                        <a:pt x="1" y="1"/>
                      </a:moveTo>
                      <a:lnTo>
                        <a:pt x="5154" y="17819"/>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9392;p56"/>
                <p:cNvSpPr/>
                <p:nvPr/>
              </p:nvSpPr>
              <p:spPr>
                <a:xfrm>
                  <a:off x="4324661" y="4019772"/>
                  <a:ext cx="104282" cy="52522"/>
                </a:xfrm>
                <a:custGeom>
                  <a:avLst/>
                  <a:gdLst/>
                  <a:ahLst/>
                  <a:cxnLst/>
                  <a:rect l="l" t="t" r="r" b="b"/>
                  <a:pathLst>
                    <a:path w="13259" h="6678" fill="none" extrusionOk="0">
                      <a:moveTo>
                        <a:pt x="1" y="1"/>
                      </a:moveTo>
                      <a:lnTo>
                        <a:pt x="13259" y="6678"/>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9393;p56"/>
                <p:cNvSpPr/>
                <p:nvPr/>
              </p:nvSpPr>
              <p:spPr>
                <a:xfrm>
                  <a:off x="4328467" y="3989901"/>
                  <a:ext cx="113421" cy="29879"/>
                </a:xfrm>
                <a:custGeom>
                  <a:avLst/>
                  <a:gdLst/>
                  <a:ahLst/>
                  <a:cxnLst/>
                  <a:rect l="l" t="t" r="r" b="b"/>
                  <a:pathLst>
                    <a:path w="14421" h="3799" fill="none" extrusionOk="0">
                      <a:moveTo>
                        <a:pt x="14420" y="0"/>
                      </a:moveTo>
                      <a:lnTo>
                        <a:pt x="1" y="3799"/>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9394;p56"/>
                <p:cNvSpPr/>
                <p:nvPr/>
              </p:nvSpPr>
              <p:spPr>
                <a:xfrm>
                  <a:off x="4224193" y="4019772"/>
                  <a:ext cx="23886" cy="76975"/>
                </a:xfrm>
                <a:custGeom>
                  <a:avLst/>
                  <a:gdLst/>
                  <a:ahLst/>
                  <a:cxnLst/>
                  <a:rect l="l" t="t" r="r" b="b"/>
                  <a:pathLst>
                    <a:path w="3037" h="9787" fill="none" extrusionOk="0">
                      <a:moveTo>
                        <a:pt x="1" y="9787"/>
                      </a:moveTo>
                      <a:lnTo>
                        <a:pt x="3037"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9395;p56"/>
                <p:cNvSpPr/>
                <p:nvPr/>
              </p:nvSpPr>
              <p:spPr>
                <a:xfrm>
                  <a:off x="4248071" y="4019772"/>
                  <a:ext cx="52342" cy="116457"/>
                </a:xfrm>
                <a:custGeom>
                  <a:avLst/>
                  <a:gdLst/>
                  <a:ahLst/>
                  <a:cxnLst/>
                  <a:rect l="l" t="t" r="r" b="b"/>
                  <a:pathLst>
                    <a:path w="6655" h="14807" fill="none" extrusionOk="0">
                      <a:moveTo>
                        <a:pt x="1" y="1"/>
                      </a:moveTo>
                      <a:lnTo>
                        <a:pt x="6654" y="14807"/>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9396;p56"/>
                <p:cNvSpPr/>
                <p:nvPr/>
              </p:nvSpPr>
              <p:spPr>
                <a:xfrm>
                  <a:off x="4300405" y="4138982"/>
                  <a:ext cx="6567" cy="119029"/>
                </a:xfrm>
                <a:custGeom>
                  <a:avLst/>
                  <a:gdLst/>
                  <a:ahLst/>
                  <a:cxnLst/>
                  <a:rect l="l" t="t" r="r" b="b"/>
                  <a:pathLst>
                    <a:path w="835" h="15134" fill="none" extrusionOk="0">
                      <a:moveTo>
                        <a:pt x="0" y="1"/>
                      </a:moveTo>
                      <a:lnTo>
                        <a:pt x="835" y="15134"/>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9397;p56"/>
                <p:cNvSpPr/>
                <p:nvPr/>
              </p:nvSpPr>
              <p:spPr>
                <a:xfrm>
                  <a:off x="4219726" y="4200164"/>
                  <a:ext cx="85343" cy="60513"/>
                </a:xfrm>
                <a:custGeom>
                  <a:avLst/>
                  <a:gdLst/>
                  <a:ahLst/>
                  <a:cxnLst/>
                  <a:rect l="l" t="t" r="r" b="b"/>
                  <a:pathLst>
                    <a:path w="10851" h="7694" fill="none" extrusionOk="0">
                      <a:moveTo>
                        <a:pt x="0" y="0"/>
                      </a:moveTo>
                      <a:lnTo>
                        <a:pt x="10851" y="7694"/>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9398;p56"/>
                <p:cNvSpPr/>
                <p:nvPr/>
              </p:nvSpPr>
              <p:spPr>
                <a:xfrm>
                  <a:off x="4223430" y="4137275"/>
                  <a:ext cx="81930" cy="15132"/>
                </a:xfrm>
                <a:custGeom>
                  <a:avLst/>
                  <a:gdLst/>
                  <a:ahLst/>
                  <a:cxnLst/>
                  <a:rect l="l" t="t" r="r" b="b"/>
                  <a:pathLst>
                    <a:path w="10417" h="1924" fill="none" extrusionOk="0">
                      <a:moveTo>
                        <a:pt x="1" y="1923"/>
                      </a:moveTo>
                      <a:lnTo>
                        <a:pt x="10416"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9399;p56"/>
                <p:cNvSpPr/>
                <p:nvPr/>
              </p:nvSpPr>
              <p:spPr>
                <a:xfrm>
                  <a:off x="4303638" y="4138982"/>
                  <a:ext cx="59947" cy="23894"/>
                </a:xfrm>
                <a:custGeom>
                  <a:avLst/>
                  <a:gdLst/>
                  <a:ahLst/>
                  <a:cxnLst/>
                  <a:rect l="l" t="t" r="r" b="b"/>
                  <a:pathLst>
                    <a:path w="7622" h="3038" fill="none" extrusionOk="0">
                      <a:moveTo>
                        <a:pt x="7621" y="3037"/>
                      </a:moveTo>
                      <a:lnTo>
                        <a:pt x="0"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9400;p56"/>
                <p:cNvSpPr/>
                <p:nvPr/>
              </p:nvSpPr>
              <p:spPr>
                <a:xfrm>
                  <a:off x="4201644" y="4267237"/>
                  <a:ext cx="39970" cy="77164"/>
                </a:xfrm>
                <a:custGeom>
                  <a:avLst/>
                  <a:gdLst/>
                  <a:ahLst/>
                  <a:cxnLst/>
                  <a:rect l="l" t="t" r="r" b="b"/>
                  <a:pathLst>
                    <a:path w="5082" h="9811" fill="none" extrusionOk="0">
                      <a:moveTo>
                        <a:pt x="1" y="0"/>
                      </a:moveTo>
                      <a:lnTo>
                        <a:pt x="5081" y="981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9401;p56"/>
                <p:cNvSpPr/>
                <p:nvPr/>
              </p:nvSpPr>
              <p:spPr>
                <a:xfrm>
                  <a:off x="4203831" y="4258003"/>
                  <a:ext cx="103142" cy="9241"/>
                </a:xfrm>
                <a:custGeom>
                  <a:avLst/>
                  <a:gdLst/>
                  <a:ahLst/>
                  <a:cxnLst/>
                  <a:rect l="l" t="t" r="r" b="b"/>
                  <a:pathLst>
                    <a:path w="13114" h="1175" fill="none" extrusionOk="0">
                      <a:moveTo>
                        <a:pt x="1" y="1174"/>
                      </a:moveTo>
                      <a:lnTo>
                        <a:pt x="13114"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9402;p56"/>
                <p:cNvSpPr/>
                <p:nvPr/>
              </p:nvSpPr>
              <p:spPr>
                <a:xfrm>
                  <a:off x="4179001" y="3943372"/>
                  <a:ext cx="51673" cy="104951"/>
                </a:xfrm>
                <a:custGeom>
                  <a:avLst/>
                  <a:gdLst/>
                  <a:ahLst/>
                  <a:cxnLst/>
                  <a:rect l="l" t="t" r="r" b="b"/>
                  <a:pathLst>
                    <a:path w="6570" h="13344" fill="none" extrusionOk="0">
                      <a:moveTo>
                        <a:pt x="1" y="13344"/>
                      </a:moveTo>
                      <a:lnTo>
                        <a:pt x="6569"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9403;p56"/>
                <p:cNvSpPr/>
                <p:nvPr/>
              </p:nvSpPr>
              <p:spPr>
                <a:xfrm>
                  <a:off x="4248071" y="4019772"/>
                  <a:ext cx="76597" cy="8"/>
                </a:xfrm>
                <a:custGeom>
                  <a:avLst/>
                  <a:gdLst/>
                  <a:ahLst/>
                  <a:cxnLst/>
                  <a:rect l="l" t="t" r="r" b="b"/>
                  <a:pathLst>
                    <a:path w="9739" h="1" fill="none" extrusionOk="0">
                      <a:moveTo>
                        <a:pt x="1" y="1"/>
                      </a:moveTo>
                      <a:lnTo>
                        <a:pt x="9739"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9404;p56"/>
                <p:cNvSpPr/>
                <p:nvPr/>
              </p:nvSpPr>
              <p:spPr>
                <a:xfrm>
                  <a:off x="4219529" y="4138982"/>
                  <a:ext cx="84116" cy="63282"/>
                </a:xfrm>
                <a:custGeom>
                  <a:avLst/>
                  <a:gdLst/>
                  <a:ahLst/>
                  <a:cxnLst/>
                  <a:rect l="l" t="t" r="r" b="b"/>
                  <a:pathLst>
                    <a:path w="10695" h="8046" fill="none" extrusionOk="0">
                      <a:moveTo>
                        <a:pt x="1" y="8045"/>
                      </a:moveTo>
                      <a:lnTo>
                        <a:pt x="10694"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9405;p56"/>
                <p:cNvSpPr/>
                <p:nvPr/>
              </p:nvSpPr>
              <p:spPr>
                <a:xfrm>
                  <a:off x="3654964" y="3289853"/>
                  <a:ext cx="46820" cy="63848"/>
                </a:xfrm>
                <a:custGeom>
                  <a:avLst/>
                  <a:gdLst/>
                  <a:ahLst/>
                  <a:cxnLst/>
                  <a:rect l="l" t="t" r="r" b="b"/>
                  <a:pathLst>
                    <a:path w="5953" h="8118" fill="none" extrusionOk="0">
                      <a:moveTo>
                        <a:pt x="1" y="0"/>
                      </a:moveTo>
                      <a:lnTo>
                        <a:pt x="5952" y="8117"/>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9406;p56"/>
                <p:cNvSpPr/>
                <p:nvPr/>
              </p:nvSpPr>
              <p:spPr>
                <a:xfrm>
                  <a:off x="3619760" y="3353693"/>
                  <a:ext cx="85736" cy="36730"/>
                </a:xfrm>
                <a:custGeom>
                  <a:avLst/>
                  <a:gdLst/>
                  <a:ahLst/>
                  <a:cxnLst/>
                  <a:rect l="l" t="t" r="r" b="b"/>
                  <a:pathLst>
                    <a:path w="10901" h="4670" fill="none" extrusionOk="0">
                      <a:moveTo>
                        <a:pt x="1" y="4670"/>
                      </a:moveTo>
                      <a:lnTo>
                        <a:pt x="10900"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9407;p56"/>
                <p:cNvSpPr/>
                <p:nvPr/>
              </p:nvSpPr>
              <p:spPr>
                <a:xfrm>
                  <a:off x="3703011" y="3354739"/>
                  <a:ext cx="70415" cy="79350"/>
                </a:xfrm>
                <a:custGeom>
                  <a:avLst/>
                  <a:gdLst/>
                  <a:ahLst/>
                  <a:cxnLst/>
                  <a:rect l="l" t="t" r="r" b="b"/>
                  <a:pathLst>
                    <a:path w="8953" h="10089" fill="none" extrusionOk="0">
                      <a:moveTo>
                        <a:pt x="1" y="0"/>
                      </a:moveTo>
                      <a:lnTo>
                        <a:pt x="8952" y="10089"/>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9408;p56"/>
                <p:cNvSpPr/>
                <p:nvPr/>
              </p:nvSpPr>
              <p:spPr>
                <a:xfrm>
                  <a:off x="3779884" y="3366443"/>
                  <a:ext cx="34449" cy="67647"/>
                </a:xfrm>
                <a:custGeom>
                  <a:avLst/>
                  <a:gdLst/>
                  <a:ahLst/>
                  <a:cxnLst/>
                  <a:rect l="l" t="t" r="r" b="b"/>
                  <a:pathLst>
                    <a:path w="4380" h="8601" fill="none" extrusionOk="0">
                      <a:moveTo>
                        <a:pt x="1" y="8601"/>
                      </a:moveTo>
                      <a:lnTo>
                        <a:pt x="4380"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9409;p56"/>
                <p:cNvSpPr/>
                <p:nvPr/>
              </p:nvSpPr>
              <p:spPr>
                <a:xfrm>
                  <a:off x="3701776" y="3353693"/>
                  <a:ext cx="116363" cy="12757"/>
                </a:xfrm>
                <a:custGeom>
                  <a:avLst/>
                  <a:gdLst/>
                  <a:ahLst/>
                  <a:cxnLst/>
                  <a:rect l="l" t="t" r="r" b="b"/>
                  <a:pathLst>
                    <a:path w="14795" h="1622" fill="none" extrusionOk="0">
                      <a:moveTo>
                        <a:pt x="14795" y="1621"/>
                      </a:moveTo>
                      <a:lnTo>
                        <a:pt x="0"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9410;p56"/>
                <p:cNvSpPr/>
                <p:nvPr/>
              </p:nvSpPr>
              <p:spPr>
                <a:xfrm>
                  <a:off x="3701776" y="3313063"/>
                  <a:ext cx="227204" cy="40638"/>
                </a:xfrm>
                <a:custGeom>
                  <a:avLst/>
                  <a:gdLst/>
                  <a:ahLst/>
                  <a:cxnLst/>
                  <a:rect l="l" t="t" r="r" b="b"/>
                  <a:pathLst>
                    <a:path w="28888" h="5167" fill="none" extrusionOk="0">
                      <a:moveTo>
                        <a:pt x="28887" y="1"/>
                      </a:moveTo>
                      <a:lnTo>
                        <a:pt x="0" y="5166"/>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9411;p56"/>
                <p:cNvSpPr/>
                <p:nvPr/>
              </p:nvSpPr>
              <p:spPr>
                <a:xfrm>
                  <a:off x="3888633" y="3313063"/>
                  <a:ext cx="40347" cy="114467"/>
                </a:xfrm>
                <a:custGeom>
                  <a:avLst/>
                  <a:gdLst/>
                  <a:ahLst/>
                  <a:cxnLst/>
                  <a:rect l="l" t="t" r="r" b="b"/>
                  <a:pathLst>
                    <a:path w="5130" h="14554" fill="none" extrusionOk="0">
                      <a:moveTo>
                        <a:pt x="5129" y="1"/>
                      </a:moveTo>
                      <a:lnTo>
                        <a:pt x="0" y="14553"/>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9412;p56"/>
                <p:cNvSpPr/>
                <p:nvPr/>
              </p:nvSpPr>
              <p:spPr>
                <a:xfrm>
                  <a:off x="3814325" y="3366443"/>
                  <a:ext cx="74316" cy="61087"/>
                </a:xfrm>
                <a:custGeom>
                  <a:avLst/>
                  <a:gdLst/>
                  <a:ahLst/>
                  <a:cxnLst/>
                  <a:rect l="l" t="t" r="r" b="b"/>
                  <a:pathLst>
                    <a:path w="9449" h="7767" fill="none" extrusionOk="0">
                      <a:moveTo>
                        <a:pt x="1" y="0"/>
                      </a:moveTo>
                      <a:lnTo>
                        <a:pt x="9448" y="7766"/>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9413;p56"/>
                <p:cNvSpPr/>
                <p:nvPr/>
              </p:nvSpPr>
              <p:spPr>
                <a:xfrm>
                  <a:off x="3838399" y="3427522"/>
                  <a:ext cx="50242" cy="67749"/>
                </a:xfrm>
                <a:custGeom>
                  <a:avLst/>
                  <a:gdLst/>
                  <a:ahLst/>
                  <a:cxnLst/>
                  <a:rect l="l" t="t" r="r" b="b"/>
                  <a:pathLst>
                    <a:path w="6388" h="8614" fill="none" extrusionOk="0">
                      <a:moveTo>
                        <a:pt x="0" y="8613"/>
                      </a:moveTo>
                      <a:lnTo>
                        <a:pt x="6387"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9414;p56"/>
                <p:cNvSpPr/>
                <p:nvPr/>
              </p:nvSpPr>
              <p:spPr>
                <a:xfrm>
                  <a:off x="3814325" y="3313063"/>
                  <a:ext cx="114656" cy="53388"/>
                </a:xfrm>
                <a:custGeom>
                  <a:avLst/>
                  <a:gdLst/>
                  <a:ahLst/>
                  <a:cxnLst/>
                  <a:rect l="l" t="t" r="r" b="b"/>
                  <a:pathLst>
                    <a:path w="14578" h="6788" fill="none" extrusionOk="0">
                      <a:moveTo>
                        <a:pt x="1" y="6787"/>
                      </a:moveTo>
                      <a:lnTo>
                        <a:pt x="14577"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9415;p56"/>
                <p:cNvSpPr/>
                <p:nvPr/>
              </p:nvSpPr>
              <p:spPr>
                <a:xfrm>
                  <a:off x="3888633" y="3427522"/>
                  <a:ext cx="55377" cy="76212"/>
                </a:xfrm>
                <a:custGeom>
                  <a:avLst/>
                  <a:gdLst/>
                  <a:ahLst/>
                  <a:cxnLst/>
                  <a:rect l="l" t="t" r="r" b="b"/>
                  <a:pathLst>
                    <a:path w="7041" h="9690" fill="none" extrusionOk="0">
                      <a:moveTo>
                        <a:pt x="0" y="0"/>
                      </a:moveTo>
                      <a:lnTo>
                        <a:pt x="7041" y="969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9416;p56"/>
                <p:cNvSpPr/>
                <p:nvPr/>
              </p:nvSpPr>
              <p:spPr>
                <a:xfrm>
                  <a:off x="3944003" y="3406208"/>
                  <a:ext cx="40631" cy="97526"/>
                </a:xfrm>
                <a:custGeom>
                  <a:avLst/>
                  <a:gdLst/>
                  <a:ahLst/>
                  <a:cxnLst/>
                  <a:rect l="l" t="t" r="r" b="b"/>
                  <a:pathLst>
                    <a:path w="5166" h="12400" fill="none" extrusionOk="0">
                      <a:moveTo>
                        <a:pt x="1" y="12400"/>
                      </a:moveTo>
                      <a:lnTo>
                        <a:pt x="5166"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9417;p56"/>
                <p:cNvSpPr/>
                <p:nvPr/>
              </p:nvSpPr>
              <p:spPr>
                <a:xfrm>
                  <a:off x="3984625" y="3357500"/>
                  <a:ext cx="55291" cy="48716"/>
                </a:xfrm>
                <a:custGeom>
                  <a:avLst/>
                  <a:gdLst/>
                  <a:ahLst/>
                  <a:cxnLst/>
                  <a:rect l="l" t="t" r="r" b="b"/>
                  <a:pathLst>
                    <a:path w="7030" h="6194" fill="none" extrusionOk="0">
                      <a:moveTo>
                        <a:pt x="1" y="6194"/>
                      </a:moveTo>
                      <a:lnTo>
                        <a:pt x="7029"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9418;p56"/>
                <p:cNvSpPr/>
                <p:nvPr/>
              </p:nvSpPr>
              <p:spPr>
                <a:xfrm>
                  <a:off x="3888633" y="3406208"/>
                  <a:ext cx="96000" cy="21322"/>
                </a:xfrm>
                <a:custGeom>
                  <a:avLst/>
                  <a:gdLst/>
                  <a:ahLst/>
                  <a:cxnLst/>
                  <a:rect l="l" t="t" r="r" b="b"/>
                  <a:pathLst>
                    <a:path w="12206" h="2711" fill="none" extrusionOk="0">
                      <a:moveTo>
                        <a:pt x="0" y="2710"/>
                      </a:moveTo>
                      <a:lnTo>
                        <a:pt x="12206"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9419;p56"/>
                <p:cNvSpPr/>
                <p:nvPr/>
              </p:nvSpPr>
              <p:spPr>
                <a:xfrm>
                  <a:off x="3984625" y="3406208"/>
                  <a:ext cx="42251" cy="136348"/>
                </a:xfrm>
                <a:custGeom>
                  <a:avLst/>
                  <a:gdLst/>
                  <a:ahLst/>
                  <a:cxnLst/>
                  <a:rect l="l" t="t" r="r" b="b"/>
                  <a:pathLst>
                    <a:path w="5372" h="17336" fill="none" extrusionOk="0">
                      <a:moveTo>
                        <a:pt x="1" y="1"/>
                      </a:moveTo>
                      <a:lnTo>
                        <a:pt x="5372" y="17335"/>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9420;p56"/>
                <p:cNvSpPr/>
                <p:nvPr/>
              </p:nvSpPr>
              <p:spPr>
                <a:xfrm>
                  <a:off x="4026868" y="3427522"/>
                  <a:ext cx="35597" cy="115033"/>
                </a:xfrm>
                <a:custGeom>
                  <a:avLst/>
                  <a:gdLst/>
                  <a:ahLst/>
                  <a:cxnLst/>
                  <a:rect l="l" t="t" r="r" b="b"/>
                  <a:pathLst>
                    <a:path w="4526" h="14626" fill="none" extrusionOk="0">
                      <a:moveTo>
                        <a:pt x="1" y="14625"/>
                      </a:moveTo>
                      <a:lnTo>
                        <a:pt x="4525"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9421;p56"/>
                <p:cNvSpPr/>
                <p:nvPr/>
              </p:nvSpPr>
              <p:spPr>
                <a:xfrm>
                  <a:off x="3876261" y="3542548"/>
                  <a:ext cx="150615" cy="52051"/>
                </a:xfrm>
                <a:custGeom>
                  <a:avLst/>
                  <a:gdLst/>
                  <a:ahLst/>
                  <a:cxnLst/>
                  <a:rect l="l" t="t" r="r" b="b"/>
                  <a:pathLst>
                    <a:path w="19150" h="6618" fill="none" extrusionOk="0">
                      <a:moveTo>
                        <a:pt x="1" y="6617"/>
                      </a:moveTo>
                      <a:lnTo>
                        <a:pt x="19150"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9422;p56"/>
                <p:cNvSpPr/>
                <p:nvPr/>
              </p:nvSpPr>
              <p:spPr>
                <a:xfrm>
                  <a:off x="4006702" y="3542548"/>
                  <a:ext cx="20174" cy="99044"/>
                </a:xfrm>
                <a:custGeom>
                  <a:avLst/>
                  <a:gdLst/>
                  <a:ahLst/>
                  <a:cxnLst/>
                  <a:rect l="l" t="t" r="r" b="b"/>
                  <a:pathLst>
                    <a:path w="2565" h="12593" fill="none" extrusionOk="0">
                      <a:moveTo>
                        <a:pt x="2565" y="0"/>
                      </a:moveTo>
                      <a:lnTo>
                        <a:pt x="0" y="12593"/>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9423;p56"/>
                <p:cNvSpPr/>
                <p:nvPr/>
              </p:nvSpPr>
              <p:spPr>
                <a:xfrm>
                  <a:off x="3912700" y="3641584"/>
                  <a:ext cx="97817" cy="41779"/>
                </a:xfrm>
                <a:custGeom>
                  <a:avLst/>
                  <a:gdLst/>
                  <a:ahLst/>
                  <a:cxnLst/>
                  <a:rect l="l" t="t" r="r" b="b"/>
                  <a:pathLst>
                    <a:path w="12437" h="5312" fill="none" extrusionOk="0">
                      <a:moveTo>
                        <a:pt x="1" y="5311"/>
                      </a:moveTo>
                      <a:lnTo>
                        <a:pt x="12436"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9424;p56"/>
                <p:cNvSpPr/>
                <p:nvPr/>
              </p:nvSpPr>
              <p:spPr>
                <a:xfrm>
                  <a:off x="3875601" y="3503726"/>
                  <a:ext cx="68410" cy="89158"/>
                </a:xfrm>
                <a:custGeom>
                  <a:avLst/>
                  <a:gdLst/>
                  <a:ahLst/>
                  <a:cxnLst/>
                  <a:rect l="l" t="t" r="r" b="b"/>
                  <a:pathLst>
                    <a:path w="8698" h="11336" fill="none" extrusionOk="0">
                      <a:moveTo>
                        <a:pt x="8698" y="1"/>
                      </a:moveTo>
                      <a:lnTo>
                        <a:pt x="0" y="11335"/>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9425;p56"/>
                <p:cNvSpPr/>
                <p:nvPr/>
              </p:nvSpPr>
              <p:spPr>
                <a:xfrm>
                  <a:off x="3944003" y="3503726"/>
                  <a:ext cx="89441" cy="36163"/>
                </a:xfrm>
                <a:custGeom>
                  <a:avLst/>
                  <a:gdLst/>
                  <a:ahLst/>
                  <a:cxnLst/>
                  <a:rect l="l" t="t" r="r" b="b"/>
                  <a:pathLst>
                    <a:path w="11372" h="4598" fill="none" extrusionOk="0">
                      <a:moveTo>
                        <a:pt x="1" y="1"/>
                      </a:moveTo>
                      <a:lnTo>
                        <a:pt x="11372" y="4598"/>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9426;p56"/>
                <p:cNvSpPr/>
                <p:nvPr/>
              </p:nvSpPr>
              <p:spPr>
                <a:xfrm>
                  <a:off x="4033436" y="3490599"/>
                  <a:ext cx="132824" cy="49290"/>
                </a:xfrm>
                <a:custGeom>
                  <a:avLst/>
                  <a:gdLst/>
                  <a:ahLst/>
                  <a:cxnLst/>
                  <a:rect l="l" t="t" r="r" b="b"/>
                  <a:pathLst>
                    <a:path w="16888" h="6267" fill="none" extrusionOk="0">
                      <a:moveTo>
                        <a:pt x="1" y="6267"/>
                      </a:moveTo>
                      <a:lnTo>
                        <a:pt x="16888"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9427;p56"/>
                <p:cNvSpPr/>
                <p:nvPr/>
              </p:nvSpPr>
              <p:spPr>
                <a:xfrm>
                  <a:off x="4166252" y="3490599"/>
                  <a:ext cx="73459" cy="95528"/>
                </a:xfrm>
                <a:custGeom>
                  <a:avLst/>
                  <a:gdLst/>
                  <a:ahLst/>
                  <a:cxnLst/>
                  <a:rect l="l" t="t" r="r" b="b"/>
                  <a:pathLst>
                    <a:path w="9340" h="12146" fill="none" extrusionOk="0">
                      <a:moveTo>
                        <a:pt x="1" y="0"/>
                      </a:moveTo>
                      <a:lnTo>
                        <a:pt x="9339" y="12146"/>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9428;p56"/>
                <p:cNvSpPr/>
                <p:nvPr/>
              </p:nvSpPr>
              <p:spPr>
                <a:xfrm>
                  <a:off x="4027726" y="3539882"/>
                  <a:ext cx="211985" cy="39970"/>
                </a:xfrm>
                <a:custGeom>
                  <a:avLst/>
                  <a:gdLst/>
                  <a:ahLst/>
                  <a:cxnLst/>
                  <a:rect l="l" t="t" r="r" b="b"/>
                  <a:pathLst>
                    <a:path w="26953" h="5082" fill="none" extrusionOk="0">
                      <a:moveTo>
                        <a:pt x="26952" y="5081"/>
                      </a:moveTo>
                      <a:lnTo>
                        <a:pt x="1"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9429;p56"/>
                <p:cNvSpPr/>
                <p:nvPr/>
              </p:nvSpPr>
              <p:spPr>
                <a:xfrm>
                  <a:off x="4027726" y="3539882"/>
                  <a:ext cx="99720" cy="174878"/>
                </a:xfrm>
                <a:custGeom>
                  <a:avLst/>
                  <a:gdLst/>
                  <a:ahLst/>
                  <a:cxnLst/>
                  <a:rect l="l" t="t" r="r" b="b"/>
                  <a:pathLst>
                    <a:path w="12679" h="22235" fill="none" extrusionOk="0">
                      <a:moveTo>
                        <a:pt x="1" y="1"/>
                      </a:moveTo>
                      <a:lnTo>
                        <a:pt x="12678" y="22234"/>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9430;p56"/>
                <p:cNvSpPr/>
                <p:nvPr/>
              </p:nvSpPr>
              <p:spPr>
                <a:xfrm>
                  <a:off x="4027726" y="3539882"/>
                  <a:ext cx="159754" cy="111707"/>
                </a:xfrm>
                <a:custGeom>
                  <a:avLst/>
                  <a:gdLst/>
                  <a:ahLst/>
                  <a:cxnLst/>
                  <a:rect l="l" t="t" r="r" b="b"/>
                  <a:pathLst>
                    <a:path w="20312" h="14203" fill="none" extrusionOk="0">
                      <a:moveTo>
                        <a:pt x="1" y="1"/>
                      </a:moveTo>
                      <a:lnTo>
                        <a:pt x="20311" y="14202"/>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9431;p56"/>
                <p:cNvSpPr/>
                <p:nvPr/>
              </p:nvSpPr>
              <p:spPr>
                <a:xfrm>
                  <a:off x="4006702" y="3641584"/>
                  <a:ext cx="120743" cy="73176"/>
                </a:xfrm>
                <a:custGeom>
                  <a:avLst/>
                  <a:gdLst/>
                  <a:ahLst/>
                  <a:cxnLst/>
                  <a:rect l="l" t="t" r="r" b="b"/>
                  <a:pathLst>
                    <a:path w="15352" h="9304" fill="none" extrusionOk="0">
                      <a:moveTo>
                        <a:pt x="0" y="1"/>
                      </a:moveTo>
                      <a:lnTo>
                        <a:pt x="15351" y="9303"/>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9432;p56"/>
                <p:cNvSpPr/>
                <p:nvPr/>
              </p:nvSpPr>
              <p:spPr>
                <a:xfrm>
                  <a:off x="4006702" y="3641584"/>
                  <a:ext cx="39773" cy="140249"/>
                </a:xfrm>
                <a:custGeom>
                  <a:avLst/>
                  <a:gdLst/>
                  <a:ahLst/>
                  <a:cxnLst/>
                  <a:rect l="l" t="t" r="r" b="b"/>
                  <a:pathLst>
                    <a:path w="5057" h="17832" fill="none" extrusionOk="0">
                      <a:moveTo>
                        <a:pt x="5057" y="17832"/>
                      </a:moveTo>
                      <a:lnTo>
                        <a:pt x="0"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9433;p56"/>
                <p:cNvSpPr/>
                <p:nvPr/>
              </p:nvSpPr>
              <p:spPr>
                <a:xfrm>
                  <a:off x="3996423" y="3784585"/>
                  <a:ext cx="51862" cy="10280"/>
                </a:xfrm>
                <a:custGeom>
                  <a:avLst/>
                  <a:gdLst/>
                  <a:ahLst/>
                  <a:cxnLst/>
                  <a:rect l="l" t="t" r="r" b="b"/>
                  <a:pathLst>
                    <a:path w="6594" h="1307" fill="none" extrusionOk="0">
                      <a:moveTo>
                        <a:pt x="1" y="1307"/>
                      </a:moveTo>
                      <a:lnTo>
                        <a:pt x="6594"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9434;p56"/>
                <p:cNvSpPr/>
                <p:nvPr/>
              </p:nvSpPr>
              <p:spPr>
                <a:xfrm>
                  <a:off x="4048277" y="3784585"/>
                  <a:ext cx="47583" cy="68890"/>
                </a:xfrm>
                <a:custGeom>
                  <a:avLst/>
                  <a:gdLst/>
                  <a:ahLst/>
                  <a:cxnLst/>
                  <a:rect l="l" t="t" r="r" b="b"/>
                  <a:pathLst>
                    <a:path w="6050" h="8759" fill="none" extrusionOk="0">
                      <a:moveTo>
                        <a:pt x="1" y="0"/>
                      </a:moveTo>
                      <a:lnTo>
                        <a:pt x="6049" y="8758"/>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9435;p56"/>
                <p:cNvSpPr/>
                <p:nvPr/>
              </p:nvSpPr>
              <p:spPr>
                <a:xfrm>
                  <a:off x="4095947" y="3788392"/>
                  <a:ext cx="10280" cy="64894"/>
                </a:xfrm>
                <a:custGeom>
                  <a:avLst/>
                  <a:gdLst/>
                  <a:ahLst/>
                  <a:cxnLst/>
                  <a:rect l="l" t="t" r="r" b="b"/>
                  <a:pathLst>
                    <a:path w="1307" h="8251" fill="none" extrusionOk="0">
                      <a:moveTo>
                        <a:pt x="0" y="8250"/>
                      </a:moveTo>
                      <a:lnTo>
                        <a:pt x="1307" y="0"/>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9436;p56"/>
                <p:cNvSpPr/>
                <p:nvPr/>
              </p:nvSpPr>
              <p:spPr>
                <a:xfrm>
                  <a:off x="4095852" y="3853467"/>
                  <a:ext cx="45672" cy="15895"/>
                </a:xfrm>
                <a:custGeom>
                  <a:avLst/>
                  <a:gdLst/>
                  <a:ahLst/>
                  <a:cxnLst/>
                  <a:rect l="l" t="t" r="r" b="b"/>
                  <a:pathLst>
                    <a:path w="5807" h="2021" fill="none" extrusionOk="0">
                      <a:moveTo>
                        <a:pt x="0" y="0"/>
                      </a:moveTo>
                      <a:lnTo>
                        <a:pt x="5807" y="202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9437;p56"/>
                <p:cNvSpPr/>
                <p:nvPr/>
              </p:nvSpPr>
              <p:spPr>
                <a:xfrm>
                  <a:off x="4138567" y="3868308"/>
                  <a:ext cx="16469" cy="101710"/>
                </a:xfrm>
                <a:custGeom>
                  <a:avLst/>
                  <a:gdLst/>
                  <a:ahLst/>
                  <a:cxnLst/>
                  <a:rect l="l" t="t" r="r" b="b"/>
                  <a:pathLst>
                    <a:path w="2094" h="12932" fill="none" extrusionOk="0">
                      <a:moveTo>
                        <a:pt x="1" y="1"/>
                      </a:moveTo>
                      <a:lnTo>
                        <a:pt x="2093" y="12932"/>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9438;p56"/>
                <p:cNvSpPr/>
                <p:nvPr/>
              </p:nvSpPr>
              <p:spPr>
                <a:xfrm>
                  <a:off x="3875601" y="3592876"/>
                  <a:ext cx="131110" cy="48716"/>
                </a:xfrm>
                <a:custGeom>
                  <a:avLst/>
                  <a:gdLst/>
                  <a:ahLst/>
                  <a:cxnLst/>
                  <a:rect l="l" t="t" r="r" b="b"/>
                  <a:pathLst>
                    <a:path w="16670" h="6194" fill="none" extrusionOk="0">
                      <a:moveTo>
                        <a:pt x="0" y="0"/>
                      </a:moveTo>
                      <a:lnTo>
                        <a:pt x="16669" y="6194"/>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9439;p56"/>
                <p:cNvSpPr/>
                <p:nvPr/>
              </p:nvSpPr>
              <p:spPr>
                <a:xfrm>
                  <a:off x="4164828" y="3394410"/>
                  <a:ext cx="26458" cy="93153"/>
                </a:xfrm>
                <a:custGeom>
                  <a:avLst/>
                  <a:gdLst/>
                  <a:ahLst/>
                  <a:cxnLst/>
                  <a:rect l="l" t="t" r="r" b="b"/>
                  <a:pathLst>
                    <a:path w="3364" h="11844" fill="none" extrusionOk="0">
                      <a:moveTo>
                        <a:pt x="0" y="11843"/>
                      </a:moveTo>
                      <a:lnTo>
                        <a:pt x="3363" y="1"/>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9440;p56"/>
                <p:cNvSpPr/>
                <p:nvPr/>
              </p:nvSpPr>
              <p:spPr>
                <a:xfrm>
                  <a:off x="4191278" y="3394410"/>
                  <a:ext cx="86586" cy="52719"/>
                </a:xfrm>
                <a:custGeom>
                  <a:avLst/>
                  <a:gdLst/>
                  <a:ahLst/>
                  <a:cxnLst/>
                  <a:rect l="l" t="t" r="r" b="b"/>
                  <a:pathLst>
                    <a:path w="11009" h="6703" fill="none" extrusionOk="0">
                      <a:moveTo>
                        <a:pt x="0" y="1"/>
                      </a:moveTo>
                      <a:lnTo>
                        <a:pt x="11008" y="6702"/>
                      </a:lnTo>
                    </a:path>
                  </a:pathLst>
                </a:custGeom>
                <a:noFill/>
                <a:ln w="1825" cap="flat" cmpd="sng">
                  <a:solidFill>
                    <a:srgbClr val="A5B7C5"/>
                  </a:solidFill>
                  <a:prstDash val="solid"/>
                  <a:miter lim="1209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3" name="Google Shape;9441;p56"/>
              <p:cNvGrpSpPr/>
              <p:nvPr/>
            </p:nvGrpSpPr>
            <p:grpSpPr>
              <a:xfrm>
                <a:off x="4180904" y="4251758"/>
                <a:ext cx="37783" cy="32420"/>
                <a:chOff x="4180904" y="4251758"/>
                <a:chExt cx="37783" cy="32420"/>
              </a:xfrm>
            </p:grpSpPr>
            <p:sp>
              <p:nvSpPr>
                <p:cNvPr id="1478" name="Google Shape;9442;p56"/>
                <p:cNvSpPr/>
                <p:nvPr/>
              </p:nvSpPr>
              <p:spPr>
                <a:xfrm>
                  <a:off x="4180904" y="4251758"/>
                  <a:ext cx="37783" cy="32420"/>
                </a:xfrm>
                <a:custGeom>
                  <a:avLst/>
                  <a:gdLst/>
                  <a:ahLst/>
                  <a:cxnLst/>
                  <a:rect l="l" t="t" r="r" b="b"/>
                  <a:pathLst>
                    <a:path w="4804" h="4122" extrusionOk="0">
                      <a:moveTo>
                        <a:pt x="2738" y="0"/>
                      </a:moveTo>
                      <a:cubicBezTo>
                        <a:pt x="2231" y="0"/>
                        <a:pt x="1715" y="190"/>
                        <a:pt x="1295" y="613"/>
                      </a:cubicBezTo>
                      <a:cubicBezTo>
                        <a:pt x="1" y="1908"/>
                        <a:pt x="920" y="4121"/>
                        <a:pt x="2759" y="4121"/>
                      </a:cubicBezTo>
                      <a:cubicBezTo>
                        <a:pt x="3884" y="4109"/>
                        <a:pt x="4803" y="3190"/>
                        <a:pt x="4803" y="2065"/>
                      </a:cubicBezTo>
                      <a:cubicBezTo>
                        <a:pt x="4803" y="823"/>
                        <a:pt x="3792" y="0"/>
                        <a:pt x="273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9443;p56"/>
                <p:cNvSpPr/>
                <p:nvPr/>
              </p:nvSpPr>
              <p:spPr>
                <a:xfrm>
                  <a:off x="4196037" y="4261432"/>
                  <a:ext cx="13040" cy="13040"/>
                </a:xfrm>
                <a:custGeom>
                  <a:avLst/>
                  <a:gdLst/>
                  <a:ahLst/>
                  <a:cxnLst/>
                  <a:rect l="l" t="t" r="r" b="b"/>
                  <a:pathLst>
                    <a:path w="1658" h="1658" extrusionOk="0">
                      <a:moveTo>
                        <a:pt x="835" y="0"/>
                      </a:moveTo>
                      <a:cubicBezTo>
                        <a:pt x="375" y="0"/>
                        <a:pt x="0" y="375"/>
                        <a:pt x="0" y="835"/>
                      </a:cubicBezTo>
                      <a:cubicBezTo>
                        <a:pt x="0" y="1295"/>
                        <a:pt x="375" y="1658"/>
                        <a:pt x="835" y="1658"/>
                      </a:cubicBezTo>
                      <a:cubicBezTo>
                        <a:pt x="1282" y="1658"/>
                        <a:pt x="1657" y="1295"/>
                        <a:pt x="1657" y="835"/>
                      </a:cubicBezTo>
                      <a:cubicBezTo>
                        <a:pt x="1657" y="375"/>
                        <a:pt x="1282" y="0"/>
                        <a:pt x="83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4" name="Google Shape;9444;p56"/>
              <p:cNvGrpSpPr/>
              <p:nvPr/>
            </p:nvGrpSpPr>
            <p:grpSpPr>
              <a:xfrm>
                <a:off x="4201644" y="4081324"/>
                <a:ext cx="37783" cy="32364"/>
                <a:chOff x="4201644" y="4081324"/>
                <a:chExt cx="37783" cy="32364"/>
              </a:xfrm>
            </p:grpSpPr>
            <p:sp>
              <p:nvSpPr>
                <p:cNvPr id="1476" name="Google Shape;9445;p56"/>
                <p:cNvSpPr/>
                <p:nvPr/>
              </p:nvSpPr>
              <p:spPr>
                <a:xfrm>
                  <a:off x="4201644" y="4081324"/>
                  <a:ext cx="37783" cy="32364"/>
                </a:xfrm>
                <a:custGeom>
                  <a:avLst/>
                  <a:gdLst/>
                  <a:ahLst/>
                  <a:cxnLst/>
                  <a:rect l="l" t="t" r="r" b="b"/>
                  <a:pathLst>
                    <a:path w="4804" h="4115" extrusionOk="0">
                      <a:moveTo>
                        <a:pt x="2732" y="1"/>
                      </a:moveTo>
                      <a:cubicBezTo>
                        <a:pt x="2228" y="1"/>
                        <a:pt x="1713" y="188"/>
                        <a:pt x="1295" y="606"/>
                      </a:cubicBezTo>
                      <a:cubicBezTo>
                        <a:pt x="1" y="1900"/>
                        <a:pt x="920" y="4114"/>
                        <a:pt x="2747" y="4114"/>
                      </a:cubicBezTo>
                      <a:cubicBezTo>
                        <a:pt x="3884" y="4114"/>
                        <a:pt x="4803" y="3195"/>
                        <a:pt x="4803" y="2058"/>
                      </a:cubicBezTo>
                      <a:cubicBezTo>
                        <a:pt x="4803" y="821"/>
                        <a:pt x="3789" y="1"/>
                        <a:pt x="273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9446;p56"/>
                <p:cNvSpPr/>
                <p:nvPr/>
              </p:nvSpPr>
              <p:spPr>
                <a:xfrm>
                  <a:off x="4214582" y="4091037"/>
                  <a:ext cx="15235" cy="13040"/>
                </a:xfrm>
                <a:custGeom>
                  <a:avLst/>
                  <a:gdLst/>
                  <a:ahLst/>
                  <a:cxnLst/>
                  <a:rect l="l" t="t" r="r" b="b"/>
                  <a:pathLst>
                    <a:path w="1937" h="1658" extrusionOk="0">
                      <a:moveTo>
                        <a:pt x="1102" y="0"/>
                      </a:moveTo>
                      <a:cubicBezTo>
                        <a:pt x="364" y="0"/>
                        <a:pt x="1" y="883"/>
                        <a:pt x="521" y="1415"/>
                      </a:cubicBezTo>
                      <a:cubicBezTo>
                        <a:pt x="688" y="1582"/>
                        <a:pt x="894" y="1657"/>
                        <a:pt x="1096" y="1657"/>
                      </a:cubicBezTo>
                      <a:cubicBezTo>
                        <a:pt x="1524" y="1657"/>
                        <a:pt x="1936" y="1323"/>
                        <a:pt x="1936" y="823"/>
                      </a:cubicBezTo>
                      <a:cubicBezTo>
                        <a:pt x="1936" y="363"/>
                        <a:pt x="1561" y="0"/>
                        <a:pt x="1102"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5" name="Google Shape;9447;p56"/>
              <p:cNvGrpSpPr/>
              <p:nvPr/>
            </p:nvGrpSpPr>
            <p:grpSpPr>
              <a:xfrm>
                <a:off x="4284416" y="3887428"/>
                <a:ext cx="37783" cy="32451"/>
                <a:chOff x="4284416" y="3887428"/>
                <a:chExt cx="37783" cy="32451"/>
              </a:xfrm>
            </p:grpSpPr>
            <p:sp>
              <p:nvSpPr>
                <p:cNvPr id="1474" name="Google Shape;9448;p56"/>
                <p:cNvSpPr/>
                <p:nvPr/>
              </p:nvSpPr>
              <p:spPr>
                <a:xfrm>
                  <a:off x="4284416" y="3887428"/>
                  <a:ext cx="37783" cy="32451"/>
                </a:xfrm>
                <a:custGeom>
                  <a:avLst/>
                  <a:gdLst/>
                  <a:ahLst/>
                  <a:cxnLst/>
                  <a:rect l="l" t="t" r="r" b="b"/>
                  <a:pathLst>
                    <a:path w="4804" h="4126" extrusionOk="0">
                      <a:moveTo>
                        <a:pt x="2731" y="1"/>
                      </a:moveTo>
                      <a:cubicBezTo>
                        <a:pt x="2227" y="1"/>
                        <a:pt x="1713" y="188"/>
                        <a:pt x="1295" y="606"/>
                      </a:cubicBezTo>
                      <a:cubicBezTo>
                        <a:pt x="1" y="1900"/>
                        <a:pt x="920" y="4126"/>
                        <a:pt x="2747" y="4126"/>
                      </a:cubicBezTo>
                      <a:cubicBezTo>
                        <a:pt x="3884" y="4114"/>
                        <a:pt x="4803" y="3195"/>
                        <a:pt x="4803" y="2070"/>
                      </a:cubicBezTo>
                      <a:cubicBezTo>
                        <a:pt x="4803" y="824"/>
                        <a:pt x="3788" y="1"/>
                        <a:pt x="273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9449;p56"/>
                <p:cNvSpPr/>
                <p:nvPr/>
              </p:nvSpPr>
              <p:spPr>
                <a:xfrm>
                  <a:off x="4299548" y="3897039"/>
                  <a:ext cx="13040" cy="13048"/>
                </a:xfrm>
                <a:custGeom>
                  <a:avLst/>
                  <a:gdLst/>
                  <a:ahLst/>
                  <a:cxnLst/>
                  <a:rect l="l" t="t" r="r" b="b"/>
                  <a:pathLst>
                    <a:path w="1658" h="1659" extrusionOk="0">
                      <a:moveTo>
                        <a:pt x="823" y="1"/>
                      </a:moveTo>
                      <a:cubicBezTo>
                        <a:pt x="363" y="1"/>
                        <a:pt x="0" y="376"/>
                        <a:pt x="0" y="835"/>
                      </a:cubicBezTo>
                      <a:cubicBezTo>
                        <a:pt x="0" y="1295"/>
                        <a:pt x="363" y="1658"/>
                        <a:pt x="823" y="1658"/>
                      </a:cubicBezTo>
                      <a:cubicBezTo>
                        <a:pt x="1283" y="1658"/>
                        <a:pt x="1658" y="1295"/>
                        <a:pt x="1658" y="835"/>
                      </a:cubicBezTo>
                      <a:cubicBezTo>
                        <a:pt x="1658" y="376"/>
                        <a:pt x="1283" y="1"/>
                        <a:pt x="82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6" name="Google Shape;9450;p56"/>
              <p:cNvGrpSpPr/>
              <p:nvPr/>
            </p:nvGrpSpPr>
            <p:grpSpPr>
              <a:xfrm>
                <a:off x="4223721" y="3860404"/>
                <a:ext cx="37870" cy="32364"/>
                <a:chOff x="4223721" y="3860404"/>
                <a:chExt cx="37870" cy="32364"/>
              </a:xfrm>
            </p:grpSpPr>
            <p:sp>
              <p:nvSpPr>
                <p:cNvPr id="1472" name="Google Shape;9451;p56"/>
                <p:cNvSpPr/>
                <p:nvPr/>
              </p:nvSpPr>
              <p:spPr>
                <a:xfrm>
                  <a:off x="4223721" y="3860404"/>
                  <a:ext cx="37870" cy="32364"/>
                </a:xfrm>
                <a:custGeom>
                  <a:avLst/>
                  <a:gdLst/>
                  <a:ahLst/>
                  <a:cxnLst/>
                  <a:rect l="l" t="t" r="r" b="b"/>
                  <a:pathLst>
                    <a:path w="4815" h="4115" extrusionOk="0">
                      <a:moveTo>
                        <a:pt x="2735" y="1"/>
                      </a:moveTo>
                      <a:cubicBezTo>
                        <a:pt x="2228" y="1"/>
                        <a:pt x="1713" y="188"/>
                        <a:pt x="1295" y="606"/>
                      </a:cubicBezTo>
                      <a:cubicBezTo>
                        <a:pt x="0" y="1901"/>
                        <a:pt x="920" y="4114"/>
                        <a:pt x="2758" y="4114"/>
                      </a:cubicBezTo>
                      <a:cubicBezTo>
                        <a:pt x="3883" y="4114"/>
                        <a:pt x="4803" y="3195"/>
                        <a:pt x="4815" y="2058"/>
                      </a:cubicBezTo>
                      <a:cubicBezTo>
                        <a:pt x="4815" y="822"/>
                        <a:pt x="3795" y="1"/>
                        <a:pt x="273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9452;p56"/>
                <p:cNvSpPr/>
                <p:nvPr/>
              </p:nvSpPr>
              <p:spPr>
                <a:xfrm>
                  <a:off x="4238846" y="3870117"/>
                  <a:ext cx="13040" cy="13040"/>
                </a:xfrm>
                <a:custGeom>
                  <a:avLst/>
                  <a:gdLst/>
                  <a:ahLst/>
                  <a:cxnLst/>
                  <a:rect l="l" t="t" r="r" b="b"/>
                  <a:pathLst>
                    <a:path w="1658" h="1658" extrusionOk="0">
                      <a:moveTo>
                        <a:pt x="835" y="0"/>
                      </a:moveTo>
                      <a:cubicBezTo>
                        <a:pt x="376" y="0"/>
                        <a:pt x="1" y="363"/>
                        <a:pt x="1" y="823"/>
                      </a:cubicBezTo>
                      <a:cubicBezTo>
                        <a:pt x="1" y="1283"/>
                        <a:pt x="376" y="1658"/>
                        <a:pt x="835" y="1658"/>
                      </a:cubicBezTo>
                      <a:cubicBezTo>
                        <a:pt x="1283" y="1658"/>
                        <a:pt x="1658" y="1283"/>
                        <a:pt x="1658" y="823"/>
                      </a:cubicBezTo>
                      <a:cubicBezTo>
                        <a:pt x="1658" y="363"/>
                        <a:pt x="1283" y="0"/>
                        <a:pt x="83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7" name="Google Shape;9453;p56"/>
              <p:cNvGrpSpPr/>
              <p:nvPr/>
            </p:nvGrpSpPr>
            <p:grpSpPr>
              <a:xfrm>
                <a:off x="4104889" y="3699242"/>
                <a:ext cx="37776" cy="32357"/>
                <a:chOff x="4104889" y="3699242"/>
                <a:chExt cx="37776" cy="32357"/>
              </a:xfrm>
            </p:grpSpPr>
            <p:sp>
              <p:nvSpPr>
                <p:cNvPr id="1470" name="Google Shape;9454;p56"/>
                <p:cNvSpPr/>
                <p:nvPr/>
              </p:nvSpPr>
              <p:spPr>
                <a:xfrm>
                  <a:off x="4104889" y="3699242"/>
                  <a:ext cx="37776" cy="32357"/>
                </a:xfrm>
                <a:custGeom>
                  <a:avLst/>
                  <a:gdLst/>
                  <a:ahLst/>
                  <a:cxnLst/>
                  <a:rect l="l" t="t" r="r" b="b"/>
                  <a:pathLst>
                    <a:path w="4803" h="4114" extrusionOk="0">
                      <a:moveTo>
                        <a:pt x="2730" y="0"/>
                      </a:moveTo>
                      <a:cubicBezTo>
                        <a:pt x="2226" y="0"/>
                        <a:pt x="1712" y="188"/>
                        <a:pt x="1295" y="605"/>
                      </a:cubicBezTo>
                      <a:cubicBezTo>
                        <a:pt x="0" y="1900"/>
                        <a:pt x="920" y="4114"/>
                        <a:pt x="2746" y="4114"/>
                      </a:cubicBezTo>
                      <a:cubicBezTo>
                        <a:pt x="3883" y="4114"/>
                        <a:pt x="4803" y="3194"/>
                        <a:pt x="4803" y="2069"/>
                      </a:cubicBezTo>
                      <a:cubicBezTo>
                        <a:pt x="4803" y="824"/>
                        <a:pt x="3788" y="0"/>
                        <a:pt x="273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9455;p56"/>
                <p:cNvSpPr/>
                <p:nvPr/>
              </p:nvSpPr>
              <p:spPr>
                <a:xfrm>
                  <a:off x="4120013" y="3708948"/>
                  <a:ext cx="13040" cy="13040"/>
                </a:xfrm>
                <a:custGeom>
                  <a:avLst/>
                  <a:gdLst/>
                  <a:ahLst/>
                  <a:cxnLst/>
                  <a:rect l="l" t="t" r="r" b="b"/>
                  <a:pathLst>
                    <a:path w="1658" h="1658" extrusionOk="0">
                      <a:moveTo>
                        <a:pt x="823" y="0"/>
                      </a:moveTo>
                      <a:cubicBezTo>
                        <a:pt x="376" y="0"/>
                        <a:pt x="1" y="375"/>
                        <a:pt x="1" y="823"/>
                      </a:cubicBezTo>
                      <a:cubicBezTo>
                        <a:pt x="1" y="1283"/>
                        <a:pt x="376" y="1658"/>
                        <a:pt x="823" y="1658"/>
                      </a:cubicBezTo>
                      <a:cubicBezTo>
                        <a:pt x="1283" y="1658"/>
                        <a:pt x="1658" y="1283"/>
                        <a:pt x="1658" y="823"/>
                      </a:cubicBezTo>
                      <a:cubicBezTo>
                        <a:pt x="1658" y="375"/>
                        <a:pt x="1283" y="0"/>
                        <a:pt x="823"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8" name="Google Shape;9456;p56"/>
              <p:cNvGrpSpPr/>
              <p:nvPr/>
            </p:nvGrpSpPr>
            <p:grpSpPr>
              <a:xfrm>
                <a:off x="4143608" y="3475121"/>
                <a:ext cx="37878" cy="32420"/>
                <a:chOff x="4143608" y="3475121"/>
                <a:chExt cx="37878" cy="32420"/>
              </a:xfrm>
            </p:grpSpPr>
            <p:sp>
              <p:nvSpPr>
                <p:cNvPr id="1468" name="Google Shape;9457;p56"/>
                <p:cNvSpPr/>
                <p:nvPr/>
              </p:nvSpPr>
              <p:spPr>
                <a:xfrm>
                  <a:off x="4143608" y="3475121"/>
                  <a:ext cx="37878" cy="32420"/>
                </a:xfrm>
                <a:custGeom>
                  <a:avLst/>
                  <a:gdLst/>
                  <a:ahLst/>
                  <a:cxnLst/>
                  <a:rect l="l" t="t" r="r" b="b"/>
                  <a:pathLst>
                    <a:path w="4816" h="4122" extrusionOk="0">
                      <a:moveTo>
                        <a:pt x="2750" y="0"/>
                      </a:moveTo>
                      <a:cubicBezTo>
                        <a:pt x="2244" y="0"/>
                        <a:pt x="1727" y="190"/>
                        <a:pt x="1307" y="614"/>
                      </a:cubicBezTo>
                      <a:cubicBezTo>
                        <a:pt x="1" y="1908"/>
                        <a:pt x="920" y="4122"/>
                        <a:pt x="2759" y="4122"/>
                      </a:cubicBezTo>
                      <a:cubicBezTo>
                        <a:pt x="3896" y="4122"/>
                        <a:pt x="4815" y="3202"/>
                        <a:pt x="4815" y="2065"/>
                      </a:cubicBezTo>
                      <a:cubicBezTo>
                        <a:pt x="4815" y="823"/>
                        <a:pt x="3805" y="0"/>
                        <a:pt x="275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9458;p56"/>
                <p:cNvSpPr/>
                <p:nvPr/>
              </p:nvSpPr>
              <p:spPr>
                <a:xfrm>
                  <a:off x="4158741" y="3484795"/>
                  <a:ext cx="13040" cy="13040"/>
                </a:xfrm>
                <a:custGeom>
                  <a:avLst/>
                  <a:gdLst/>
                  <a:ahLst/>
                  <a:cxnLst/>
                  <a:rect l="l" t="t" r="r" b="b"/>
                  <a:pathLst>
                    <a:path w="1658" h="1658" extrusionOk="0">
                      <a:moveTo>
                        <a:pt x="835" y="1"/>
                      </a:moveTo>
                      <a:cubicBezTo>
                        <a:pt x="375" y="1"/>
                        <a:pt x="0" y="376"/>
                        <a:pt x="0" y="835"/>
                      </a:cubicBezTo>
                      <a:cubicBezTo>
                        <a:pt x="0" y="1295"/>
                        <a:pt x="375" y="1658"/>
                        <a:pt x="835" y="1658"/>
                      </a:cubicBezTo>
                      <a:cubicBezTo>
                        <a:pt x="1294" y="1658"/>
                        <a:pt x="1657" y="1295"/>
                        <a:pt x="1657" y="835"/>
                      </a:cubicBezTo>
                      <a:cubicBezTo>
                        <a:pt x="1657" y="376"/>
                        <a:pt x="1294" y="1"/>
                        <a:pt x="83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9" name="Google Shape;9459;p56"/>
              <p:cNvGrpSpPr/>
              <p:nvPr/>
            </p:nvGrpSpPr>
            <p:grpSpPr>
              <a:xfrm>
                <a:off x="4217248" y="3570893"/>
                <a:ext cx="37776" cy="32364"/>
                <a:chOff x="4217248" y="3570893"/>
                <a:chExt cx="37776" cy="32364"/>
              </a:xfrm>
            </p:grpSpPr>
            <p:sp>
              <p:nvSpPr>
                <p:cNvPr id="1466" name="Google Shape;9460;p56"/>
                <p:cNvSpPr/>
                <p:nvPr/>
              </p:nvSpPr>
              <p:spPr>
                <a:xfrm>
                  <a:off x="4217248" y="3570893"/>
                  <a:ext cx="37776" cy="32364"/>
                </a:xfrm>
                <a:custGeom>
                  <a:avLst/>
                  <a:gdLst/>
                  <a:ahLst/>
                  <a:cxnLst/>
                  <a:rect l="l" t="t" r="r" b="b"/>
                  <a:pathLst>
                    <a:path w="4803" h="4115" extrusionOk="0">
                      <a:moveTo>
                        <a:pt x="2732" y="1"/>
                      </a:moveTo>
                      <a:cubicBezTo>
                        <a:pt x="2228" y="1"/>
                        <a:pt x="1713" y="188"/>
                        <a:pt x="1295" y="606"/>
                      </a:cubicBezTo>
                      <a:cubicBezTo>
                        <a:pt x="1" y="1900"/>
                        <a:pt x="920" y="4114"/>
                        <a:pt x="2759" y="4114"/>
                      </a:cubicBezTo>
                      <a:cubicBezTo>
                        <a:pt x="3884" y="4114"/>
                        <a:pt x="4803" y="3195"/>
                        <a:pt x="4803" y="2058"/>
                      </a:cubicBezTo>
                      <a:cubicBezTo>
                        <a:pt x="4803" y="821"/>
                        <a:pt x="3789" y="1"/>
                        <a:pt x="273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9461;p56"/>
                <p:cNvSpPr/>
                <p:nvPr/>
              </p:nvSpPr>
              <p:spPr>
                <a:xfrm>
                  <a:off x="4232373" y="3580599"/>
                  <a:ext cx="13048" cy="13048"/>
                </a:xfrm>
                <a:custGeom>
                  <a:avLst/>
                  <a:gdLst/>
                  <a:ahLst/>
                  <a:cxnLst/>
                  <a:rect l="l" t="t" r="r" b="b"/>
                  <a:pathLst>
                    <a:path w="1659" h="1659" extrusionOk="0">
                      <a:moveTo>
                        <a:pt x="824" y="1"/>
                      </a:moveTo>
                      <a:cubicBezTo>
                        <a:pt x="364" y="1"/>
                        <a:pt x="1" y="376"/>
                        <a:pt x="1" y="824"/>
                      </a:cubicBezTo>
                      <a:cubicBezTo>
                        <a:pt x="1" y="1283"/>
                        <a:pt x="364" y="1658"/>
                        <a:pt x="824" y="1658"/>
                      </a:cubicBezTo>
                      <a:cubicBezTo>
                        <a:pt x="1283" y="1658"/>
                        <a:pt x="1658" y="1283"/>
                        <a:pt x="1658" y="824"/>
                      </a:cubicBezTo>
                      <a:cubicBezTo>
                        <a:pt x="1658" y="376"/>
                        <a:pt x="1283" y="1"/>
                        <a:pt x="82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0" name="Google Shape;9462;p56"/>
              <p:cNvGrpSpPr/>
              <p:nvPr/>
            </p:nvGrpSpPr>
            <p:grpSpPr>
              <a:xfrm>
                <a:off x="4255307" y="3431612"/>
                <a:ext cx="37776" cy="32451"/>
                <a:chOff x="4255307" y="3431612"/>
                <a:chExt cx="37776" cy="32451"/>
              </a:xfrm>
            </p:grpSpPr>
            <p:sp>
              <p:nvSpPr>
                <p:cNvPr id="1464" name="Google Shape;9463;p56"/>
                <p:cNvSpPr/>
                <p:nvPr/>
              </p:nvSpPr>
              <p:spPr>
                <a:xfrm>
                  <a:off x="4255307" y="3431612"/>
                  <a:ext cx="37776" cy="32451"/>
                </a:xfrm>
                <a:custGeom>
                  <a:avLst/>
                  <a:gdLst/>
                  <a:ahLst/>
                  <a:cxnLst/>
                  <a:rect l="l" t="t" r="r" b="b"/>
                  <a:pathLst>
                    <a:path w="4803" h="4126" extrusionOk="0">
                      <a:moveTo>
                        <a:pt x="2730" y="0"/>
                      </a:moveTo>
                      <a:cubicBezTo>
                        <a:pt x="2226" y="0"/>
                        <a:pt x="1712" y="187"/>
                        <a:pt x="1295" y="605"/>
                      </a:cubicBezTo>
                      <a:cubicBezTo>
                        <a:pt x="0" y="1912"/>
                        <a:pt x="920" y="4125"/>
                        <a:pt x="2758" y="4125"/>
                      </a:cubicBezTo>
                      <a:cubicBezTo>
                        <a:pt x="3883" y="4113"/>
                        <a:pt x="4803" y="3194"/>
                        <a:pt x="4803" y="2069"/>
                      </a:cubicBezTo>
                      <a:cubicBezTo>
                        <a:pt x="4803" y="824"/>
                        <a:pt x="3788" y="0"/>
                        <a:pt x="273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9464;p56"/>
                <p:cNvSpPr/>
                <p:nvPr/>
              </p:nvSpPr>
              <p:spPr>
                <a:xfrm>
                  <a:off x="4270432" y="3441317"/>
                  <a:ext cx="13040" cy="13040"/>
                </a:xfrm>
                <a:custGeom>
                  <a:avLst/>
                  <a:gdLst/>
                  <a:ahLst/>
                  <a:cxnLst/>
                  <a:rect l="l" t="t" r="r" b="b"/>
                  <a:pathLst>
                    <a:path w="1658" h="1658" extrusionOk="0">
                      <a:moveTo>
                        <a:pt x="835" y="0"/>
                      </a:moveTo>
                      <a:cubicBezTo>
                        <a:pt x="376" y="0"/>
                        <a:pt x="1" y="375"/>
                        <a:pt x="1" y="835"/>
                      </a:cubicBezTo>
                      <a:cubicBezTo>
                        <a:pt x="1" y="1295"/>
                        <a:pt x="376" y="1658"/>
                        <a:pt x="835" y="1658"/>
                      </a:cubicBezTo>
                      <a:cubicBezTo>
                        <a:pt x="1295" y="1658"/>
                        <a:pt x="1658" y="1295"/>
                        <a:pt x="1658" y="835"/>
                      </a:cubicBezTo>
                      <a:cubicBezTo>
                        <a:pt x="1658" y="375"/>
                        <a:pt x="1295" y="0"/>
                        <a:pt x="83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1" name="Google Shape;9465;p56"/>
              <p:cNvGrpSpPr/>
              <p:nvPr/>
            </p:nvGrpSpPr>
            <p:grpSpPr>
              <a:xfrm>
                <a:off x="3853052" y="3577398"/>
                <a:ext cx="37776" cy="32420"/>
                <a:chOff x="3853052" y="3577398"/>
                <a:chExt cx="37776" cy="32420"/>
              </a:xfrm>
            </p:grpSpPr>
            <p:sp>
              <p:nvSpPr>
                <p:cNvPr id="1462" name="Google Shape;9466;p56"/>
                <p:cNvSpPr/>
                <p:nvPr/>
              </p:nvSpPr>
              <p:spPr>
                <a:xfrm>
                  <a:off x="3853052" y="3577398"/>
                  <a:ext cx="37776" cy="32420"/>
                </a:xfrm>
                <a:custGeom>
                  <a:avLst/>
                  <a:gdLst/>
                  <a:ahLst/>
                  <a:cxnLst/>
                  <a:rect l="l" t="t" r="r" b="b"/>
                  <a:pathLst>
                    <a:path w="4803" h="4122" extrusionOk="0">
                      <a:moveTo>
                        <a:pt x="2737" y="0"/>
                      </a:moveTo>
                      <a:cubicBezTo>
                        <a:pt x="2231" y="0"/>
                        <a:pt x="1714" y="190"/>
                        <a:pt x="1294" y="614"/>
                      </a:cubicBezTo>
                      <a:cubicBezTo>
                        <a:pt x="0" y="1908"/>
                        <a:pt x="919" y="4122"/>
                        <a:pt x="2746" y="4122"/>
                      </a:cubicBezTo>
                      <a:cubicBezTo>
                        <a:pt x="3883" y="4122"/>
                        <a:pt x="4803" y="3202"/>
                        <a:pt x="4803" y="2065"/>
                      </a:cubicBezTo>
                      <a:cubicBezTo>
                        <a:pt x="4803" y="823"/>
                        <a:pt x="3792" y="0"/>
                        <a:pt x="2737"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9467;p56"/>
                <p:cNvSpPr/>
                <p:nvPr/>
              </p:nvSpPr>
              <p:spPr>
                <a:xfrm>
                  <a:off x="3868176" y="3587072"/>
                  <a:ext cx="13040" cy="13040"/>
                </a:xfrm>
                <a:custGeom>
                  <a:avLst/>
                  <a:gdLst/>
                  <a:ahLst/>
                  <a:cxnLst/>
                  <a:rect l="l" t="t" r="r" b="b"/>
                  <a:pathLst>
                    <a:path w="1658" h="1658" extrusionOk="0">
                      <a:moveTo>
                        <a:pt x="823" y="1"/>
                      </a:moveTo>
                      <a:cubicBezTo>
                        <a:pt x="363" y="1"/>
                        <a:pt x="1" y="376"/>
                        <a:pt x="1" y="835"/>
                      </a:cubicBezTo>
                      <a:cubicBezTo>
                        <a:pt x="1" y="1295"/>
                        <a:pt x="363" y="1658"/>
                        <a:pt x="823" y="1658"/>
                      </a:cubicBezTo>
                      <a:cubicBezTo>
                        <a:pt x="1283" y="1658"/>
                        <a:pt x="1658" y="1295"/>
                        <a:pt x="1658" y="835"/>
                      </a:cubicBezTo>
                      <a:cubicBezTo>
                        <a:pt x="1658" y="376"/>
                        <a:pt x="1283" y="1"/>
                        <a:pt x="82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2" name="Google Shape;9468;p56"/>
              <p:cNvGrpSpPr/>
              <p:nvPr/>
            </p:nvGrpSpPr>
            <p:grpSpPr>
              <a:xfrm>
                <a:off x="4039908" y="3412107"/>
                <a:ext cx="37776" cy="32357"/>
                <a:chOff x="4039908" y="3412107"/>
                <a:chExt cx="37776" cy="32357"/>
              </a:xfrm>
            </p:grpSpPr>
            <p:sp>
              <p:nvSpPr>
                <p:cNvPr id="1460" name="Google Shape;9469;p56"/>
                <p:cNvSpPr/>
                <p:nvPr/>
              </p:nvSpPr>
              <p:spPr>
                <a:xfrm>
                  <a:off x="4039908" y="3412107"/>
                  <a:ext cx="37776" cy="32357"/>
                </a:xfrm>
                <a:custGeom>
                  <a:avLst/>
                  <a:gdLst/>
                  <a:ahLst/>
                  <a:cxnLst/>
                  <a:rect l="l" t="t" r="r" b="b"/>
                  <a:pathLst>
                    <a:path w="4803" h="4114" extrusionOk="0">
                      <a:moveTo>
                        <a:pt x="2732" y="0"/>
                      </a:moveTo>
                      <a:cubicBezTo>
                        <a:pt x="2227" y="0"/>
                        <a:pt x="1713" y="187"/>
                        <a:pt x="1295" y="605"/>
                      </a:cubicBezTo>
                      <a:cubicBezTo>
                        <a:pt x="0" y="1900"/>
                        <a:pt x="920" y="4114"/>
                        <a:pt x="2746" y="4114"/>
                      </a:cubicBezTo>
                      <a:cubicBezTo>
                        <a:pt x="3883" y="4114"/>
                        <a:pt x="4803" y="3194"/>
                        <a:pt x="4803" y="2057"/>
                      </a:cubicBezTo>
                      <a:cubicBezTo>
                        <a:pt x="4803" y="821"/>
                        <a:pt x="3789" y="0"/>
                        <a:pt x="273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9470;p56"/>
                <p:cNvSpPr/>
                <p:nvPr/>
              </p:nvSpPr>
              <p:spPr>
                <a:xfrm>
                  <a:off x="4055033" y="3421812"/>
                  <a:ext cx="13040" cy="13040"/>
                </a:xfrm>
                <a:custGeom>
                  <a:avLst/>
                  <a:gdLst/>
                  <a:ahLst/>
                  <a:cxnLst/>
                  <a:rect l="l" t="t" r="r" b="b"/>
                  <a:pathLst>
                    <a:path w="1658" h="1658" extrusionOk="0">
                      <a:moveTo>
                        <a:pt x="823" y="1"/>
                      </a:moveTo>
                      <a:cubicBezTo>
                        <a:pt x="363" y="1"/>
                        <a:pt x="1" y="363"/>
                        <a:pt x="1" y="823"/>
                      </a:cubicBezTo>
                      <a:cubicBezTo>
                        <a:pt x="1" y="1283"/>
                        <a:pt x="363" y="1658"/>
                        <a:pt x="823" y="1658"/>
                      </a:cubicBezTo>
                      <a:cubicBezTo>
                        <a:pt x="1283" y="1658"/>
                        <a:pt x="1658" y="1283"/>
                        <a:pt x="1658" y="823"/>
                      </a:cubicBezTo>
                      <a:cubicBezTo>
                        <a:pt x="1658" y="363"/>
                        <a:pt x="1283" y="1"/>
                        <a:pt x="82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3" name="Google Shape;9471;p56"/>
              <p:cNvGrpSpPr/>
              <p:nvPr/>
            </p:nvGrpSpPr>
            <p:grpSpPr>
              <a:xfrm>
                <a:off x="4017360" y="3342061"/>
                <a:ext cx="37870" cy="32380"/>
                <a:chOff x="4017360" y="3342061"/>
                <a:chExt cx="37870" cy="32380"/>
              </a:xfrm>
            </p:grpSpPr>
            <p:sp>
              <p:nvSpPr>
                <p:cNvPr id="1458" name="Google Shape;9472;p56"/>
                <p:cNvSpPr/>
                <p:nvPr/>
              </p:nvSpPr>
              <p:spPr>
                <a:xfrm>
                  <a:off x="4017360" y="3342061"/>
                  <a:ext cx="37870" cy="32380"/>
                </a:xfrm>
                <a:custGeom>
                  <a:avLst/>
                  <a:gdLst/>
                  <a:ahLst/>
                  <a:cxnLst/>
                  <a:rect l="l" t="t" r="r" b="b"/>
                  <a:pathLst>
                    <a:path w="4815" h="4117" extrusionOk="0">
                      <a:moveTo>
                        <a:pt x="2749" y="0"/>
                      </a:moveTo>
                      <a:cubicBezTo>
                        <a:pt x="2243" y="0"/>
                        <a:pt x="1726" y="189"/>
                        <a:pt x="1307" y="608"/>
                      </a:cubicBezTo>
                      <a:cubicBezTo>
                        <a:pt x="0" y="1903"/>
                        <a:pt x="920" y="4116"/>
                        <a:pt x="2758" y="4116"/>
                      </a:cubicBezTo>
                      <a:cubicBezTo>
                        <a:pt x="3895" y="4116"/>
                        <a:pt x="4815" y="3197"/>
                        <a:pt x="4815" y="2060"/>
                      </a:cubicBezTo>
                      <a:cubicBezTo>
                        <a:pt x="4815" y="817"/>
                        <a:pt x="3804" y="0"/>
                        <a:pt x="274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9473;p56"/>
                <p:cNvSpPr/>
                <p:nvPr/>
              </p:nvSpPr>
              <p:spPr>
                <a:xfrm>
                  <a:off x="4032484" y="3351790"/>
                  <a:ext cx="13040" cy="13040"/>
                </a:xfrm>
                <a:custGeom>
                  <a:avLst/>
                  <a:gdLst/>
                  <a:ahLst/>
                  <a:cxnLst/>
                  <a:rect l="l" t="t" r="r" b="b"/>
                  <a:pathLst>
                    <a:path w="1658" h="1658" extrusionOk="0">
                      <a:moveTo>
                        <a:pt x="835" y="0"/>
                      </a:moveTo>
                      <a:cubicBezTo>
                        <a:pt x="376" y="0"/>
                        <a:pt x="1" y="363"/>
                        <a:pt x="1" y="823"/>
                      </a:cubicBezTo>
                      <a:cubicBezTo>
                        <a:pt x="1" y="1283"/>
                        <a:pt x="376" y="1658"/>
                        <a:pt x="835" y="1658"/>
                      </a:cubicBezTo>
                      <a:cubicBezTo>
                        <a:pt x="1295" y="1658"/>
                        <a:pt x="1658" y="1283"/>
                        <a:pt x="1658" y="823"/>
                      </a:cubicBezTo>
                      <a:cubicBezTo>
                        <a:pt x="1658" y="363"/>
                        <a:pt x="1295" y="0"/>
                        <a:pt x="83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54" name="Google Shape;9474;p56"/>
              <p:cNvSpPr/>
              <p:nvPr/>
            </p:nvSpPr>
            <p:spPr>
              <a:xfrm>
                <a:off x="3998712" y="3520180"/>
                <a:ext cx="47764" cy="40929"/>
              </a:xfrm>
              <a:custGeom>
                <a:avLst/>
                <a:gdLst/>
                <a:ahLst/>
                <a:cxnLst/>
                <a:rect l="l" t="t" r="r" b="b"/>
                <a:pathLst>
                  <a:path w="6073" h="5204" extrusionOk="0">
                    <a:moveTo>
                      <a:pt x="3457" y="0"/>
                    </a:moveTo>
                    <a:cubicBezTo>
                      <a:pt x="2821" y="0"/>
                      <a:pt x="2173" y="236"/>
                      <a:pt x="1645" y="764"/>
                    </a:cubicBezTo>
                    <a:cubicBezTo>
                      <a:pt x="0" y="2397"/>
                      <a:pt x="1162" y="5191"/>
                      <a:pt x="3472" y="5203"/>
                    </a:cubicBezTo>
                    <a:cubicBezTo>
                      <a:pt x="4899" y="5191"/>
                      <a:pt x="6061" y="4030"/>
                      <a:pt x="6073" y="2602"/>
                    </a:cubicBezTo>
                    <a:cubicBezTo>
                      <a:pt x="6073" y="1038"/>
                      <a:pt x="4792" y="0"/>
                      <a:pt x="3457"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9475;p56"/>
              <p:cNvSpPr/>
              <p:nvPr/>
            </p:nvSpPr>
            <p:spPr>
              <a:xfrm>
                <a:off x="4011744" y="3529893"/>
                <a:ext cx="25026" cy="21448"/>
              </a:xfrm>
              <a:custGeom>
                <a:avLst/>
                <a:gdLst/>
                <a:ahLst/>
                <a:cxnLst/>
                <a:rect l="l" t="t" r="r" b="b"/>
                <a:pathLst>
                  <a:path w="3182" h="2727" extrusionOk="0">
                    <a:moveTo>
                      <a:pt x="1815" y="0"/>
                    </a:moveTo>
                    <a:cubicBezTo>
                      <a:pt x="605" y="0"/>
                      <a:pt x="1" y="1464"/>
                      <a:pt x="847" y="2323"/>
                    </a:cubicBezTo>
                    <a:cubicBezTo>
                      <a:pt x="1126" y="2601"/>
                      <a:pt x="1468" y="2726"/>
                      <a:pt x="1803" y="2726"/>
                    </a:cubicBezTo>
                    <a:cubicBezTo>
                      <a:pt x="2503" y="2726"/>
                      <a:pt x="3174" y="2185"/>
                      <a:pt x="3182" y="1367"/>
                    </a:cubicBezTo>
                    <a:cubicBezTo>
                      <a:pt x="3182" y="605"/>
                      <a:pt x="2565" y="0"/>
                      <a:pt x="181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56" name="Google Shape;9476;p56"/>
              <p:cNvGrpSpPr/>
              <p:nvPr/>
            </p:nvGrpSpPr>
            <p:grpSpPr>
              <a:xfrm>
                <a:off x="3750870" y="3418650"/>
                <a:ext cx="37776" cy="32380"/>
                <a:chOff x="3750870" y="3418650"/>
                <a:chExt cx="37776" cy="32380"/>
              </a:xfrm>
            </p:grpSpPr>
            <p:sp>
              <p:nvSpPr>
                <p:cNvPr id="1456" name="Google Shape;9477;p56"/>
                <p:cNvSpPr/>
                <p:nvPr/>
              </p:nvSpPr>
              <p:spPr>
                <a:xfrm>
                  <a:off x="3750870" y="3418650"/>
                  <a:ext cx="37776" cy="32380"/>
                </a:xfrm>
                <a:custGeom>
                  <a:avLst/>
                  <a:gdLst/>
                  <a:ahLst/>
                  <a:cxnLst/>
                  <a:rect l="l" t="t" r="r" b="b"/>
                  <a:pathLst>
                    <a:path w="4803" h="4117" extrusionOk="0">
                      <a:moveTo>
                        <a:pt x="2737" y="0"/>
                      </a:moveTo>
                      <a:cubicBezTo>
                        <a:pt x="2231" y="0"/>
                        <a:pt x="1714" y="188"/>
                        <a:pt x="1295" y="608"/>
                      </a:cubicBezTo>
                      <a:cubicBezTo>
                        <a:pt x="0" y="1903"/>
                        <a:pt x="920" y="4116"/>
                        <a:pt x="2746" y="4116"/>
                      </a:cubicBezTo>
                      <a:cubicBezTo>
                        <a:pt x="3883" y="4104"/>
                        <a:pt x="4803" y="3185"/>
                        <a:pt x="4803" y="2060"/>
                      </a:cubicBezTo>
                      <a:cubicBezTo>
                        <a:pt x="4803" y="817"/>
                        <a:pt x="3792" y="0"/>
                        <a:pt x="2737"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9478;p56"/>
                <p:cNvSpPr/>
                <p:nvPr/>
              </p:nvSpPr>
              <p:spPr>
                <a:xfrm>
                  <a:off x="3765994" y="3428285"/>
                  <a:ext cx="13040" cy="13040"/>
                </a:xfrm>
                <a:custGeom>
                  <a:avLst/>
                  <a:gdLst/>
                  <a:ahLst/>
                  <a:cxnLst/>
                  <a:rect l="l" t="t" r="r" b="b"/>
                  <a:pathLst>
                    <a:path w="1658" h="1658" extrusionOk="0">
                      <a:moveTo>
                        <a:pt x="823" y="0"/>
                      </a:moveTo>
                      <a:cubicBezTo>
                        <a:pt x="363" y="0"/>
                        <a:pt x="1" y="375"/>
                        <a:pt x="1" y="835"/>
                      </a:cubicBezTo>
                      <a:cubicBezTo>
                        <a:pt x="1" y="1294"/>
                        <a:pt x="363" y="1657"/>
                        <a:pt x="823" y="1657"/>
                      </a:cubicBezTo>
                      <a:cubicBezTo>
                        <a:pt x="1283" y="1657"/>
                        <a:pt x="1658" y="1294"/>
                        <a:pt x="1658" y="835"/>
                      </a:cubicBezTo>
                      <a:cubicBezTo>
                        <a:pt x="1658" y="375"/>
                        <a:pt x="1283" y="0"/>
                        <a:pt x="823"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7" name="Google Shape;9479;p56"/>
              <p:cNvGrpSpPr/>
              <p:nvPr/>
            </p:nvGrpSpPr>
            <p:grpSpPr>
              <a:xfrm>
                <a:off x="3632509" y="3274438"/>
                <a:ext cx="37783" cy="32357"/>
                <a:chOff x="3632509" y="3274438"/>
                <a:chExt cx="37783" cy="32357"/>
              </a:xfrm>
            </p:grpSpPr>
            <p:sp>
              <p:nvSpPr>
                <p:cNvPr id="1454" name="Google Shape;9480;p56"/>
                <p:cNvSpPr/>
                <p:nvPr/>
              </p:nvSpPr>
              <p:spPr>
                <a:xfrm>
                  <a:off x="3632509" y="3274438"/>
                  <a:ext cx="37783" cy="32357"/>
                </a:xfrm>
                <a:custGeom>
                  <a:avLst/>
                  <a:gdLst/>
                  <a:ahLst/>
                  <a:cxnLst/>
                  <a:rect l="l" t="t" r="r" b="b"/>
                  <a:pathLst>
                    <a:path w="4804" h="4114" extrusionOk="0">
                      <a:moveTo>
                        <a:pt x="2732" y="0"/>
                      </a:moveTo>
                      <a:cubicBezTo>
                        <a:pt x="2228" y="0"/>
                        <a:pt x="1713" y="187"/>
                        <a:pt x="1295" y="605"/>
                      </a:cubicBezTo>
                      <a:cubicBezTo>
                        <a:pt x="1" y="1900"/>
                        <a:pt x="908" y="4114"/>
                        <a:pt x="2747" y="4114"/>
                      </a:cubicBezTo>
                      <a:cubicBezTo>
                        <a:pt x="3872" y="4114"/>
                        <a:pt x="4791" y="3194"/>
                        <a:pt x="4803" y="2057"/>
                      </a:cubicBezTo>
                      <a:cubicBezTo>
                        <a:pt x="4803" y="821"/>
                        <a:pt x="3789" y="0"/>
                        <a:pt x="273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9481;p56"/>
                <p:cNvSpPr/>
                <p:nvPr/>
              </p:nvSpPr>
              <p:spPr>
                <a:xfrm>
                  <a:off x="3647547" y="3284049"/>
                  <a:ext cx="13040" cy="13040"/>
                </a:xfrm>
                <a:custGeom>
                  <a:avLst/>
                  <a:gdLst/>
                  <a:ahLst/>
                  <a:cxnLst/>
                  <a:rect l="l" t="t" r="r" b="b"/>
                  <a:pathLst>
                    <a:path w="1658" h="1658" extrusionOk="0">
                      <a:moveTo>
                        <a:pt x="835" y="0"/>
                      </a:moveTo>
                      <a:cubicBezTo>
                        <a:pt x="375" y="0"/>
                        <a:pt x="0" y="375"/>
                        <a:pt x="0" y="835"/>
                      </a:cubicBezTo>
                      <a:cubicBezTo>
                        <a:pt x="0" y="1295"/>
                        <a:pt x="375" y="1658"/>
                        <a:pt x="835" y="1658"/>
                      </a:cubicBezTo>
                      <a:cubicBezTo>
                        <a:pt x="1282" y="1658"/>
                        <a:pt x="1657" y="1295"/>
                        <a:pt x="1657" y="835"/>
                      </a:cubicBezTo>
                      <a:cubicBezTo>
                        <a:pt x="1657" y="375"/>
                        <a:pt x="1282" y="0"/>
                        <a:pt x="83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8" name="Google Shape;9482;p56"/>
              <p:cNvGrpSpPr/>
              <p:nvPr/>
            </p:nvGrpSpPr>
            <p:grpSpPr>
              <a:xfrm>
                <a:off x="3906424" y="3297561"/>
                <a:ext cx="37776" cy="32451"/>
                <a:chOff x="3906424" y="3297561"/>
                <a:chExt cx="37776" cy="32451"/>
              </a:xfrm>
            </p:grpSpPr>
            <p:sp>
              <p:nvSpPr>
                <p:cNvPr id="1452" name="Google Shape;9483;p56"/>
                <p:cNvSpPr/>
                <p:nvPr/>
              </p:nvSpPr>
              <p:spPr>
                <a:xfrm>
                  <a:off x="3906424" y="3297561"/>
                  <a:ext cx="37776" cy="32451"/>
                </a:xfrm>
                <a:custGeom>
                  <a:avLst/>
                  <a:gdLst/>
                  <a:ahLst/>
                  <a:cxnLst/>
                  <a:rect l="l" t="t" r="r" b="b"/>
                  <a:pathLst>
                    <a:path w="4803" h="4126" extrusionOk="0">
                      <a:moveTo>
                        <a:pt x="2730" y="0"/>
                      </a:moveTo>
                      <a:cubicBezTo>
                        <a:pt x="2226" y="0"/>
                        <a:pt x="1713" y="187"/>
                        <a:pt x="1295" y="605"/>
                      </a:cubicBezTo>
                      <a:cubicBezTo>
                        <a:pt x="0" y="1899"/>
                        <a:pt x="920" y="4125"/>
                        <a:pt x="2746" y="4125"/>
                      </a:cubicBezTo>
                      <a:cubicBezTo>
                        <a:pt x="3883" y="4113"/>
                        <a:pt x="4803" y="3194"/>
                        <a:pt x="4803" y="2069"/>
                      </a:cubicBezTo>
                      <a:cubicBezTo>
                        <a:pt x="4803" y="824"/>
                        <a:pt x="3788" y="0"/>
                        <a:pt x="273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9484;p56"/>
                <p:cNvSpPr/>
                <p:nvPr/>
              </p:nvSpPr>
              <p:spPr>
                <a:xfrm>
                  <a:off x="3921548" y="3307361"/>
                  <a:ext cx="13048" cy="13040"/>
                </a:xfrm>
                <a:custGeom>
                  <a:avLst/>
                  <a:gdLst/>
                  <a:ahLst/>
                  <a:cxnLst/>
                  <a:rect l="l" t="t" r="r" b="b"/>
                  <a:pathLst>
                    <a:path w="1659" h="1658" extrusionOk="0">
                      <a:moveTo>
                        <a:pt x="823" y="0"/>
                      </a:moveTo>
                      <a:cubicBezTo>
                        <a:pt x="364" y="0"/>
                        <a:pt x="1" y="363"/>
                        <a:pt x="1" y="823"/>
                      </a:cubicBezTo>
                      <a:cubicBezTo>
                        <a:pt x="1" y="1282"/>
                        <a:pt x="364" y="1657"/>
                        <a:pt x="823" y="1657"/>
                      </a:cubicBezTo>
                      <a:cubicBezTo>
                        <a:pt x="1283" y="1657"/>
                        <a:pt x="1658" y="1282"/>
                        <a:pt x="1658" y="823"/>
                      </a:cubicBezTo>
                      <a:cubicBezTo>
                        <a:pt x="1658" y="363"/>
                        <a:pt x="1283" y="0"/>
                        <a:pt x="823"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9" name="Google Shape;9485;p56"/>
              <p:cNvGrpSpPr/>
              <p:nvPr/>
            </p:nvGrpSpPr>
            <p:grpSpPr>
              <a:xfrm>
                <a:off x="3866084" y="3412107"/>
                <a:ext cx="37776" cy="32357"/>
                <a:chOff x="3866084" y="3412107"/>
                <a:chExt cx="37776" cy="32357"/>
              </a:xfrm>
            </p:grpSpPr>
            <p:sp>
              <p:nvSpPr>
                <p:cNvPr id="1450" name="Google Shape;9486;p56"/>
                <p:cNvSpPr/>
                <p:nvPr/>
              </p:nvSpPr>
              <p:spPr>
                <a:xfrm>
                  <a:off x="3866084" y="3412107"/>
                  <a:ext cx="37776" cy="32357"/>
                </a:xfrm>
                <a:custGeom>
                  <a:avLst/>
                  <a:gdLst/>
                  <a:ahLst/>
                  <a:cxnLst/>
                  <a:rect l="l" t="t" r="r" b="b"/>
                  <a:pathLst>
                    <a:path w="4803" h="4114" extrusionOk="0">
                      <a:moveTo>
                        <a:pt x="2732" y="0"/>
                      </a:moveTo>
                      <a:cubicBezTo>
                        <a:pt x="2227" y="0"/>
                        <a:pt x="1713" y="187"/>
                        <a:pt x="1295" y="605"/>
                      </a:cubicBezTo>
                      <a:cubicBezTo>
                        <a:pt x="0" y="1900"/>
                        <a:pt x="920" y="4114"/>
                        <a:pt x="2746" y="4114"/>
                      </a:cubicBezTo>
                      <a:cubicBezTo>
                        <a:pt x="3883" y="4114"/>
                        <a:pt x="4803" y="3194"/>
                        <a:pt x="4803" y="2057"/>
                      </a:cubicBezTo>
                      <a:cubicBezTo>
                        <a:pt x="4803" y="821"/>
                        <a:pt x="3789" y="0"/>
                        <a:pt x="273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9487;p56"/>
                <p:cNvSpPr/>
                <p:nvPr/>
              </p:nvSpPr>
              <p:spPr>
                <a:xfrm>
                  <a:off x="3881208" y="3421812"/>
                  <a:ext cx="13048" cy="13040"/>
                </a:xfrm>
                <a:custGeom>
                  <a:avLst/>
                  <a:gdLst/>
                  <a:ahLst/>
                  <a:cxnLst/>
                  <a:rect l="l" t="t" r="r" b="b"/>
                  <a:pathLst>
                    <a:path w="1659" h="1658" extrusionOk="0">
                      <a:moveTo>
                        <a:pt x="823" y="1"/>
                      </a:moveTo>
                      <a:cubicBezTo>
                        <a:pt x="364" y="1"/>
                        <a:pt x="1" y="363"/>
                        <a:pt x="1" y="823"/>
                      </a:cubicBezTo>
                      <a:cubicBezTo>
                        <a:pt x="1" y="1283"/>
                        <a:pt x="364" y="1658"/>
                        <a:pt x="823" y="1658"/>
                      </a:cubicBezTo>
                      <a:cubicBezTo>
                        <a:pt x="1283" y="1658"/>
                        <a:pt x="1658" y="1283"/>
                        <a:pt x="1658" y="823"/>
                      </a:cubicBezTo>
                      <a:cubicBezTo>
                        <a:pt x="1658" y="363"/>
                        <a:pt x="1283" y="1"/>
                        <a:pt x="82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0" name="Google Shape;9488;p56"/>
              <p:cNvGrpSpPr/>
              <p:nvPr/>
            </p:nvGrpSpPr>
            <p:grpSpPr>
              <a:xfrm>
                <a:off x="4023919" y="3766409"/>
                <a:ext cx="37783" cy="32357"/>
                <a:chOff x="4023919" y="3766409"/>
                <a:chExt cx="37783" cy="32357"/>
              </a:xfrm>
            </p:grpSpPr>
            <p:sp>
              <p:nvSpPr>
                <p:cNvPr id="1448" name="Google Shape;9489;p56"/>
                <p:cNvSpPr/>
                <p:nvPr/>
              </p:nvSpPr>
              <p:spPr>
                <a:xfrm>
                  <a:off x="4023919" y="3766409"/>
                  <a:ext cx="37783" cy="32357"/>
                </a:xfrm>
                <a:custGeom>
                  <a:avLst/>
                  <a:gdLst/>
                  <a:ahLst/>
                  <a:cxnLst/>
                  <a:rect l="l" t="t" r="r" b="b"/>
                  <a:pathLst>
                    <a:path w="4804" h="4114" extrusionOk="0">
                      <a:moveTo>
                        <a:pt x="2732" y="0"/>
                      </a:moveTo>
                      <a:cubicBezTo>
                        <a:pt x="2228" y="0"/>
                        <a:pt x="1714" y="187"/>
                        <a:pt x="1295" y="606"/>
                      </a:cubicBezTo>
                      <a:cubicBezTo>
                        <a:pt x="1" y="1900"/>
                        <a:pt x="920" y="4114"/>
                        <a:pt x="2747" y="4114"/>
                      </a:cubicBezTo>
                      <a:cubicBezTo>
                        <a:pt x="3884" y="4114"/>
                        <a:pt x="4803" y="3194"/>
                        <a:pt x="4803" y="2057"/>
                      </a:cubicBezTo>
                      <a:cubicBezTo>
                        <a:pt x="4803" y="821"/>
                        <a:pt x="3789" y="0"/>
                        <a:pt x="273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9490;p56"/>
                <p:cNvSpPr/>
                <p:nvPr/>
              </p:nvSpPr>
              <p:spPr>
                <a:xfrm>
                  <a:off x="4039051" y="3776115"/>
                  <a:ext cx="13040" cy="13048"/>
                </a:xfrm>
                <a:custGeom>
                  <a:avLst/>
                  <a:gdLst/>
                  <a:ahLst/>
                  <a:cxnLst/>
                  <a:rect l="l" t="t" r="r" b="b"/>
                  <a:pathLst>
                    <a:path w="1658" h="1659" extrusionOk="0">
                      <a:moveTo>
                        <a:pt x="823" y="1"/>
                      </a:moveTo>
                      <a:cubicBezTo>
                        <a:pt x="363" y="1"/>
                        <a:pt x="0" y="376"/>
                        <a:pt x="0" y="823"/>
                      </a:cubicBezTo>
                      <a:cubicBezTo>
                        <a:pt x="0" y="1283"/>
                        <a:pt x="363" y="1658"/>
                        <a:pt x="823" y="1658"/>
                      </a:cubicBezTo>
                      <a:cubicBezTo>
                        <a:pt x="1283" y="1658"/>
                        <a:pt x="1658" y="1283"/>
                        <a:pt x="1658" y="823"/>
                      </a:cubicBezTo>
                      <a:cubicBezTo>
                        <a:pt x="1658" y="376"/>
                        <a:pt x="1283" y="1"/>
                        <a:pt x="82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1" name="Google Shape;9491;p56"/>
              <p:cNvGrpSpPr/>
              <p:nvPr/>
            </p:nvGrpSpPr>
            <p:grpSpPr>
              <a:xfrm>
                <a:off x="3973882" y="3779449"/>
                <a:ext cx="37776" cy="32357"/>
                <a:chOff x="3973882" y="3779449"/>
                <a:chExt cx="37776" cy="32357"/>
              </a:xfrm>
            </p:grpSpPr>
            <p:sp>
              <p:nvSpPr>
                <p:cNvPr id="1446" name="Google Shape;9492;p56"/>
                <p:cNvSpPr/>
                <p:nvPr/>
              </p:nvSpPr>
              <p:spPr>
                <a:xfrm>
                  <a:off x="3973882" y="3779449"/>
                  <a:ext cx="37776" cy="32357"/>
                </a:xfrm>
                <a:custGeom>
                  <a:avLst/>
                  <a:gdLst/>
                  <a:ahLst/>
                  <a:cxnLst/>
                  <a:rect l="l" t="t" r="r" b="b"/>
                  <a:pathLst>
                    <a:path w="4803" h="4114" extrusionOk="0">
                      <a:moveTo>
                        <a:pt x="2730" y="0"/>
                      </a:moveTo>
                      <a:cubicBezTo>
                        <a:pt x="2226" y="0"/>
                        <a:pt x="1712" y="187"/>
                        <a:pt x="1294" y="605"/>
                      </a:cubicBezTo>
                      <a:cubicBezTo>
                        <a:pt x="0" y="1899"/>
                        <a:pt x="919" y="4113"/>
                        <a:pt x="2746" y="4113"/>
                      </a:cubicBezTo>
                      <a:cubicBezTo>
                        <a:pt x="3883" y="4113"/>
                        <a:pt x="4802" y="3194"/>
                        <a:pt x="4802" y="2069"/>
                      </a:cubicBezTo>
                      <a:cubicBezTo>
                        <a:pt x="4802" y="824"/>
                        <a:pt x="3787" y="0"/>
                        <a:pt x="273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9493;p56"/>
                <p:cNvSpPr/>
                <p:nvPr/>
              </p:nvSpPr>
              <p:spPr>
                <a:xfrm>
                  <a:off x="3989006" y="3789155"/>
                  <a:ext cx="13040" cy="13040"/>
                </a:xfrm>
                <a:custGeom>
                  <a:avLst/>
                  <a:gdLst/>
                  <a:ahLst/>
                  <a:cxnLst/>
                  <a:rect l="l" t="t" r="r" b="b"/>
                  <a:pathLst>
                    <a:path w="1658" h="1658" extrusionOk="0">
                      <a:moveTo>
                        <a:pt x="823" y="0"/>
                      </a:moveTo>
                      <a:cubicBezTo>
                        <a:pt x="363" y="0"/>
                        <a:pt x="0" y="375"/>
                        <a:pt x="0" y="823"/>
                      </a:cubicBezTo>
                      <a:cubicBezTo>
                        <a:pt x="0" y="1282"/>
                        <a:pt x="363" y="1657"/>
                        <a:pt x="823" y="1657"/>
                      </a:cubicBezTo>
                      <a:cubicBezTo>
                        <a:pt x="1283" y="1657"/>
                        <a:pt x="1658" y="1282"/>
                        <a:pt x="1658" y="823"/>
                      </a:cubicBezTo>
                      <a:cubicBezTo>
                        <a:pt x="1658" y="375"/>
                        <a:pt x="1283" y="0"/>
                        <a:pt x="823"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2" name="Google Shape;9494;p56"/>
              <p:cNvGrpSpPr/>
              <p:nvPr/>
            </p:nvGrpSpPr>
            <p:grpSpPr>
              <a:xfrm>
                <a:off x="4073398" y="3838028"/>
                <a:ext cx="37776" cy="32380"/>
                <a:chOff x="4073398" y="3838028"/>
                <a:chExt cx="37776" cy="32380"/>
              </a:xfrm>
            </p:grpSpPr>
            <p:sp>
              <p:nvSpPr>
                <p:cNvPr id="1444" name="Google Shape;9495;p56"/>
                <p:cNvSpPr/>
                <p:nvPr/>
              </p:nvSpPr>
              <p:spPr>
                <a:xfrm>
                  <a:off x="4073398" y="3838028"/>
                  <a:ext cx="37776" cy="32380"/>
                </a:xfrm>
                <a:custGeom>
                  <a:avLst/>
                  <a:gdLst/>
                  <a:ahLst/>
                  <a:cxnLst/>
                  <a:rect l="l" t="t" r="r" b="b"/>
                  <a:pathLst>
                    <a:path w="4803" h="4117" extrusionOk="0">
                      <a:moveTo>
                        <a:pt x="2737" y="1"/>
                      </a:moveTo>
                      <a:cubicBezTo>
                        <a:pt x="2231" y="1"/>
                        <a:pt x="1714" y="189"/>
                        <a:pt x="1295" y="609"/>
                      </a:cubicBezTo>
                      <a:cubicBezTo>
                        <a:pt x="0" y="1891"/>
                        <a:pt x="920" y="4105"/>
                        <a:pt x="2746" y="4117"/>
                      </a:cubicBezTo>
                      <a:cubicBezTo>
                        <a:pt x="3883" y="4105"/>
                        <a:pt x="4803" y="3185"/>
                        <a:pt x="4803" y="2060"/>
                      </a:cubicBezTo>
                      <a:cubicBezTo>
                        <a:pt x="4803" y="818"/>
                        <a:pt x="3792" y="1"/>
                        <a:pt x="273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9496;p56"/>
                <p:cNvSpPr/>
                <p:nvPr/>
              </p:nvSpPr>
              <p:spPr>
                <a:xfrm>
                  <a:off x="4088428" y="3847663"/>
                  <a:ext cx="13040" cy="13040"/>
                </a:xfrm>
                <a:custGeom>
                  <a:avLst/>
                  <a:gdLst/>
                  <a:ahLst/>
                  <a:cxnLst/>
                  <a:rect l="l" t="t" r="r" b="b"/>
                  <a:pathLst>
                    <a:path w="1658" h="1658" extrusionOk="0">
                      <a:moveTo>
                        <a:pt x="835" y="1"/>
                      </a:moveTo>
                      <a:cubicBezTo>
                        <a:pt x="376" y="1"/>
                        <a:pt x="1" y="376"/>
                        <a:pt x="1" y="835"/>
                      </a:cubicBezTo>
                      <a:cubicBezTo>
                        <a:pt x="1" y="1283"/>
                        <a:pt x="376" y="1658"/>
                        <a:pt x="835" y="1658"/>
                      </a:cubicBezTo>
                      <a:cubicBezTo>
                        <a:pt x="1295" y="1658"/>
                        <a:pt x="1658" y="1283"/>
                        <a:pt x="1658" y="835"/>
                      </a:cubicBezTo>
                      <a:cubicBezTo>
                        <a:pt x="1658" y="376"/>
                        <a:pt x="1295" y="1"/>
                        <a:pt x="83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3" name="Google Shape;9497;p56"/>
              <p:cNvGrpSpPr/>
              <p:nvPr/>
            </p:nvGrpSpPr>
            <p:grpSpPr>
              <a:xfrm>
                <a:off x="4342672" y="4144496"/>
                <a:ext cx="37752" cy="32364"/>
                <a:chOff x="4342672" y="4144496"/>
                <a:chExt cx="37752" cy="32364"/>
              </a:xfrm>
            </p:grpSpPr>
            <p:sp>
              <p:nvSpPr>
                <p:cNvPr id="1442" name="Google Shape;9498;p56"/>
                <p:cNvSpPr/>
                <p:nvPr/>
              </p:nvSpPr>
              <p:spPr>
                <a:xfrm>
                  <a:off x="4342672" y="4144496"/>
                  <a:ext cx="37752" cy="32364"/>
                </a:xfrm>
                <a:custGeom>
                  <a:avLst/>
                  <a:gdLst/>
                  <a:ahLst/>
                  <a:cxnLst/>
                  <a:rect l="l" t="t" r="r" b="b"/>
                  <a:pathLst>
                    <a:path w="4800" h="4115" extrusionOk="0">
                      <a:moveTo>
                        <a:pt x="2729" y="1"/>
                      </a:moveTo>
                      <a:cubicBezTo>
                        <a:pt x="2224" y="1"/>
                        <a:pt x="1710" y="188"/>
                        <a:pt x="1291" y="606"/>
                      </a:cubicBezTo>
                      <a:cubicBezTo>
                        <a:pt x="1" y="1897"/>
                        <a:pt x="912" y="4114"/>
                        <a:pt x="2740" y="4114"/>
                      </a:cubicBezTo>
                      <a:cubicBezTo>
                        <a:pt x="2745" y="4114"/>
                        <a:pt x="2750" y="4114"/>
                        <a:pt x="2755" y="4114"/>
                      </a:cubicBezTo>
                      <a:cubicBezTo>
                        <a:pt x="3880" y="4114"/>
                        <a:pt x="4800" y="3195"/>
                        <a:pt x="4800" y="2058"/>
                      </a:cubicBezTo>
                      <a:cubicBezTo>
                        <a:pt x="4800" y="822"/>
                        <a:pt x="3785" y="1"/>
                        <a:pt x="2729"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9499;p56"/>
                <p:cNvSpPr/>
                <p:nvPr/>
              </p:nvSpPr>
              <p:spPr>
                <a:xfrm>
                  <a:off x="4355586" y="4154209"/>
                  <a:ext cx="15227" cy="13040"/>
                </a:xfrm>
                <a:custGeom>
                  <a:avLst/>
                  <a:gdLst/>
                  <a:ahLst/>
                  <a:cxnLst/>
                  <a:rect l="l" t="t" r="r" b="b"/>
                  <a:pathLst>
                    <a:path w="1936" h="1658" extrusionOk="0">
                      <a:moveTo>
                        <a:pt x="1101" y="0"/>
                      </a:moveTo>
                      <a:cubicBezTo>
                        <a:pt x="363" y="0"/>
                        <a:pt x="0" y="895"/>
                        <a:pt x="520" y="1416"/>
                      </a:cubicBezTo>
                      <a:cubicBezTo>
                        <a:pt x="688" y="1583"/>
                        <a:pt x="893" y="1657"/>
                        <a:pt x="1096" y="1657"/>
                      </a:cubicBezTo>
                      <a:cubicBezTo>
                        <a:pt x="1523" y="1657"/>
                        <a:pt x="1936" y="1324"/>
                        <a:pt x="1936" y="823"/>
                      </a:cubicBezTo>
                      <a:cubicBezTo>
                        <a:pt x="1936" y="375"/>
                        <a:pt x="1561" y="0"/>
                        <a:pt x="1101"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4" name="Google Shape;9500;p56"/>
              <p:cNvGrpSpPr/>
              <p:nvPr/>
            </p:nvGrpSpPr>
            <p:grpSpPr>
              <a:xfrm>
                <a:off x="4406386" y="4056872"/>
                <a:ext cx="37783" cy="32364"/>
                <a:chOff x="4406386" y="4056872"/>
                <a:chExt cx="37783" cy="32364"/>
              </a:xfrm>
            </p:grpSpPr>
            <p:sp>
              <p:nvSpPr>
                <p:cNvPr id="1440" name="Google Shape;9501;p56"/>
                <p:cNvSpPr/>
                <p:nvPr/>
              </p:nvSpPr>
              <p:spPr>
                <a:xfrm>
                  <a:off x="4406386" y="4056872"/>
                  <a:ext cx="37783" cy="32364"/>
                </a:xfrm>
                <a:custGeom>
                  <a:avLst/>
                  <a:gdLst/>
                  <a:ahLst/>
                  <a:cxnLst/>
                  <a:rect l="l" t="t" r="r" b="b"/>
                  <a:pathLst>
                    <a:path w="4804" h="4115" extrusionOk="0">
                      <a:moveTo>
                        <a:pt x="2733" y="1"/>
                      </a:moveTo>
                      <a:cubicBezTo>
                        <a:pt x="2228" y="1"/>
                        <a:pt x="1714" y="188"/>
                        <a:pt x="1295" y="606"/>
                      </a:cubicBezTo>
                      <a:cubicBezTo>
                        <a:pt x="1" y="1900"/>
                        <a:pt x="920" y="4114"/>
                        <a:pt x="2747" y="4114"/>
                      </a:cubicBezTo>
                      <a:cubicBezTo>
                        <a:pt x="3884" y="4114"/>
                        <a:pt x="4803" y="3195"/>
                        <a:pt x="4803" y="2058"/>
                      </a:cubicBezTo>
                      <a:cubicBezTo>
                        <a:pt x="4803" y="821"/>
                        <a:pt x="3789" y="1"/>
                        <a:pt x="273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9502;p56"/>
                <p:cNvSpPr/>
                <p:nvPr/>
              </p:nvSpPr>
              <p:spPr>
                <a:xfrm>
                  <a:off x="4419332" y="4066577"/>
                  <a:ext cx="15227" cy="13017"/>
                </a:xfrm>
                <a:custGeom>
                  <a:avLst/>
                  <a:gdLst/>
                  <a:ahLst/>
                  <a:cxnLst/>
                  <a:rect l="l" t="t" r="r" b="b"/>
                  <a:pathLst>
                    <a:path w="1936" h="1655" extrusionOk="0">
                      <a:moveTo>
                        <a:pt x="1123" y="1"/>
                      </a:moveTo>
                      <a:cubicBezTo>
                        <a:pt x="1115" y="1"/>
                        <a:pt x="1108" y="1"/>
                        <a:pt x="1101" y="1"/>
                      </a:cubicBezTo>
                      <a:cubicBezTo>
                        <a:pt x="363" y="1"/>
                        <a:pt x="0" y="884"/>
                        <a:pt x="520" y="1404"/>
                      </a:cubicBezTo>
                      <a:cubicBezTo>
                        <a:pt x="689" y="1577"/>
                        <a:pt x="898" y="1655"/>
                        <a:pt x="1103" y="1655"/>
                      </a:cubicBezTo>
                      <a:cubicBezTo>
                        <a:pt x="1528" y="1655"/>
                        <a:pt x="1936" y="1322"/>
                        <a:pt x="1936" y="824"/>
                      </a:cubicBezTo>
                      <a:cubicBezTo>
                        <a:pt x="1936" y="371"/>
                        <a:pt x="1572" y="1"/>
                        <a:pt x="112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5" name="Google Shape;9503;p56"/>
              <p:cNvGrpSpPr/>
              <p:nvPr/>
            </p:nvGrpSpPr>
            <p:grpSpPr>
              <a:xfrm>
                <a:off x="4284416" y="4245254"/>
                <a:ext cx="37783" cy="32357"/>
                <a:chOff x="4284416" y="4245254"/>
                <a:chExt cx="37783" cy="32357"/>
              </a:xfrm>
            </p:grpSpPr>
            <p:sp>
              <p:nvSpPr>
                <p:cNvPr id="1438" name="Google Shape;9504;p56"/>
                <p:cNvSpPr/>
                <p:nvPr/>
              </p:nvSpPr>
              <p:spPr>
                <a:xfrm>
                  <a:off x="4284416" y="4245254"/>
                  <a:ext cx="37783" cy="32357"/>
                </a:xfrm>
                <a:custGeom>
                  <a:avLst/>
                  <a:gdLst/>
                  <a:ahLst/>
                  <a:cxnLst/>
                  <a:rect l="l" t="t" r="r" b="b"/>
                  <a:pathLst>
                    <a:path w="4804" h="4114" extrusionOk="0">
                      <a:moveTo>
                        <a:pt x="2732" y="0"/>
                      </a:moveTo>
                      <a:cubicBezTo>
                        <a:pt x="2228" y="0"/>
                        <a:pt x="1714" y="187"/>
                        <a:pt x="1295" y="606"/>
                      </a:cubicBezTo>
                      <a:cubicBezTo>
                        <a:pt x="1" y="1900"/>
                        <a:pt x="920" y="4114"/>
                        <a:pt x="2747" y="4114"/>
                      </a:cubicBezTo>
                      <a:cubicBezTo>
                        <a:pt x="3884" y="4114"/>
                        <a:pt x="4803" y="3194"/>
                        <a:pt x="4803" y="2057"/>
                      </a:cubicBezTo>
                      <a:cubicBezTo>
                        <a:pt x="4803" y="821"/>
                        <a:pt x="3789" y="0"/>
                        <a:pt x="273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9505;p56"/>
                <p:cNvSpPr/>
                <p:nvPr/>
              </p:nvSpPr>
              <p:spPr>
                <a:xfrm>
                  <a:off x="4299548" y="4254959"/>
                  <a:ext cx="13040" cy="13040"/>
                </a:xfrm>
                <a:custGeom>
                  <a:avLst/>
                  <a:gdLst/>
                  <a:ahLst/>
                  <a:cxnLst/>
                  <a:rect l="l" t="t" r="r" b="b"/>
                  <a:pathLst>
                    <a:path w="1658" h="1658" extrusionOk="0">
                      <a:moveTo>
                        <a:pt x="823" y="1"/>
                      </a:moveTo>
                      <a:cubicBezTo>
                        <a:pt x="363" y="1"/>
                        <a:pt x="0" y="364"/>
                        <a:pt x="0" y="823"/>
                      </a:cubicBezTo>
                      <a:cubicBezTo>
                        <a:pt x="0" y="1283"/>
                        <a:pt x="363" y="1658"/>
                        <a:pt x="823" y="1658"/>
                      </a:cubicBezTo>
                      <a:cubicBezTo>
                        <a:pt x="1283" y="1658"/>
                        <a:pt x="1658" y="1283"/>
                        <a:pt x="1658" y="823"/>
                      </a:cubicBezTo>
                      <a:cubicBezTo>
                        <a:pt x="1658" y="364"/>
                        <a:pt x="1283" y="1"/>
                        <a:pt x="82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6" name="Google Shape;9506;p56"/>
              <p:cNvGrpSpPr/>
              <p:nvPr/>
            </p:nvGrpSpPr>
            <p:grpSpPr>
              <a:xfrm>
                <a:off x="4219057" y="4331258"/>
                <a:ext cx="37776" cy="32364"/>
                <a:chOff x="4219057" y="4331258"/>
                <a:chExt cx="37776" cy="32364"/>
              </a:xfrm>
            </p:grpSpPr>
            <p:sp>
              <p:nvSpPr>
                <p:cNvPr id="1436" name="Google Shape;9507;p56"/>
                <p:cNvSpPr/>
                <p:nvPr/>
              </p:nvSpPr>
              <p:spPr>
                <a:xfrm>
                  <a:off x="4219057" y="4331258"/>
                  <a:ext cx="37776" cy="32364"/>
                </a:xfrm>
                <a:custGeom>
                  <a:avLst/>
                  <a:gdLst/>
                  <a:ahLst/>
                  <a:cxnLst/>
                  <a:rect l="l" t="t" r="r" b="b"/>
                  <a:pathLst>
                    <a:path w="4803" h="4115" extrusionOk="0">
                      <a:moveTo>
                        <a:pt x="2732" y="1"/>
                      </a:moveTo>
                      <a:cubicBezTo>
                        <a:pt x="2227" y="1"/>
                        <a:pt x="1713" y="188"/>
                        <a:pt x="1295" y="606"/>
                      </a:cubicBezTo>
                      <a:cubicBezTo>
                        <a:pt x="0" y="1901"/>
                        <a:pt x="920" y="4114"/>
                        <a:pt x="2746" y="4114"/>
                      </a:cubicBezTo>
                      <a:cubicBezTo>
                        <a:pt x="3883" y="4114"/>
                        <a:pt x="4803" y="3195"/>
                        <a:pt x="4803" y="2058"/>
                      </a:cubicBezTo>
                      <a:cubicBezTo>
                        <a:pt x="4803" y="821"/>
                        <a:pt x="3789" y="1"/>
                        <a:pt x="273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9508;p56"/>
                <p:cNvSpPr/>
                <p:nvPr/>
              </p:nvSpPr>
              <p:spPr>
                <a:xfrm>
                  <a:off x="4231995" y="4340971"/>
                  <a:ext cx="15235" cy="13040"/>
                </a:xfrm>
                <a:custGeom>
                  <a:avLst/>
                  <a:gdLst/>
                  <a:ahLst/>
                  <a:cxnLst/>
                  <a:rect l="l" t="t" r="r" b="b"/>
                  <a:pathLst>
                    <a:path w="1937" h="1658" extrusionOk="0">
                      <a:moveTo>
                        <a:pt x="1113" y="0"/>
                      </a:moveTo>
                      <a:cubicBezTo>
                        <a:pt x="363" y="0"/>
                        <a:pt x="1" y="895"/>
                        <a:pt x="521" y="1416"/>
                      </a:cubicBezTo>
                      <a:cubicBezTo>
                        <a:pt x="688" y="1583"/>
                        <a:pt x="894" y="1657"/>
                        <a:pt x="1096" y="1657"/>
                      </a:cubicBezTo>
                      <a:cubicBezTo>
                        <a:pt x="1524" y="1657"/>
                        <a:pt x="1936" y="1324"/>
                        <a:pt x="1936" y="823"/>
                      </a:cubicBezTo>
                      <a:cubicBezTo>
                        <a:pt x="1936" y="375"/>
                        <a:pt x="1561" y="0"/>
                        <a:pt x="1113"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7" name="Google Shape;9509;p56"/>
              <p:cNvGrpSpPr/>
              <p:nvPr/>
            </p:nvGrpSpPr>
            <p:grpSpPr>
              <a:xfrm>
                <a:off x="4204122" y="4141688"/>
                <a:ext cx="33497" cy="28699"/>
                <a:chOff x="4204122" y="4141688"/>
                <a:chExt cx="33497" cy="28699"/>
              </a:xfrm>
            </p:grpSpPr>
            <p:sp>
              <p:nvSpPr>
                <p:cNvPr id="1434" name="Google Shape;9510;p56"/>
                <p:cNvSpPr/>
                <p:nvPr/>
              </p:nvSpPr>
              <p:spPr>
                <a:xfrm>
                  <a:off x="4204122" y="4141688"/>
                  <a:ext cx="33497" cy="28699"/>
                </a:xfrm>
                <a:custGeom>
                  <a:avLst/>
                  <a:gdLst/>
                  <a:ahLst/>
                  <a:cxnLst/>
                  <a:rect l="l" t="t" r="r" b="b"/>
                  <a:pathLst>
                    <a:path w="4259" h="3649" extrusionOk="0">
                      <a:moveTo>
                        <a:pt x="2427" y="1"/>
                      </a:moveTo>
                      <a:cubicBezTo>
                        <a:pt x="1979" y="1"/>
                        <a:pt x="1522" y="168"/>
                        <a:pt x="1149" y="540"/>
                      </a:cubicBezTo>
                      <a:cubicBezTo>
                        <a:pt x="0" y="1677"/>
                        <a:pt x="811" y="3649"/>
                        <a:pt x="2432" y="3649"/>
                      </a:cubicBezTo>
                      <a:cubicBezTo>
                        <a:pt x="3448" y="3649"/>
                        <a:pt x="4258" y="2826"/>
                        <a:pt x="4258" y="1822"/>
                      </a:cubicBezTo>
                      <a:cubicBezTo>
                        <a:pt x="4258" y="726"/>
                        <a:pt x="3363" y="1"/>
                        <a:pt x="242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9511;p56"/>
                <p:cNvSpPr/>
                <p:nvPr/>
              </p:nvSpPr>
              <p:spPr>
                <a:xfrm>
                  <a:off x="4216965" y="4151259"/>
                  <a:ext cx="11042" cy="9399"/>
                </a:xfrm>
                <a:custGeom>
                  <a:avLst/>
                  <a:gdLst/>
                  <a:ahLst/>
                  <a:cxnLst/>
                  <a:rect l="l" t="t" r="r" b="b"/>
                  <a:pathLst>
                    <a:path w="1404" h="1195" extrusionOk="0">
                      <a:moveTo>
                        <a:pt x="799" y="0"/>
                      </a:moveTo>
                      <a:cubicBezTo>
                        <a:pt x="266" y="0"/>
                        <a:pt x="0" y="641"/>
                        <a:pt x="375" y="1016"/>
                      </a:cubicBezTo>
                      <a:cubicBezTo>
                        <a:pt x="498" y="1139"/>
                        <a:pt x="650" y="1195"/>
                        <a:pt x="799" y="1195"/>
                      </a:cubicBezTo>
                      <a:cubicBezTo>
                        <a:pt x="1103" y="1195"/>
                        <a:pt x="1395" y="963"/>
                        <a:pt x="1404" y="605"/>
                      </a:cubicBezTo>
                      <a:cubicBezTo>
                        <a:pt x="1404" y="278"/>
                        <a:pt x="1137" y="0"/>
                        <a:pt x="799"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8" name="Google Shape;9512;p56"/>
              <p:cNvGrpSpPr/>
              <p:nvPr/>
            </p:nvGrpSpPr>
            <p:grpSpPr>
              <a:xfrm>
                <a:off x="4301546" y="4003869"/>
                <a:ext cx="38916" cy="33324"/>
                <a:chOff x="4301546" y="4003869"/>
                <a:chExt cx="38916" cy="33324"/>
              </a:xfrm>
            </p:grpSpPr>
            <p:sp>
              <p:nvSpPr>
                <p:cNvPr id="1432" name="Google Shape;9513;p56"/>
                <p:cNvSpPr/>
                <p:nvPr/>
              </p:nvSpPr>
              <p:spPr>
                <a:xfrm>
                  <a:off x="4301546" y="4003869"/>
                  <a:ext cx="38916" cy="33324"/>
                </a:xfrm>
                <a:custGeom>
                  <a:avLst/>
                  <a:gdLst/>
                  <a:ahLst/>
                  <a:cxnLst/>
                  <a:rect l="l" t="t" r="r" b="b"/>
                  <a:pathLst>
                    <a:path w="4948" h="4237" extrusionOk="0">
                      <a:moveTo>
                        <a:pt x="2818" y="1"/>
                      </a:moveTo>
                      <a:cubicBezTo>
                        <a:pt x="2295" y="1"/>
                        <a:pt x="1763" y="196"/>
                        <a:pt x="1331" y="631"/>
                      </a:cubicBezTo>
                      <a:cubicBezTo>
                        <a:pt x="0" y="1962"/>
                        <a:pt x="944" y="4236"/>
                        <a:pt x="2831" y="4236"/>
                      </a:cubicBezTo>
                      <a:cubicBezTo>
                        <a:pt x="3992" y="4236"/>
                        <a:pt x="4948" y="3293"/>
                        <a:pt x="4948" y="2119"/>
                      </a:cubicBezTo>
                      <a:cubicBezTo>
                        <a:pt x="4948" y="845"/>
                        <a:pt x="3905" y="1"/>
                        <a:pt x="2818"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9514;p56"/>
                <p:cNvSpPr/>
                <p:nvPr/>
              </p:nvSpPr>
              <p:spPr>
                <a:xfrm>
                  <a:off x="4314389" y="4013590"/>
                  <a:ext cx="16469" cy="14000"/>
                </a:xfrm>
                <a:custGeom>
                  <a:avLst/>
                  <a:gdLst/>
                  <a:ahLst/>
                  <a:cxnLst/>
                  <a:rect l="l" t="t" r="r" b="b"/>
                  <a:pathLst>
                    <a:path w="2094" h="1780" extrusionOk="0">
                      <a:moveTo>
                        <a:pt x="1220" y="0"/>
                      </a:moveTo>
                      <a:cubicBezTo>
                        <a:pt x="1213" y="0"/>
                        <a:pt x="1205" y="0"/>
                        <a:pt x="1198" y="0"/>
                      </a:cubicBezTo>
                      <a:cubicBezTo>
                        <a:pt x="400" y="0"/>
                        <a:pt x="0" y="956"/>
                        <a:pt x="569" y="1512"/>
                      </a:cubicBezTo>
                      <a:cubicBezTo>
                        <a:pt x="750" y="1697"/>
                        <a:pt x="974" y="1780"/>
                        <a:pt x="1194" y="1780"/>
                      </a:cubicBezTo>
                      <a:cubicBezTo>
                        <a:pt x="1652" y="1780"/>
                        <a:pt x="2093" y="1422"/>
                        <a:pt x="2093" y="883"/>
                      </a:cubicBezTo>
                      <a:cubicBezTo>
                        <a:pt x="2093" y="395"/>
                        <a:pt x="1706" y="0"/>
                        <a:pt x="122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9" name="Google Shape;9515;p56"/>
              <p:cNvGrpSpPr/>
              <p:nvPr/>
            </p:nvGrpSpPr>
            <p:grpSpPr>
              <a:xfrm>
                <a:off x="4210681" y="3924669"/>
                <a:ext cx="36549" cy="31366"/>
                <a:chOff x="4210681" y="3924669"/>
                <a:chExt cx="36549" cy="31366"/>
              </a:xfrm>
            </p:grpSpPr>
            <p:sp>
              <p:nvSpPr>
                <p:cNvPr id="1430" name="Google Shape;9516;p56"/>
                <p:cNvSpPr/>
                <p:nvPr/>
              </p:nvSpPr>
              <p:spPr>
                <a:xfrm>
                  <a:off x="4210681" y="3924669"/>
                  <a:ext cx="36549" cy="31366"/>
                </a:xfrm>
                <a:custGeom>
                  <a:avLst/>
                  <a:gdLst/>
                  <a:ahLst/>
                  <a:cxnLst/>
                  <a:rect l="l" t="t" r="r" b="b"/>
                  <a:pathLst>
                    <a:path w="4647" h="3988" extrusionOk="0">
                      <a:moveTo>
                        <a:pt x="2642" y="0"/>
                      </a:moveTo>
                      <a:cubicBezTo>
                        <a:pt x="2152" y="0"/>
                        <a:pt x="1654" y="182"/>
                        <a:pt x="1247" y="589"/>
                      </a:cubicBezTo>
                      <a:cubicBezTo>
                        <a:pt x="1" y="1847"/>
                        <a:pt x="884" y="3988"/>
                        <a:pt x="2662" y="3988"/>
                      </a:cubicBezTo>
                      <a:cubicBezTo>
                        <a:pt x="3751" y="3976"/>
                        <a:pt x="4646" y="3093"/>
                        <a:pt x="4646" y="1992"/>
                      </a:cubicBezTo>
                      <a:cubicBezTo>
                        <a:pt x="4646" y="797"/>
                        <a:pt x="3665" y="0"/>
                        <a:pt x="264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9517;p56"/>
                <p:cNvSpPr/>
                <p:nvPr/>
              </p:nvSpPr>
              <p:spPr>
                <a:xfrm>
                  <a:off x="4225625" y="3934335"/>
                  <a:ext cx="11994" cy="11994"/>
                </a:xfrm>
                <a:custGeom>
                  <a:avLst/>
                  <a:gdLst/>
                  <a:ahLst/>
                  <a:cxnLst/>
                  <a:rect l="l" t="t" r="r" b="b"/>
                  <a:pathLst>
                    <a:path w="1525" h="1525" extrusionOk="0">
                      <a:moveTo>
                        <a:pt x="762" y="1"/>
                      </a:moveTo>
                      <a:cubicBezTo>
                        <a:pt x="339" y="1"/>
                        <a:pt x="0" y="339"/>
                        <a:pt x="0" y="763"/>
                      </a:cubicBezTo>
                      <a:cubicBezTo>
                        <a:pt x="0" y="1186"/>
                        <a:pt x="339" y="1525"/>
                        <a:pt x="762" y="1525"/>
                      </a:cubicBezTo>
                      <a:cubicBezTo>
                        <a:pt x="1173" y="1525"/>
                        <a:pt x="1524" y="1186"/>
                        <a:pt x="1524" y="763"/>
                      </a:cubicBezTo>
                      <a:cubicBezTo>
                        <a:pt x="1524" y="339"/>
                        <a:pt x="1173" y="1"/>
                        <a:pt x="762"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0" name="Google Shape;9518;p56"/>
              <p:cNvGrpSpPr/>
              <p:nvPr/>
            </p:nvGrpSpPr>
            <p:grpSpPr>
              <a:xfrm>
                <a:off x="3987771" y="3628874"/>
                <a:ext cx="31499" cy="26993"/>
                <a:chOff x="3987771" y="3628874"/>
                <a:chExt cx="31499" cy="26993"/>
              </a:xfrm>
            </p:grpSpPr>
            <p:sp>
              <p:nvSpPr>
                <p:cNvPr id="1428" name="Google Shape;9519;p56"/>
                <p:cNvSpPr/>
                <p:nvPr/>
              </p:nvSpPr>
              <p:spPr>
                <a:xfrm>
                  <a:off x="3987771" y="3628874"/>
                  <a:ext cx="31499" cy="26993"/>
                </a:xfrm>
                <a:custGeom>
                  <a:avLst/>
                  <a:gdLst/>
                  <a:ahLst/>
                  <a:cxnLst/>
                  <a:rect l="l" t="t" r="r" b="b"/>
                  <a:pathLst>
                    <a:path w="4005" h="3432" extrusionOk="0">
                      <a:moveTo>
                        <a:pt x="2284" y="0"/>
                      </a:moveTo>
                      <a:cubicBezTo>
                        <a:pt x="1865" y="0"/>
                        <a:pt x="1437" y="156"/>
                        <a:pt x="1089" y="504"/>
                      </a:cubicBezTo>
                      <a:cubicBezTo>
                        <a:pt x="0" y="1581"/>
                        <a:pt x="774" y="3432"/>
                        <a:pt x="2299" y="3432"/>
                      </a:cubicBezTo>
                      <a:cubicBezTo>
                        <a:pt x="3242" y="3419"/>
                        <a:pt x="4004" y="2657"/>
                        <a:pt x="4004" y="1714"/>
                      </a:cubicBezTo>
                      <a:cubicBezTo>
                        <a:pt x="4004" y="682"/>
                        <a:pt x="3162" y="0"/>
                        <a:pt x="228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9520;p56"/>
                <p:cNvSpPr/>
                <p:nvPr/>
              </p:nvSpPr>
              <p:spPr>
                <a:xfrm>
                  <a:off x="4000709" y="3638540"/>
                  <a:ext cx="8856" cy="7605"/>
                </a:xfrm>
                <a:custGeom>
                  <a:avLst/>
                  <a:gdLst/>
                  <a:ahLst/>
                  <a:cxnLst/>
                  <a:rect l="l" t="t" r="r" b="b"/>
                  <a:pathLst>
                    <a:path w="1126" h="967" extrusionOk="0">
                      <a:moveTo>
                        <a:pt x="641" y="1"/>
                      </a:moveTo>
                      <a:cubicBezTo>
                        <a:pt x="218" y="1"/>
                        <a:pt x="0" y="521"/>
                        <a:pt x="303" y="823"/>
                      </a:cubicBezTo>
                      <a:cubicBezTo>
                        <a:pt x="402" y="922"/>
                        <a:pt x="524" y="967"/>
                        <a:pt x="643" y="967"/>
                      </a:cubicBezTo>
                      <a:cubicBezTo>
                        <a:pt x="890" y="967"/>
                        <a:pt x="1125" y="778"/>
                        <a:pt x="1125" y="485"/>
                      </a:cubicBezTo>
                      <a:cubicBezTo>
                        <a:pt x="1125" y="219"/>
                        <a:pt x="908" y="1"/>
                        <a:pt x="641"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1" name="Google Shape;9521;p56"/>
              <p:cNvGrpSpPr/>
              <p:nvPr/>
            </p:nvGrpSpPr>
            <p:grpSpPr>
              <a:xfrm>
                <a:off x="4087382" y="3775674"/>
                <a:ext cx="31405" cy="26898"/>
                <a:chOff x="4087382" y="3775674"/>
                <a:chExt cx="31405" cy="26898"/>
              </a:xfrm>
            </p:grpSpPr>
            <p:sp>
              <p:nvSpPr>
                <p:cNvPr id="1426" name="Google Shape;9522;p56"/>
                <p:cNvSpPr/>
                <p:nvPr/>
              </p:nvSpPr>
              <p:spPr>
                <a:xfrm>
                  <a:off x="4087382" y="3775674"/>
                  <a:ext cx="31405" cy="26898"/>
                </a:xfrm>
                <a:custGeom>
                  <a:avLst/>
                  <a:gdLst/>
                  <a:ahLst/>
                  <a:cxnLst/>
                  <a:rect l="l" t="t" r="r" b="b"/>
                  <a:pathLst>
                    <a:path w="3993" h="3420" extrusionOk="0">
                      <a:moveTo>
                        <a:pt x="2273" y="0"/>
                      </a:moveTo>
                      <a:cubicBezTo>
                        <a:pt x="1853" y="0"/>
                        <a:pt x="1425" y="156"/>
                        <a:pt x="1077" y="504"/>
                      </a:cubicBezTo>
                      <a:cubicBezTo>
                        <a:pt x="0" y="1581"/>
                        <a:pt x="750" y="3420"/>
                        <a:pt x="2275" y="3420"/>
                      </a:cubicBezTo>
                      <a:cubicBezTo>
                        <a:pt x="3230" y="3420"/>
                        <a:pt x="3992" y="2658"/>
                        <a:pt x="3992" y="1714"/>
                      </a:cubicBezTo>
                      <a:cubicBezTo>
                        <a:pt x="3992" y="683"/>
                        <a:pt x="3151" y="0"/>
                        <a:pt x="227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9523;p56"/>
                <p:cNvSpPr/>
                <p:nvPr/>
              </p:nvSpPr>
              <p:spPr>
                <a:xfrm>
                  <a:off x="4101460" y="3785348"/>
                  <a:ext cx="7621" cy="7613"/>
                </a:xfrm>
                <a:custGeom>
                  <a:avLst/>
                  <a:gdLst/>
                  <a:ahLst/>
                  <a:cxnLst/>
                  <a:rect l="l" t="t" r="r" b="b"/>
                  <a:pathLst>
                    <a:path w="969" h="968" extrusionOk="0">
                      <a:moveTo>
                        <a:pt x="485" y="0"/>
                      </a:moveTo>
                      <a:cubicBezTo>
                        <a:pt x="219" y="0"/>
                        <a:pt x="1" y="218"/>
                        <a:pt x="1" y="484"/>
                      </a:cubicBezTo>
                      <a:cubicBezTo>
                        <a:pt x="1" y="750"/>
                        <a:pt x="219" y="968"/>
                        <a:pt x="485" y="968"/>
                      </a:cubicBezTo>
                      <a:cubicBezTo>
                        <a:pt x="751" y="968"/>
                        <a:pt x="969" y="750"/>
                        <a:pt x="969" y="484"/>
                      </a:cubicBezTo>
                      <a:cubicBezTo>
                        <a:pt x="969" y="218"/>
                        <a:pt x="751" y="0"/>
                        <a:pt x="48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2" name="Google Shape;9524;p56"/>
              <p:cNvGrpSpPr/>
              <p:nvPr/>
            </p:nvGrpSpPr>
            <p:grpSpPr>
              <a:xfrm>
                <a:off x="4118873" y="3856637"/>
                <a:ext cx="31405" cy="26906"/>
                <a:chOff x="4118873" y="3856637"/>
                <a:chExt cx="31405" cy="26906"/>
              </a:xfrm>
            </p:grpSpPr>
            <p:sp>
              <p:nvSpPr>
                <p:cNvPr id="1424" name="Google Shape;9525;p56"/>
                <p:cNvSpPr/>
                <p:nvPr/>
              </p:nvSpPr>
              <p:spPr>
                <a:xfrm>
                  <a:off x="4118873" y="3856637"/>
                  <a:ext cx="31405" cy="26906"/>
                </a:xfrm>
                <a:custGeom>
                  <a:avLst/>
                  <a:gdLst/>
                  <a:ahLst/>
                  <a:cxnLst/>
                  <a:rect l="l" t="t" r="r" b="b"/>
                  <a:pathLst>
                    <a:path w="3993" h="3421" extrusionOk="0">
                      <a:moveTo>
                        <a:pt x="2273" y="1"/>
                      </a:moveTo>
                      <a:cubicBezTo>
                        <a:pt x="1853" y="1"/>
                        <a:pt x="1425" y="157"/>
                        <a:pt x="1077" y="505"/>
                      </a:cubicBezTo>
                      <a:cubicBezTo>
                        <a:pt x="1" y="1581"/>
                        <a:pt x="763" y="3420"/>
                        <a:pt x="2287" y="3420"/>
                      </a:cubicBezTo>
                      <a:cubicBezTo>
                        <a:pt x="3230" y="3420"/>
                        <a:pt x="3992" y="2658"/>
                        <a:pt x="3992" y="1714"/>
                      </a:cubicBezTo>
                      <a:cubicBezTo>
                        <a:pt x="3992" y="683"/>
                        <a:pt x="3151" y="1"/>
                        <a:pt x="227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9526;p56"/>
                <p:cNvSpPr/>
                <p:nvPr/>
              </p:nvSpPr>
              <p:spPr>
                <a:xfrm>
                  <a:off x="4133046" y="3866310"/>
                  <a:ext cx="7621" cy="7621"/>
                </a:xfrm>
                <a:custGeom>
                  <a:avLst/>
                  <a:gdLst/>
                  <a:ahLst/>
                  <a:cxnLst/>
                  <a:rect l="l" t="t" r="r" b="b"/>
                  <a:pathLst>
                    <a:path w="969" h="969" extrusionOk="0">
                      <a:moveTo>
                        <a:pt x="485" y="1"/>
                      </a:moveTo>
                      <a:cubicBezTo>
                        <a:pt x="219" y="1"/>
                        <a:pt x="1" y="218"/>
                        <a:pt x="1" y="484"/>
                      </a:cubicBezTo>
                      <a:cubicBezTo>
                        <a:pt x="1" y="751"/>
                        <a:pt x="219" y="968"/>
                        <a:pt x="485" y="968"/>
                      </a:cubicBezTo>
                      <a:cubicBezTo>
                        <a:pt x="751" y="968"/>
                        <a:pt x="969" y="751"/>
                        <a:pt x="969" y="484"/>
                      </a:cubicBezTo>
                      <a:cubicBezTo>
                        <a:pt x="969" y="218"/>
                        <a:pt x="751" y="1"/>
                        <a:pt x="48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3" name="Google Shape;9527;p56"/>
              <p:cNvGrpSpPr/>
              <p:nvPr/>
            </p:nvGrpSpPr>
            <p:grpSpPr>
              <a:xfrm>
                <a:off x="4168541" y="3639523"/>
                <a:ext cx="31499" cy="26906"/>
                <a:chOff x="4168541" y="3639523"/>
                <a:chExt cx="31499" cy="26906"/>
              </a:xfrm>
            </p:grpSpPr>
            <p:sp>
              <p:nvSpPr>
                <p:cNvPr id="1422" name="Google Shape;9528;p56"/>
                <p:cNvSpPr/>
                <p:nvPr/>
              </p:nvSpPr>
              <p:spPr>
                <a:xfrm>
                  <a:off x="4168541" y="3639523"/>
                  <a:ext cx="31499" cy="26906"/>
                </a:xfrm>
                <a:custGeom>
                  <a:avLst/>
                  <a:gdLst/>
                  <a:ahLst/>
                  <a:cxnLst/>
                  <a:rect l="l" t="t" r="r" b="b"/>
                  <a:pathLst>
                    <a:path w="4005" h="3421" extrusionOk="0">
                      <a:moveTo>
                        <a:pt x="2284" y="1"/>
                      </a:moveTo>
                      <a:cubicBezTo>
                        <a:pt x="1865" y="1"/>
                        <a:pt x="1437" y="157"/>
                        <a:pt x="1089" y="505"/>
                      </a:cubicBezTo>
                      <a:cubicBezTo>
                        <a:pt x="0" y="1582"/>
                        <a:pt x="774" y="3420"/>
                        <a:pt x="2298" y="3420"/>
                      </a:cubicBezTo>
                      <a:cubicBezTo>
                        <a:pt x="3242" y="3420"/>
                        <a:pt x="4004" y="2658"/>
                        <a:pt x="4004" y="1715"/>
                      </a:cubicBezTo>
                      <a:cubicBezTo>
                        <a:pt x="4004" y="683"/>
                        <a:pt x="3162" y="1"/>
                        <a:pt x="228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9529;p56"/>
                <p:cNvSpPr/>
                <p:nvPr/>
              </p:nvSpPr>
              <p:spPr>
                <a:xfrm>
                  <a:off x="4182713" y="3649197"/>
                  <a:ext cx="7716" cy="7621"/>
                </a:xfrm>
                <a:custGeom>
                  <a:avLst/>
                  <a:gdLst/>
                  <a:ahLst/>
                  <a:cxnLst/>
                  <a:rect l="l" t="t" r="r" b="b"/>
                  <a:pathLst>
                    <a:path w="981" h="969" extrusionOk="0">
                      <a:moveTo>
                        <a:pt x="496" y="1"/>
                      </a:moveTo>
                      <a:cubicBezTo>
                        <a:pt x="218" y="1"/>
                        <a:pt x="0" y="218"/>
                        <a:pt x="0" y="485"/>
                      </a:cubicBezTo>
                      <a:cubicBezTo>
                        <a:pt x="0" y="751"/>
                        <a:pt x="218" y="968"/>
                        <a:pt x="496" y="968"/>
                      </a:cubicBezTo>
                      <a:cubicBezTo>
                        <a:pt x="763" y="968"/>
                        <a:pt x="980" y="751"/>
                        <a:pt x="980" y="485"/>
                      </a:cubicBezTo>
                      <a:cubicBezTo>
                        <a:pt x="980" y="218"/>
                        <a:pt x="763" y="1"/>
                        <a:pt x="496"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4" name="Google Shape;9530;p56"/>
              <p:cNvGrpSpPr/>
              <p:nvPr/>
            </p:nvGrpSpPr>
            <p:grpSpPr>
              <a:xfrm>
                <a:off x="3965789" y="3393545"/>
                <a:ext cx="31405" cy="26945"/>
                <a:chOff x="3965789" y="3393545"/>
                <a:chExt cx="31405" cy="26945"/>
              </a:xfrm>
            </p:grpSpPr>
            <p:sp>
              <p:nvSpPr>
                <p:cNvPr id="1420" name="Google Shape;9531;p56"/>
                <p:cNvSpPr/>
                <p:nvPr/>
              </p:nvSpPr>
              <p:spPr>
                <a:xfrm>
                  <a:off x="3965789" y="3393545"/>
                  <a:ext cx="31405" cy="26945"/>
                </a:xfrm>
                <a:custGeom>
                  <a:avLst/>
                  <a:gdLst/>
                  <a:ahLst/>
                  <a:cxnLst/>
                  <a:rect l="l" t="t" r="r" b="b"/>
                  <a:pathLst>
                    <a:path w="3993" h="3426" extrusionOk="0">
                      <a:moveTo>
                        <a:pt x="2273" y="0"/>
                      </a:moveTo>
                      <a:cubicBezTo>
                        <a:pt x="1854" y="0"/>
                        <a:pt x="1426" y="158"/>
                        <a:pt x="1077" y="510"/>
                      </a:cubicBezTo>
                      <a:cubicBezTo>
                        <a:pt x="1" y="1586"/>
                        <a:pt x="763" y="3425"/>
                        <a:pt x="2287" y="3425"/>
                      </a:cubicBezTo>
                      <a:cubicBezTo>
                        <a:pt x="3231" y="3425"/>
                        <a:pt x="3993" y="2663"/>
                        <a:pt x="3993" y="1720"/>
                      </a:cubicBezTo>
                      <a:cubicBezTo>
                        <a:pt x="3993" y="688"/>
                        <a:pt x="3151" y="0"/>
                        <a:pt x="227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9532;p56"/>
                <p:cNvSpPr/>
                <p:nvPr/>
              </p:nvSpPr>
              <p:spPr>
                <a:xfrm>
                  <a:off x="3978632" y="3403259"/>
                  <a:ext cx="8950" cy="7590"/>
                </a:xfrm>
                <a:custGeom>
                  <a:avLst/>
                  <a:gdLst/>
                  <a:ahLst/>
                  <a:cxnLst/>
                  <a:rect l="l" t="t" r="r" b="b"/>
                  <a:pathLst>
                    <a:path w="1138" h="965" extrusionOk="0">
                      <a:moveTo>
                        <a:pt x="654" y="1"/>
                      </a:moveTo>
                      <a:cubicBezTo>
                        <a:pt x="219" y="1"/>
                        <a:pt x="1" y="509"/>
                        <a:pt x="315" y="823"/>
                      </a:cubicBezTo>
                      <a:cubicBezTo>
                        <a:pt x="413" y="921"/>
                        <a:pt x="533" y="964"/>
                        <a:pt x="651" y="964"/>
                      </a:cubicBezTo>
                      <a:cubicBezTo>
                        <a:pt x="899" y="964"/>
                        <a:pt x="1138" y="772"/>
                        <a:pt x="1138" y="485"/>
                      </a:cubicBezTo>
                      <a:cubicBezTo>
                        <a:pt x="1138" y="206"/>
                        <a:pt x="920" y="1"/>
                        <a:pt x="65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5" name="Google Shape;9533;p56"/>
              <p:cNvGrpSpPr/>
              <p:nvPr/>
            </p:nvGrpSpPr>
            <p:grpSpPr>
              <a:xfrm>
                <a:off x="3925166" y="3491008"/>
                <a:ext cx="31405" cy="27001"/>
                <a:chOff x="3925166" y="3491008"/>
                <a:chExt cx="31405" cy="27001"/>
              </a:xfrm>
            </p:grpSpPr>
            <p:sp>
              <p:nvSpPr>
                <p:cNvPr id="1418" name="Google Shape;9534;p56"/>
                <p:cNvSpPr/>
                <p:nvPr/>
              </p:nvSpPr>
              <p:spPr>
                <a:xfrm>
                  <a:off x="3925166" y="3491008"/>
                  <a:ext cx="31405" cy="27001"/>
                </a:xfrm>
                <a:custGeom>
                  <a:avLst/>
                  <a:gdLst/>
                  <a:ahLst/>
                  <a:cxnLst/>
                  <a:rect l="l" t="t" r="r" b="b"/>
                  <a:pathLst>
                    <a:path w="3993" h="3433" extrusionOk="0">
                      <a:moveTo>
                        <a:pt x="2273" y="1"/>
                      </a:moveTo>
                      <a:cubicBezTo>
                        <a:pt x="1853" y="1"/>
                        <a:pt x="1425" y="157"/>
                        <a:pt x="1077" y="505"/>
                      </a:cubicBezTo>
                      <a:cubicBezTo>
                        <a:pt x="0" y="1582"/>
                        <a:pt x="763" y="3432"/>
                        <a:pt x="2287" y="3432"/>
                      </a:cubicBezTo>
                      <a:cubicBezTo>
                        <a:pt x="3230" y="3432"/>
                        <a:pt x="3992" y="2658"/>
                        <a:pt x="3992" y="1715"/>
                      </a:cubicBezTo>
                      <a:cubicBezTo>
                        <a:pt x="3992" y="683"/>
                        <a:pt x="3151" y="1"/>
                        <a:pt x="227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9535;p56"/>
                <p:cNvSpPr/>
                <p:nvPr/>
              </p:nvSpPr>
              <p:spPr>
                <a:xfrm>
                  <a:off x="3939339" y="3500682"/>
                  <a:ext cx="7621" cy="7621"/>
                </a:xfrm>
                <a:custGeom>
                  <a:avLst/>
                  <a:gdLst/>
                  <a:ahLst/>
                  <a:cxnLst/>
                  <a:rect l="l" t="t" r="r" b="b"/>
                  <a:pathLst>
                    <a:path w="969" h="969" extrusionOk="0">
                      <a:moveTo>
                        <a:pt x="485" y="1"/>
                      </a:moveTo>
                      <a:cubicBezTo>
                        <a:pt x="219" y="1"/>
                        <a:pt x="1" y="218"/>
                        <a:pt x="1" y="485"/>
                      </a:cubicBezTo>
                      <a:cubicBezTo>
                        <a:pt x="1" y="751"/>
                        <a:pt x="219" y="968"/>
                        <a:pt x="485" y="968"/>
                      </a:cubicBezTo>
                      <a:cubicBezTo>
                        <a:pt x="751" y="968"/>
                        <a:pt x="969" y="751"/>
                        <a:pt x="969" y="485"/>
                      </a:cubicBezTo>
                      <a:cubicBezTo>
                        <a:pt x="969" y="218"/>
                        <a:pt x="751" y="1"/>
                        <a:pt x="48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6" name="Google Shape;9536;p56"/>
              <p:cNvGrpSpPr/>
              <p:nvPr/>
            </p:nvGrpSpPr>
            <p:grpSpPr>
              <a:xfrm>
                <a:off x="3682845" y="3340976"/>
                <a:ext cx="31397" cy="26898"/>
                <a:chOff x="3682845" y="3340976"/>
                <a:chExt cx="31397" cy="26898"/>
              </a:xfrm>
            </p:grpSpPr>
            <p:sp>
              <p:nvSpPr>
                <p:cNvPr id="1416" name="Google Shape;9537;p56"/>
                <p:cNvSpPr/>
                <p:nvPr/>
              </p:nvSpPr>
              <p:spPr>
                <a:xfrm>
                  <a:off x="3682845" y="3340976"/>
                  <a:ext cx="31397" cy="26898"/>
                </a:xfrm>
                <a:custGeom>
                  <a:avLst/>
                  <a:gdLst/>
                  <a:ahLst/>
                  <a:cxnLst/>
                  <a:rect l="l" t="t" r="r" b="b"/>
                  <a:pathLst>
                    <a:path w="3992" h="3420" extrusionOk="0">
                      <a:moveTo>
                        <a:pt x="2272" y="0"/>
                      </a:moveTo>
                      <a:cubicBezTo>
                        <a:pt x="1853" y="0"/>
                        <a:pt x="1425" y="156"/>
                        <a:pt x="1077" y="504"/>
                      </a:cubicBezTo>
                      <a:cubicBezTo>
                        <a:pt x="0" y="1581"/>
                        <a:pt x="762" y="3420"/>
                        <a:pt x="2286" y="3420"/>
                      </a:cubicBezTo>
                      <a:cubicBezTo>
                        <a:pt x="3230" y="3420"/>
                        <a:pt x="3992" y="2658"/>
                        <a:pt x="3992" y="1714"/>
                      </a:cubicBezTo>
                      <a:cubicBezTo>
                        <a:pt x="3992" y="683"/>
                        <a:pt x="3150" y="0"/>
                        <a:pt x="227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9538;p56"/>
                <p:cNvSpPr/>
                <p:nvPr/>
              </p:nvSpPr>
              <p:spPr>
                <a:xfrm>
                  <a:off x="3695783" y="3350650"/>
                  <a:ext cx="8856" cy="7645"/>
                </a:xfrm>
                <a:custGeom>
                  <a:avLst/>
                  <a:gdLst/>
                  <a:ahLst/>
                  <a:cxnLst/>
                  <a:rect l="l" t="t" r="r" b="b"/>
                  <a:pathLst>
                    <a:path w="1126" h="972" extrusionOk="0">
                      <a:moveTo>
                        <a:pt x="641" y="0"/>
                      </a:moveTo>
                      <a:cubicBezTo>
                        <a:pt x="206" y="0"/>
                        <a:pt x="0" y="520"/>
                        <a:pt x="303" y="823"/>
                      </a:cubicBezTo>
                      <a:cubicBezTo>
                        <a:pt x="401" y="926"/>
                        <a:pt x="524" y="972"/>
                        <a:pt x="643" y="972"/>
                      </a:cubicBezTo>
                      <a:cubicBezTo>
                        <a:pt x="890" y="972"/>
                        <a:pt x="1125" y="777"/>
                        <a:pt x="1125" y="484"/>
                      </a:cubicBezTo>
                      <a:cubicBezTo>
                        <a:pt x="1125" y="218"/>
                        <a:pt x="907" y="0"/>
                        <a:pt x="641"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7" name="Google Shape;9539;p56"/>
              <p:cNvGrpSpPr/>
              <p:nvPr/>
            </p:nvGrpSpPr>
            <p:grpSpPr>
              <a:xfrm>
                <a:off x="3795393" y="3353725"/>
                <a:ext cx="31499" cy="26993"/>
                <a:chOff x="3795393" y="3353725"/>
                <a:chExt cx="31499" cy="26993"/>
              </a:xfrm>
            </p:grpSpPr>
            <p:sp>
              <p:nvSpPr>
                <p:cNvPr id="1414" name="Google Shape;9540;p56"/>
                <p:cNvSpPr/>
                <p:nvPr/>
              </p:nvSpPr>
              <p:spPr>
                <a:xfrm>
                  <a:off x="3795393" y="3353725"/>
                  <a:ext cx="31499" cy="26993"/>
                </a:xfrm>
                <a:custGeom>
                  <a:avLst/>
                  <a:gdLst/>
                  <a:ahLst/>
                  <a:cxnLst/>
                  <a:rect l="l" t="t" r="r" b="b"/>
                  <a:pathLst>
                    <a:path w="4005" h="3432" extrusionOk="0">
                      <a:moveTo>
                        <a:pt x="2285" y="0"/>
                      </a:moveTo>
                      <a:cubicBezTo>
                        <a:pt x="1865" y="0"/>
                        <a:pt x="1437" y="156"/>
                        <a:pt x="1089" y="504"/>
                      </a:cubicBezTo>
                      <a:cubicBezTo>
                        <a:pt x="0" y="1581"/>
                        <a:pt x="775" y="3432"/>
                        <a:pt x="2299" y="3432"/>
                      </a:cubicBezTo>
                      <a:cubicBezTo>
                        <a:pt x="3242" y="3432"/>
                        <a:pt x="4005" y="2658"/>
                        <a:pt x="4005" y="1714"/>
                      </a:cubicBezTo>
                      <a:cubicBezTo>
                        <a:pt x="4005" y="683"/>
                        <a:pt x="3163" y="0"/>
                        <a:pt x="228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9541;p56"/>
                <p:cNvSpPr/>
                <p:nvPr/>
              </p:nvSpPr>
              <p:spPr>
                <a:xfrm>
                  <a:off x="3809668" y="3363399"/>
                  <a:ext cx="7613" cy="7613"/>
                </a:xfrm>
                <a:custGeom>
                  <a:avLst/>
                  <a:gdLst/>
                  <a:ahLst/>
                  <a:cxnLst/>
                  <a:rect l="l" t="t" r="r" b="b"/>
                  <a:pathLst>
                    <a:path w="968" h="968" extrusionOk="0">
                      <a:moveTo>
                        <a:pt x="484" y="0"/>
                      </a:moveTo>
                      <a:cubicBezTo>
                        <a:pt x="206" y="0"/>
                        <a:pt x="0" y="218"/>
                        <a:pt x="0" y="484"/>
                      </a:cubicBezTo>
                      <a:cubicBezTo>
                        <a:pt x="0" y="750"/>
                        <a:pt x="206" y="968"/>
                        <a:pt x="484" y="968"/>
                      </a:cubicBezTo>
                      <a:cubicBezTo>
                        <a:pt x="750" y="968"/>
                        <a:pt x="968" y="750"/>
                        <a:pt x="968" y="484"/>
                      </a:cubicBezTo>
                      <a:cubicBezTo>
                        <a:pt x="968" y="218"/>
                        <a:pt x="750" y="0"/>
                        <a:pt x="48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8" name="Google Shape;9542;p56"/>
              <p:cNvGrpSpPr/>
              <p:nvPr/>
            </p:nvGrpSpPr>
            <p:grpSpPr>
              <a:xfrm>
                <a:off x="4176909" y="4363221"/>
                <a:ext cx="38924" cy="33316"/>
                <a:chOff x="4176909" y="4363221"/>
                <a:chExt cx="38924" cy="33316"/>
              </a:xfrm>
            </p:grpSpPr>
            <p:sp>
              <p:nvSpPr>
                <p:cNvPr id="1412" name="Google Shape;9543;p56"/>
                <p:cNvSpPr/>
                <p:nvPr/>
              </p:nvSpPr>
              <p:spPr>
                <a:xfrm>
                  <a:off x="4176909" y="4363221"/>
                  <a:ext cx="38924" cy="33316"/>
                </a:xfrm>
                <a:custGeom>
                  <a:avLst/>
                  <a:gdLst/>
                  <a:ahLst/>
                  <a:cxnLst/>
                  <a:rect l="l" t="t" r="r" b="b"/>
                  <a:pathLst>
                    <a:path w="4949" h="4236" extrusionOk="0">
                      <a:moveTo>
                        <a:pt x="2823" y="0"/>
                      </a:moveTo>
                      <a:cubicBezTo>
                        <a:pt x="2301" y="0"/>
                        <a:pt x="1767" y="195"/>
                        <a:pt x="1331" y="631"/>
                      </a:cubicBezTo>
                      <a:cubicBezTo>
                        <a:pt x="1" y="1961"/>
                        <a:pt x="944" y="4236"/>
                        <a:pt x="2831" y="4236"/>
                      </a:cubicBezTo>
                      <a:cubicBezTo>
                        <a:pt x="4005" y="4236"/>
                        <a:pt x="4948" y="3292"/>
                        <a:pt x="4948" y="2119"/>
                      </a:cubicBezTo>
                      <a:cubicBezTo>
                        <a:pt x="4948" y="844"/>
                        <a:pt x="3911" y="0"/>
                        <a:pt x="282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9544;p56"/>
                <p:cNvSpPr/>
                <p:nvPr/>
              </p:nvSpPr>
              <p:spPr>
                <a:xfrm>
                  <a:off x="4192230" y="4372934"/>
                  <a:ext cx="13897" cy="13992"/>
                </a:xfrm>
                <a:custGeom>
                  <a:avLst/>
                  <a:gdLst/>
                  <a:ahLst/>
                  <a:cxnLst/>
                  <a:rect l="l" t="t" r="r" b="b"/>
                  <a:pathLst>
                    <a:path w="1767" h="1779" extrusionOk="0">
                      <a:moveTo>
                        <a:pt x="883" y="1"/>
                      </a:moveTo>
                      <a:cubicBezTo>
                        <a:pt x="399" y="1"/>
                        <a:pt x="0" y="400"/>
                        <a:pt x="0" y="896"/>
                      </a:cubicBezTo>
                      <a:cubicBezTo>
                        <a:pt x="0" y="1380"/>
                        <a:pt x="399" y="1779"/>
                        <a:pt x="883" y="1779"/>
                      </a:cubicBezTo>
                      <a:cubicBezTo>
                        <a:pt x="1379" y="1779"/>
                        <a:pt x="1766" y="1380"/>
                        <a:pt x="1766" y="896"/>
                      </a:cubicBezTo>
                      <a:cubicBezTo>
                        <a:pt x="1766" y="400"/>
                        <a:pt x="1379" y="1"/>
                        <a:pt x="88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9" name="Google Shape;9545;p56"/>
              <p:cNvGrpSpPr/>
              <p:nvPr/>
            </p:nvGrpSpPr>
            <p:grpSpPr>
              <a:xfrm>
                <a:off x="4226191" y="4007660"/>
                <a:ext cx="33560" cy="28770"/>
                <a:chOff x="4226191" y="4007660"/>
                <a:chExt cx="33560" cy="28770"/>
              </a:xfrm>
            </p:grpSpPr>
            <p:sp>
              <p:nvSpPr>
                <p:cNvPr id="1410" name="Google Shape;9546;p56"/>
                <p:cNvSpPr/>
                <p:nvPr/>
              </p:nvSpPr>
              <p:spPr>
                <a:xfrm>
                  <a:off x="4226191" y="4007660"/>
                  <a:ext cx="33560" cy="28770"/>
                </a:xfrm>
                <a:custGeom>
                  <a:avLst/>
                  <a:gdLst/>
                  <a:ahLst/>
                  <a:cxnLst/>
                  <a:rect l="l" t="t" r="r" b="b"/>
                  <a:pathLst>
                    <a:path w="4267" h="3658" extrusionOk="0">
                      <a:moveTo>
                        <a:pt x="2427" y="1"/>
                      </a:moveTo>
                      <a:cubicBezTo>
                        <a:pt x="1980" y="1"/>
                        <a:pt x="1524" y="167"/>
                        <a:pt x="1150" y="537"/>
                      </a:cubicBezTo>
                      <a:cubicBezTo>
                        <a:pt x="1" y="1686"/>
                        <a:pt x="811" y="3645"/>
                        <a:pt x="2444" y="3658"/>
                      </a:cubicBezTo>
                      <a:cubicBezTo>
                        <a:pt x="3436" y="3645"/>
                        <a:pt x="4259" y="2835"/>
                        <a:pt x="4259" y="1843"/>
                      </a:cubicBezTo>
                      <a:cubicBezTo>
                        <a:pt x="4267" y="736"/>
                        <a:pt x="3369" y="1"/>
                        <a:pt x="242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9547;p56"/>
                <p:cNvSpPr/>
                <p:nvPr/>
              </p:nvSpPr>
              <p:spPr>
                <a:xfrm>
                  <a:off x="4239129" y="4017397"/>
                  <a:ext cx="10948" cy="9383"/>
                </a:xfrm>
                <a:custGeom>
                  <a:avLst/>
                  <a:gdLst/>
                  <a:ahLst/>
                  <a:cxnLst/>
                  <a:rect l="l" t="t" r="r" b="b"/>
                  <a:pathLst>
                    <a:path w="1392" h="1193" extrusionOk="0">
                      <a:moveTo>
                        <a:pt x="787" y="0"/>
                      </a:moveTo>
                      <a:cubicBezTo>
                        <a:pt x="267" y="0"/>
                        <a:pt x="1" y="641"/>
                        <a:pt x="376" y="1016"/>
                      </a:cubicBezTo>
                      <a:cubicBezTo>
                        <a:pt x="497" y="1138"/>
                        <a:pt x="647" y="1192"/>
                        <a:pt x="794" y="1192"/>
                      </a:cubicBezTo>
                      <a:cubicBezTo>
                        <a:pt x="1099" y="1192"/>
                        <a:pt x="1392" y="957"/>
                        <a:pt x="1392" y="605"/>
                      </a:cubicBezTo>
                      <a:cubicBezTo>
                        <a:pt x="1392" y="266"/>
                        <a:pt x="1126" y="0"/>
                        <a:pt x="787"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0" name="Google Shape;9548;p56"/>
              <p:cNvGrpSpPr/>
              <p:nvPr/>
            </p:nvGrpSpPr>
            <p:grpSpPr>
              <a:xfrm>
                <a:off x="3597785" y="3377045"/>
                <a:ext cx="33591" cy="28699"/>
                <a:chOff x="3597785" y="3377045"/>
                <a:chExt cx="33591" cy="28699"/>
              </a:xfrm>
            </p:grpSpPr>
            <p:sp>
              <p:nvSpPr>
                <p:cNvPr id="1408" name="Google Shape;9549;p56"/>
                <p:cNvSpPr/>
                <p:nvPr/>
              </p:nvSpPr>
              <p:spPr>
                <a:xfrm>
                  <a:off x="3597785" y="3377045"/>
                  <a:ext cx="33591" cy="28699"/>
                </a:xfrm>
                <a:custGeom>
                  <a:avLst/>
                  <a:gdLst/>
                  <a:ahLst/>
                  <a:cxnLst/>
                  <a:rect l="l" t="t" r="r" b="b"/>
                  <a:pathLst>
                    <a:path w="4271" h="3649" extrusionOk="0">
                      <a:moveTo>
                        <a:pt x="2428" y="0"/>
                      </a:moveTo>
                      <a:cubicBezTo>
                        <a:pt x="1979" y="0"/>
                        <a:pt x="1522" y="167"/>
                        <a:pt x="1150" y="539"/>
                      </a:cubicBezTo>
                      <a:cubicBezTo>
                        <a:pt x="0" y="1676"/>
                        <a:pt x="811" y="3648"/>
                        <a:pt x="2444" y="3648"/>
                      </a:cubicBezTo>
                      <a:cubicBezTo>
                        <a:pt x="3448" y="3648"/>
                        <a:pt x="4259" y="2826"/>
                        <a:pt x="4271" y="1822"/>
                      </a:cubicBezTo>
                      <a:cubicBezTo>
                        <a:pt x="4262" y="726"/>
                        <a:pt x="3364" y="0"/>
                        <a:pt x="242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9550;p56"/>
                <p:cNvSpPr/>
                <p:nvPr/>
              </p:nvSpPr>
              <p:spPr>
                <a:xfrm>
                  <a:off x="3612343" y="3386703"/>
                  <a:ext cx="9328" cy="9336"/>
                </a:xfrm>
                <a:custGeom>
                  <a:avLst/>
                  <a:gdLst/>
                  <a:ahLst/>
                  <a:cxnLst/>
                  <a:rect l="l" t="t" r="r" b="b"/>
                  <a:pathLst>
                    <a:path w="1186" h="1187" extrusionOk="0">
                      <a:moveTo>
                        <a:pt x="593" y="1"/>
                      </a:moveTo>
                      <a:cubicBezTo>
                        <a:pt x="266" y="1"/>
                        <a:pt x="0" y="267"/>
                        <a:pt x="0" y="594"/>
                      </a:cubicBezTo>
                      <a:cubicBezTo>
                        <a:pt x="0" y="920"/>
                        <a:pt x="266" y="1186"/>
                        <a:pt x="593" y="1186"/>
                      </a:cubicBezTo>
                      <a:cubicBezTo>
                        <a:pt x="920" y="1186"/>
                        <a:pt x="1186" y="920"/>
                        <a:pt x="1186" y="594"/>
                      </a:cubicBezTo>
                      <a:cubicBezTo>
                        <a:pt x="1186" y="267"/>
                        <a:pt x="920" y="1"/>
                        <a:pt x="59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1" name="Google Shape;9551;p56"/>
              <p:cNvGrpSpPr/>
              <p:nvPr/>
            </p:nvGrpSpPr>
            <p:grpSpPr>
              <a:xfrm>
                <a:off x="3887870" y="3669796"/>
                <a:ext cx="33591" cy="28692"/>
                <a:chOff x="3887870" y="3669796"/>
                <a:chExt cx="33591" cy="28692"/>
              </a:xfrm>
            </p:grpSpPr>
            <p:sp>
              <p:nvSpPr>
                <p:cNvPr id="1406" name="Google Shape;9552;p56"/>
                <p:cNvSpPr/>
                <p:nvPr/>
              </p:nvSpPr>
              <p:spPr>
                <a:xfrm>
                  <a:off x="3887870" y="3669796"/>
                  <a:ext cx="33591" cy="28692"/>
                </a:xfrm>
                <a:custGeom>
                  <a:avLst/>
                  <a:gdLst/>
                  <a:ahLst/>
                  <a:cxnLst/>
                  <a:rect l="l" t="t" r="r" b="b"/>
                  <a:pathLst>
                    <a:path w="4271" h="3648" extrusionOk="0">
                      <a:moveTo>
                        <a:pt x="2431" y="0"/>
                      </a:moveTo>
                      <a:cubicBezTo>
                        <a:pt x="1981" y="0"/>
                        <a:pt x="1522" y="167"/>
                        <a:pt x="1150" y="539"/>
                      </a:cubicBezTo>
                      <a:cubicBezTo>
                        <a:pt x="1" y="1676"/>
                        <a:pt x="823" y="3648"/>
                        <a:pt x="2444" y="3648"/>
                      </a:cubicBezTo>
                      <a:cubicBezTo>
                        <a:pt x="3448" y="3648"/>
                        <a:pt x="4271" y="2825"/>
                        <a:pt x="4271" y="1821"/>
                      </a:cubicBezTo>
                      <a:cubicBezTo>
                        <a:pt x="4271" y="725"/>
                        <a:pt x="3370" y="0"/>
                        <a:pt x="243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9553;p56"/>
                <p:cNvSpPr/>
                <p:nvPr/>
              </p:nvSpPr>
              <p:spPr>
                <a:xfrm>
                  <a:off x="3902428" y="3679454"/>
                  <a:ext cx="9422" cy="9328"/>
                </a:xfrm>
                <a:custGeom>
                  <a:avLst/>
                  <a:gdLst/>
                  <a:ahLst/>
                  <a:cxnLst/>
                  <a:rect l="l" t="t" r="r" b="b"/>
                  <a:pathLst>
                    <a:path w="1198" h="1186" extrusionOk="0">
                      <a:moveTo>
                        <a:pt x="593" y="1"/>
                      </a:moveTo>
                      <a:cubicBezTo>
                        <a:pt x="266" y="1"/>
                        <a:pt x="0" y="267"/>
                        <a:pt x="0" y="593"/>
                      </a:cubicBezTo>
                      <a:cubicBezTo>
                        <a:pt x="0" y="920"/>
                        <a:pt x="266" y="1186"/>
                        <a:pt x="593" y="1186"/>
                      </a:cubicBezTo>
                      <a:cubicBezTo>
                        <a:pt x="932" y="1186"/>
                        <a:pt x="1198" y="920"/>
                        <a:pt x="1198" y="593"/>
                      </a:cubicBezTo>
                      <a:cubicBezTo>
                        <a:pt x="1198" y="267"/>
                        <a:pt x="932" y="1"/>
                        <a:pt x="59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2" name="Google Shape;9554;p56"/>
              <p:cNvGrpSpPr/>
              <p:nvPr/>
            </p:nvGrpSpPr>
            <p:grpSpPr>
              <a:xfrm>
                <a:off x="3818320" y="3481625"/>
                <a:ext cx="33497" cy="28770"/>
                <a:chOff x="3818320" y="3481625"/>
                <a:chExt cx="33497" cy="28770"/>
              </a:xfrm>
            </p:grpSpPr>
            <p:sp>
              <p:nvSpPr>
                <p:cNvPr id="1404" name="Google Shape;9555;p56"/>
                <p:cNvSpPr/>
                <p:nvPr/>
              </p:nvSpPr>
              <p:spPr>
                <a:xfrm>
                  <a:off x="3818320" y="3481625"/>
                  <a:ext cx="33497" cy="28770"/>
                </a:xfrm>
                <a:custGeom>
                  <a:avLst/>
                  <a:gdLst/>
                  <a:ahLst/>
                  <a:cxnLst/>
                  <a:rect l="l" t="t" r="r" b="b"/>
                  <a:pathLst>
                    <a:path w="4259" h="3658" extrusionOk="0">
                      <a:moveTo>
                        <a:pt x="2421" y="1"/>
                      </a:moveTo>
                      <a:cubicBezTo>
                        <a:pt x="1975" y="1"/>
                        <a:pt x="1520" y="166"/>
                        <a:pt x="1150" y="537"/>
                      </a:cubicBezTo>
                      <a:cubicBezTo>
                        <a:pt x="1" y="1686"/>
                        <a:pt x="811" y="3658"/>
                        <a:pt x="2432" y="3658"/>
                      </a:cubicBezTo>
                      <a:cubicBezTo>
                        <a:pt x="3448" y="3658"/>
                        <a:pt x="4259" y="2835"/>
                        <a:pt x="4259" y="1831"/>
                      </a:cubicBezTo>
                      <a:cubicBezTo>
                        <a:pt x="4259" y="732"/>
                        <a:pt x="3359" y="1"/>
                        <a:pt x="242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9556;p56"/>
                <p:cNvSpPr/>
                <p:nvPr/>
              </p:nvSpPr>
              <p:spPr>
                <a:xfrm>
                  <a:off x="3831258" y="3491362"/>
                  <a:ext cx="10956" cy="9375"/>
                </a:xfrm>
                <a:custGeom>
                  <a:avLst/>
                  <a:gdLst/>
                  <a:ahLst/>
                  <a:cxnLst/>
                  <a:rect l="l" t="t" r="r" b="b"/>
                  <a:pathLst>
                    <a:path w="1393" h="1192" extrusionOk="0">
                      <a:moveTo>
                        <a:pt x="787" y="0"/>
                      </a:moveTo>
                      <a:cubicBezTo>
                        <a:pt x="267" y="0"/>
                        <a:pt x="1" y="641"/>
                        <a:pt x="376" y="1016"/>
                      </a:cubicBezTo>
                      <a:cubicBezTo>
                        <a:pt x="497" y="1137"/>
                        <a:pt x="646" y="1192"/>
                        <a:pt x="792" y="1192"/>
                      </a:cubicBezTo>
                      <a:cubicBezTo>
                        <a:pt x="1098" y="1192"/>
                        <a:pt x="1392" y="953"/>
                        <a:pt x="1392" y="593"/>
                      </a:cubicBezTo>
                      <a:cubicBezTo>
                        <a:pt x="1392" y="266"/>
                        <a:pt x="1126" y="0"/>
                        <a:pt x="787"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3" name="Google Shape;9557;p56"/>
              <p:cNvGrpSpPr/>
              <p:nvPr/>
            </p:nvGrpSpPr>
            <p:grpSpPr>
              <a:xfrm>
                <a:off x="4278139" y="4120948"/>
                <a:ext cx="37492" cy="32129"/>
                <a:chOff x="4278139" y="4120948"/>
                <a:chExt cx="37492" cy="32129"/>
              </a:xfrm>
            </p:grpSpPr>
            <p:sp>
              <p:nvSpPr>
                <p:cNvPr id="1402" name="Google Shape;9558;p56"/>
                <p:cNvSpPr/>
                <p:nvPr/>
              </p:nvSpPr>
              <p:spPr>
                <a:xfrm>
                  <a:off x="4278139" y="4120948"/>
                  <a:ext cx="37492" cy="32129"/>
                </a:xfrm>
                <a:custGeom>
                  <a:avLst/>
                  <a:gdLst/>
                  <a:ahLst/>
                  <a:cxnLst/>
                  <a:rect l="l" t="t" r="r" b="b"/>
                  <a:pathLst>
                    <a:path w="4767" h="4085" extrusionOk="0">
                      <a:moveTo>
                        <a:pt x="2708" y="0"/>
                      </a:moveTo>
                      <a:cubicBezTo>
                        <a:pt x="2207" y="0"/>
                        <a:pt x="1697" y="186"/>
                        <a:pt x="1283" y="600"/>
                      </a:cubicBezTo>
                      <a:cubicBezTo>
                        <a:pt x="1" y="1895"/>
                        <a:pt x="908" y="4084"/>
                        <a:pt x="2722" y="4084"/>
                      </a:cubicBezTo>
                      <a:cubicBezTo>
                        <a:pt x="3847" y="4084"/>
                        <a:pt x="4755" y="3177"/>
                        <a:pt x="4767" y="2052"/>
                      </a:cubicBezTo>
                      <a:cubicBezTo>
                        <a:pt x="4767" y="815"/>
                        <a:pt x="3758" y="0"/>
                        <a:pt x="270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9559;p56"/>
                <p:cNvSpPr/>
                <p:nvPr/>
              </p:nvSpPr>
              <p:spPr>
                <a:xfrm>
                  <a:off x="4290983" y="4130614"/>
                  <a:ext cx="14943" cy="12812"/>
                </a:xfrm>
                <a:custGeom>
                  <a:avLst/>
                  <a:gdLst/>
                  <a:ahLst/>
                  <a:cxnLst/>
                  <a:rect l="l" t="t" r="r" b="b"/>
                  <a:pathLst>
                    <a:path w="1900" h="1629" extrusionOk="0">
                      <a:moveTo>
                        <a:pt x="1089" y="0"/>
                      </a:moveTo>
                      <a:cubicBezTo>
                        <a:pt x="363" y="0"/>
                        <a:pt x="1" y="883"/>
                        <a:pt x="509" y="1391"/>
                      </a:cubicBezTo>
                      <a:cubicBezTo>
                        <a:pt x="673" y="1555"/>
                        <a:pt x="876" y="1629"/>
                        <a:pt x="1076" y="1629"/>
                      </a:cubicBezTo>
                      <a:cubicBezTo>
                        <a:pt x="1495" y="1629"/>
                        <a:pt x="1900" y="1306"/>
                        <a:pt x="1900" y="823"/>
                      </a:cubicBezTo>
                      <a:cubicBezTo>
                        <a:pt x="1900" y="363"/>
                        <a:pt x="1537" y="0"/>
                        <a:pt x="1089"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4" name="Google Shape;9560;p56"/>
              <p:cNvGrpSpPr/>
              <p:nvPr/>
            </p:nvGrpSpPr>
            <p:grpSpPr>
              <a:xfrm>
                <a:off x="4419898" y="3977388"/>
                <a:ext cx="33497" cy="28692"/>
                <a:chOff x="4419898" y="3977388"/>
                <a:chExt cx="33497" cy="28692"/>
              </a:xfrm>
            </p:grpSpPr>
            <p:sp>
              <p:nvSpPr>
                <p:cNvPr id="1400" name="Google Shape;9561;p56"/>
                <p:cNvSpPr/>
                <p:nvPr/>
              </p:nvSpPr>
              <p:spPr>
                <a:xfrm>
                  <a:off x="4419898" y="3977388"/>
                  <a:ext cx="33497" cy="28692"/>
                </a:xfrm>
                <a:custGeom>
                  <a:avLst/>
                  <a:gdLst/>
                  <a:ahLst/>
                  <a:cxnLst/>
                  <a:rect l="l" t="t" r="r" b="b"/>
                  <a:pathLst>
                    <a:path w="4259" h="3648" extrusionOk="0">
                      <a:moveTo>
                        <a:pt x="2426" y="0"/>
                      </a:moveTo>
                      <a:cubicBezTo>
                        <a:pt x="1979" y="0"/>
                        <a:pt x="1522" y="167"/>
                        <a:pt x="1150" y="539"/>
                      </a:cubicBezTo>
                      <a:cubicBezTo>
                        <a:pt x="1" y="1688"/>
                        <a:pt x="811" y="3648"/>
                        <a:pt x="2432" y="3648"/>
                      </a:cubicBezTo>
                      <a:cubicBezTo>
                        <a:pt x="3448" y="3648"/>
                        <a:pt x="4259" y="2837"/>
                        <a:pt x="4259" y="1833"/>
                      </a:cubicBezTo>
                      <a:cubicBezTo>
                        <a:pt x="4259" y="729"/>
                        <a:pt x="3362" y="0"/>
                        <a:pt x="242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9562;p56"/>
                <p:cNvSpPr/>
                <p:nvPr/>
              </p:nvSpPr>
              <p:spPr>
                <a:xfrm>
                  <a:off x="4432742" y="3987046"/>
                  <a:ext cx="11042" cy="9399"/>
                </a:xfrm>
                <a:custGeom>
                  <a:avLst/>
                  <a:gdLst/>
                  <a:ahLst/>
                  <a:cxnLst/>
                  <a:rect l="l" t="t" r="r" b="b"/>
                  <a:pathLst>
                    <a:path w="1404" h="1195" extrusionOk="0">
                      <a:moveTo>
                        <a:pt x="799" y="0"/>
                      </a:moveTo>
                      <a:cubicBezTo>
                        <a:pt x="267" y="0"/>
                        <a:pt x="1" y="641"/>
                        <a:pt x="376" y="1016"/>
                      </a:cubicBezTo>
                      <a:cubicBezTo>
                        <a:pt x="499" y="1139"/>
                        <a:pt x="650" y="1195"/>
                        <a:pt x="799" y="1195"/>
                      </a:cubicBezTo>
                      <a:cubicBezTo>
                        <a:pt x="1104" y="1195"/>
                        <a:pt x="1396" y="963"/>
                        <a:pt x="1404" y="605"/>
                      </a:cubicBezTo>
                      <a:cubicBezTo>
                        <a:pt x="1404" y="266"/>
                        <a:pt x="1138" y="0"/>
                        <a:pt x="799"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5" name="Google Shape;9563;p56"/>
              <p:cNvGrpSpPr/>
              <p:nvPr/>
            </p:nvGrpSpPr>
            <p:grpSpPr>
              <a:xfrm>
                <a:off x="4158930" y="4034684"/>
                <a:ext cx="33497" cy="28762"/>
                <a:chOff x="4158930" y="4034684"/>
                <a:chExt cx="33497" cy="28762"/>
              </a:xfrm>
            </p:grpSpPr>
            <p:sp>
              <p:nvSpPr>
                <p:cNvPr id="1398" name="Google Shape;9564;p56"/>
                <p:cNvSpPr/>
                <p:nvPr/>
              </p:nvSpPr>
              <p:spPr>
                <a:xfrm>
                  <a:off x="4158930" y="4034684"/>
                  <a:ext cx="33497" cy="28762"/>
                </a:xfrm>
                <a:custGeom>
                  <a:avLst/>
                  <a:gdLst/>
                  <a:ahLst/>
                  <a:cxnLst/>
                  <a:rect l="l" t="t" r="r" b="b"/>
                  <a:pathLst>
                    <a:path w="4259" h="3657" extrusionOk="0">
                      <a:moveTo>
                        <a:pt x="2421" y="0"/>
                      </a:moveTo>
                      <a:cubicBezTo>
                        <a:pt x="1974" y="0"/>
                        <a:pt x="1520" y="166"/>
                        <a:pt x="1149" y="536"/>
                      </a:cubicBezTo>
                      <a:cubicBezTo>
                        <a:pt x="0" y="1685"/>
                        <a:pt x="811" y="3645"/>
                        <a:pt x="2432" y="3657"/>
                      </a:cubicBezTo>
                      <a:cubicBezTo>
                        <a:pt x="3436" y="3645"/>
                        <a:pt x="4258" y="2834"/>
                        <a:pt x="4258" y="1830"/>
                      </a:cubicBezTo>
                      <a:cubicBezTo>
                        <a:pt x="4258" y="732"/>
                        <a:pt x="3358" y="0"/>
                        <a:pt x="242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9565;p56"/>
                <p:cNvSpPr/>
                <p:nvPr/>
              </p:nvSpPr>
              <p:spPr>
                <a:xfrm>
                  <a:off x="4173385" y="4044319"/>
                  <a:ext cx="9336" cy="9430"/>
                </a:xfrm>
                <a:custGeom>
                  <a:avLst/>
                  <a:gdLst/>
                  <a:ahLst/>
                  <a:cxnLst/>
                  <a:rect l="l" t="t" r="r" b="b"/>
                  <a:pathLst>
                    <a:path w="1187" h="1199" extrusionOk="0">
                      <a:moveTo>
                        <a:pt x="594" y="1"/>
                      </a:moveTo>
                      <a:cubicBezTo>
                        <a:pt x="267" y="1"/>
                        <a:pt x="1" y="279"/>
                        <a:pt x="1" y="605"/>
                      </a:cubicBezTo>
                      <a:cubicBezTo>
                        <a:pt x="1" y="932"/>
                        <a:pt x="267" y="1198"/>
                        <a:pt x="594" y="1198"/>
                      </a:cubicBezTo>
                      <a:cubicBezTo>
                        <a:pt x="920" y="1198"/>
                        <a:pt x="1186" y="932"/>
                        <a:pt x="1186" y="605"/>
                      </a:cubicBezTo>
                      <a:cubicBezTo>
                        <a:pt x="1186" y="279"/>
                        <a:pt x="920" y="1"/>
                        <a:pt x="59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6" name="Google Shape;9566;p56"/>
              <p:cNvGrpSpPr/>
              <p:nvPr/>
            </p:nvGrpSpPr>
            <p:grpSpPr>
              <a:xfrm>
                <a:off x="4134949" y="3957049"/>
                <a:ext cx="33497" cy="28770"/>
                <a:chOff x="4134949" y="3957049"/>
                <a:chExt cx="33497" cy="28770"/>
              </a:xfrm>
            </p:grpSpPr>
            <p:sp>
              <p:nvSpPr>
                <p:cNvPr id="1396" name="Google Shape;9567;p56"/>
                <p:cNvSpPr/>
                <p:nvPr/>
              </p:nvSpPr>
              <p:spPr>
                <a:xfrm>
                  <a:off x="4134949" y="3957049"/>
                  <a:ext cx="33497" cy="28770"/>
                </a:xfrm>
                <a:custGeom>
                  <a:avLst/>
                  <a:gdLst/>
                  <a:ahLst/>
                  <a:cxnLst/>
                  <a:rect l="l" t="t" r="r" b="b"/>
                  <a:pathLst>
                    <a:path w="4259" h="3658" extrusionOk="0">
                      <a:moveTo>
                        <a:pt x="2421" y="0"/>
                      </a:moveTo>
                      <a:cubicBezTo>
                        <a:pt x="1975" y="0"/>
                        <a:pt x="1520" y="166"/>
                        <a:pt x="1150" y="536"/>
                      </a:cubicBezTo>
                      <a:cubicBezTo>
                        <a:pt x="1" y="1685"/>
                        <a:pt x="811" y="3657"/>
                        <a:pt x="2432" y="3657"/>
                      </a:cubicBezTo>
                      <a:cubicBezTo>
                        <a:pt x="3436" y="3657"/>
                        <a:pt x="4259" y="2834"/>
                        <a:pt x="4259" y="1830"/>
                      </a:cubicBezTo>
                      <a:cubicBezTo>
                        <a:pt x="4259" y="732"/>
                        <a:pt x="3359" y="0"/>
                        <a:pt x="242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9568;p56"/>
                <p:cNvSpPr/>
                <p:nvPr/>
              </p:nvSpPr>
              <p:spPr>
                <a:xfrm>
                  <a:off x="4147793" y="3966778"/>
                  <a:ext cx="10956" cy="9383"/>
                </a:xfrm>
                <a:custGeom>
                  <a:avLst/>
                  <a:gdLst/>
                  <a:ahLst/>
                  <a:cxnLst/>
                  <a:rect l="l" t="t" r="r" b="b"/>
                  <a:pathLst>
                    <a:path w="1393" h="1193" extrusionOk="0">
                      <a:moveTo>
                        <a:pt x="799" y="1"/>
                      </a:moveTo>
                      <a:cubicBezTo>
                        <a:pt x="267" y="1"/>
                        <a:pt x="1" y="642"/>
                        <a:pt x="376" y="1017"/>
                      </a:cubicBezTo>
                      <a:cubicBezTo>
                        <a:pt x="497" y="1138"/>
                        <a:pt x="646" y="1192"/>
                        <a:pt x="792" y="1192"/>
                      </a:cubicBezTo>
                      <a:cubicBezTo>
                        <a:pt x="1098" y="1192"/>
                        <a:pt x="1392" y="954"/>
                        <a:pt x="1392" y="593"/>
                      </a:cubicBezTo>
                      <a:cubicBezTo>
                        <a:pt x="1392" y="267"/>
                        <a:pt x="1126" y="1"/>
                        <a:pt x="799"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7" name="Google Shape;9569;p56"/>
              <p:cNvGrpSpPr/>
              <p:nvPr/>
            </p:nvGrpSpPr>
            <p:grpSpPr>
              <a:xfrm>
                <a:off x="4193653" y="4184403"/>
                <a:ext cx="43580" cy="37264"/>
                <a:chOff x="4193653" y="4184403"/>
                <a:chExt cx="43580" cy="37264"/>
              </a:xfrm>
            </p:grpSpPr>
            <p:sp>
              <p:nvSpPr>
                <p:cNvPr id="1394" name="Google Shape;9570;p56"/>
                <p:cNvSpPr/>
                <p:nvPr/>
              </p:nvSpPr>
              <p:spPr>
                <a:xfrm>
                  <a:off x="4193653" y="4184403"/>
                  <a:ext cx="43580" cy="37264"/>
                </a:xfrm>
                <a:custGeom>
                  <a:avLst/>
                  <a:gdLst/>
                  <a:ahLst/>
                  <a:cxnLst/>
                  <a:rect l="l" t="t" r="r" b="b"/>
                  <a:pathLst>
                    <a:path w="5541" h="4738" extrusionOk="0">
                      <a:moveTo>
                        <a:pt x="3156" y="1"/>
                      </a:moveTo>
                      <a:cubicBezTo>
                        <a:pt x="2575" y="1"/>
                        <a:pt x="1982" y="216"/>
                        <a:pt x="1501" y="698"/>
                      </a:cubicBezTo>
                      <a:cubicBezTo>
                        <a:pt x="1" y="2185"/>
                        <a:pt x="1065" y="4738"/>
                        <a:pt x="3170" y="4738"/>
                      </a:cubicBezTo>
                      <a:cubicBezTo>
                        <a:pt x="4476" y="4738"/>
                        <a:pt x="5529" y="3673"/>
                        <a:pt x="5541" y="2367"/>
                      </a:cubicBezTo>
                      <a:cubicBezTo>
                        <a:pt x="5541" y="943"/>
                        <a:pt x="4373" y="1"/>
                        <a:pt x="315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9571;p56"/>
                <p:cNvSpPr/>
                <p:nvPr/>
              </p:nvSpPr>
              <p:spPr>
                <a:xfrm>
                  <a:off x="4206591" y="4194069"/>
                  <a:ext cx="20944" cy="17948"/>
                </a:xfrm>
                <a:custGeom>
                  <a:avLst/>
                  <a:gdLst/>
                  <a:ahLst/>
                  <a:cxnLst/>
                  <a:rect l="l" t="t" r="r" b="b"/>
                  <a:pathLst>
                    <a:path w="2663" h="2282" extrusionOk="0">
                      <a:moveTo>
                        <a:pt x="1525" y="1"/>
                      </a:moveTo>
                      <a:cubicBezTo>
                        <a:pt x="509" y="1"/>
                        <a:pt x="1" y="1223"/>
                        <a:pt x="714" y="1948"/>
                      </a:cubicBezTo>
                      <a:cubicBezTo>
                        <a:pt x="948" y="2179"/>
                        <a:pt x="1234" y="2282"/>
                        <a:pt x="1514" y="2282"/>
                      </a:cubicBezTo>
                      <a:cubicBezTo>
                        <a:pt x="2101" y="2282"/>
                        <a:pt x="2662" y="1826"/>
                        <a:pt x="2662" y="1138"/>
                      </a:cubicBezTo>
                      <a:cubicBezTo>
                        <a:pt x="2662" y="509"/>
                        <a:pt x="2154" y="1"/>
                        <a:pt x="152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8" name="Google Shape;9572;p56"/>
              <p:cNvGrpSpPr/>
              <p:nvPr/>
            </p:nvGrpSpPr>
            <p:grpSpPr>
              <a:xfrm>
                <a:off x="4343600" y="3943844"/>
                <a:ext cx="43580" cy="37312"/>
                <a:chOff x="4343600" y="3943844"/>
                <a:chExt cx="43580" cy="37312"/>
              </a:xfrm>
            </p:grpSpPr>
            <p:sp>
              <p:nvSpPr>
                <p:cNvPr id="1392" name="Google Shape;9573;p56"/>
                <p:cNvSpPr/>
                <p:nvPr/>
              </p:nvSpPr>
              <p:spPr>
                <a:xfrm>
                  <a:off x="4343600" y="3943844"/>
                  <a:ext cx="43580" cy="37312"/>
                </a:xfrm>
                <a:custGeom>
                  <a:avLst/>
                  <a:gdLst/>
                  <a:ahLst/>
                  <a:cxnLst/>
                  <a:rect l="l" t="t" r="r" b="b"/>
                  <a:pathLst>
                    <a:path w="5541" h="4744" extrusionOk="0">
                      <a:moveTo>
                        <a:pt x="3156" y="1"/>
                      </a:moveTo>
                      <a:cubicBezTo>
                        <a:pt x="2574" y="1"/>
                        <a:pt x="1982" y="218"/>
                        <a:pt x="1500" y="703"/>
                      </a:cubicBezTo>
                      <a:cubicBezTo>
                        <a:pt x="0" y="2191"/>
                        <a:pt x="1065" y="4743"/>
                        <a:pt x="3169" y="4743"/>
                      </a:cubicBezTo>
                      <a:cubicBezTo>
                        <a:pt x="4476" y="4731"/>
                        <a:pt x="5528" y="3679"/>
                        <a:pt x="5540" y="2372"/>
                      </a:cubicBezTo>
                      <a:cubicBezTo>
                        <a:pt x="5540" y="949"/>
                        <a:pt x="4373" y="1"/>
                        <a:pt x="315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9574;p56"/>
                <p:cNvSpPr/>
                <p:nvPr/>
              </p:nvSpPr>
              <p:spPr>
                <a:xfrm>
                  <a:off x="4359581" y="3953557"/>
                  <a:ext cx="17893" cy="17893"/>
                </a:xfrm>
                <a:custGeom>
                  <a:avLst/>
                  <a:gdLst/>
                  <a:ahLst/>
                  <a:cxnLst/>
                  <a:rect l="l" t="t" r="r" b="b"/>
                  <a:pathLst>
                    <a:path w="2275" h="2275" extrusionOk="0">
                      <a:moveTo>
                        <a:pt x="1137" y="0"/>
                      </a:moveTo>
                      <a:cubicBezTo>
                        <a:pt x="508" y="0"/>
                        <a:pt x="0" y="508"/>
                        <a:pt x="0" y="1137"/>
                      </a:cubicBezTo>
                      <a:cubicBezTo>
                        <a:pt x="0" y="1766"/>
                        <a:pt x="508" y="2274"/>
                        <a:pt x="1137" y="2274"/>
                      </a:cubicBezTo>
                      <a:cubicBezTo>
                        <a:pt x="1766" y="2274"/>
                        <a:pt x="2275" y="1766"/>
                        <a:pt x="2275" y="1137"/>
                      </a:cubicBezTo>
                      <a:cubicBezTo>
                        <a:pt x="2275" y="508"/>
                        <a:pt x="1766" y="0"/>
                        <a:pt x="1137"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9" name="Google Shape;9575;p56"/>
              <p:cNvGrpSpPr/>
              <p:nvPr/>
            </p:nvGrpSpPr>
            <p:grpSpPr>
              <a:xfrm>
                <a:off x="4172339" y="3381693"/>
                <a:ext cx="31499" cy="27001"/>
                <a:chOff x="4172339" y="3381693"/>
                <a:chExt cx="31499" cy="27001"/>
              </a:xfrm>
            </p:grpSpPr>
            <p:sp>
              <p:nvSpPr>
                <p:cNvPr id="1390" name="Google Shape;9576;p56"/>
                <p:cNvSpPr/>
                <p:nvPr/>
              </p:nvSpPr>
              <p:spPr>
                <a:xfrm>
                  <a:off x="4172339" y="3381693"/>
                  <a:ext cx="31499" cy="27001"/>
                </a:xfrm>
                <a:custGeom>
                  <a:avLst/>
                  <a:gdLst/>
                  <a:ahLst/>
                  <a:cxnLst/>
                  <a:rect l="l" t="t" r="r" b="b"/>
                  <a:pathLst>
                    <a:path w="4005" h="3433" extrusionOk="0">
                      <a:moveTo>
                        <a:pt x="2285" y="1"/>
                      </a:moveTo>
                      <a:cubicBezTo>
                        <a:pt x="1866" y="1"/>
                        <a:pt x="1438" y="157"/>
                        <a:pt x="1090" y="505"/>
                      </a:cubicBezTo>
                      <a:cubicBezTo>
                        <a:pt x="1" y="1581"/>
                        <a:pt x="775" y="3420"/>
                        <a:pt x="2299" y="3432"/>
                      </a:cubicBezTo>
                      <a:cubicBezTo>
                        <a:pt x="3243" y="3420"/>
                        <a:pt x="4005" y="2658"/>
                        <a:pt x="4005" y="1714"/>
                      </a:cubicBezTo>
                      <a:cubicBezTo>
                        <a:pt x="4005" y="683"/>
                        <a:pt x="3163" y="1"/>
                        <a:pt x="228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9577;p56"/>
                <p:cNvSpPr/>
                <p:nvPr/>
              </p:nvSpPr>
              <p:spPr>
                <a:xfrm>
                  <a:off x="4185285" y="3391367"/>
                  <a:ext cx="8856" cy="7605"/>
                </a:xfrm>
                <a:custGeom>
                  <a:avLst/>
                  <a:gdLst/>
                  <a:ahLst/>
                  <a:cxnLst/>
                  <a:rect l="l" t="t" r="r" b="b"/>
                  <a:pathLst>
                    <a:path w="1126" h="967" extrusionOk="0">
                      <a:moveTo>
                        <a:pt x="653" y="1"/>
                      </a:moveTo>
                      <a:cubicBezTo>
                        <a:pt x="218" y="1"/>
                        <a:pt x="0" y="521"/>
                        <a:pt x="302" y="823"/>
                      </a:cubicBezTo>
                      <a:cubicBezTo>
                        <a:pt x="401" y="922"/>
                        <a:pt x="523" y="967"/>
                        <a:pt x="643" y="967"/>
                      </a:cubicBezTo>
                      <a:cubicBezTo>
                        <a:pt x="889" y="967"/>
                        <a:pt x="1125" y="778"/>
                        <a:pt x="1125" y="484"/>
                      </a:cubicBezTo>
                      <a:cubicBezTo>
                        <a:pt x="1125" y="218"/>
                        <a:pt x="919" y="1"/>
                        <a:pt x="65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2" name="Group 1"/>
          <p:cNvGrpSpPr/>
          <p:nvPr/>
        </p:nvGrpSpPr>
        <p:grpSpPr>
          <a:xfrm>
            <a:off x="0" y="5686947"/>
            <a:ext cx="11077907" cy="1171560"/>
            <a:chOff x="-171369" y="5204474"/>
            <a:chExt cx="12909475" cy="834284"/>
          </a:xfrm>
          <a:solidFill>
            <a:schemeClr val="accent1">
              <a:lumMod val="75000"/>
            </a:schemeClr>
          </a:solidFill>
        </p:grpSpPr>
        <p:sp>
          <p:nvSpPr>
            <p:cNvPr id="2164" name="Rectangle 2163"/>
            <p:cNvSpPr/>
            <p:nvPr/>
          </p:nvSpPr>
          <p:spPr>
            <a:xfrm>
              <a:off x="-171369" y="5204474"/>
              <a:ext cx="1274640" cy="834273"/>
            </a:xfrm>
            <a:prstGeom prst="rect">
              <a:avLst/>
            </a:prstGeom>
            <a:grp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65" name="Rectangle 2164"/>
            <p:cNvSpPr/>
            <p:nvPr/>
          </p:nvSpPr>
          <p:spPr>
            <a:xfrm>
              <a:off x="4956881" y="5204485"/>
              <a:ext cx="1296715" cy="834263"/>
            </a:xfrm>
            <a:prstGeom prst="rect">
              <a:avLst/>
            </a:prstGeom>
            <a:grp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6" name="Rectangle 2165"/>
            <p:cNvSpPr/>
            <p:nvPr/>
          </p:nvSpPr>
          <p:spPr>
            <a:xfrm>
              <a:off x="6261404" y="5204485"/>
              <a:ext cx="1296715" cy="834263"/>
            </a:xfrm>
            <a:prstGeom prst="rect">
              <a:avLst/>
            </a:prstGeom>
            <a:grp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7" name="Rectangle 2166"/>
            <p:cNvSpPr/>
            <p:nvPr/>
          </p:nvSpPr>
          <p:spPr>
            <a:xfrm>
              <a:off x="7565512" y="5204485"/>
              <a:ext cx="1296715" cy="834263"/>
            </a:xfrm>
            <a:prstGeom prst="rect">
              <a:avLst/>
            </a:prstGeom>
            <a:grp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8" name="Rectangle 2167"/>
            <p:cNvSpPr/>
            <p:nvPr/>
          </p:nvSpPr>
          <p:spPr>
            <a:xfrm>
              <a:off x="3690647" y="5204485"/>
              <a:ext cx="1296715" cy="834263"/>
            </a:xfrm>
            <a:prstGeom prst="rect">
              <a:avLst/>
            </a:prstGeom>
            <a:grp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9" name="Rectangle 2168"/>
            <p:cNvSpPr/>
            <p:nvPr/>
          </p:nvSpPr>
          <p:spPr>
            <a:xfrm>
              <a:off x="10136868" y="5209110"/>
              <a:ext cx="1296715" cy="829285"/>
            </a:xfrm>
            <a:prstGeom prst="rect">
              <a:avLst/>
            </a:prstGeom>
            <a:grp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0" name="Rectangle 2169"/>
            <p:cNvSpPr/>
            <p:nvPr/>
          </p:nvSpPr>
          <p:spPr>
            <a:xfrm>
              <a:off x="11441391" y="5209111"/>
              <a:ext cx="1296715" cy="829285"/>
            </a:xfrm>
            <a:prstGeom prst="rect">
              <a:avLst/>
            </a:prstGeom>
            <a:grp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2" name="Rectangle 2171"/>
            <p:cNvSpPr/>
            <p:nvPr/>
          </p:nvSpPr>
          <p:spPr>
            <a:xfrm>
              <a:off x="8870633" y="5209110"/>
              <a:ext cx="1296715" cy="829285"/>
            </a:xfrm>
            <a:prstGeom prst="rect">
              <a:avLst/>
            </a:prstGeom>
            <a:grp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3" name="Rectangle 2172"/>
            <p:cNvSpPr/>
            <p:nvPr/>
          </p:nvSpPr>
          <p:spPr>
            <a:xfrm>
              <a:off x="1103271" y="5204485"/>
              <a:ext cx="1296715" cy="834263"/>
            </a:xfrm>
            <a:prstGeom prst="rect">
              <a:avLst/>
            </a:prstGeom>
            <a:grp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4" name="Rectangle 2173"/>
            <p:cNvSpPr/>
            <p:nvPr/>
          </p:nvSpPr>
          <p:spPr>
            <a:xfrm>
              <a:off x="2386163" y="5204494"/>
              <a:ext cx="1296715" cy="834264"/>
            </a:xfrm>
            <a:prstGeom prst="rect">
              <a:avLst/>
            </a:prstGeom>
            <a:grp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Box 2"/>
          <p:cNvSpPr txBox="1"/>
          <p:nvPr/>
        </p:nvSpPr>
        <p:spPr>
          <a:xfrm>
            <a:off x="148951" y="5693457"/>
            <a:ext cx="632012" cy="1200329"/>
          </a:xfrm>
          <a:prstGeom prst="rect">
            <a:avLst/>
          </a:prstGeom>
          <a:noFill/>
        </p:spPr>
        <p:txBody>
          <a:bodyPr wrap="square" rtlCol="0">
            <a:spAutoFit/>
          </a:bodyPr>
          <a:lstStyle/>
          <a:p>
            <a:r>
              <a:rPr lang="en-US" sz="7200" dirty="0">
                <a:solidFill>
                  <a:schemeClr val="bg1"/>
                </a:solidFill>
              </a:rPr>
              <a:t>B</a:t>
            </a:r>
          </a:p>
        </p:txBody>
      </p:sp>
      <p:sp>
        <p:nvSpPr>
          <p:cNvPr id="4" name="TextBox 3"/>
          <p:cNvSpPr txBox="1"/>
          <p:nvPr/>
        </p:nvSpPr>
        <p:spPr>
          <a:xfrm>
            <a:off x="1316932" y="5693457"/>
            <a:ext cx="570375" cy="1200329"/>
          </a:xfrm>
          <a:prstGeom prst="rect">
            <a:avLst/>
          </a:prstGeom>
          <a:noFill/>
        </p:spPr>
        <p:txBody>
          <a:bodyPr wrap="square" rtlCol="0">
            <a:spAutoFit/>
          </a:bodyPr>
          <a:lstStyle/>
          <a:p>
            <a:r>
              <a:rPr lang="en-US" sz="7200" dirty="0">
                <a:solidFill>
                  <a:schemeClr val="bg1"/>
                </a:solidFill>
              </a:rPr>
              <a:t>L</a:t>
            </a:r>
          </a:p>
        </p:txBody>
      </p:sp>
      <p:sp>
        <p:nvSpPr>
          <p:cNvPr id="5" name="TextBox 4"/>
          <p:cNvSpPr txBox="1"/>
          <p:nvPr/>
        </p:nvSpPr>
        <p:spPr>
          <a:xfrm>
            <a:off x="2272948" y="5693457"/>
            <a:ext cx="805762" cy="1200329"/>
          </a:xfrm>
          <a:prstGeom prst="rect">
            <a:avLst/>
          </a:prstGeom>
          <a:noFill/>
        </p:spPr>
        <p:txBody>
          <a:bodyPr wrap="square" rtlCol="0">
            <a:spAutoFit/>
          </a:bodyPr>
          <a:lstStyle/>
          <a:p>
            <a:r>
              <a:rPr lang="en-US" sz="7200" dirty="0">
                <a:solidFill>
                  <a:schemeClr val="bg1"/>
                </a:solidFill>
              </a:rPr>
              <a:t>O</a:t>
            </a:r>
          </a:p>
        </p:txBody>
      </p:sp>
      <p:sp>
        <p:nvSpPr>
          <p:cNvPr id="6" name="TextBox 5"/>
          <p:cNvSpPr txBox="1"/>
          <p:nvPr/>
        </p:nvSpPr>
        <p:spPr>
          <a:xfrm>
            <a:off x="3456462" y="5727700"/>
            <a:ext cx="636716" cy="1200329"/>
          </a:xfrm>
          <a:prstGeom prst="rect">
            <a:avLst/>
          </a:prstGeom>
          <a:noFill/>
        </p:spPr>
        <p:txBody>
          <a:bodyPr wrap="square" rtlCol="0">
            <a:spAutoFit/>
          </a:bodyPr>
          <a:lstStyle/>
          <a:p>
            <a:r>
              <a:rPr lang="en-US" sz="7200" dirty="0">
                <a:solidFill>
                  <a:schemeClr val="bg1"/>
                </a:solidFill>
              </a:rPr>
              <a:t>C</a:t>
            </a:r>
          </a:p>
        </p:txBody>
      </p:sp>
      <p:sp>
        <p:nvSpPr>
          <p:cNvPr id="7" name="TextBox 6"/>
          <p:cNvSpPr txBox="1"/>
          <p:nvPr/>
        </p:nvSpPr>
        <p:spPr>
          <a:xfrm>
            <a:off x="4545686" y="5755289"/>
            <a:ext cx="779589" cy="1200329"/>
          </a:xfrm>
          <a:prstGeom prst="rect">
            <a:avLst/>
          </a:prstGeom>
          <a:noFill/>
        </p:spPr>
        <p:txBody>
          <a:bodyPr wrap="square" rtlCol="0">
            <a:spAutoFit/>
          </a:bodyPr>
          <a:lstStyle/>
          <a:p>
            <a:r>
              <a:rPr lang="en-US" sz="7200" dirty="0">
                <a:solidFill>
                  <a:schemeClr val="bg1"/>
                </a:solidFill>
              </a:rPr>
              <a:t>K</a:t>
            </a:r>
          </a:p>
        </p:txBody>
      </p:sp>
      <p:sp>
        <p:nvSpPr>
          <p:cNvPr id="8" name="TextBox 7"/>
          <p:cNvSpPr txBox="1"/>
          <p:nvPr/>
        </p:nvSpPr>
        <p:spPr>
          <a:xfrm>
            <a:off x="5633896" y="5709640"/>
            <a:ext cx="933087" cy="1200329"/>
          </a:xfrm>
          <a:prstGeom prst="rect">
            <a:avLst/>
          </a:prstGeom>
          <a:noFill/>
        </p:spPr>
        <p:txBody>
          <a:bodyPr wrap="square" rtlCol="0">
            <a:spAutoFit/>
          </a:bodyPr>
          <a:lstStyle/>
          <a:p>
            <a:r>
              <a:rPr lang="en-US" sz="7200" dirty="0">
                <a:solidFill>
                  <a:schemeClr val="bg1"/>
                </a:solidFill>
              </a:rPr>
              <a:t>C</a:t>
            </a:r>
          </a:p>
        </p:txBody>
      </p:sp>
      <p:sp>
        <p:nvSpPr>
          <p:cNvPr id="9" name="TextBox 8"/>
          <p:cNvSpPr txBox="1"/>
          <p:nvPr/>
        </p:nvSpPr>
        <p:spPr>
          <a:xfrm>
            <a:off x="6877695" y="5706116"/>
            <a:ext cx="572866" cy="1200329"/>
          </a:xfrm>
          <a:prstGeom prst="rect">
            <a:avLst/>
          </a:prstGeom>
          <a:noFill/>
        </p:spPr>
        <p:txBody>
          <a:bodyPr wrap="square" rtlCol="0">
            <a:spAutoFit/>
          </a:bodyPr>
          <a:lstStyle/>
          <a:p>
            <a:r>
              <a:rPr lang="en-US" sz="7200" dirty="0">
                <a:solidFill>
                  <a:schemeClr val="bg1"/>
                </a:solidFill>
              </a:rPr>
              <a:t>H</a:t>
            </a:r>
          </a:p>
        </p:txBody>
      </p:sp>
      <p:sp>
        <p:nvSpPr>
          <p:cNvPr id="10" name="TextBox 9"/>
          <p:cNvSpPr txBox="1"/>
          <p:nvPr/>
        </p:nvSpPr>
        <p:spPr>
          <a:xfrm>
            <a:off x="7911715" y="5657668"/>
            <a:ext cx="997050" cy="1200329"/>
          </a:xfrm>
          <a:prstGeom prst="rect">
            <a:avLst/>
          </a:prstGeom>
          <a:noFill/>
        </p:spPr>
        <p:txBody>
          <a:bodyPr wrap="square" rtlCol="0">
            <a:spAutoFit/>
          </a:bodyPr>
          <a:lstStyle/>
          <a:p>
            <a:r>
              <a:rPr lang="en-US" sz="7200" dirty="0">
                <a:solidFill>
                  <a:schemeClr val="bg1"/>
                </a:solidFill>
              </a:rPr>
              <a:t>A</a:t>
            </a:r>
          </a:p>
        </p:txBody>
      </p:sp>
      <p:sp>
        <p:nvSpPr>
          <p:cNvPr id="11" name="TextBox 10"/>
          <p:cNvSpPr txBox="1"/>
          <p:nvPr/>
        </p:nvSpPr>
        <p:spPr>
          <a:xfrm>
            <a:off x="9174035" y="5672554"/>
            <a:ext cx="708985" cy="1200329"/>
          </a:xfrm>
          <a:prstGeom prst="rect">
            <a:avLst/>
          </a:prstGeom>
          <a:noFill/>
        </p:spPr>
        <p:txBody>
          <a:bodyPr wrap="square" rtlCol="0">
            <a:spAutoFit/>
          </a:bodyPr>
          <a:lstStyle/>
          <a:p>
            <a:r>
              <a:rPr lang="en-US" sz="7200" dirty="0">
                <a:solidFill>
                  <a:schemeClr val="bg1"/>
                </a:solidFill>
              </a:rPr>
              <a:t>I</a:t>
            </a:r>
          </a:p>
        </p:txBody>
      </p:sp>
      <p:sp>
        <p:nvSpPr>
          <p:cNvPr id="12" name="TextBox 11"/>
          <p:cNvSpPr txBox="1"/>
          <p:nvPr/>
        </p:nvSpPr>
        <p:spPr>
          <a:xfrm>
            <a:off x="10150753" y="5706115"/>
            <a:ext cx="730558" cy="1200329"/>
          </a:xfrm>
          <a:prstGeom prst="rect">
            <a:avLst/>
          </a:prstGeom>
          <a:noFill/>
        </p:spPr>
        <p:txBody>
          <a:bodyPr wrap="square" rtlCol="0">
            <a:spAutoFit/>
          </a:bodyPr>
          <a:lstStyle/>
          <a:p>
            <a:r>
              <a:rPr lang="en-US" sz="7200" dirty="0">
                <a:solidFill>
                  <a:schemeClr val="bg1"/>
                </a:solidFill>
              </a:rPr>
              <a:t>N</a:t>
            </a:r>
          </a:p>
        </p:txBody>
      </p:sp>
      <p:grpSp>
        <p:nvGrpSpPr>
          <p:cNvPr id="2143" name="Google Shape;12951;p62"/>
          <p:cNvGrpSpPr/>
          <p:nvPr/>
        </p:nvGrpSpPr>
        <p:grpSpPr>
          <a:xfrm rot="992712">
            <a:off x="10675078" y="5310444"/>
            <a:ext cx="751349" cy="669140"/>
            <a:chOff x="3486572" y="2433470"/>
            <a:chExt cx="379328" cy="281738"/>
          </a:xfrm>
        </p:grpSpPr>
        <p:sp>
          <p:nvSpPr>
            <p:cNvPr id="2144" name="Google Shape;12952;p62"/>
            <p:cNvSpPr/>
            <p:nvPr/>
          </p:nvSpPr>
          <p:spPr>
            <a:xfrm>
              <a:off x="3549217" y="2556544"/>
              <a:ext cx="253724" cy="139858"/>
            </a:xfrm>
            <a:custGeom>
              <a:avLst/>
              <a:gdLst/>
              <a:ahLst/>
              <a:cxnLst/>
              <a:rect l="l" t="t" r="r" b="b"/>
              <a:pathLst>
                <a:path w="16946" h="9341" extrusionOk="0">
                  <a:moveTo>
                    <a:pt x="0" y="1"/>
                  </a:moveTo>
                  <a:lnTo>
                    <a:pt x="0" y="6371"/>
                  </a:lnTo>
                  <a:cubicBezTo>
                    <a:pt x="2447" y="8323"/>
                    <a:pt x="5443" y="9341"/>
                    <a:pt x="8469" y="9341"/>
                  </a:cubicBezTo>
                  <a:cubicBezTo>
                    <a:pt x="10071" y="9341"/>
                    <a:pt x="11682" y="9056"/>
                    <a:pt x="13224" y="8474"/>
                  </a:cubicBezTo>
                  <a:cubicBezTo>
                    <a:pt x="13498" y="8389"/>
                    <a:pt x="13771" y="8284"/>
                    <a:pt x="14023" y="8158"/>
                  </a:cubicBezTo>
                  <a:cubicBezTo>
                    <a:pt x="15075" y="7696"/>
                    <a:pt x="16042" y="7086"/>
                    <a:pt x="16946" y="6371"/>
                  </a:cubicBezTo>
                  <a:lnTo>
                    <a:pt x="16946" y="1"/>
                  </a:lnTo>
                  <a:close/>
                </a:path>
              </a:pathLst>
            </a:custGeom>
            <a:solidFill>
              <a:srgbClr val="3B53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12953;p62"/>
            <p:cNvSpPr/>
            <p:nvPr/>
          </p:nvSpPr>
          <p:spPr>
            <a:xfrm>
              <a:off x="3549532" y="2556544"/>
              <a:ext cx="62016" cy="129392"/>
            </a:xfrm>
            <a:custGeom>
              <a:avLst/>
              <a:gdLst/>
              <a:ahLst/>
              <a:cxnLst/>
              <a:rect l="l" t="t" r="r" b="b"/>
              <a:pathLst>
                <a:path w="4142" h="8642" extrusionOk="0">
                  <a:moveTo>
                    <a:pt x="0" y="1"/>
                  </a:moveTo>
                  <a:lnTo>
                    <a:pt x="0" y="6371"/>
                  </a:lnTo>
                  <a:cubicBezTo>
                    <a:pt x="1241" y="7359"/>
                    <a:pt x="2649" y="8137"/>
                    <a:pt x="4142" y="8642"/>
                  </a:cubicBezTo>
                  <a:lnTo>
                    <a:pt x="4142" y="1"/>
                  </a:lnTo>
                  <a:close/>
                </a:path>
              </a:pathLst>
            </a:custGeom>
            <a:solidFill>
              <a:srgbClr val="203B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12954;p62"/>
            <p:cNvSpPr/>
            <p:nvPr/>
          </p:nvSpPr>
          <p:spPr>
            <a:xfrm>
              <a:off x="3746734" y="2570079"/>
              <a:ext cx="12921" cy="113342"/>
            </a:xfrm>
            <a:custGeom>
              <a:avLst/>
              <a:gdLst/>
              <a:ahLst/>
              <a:cxnLst/>
              <a:rect l="l" t="t" r="r" b="b"/>
              <a:pathLst>
                <a:path w="863" h="7570" extrusionOk="0">
                  <a:moveTo>
                    <a:pt x="432" y="1"/>
                  </a:moveTo>
                  <a:cubicBezTo>
                    <a:pt x="216" y="1"/>
                    <a:pt x="1" y="148"/>
                    <a:pt x="32" y="442"/>
                  </a:cubicBezTo>
                  <a:lnTo>
                    <a:pt x="32" y="7570"/>
                  </a:lnTo>
                  <a:cubicBezTo>
                    <a:pt x="306" y="7485"/>
                    <a:pt x="579" y="7380"/>
                    <a:pt x="831" y="7254"/>
                  </a:cubicBezTo>
                  <a:lnTo>
                    <a:pt x="831" y="442"/>
                  </a:lnTo>
                  <a:cubicBezTo>
                    <a:pt x="863" y="148"/>
                    <a:pt x="647" y="1"/>
                    <a:pt x="432" y="1"/>
                  </a:cubicBezTo>
                  <a:close/>
                </a:path>
              </a:pathLst>
            </a:custGeom>
            <a:solidFill>
              <a:srgbClr val="203B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12955;p62"/>
            <p:cNvSpPr/>
            <p:nvPr/>
          </p:nvSpPr>
          <p:spPr>
            <a:xfrm>
              <a:off x="3549532" y="2556544"/>
              <a:ext cx="253410" cy="56057"/>
            </a:xfrm>
            <a:custGeom>
              <a:avLst/>
              <a:gdLst/>
              <a:ahLst/>
              <a:cxnLst/>
              <a:rect l="l" t="t" r="r" b="b"/>
              <a:pathLst>
                <a:path w="16925" h="3744" extrusionOk="0">
                  <a:moveTo>
                    <a:pt x="0" y="1"/>
                  </a:moveTo>
                  <a:lnTo>
                    <a:pt x="0" y="526"/>
                  </a:lnTo>
                  <a:lnTo>
                    <a:pt x="8452" y="3743"/>
                  </a:lnTo>
                  <a:lnTo>
                    <a:pt x="16925" y="526"/>
                  </a:lnTo>
                  <a:lnTo>
                    <a:pt x="16925" y="1"/>
                  </a:lnTo>
                  <a:close/>
                </a:path>
              </a:pathLst>
            </a:custGeom>
            <a:solidFill>
              <a:srgbClr val="203B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12956;p62"/>
            <p:cNvSpPr/>
            <p:nvPr/>
          </p:nvSpPr>
          <p:spPr>
            <a:xfrm>
              <a:off x="3486572" y="2433470"/>
              <a:ext cx="379328" cy="171255"/>
            </a:xfrm>
            <a:custGeom>
              <a:avLst/>
              <a:gdLst/>
              <a:ahLst/>
              <a:cxnLst/>
              <a:rect l="l" t="t" r="r" b="b"/>
              <a:pathLst>
                <a:path w="25335" h="11438" extrusionOk="0">
                  <a:moveTo>
                    <a:pt x="12657" y="0"/>
                  </a:moveTo>
                  <a:lnTo>
                    <a:pt x="0" y="4836"/>
                  </a:lnTo>
                  <a:lnTo>
                    <a:pt x="0" y="6623"/>
                  </a:lnTo>
                  <a:lnTo>
                    <a:pt x="12657" y="11437"/>
                  </a:lnTo>
                  <a:lnTo>
                    <a:pt x="25335" y="6623"/>
                  </a:lnTo>
                  <a:lnTo>
                    <a:pt x="25335" y="4836"/>
                  </a:lnTo>
                  <a:lnTo>
                    <a:pt x="12657" y="0"/>
                  </a:lnTo>
                  <a:close/>
                </a:path>
              </a:pathLst>
            </a:custGeom>
            <a:solidFill>
              <a:srgbClr val="3B53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12957;p62"/>
            <p:cNvSpPr/>
            <p:nvPr/>
          </p:nvSpPr>
          <p:spPr>
            <a:xfrm>
              <a:off x="3486572" y="2505862"/>
              <a:ext cx="189507" cy="98863"/>
            </a:xfrm>
            <a:custGeom>
              <a:avLst/>
              <a:gdLst/>
              <a:ahLst/>
              <a:cxnLst/>
              <a:rect l="l" t="t" r="r" b="b"/>
              <a:pathLst>
                <a:path w="12657" h="6603" extrusionOk="0">
                  <a:moveTo>
                    <a:pt x="0" y="1"/>
                  </a:moveTo>
                  <a:lnTo>
                    <a:pt x="0" y="1788"/>
                  </a:lnTo>
                  <a:lnTo>
                    <a:pt x="12657" y="6602"/>
                  </a:lnTo>
                  <a:lnTo>
                    <a:pt x="12657" y="4836"/>
                  </a:lnTo>
                  <a:lnTo>
                    <a:pt x="0" y="1"/>
                  </a:lnTo>
                  <a:close/>
                </a:path>
              </a:pathLst>
            </a:custGeom>
            <a:solidFill>
              <a:srgbClr val="203B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12958;p62"/>
            <p:cNvSpPr/>
            <p:nvPr/>
          </p:nvSpPr>
          <p:spPr>
            <a:xfrm>
              <a:off x="3667994" y="2491294"/>
              <a:ext cx="111650" cy="223914"/>
            </a:xfrm>
            <a:custGeom>
              <a:avLst/>
              <a:gdLst/>
              <a:ahLst/>
              <a:cxnLst/>
              <a:rect l="l" t="t" r="r" b="b"/>
              <a:pathLst>
                <a:path w="7457" h="14955" extrusionOk="0">
                  <a:moveTo>
                    <a:pt x="560" y="0"/>
                  </a:moveTo>
                  <a:cubicBezTo>
                    <a:pt x="189" y="0"/>
                    <a:pt x="1" y="537"/>
                    <a:pt x="393" y="742"/>
                  </a:cubicBezTo>
                  <a:lnTo>
                    <a:pt x="6679" y="3581"/>
                  </a:lnTo>
                  <a:lnTo>
                    <a:pt x="6679" y="14577"/>
                  </a:lnTo>
                  <a:cubicBezTo>
                    <a:pt x="6679" y="14787"/>
                    <a:pt x="6847" y="14955"/>
                    <a:pt x="7057" y="14955"/>
                  </a:cubicBezTo>
                  <a:cubicBezTo>
                    <a:pt x="7268" y="14955"/>
                    <a:pt x="7457" y="14787"/>
                    <a:pt x="7457" y="14577"/>
                  </a:cubicBezTo>
                  <a:lnTo>
                    <a:pt x="7457" y="3328"/>
                  </a:lnTo>
                  <a:cubicBezTo>
                    <a:pt x="7436" y="3181"/>
                    <a:pt x="7352" y="3034"/>
                    <a:pt x="7226" y="2971"/>
                  </a:cubicBezTo>
                  <a:lnTo>
                    <a:pt x="708" y="28"/>
                  </a:lnTo>
                  <a:cubicBezTo>
                    <a:pt x="656" y="9"/>
                    <a:pt x="607" y="0"/>
                    <a:pt x="560" y="0"/>
                  </a:cubicBezTo>
                  <a:close/>
                </a:path>
              </a:pathLst>
            </a:custGeom>
            <a:solidFill>
              <a:srgbClr val="738A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6579739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DBA4156-360C-4651-AE5F-47BDEBB96F4C}"/>
              </a:ext>
            </a:extLst>
          </p:cNvPr>
          <p:cNvSpPr>
            <a:spLocks noGrp="1"/>
          </p:cNvSpPr>
          <p:nvPr>
            <p:ph type="body" sz="quarter" idx="10"/>
          </p:nvPr>
        </p:nvSpPr>
        <p:spPr>
          <a:xfrm>
            <a:off x="101744" y="321317"/>
            <a:ext cx="11573197" cy="724247"/>
          </a:xfrm>
        </p:spPr>
        <p:txBody>
          <a:bodyPr/>
          <a:lstStyle/>
          <a:p>
            <a:r>
              <a:rPr lang="en-US" altLang="ko-KR" sz="4000" b="1" dirty="0">
                <a:solidFill>
                  <a:schemeClr val="tx1"/>
                </a:solidFill>
                <a:latin typeface="Verdana" panose="020B0604030504040204" pitchFamily="34" charset="0"/>
                <a:ea typeface="Verdana" panose="020B0604030504040204" pitchFamily="34" charset="0"/>
              </a:rPr>
              <a:t>SOURCES</a:t>
            </a:r>
            <a:endParaRPr lang="en-US" sz="4000" b="1" dirty="0">
              <a:solidFill>
                <a:schemeClr val="tx1"/>
              </a:solidFill>
              <a:latin typeface="Verdana" panose="020B0604030504040204" pitchFamily="34" charset="0"/>
              <a:ea typeface="Verdana" panose="020B0604030504040204" pitchFamily="34" charset="0"/>
            </a:endParaRPr>
          </a:p>
        </p:txBody>
      </p:sp>
      <p:grpSp>
        <p:nvGrpSpPr>
          <p:cNvPr id="3" name="그룹 35">
            <a:extLst>
              <a:ext uri="{FF2B5EF4-FFF2-40B4-BE49-F238E27FC236}">
                <a16:creationId xmlns:a16="http://schemas.microsoft.com/office/drawing/2014/main" id="{48118921-76A1-4424-A160-D120075EE7DB}"/>
              </a:ext>
            </a:extLst>
          </p:cNvPr>
          <p:cNvGrpSpPr/>
          <p:nvPr/>
        </p:nvGrpSpPr>
        <p:grpSpPr>
          <a:xfrm>
            <a:off x="9522372" y="1359390"/>
            <a:ext cx="1560788" cy="4899519"/>
            <a:chOff x="3796912" y="1714363"/>
            <a:chExt cx="1489362" cy="4481404"/>
          </a:xfrm>
        </p:grpSpPr>
        <p:sp>
          <p:nvSpPr>
            <p:cNvPr id="4" name="Rectangle 24">
              <a:extLst>
                <a:ext uri="{FF2B5EF4-FFF2-40B4-BE49-F238E27FC236}">
                  <a16:creationId xmlns:a16="http://schemas.microsoft.com/office/drawing/2014/main" id="{0FFC8019-061E-43A2-991E-DE5D48012CBD}"/>
                </a:ext>
              </a:extLst>
            </p:cNvPr>
            <p:cNvSpPr/>
            <p:nvPr/>
          </p:nvSpPr>
          <p:spPr>
            <a:xfrm rot="3600000">
              <a:off x="3802210" y="2518620"/>
              <a:ext cx="1484064" cy="1484065"/>
            </a:xfrm>
            <a:custGeom>
              <a:avLst/>
              <a:gdLst/>
              <a:ahLst/>
              <a:cxnLst/>
              <a:rect l="l" t="t" r="r" b="b"/>
              <a:pathLst>
                <a:path w="1368152" h="1368152">
                  <a:moveTo>
                    <a:pt x="0" y="771505"/>
                  </a:moveTo>
                  <a:lnTo>
                    <a:pt x="771506" y="771505"/>
                  </a:lnTo>
                  <a:lnTo>
                    <a:pt x="771506" y="0"/>
                  </a:lnTo>
                  <a:lnTo>
                    <a:pt x="1368152" y="0"/>
                  </a:lnTo>
                  <a:lnTo>
                    <a:pt x="1368152" y="1368152"/>
                  </a:lnTo>
                  <a:lnTo>
                    <a:pt x="0" y="1368152"/>
                  </a:lnTo>
                  <a:close/>
                </a:path>
              </a:pathLst>
            </a:custGeom>
            <a:solidFill>
              <a:schemeClr val="accent3">
                <a:lumMod val="75000"/>
              </a:schemeClr>
            </a:solidFill>
            <a:ln>
              <a:noFill/>
            </a:ln>
            <a:scene3d>
              <a:camera prst="isometricTopUp">
                <a:rot lat="19697038" lon="2817926" rev="4869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5" name="Rectangle 4">
              <a:extLst>
                <a:ext uri="{FF2B5EF4-FFF2-40B4-BE49-F238E27FC236}">
                  <a16:creationId xmlns:a16="http://schemas.microsoft.com/office/drawing/2014/main" id="{6ACE81BF-76D2-4D7B-B6F6-3CB685EBF740}"/>
                </a:ext>
              </a:extLst>
            </p:cNvPr>
            <p:cNvSpPr/>
            <p:nvPr/>
          </p:nvSpPr>
          <p:spPr>
            <a:xfrm rot="3600000">
              <a:off x="3743963" y="1767312"/>
              <a:ext cx="1589964" cy="1484065"/>
            </a:xfrm>
            <a:prstGeom prst="rect">
              <a:avLst/>
            </a:prstGeom>
            <a:solidFill>
              <a:schemeClr val="accent4">
                <a:lumMod val="75000"/>
              </a:schemeClr>
            </a:solidFill>
            <a:ln>
              <a:noFill/>
            </a:ln>
            <a:scene3d>
              <a:camera prst="isometricTopUp">
                <a:rot lat="19697038" lon="2817926" rev="48691"/>
              </a:camera>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000" dirty="0">
                  <a:latin typeface="Verdana" panose="020B0604030504040204" pitchFamily="34" charset="0"/>
                  <a:ea typeface="Verdana" panose="020B0604030504040204" pitchFamily="34" charset="0"/>
                </a:rPr>
                <a:t>SOURCES</a:t>
              </a:r>
            </a:p>
          </p:txBody>
        </p:sp>
        <p:sp>
          <p:nvSpPr>
            <p:cNvPr id="6" name="Rectangle 24">
              <a:extLst>
                <a:ext uri="{FF2B5EF4-FFF2-40B4-BE49-F238E27FC236}">
                  <a16:creationId xmlns:a16="http://schemas.microsoft.com/office/drawing/2014/main" id="{FB640314-4F4E-4BBB-B2EC-1FE3C3432416}"/>
                </a:ext>
              </a:extLst>
            </p:cNvPr>
            <p:cNvSpPr/>
            <p:nvPr/>
          </p:nvSpPr>
          <p:spPr>
            <a:xfrm rot="3600000">
              <a:off x="3802210" y="3249647"/>
              <a:ext cx="1484064" cy="1484065"/>
            </a:xfrm>
            <a:custGeom>
              <a:avLst/>
              <a:gdLst/>
              <a:ahLst/>
              <a:cxnLst/>
              <a:rect l="l" t="t" r="r" b="b"/>
              <a:pathLst>
                <a:path w="1368152" h="1368152">
                  <a:moveTo>
                    <a:pt x="0" y="771505"/>
                  </a:moveTo>
                  <a:lnTo>
                    <a:pt x="771506" y="771505"/>
                  </a:lnTo>
                  <a:lnTo>
                    <a:pt x="771506" y="0"/>
                  </a:lnTo>
                  <a:lnTo>
                    <a:pt x="1368152" y="0"/>
                  </a:lnTo>
                  <a:lnTo>
                    <a:pt x="1368152" y="1368152"/>
                  </a:lnTo>
                  <a:lnTo>
                    <a:pt x="0" y="1368152"/>
                  </a:lnTo>
                  <a:close/>
                </a:path>
              </a:pathLst>
            </a:custGeom>
            <a:solidFill>
              <a:schemeClr val="accent2">
                <a:lumMod val="75000"/>
              </a:schemeClr>
            </a:solidFill>
            <a:ln>
              <a:noFill/>
            </a:ln>
            <a:scene3d>
              <a:camera prst="isometricTopUp">
                <a:rot lat="19697038" lon="2817926" rev="4869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 name="Rectangle 24">
              <a:extLst>
                <a:ext uri="{FF2B5EF4-FFF2-40B4-BE49-F238E27FC236}">
                  <a16:creationId xmlns:a16="http://schemas.microsoft.com/office/drawing/2014/main" id="{9D54F1AE-18E0-4EFA-BB7D-E9126113BCD1}"/>
                </a:ext>
              </a:extLst>
            </p:cNvPr>
            <p:cNvSpPr/>
            <p:nvPr/>
          </p:nvSpPr>
          <p:spPr>
            <a:xfrm rot="3600000">
              <a:off x="3802210" y="3980674"/>
              <a:ext cx="1484064" cy="1484065"/>
            </a:xfrm>
            <a:custGeom>
              <a:avLst/>
              <a:gdLst/>
              <a:ahLst/>
              <a:cxnLst/>
              <a:rect l="l" t="t" r="r" b="b"/>
              <a:pathLst>
                <a:path w="1368152" h="1368152">
                  <a:moveTo>
                    <a:pt x="0" y="771505"/>
                  </a:moveTo>
                  <a:lnTo>
                    <a:pt x="771506" y="771505"/>
                  </a:lnTo>
                  <a:lnTo>
                    <a:pt x="771506" y="0"/>
                  </a:lnTo>
                  <a:lnTo>
                    <a:pt x="1368152" y="0"/>
                  </a:lnTo>
                  <a:lnTo>
                    <a:pt x="1368152" y="1368152"/>
                  </a:lnTo>
                  <a:lnTo>
                    <a:pt x="0" y="1368152"/>
                  </a:lnTo>
                  <a:close/>
                </a:path>
              </a:pathLst>
            </a:custGeom>
            <a:solidFill>
              <a:schemeClr val="accent1">
                <a:lumMod val="75000"/>
              </a:schemeClr>
            </a:solidFill>
            <a:ln>
              <a:noFill/>
            </a:ln>
            <a:scene3d>
              <a:camera prst="isometricTopUp">
                <a:rot lat="19697038" lon="2817926" rev="4869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 name="Rectangle 24">
              <a:extLst>
                <a:ext uri="{FF2B5EF4-FFF2-40B4-BE49-F238E27FC236}">
                  <a16:creationId xmlns:a16="http://schemas.microsoft.com/office/drawing/2014/main" id="{90B2210C-B558-4C1B-B668-034206815DBE}"/>
                </a:ext>
              </a:extLst>
            </p:cNvPr>
            <p:cNvSpPr/>
            <p:nvPr/>
          </p:nvSpPr>
          <p:spPr>
            <a:xfrm rot="3600000">
              <a:off x="3802210" y="4711702"/>
              <a:ext cx="1484064" cy="1484065"/>
            </a:xfrm>
            <a:custGeom>
              <a:avLst/>
              <a:gdLst/>
              <a:ahLst/>
              <a:cxnLst/>
              <a:rect l="l" t="t" r="r" b="b"/>
              <a:pathLst>
                <a:path w="1368152" h="1368152">
                  <a:moveTo>
                    <a:pt x="0" y="771505"/>
                  </a:moveTo>
                  <a:lnTo>
                    <a:pt x="771506" y="771505"/>
                  </a:lnTo>
                  <a:lnTo>
                    <a:pt x="771506" y="0"/>
                  </a:lnTo>
                  <a:lnTo>
                    <a:pt x="1368152" y="0"/>
                  </a:lnTo>
                  <a:lnTo>
                    <a:pt x="1368152" y="1368152"/>
                  </a:lnTo>
                  <a:lnTo>
                    <a:pt x="0" y="1368152"/>
                  </a:lnTo>
                  <a:close/>
                </a:path>
              </a:pathLst>
            </a:custGeom>
            <a:solidFill>
              <a:schemeClr val="accent6">
                <a:lumMod val="75000"/>
              </a:schemeClr>
            </a:solidFill>
            <a:ln>
              <a:noFill/>
            </a:ln>
            <a:scene3d>
              <a:camera prst="isometricTopUp">
                <a:rot lat="19697038" lon="2817926" rev="4869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pic>
        <p:nvPicPr>
          <p:cNvPr id="1026" name="Picture 2" descr="https://lh4.googleusercontent.com/YGF_g16cp4RFqopm7btcReolopaUp-O44oHOV4_AJ3Qa1qH-2DOt0JtaMImr0wbAtZ6D7QhWSPqTwjTTjcGGneg2WxHpGcaaCauuQUGGF5uabdpWgdbkw6OldtKsJ5ISexyd0RQj7qk">
            <a:extLst>
              <a:ext uri="{FF2B5EF4-FFF2-40B4-BE49-F238E27FC236}">
                <a16:creationId xmlns:a16="http://schemas.microsoft.com/office/drawing/2014/main" id="{8EF016CA-B2BA-4D52-BC55-33FB382F60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181" y="1638948"/>
            <a:ext cx="3648075" cy="12477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lh3.googleusercontent.com/lPla6YPK0PVx_Rd6nonLiU3_JuPVw2sPTSU41_Hu7xjpr5zDUoIxoXDzsEtUjr-cJB99Q0KOD1cNBMB-nBmtZ5P6ISNS0rFyVoFGg_Ts4rObaFzxw2_WBoCoqPkqbFhLvGiYy-Zjzz8">
            <a:extLst>
              <a:ext uri="{FF2B5EF4-FFF2-40B4-BE49-F238E27FC236}">
                <a16:creationId xmlns:a16="http://schemas.microsoft.com/office/drawing/2014/main" id="{F7BDC3E9-1BC5-4FEA-833A-CD1C2F95FBD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6439" y="1359391"/>
            <a:ext cx="3796145" cy="189807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lh5.googleusercontent.com/_bzGfaTePAoJfWWj-8Orjkx2AENiVAjPrzvgGVDqmYuY1vpNwhMjkgCHp9tj1M26F_GUeXB2cSdFJnmUN5EL_kXsJnqJPzZOhj4lrH_TB_Fg1M8Jxk24A_Wz2HYQccJRLjjQoDtk1qc">
            <a:extLst>
              <a:ext uri="{FF2B5EF4-FFF2-40B4-BE49-F238E27FC236}">
                <a16:creationId xmlns:a16="http://schemas.microsoft.com/office/drawing/2014/main" id="{5B3F1AC3-6A86-4BB0-BDAB-B2909E0734A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1181" y="3511356"/>
            <a:ext cx="3410897" cy="94243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lh6.googleusercontent.com/KwTAciRNQ0lXMmrrQESNPVea1T6jqqtu2RWvEcJtO5am0YkbFcq_C7_K7n_kgKbYGvrbTgpaxXRBrnLkpMs0Kt4zRcnynJIUL3rLq-tePOeGJjyp2-DbwDs1B7e9wpnGKVTAbrZvgHU">
            <a:extLst>
              <a:ext uri="{FF2B5EF4-FFF2-40B4-BE49-F238E27FC236}">
                <a16:creationId xmlns:a16="http://schemas.microsoft.com/office/drawing/2014/main" id="{CF3AB3F8-098A-4F06-BB4F-1BC4D80BC8A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97669" y="3313556"/>
            <a:ext cx="3474915" cy="176616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lh6.googleusercontent.com/bDsRL2kYEKLD4DaZWBMgXEaRYzvSMApFag1z32ZYkEw5uj37DLjpqgBkl0py3qLPYjVKEdVNSHj55SiM_05eyYM48OlLRrinUspBoVsYdvsJGC6Qap4l0t1UwTEq-HGNMNmz8oAt4rk">
            <a:extLst>
              <a:ext uri="{FF2B5EF4-FFF2-40B4-BE49-F238E27FC236}">
                <a16:creationId xmlns:a16="http://schemas.microsoft.com/office/drawing/2014/main" id="{040242AA-8BD4-4C20-AC74-3A786224A0A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7873" y="5179605"/>
            <a:ext cx="4057512" cy="1352504"/>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s://lh3.googleusercontent.com/Lbbc1Uhi7mExBjWL-V3_J9Yt_l5nbSORhxvopXgiHyoTD_lLARs-7-K_SAKsQnLXgo_9OUr0GdBuRsFpmKmEBbDGGZs1mvMDTZ6nVUbuTrjUuvdvXgd5kfmisDpJH8x33KN7KtE0NGk">
            <a:extLst>
              <a:ext uri="{FF2B5EF4-FFF2-40B4-BE49-F238E27FC236}">
                <a16:creationId xmlns:a16="http://schemas.microsoft.com/office/drawing/2014/main" id="{5808764E-55DD-47F3-A172-E5553A033F66}"/>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20411" y="5295215"/>
            <a:ext cx="3352173" cy="11964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57417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31B828F-DBC1-4C0F-8FE4-4D758BA9D252}"/>
              </a:ext>
            </a:extLst>
          </p:cNvPr>
          <p:cNvSpPr txBox="1"/>
          <p:nvPr/>
        </p:nvSpPr>
        <p:spPr>
          <a:xfrm>
            <a:off x="475784" y="1487875"/>
            <a:ext cx="8132639" cy="4893647"/>
          </a:xfrm>
          <a:prstGeom prst="rect">
            <a:avLst/>
          </a:prstGeom>
          <a:noFill/>
        </p:spPr>
        <p:txBody>
          <a:bodyPr wrap="square">
            <a:spAutoFit/>
          </a:bodyPr>
          <a:lstStyle/>
          <a:p>
            <a:pPr>
              <a:lnSpc>
                <a:spcPct val="150000"/>
              </a:lnSpc>
            </a:pPr>
            <a:r>
              <a:rPr lang="en-US" sz="2600" dirty="0">
                <a:latin typeface="Verdana" panose="020B0604030504040204" pitchFamily="34" charset="0"/>
                <a:ea typeface="Verdana" panose="020B0604030504040204" pitchFamily="34" charset="0"/>
              </a:rPr>
              <a:t>As we done the previous process we are now able to do any type of research according to our experience in doing one in the course we took and this one for Graduation project. Understanding the basics, knowing the mechanism and how the evaluating process done these also are information we gained and empowered our knowledge.</a:t>
            </a:r>
          </a:p>
        </p:txBody>
      </p:sp>
      <p:grpSp>
        <p:nvGrpSpPr>
          <p:cNvPr id="6" name="Google Shape;10300;p59">
            <a:extLst>
              <a:ext uri="{FF2B5EF4-FFF2-40B4-BE49-F238E27FC236}">
                <a16:creationId xmlns:a16="http://schemas.microsoft.com/office/drawing/2014/main" id="{7A4FF7AE-F75F-414A-B56E-14F274ACA902}"/>
              </a:ext>
            </a:extLst>
          </p:cNvPr>
          <p:cNvGrpSpPr/>
          <p:nvPr/>
        </p:nvGrpSpPr>
        <p:grpSpPr>
          <a:xfrm>
            <a:off x="9671079" y="3473085"/>
            <a:ext cx="1924472" cy="1547294"/>
            <a:chOff x="6598259" y="2078634"/>
            <a:chExt cx="868881" cy="684241"/>
          </a:xfrm>
        </p:grpSpPr>
        <p:sp>
          <p:nvSpPr>
            <p:cNvPr id="7" name="Google Shape;10301;p59">
              <a:extLst>
                <a:ext uri="{FF2B5EF4-FFF2-40B4-BE49-F238E27FC236}">
                  <a16:creationId xmlns:a16="http://schemas.microsoft.com/office/drawing/2014/main" id="{5DE56EDD-62A1-4C00-9BC6-402D5ADB375E}"/>
                </a:ext>
              </a:extLst>
            </p:cNvPr>
            <p:cNvSpPr/>
            <p:nvPr/>
          </p:nvSpPr>
          <p:spPr>
            <a:xfrm>
              <a:off x="7165957" y="2159753"/>
              <a:ext cx="286185" cy="107120"/>
            </a:xfrm>
            <a:custGeom>
              <a:avLst/>
              <a:gdLst/>
              <a:ahLst/>
              <a:cxnLst/>
              <a:rect l="l" t="t" r="r" b="b"/>
              <a:pathLst>
                <a:path w="48506" h="18156" extrusionOk="0">
                  <a:moveTo>
                    <a:pt x="1" y="1"/>
                  </a:moveTo>
                  <a:lnTo>
                    <a:pt x="1" y="18156"/>
                  </a:lnTo>
                  <a:lnTo>
                    <a:pt x="48506" y="18156"/>
                  </a:lnTo>
                  <a:lnTo>
                    <a:pt x="48506" y="1"/>
                  </a:lnTo>
                  <a:close/>
                </a:path>
              </a:pathLst>
            </a:custGeom>
            <a:solidFill>
              <a:srgbClr val="B3C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0302;p59">
              <a:extLst>
                <a:ext uri="{FF2B5EF4-FFF2-40B4-BE49-F238E27FC236}">
                  <a16:creationId xmlns:a16="http://schemas.microsoft.com/office/drawing/2014/main" id="{59A2B808-3C25-4F1E-9ED0-FE7736CA3E34}"/>
                </a:ext>
              </a:extLst>
            </p:cNvPr>
            <p:cNvSpPr/>
            <p:nvPr/>
          </p:nvSpPr>
          <p:spPr>
            <a:xfrm>
              <a:off x="7085764" y="2536793"/>
              <a:ext cx="349475" cy="107120"/>
            </a:xfrm>
            <a:custGeom>
              <a:avLst/>
              <a:gdLst/>
              <a:ahLst/>
              <a:cxnLst/>
              <a:rect l="l" t="t" r="r" b="b"/>
              <a:pathLst>
                <a:path w="59233" h="18156" extrusionOk="0">
                  <a:moveTo>
                    <a:pt x="1" y="1"/>
                  </a:moveTo>
                  <a:lnTo>
                    <a:pt x="1" y="18156"/>
                  </a:lnTo>
                  <a:lnTo>
                    <a:pt x="59233" y="18156"/>
                  </a:lnTo>
                  <a:lnTo>
                    <a:pt x="59233" y="1"/>
                  </a:lnTo>
                  <a:close/>
                </a:path>
              </a:pathLst>
            </a:custGeom>
            <a:solidFill>
              <a:srgbClr val="374F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0303;p59">
              <a:extLst>
                <a:ext uri="{FF2B5EF4-FFF2-40B4-BE49-F238E27FC236}">
                  <a16:creationId xmlns:a16="http://schemas.microsoft.com/office/drawing/2014/main" id="{D59A151D-1B8B-4FD9-84DF-566060A934BB}"/>
                </a:ext>
              </a:extLst>
            </p:cNvPr>
            <p:cNvSpPr/>
            <p:nvPr/>
          </p:nvSpPr>
          <p:spPr>
            <a:xfrm>
              <a:off x="6598259" y="2195183"/>
              <a:ext cx="271241" cy="107120"/>
            </a:xfrm>
            <a:custGeom>
              <a:avLst/>
              <a:gdLst/>
              <a:ahLst/>
              <a:cxnLst/>
              <a:rect l="l" t="t" r="r" b="b"/>
              <a:pathLst>
                <a:path w="45973" h="18156" extrusionOk="0">
                  <a:moveTo>
                    <a:pt x="1" y="0"/>
                  </a:moveTo>
                  <a:lnTo>
                    <a:pt x="1" y="18156"/>
                  </a:lnTo>
                  <a:lnTo>
                    <a:pt x="45972" y="18156"/>
                  </a:lnTo>
                  <a:lnTo>
                    <a:pt x="45972" y="0"/>
                  </a:lnTo>
                  <a:close/>
                </a:path>
              </a:pathLst>
            </a:custGeom>
            <a:solidFill>
              <a:srgbClr val="8FA1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304;p59">
              <a:extLst>
                <a:ext uri="{FF2B5EF4-FFF2-40B4-BE49-F238E27FC236}">
                  <a16:creationId xmlns:a16="http://schemas.microsoft.com/office/drawing/2014/main" id="{3B4DD7C0-A5AE-4F83-B9FF-043B3D2EB7E6}"/>
                </a:ext>
              </a:extLst>
            </p:cNvPr>
            <p:cNvSpPr/>
            <p:nvPr/>
          </p:nvSpPr>
          <p:spPr>
            <a:xfrm>
              <a:off x="6604064" y="2370778"/>
              <a:ext cx="358696" cy="107126"/>
            </a:xfrm>
            <a:custGeom>
              <a:avLst/>
              <a:gdLst/>
              <a:ahLst/>
              <a:cxnLst/>
              <a:rect l="l" t="t" r="r" b="b"/>
              <a:pathLst>
                <a:path w="60796" h="18157" extrusionOk="0">
                  <a:moveTo>
                    <a:pt x="0" y="1"/>
                  </a:moveTo>
                  <a:lnTo>
                    <a:pt x="0" y="18156"/>
                  </a:lnTo>
                  <a:lnTo>
                    <a:pt x="60796" y="18156"/>
                  </a:lnTo>
                  <a:lnTo>
                    <a:pt x="60796" y="1"/>
                  </a:lnTo>
                  <a:close/>
                </a:path>
              </a:pathLst>
            </a:custGeom>
            <a:solidFill>
              <a:srgbClr val="C9D4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0305;p59">
              <a:extLst>
                <a:ext uri="{FF2B5EF4-FFF2-40B4-BE49-F238E27FC236}">
                  <a16:creationId xmlns:a16="http://schemas.microsoft.com/office/drawing/2014/main" id="{135CC0BA-28E9-4C66-B117-AF144D45163E}"/>
                </a:ext>
              </a:extLst>
            </p:cNvPr>
            <p:cNvSpPr/>
            <p:nvPr/>
          </p:nvSpPr>
          <p:spPr>
            <a:xfrm>
              <a:off x="6645158" y="2545743"/>
              <a:ext cx="358696" cy="109044"/>
            </a:xfrm>
            <a:custGeom>
              <a:avLst/>
              <a:gdLst/>
              <a:ahLst/>
              <a:cxnLst/>
              <a:rect l="l" t="t" r="r" b="b"/>
              <a:pathLst>
                <a:path w="60796" h="18482" extrusionOk="0">
                  <a:moveTo>
                    <a:pt x="1" y="0"/>
                  </a:moveTo>
                  <a:lnTo>
                    <a:pt x="1" y="18482"/>
                  </a:lnTo>
                  <a:lnTo>
                    <a:pt x="60796" y="18482"/>
                  </a:lnTo>
                  <a:lnTo>
                    <a:pt x="60796" y="0"/>
                  </a:lnTo>
                  <a:close/>
                </a:path>
              </a:pathLst>
            </a:custGeom>
            <a:solidFill>
              <a:srgbClr val="DBE3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0306;p59">
              <a:extLst>
                <a:ext uri="{FF2B5EF4-FFF2-40B4-BE49-F238E27FC236}">
                  <a16:creationId xmlns:a16="http://schemas.microsoft.com/office/drawing/2014/main" id="{6181602C-DE72-4B37-9492-FA3AC1D7B83F}"/>
                </a:ext>
              </a:extLst>
            </p:cNvPr>
            <p:cNvSpPr/>
            <p:nvPr/>
          </p:nvSpPr>
          <p:spPr>
            <a:xfrm>
              <a:off x="7155838" y="2352960"/>
              <a:ext cx="311302" cy="107120"/>
            </a:xfrm>
            <a:custGeom>
              <a:avLst/>
              <a:gdLst/>
              <a:ahLst/>
              <a:cxnLst/>
              <a:rect l="l" t="t" r="r" b="b"/>
              <a:pathLst>
                <a:path w="52763" h="18156" extrusionOk="0">
                  <a:moveTo>
                    <a:pt x="0" y="0"/>
                  </a:moveTo>
                  <a:lnTo>
                    <a:pt x="0" y="18155"/>
                  </a:lnTo>
                  <a:lnTo>
                    <a:pt x="52763" y="18155"/>
                  </a:lnTo>
                  <a:lnTo>
                    <a:pt x="52763" y="0"/>
                  </a:lnTo>
                  <a:close/>
                </a:path>
              </a:pathLst>
            </a:custGeom>
            <a:solidFill>
              <a:srgbClr val="4F67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 name="Google Shape;10307;p59">
              <a:extLst>
                <a:ext uri="{FF2B5EF4-FFF2-40B4-BE49-F238E27FC236}">
                  <a16:creationId xmlns:a16="http://schemas.microsoft.com/office/drawing/2014/main" id="{9050D7CC-EC10-4A2F-B463-71C635DEFF12}"/>
                </a:ext>
              </a:extLst>
            </p:cNvPr>
            <p:cNvGrpSpPr/>
            <p:nvPr/>
          </p:nvGrpSpPr>
          <p:grpSpPr>
            <a:xfrm>
              <a:off x="6808175" y="2078634"/>
              <a:ext cx="452229" cy="684241"/>
              <a:chOff x="6808175" y="2078634"/>
              <a:chExt cx="452229" cy="684241"/>
            </a:xfrm>
          </p:grpSpPr>
          <p:sp>
            <p:nvSpPr>
              <p:cNvPr id="14" name="Google Shape;10308;p59">
                <a:extLst>
                  <a:ext uri="{FF2B5EF4-FFF2-40B4-BE49-F238E27FC236}">
                    <a16:creationId xmlns:a16="http://schemas.microsoft.com/office/drawing/2014/main" id="{6D3966DD-367D-491B-8517-07EABC37B7C0}"/>
                  </a:ext>
                </a:extLst>
              </p:cNvPr>
              <p:cNvSpPr/>
              <p:nvPr/>
            </p:nvSpPr>
            <p:spPr>
              <a:xfrm>
                <a:off x="7165957" y="2159753"/>
                <a:ext cx="94447" cy="107120"/>
              </a:xfrm>
              <a:custGeom>
                <a:avLst/>
                <a:gdLst/>
                <a:ahLst/>
                <a:cxnLst/>
                <a:rect l="l" t="t" r="r" b="b"/>
                <a:pathLst>
                  <a:path w="16008" h="18156" extrusionOk="0">
                    <a:moveTo>
                      <a:pt x="1" y="1"/>
                    </a:moveTo>
                    <a:lnTo>
                      <a:pt x="1" y="18156"/>
                    </a:lnTo>
                    <a:lnTo>
                      <a:pt x="16007" y="18156"/>
                    </a:lnTo>
                    <a:cubicBezTo>
                      <a:pt x="15291" y="11568"/>
                      <a:pt x="12904" y="5350"/>
                      <a:pt x="905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0309;p59">
                <a:extLst>
                  <a:ext uri="{FF2B5EF4-FFF2-40B4-BE49-F238E27FC236}">
                    <a16:creationId xmlns:a16="http://schemas.microsoft.com/office/drawing/2014/main" id="{AB735789-8A8E-4033-AD51-6AEB923AC710}"/>
                  </a:ext>
                </a:extLst>
              </p:cNvPr>
              <p:cNvSpPr/>
              <p:nvPr/>
            </p:nvSpPr>
            <p:spPr>
              <a:xfrm>
                <a:off x="7085764" y="2536793"/>
                <a:ext cx="61100" cy="107120"/>
              </a:xfrm>
              <a:custGeom>
                <a:avLst/>
                <a:gdLst/>
                <a:ahLst/>
                <a:cxnLst/>
                <a:rect l="l" t="t" r="r" b="b"/>
                <a:pathLst>
                  <a:path w="10356" h="18156" extrusionOk="0">
                    <a:moveTo>
                      <a:pt x="1" y="1"/>
                    </a:moveTo>
                    <a:lnTo>
                      <a:pt x="1" y="18156"/>
                    </a:lnTo>
                    <a:lnTo>
                      <a:pt x="5804" y="18156"/>
                    </a:lnTo>
                    <a:cubicBezTo>
                      <a:pt x="5810" y="18084"/>
                      <a:pt x="5813" y="18013"/>
                      <a:pt x="5813" y="17941"/>
                    </a:cubicBezTo>
                    <a:cubicBezTo>
                      <a:pt x="5815" y="17225"/>
                      <a:pt x="5579" y="16528"/>
                      <a:pt x="5146" y="15958"/>
                    </a:cubicBezTo>
                    <a:cubicBezTo>
                      <a:pt x="5764" y="15144"/>
                      <a:pt x="5967" y="14089"/>
                      <a:pt x="5696" y="13103"/>
                    </a:cubicBezTo>
                    <a:cubicBezTo>
                      <a:pt x="6334" y="11805"/>
                      <a:pt x="6339" y="10352"/>
                      <a:pt x="6343" y="9017"/>
                    </a:cubicBezTo>
                    <a:lnTo>
                      <a:pt x="6343" y="8907"/>
                    </a:lnTo>
                    <a:cubicBezTo>
                      <a:pt x="6346" y="8040"/>
                      <a:pt x="6573" y="6922"/>
                      <a:pt x="6952" y="5914"/>
                    </a:cubicBezTo>
                    <a:cubicBezTo>
                      <a:pt x="7745" y="3797"/>
                      <a:pt x="8890" y="1817"/>
                      <a:pt x="10355"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310;p59">
                <a:extLst>
                  <a:ext uri="{FF2B5EF4-FFF2-40B4-BE49-F238E27FC236}">
                    <a16:creationId xmlns:a16="http://schemas.microsoft.com/office/drawing/2014/main" id="{AC5412C3-1381-4A1C-A72D-03B7CEA1581B}"/>
                  </a:ext>
                </a:extLst>
              </p:cNvPr>
              <p:cNvSpPr/>
              <p:nvPr/>
            </p:nvSpPr>
            <p:spPr>
              <a:xfrm>
                <a:off x="6808175" y="2195183"/>
                <a:ext cx="61325" cy="107120"/>
              </a:xfrm>
              <a:custGeom>
                <a:avLst/>
                <a:gdLst/>
                <a:ahLst/>
                <a:cxnLst/>
                <a:rect l="l" t="t" r="r" b="b"/>
                <a:pathLst>
                  <a:path w="10394" h="18156" extrusionOk="0">
                    <a:moveTo>
                      <a:pt x="3660" y="0"/>
                    </a:moveTo>
                    <a:cubicBezTo>
                      <a:pt x="1279" y="5051"/>
                      <a:pt x="19" y="10605"/>
                      <a:pt x="14" y="16353"/>
                    </a:cubicBezTo>
                    <a:cubicBezTo>
                      <a:pt x="11" y="16529"/>
                      <a:pt x="0" y="17161"/>
                      <a:pt x="51" y="18156"/>
                    </a:cubicBezTo>
                    <a:lnTo>
                      <a:pt x="10393" y="18156"/>
                    </a:lnTo>
                    <a:lnTo>
                      <a:pt x="10393" y="0"/>
                    </a:ln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311;p59">
                <a:extLst>
                  <a:ext uri="{FF2B5EF4-FFF2-40B4-BE49-F238E27FC236}">
                    <a16:creationId xmlns:a16="http://schemas.microsoft.com/office/drawing/2014/main" id="{5F97644F-F81E-44CA-B15A-623BDF6D83F0}"/>
                  </a:ext>
                </a:extLst>
              </p:cNvPr>
              <p:cNvSpPr/>
              <p:nvPr/>
            </p:nvSpPr>
            <p:spPr>
              <a:xfrm>
                <a:off x="6820441" y="2370778"/>
                <a:ext cx="142320" cy="107126"/>
              </a:xfrm>
              <a:custGeom>
                <a:avLst/>
                <a:gdLst/>
                <a:ahLst/>
                <a:cxnLst/>
                <a:rect l="l" t="t" r="r" b="b"/>
                <a:pathLst>
                  <a:path w="24122" h="18157" extrusionOk="0">
                    <a:moveTo>
                      <a:pt x="0" y="1"/>
                    </a:moveTo>
                    <a:cubicBezTo>
                      <a:pt x="1532" y="5312"/>
                      <a:pt x="4200" y="11690"/>
                      <a:pt x="8823" y="18156"/>
                    </a:cubicBezTo>
                    <a:lnTo>
                      <a:pt x="24122" y="18156"/>
                    </a:lnTo>
                    <a:lnTo>
                      <a:pt x="24122" y="1"/>
                    </a:ln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0312;p59">
                <a:extLst>
                  <a:ext uri="{FF2B5EF4-FFF2-40B4-BE49-F238E27FC236}">
                    <a16:creationId xmlns:a16="http://schemas.microsoft.com/office/drawing/2014/main" id="{A80CF1F5-F6B3-4F1A-B8F1-3F65B0388837}"/>
                  </a:ext>
                </a:extLst>
              </p:cNvPr>
              <p:cNvSpPr/>
              <p:nvPr/>
            </p:nvSpPr>
            <p:spPr>
              <a:xfrm>
                <a:off x="6929774" y="2545743"/>
                <a:ext cx="74092" cy="109044"/>
              </a:xfrm>
              <a:custGeom>
                <a:avLst/>
                <a:gdLst/>
                <a:ahLst/>
                <a:cxnLst/>
                <a:rect l="l" t="t" r="r" b="b"/>
                <a:pathLst>
                  <a:path w="12558" h="18482" extrusionOk="0">
                    <a:moveTo>
                      <a:pt x="0" y="0"/>
                    </a:moveTo>
                    <a:cubicBezTo>
                      <a:pt x="938" y="1387"/>
                      <a:pt x="1707" y="2855"/>
                      <a:pt x="2285" y="4397"/>
                    </a:cubicBezTo>
                    <a:cubicBezTo>
                      <a:pt x="2664" y="5405"/>
                      <a:pt x="2891" y="6523"/>
                      <a:pt x="2895" y="7390"/>
                    </a:cubicBezTo>
                    <a:lnTo>
                      <a:pt x="2895" y="7500"/>
                    </a:lnTo>
                    <a:cubicBezTo>
                      <a:pt x="2898" y="8835"/>
                      <a:pt x="2904" y="10288"/>
                      <a:pt x="3541" y="11586"/>
                    </a:cubicBezTo>
                    <a:cubicBezTo>
                      <a:pt x="3270" y="12572"/>
                      <a:pt x="3473" y="13627"/>
                      <a:pt x="4092" y="14441"/>
                    </a:cubicBezTo>
                    <a:cubicBezTo>
                      <a:pt x="3202" y="15613"/>
                      <a:pt x="3202" y="17235"/>
                      <a:pt x="4092" y="18407"/>
                    </a:cubicBezTo>
                    <a:cubicBezTo>
                      <a:pt x="4072" y="18431"/>
                      <a:pt x="4057" y="18457"/>
                      <a:pt x="4039" y="18482"/>
                    </a:cubicBezTo>
                    <a:lnTo>
                      <a:pt x="12558" y="18482"/>
                    </a:lnTo>
                    <a:lnTo>
                      <a:pt x="12558" y="0"/>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0313;p59">
                <a:extLst>
                  <a:ext uri="{FF2B5EF4-FFF2-40B4-BE49-F238E27FC236}">
                    <a16:creationId xmlns:a16="http://schemas.microsoft.com/office/drawing/2014/main" id="{C1897CD6-0B9F-4A7C-A63B-5BEAD514A77B}"/>
                  </a:ext>
                </a:extLst>
              </p:cNvPr>
              <p:cNvSpPr/>
              <p:nvPr/>
            </p:nvSpPr>
            <p:spPr>
              <a:xfrm>
                <a:off x="7155838" y="2352960"/>
                <a:ext cx="98377" cy="107120"/>
              </a:xfrm>
              <a:custGeom>
                <a:avLst/>
                <a:gdLst/>
                <a:ahLst/>
                <a:cxnLst/>
                <a:rect l="l" t="t" r="r" b="b"/>
                <a:pathLst>
                  <a:path w="16674" h="18156" extrusionOk="0">
                    <a:moveTo>
                      <a:pt x="0" y="0"/>
                    </a:moveTo>
                    <a:lnTo>
                      <a:pt x="0" y="18155"/>
                    </a:lnTo>
                    <a:lnTo>
                      <a:pt x="9101" y="18155"/>
                    </a:lnTo>
                    <a:cubicBezTo>
                      <a:pt x="13299" y="11475"/>
                      <a:pt x="15509" y="5056"/>
                      <a:pt x="16674"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 name="Google Shape;10314;p59">
                <a:extLst>
                  <a:ext uri="{FF2B5EF4-FFF2-40B4-BE49-F238E27FC236}">
                    <a16:creationId xmlns:a16="http://schemas.microsoft.com/office/drawing/2014/main" id="{F98FB0E7-D6FE-4772-B7E5-805AC0F3880D}"/>
                  </a:ext>
                </a:extLst>
              </p:cNvPr>
              <p:cNvGrpSpPr/>
              <p:nvPr/>
            </p:nvGrpSpPr>
            <p:grpSpPr>
              <a:xfrm>
                <a:off x="6821586" y="2078634"/>
                <a:ext cx="426871" cy="684241"/>
                <a:chOff x="6821586" y="2078634"/>
                <a:chExt cx="426871" cy="684241"/>
              </a:xfrm>
            </p:grpSpPr>
            <p:grpSp>
              <p:nvGrpSpPr>
                <p:cNvPr id="21" name="Google Shape;10315;p59">
                  <a:extLst>
                    <a:ext uri="{FF2B5EF4-FFF2-40B4-BE49-F238E27FC236}">
                      <a16:creationId xmlns:a16="http://schemas.microsoft.com/office/drawing/2014/main" id="{A38E97C0-57BC-4DA3-B8DD-24D5B49BB999}"/>
                    </a:ext>
                  </a:extLst>
                </p:cNvPr>
                <p:cNvGrpSpPr/>
                <p:nvPr/>
              </p:nvGrpSpPr>
              <p:grpSpPr>
                <a:xfrm>
                  <a:off x="6821586" y="2078634"/>
                  <a:ext cx="426871" cy="684241"/>
                  <a:chOff x="6821586" y="2078634"/>
                  <a:chExt cx="426871" cy="684241"/>
                </a:xfrm>
              </p:grpSpPr>
              <p:sp>
                <p:nvSpPr>
                  <p:cNvPr id="28" name="Google Shape;10316;p59">
                    <a:extLst>
                      <a:ext uri="{FF2B5EF4-FFF2-40B4-BE49-F238E27FC236}">
                        <a16:creationId xmlns:a16="http://schemas.microsoft.com/office/drawing/2014/main" id="{9D535A70-FBFF-48A0-9B4A-5144877FAAF8}"/>
                      </a:ext>
                    </a:extLst>
                  </p:cNvPr>
                  <p:cNvSpPr/>
                  <p:nvPr/>
                </p:nvSpPr>
                <p:spPr>
                  <a:xfrm>
                    <a:off x="6990036" y="2693797"/>
                    <a:ext cx="89963" cy="69077"/>
                  </a:xfrm>
                  <a:custGeom>
                    <a:avLst/>
                    <a:gdLst/>
                    <a:ahLst/>
                    <a:cxnLst/>
                    <a:rect l="l" t="t" r="r" b="b"/>
                    <a:pathLst>
                      <a:path w="15248" h="11708" extrusionOk="0">
                        <a:moveTo>
                          <a:pt x="1" y="0"/>
                        </a:moveTo>
                        <a:lnTo>
                          <a:pt x="1" y="4083"/>
                        </a:lnTo>
                        <a:cubicBezTo>
                          <a:pt x="1" y="8276"/>
                          <a:pt x="3430" y="11707"/>
                          <a:pt x="7623" y="11707"/>
                        </a:cubicBezTo>
                        <a:cubicBezTo>
                          <a:pt x="11816" y="11707"/>
                          <a:pt x="15247" y="8276"/>
                          <a:pt x="15247" y="4083"/>
                        </a:cubicBezTo>
                        <a:lnTo>
                          <a:pt x="15247" y="0"/>
                        </a:lnTo>
                        <a:close/>
                      </a:path>
                    </a:pathLst>
                  </a:custGeom>
                  <a:solidFill>
                    <a:srgbClr val="EEF0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0317;p59">
                    <a:extLst>
                      <a:ext uri="{FF2B5EF4-FFF2-40B4-BE49-F238E27FC236}">
                        <a16:creationId xmlns:a16="http://schemas.microsoft.com/office/drawing/2014/main" id="{99079BCF-8EE6-4D5D-B1A9-FEBB9DE80B32}"/>
                      </a:ext>
                    </a:extLst>
                  </p:cNvPr>
                  <p:cNvSpPr/>
                  <p:nvPr/>
                </p:nvSpPr>
                <p:spPr>
                  <a:xfrm>
                    <a:off x="6968649" y="2671926"/>
                    <a:ext cx="132738" cy="72712"/>
                  </a:xfrm>
                  <a:custGeom>
                    <a:avLst/>
                    <a:gdLst/>
                    <a:ahLst/>
                    <a:cxnLst/>
                    <a:rect l="l" t="t" r="r" b="b"/>
                    <a:pathLst>
                      <a:path w="22498" h="12324" extrusionOk="0">
                        <a:moveTo>
                          <a:pt x="1" y="0"/>
                        </a:moveTo>
                        <a:lnTo>
                          <a:pt x="1" y="2864"/>
                        </a:lnTo>
                        <a:cubicBezTo>
                          <a:pt x="1" y="8528"/>
                          <a:pt x="10476" y="12324"/>
                          <a:pt x="11248" y="12324"/>
                        </a:cubicBezTo>
                        <a:cubicBezTo>
                          <a:pt x="12022" y="12324"/>
                          <a:pt x="22498" y="7684"/>
                          <a:pt x="22498" y="2864"/>
                        </a:cubicBezTo>
                        <a:lnTo>
                          <a:pt x="22498" y="0"/>
                        </a:lnTo>
                        <a:close/>
                      </a:path>
                    </a:pathLst>
                  </a:custGeom>
                  <a:solidFill>
                    <a:srgbClr val="E3E7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0318;p59">
                    <a:extLst>
                      <a:ext uri="{FF2B5EF4-FFF2-40B4-BE49-F238E27FC236}">
                        <a16:creationId xmlns:a16="http://schemas.microsoft.com/office/drawing/2014/main" id="{43339DA9-8A77-415A-8C18-ECD218710DEC}"/>
                      </a:ext>
                    </a:extLst>
                  </p:cNvPr>
                  <p:cNvSpPr/>
                  <p:nvPr/>
                </p:nvSpPr>
                <p:spPr>
                  <a:xfrm>
                    <a:off x="6968649" y="2679891"/>
                    <a:ext cx="132738" cy="64747"/>
                  </a:xfrm>
                  <a:custGeom>
                    <a:avLst/>
                    <a:gdLst/>
                    <a:ahLst/>
                    <a:cxnLst/>
                    <a:rect l="l" t="t" r="r" b="b"/>
                    <a:pathLst>
                      <a:path w="22498" h="10974" extrusionOk="0">
                        <a:moveTo>
                          <a:pt x="1" y="1"/>
                        </a:moveTo>
                        <a:lnTo>
                          <a:pt x="1" y="1514"/>
                        </a:lnTo>
                        <a:cubicBezTo>
                          <a:pt x="1" y="7178"/>
                          <a:pt x="10476" y="10974"/>
                          <a:pt x="11248" y="10974"/>
                        </a:cubicBezTo>
                        <a:cubicBezTo>
                          <a:pt x="12022" y="10974"/>
                          <a:pt x="22498" y="6335"/>
                          <a:pt x="22498" y="1514"/>
                        </a:cubicBezTo>
                        <a:lnTo>
                          <a:pt x="22498" y="1"/>
                        </a:lnTo>
                        <a:cubicBezTo>
                          <a:pt x="22498" y="4821"/>
                          <a:pt x="12022" y="9459"/>
                          <a:pt x="11248" y="9459"/>
                        </a:cubicBezTo>
                        <a:cubicBezTo>
                          <a:pt x="10476" y="9459"/>
                          <a:pt x="1" y="5665"/>
                          <a:pt x="1" y="1"/>
                        </a:cubicBezTo>
                        <a:close/>
                      </a:path>
                    </a:pathLst>
                  </a:custGeom>
                  <a:solidFill>
                    <a:srgbClr val="D6DB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0319;p59">
                    <a:extLst>
                      <a:ext uri="{FF2B5EF4-FFF2-40B4-BE49-F238E27FC236}">
                        <a16:creationId xmlns:a16="http://schemas.microsoft.com/office/drawing/2014/main" id="{48D17763-95DD-4E55-8D51-361102096A42}"/>
                      </a:ext>
                    </a:extLst>
                  </p:cNvPr>
                  <p:cNvSpPr/>
                  <p:nvPr/>
                </p:nvSpPr>
                <p:spPr>
                  <a:xfrm>
                    <a:off x="6969091" y="2693467"/>
                    <a:ext cx="131729" cy="11765"/>
                  </a:xfrm>
                  <a:custGeom>
                    <a:avLst/>
                    <a:gdLst/>
                    <a:ahLst/>
                    <a:cxnLst/>
                    <a:rect l="l" t="t" r="r" b="b"/>
                    <a:pathLst>
                      <a:path w="22327" h="1994" extrusionOk="0">
                        <a:moveTo>
                          <a:pt x="52" y="1"/>
                        </a:moveTo>
                        <a:cubicBezTo>
                          <a:pt x="34" y="1"/>
                          <a:pt x="18" y="4"/>
                          <a:pt x="1" y="4"/>
                        </a:cubicBezTo>
                        <a:cubicBezTo>
                          <a:pt x="122" y="701"/>
                          <a:pt x="392" y="1367"/>
                          <a:pt x="778" y="1994"/>
                        </a:cubicBezTo>
                        <a:lnTo>
                          <a:pt x="21362" y="1994"/>
                        </a:lnTo>
                        <a:cubicBezTo>
                          <a:pt x="21834" y="1347"/>
                          <a:pt x="22173" y="680"/>
                          <a:pt x="22326" y="2"/>
                        </a:cubicBezTo>
                        <a:cubicBezTo>
                          <a:pt x="22316" y="2"/>
                          <a:pt x="22307" y="1"/>
                          <a:pt x="22297" y="1"/>
                        </a:cubicBezTo>
                        <a:close/>
                      </a:path>
                    </a:pathLst>
                  </a:custGeom>
                  <a:solidFill>
                    <a:srgbClr val="D6DB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320;p59">
                    <a:extLst>
                      <a:ext uri="{FF2B5EF4-FFF2-40B4-BE49-F238E27FC236}">
                        <a16:creationId xmlns:a16="http://schemas.microsoft.com/office/drawing/2014/main" id="{74B11BC7-CED6-4E6E-B329-7233F5F42D60}"/>
                      </a:ext>
                    </a:extLst>
                  </p:cNvPr>
                  <p:cNvSpPr/>
                  <p:nvPr/>
                </p:nvSpPr>
                <p:spPr>
                  <a:xfrm>
                    <a:off x="6821586" y="2078634"/>
                    <a:ext cx="426871" cy="544694"/>
                  </a:xfrm>
                  <a:custGeom>
                    <a:avLst/>
                    <a:gdLst/>
                    <a:ahLst/>
                    <a:cxnLst/>
                    <a:rect l="l" t="t" r="r" b="b"/>
                    <a:pathLst>
                      <a:path w="72351" h="92321" extrusionOk="0">
                        <a:moveTo>
                          <a:pt x="36174" y="1"/>
                        </a:moveTo>
                        <a:cubicBezTo>
                          <a:pt x="16216" y="1"/>
                          <a:pt x="37" y="16180"/>
                          <a:pt x="37" y="36140"/>
                        </a:cubicBezTo>
                        <a:cubicBezTo>
                          <a:pt x="37" y="36140"/>
                          <a:pt x="0" y="37141"/>
                          <a:pt x="140" y="38891"/>
                        </a:cubicBezTo>
                        <a:cubicBezTo>
                          <a:pt x="143" y="38928"/>
                          <a:pt x="147" y="38965"/>
                          <a:pt x="149" y="39003"/>
                        </a:cubicBezTo>
                        <a:cubicBezTo>
                          <a:pt x="164" y="39192"/>
                          <a:pt x="182" y="39386"/>
                          <a:pt x="201" y="39590"/>
                        </a:cubicBezTo>
                        <a:cubicBezTo>
                          <a:pt x="222" y="39817"/>
                          <a:pt x="246" y="40044"/>
                          <a:pt x="273" y="40271"/>
                        </a:cubicBezTo>
                        <a:cubicBezTo>
                          <a:pt x="281" y="40354"/>
                          <a:pt x="292" y="40436"/>
                          <a:pt x="301" y="40521"/>
                        </a:cubicBezTo>
                        <a:cubicBezTo>
                          <a:pt x="313" y="40621"/>
                          <a:pt x="325" y="40722"/>
                          <a:pt x="337" y="40822"/>
                        </a:cubicBezTo>
                        <a:cubicBezTo>
                          <a:pt x="1211" y="47845"/>
                          <a:pt x="4544" y="61615"/>
                          <a:pt x="17111" y="74112"/>
                        </a:cubicBezTo>
                        <a:cubicBezTo>
                          <a:pt x="19581" y="76568"/>
                          <a:pt x="21548" y="79501"/>
                          <a:pt x="22771" y="82763"/>
                        </a:cubicBezTo>
                        <a:cubicBezTo>
                          <a:pt x="23307" y="84192"/>
                          <a:pt x="23522" y="85567"/>
                          <a:pt x="23526" y="86552"/>
                        </a:cubicBezTo>
                        <a:cubicBezTo>
                          <a:pt x="23540" y="90527"/>
                          <a:pt x="23421" y="92321"/>
                          <a:pt x="36174" y="92321"/>
                        </a:cubicBezTo>
                        <a:cubicBezTo>
                          <a:pt x="48929" y="92321"/>
                          <a:pt x="48811" y="90527"/>
                          <a:pt x="48825" y="86552"/>
                        </a:cubicBezTo>
                        <a:cubicBezTo>
                          <a:pt x="48828" y="85567"/>
                          <a:pt x="49043" y="84192"/>
                          <a:pt x="49579" y="82763"/>
                        </a:cubicBezTo>
                        <a:cubicBezTo>
                          <a:pt x="50802" y="79501"/>
                          <a:pt x="52769" y="76568"/>
                          <a:pt x="55240" y="74112"/>
                        </a:cubicBezTo>
                        <a:cubicBezTo>
                          <a:pt x="67806" y="61615"/>
                          <a:pt x="71138" y="47845"/>
                          <a:pt x="72011" y="40822"/>
                        </a:cubicBezTo>
                        <a:cubicBezTo>
                          <a:pt x="72025" y="40722"/>
                          <a:pt x="72038" y="40621"/>
                          <a:pt x="72050" y="40521"/>
                        </a:cubicBezTo>
                        <a:cubicBezTo>
                          <a:pt x="72059" y="40436"/>
                          <a:pt x="72069" y="40354"/>
                          <a:pt x="72078" y="40271"/>
                        </a:cubicBezTo>
                        <a:cubicBezTo>
                          <a:pt x="72104" y="40044"/>
                          <a:pt x="72127" y="39817"/>
                          <a:pt x="72149" y="39590"/>
                        </a:cubicBezTo>
                        <a:cubicBezTo>
                          <a:pt x="72169" y="39386"/>
                          <a:pt x="72186" y="39192"/>
                          <a:pt x="72202" y="39003"/>
                        </a:cubicBezTo>
                        <a:cubicBezTo>
                          <a:pt x="72205" y="38966"/>
                          <a:pt x="72207" y="38928"/>
                          <a:pt x="72211" y="38891"/>
                        </a:cubicBezTo>
                        <a:cubicBezTo>
                          <a:pt x="72350" y="37141"/>
                          <a:pt x="72314" y="36140"/>
                          <a:pt x="72314" y="36140"/>
                        </a:cubicBezTo>
                        <a:cubicBezTo>
                          <a:pt x="72314" y="16180"/>
                          <a:pt x="56134" y="1"/>
                          <a:pt x="36174" y="1"/>
                        </a:cubicBezTo>
                        <a:close/>
                      </a:path>
                    </a:pathLst>
                  </a:custGeom>
                  <a:solidFill>
                    <a:srgbClr val="FEFE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0321;p59">
                    <a:extLst>
                      <a:ext uri="{FF2B5EF4-FFF2-40B4-BE49-F238E27FC236}">
                        <a16:creationId xmlns:a16="http://schemas.microsoft.com/office/drawing/2014/main" id="{FA28FC20-3D01-4879-9414-37DD38DA4C0E}"/>
                      </a:ext>
                    </a:extLst>
                  </p:cNvPr>
                  <p:cNvSpPr/>
                  <p:nvPr/>
                </p:nvSpPr>
                <p:spPr>
                  <a:xfrm>
                    <a:off x="6984514" y="2448953"/>
                    <a:ext cx="101008" cy="164409"/>
                  </a:xfrm>
                  <a:custGeom>
                    <a:avLst/>
                    <a:gdLst/>
                    <a:ahLst/>
                    <a:cxnLst/>
                    <a:rect l="l" t="t" r="r" b="b"/>
                    <a:pathLst>
                      <a:path w="17120" h="27866" extrusionOk="0">
                        <a:moveTo>
                          <a:pt x="1" y="0"/>
                        </a:moveTo>
                        <a:lnTo>
                          <a:pt x="4920" y="27866"/>
                        </a:lnTo>
                        <a:lnTo>
                          <a:pt x="12200" y="27866"/>
                        </a:lnTo>
                        <a:lnTo>
                          <a:pt x="17120" y="0"/>
                        </a:lnTo>
                        <a:close/>
                      </a:path>
                    </a:pathLst>
                  </a:custGeom>
                  <a:solidFill>
                    <a:srgbClr val="EDF1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0322;p59">
                    <a:extLst>
                      <a:ext uri="{FF2B5EF4-FFF2-40B4-BE49-F238E27FC236}">
                        <a16:creationId xmlns:a16="http://schemas.microsoft.com/office/drawing/2014/main" id="{078B21E8-242C-42BC-ABCA-499F28801FD4}"/>
                      </a:ext>
                    </a:extLst>
                  </p:cNvPr>
                  <p:cNvSpPr/>
                  <p:nvPr/>
                </p:nvSpPr>
                <p:spPr>
                  <a:xfrm>
                    <a:off x="6984514" y="2448953"/>
                    <a:ext cx="101008" cy="140963"/>
                  </a:xfrm>
                  <a:custGeom>
                    <a:avLst/>
                    <a:gdLst/>
                    <a:ahLst/>
                    <a:cxnLst/>
                    <a:rect l="l" t="t" r="r" b="b"/>
                    <a:pathLst>
                      <a:path w="17120" h="23892" extrusionOk="0">
                        <a:moveTo>
                          <a:pt x="1" y="0"/>
                        </a:moveTo>
                        <a:lnTo>
                          <a:pt x="4218" y="23891"/>
                        </a:lnTo>
                        <a:lnTo>
                          <a:pt x="12902" y="23891"/>
                        </a:lnTo>
                        <a:lnTo>
                          <a:pt x="17120"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0323;p59">
                    <a:extLst>
                      <a:ext uri="{FF2B5EF4-FFF2-40B4-BE49-F238E27FC236}">
                        <a16:creationId xmlns:a16="http://schemas.microsoft.com/office/drawing/2014/main" id="{7D836924-225B-4E50-B414-E05C47538273}"/>
                      </a:ext>
                    </a:extLst>
                  </p:cNvPr>
                  <p:cNvSpPr/>
                  <p:nvPr/>
                </p:nvSpPr>
                <p:spPr>
                  <a:xfrm>
                    <a:off x="7012451" y="2607162"/>
                    <a:ext cx="45141" cy="6201"/>
                  </a:xfrm>
                  <a:custGeom>
                    <a:avLst/>
                    <a:gdLst/>
                    <a:ahLst/>
                    <a:cxnLst/>
                    <a:rect l="l" t="t" r="r" b="b"/>
                    <a:pathLst>
                      <a:path w="7651" h="1051" extrusionOk="0">
                        <a:moveTo>
                          <a:pt x="0" y="1"/>
                        </a:moveTo>
                        <a:lnTo>
                          <a:pt x="185" y="1051"/>
                        </a:lnTo>
                        <a:lnTo>
                          <a:pt x="7465" y="1051"/>
                        </a:lnTo>
                        <a:lnTo>
                          <a:pt x="7650" y="1"/>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0324;p59">
                    <a:extLst>
                      <a:ext uri="{FF2B5EF4-FFF2-40B4-BE49-F238E27FC236}">
                        <a16:creationId xmlns:a16="http://schemas.microsoft.com/office/drawing/2014/main" id="{68A57161-E72A-48F2-AFB5-3923413F9A71}"/>
                      </a:ext>
                    </a:extLst>
                  </p:cNvPr>
                  <p:cNvSpPr/>
                  <p:nvPr/>
                </p:nvSpPr>
                <p:spPr>
                  <a:xfrm>
                    <a:off x="6968649" y="2664244"/>
                    <a:ext cx="132738" cy="25199"/>
                  </a:xfrm>
                  <a:custGeom>
                    <a:avLst/>
                    <a:gdLst/>
                    <a:ahLst/>
                    <a:cxnLst/>
                    <a:rect l="l" t="t" r="r" b="b"/>
                    <a:pathLst>
                      <a:path w="22498" h="4271" extrusionOk="0">
                        <a:moveTo>
                          <a:pt x="93" y="1"/>
                        </a:moveTo>
                        <a:cubicBezTo>
                          <a:pt x="43" y="1"/>
                          <a:pt x="1" y="43"/>
                          <a:pt x="1" y="95"/>
                        </a:cubicBezTo>
                        <a:lnTo>
                          <a:pt x="1" y="4176"/>
                        </a:lnTo>
                        <a:cubicBezTo>
                          <a:pt x="1" y="4229"/>
                          <a:pt x="43" y="4270"/>
                          <a:pt x="93" y="4270"/>
                        </a:cubicBezTo>
                        <a:lnTo>
                          <a:pt x="22405" y="4270"/>
                        </a:lnTo>
                        <a:cubicBezTo>
                          <a:pt x="22456" y="4270"/>
                          <a:pt x="22498" y="4229"/>
                          <a:pt x="22498" y="4176"/>
                        </a:cubicBezTo>
                        <a:lnTo>
                          <a:pt x="22498" y="95"/>
                        </a:lnTo>
                        <a:cubicBezTo>
                          <a:pt x="22498" y="43"/>
                          <a:pt x="22456" y="1"/>
                          <a:pt x="22405" y="1"/>
                        </a:cubicBezTo>
                        <a:close/>
                      </a:path>
                    </a:pathLst>
                  </a:custGeom>
                  <a:solidFill>
                    <a:srgbClr val="E3E7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325;p59">
                    <a:extLst>
                      <a:ext uri="{FF2B5EF4-FFF2-40B4-BE49-F238E27FC236}">
                        <a16:creationId xmlns:a16="http://schemas.microsoft.com/office/drawing/2014/main" id="{0750AC35-E3C1-4B4E-888A-B88CAC1593FA}"/>
                      </a:ext>
                    </a:extLst>
                  </p:cNvPr>
                  <p:cNvSpPr/>
                  <p:nvPr/>
                </p:nvSpPr>
                <p:spPr>
                  <a:xfrm>
                    <a:off x="6968649" y="2667389"/>
                    <a:ext cx="132738" cy="11776"/>
                  </a:xfrm>
                  <a:custGeom>
                    <a:avLst/>
                    <a:gdLst/>
                    <a:ahLst/>
                    <a:cxnLst/>
                    <a:rect l="l" t="t" r="r" b="b"/>
                    <a:pathLst>
                      <a:path w="22498" h="1996" extrusionOk="0">
                        <a:moveTo>
                          <a:pt x="22185" y="1"/>
                        </a:moveTo>
                        <a:lnTo>
                          <a:pt x="314" y="2"/>
                        </a:lnTo>
                        <a:cubicBezTo>
                          <a:pt x="113" y="247"/>
                          <a:pt x="3" y="556"/>
                          <a:pt x="1" y="874"/>
                        </a:cubicBezTo>
                        <a:lnTo>
                          <a:pt x="1" y="1880"/>
                        </a:lnTo>
                        <a:cubicBezTo>
                          <a:pt x="1" y="1915"/>
                          <a:pt x="8" y="1948"/>
                          <a:pt x="11" y="1983"/>
                        </a:cubicBezTo>
                        <a:cubicBezTo>
                          <a:pt x="48" y="1990"/>
                          <a:pt x="88" y="1994"/>
                          <a:pt x="127" y="1996"/>
                        </a:cubicBezTo>
                        <a:lnTo>
                          <a:pt x="22372" y="1996"/>
                        </a:lnTo>
                        <a:cubicBezTo>
                          <a:pt x="22410" y="1994"/>
                          <a:pt x="22449" y="1990"/>
                          <a:pt x="22487" y="1983"/>
                        </a:cubicBezTo>
                        <a:cubicBezTo>
                          <a:pt x="22491" y="1948"/>
                          <a:pt x="22498" y="1915"/>
                          <a:pt x="22498" y="1880"/>
                        </a:cubicBezTo>
                        <a:lnTo>
                          <a:pt x="22498" y="872"/>
                        </a:lnTo>
                        <a:cubicBezTo>
                          <a:pt x="22496" y="554"/>
                          <a:pt x="22386" y="247"/>
                          <a:pt x="22185" y="1"/>
                        </a:cubicBezTo>
                        <a:close/>
                      </a:path>
                    </a:pathLst>
                  </a:custGeom>
                  <a:solidFill>
                    <a:srgbClr val="D6DB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326;p59">
                    <a:extLst>
                      <a:ext uri="{FF2B5EF4-FFF2-40B4-BE49-F238E27FC236}">
                        <a16:creationId xmlns:a16="http://schemas.microsoft.com/office/drawing/2014/main" id="{3F9A5B88-5A16-4ACE-A16E-F2E36869BA2E}"/>
                      </a:ext>
                    </a:extLst>
                  </p:cNvPr>
                  <p:cNvSpPr/>
                  <p:nvPr/>
                </p:nvSpPr>
                <p:spPr>
                  <a:xfrm>
                    <a:off x="6963510" y="2683549"/>
                    <a:ext cx="143022" cy="11776"/>
                  </a:xfrm>
                  <a:custGeom>
                    <a:avLst/>
                    <a:gdLst/>
                    <a:ahLst/>
                    <a:cxnLst/>
                    <a:rect l="l" t="t" r="r" b="b"/>
                    <a:pathLst>
                      <a:path w="24241" h="1996" extrusionOk="0">
                        <a:moveTo>
                          <a:pt x="46" y="1"/>
                        </a:moveTo>
                        <a:cubicBezTo>
                          <a:pt x="19" y="1"/>
                          <a:pt x="0" y="22"/>
                          <a:pt x="0" y="46"/>
                        </a:cubicBezTo>
                        <a:lnTo>
                          <a:pt x="0" y="1951"/>
                        </a:lnTo>
                        <a:cubicBezTo>
                          <a:pt x="0" y="1975"/>
                          <a:pt x="19" y="1996"/>
                          <a:pt x="46" y="1996"/>
                        </a:cubicBezTo>
                        <a:lnTo>
                          <a:pt x="24195" y="1996"/>
                        </a:lnTo>
                        <a:cubicBezTo>
                          <a:pt x="24219" y="1996"/>
                          <a:pt x="24240" y="1975"/>
                          <a:pt x="24240" y="1951"/>
                        </a:cubicBezTo>
                        <a:lnTo>
                          <a:pt x="24240" y="46"/>
                        </a:lnTo>
                        <a:cubicBezTo>
                          <a:pt x="24240" y="22"/>
                          <a:pt x="24219" y="1"/>
                          <a:pt x="24195" y="1"/>
                        </a:cubicBezTo>
                        <a:close/>
                      </a:path>
                    </a:pathLst>
                  </a:custGeom>
                  <a:solidFill>
                    <a:srgbClr val="EEF0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327;p59">
                    <a:extLst>
                      <a:ext uri="{FF2B5EF4-FFF2-40B4-BE49-F238E27FC236}">
                        <a16:creationId xmlns:a16="http://schemas.microsoft.com/office/drawing/2014/main" id="{E9DA28C0-9800-4980-A912-11D57FB95EB8}"/>
                      </a:ext>
                    </a:extLst>
                  </p:cNvPr>
                  <p:cNvSpPr/>
                  <p:nvPr/>
                </p:nvSpPr>
                <p:spPr>
                  <a:xfrm>
                    <a:off x="6968649" y="2642639"/>
                    <a:ext cx="132738" cy="25199"/>
                  </a:xfrm>
                  <a:custGeom>
                    <a:avLst/>
                    <a:gdLst/>
                    <a:ahLst/>
                    <a:cxnLst/>
                    <a:rect l="l" t="t" r="r" b="b"/>
                    <a:pathLst>
                      <a:path w="22498" h="4271" extrusionOk="0">
                        <a:moveTo>
                          <a:pt x="93" y="1"/>
                        </a:moveTo>
                        <a:cubicBezTo>
                          <a:pt x="43" y="1"/>
                          <a:pt x="1" y="43"/>
                          <a:pt x="1" y="95"/>
                        </a:cubicBezTo>
                        <a:lnTo>
                          <a:pt x="1" y="4176"/>
                        </a:lnTo>
                        <a:cubicBezTo>
                          <a:pt x="1" y="4229"/>
                          <a:pt x="43" y="4271"/>
                          <a:pt x="93" y="4271"/>
                        </a:cubicBezTo>
                        <a:lnTo>
                          <a:pt x="22405" y="4271"/>
                        </a:lnTo>
                        <a:cubicBezTo>
                          <a:pt x="22456" y="4271"/>
                          <a:pt x="22498" y="4229"/>
                          <a:pt x="22498" y="4176"/>
                        </a:cubicBezTo>
                        <a:lnTo>
                          <a:pt x="22498" y="95"/>
                        </a:lnTo>
                        <a:cubicBezTo>
                          <a:pt x="22498" y="43"/>
                          <a:pt x="22456" y="1"/>
                          <a:pt x="22405" y="1"/>
                        </a:cubicBezTo>
                        <a:close/>
                      </a:path>
                    </a:pathLst>
                  </a:custGeom>
                  <a:solidFill>
                    <a:srgbClr val="E3E7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328;p59">
                    <a:extLst>
                      <a:ext uri="{FF2B5EF4-FFF2-40B4-BE49-F238E27FC236}">
                        <a16:creationId xmlns:a16="http://schemas.microsoft.com/office/drawing/2014/main" id="{7C5AD635-A083-45F0-95F6-4F6D5CE92506}"/>
                      </a:ext>
                    </a:extLst>
                  </p:cNvPr>
                  <p:cNvSpPr/>
                  <p:nvPr/>
                </p:nvSpPr>
                <p:spPr>
                  <a:xfrm>
                    <a:off x="6968649" y="2643990"/>
                    <a:ext cx="132738" cy="11776"/>
                  </a:xfrm>
                  <a:custGeom>
                    <a:avLst/>
                    <a:gdLst/>
                    <a:ahLst/>
                    <a:cxnLst/>
                    <a:rect l="l" t="t" r="r" b="b"/>
                    <a:pathLst>
                      <a:path w="22498" h="1996" extrusionOk="0">
                        <a:moveTo>
                          <a:pt x="642" y="1"/>
                        </a:moveTo>
                        <a:cubicBezTo>
                          <a:pt x="242" y="259"/>
                          <a:pt x="1" y="701"/>
                          <a:pt x="1" y="1177"/>
                        </a:cubicBezTo>
                        <a:lnTo>
                          <a:pt x="1" y="1984"/>
                        </a:lnTo>
                        <a:cubicBezTo>
                          <a:pt x="41" y="1991"/>
                          <a:pt x="83" y="1994"/>
                          <a:pt x="127" y="1996"/>
                        </a:cubicBezTo>
                        <a:lnTo>
                          <a:pt x="22372" y="1996"/>
                        </a:lnTo>
                        <a:cubicBezTo>
                          <a:pt x="22414" y="1994"/>
                          <a:pt x="22456" y="1991"/>
                          <a:pt x="22498" y="1984"/>
                        </a:cubicBezTo>
                        <a:lnTo>
                          <a:pt x="22498" y="1177"/>
                        </a:lnTo>
                        <a:cubicBezTo>
                          <a:pt x="22496" y="701"/>
                          <a:pt x="22255" y="259"/>
                          <a:pt x="21856" y="1"/>
                        </a:cubicBezTo>
                        <a:close/>
                      </a:path>
                    </a:pathLst>
                  </a:custGeom>
                  <a:solidFill>
                    <a:srgbClr val="D6DB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329;p59">
                    <a:extLst>
                      <a:ext uri="{FF2B5EF4-FFF2-40B4-BE49-F238E27FC236}">
                        <a16:creationId xmlns:a16="http://schemas.microsoft.com/office/drawing/2014/main" id="{83CBD482-6650-470A-873E-0014E1C71ADA}"/>
                      </a:ext>
                    </a:extLst>
                  </p:cNvPr>
                  <p:cNvSpPr/>
                  <p:nvPr/>
                </p:nvSpPr>
                <p:spPr>
                  <a:xfrm>
                    <a:off x="6963510" y="2660156"/>
                    <a:ext cx="143022" cy="11776"/>
                  </a:xfrm>
                  <a:custGeom>
                    <a:avLst/>
                    <a:gdLst/>
                    <a:ahLst/>
                    <a:cxnLst/>
                    <a:rect l="l" t="t" r="r" b="b"/>
                    <a:pathLst>
                      <a:path w="24241" h="1996" extrusionOk="0">
                        <a:moveTo>
                          <a:pt x="998" y="0"/>
                        </a:moveTo>
                        <a:cubicBezTo>
                          <a:pt x="447" y="2"/>
                          <a:pt x="2" y="447"/>
                          <a:pt x="0" y="998"/>
                        </a:cubicBezTo>
                        <a:cubicBezTo>
                          <a:pt x="2" y="1548"/>
                          <a:pt x="447" y="1993"/>
                          <a:pt x="998" y="1995"/>
                        </a:cubicBezTo>
                        <a:lnTo>
                          <a:pt x="23243" y="1995"/>
                        </a:lnTo>
                        <a:cubicBezTo>
                          <a:pt x="23793" y="1993"/>
                          <a:pt x="24239" y="1548"/>
                          <a:pt x="24240" y="998"/>
                        </a:cubicBezTo>
                        <a:cubicBezTo>
                          <a:pt x="24239" y="447"/>
                          <a:pt x="23793" y="2"/>
                          <a:pt x="23243" y="0"/>
                        </a:cubicBezTo>
                        <a:close/>
                      </a:path>
                    </a:pathLst>
                  </a:custGeom>
                  <a:solidFill>
                    <a:srgbClr val="EEF0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330;p59">
                    <a:extLst>
                      <a:ext uri="{FF2B5EF4-FFF2-40B4-BE49-F238E27FC236}">
                        <a16:creationId xmlns:a16="http://schemas.microsoft.com/office/drawing/2014/main" id="{BBC4994E-3842-4205-85F4-F7E95671A688}"/>
                      </a:ext>
                    </a:extLst>
                  </p:cNvPr>
                  <p:cNvSpPr/>
                  <p:nvPr/>
                </p:nvSpPr>
                <p:spPr>
                  <a:xfrm>
                    <a:off x="6968649" y="2617451"/>
                    <a:ext cx="132738" cy="25193"/>
                  </a:xfrm>
                  <a:custGeom>
                    <a:avLst/>
                    <a:gdLst/>
                    <a:ahLst/>
                    <a:cxnLst/>
                    <a:rect l="l" t="t" r="r" b="b"/>
                    <a:pathLst>
                      <a:path w="22498" h="4270" extrusionOk="0">
                        <a:moveTo>
                          <a:pt x="93" y="0"/>
                        </a:moveTo>
                        <a:cubicBezTo>
                          <a:pt x="43" y="0"/>
                          <a:pt x="1" y="42"/>
                          <a:pt x="1" y="94"/>
                        </a:cubicBezTo>
                        <a:lnTo>
                          <a:pt x="1" y="4176"/>
                        </a:lnTo>
                        <a:cubicBezTo>
                          <a:pt x="1" y="4228"/>
                          <a:pt x="43" y="4270"/>
                          <a:pt x="93" y="4270"/>
                        </a:cubicBezTo>
                        <a:lnTo>
                          <a:pt x="22405" y="4270"/>
                        </a:lnTo>
                        <a:cubicBezTo>
                          <a:pt x="22456" y="4270"/>
                          <a:pt x="22498" y="4228"/>
                          <a:pt x="22498" y="4176"/>
                        </a:cubicBezTo>
                        <a:lnTo>
                          <a:pt x="22498" y="94"/>
                        </a:lnTo>
                        <a:cubicBezTo>
                          <a:pt x="22498" y="42"/>
                          <a:pt x="22456" y="0"/>
                          <a:pt x="22405" y="0"/>
                        </a:cubicBezTo>
                        <a:close/>
                      </a:path>
                    </a:pathLst>
                  </a:custGeom>
                  <a:solidFill>
                    <a:srgbClr val="E3E7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331;p59">
                    <a:extLst>
                      <a:ext uri="{FF2B5EF4-FFF2-40B4-BE49-F238E27FC236}">
                        <a16:creationId xmlns:a16="http://schemas.microsoft.com/office/drawing/2014/main" id="{E5CBBC00-759F-4C56-AD09-D46948674551}"/>
                      </a:ext>
                    </a:extLst>
                  </p:cNvPr>
                  <p:cNvSpPr/>
                  <p:nvPr/>
                </p:nvSpPr>
                <p:spPr>
                  <a:xfrm>
                    <a:off x="6968649" y="2620590"/>
                    <a:ext cx="132738" cy="11782"/>
                  </a:xfrm>
                  <a:custGeom>
                    <a:avLst/>
                    <a:gdLst/>
                    <a:ahLst/>
                    <a:cxnLst/>
                    <a:rect l="l" t="t" r="r" b="b"/>
                    <a:pathLst>
                      <a:path w="22498" h="1997" extrusionOk="0">
                        <a:moveTo>
                          <a:pt x="314" y="1"/>
                        </a:moveTo>
                        <a:cubicBezTo>
                          <a:pt x="113" y="247"/>
                          <a:pt x="3" y="555"/>
                          <a:pt x="1" y="873"/>
                        </a:cubicBezTo>
                        <a:lnTo>
                          <a:pt x="1" y="1982"/>
                        </a:lnTo>
                        <a:cubicBezTo>
                          <a:pt x="41" y="1989"/>
                          <a:pt x="83" y="1994"/>
                          <a:pt x="127" y="1996"/>
                        </a:cubicBezTo>
                        <a:lnTo>
                          <a:pt x="22372" y="1996"/>
                        </a:lnTo>
                        <a:cubicBezTo>
                          <a:pt x="22414" y="1994"/>
                          <a:pt x="22456" y="1989"/>
                          <a:pt x="22498" y="1982"/>
                        </a:cubicBezTo>
                        <a:lnTo>
                          <a:pt x="22498" y="873"/>
                        </a:lnTo>
                        <a:cubicBezTo>
                          <a:pt x="22496" y="555"/>
                          <a:pt x="22386" y="247"/>
                          <a:pt x="22185" y="1"/>
                        </a:cubicBezTo>
                        <a:close/>
                      </a:path>
                    </a:pathLst>
                  </a:custGeom>
                  <a:solidFill>
                    <a:srgbClr val="D6DB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0332;p59">
                    <a:extLst>
                      <a:ext uri="{FF2B5EF4-FFF2-40B4-BE49-F238E27FC236}">
                        <a16:creationId xmlns:a16="http://schemas.microsoft.com/office/drawing/2014/main" id="{C47C0CF7-2F7E-445F-8D88-70EF0BED05B3}"/>
                      </a:ext>
                    </a:extLst>
                  </p:cNvPr>
                  <p:cNvSpPr/>
                  <p:nvPr/>
                </p:nvSpPr>
                <p:spPr>
                  <a:xfrm>
                    <a:off x="6963510" y="2613357"/>
                    <a:ext cx="143022" cy="11765"/>
                  </a:xfrm>
                  <a:custGeom>
                    <a:avLst/>
                    <a:gdLst/>
                    <a:ahLst/>
                    <a:cxnLst/>
                    <a:rect l="l" t="t" r="r" b="b"/>
                    <a:pathLst>
                      <a:path w="24241" h="1994" extrusionOk="0">
                        <a:moveTo>
                          <a:pt x="998" y="1"/>
                        </a:moveTo>
                        <a:cubicBezTo>
                          <a:pt x="447" y="2"/>
                          <a:pt x="2" y="448"/>
                          <a:pt x="0" y="996"/>
                        </a:cubicBezTo>
                        <a:cubicBezTo>
                          <a:pt x="2" y="1547"/>
                          <a:pt x="447" y="1992"/>
                          <a:pt x="998" y="1994"/>
                        </a:cubicBezTo>
                        <a:lnTo>
                          <a:pt x="23243" y="1994"/>
                        </a:lnTo>
                        <a:cubicBezTo>
                          <a:pt x="23793" y="1992"/>
                          <a:pt x="24239" y="1547"/>
                          <a:pt x="24240" y="996"/>
                        </a:cubicBezTo>
                        <a:cubicBezTo>
                          <a:pt x="24239" y="448"/>
                          <a:pt x="23793" y="2"/>
                          <a:pt x="23243" y="1"/>
                        </a:cubicBezTo>
                        <a:close/>
                      </a:path>
                    </a:pathLst>
                  </a:custGeom>
                  <a:solidFill>
                    <a:srgbClr val="EEF0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0333;p59">
                    <a:extLst>
                      <a:ext uri="{FF2B5EF4-FFF2-40B4-BE49-F238E27FC236}">
                        <a16:creationId xmlns:a16="http://schemas.microsoft.com/office/drawing/2014/main" id="{1ADBA2DD-C43E-49C2-9DFE-8800FCC113C0}"/>
                      </a:ext>
                    </a:extLst>
                  </p:cNvPr>
                  <p:cNvSpPr/>
                  <p:nvPr/>
                </p:nvSpPr>
                <p:spPr>
                  <a:xfrm>
                    <a:off x="6850372" y="2107302"/>
                    <a:ext cx="369293" cy="477399"/>
                  </a:xfrm>
                  <a:custGeom>
                    <a:avLst/>
                    <a:gdLst/>
                    <a:ahLst/>
                    <a:cxnLst/>
                    <a:rect l="l" t="t" r="r" b="b"/>
                    <a:pathLst>
                      <a:path w="62592" h="80915" extrusionOk="0">
                        <a:moveTo>
                          <a:pt x="31297" y="0"/>
                        </a:moveTo>
                        <a:cubicBezTo>
                          <a:pt x="14049" y="0"/>
                          <a:pt x="16" y="14032"/>
                          <a:pt x="16" y="31281"/>
                        </a:cubicBezTo>
                        <a:lnTo>
                          <a:pt x="16" y="31387"/>
                        </a:lnTo>
                        <a:lnTo>
                          <a:pt x="13" y="31445"/>
                        </a:lnTo>
                        <a:cubicBezTo>
                          <a:pt x="11" y="31548"/>
                          <a:pt x="1" y="32341"/>
                          <a:pt x="104" y="33646"/>
                        </a:cubicBezTo>
                        <a:lnTo>
                          <a:pt x="104" y="33657"/>
                        </a:lnTo>
                        <a:lnTo>
                          <a:pt x="104" y="33667"/>
                        </a:lnTo>
                        <a:lnTo>
                          <a:pt x="105" y="33683"/>
                        </a:lnTo>
                        <a:lnTo>
                          <a:pt x="111" y="33746"/>
                        </a:lnTo>
                        <a:cubicBezTo>
                          <a:pt x="125" y="33912"/>
                          <a:pt x="139" y="34083"/>
                          <a:pt x="156" y="34265"/>
                        </a:cubicBezTo>
                        <a:cubicBezTo>
                          <a:pt x="175" y="34469"/>
                          <a:pt x="198" y="34667"/>
                          <a:pt x="219" y="34862"/>
                        </a:cubicBezTo>
                        <a:lnTo>
                          <a:pt x="245" y="35093"/>
                        </a:lnTo>
                        <a:lnTo>
                          <a:pt x="257" y="35191"/>
                        </a:lnTo>
                        <a:cubicBezTo>
                          <a:pt x="264" y="35241"/>
                          <a:pt x="270" y="35290"/>
                          <a:pt x="277" y="35341"/>
                        </a:cubicBezTo>
                        <a:lnTo>
                          <a:pt x="278" y="35353"/>
                        </a:lnTo>
                        <a:lnTo>
                          <a:pt x="278" y="35364"/>
                        </a:lnTo>
                        <a:cubicBezTo>
                          <a:pt x="1082" y="41822"/>
                          <a:pt x="4150" y="54364"/>
                          <a:pt x="15656" y="65807"/>
                        </a:cubicBezTo>
                        <a:cubicBezTo>
                          <a:pt x="18711" y="68844"/>
                          <a:pt x="20993" y="72340"/>
                          <a:pt x="22440" y="76197"/>
                        </a:cubicBezTo>
                        <a:cubicBezTo>
                          <a:pt x="22707" y="76910"/>
                          <a:pt x="22927" y="77638"/>
                          <a:pt x="23098" y="78379"/>
                        </a:cubicBezTo>
                        <a:cubicBezTo>
                          <a:pt x="23441" y="79855"/>
                          <a:pt x="24733" y="80914"/>
                          <a:pt x="26250" y="80914"/>
                        </a:cubicBezTo>
                        <a:lnTo>
                          <a:pt x="36339" y="80914"/>
                        </a:lnTo>
                        <a:cubicBezTo>
                          <a:pt x="37855" y="80914"/>
                          <a:pt x="39148" y="79855"/>
                          <a:pt x="39491" y="78379"/>
                        </a:cubicBezTo>
                        <a:cubicBezTo>
                          <a:pt x="39662" y="77638"/>
                          <a:pt x="39882" y="76910"/>
                          <a:pt x="40149" y="76197"/>
                        </a:cubicBezTo>
                        <a:cubicBezTo>
                          <a:pt x="41596" y="72340"/>
                          <a:pt x="43879" y="68844"/>
                          <a:pt x="46933" y="65807"/>
                        </a:cubicBezTo>
                        <a:cubicBezTo>
                          <a:pt x="58441" y="54364"/>
                          <a:pt x="61509" y="41822"/>
                          <a:pt x="62312" y="35364"/>
                        </a:cubicBezTo>
                        <a:lnTo>
                          <a:pt x="62314" y="35351"/>
                        </a:lnTo>
                        <a:lnTo>
                          <a:pt x="62314" y="35341"/>
                        </a:lnTo>
                        <a:cubicBezTo>
                          <a:pt x="62321" y="35290"/>
                          <a:pt x="62326" y="35240"/>
                          <a:pt x="62333" y="35191"/>
                        </a:cubicBezTo>
                        <a:lnTo>
                          <a:pt x="62346" y="35091"/>
                        </a:lnTo>
                        <a:lnTo>
                          <a:pt x="62370" y="34871"/>
                        </a:lnTo>
                        <a:cubicBezTo>
                          <a:pt x="62393" y="34667"/>
                          <a:pt x="62414" y="34469"/>
                          <a:pt x="62433" y="34272"/>
                        </a:cubicBezTo>
                        <a:cubicBezTo>
                          <a:pt x="62452" y="34083"/>
                          <a:pt x="62466" y="33912"/>
                          <a:pt x="62480" y="33746"/>
                        </a:cubicBezTo>
                        <a:lnTo>
                          <a:pt x="62485" y="33681"/>
                        </a:lnTo>
                        <a:lnTo>
                          <a:pt x="62487" y="33662"/>
                        </a:lnTo>
                        <a:cubicBezTo>
                          <a:pt x="62592" y="32338"/>
                          <a:pt x="62581" y="31543"/>
                          <a:pt x="62580" y="31443"/>
                        </a:cubicBezTo>
                        <a:lnTo>
                          <a:pt x="62574" y="31345"/>
                        </a:lnTo>
                        <a:lnTo>
                          <a:pt x="62576" y="31281"/>
                        </a:lnTo>
                        <a:cubicBezTo>
                          <a:pt x="62576" y="14032"/>
                          <a:pt x="48544" y="0"/>
                          <a:pt x="31297" y="0"/>
                        </a:cubicBezTo>
                        <a:close/>
                      </a:path>
                    </a:pathLst>
                  </a:custGeom>
                  <a:solidFill>
                    <a:srgbClr val="F3F5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334;p59">
                    <a:extLst>
                      <a:ext uri="{FF2B5EF4-FFF2-40B4-BE49-F238E27FC236}">
                        <a16:creationId xmlns:a16="http://schemas.microsoft.com/office/drawing/2014/main" id="{4C0A6F61-748E-4DFB-923E-47C75963CC00}"/>
                      </a:ext>
                    </a:extLst>
                  </p:cNvPr>
                  <p:cNvSpPr/>
                  <p:nvPr/>
                </p:nvSpPr>
                <p:spPr>
                  <a:xfrm>
                    <a:off x="6963510" y="2636756"/>
                    <a:ext cx="143022" cy="11776"/>
                  </a:xfrm>
                  <a:custGeom>
                    <a:avLst/>
                    <a:gdLst/>
                    <a:ahLst/>
                    <a:cxnLst/>
                    <a:rect l="l" t="t" r="r" b="b"/>
                    <a:pathLst>
                      <a:path w="24241" h="1996" extrusionOk="0">
                        <a:moveTo>
                          <a:pt x="998" y="0"/>
                        </a:moveTo>
                        <a:cubicBezTo>
                          <a:pt x="447" y="2"/>
                          <a:pt x="2" y="448"/>
                          <a:pt x="0" y="998"/>
                        </a:cubicBezTo>
                        <a:cubicBezTo>
                          <a:pt x="2" y="1548"/>
                          <a:pt x="447" y="1994"/>
                          <a:pt x="998" y="1995"/>
                        </a:cubicBezTo>
                        <a:lnTo>
                          <a:pt x="23243" y="1995"/>
                        </a:lnTo>
                        <a:cubicBezTo>
                          <a:pt x="23793" y="1994"/>
                          <a:pt x="24239" y="1548"/>
                          <a:pt x="24240" y="998"/>
                        </a:cubicBezTo>
                        <a:cubicBezTo>
                          <a:pt x="24239" y="448"/>
                          <a:pt x="23793" y="2"/>
                          <a:pt x="23243" y="0"/>
                        </a:cubicBezTo>
                        <a:close/>
                      </a:path>
                    </a:pathLst>
                  </a:custGeom>
                  <a:solidFill>
                    <a:srgbClr val="EEF0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 name="Google Shape;10335;p59">
                  <a:extLst>
                    <a:ext uri="{FF2B5EF4-FFF2-40B4-BE49-F238E27FC236}">
                      <a16:creationId xmlns:a16="http://schemas.microsoft.com/office/drawing/2014/main" id="{07D233E6-0665-406A-85D9-2867E5E2AED0}"/>
                    </a:ext>
                  </a:extLst>
                </p:cNvPr>
                <p:cNvSpPr/>
                <p:nvPr/>
              </p:nvSpPr>
              <p:spPr>
                <a:xfrm>
                  <a:off x="7046588" y="2275942"/>
                  <a:ext cx="173076" cy="113894"/>
                </a:xfrm>
                <a:custGeom>
                  <a:avLst/>
                  <a:gdLst/>
                  <a:ahLst/>
                  <a:cxnLst/>
                  <a:rect l="l" t="t" r="r" b="b"/>
                  <a:pathLst>
                    <a:path w="29335" h="19304" extrusionOk="0">
                      <a:moveTo>
                        <a:pt x="0" y="0"/>
                      </a:moveTo>
                      <a:lnTo>
                        <a:pt x="0" y="19303"/>
                      </a:lnTo>
                      <a:lnTo>
                        <a:pt x="25725" y="19303"/>
                      </a:lnTo>
                      <a:cubicBezTo>
                        <a:pt x="27782" y="14272"/>
                        <a:pt x="28673" y="9841"/>
                        <a:pt x="29054" y="6781"/>
                      </a:cubicBezTo>
                      <a:lnTo>
                        <a:pt x="29055" y="6770"/>
                      </a:lnTo>
                      <a:lnTo>
                        <a:pt x="29057" y="6758"/>
                      </a:lnTo>
                      <a:cubicBezTo>
                        <a:pt x="29064" y="6707"/>
                        <a:pt x="29069" y="6657"/>
                        <a:pt x="29075" y="6608"/>
                      </a:cubicBezTo>
                      <a:lnTo>
                        <a:pt x="29087" y="6508"/>
                      </a:lnTo>
                      <a:lnTo>
                        <a:pt x="29113" y="6288"/>
                      </a:lnTo>
                      <a:cubicBezTo>
                        <a:pt x="29136" y="6084"/>
                        <a:pt x="29157" y="5886"/>
                        <a:pt x="29176" y="5689"/>
                      </a:cubicBezTo>
                      <a:cubicBezTo>
                        <a:pt x="29193" y="5500"/>
                        <a:pt x="29209" y="5329"/>
                        <a:pt x="29221" y="5163"/>
                      </a:cubicBezTo>
                      <a:lnTo>
                        <a:pt x="29227" y="5098"/>
                      </a:lnTo>
                      <a:lnTo>
                        <a:pt x="29228" y="5079"/>
                      </a:lnTo>
                      <a:cubicBezTo>
                        <a:pt x="29335" y="3755"/>
                        <a:pt x="29323" y="2960"/>
                        <a:pt x="29321" y="2860"/>
                      </a:cubicBezTo>
                      <a:lnTo>
                        <a:pt x="29316" y="2762"/>
                      </a:lnTo>
                      <a:lnTo>
                        <a:pt x="29317" y="2698"/>
                      </a:lnTo>
                      <a:cubicBezTo>
                        <a:pt x="29317" y="1789"/>
                        <a:pt x="29277" y="890"/>
                        <a:pt x="29200" y="0"/>
                      </a:cubicBezTo>
                      <a:close/>
                    </a:path>
                  </a:pathLst>
                </a:custGeom>
                <a:solidFill>
                  <a:srgbClr val="4F67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336;p59">
                  <a:extLst>
                    <a:ext uri="{FF2B5EF4-FFF2-40B4-BE49-F238E27FC236}">
                      <a16:creationId xmlns:a16="http://schemas.microsoft.com/office/drawing/2014/main" id="{E5D416A4-5E7A-49B6-90A6-1155B72A84AA}"/>
                    </a:ext>
                  </a:extLst>
                </p:cNvPr>
                <p:cNvSpPr/>
                <p:nvPr/>
              </p:nvSpPr>
              <p:spPr>
                <a:xfrm>
                  <a:off x="7046588" y="2107680"/>
                  <a:ext cx="168811" cy="145128"/>
                </a:xfrm>
                <a:custGeom>
                  <a:avLst/>
                  <a:gdLst/>
                  <a:ahLst/>
                  <a:cxnLst/>
                  <a:rect l="l" t="t" r="r" b="b"/>
                  <a:pathLst>
                    <a:path w="28612" h="24598" extrusionOk="0">
                      <a:moveTo>
                        <a:pt x="0" y="1"/>
                      </a:moveTo>
                      <a:lnTo>
                        <a:pt x="0" y="24597"/>
                      </a:lnTo>
                      <a:lnTo>
                        <a:pt x="28612" y="24597"/>
                      </a:lnTo>
                      <a:cubicBezTo>
                        <a:pt x="25701" y="11138"/>
                        <a:pt x="14102" y="876"/>
                        <a:pt x="0" y="1"/>
                      </a:cubicBezTo>
                      <a:close/>
                    </a:path>
                  </a:pathLst>
                </a:custGeom>
                <a:solidFill>
                  <a:srgbClr val="B3C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0337;p59">
                  <a:extLst>
                    <a:ext uri="{FF2B5EF4-FFF2-40B4-BE49-F238E27FC236}">
                      <a16:creationId xmlns:a16="http://schemas.microsoft.com/office/drawing/2014/main" id="{F8CD4E1C-C702-400D-A113-C1C029B852EF}"/>
                    </a:ext>
                  </a:extLst>
                </p:cNvPr>
                <p:cNvSpPr/>
                <p:nvPr/>
              </p:nvSpPr>
              <p:spPr>
                <a:xfrm>
                  <a:off x="6850372" y="2275942"/>
                  <a:ext cx="173082" cy="113894"/>
                </a:xfrm>
                <a:custGeom>
                  <a:avLst/>
                  <a:gdLst/>
                  <a:ahLst/>
                  <a:cxnLst/>
                  <a:rect l="l" t="t" r="r" b="b"/>
                  <a:pathLst>
                    <a:path w="29336" h="19304" extrusionOk="0">
                      <a:moveTo>
                        <a:pt x="133" y="0"/>
                      </a:moveTo>
                      <a:cubicBezTo>
                        <a:pt x="58" y="890"/>
                        <a:pt x="16" y="1789"/>
                        <a:pt x="16" y="2698"/>
                      </a:cubicBezTo>
                      <a:lnTo>
                        <a:pt x="16" y="2804"/>
                      </a:lnTo>
                      <a:lnTo>
                        <a:pt x="13" y="2862"/>
                      </a:lnTo>
                      <a:cubicBezTo>
                        <a:pt x="11" y="2965"/>
                        <a:pt x="1" y="3758"/>
                        <a:pt x="104" y="5065"/>
                      </a:cubicBezTo>
                      <a:lnTo>
                        <a:pt x="104" y="5075"/>
                      </a:lnTo>
                      <a:lnTo>
                        <a:pt x="104" y="5086"/>
                      </a:lnTo>
                      <a:lnTo>
                        <a:pt x="105" y="5100"/>
                      </a:lnTo>
                      <a:lnTo>
                        <a:pt x="111" y="5163"/>
                      </a:lnTo>
                      <a:cubicBezTo>
                        <a:pt x="125" y="5329"/>
                        <a:pt x="139" y="5500"/>
                        <a:pt x="156" y="5682"/>
                      </a:cubicBezTo>
                      <a:cubicBezTo>
                        <a:pt x="175" y="5886"/>
                        <a:pt x="198" y="6084"/>
                        <a:pt x="219" y="6279"/>
                      </a:cubicBezTo>
                      <a:lnTo>
                        <a:pt x="245" y="6510"/>
                      </a:lnTo>
                      <a:lnTo>
                        <a:pt x="257" y="6608"/>
                      </a:lnTo>
                      <a:cubicBezTo>
                        <a:pt x="264" y="6658"/>
                        <a:pt x="270" y="6709"/>
                        <a:pt x="277" y="6758"/>
                      </a:cubicBezTo>
                      <a:lnTo>
                        <a:pt x="278" y="6770"/>
                      </a:lnTo>
                      <a:lnTo>
                        <a:pt x="278" y="6781"/>
                      </a:lnTo>
                      <a:cubicBezTo>
                        <a:pt x="661" y="9843"/>
                        <a:pt x="1552" y="14272"/>
                        <a:pt x="3608" y="19303"/>
                      </a:cubicBezTo>
                      <a:lnTo>
                        <a:pt x="29333" y="19303"/>
                      </a:lnTo>
                      <a:lnTo>
                        <a:pt x="29335" y="0"/>
                      </a:lnTo>
                      <a:close/>
                    </a:path>
                  </a:pathLst>
                </a:custGeom>
                <a:solidFill>
                  <a:srgbClr val="C9D4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0338;p59">
                  <a:extLst>
                    <a:ext uri="{FF2B5EF4-FFF2-40B4-BE49-F238E27FC236}">
                      <a16:creationId xmlns:a16="http://schemas.microsoft.com/office/drawing/2014/main" id="{634E5F64-6706-42CE-BA5F-6287795439B6}"/>
                    </a:ext>
                  </a:extLst>
                </p:cNvPr>
                <p:cNvSpPr/>
                <p:nvPr/>
              </p:nvSpPr>
              <p:spPr>
                <a:xfrm>
                  <a:off x="6882243" y="2412957"/>
                  <a:ext cx="141211" cy="171743"/>
                </a:xfrm>
                <a:custGeom>
                  <a:avLst/>
                  <a:gdLst/>
                  <a:ahLst/>
                  <a:cxnLst/>
                  <a:rect l="l" t="t" r="r" b="b"/>
                  <a:pathLst>
                    <a:path w="23934" h="29109" extrusionOk="0">
                      <a:moveTo>
                        <a:pt x="0" y="1"/>
                      </a:moveTo>
                      <a:cubicBezTo>
                        <a:pt x="2303" y="4529"/>
                        <a:pt x="5584" y="9356"/>
                        <a:pt x="10256" y="14001"/>
                      </a:cubicBezTo>
                      <a:cubicBezTo>
                        <a:pt x="13309" y="17038"/>
                        <a:pt x="15593" y="20534"/>
                        <a:pt x="17039" y="24391"/>
                      </a:cubicBezTo>
                      <a:cubicBezTo>
                        <a:pt x="17307" y="25104"/>
                        <a:pt x="17527" y="25832"/>
                        <a:pt x="17698" y="26573"/>
                      </a:cubicBezTo>
                      <a:cubicBezTo>
                        <a:pt x="18040" y="28049"/>
                        <a:pt x="19333" y="29108"/>
                        <a:pt x="20850" y="29108"/>
                      </a:cubicBezTo>
                      <a:lnTo>
                        <a:pt x="23933" y="29108"/>
                      </a:lnTo>
                      <a:lnTo>
                        <a:pt x="23933" y="1"/>
                      </a:lnTo>
                      <a:close/>
                    </a:path>
                  </a:pathLst>
                </a:custGeom>
                <a:solidFill>
                  <a:srgbClr val="DBE3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339;p59">
                  <a:extLst>
                    <a:ext uri="{FF2B5EF4-FFF2-40B4-BE49-F238E27FC236}">
                      <a16:creationId xmlns:a16="http://schemas.microsoft.com/office/drawing/2014/main" id="{3B10CF90-A51A-4650-986D-BD9C54BA0795}"/>
                    </a:ext>
                  </a:extLst>
                </p:cNvPr>
                <p:cNvSpPr/>
                <p:nvPr/>
              </p:nvSpPr>
              <p:spPr>
                <a:xfrm>
                  <a:off x="6854637" y="2107680"/>
                  <a:ext cx="168817" cy="145128"/>
                </a:xfrm>
                <a:custGeom>
                  <a:avLst/>
                  <a:gdLst/>
                  <a:ahLst/>
                  <a:cxnLst/>
                  <a:rect l="l" t="t" r="r" b="b"/>
                  <a:pathLst>
                    <a:path w="28613" h="24598" extrusionOk="0">
                      <a:moveTo>
                        <a:pt x="28612" y="1"/>
                      </a:moveTo>
                      <a:cubicBezTo>
                        <a:pt x="14512" y="876"/>
                        <a:pt x="2911" y="11138"/>
                        <a:pt x="1" y="24597"/>
                      </a:cubicBezTo>
                      <a:lnTo>
                        <a:pt x="28612" y="24597"/>
                      </a:lnTo>
                      <a:lnTo>
                        <a:pt x="28612" y="1"/>
                      </a:lnTo>
                      <a:close/>
                    </a:path>
                  </a:pathLst>
                </a:custGeom>
                <a:solidFill>
                  <a:srgbClr val="8FA1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340;p59">
                  <a:extLst>
                    <a:ext uri="{FF2B5EF4-FFF2-40B4-BE49-F238E27FC236}">
                      <a16:creationId xmlns:a16="http://schemas.microsoft.com/office/drawing/2014/main" id="{062D5636-3091-48E9-B917-5C6AAB0CAA06}"/>
                    </a:ext>
                  </a:extLst>
                </p:cNvPr>
                <p:cNvSpPr/>
                <p:nvPr/>
              </p:nvSpPr>
              <p:spPr>
                <a:xfrm>
                  <a:off x="7046588" y="2412957"/>
                  <a:ext cx="141205" cy="171743"/>
                </a:xfrm>
                <a:custGeom>
                  <a:avLst/>
                  <a:gdLst/>
                  <a:ahLst/>
                  <a:cxnLst/>
                  <a:rect l="l" t="t" r="r" b="b"/>
                  <a:pathLst>
                    <a:path w="23933" h="29109" extrusionOk="0">
                      <a:moveTo>
                        <a:pt x="0" y="1"/>
                      </a:moveTo>
                      <a:lnTo>
                        <a:pt x="0" y="29108"/>
                      </a:lnTo>
                      <a:lnTo>
                        <a:pt x="3084" y="29108"/>
                      </a:lnTo>
                      <a:cubicBezTo>
                        <a:pt x="4600" y="29108"/>
                        <a:pt x="5893" y="28049"/>
                        <a:pt x="6235" y="26573"/>
                      </a:cubicBezTo>
                      <a:cubicBezTo>
                        <a:pt x="6407" y="25832"/>
                        <a:pt x="6627" y="25104"/>
                        <a:pt x="6894" y="24391"/>
                      </a:cubicBezTo>
                      <a:cubicBezTo>
                        <a:pt x="8341" y="20534"/>
                        <a:pt x="10622" y="17038"/>
                        <a:pt x="13678" y="14001"/>
                      </a:cubicBezTo>
                      <a:cubicBezTo>
                        <a:pt x="18349" y="9356"/>
                        <a:pt x="21630" y="4529"/>
                        <a:pt x="23933" y="1"/>
                      </a:cubicBezTo>
                      <a:close/>
                    </a:path>
                  </a:pathLst>
                </a:custGeom>
                <a:solidFill>
                  <a:srgbClr val="374F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47" name="Google Shape;10393;p59">
            <a:extLst>
              <a:ext uri="{FF2B5EF4-FFF2-40B4-BE49-F238E27FC236}">
                <a16:creationId xmlns:a16="http://schemas.microsoft.com/office/drawing/2014/main" id="{A69BE1BC-D9F2-473B-9CB7-D6990CD4592F}"/>
              </a:ext>
            </a:extLst>
          </p:cNvPr>
          <p:cNvGrpSpPr/>
          <p:nvPr/>
        </p:nvGrpSpPr>
        <p:grpSpPr>
          <a:xfrm>
            <a:off x="9570442" y="1317310"/>
            <a:ext cx="2037033" cy="1588858"/>
            <a:chOff x="7617850" y="2063282"/>
            <a:chExt cx="799565" cy="670282"/>
          </a:xfrm>
        </p:grpSpPr>
        <p:cxnSp>
          <p:nvCxnSpPr>
            <p:cNvPr id="48" name="Google Shape;10394;p59">
              <a:extLst>
                <a:ext uri="{FF2B5EF4-FFF2-40B4-BE49-F238E27FC236}">
                  <a16:creationId xmlns:a16="http://schemas.microsoft.com/office/drawing/2014/main" id="{4EF0BB0F-C214-44FE-A6E4-4FFC9D0305A0}"/>
                </a:ext>
              </a:extLst>
            </p:cNvPr>
            <p:cNvCxnSpPr/>
            <p:nvPr/>
          </p:nvCxnSpPr>
          <p:spPr>
            <a:xfrm rot="5400000" flipH="1">
              <a:off x="7629118" y="2104714"/>
              <a:ext cx="129900" cy="111300"/>
            </a:xfrm>
            <a:prstGeom prst="bentConnector3">
              <a:avLst>
                <a:gd name="adj1" fmla="val 50000"/>
              </a:avLst>
            </a:prstGeom>
            <a:noFill/>
            <a:ln w="9525" cap="flat" cmpd="sng">
              <a:solidFill>
                <a:srgbClr val="667E92"/>
              </a:solidFill>
              <a:prstDash val="solid"/>
              <a:round/>
              <a:headEnd type="none" w="med" len="med"/>
              <a:tailEnd type="none" w="med" len="med"/>
            </a:ln>
          </p:spPr>
        </p:cxnSp>
        <p:cxnSp>
          <p:nvCxnSpPr>
            <p:cNvPr id="49" name="Google Shape;10395;p59">
              <a:extLst>
                <a:ext uri="{FF2B5EF4-FFF2-40B4-BE49-F238E27FC236}">
                  <a16:creationId xmlns:a16="http://schemas.microsoft.com/office/drawing/2014/main" id="{61D9066F-DD2B-4F13-A0D6-12BD21951719}"/>
                </a:ext>
              </a:extLst>
            </p:cNvPr>
            <p:cNvCxnSpPr/>
            <p:nvPr/>
          </p:nvCxnSpPr>
          <p:spPr>
            <a:xfrm rot="-5400000">
              <a:off x="8276270" y="2104714"/>
              <a:ext cx="129900" cy="111300"/>
            </a:xfrm>
            <a:prstGeom prst="bentConnector3">
              <a:avLst>
                <a:gd name="adj1" fmla="val 50000"/>
              </a:avLst>
            </a:prstGeom>
            <a:noFill/>
            <a:ln w="9525" cap="flat" cmpd="sng">
              <a:solidFill>
                <a:srgbClr val="667E92"/>
              </a:solidFill>
              <a:prstDash val="solid"/>
              <a:round/>
              <a:headEnd type="none" w="med" len="med"/>
              <a:tailEnd type="none" w="med" len="med"/>
            </a:ln>
          </p:spPr>
        </p:cxnSp>
        <p:cxnSp>
          <p:nvCxnSpPr>
            <p:cNvPr id="50" name="Google Shape;10396;p59">
              <a:extLst>
                <a:ext uri="{FF2B5EF4-FFF2-40B4-BE49-F238E27FC236}">
                  <a16:creationId xmlns:a16="http://schemas.microsoft.com/office/drawing/2014/main" id="{9D8F9E43-D1BE-4678-A1F2-4400DF2A7520}"/>
                </a:ext>
              </a:extLst>
            </p:cNvPr>
            <p:cNvCxnSpPr/>
            <p:nvPr/>
          </p:nvCxnSpPr>
          <p:spPr>
            <a:xfrm rot="5400000">
              <a:off x="7629118" y="2612964"/>
              <a:ext cx="129900" cy="111300"/>
            </a:xfrm>
            <a:prstGeom prst="bentConnector3">
              <a:avLst>
                <a:gd name="adj1" fmla="val 50000"/>
              </a:avLst>
            </a:prstGeom>
            <a:noFill/>
            <a:ln w="9525" cap="flat" cmpd="sng">
              <a:solidFill>
                <a:srgbClr val="667E92"/>
              </a:solidFill>
              <a:prstDash val="solid"/>
              <a:round/>
              <a:headEnd type="none" w="med" len="med"/>
              <a:tailEnd type="none" w="med" len="med"/>
            </a:ln>
          </p:spPr>
        </p:cxnSp>
        <p:cxnSp>
          <p:nvCxnSpPr>
            <p:cNvPr id="51" name="Google Shape;10397;p59">
              <a:extLst>
                <a:ext uri="{FF2B5EF4-FFF2-40B4-BE49-F238E27FC236}">
                  <a16:creationId xmlns:a16="http://schemas.microsoft.com/office/drawing/2014/main" id="{1DFD24F2-73FD-4294-AD10-691326E7E852}"/>
                </a:ext>
              </a:extLst>
            </p:cNvPr>
            <p:cNvCxnSpPr/>
            <p:nvPr/>
          </p:nvCxnSpPr>
          <p:spPr>
            <a:xfrm rot="-5400000" flipH="1">
              <a:off x="8276270" y="2612964"/>
              <a:ext cx="129900" cy="111300"/>
            </a:xfrm>
            <a:prstGeom prst="bentConnector3">
              <a:avLst>
                <a:gd name="adj1" fmla="val 50000"/>
              </a:avLst>
            </a:prstGeom>
            <a:noFill/>
            <a:ln w="9525" cap="flat" cmpd="sng">
              <a:solidFill>
                <a:srgbClr val="667E92"/>
              </a:solidFill>
              <a:prstDash val="solid"/>
              <a:round/>
              <a:headEnd type="none" w="med" len="med"/>
              <a:tailEnd type="none" w="med" len="med"/>
            </a:ln>
          </p:spPr>
        </p:cxnSp>
        <p:cxnSp>
          <p:nvCxnSpPr>
            <p:cNvPr id="52" name="Google Shape;10398;p59">
              <a:extLst>
                <a:ext uri="{FF2B5EF4-FFF2-40B4-BE49-F238E27FC236}">
                  <a16:creationId xmlns:a16="http://schemas.microsoft.com/office/drawing/2014/main" id="{BAC7EDB4-141A-4A46-829D-4E44C1077024}"/>
                </a:ext>
              </a:extLst>
            </p:cNvPr>
            <p:cNvCxnSpPr/>
            <p:nvPr/>
          </p:nvCxnSpPr>
          <p:spPr>
            <a:xfrm rot="10800000">
              <a:off x="7617850" y="2393356"/>
              <a:ext cx="83400" cy="0"/>
            </a:xfrm>
            <a:prstGeom prst="straightConnector1">
              <a:avLst/>
            </a:prstGeom>
            <a:noFill/>
            <a:ln w="9525" cap="flat" cmpd="sng">
              <a:solidFill>
                <a:srgbClr val="667E92"/>
              </a:solidFill>
              <a:prstDash val="solid"/>
              <a:round/>
              <a:headEnd type="none" w="med" len="med"/>
              <a:tailEnd type="none" w="med" len="med"/>
            </a:ln>
          </p:spPr>
        </p:cxnSp>
        <p:cxnSp>
          <p:nvCxnSpPr>
            <p:cNvPr id="53" name="Google Shape;10399;p59">
              <a:extLst>
                <a:ext uri="{FF2B5EF4-FFF2-40B4-BE49-F238E27FC236}">
                  <a16:creationId xmlns:a16="http://schemas.microsoft.com/office/drawing/2014/main" id="{AFAB0D7C-8406-4A80-96B5-F88106117AEA}"/>
                </a:ext>
              </a:extLst>
            </p:cNvPr>
            <p:cNvCxnSpPr/>
            <p:nvPr/>
          </p:nvCxnSpPr>
          <p:spPr>
            <a:xfrm rot="10800000">
              <a:off x="8334015" y="2393356"/>
              <a:ext cx="83400" cy="0"/>
            </a:xfrm>
            <a:prstGeom prst="straightConnector1">
              <a:avLst/>
            </a:prstGeom>
            <a:noFill/>
            <a:ln w="9525" cap="flat" cmpd="sng">
              <a:solidFill>
                <a:srgbClr val="667E92"/>
              </a:solidFill>
              <a:prstDash val="solid"/>
              <a:round/>
              <a:headEnd type="none" w="med" len="med"/>
              <a:tailEnd type="none" w="med" len="med"/>
            </a:ln>
          </p:spPr>
        </p:cxnSp>
        <p:grpSp>
          <p:nvGrpSpPr>
            <p:cNvPr id="54" name="Google Shape;10400;p59">
              <a:extLst>
                <a:ext uri="{FF2B5EF4-FFF2-40B4-BE49-F238E27FC236}">
                  <a16:creationId xmlns:a16="http://schemas.microsoft.com/office/drawing/2014/main" id="{745CED40-8A90-409D-9395-51C601D56D86}"/>
                </a:ext>
              </a:extLst>
            </p:cNvPr>
            <p:cNvGrpSpPr/>
            <p:nvPr/>
          </p:nvGrpSpPr>
          <p:grpSpPr>
            <a:xfrm>
              <a:off x="7734309" y="2063282"/>
              <a:ext cx="570957" cy="620095"/>
              <a:chOff x="7734309" y="2063282"/>
              <a:chExt cx="570957" cy="620095"/>
            </a:xfrm>
          </p:grpSpPr>
          <p:grpSp>
            <p:nvGrpSpPr>
              <p:cNvPr id="55" name="Google Shape;10401;p59">
                <a:extLst>
                  <a:ext uri="{FF2B5EF4-FFF2-40B4-BE49-F238E27FC236}">
                    <a16:creationId xmlns:a16="http://schemas.microsoft.com/office/drawing/2014/main" id="{7F90D686-2DCE-4E6B-B976-8BCED033EC72}"/>
                  </a:ext>
                </a:extLst>
              </p:cNvPr>
              <p:cNvGrpSpPr/>
              <p:nvPr/>
            </p:nvGrpSpPr>
            <p:grpSpPr>
              <a:xfrm>
                <a:off x="8031573" y="2063282"/>
                <a:ext cx="273693" cy="620095"/>
                <a:chOff x="8031573" y="2063282"/>
                <a:chExt cx="273693" cy="620095"/>
              </a:xfrm>
            </p:grpSpPr>
            <p:sp>
              <p:nvSpPr>
                <p:cNvPr id="61" name="Google Shape;10402;p59">
                  <a:extLst>
                    <a:ext uri="{FF2B5EF4-FFF2-40B4-BE49-F238E27FC236}">
                      <a16:creationId xmlns:a16="http://schemas.microsoft.com/office/drawing/2014/main" id="{804BE3A3-F05F-4B74-8C08-653B1930F699}"/>
                    </a:ext>
                  </a:extLst>
                </p:cNvPr>
                <p:cNvSpPr/>
                <p:nvPr/>
              </p:nvSpPr>
              <p:spPr>
                <a:xfrm>
                  <a:off x="8031573" y="2481676"/>
                  <a:ext cx="246012" cy="201702"/>
                </a:xfrm>
                <a:custGeom>
                  <a:avLst/>
                  <a:gdLst/>
                  <a:ahLst/>
                  <a:cxnLst/>
                  <a:rect l="l" t="t" r="r" b="b"/>
                  <a:pathLst>
                    <a:path w="17944" h="14712" extrusionOk="0">
                      <a:moveTo>
                        <a:pt x="13714" y="1"/>
                      </a:moveTo>
                      <a:cubicBezTo>
                        <a:pt x="13485" y="1"/>
                        <a:pt x="13243" y="5"/>
                        <a:pt x="12987" y="13"/>
                      </a:cubicBezTo>
                      <a:cubicBezTo>
                        <a:pt x="11706" y="56"/>
                        <a:pt x="10294" y="76"/>
                        <a:pt x="8782" y="76"/>
                      </a:cubicBezTo>
                      <a:cubicBezTo>
                        <a:pt x="8568" y="76"/>
                        <a:pt x="8352" y="76"/>
                        <a:pt x="8134" y="75"/>
                      </a:cubicBezTo>
                      <a:lnTo>
                        <a:pt x="8118" y="75"/>
                      </a:lnTo>
                      <a:cubicBezTo>
                        <a:pt x="8116" y="75"/>
                        <a:pt x="8114" y="75"/>
                        <a:pt x="8112" y="75"/>
                      </a:cubicBezTo>
                      <a:cubicBezTo>
                        <a:pt x="6297" y="75"/>
                        <a:pt x="4825" y="1549"/>
                        <a:pt x="4828" y="3365"/>
                      </a:cubicBezTo>
                      <a:lnTo>
                        <a:pt x="4828" y="4847"/>
                      </a:lnTo>
                      <a:lnTo>
                        <a:pt x="6675" y="4847"/>
                      </a:lnTo>
                      <a:cubicBezTo>
                        <a:pt x="9163" y="4850"/>
                        <a:pt x="11182" y="6869"/>
                        <a:pt x="11185" y="9357"/>
                      </a:cubicBezTo>
                      <a:lnTo>
                        <a:pt x="11185" y="9535"/>
                      </a:lnTo>
                      <a:cubicBezTo>
                        <a:pt x="11185" y="9839"/>
                        <a:pt x="10936" y="10088"/>
                        <a:pt x="10632" y="10088"/>
                      </a:cubicBezTo>
                      <a:cubicBezTo>
                        <a:pt x="10328" y="10088"/>
                        <a:pt x="10079" y="9839"/>
                        <a:pt x="10079" y="9535"/>
                      </a:cubicBezTo>
                      <a:lnTo>
                        <a:pt x="10079" y="9357"/>
                      </a:lnTo>
                      <a:cubicBezTo>
                        <a:pt x="10079" y="7477"/>
                        <a:pt x="8555" y="5953"/>
                        <a:pt x="6675" y="5953"/>
                      </a:cubicBezTo>
                      <a:lnTo>
                        <a:pt x="1" y="5953"/>
                      </a:lnTo>
                      <a:lnTo>
                        <a:pt x="1" y="12851"/>
                      </a:lnTo>
                      <a:cubicBezTo>
                        <a:pt x="460" y="13288"/>
                        <a:pt x="2279" y="14711"/>
                        <a:pt x="6423" y="14711"/>
                      </a:cubicBezTo>
                      <a:cubicBezTo>
                        <a:pt x="11525" y="14711"/>
                        <a:pt x="14168" y="11628"/>
                        <a:pt x="14527" y="8571"/>
                      </a:cubicBezTo>
                      <a:cubicBezTo>
                        <a:pt x="14553" y="8351"/>
                        <a:pt x="14705" y="8169"/>
                        <a:pt x="14919" y="8105"/>
                      </a:cubicBezTo>
                      <a:cubicBezTo>
                        <a:pt x="15042" y="8069"/>
                        <a:pt x="17944" y="7154"/>
                        <a:pt x="17882" y="3957"/>
                      </a:cubicBezTo>
                      <a:cubicBezTo>
                        <a:pt x="17856" y="2779"/>
                        <a:pt x="17727" y="1961"/>
                        <a:pt x="17459" y="1392"/>
                      </a:cubicBezTo>
                      <a:cubicBezTo>
                        <a:pt x="17352" y="1201"/>
                        <a:pt x="17093" y="842"/>
                        <a:pt x="17028" y="780"/>
                      </a:cubicBezTo>
                      <a:cubicBezTo>
                        <a:pt x="16462" y="243"/>
                        <a:pt x="15452" y="1"/>
                        <a:pt x="13714"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0403;p59">
                  <a:extLst>
                    <a:ext uri="{FF2B5EF4-FFF2-40B4-BE49-F238E27FC236}">
                      <a16:creationId xmlns:a16="http://schemas.microsoft.com/office/drawing/2014/main" id="{524569B2-9EDB-4915-8110-1805C232B4B5}"/>
                    </a:ext>
                  </a:extLst>
                </p:cNvPr>
                <p:cNvSpPr/>
                <p:nvPr/>
              </p:nvSpPr>
              <p:spPr>
                <a:xfrm>
                  <a:off x="8031573" y="2298026"/>
                  <a:ext cx="273693" cy="250112"/>
                </a:xfrm>
                <a:custGeom>
                  <a:avLst/>
                  <a:gdLst/>
                  <a:ahLst/>
                  <a:cxnLst/>
                  <a:rect l="l" t="t" r="r" b="b"/>
                  <a:pathLst>
                    <a:path w="19963" h="18243" extrusionOk="0">
                      <a:moveTo>
                        <a:pt x="16810" y="1"/>
                      </a:moveTo>
                      <a:cubicBezTo>
                        <a:pt x="16764" y="1"/>
                        <a:pt x="16738" y="2"/>
                        <a:pt x="16737" y="2"/>
                      </a:cubicBezTo>
                      <a:lnTo>
                        <a:pt x="12039" y="2"/>
                      </a:lnTo>
                      <a:cubicBezTo>
                        <a:pt x="9752" y="2"/>
                        <a:pt x="7902" y="1856"/>
                        <a:pt x="7898" y="4140"/>
                      </a:cubicBezTo>
                      <a:lnTo>
                        <a:pt x="7898" y="6748"/>
                      </a:lnTo>
                      <a:lnTo>
                        <a:pt x="8303" y="6748"/>
                      </a:lnTo>
                      <a:cubicBezTo>
                        <a:pt x="9966" y="6748"/>
                        <a:pt x="11315" y="8097"/>
                        <a:pt x="11315" y="9760"/>
                      </a:cubicBezTo>
                      <a:lnTo>
                        <a:pt x="11315" y="10333"/>
                      </a:lnTo>
                      <a:cubicBezTo>
                        <a:pt x="11315" y="10637"/>
                        <a:pt x="11069" y="10886"/>
                        <a:pt x="10761" y="10886"/>
                      </a:cubicBezTo>
                      <a:cubicBezTo>
                        <a:pt x="10457" y="10886"/>
                        <a:pt x="10211" y="10637"/>
                        <a:pt x="10211" y="10333"/>
                      </a:cubicBezTo>
                      <a:lnTo>
                        <a:pt x="10211" y="9760"/>
                      </a:lnTo>
                      <a:cubicBezTo>
                        <a:pt x="10208" y="8705"/>
                        <a:pt x="9357" y="7854"/>
                        <a:pt x="8303" y="7851"/>
                      </a:cubicBezTo>
                      <a:lnTo>
                        <a:pt x="6449" y="7851"/>
                      </a:lnTo>
                      <a:cubicBezTo>
                        <a:pt x="5362" y="7851"/>
                        <a:pt x="4482" y="8731"/>
                        <a:pt x="4482" y="9818"/>
                      </a:cubicBezTo>
                      <a:lnTo>
                        <a:pt x="4482" y="10624"/>
                      </a:lnTo>
                      <a:cubicBezTo>
                        <a:pt x="4482" y="10931"/>
                        <a:pt x="4233" y="11177"/>
                        <a:pt x="3929" y="11177"/>
                      </a:cubicBezTo>
                      <a:cubicBezTo>
                        <a:pt x="3624" y="11177"/>
                        <a:pt x="3375" y="10931"/>
                        <a:pt x="3375" y="10624"/>
                      </a:cubicBezTo>
                      <a:lnTo>
                        <a:pt x="3375" y="9818"/>
                      </a:lnTo>
                      <a:cubicBezTo>
                        <a:pt x="3375" y="8123"/>
                        <a:pt x="4750" y="6745"/>
                        <a:pt x="6449" y="6745"/>
                      </a:cubicBezTo>
                      <a:lnTo>
                        <a:pt x="6792" y="6745"/>
                      </a:lnTo>
                      <a:lnTo>
                        <a:pt x="6792" y="5230"/>
                      </a:lnTo>
                      <a:lnTo>
                        <a:pt x="1" y="5230"/>
                      </a:lnTo>
                      <a:lnTo>
                        <a:pt x="1" y="18243"/>
                      </a:lnTo>
                      <a:lnTo>
                        <a:pt x="3722" y="18243"/>
                      </a:lnTo>
                      <a:lnTo>
                        <a:pt x="3722" y="16761"/>
                      </a:lnTo>
                      <a:cubicBezTo>
                        <a:pt x="3722" y="14335"/>
                        <a:pt x="5689" y="12364"/>
                        <a:pt x="8118" y="12364"/>
                      </a:cubicBezTo>
                      <a:lnTo>
                        <a:pt x="8138" y="12364"/>
                      </a:lnTo>
                      <a:cubicBezTo>
                        <a:pt x="8355" y="12365"/>
                        <a:pt x="8571" y="12366"/>
                        <a:pt x="8785" y="12366"/>
                      </a:cubicBezTo>
                      <a:cubicBezTo>
                        <a:pt x="10281" y="12366"/>
                        <a:pt x="11680" y="12346"/>
                        <a:pt x="12949" y="12306"/>
                      </a:cubicBezTo>
                      <a:cubicBezTo>
                        <a:pt x="13215" y="12297"/>
                        <a:pt x="13470" y="12293"/>
                        <a:pt x="13712" y="12293"/>
                      </a:cubicBezTo>
                      <a:cubicBezTo>
                        <a:pt x="15786" y="12293"/>
                        <a:pt x="16995" y="12621"/>
                        <a:pt x="17789" y="13374"/>
                      </a:cubicBezTo>
                      <a:cubicBezTo>
                        <a:pt x="17866" y="13448"/>
                        <a:pt x="17941" y="13526"/>
                        <a:pt x="18009" y="13610"/>
                      </a:cubicBezTo>
                      <a:cubicBezTo>
                        <a:pt x="19963" y="12539"/>
                        <a:pt x="19927" y="9744"/>
                        <a:pt x="19927" y="9715"/>
                      </a:cubicBezTo>
                      <a:lnTo>
                        <a:pt x="19927" y="4156"/>
                      </a:lnTo>
                      <a:cubicBezTo>
                        <a:pt x="19927" y="2603"/>
                        <a:pt x="19545" y="1461"/>
                        <a:pt x="18795" y="763"/>
                      </a:cubicBezTo>
                      <a:cubicBezTo>
                        <a:pt x="18032" y="53"/>
                        <a:pt x="17079" y="1"/>
                        <a:pt x="16810"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0404;p59">
                  <a:extLst>
                    <a:ext uri="{FF2B5EF4-FFF2-40B4-BE49-F238E27FC236}">
                      <a16:creationId xmlns:a16="http://schemas.microsoft.com/office/drawing/2014/main" id="{8B3405FE-2A0B-4E5C-A3E0-A67C77DD9E63}"/>
                    </a:ext>
                  </a:extLst>
                </p:cNvPr>
                <p:cNvSpPr/>
                <p:nvPr/>
              </p:nvSpPr>
              <p:spPr>
                <a:xfrm>
                  <a:off x="8031573" y="2063282"/>
                  <a:ext cx="177311" cy="142529"/>
                </a:xfrm>
                <a:custGeom>
                  <a:avLst/>
                  <a:gdLst/>
                  <a:ahLst/>
                  <a:cxnLst/>
                  <a:rect l="l" t="t" r="r" b="b"/>
                  <a:pathLst>
                    <a:path w="12933" h="10396" extrusionOk="0">
                      <a:moveTo>
                        <a:pt x="3097" y="1"/>
                      </a:moveTo>
                      <a:cubicBezTo>
                        <a:pt x="134" y="1"/>
                        <a:pt x="4" y="3928"/>
                        <a:pt x="1" y="4087"/>
                      </a:cubicBezTo>
                      <a:lnTo>
                        <a:pt x="1" y="10396"/>
                      </a:lnTo>
                      <a:lnTo>
                        <a:pt x="3796" y="10396"/>
                      </a:lnTo>
                      <a:cubicBezTo>
                        <a:pt x="5061" y="10393"/>
                        <a:pt x="6087" y="9367"/>
                        <a:pt x="6087" y="8102"/>
                      </a:cubicBezTo>
                      <a:lnTo>
                        <a:pt x="6087" y="7568"/>
                      </a:lnTo>
                      <a:cubicBezTo>
                        <a:pt x="6083" y="6255"/>
                        <a:pt x="5022" y="5193"/>
                        <a:pt x="3712" y="5193"/>
                      </a:cubicBezTo>
                      <a:lnTo>
                        <a:pt x="2803" y="5193"/>
                      </a:lnTo>
                      <a:cubicBezTo>
                        <a:pt x="2499" y="5193"/>
                        <a:pt x="2249" y="4944"/>
                        <a:pt x="2249" y="4640"/>
                      </a:cubicBezTo>
                      <a:cubicBezTo>
                        <a:pt x="2249" y="4336"/>
                        <a:pt x="2499" y="4087"/>
                        <a:pt x="2803" y="4087"/>
                      </a:cubicBezTo>
                      <a:lnTo>
                        <a:pt x="3715" y="4087"/>
                      </a:lnTo>
                      <a:cubicBezTo>
                        <a:pt x="5507" y="4090"/>
                        <a:pt x="7009" y="5456"/>
                        <a:pt x="7180" y="7241"/>
                      </a:cubicBezTo>
                      <a:lnTo>
                        <a:pt x="12741" y="7241"/>
                      </a:lnTo>
                      <a:cubicBezTo>
                        <a:pt x="12868" y="7086"/>
                        <a:pt x="12932" y="6847"/>
                        <a:pt x="12777" y="6420"/>
                      </a:cubicBezTo>
                      <a:cubicBezTo>
                        <a:pt x="12389" y="5323"/>
                        <a:pt x="10755" y="3708"/>
                        <a:pt x="8616" y="2301"/>
                      </a:cubicBezTo>
                      <a:cubicBezTo>
                        <a:pt x="6494" y="903"/>
                        <a:pt x="4327" y="1"/>
                        <a:pt x="3097"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0405;p59">
                  <a:extLst>
                    <a:ext uri="{FF2B5EF4-FFF2-40B4-BE49-F238E27FC236}">
                      <a16:creationId xmlns:a16="http://schemas.microsoft.com/office/drawing/2014/main" id="{48184A3C-08AE-461E-B619-A3F819698A9B}"/>
                    </a:ext>
                  </a:extLst>
                </p:cNvPr>
                <p:cNvSpPr/>
                <p:nvPr/>
              </p:nvSpPr>
              <p:spPr>
                <a:xfrm>
                  <a:off x="8031573" y="2177659"/>
                  <a:ext cx="221307" cy="176914"/>
                </a:xfrm>
                <a:custGeom>
                  <a:avLst/>
                  <a:gdLst/>
                  <a:ahLst/>
                  <a:cxnLst/>
                  <a:rect l="l" t="t" r="r" b="b"/>
                  <a:pathLst>
                    <a:path w="16142" h="12904" extrusionOk="0">
                      <a:moveTo>
                        <a:pt x="13080" y="0"/>
                      </a:moveTo>
                      <a:cubicBezTo>
                        <a:pt x="13032" y="0"/>
                        <a:pt x="13005" y="2"/>
                        <a:pt x="13004" y="2"/>
                      </a:cubicBezTo>
                      <a:cubicBezTo>
                        <a:pt x="12997" y="3"/>
                        <a:pt x="12991" y="4"/>
                        <a:pt x="12985" y="4"/>
                      </a:cubicBezTo>
                      <a:cubicBezTo>
                        <a:pt x="12978" y="4"/>
                        <a:pt x="12973" y="3"/>
                        <a:pt x="12968" y="2"/>
                      </a:cubicBezTo>
                      <a:lnTo>
                        <a:pt x="7183" y="2"/>
                      </a:lnTo>
                      <a:cubicBezTo>
                        <a:pt x="7054" y="1778"/>
                        <a:pt x="5579" y="3156"/>
                        <a:pt x="3796" y="3156"/>
                      </a:cubicBezTo>
                      <a:lnTo>
                        <a:pt x="1" y="3156"/>
                      </a:lnTo>
                      <a:lnTo>
                        <a:pt x="1" y="12904"/>
                      </a:lnTo>
                      <a:lnTo>
                        <a:pt x="6792" y="12904"/>
                      </a:lnTo>
                      <a:cubicBezTo>
                        <a:pt x="6802" y="10018"/>
                        <a:pt x="9150" y="7676"/>
                        <a:pt x="12036" y="7676"/>
                      </a:cubicBezTo>
                      <a:lnTo>
                        <a:pt x="16142" y="7676"/>
                      </a:lnTo>
                      <a:lnTo>
                        <a:pt x="16142" y="3137"/>
                      </a:lnTo>
                      <a:cubicBezTo>
                        <a:pt x="16142" y="2108"/>
                        <a:pt x="15857" y="1318"/>
                        <a:pt x="15297" y="788"/>
                      </a:cubicBezTo>
                      <a:cubicBezTo>
                        <a:pt x="14516" y="51"/>
                        <a:pt x="13383" y="0"/>
                        <a:pt x="1308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 name="Google Shape;10406;p59">
                <a:extLst>
                  <a:ext uri="{FF2B5EF4-FFF2-40B4-BE49-F238E27FC236}">
                    <a16:creationId xmlns:a16="http://schemas.microsoft.com/office/drawing/2014/main" id="{D826B8EB-E522-48C0-BA5F-D1B9C766511A}"/>
                  </a:ext>
                </a:extLst>
              </p:cNvPr>
              <p:cNvGrpSpPr/>
              <p:nvPr/>
            </p:nvGrpSpPr>
            <p:grpSpPr>
              <a:xfrm flipH="1">
                <a:off x="7734309" y="2063282"/>
                <a:ext cx="273693" cy="620095"/>
                <a:chOff x="8031573" y="2063282"/>
                <a:chExt cx="273693" cy="620095"/>
              </a:xfrm>
            </p:grpSpPr>
            <p:sp>
              <p:nvSpPr>
                <p:cNvPr id="57" name="Google Shape;10407;p59">
                  <a:extLst>
                    <a:ext uri="{FF2B5EF4-FFF2-40B4-BE49-F238E27FC236}">
                      <a16:creationId xmlns:a16="http://schemas.microsoft.com/office/drawing/2014/main" id="{10DDD5AB-F3F4-42C6-BAB6-902AFCD834FA}"/>
                    </a:ext>
                  </a:extLst>
                </p:cNvPr>
                <p:cNvSpPr/>
                <p:nvPr/>
              </p:nvSpPr>
              <p:spPr>
                <a:xfrm>
                  <a:off x="8031573" y="2481676"/>
                  <a:ext cx="246012" cy="201702"/>
                </a:xfrm>
                <a:custGeom>
                  <a:avLst/>
                  <a:gdLst/>
                  <a:ahLst/>
                  <a:cxnLst/>
                  <a:rect l="l" t="t" r="r" b="b"/>
                  <a:pathLst>
                    <a:path w="17944" h="14712" extrusionOk="0">
                      <a:moveTo>
                        <a:pt x="13714" y="1"/>
                      </a:moveTo>
                      <a:cubicBezTo>
                        <a:pt x="13485" y="1"/>
                        <a:pt x="13243" y="5"/>
                        <a:pt x="12987" y="13"/>
                      </a:cubicBezTo>
                      <a:cubicBezTo>
                        <a:pt x="11706" y="56"/>
                        <a:pt x="10294" y="76"/>
                        <a:pt x="8782" y="76"/>
                      </a:cubicBezTo>
                      <a:cubicBezTo>
                        <a:pt x="8568" y="76"/>
                        <a:pt x="8352" y="76"/>
                        <a:pt x="8134" y="75"/>
                      </a:cubicBezTo>
                      <a:lnTo>
                        <a:pt x="8118" y="75"/>
                      </a:lnTo>
                      <a:cubicBezTo>
                        <a:pt x="8116" y="75"/>
                        <a:pt x="8114" y="75"/>
                        <a:pt x="8112" y="75"/>
                      </a:cubicBezTo>
                      <a:cubicBezTo>
                        <a:pt x="6297" y="75"/>
                        <a:pt x="4825" y="1549"/>
                        <a:pt x="4828" y="3365"/>
                      </a:cubicBezTo>
                      <a:lnTo>
                        <a:pt x="4828" y="4847"/>
                      </a:lnTo>
                      <a:lnTo>
                        <a:pt x="6675" y="4847"/>
                      </a:lnTo>
                      <a:cubicBezTo>
                        <a:pt x="9163" y="4850"/>
                        <a:pt x="11182" y="6869"/>
                        <a:pt x="11185" y="9357"/>
                      </a:cubicBezTo>
                      <a:lnTo>
                        <a:pt x="11185" y="9535"/>
                      </a:lnTo>
                      <a:cubicBezTo>
                        <a:pt x="11185" y="9839"/>
                        <a:pt x="10936" y="10088"/>
                        <a:pt x="10632" y="10088"/>
                      </a:cubicBezTo>
                      <a:cubicBezTo>
                        <a:pt x="10328" y="10088"/>
                        <a:pt x="10079" y="9839"/>
                        <a:pt x="10079" y="9535"/>
                      </a:cubicBezTo>
                      <a:lnTo>
                        <a:pt x="10079" y="9357"/>
                      </a:lnTo>
                      <a:cubicBezTo>
                        <a:pt x="10079" y="7477"/>
                        <a:pt x="8555" y="5953"/>
                        <a:pt x="6675" y="5953"/>
                      </a:cubicBezTo>
                      <a:lnTo>
                        <a:pt x="1" y="5953"/>
                      </a:lnTo>
                      <a:lnTo>
                        <a:pt x="1" y="12851"/>
                      </a:lnTo>
                      <a:cubicBezTo>
                        <a:pt x="460" y="13288"/>
                        <a:pt x="2279" y="14711"/>
                        <a:pt x="6423" y="14711"/>
                      </a:cubicBezTo>
                      <a:cubicBezTo>
                        <a:pt x="11525" y="14711"/>
                        <a:pt x="14168" y="11628"/>
                        <a:pt x="14527" y="8571"/>
                      </a:cubicBezTo>
                      <a:cubicBezTo>
                        <a:pt x="14553" y="8351"/>
                        <a:pt x="14705" y="8169"/>
                        <a:pt x="14919" y="8105"/>
                      </a:cubicBezTo>
                      <a:cubicBezTo>
                        <a:pt x="15042" y="8069"/>
                        <a:pt x="17944" y="7154"/>
                        <a:pt x="17882" y="3957"/>
                      </a:cubicBezTo>
                      <a:cubicBezTo>
                        <a:pt x="17856" y="2779"/>
                        <a:pt x="17727" y="1961"/>
                        <a:pt x="17459" y="1392"/>
                      </a:cubicBezTo>
                      <a:cubicBezTo>
                        <a:pt x="17352" y="1201"/>
                        <a:pt x="17093" y="842"/>
                        <a:pt x="17028" y="780"/>
                      </a:cubicBezTo>
                      <a:cubicBezTo>
                        <a:pt x="16462" y="243"/>
                        <a:pt x="15452" y="1"/>
                        <a:pt x="13714"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0408;p59">
                  <a:extLst>
                    <a:ext uri="{FF2B5EF4-FFF2-40B4-BE49-F238E27FC236}">
                      <a16:creationId xmlns:a16="http://schemas.microsoft.com/office/drawing/2014/main" id="{A28882F2-2766-4EC0-81DC-5853D5E9E450}"/>
                    </a:ext>
                  </a:extLst>
                </p:cNvPr>
                <p:cNvSpPr/>
                <p:nvPr/>
              </p:nvSpPr>
              <p:spPr>
                <a:xfrm>
                  <a:off x="8031573" y="2298026"/>
                  <a:ext cx="273693" cy="250112"/>
                </a:xfrm>
                <a:custGeom>
                  <a:avLst/>
                  <a:gdLst/>
                  <a:ahLst/>
                  <a:cxnLst/>
                  <a:rect l="l" t="t" r="r" b="b"/>
                  <a:pathLst>
                    <a:path w="19963" h="18243" extrusionOk="0">
                      <a:moveTo>
                        <a:pt x="16810" y="1"/>
                      </a:moveTo>
                      <a:cubicBezTo>
                        <a:pt x="16764" y="1"/>
                        <a:pt x="16738" y="2"/>
                        <a:pt x="16737" y="2"/>
                      </a:cubicBezTo>
                      <a:lnTo>
                        <a:pt x="12039" y="2"/>
                      </a:lnTo>
                      <a:cubicBezTo>
                        <a:pt x="9752" y="2"/>
                        <a:pt x="7902" y="1856"/>
                        <a:pt x="7898" y="4140"/>
                      </a:cubicBezTo>
                      <a:lnTo>
                        <a:pt x="7898" y="6748"/>
                      </a:lnTo>
                      <a:lnTo>
                        <a:pt x="8303" y="6748"/>
                      </a:lnTo>
                      <a:cubicBezTo>
                        <a:pt x="9966" y="6748"/>
                        <a:pt x="11315" y="8097"/>
                        <a:pt x="11315" y="9760"/>
                      </a:cubicBezTo>
                      <a:lnTo>
                        <a:pt x="11315" y="10333"/>
                      </a:lnTo>
                      <a:cubicBezTo>
                        <a:pt x="11315" y="10637"/>
                        <a:pt x="11069" y="10886"/>
                        <a:pt x="10761" y="10886"/>
                      </a:cubicBezTo>
                      <a:cubicBezTo>
                        <a:pt x="10457" y="10886"/>
                        <a:pt x="10211" y="10637"/>
                        <a:pt x="10211" y="10333"/>
                      </a:cubicBezTo>
                      <a:lnTo>
                        <a:pt x="10211" y="9760"/>
                      </a:lnTo>
                      <a:cubicBezTo>
                        <a:pt x="10208" y="8705"/>
                        <a:pt x="9357" y="7854"/>
                        <a:pt x="8303" y="7851"/>
                      </a:cubicBezTo>
                      <a:lnTo>
                        <a:pt x="6449" y="7851"/>
                      </a:lnTo>
                      <a:cubicBezTo>
                        <a:pt x="5362" y="7851"/>
                        <a:pt x="4482" y="8731"/>
                        <a:pt x="4482" y="9818"/>
                      </a:cubicBezTo>
                      <a:lnTo>
                        <a:pt x="4482" y="10624"/>
                      </a:lnTo>
                      <a:cubicBezTo>
                        <a:pt x="4482" y="10931"/>
                        <a:pt x="4233" y="11177"/>
                        <a:pt x="3929" y="11177"/>
                      </a:cubicBezTo>
                      <a:cubicBezTo>
                        <a:pt x="3624" y="11177"/>
                        <a:pt x="3375" y="10931"/>
                        <a:pt x="3375" y="10624"/>
                      </a:cubicBezTo>
                      <a:lnTo>
                        <a:pt x="3375" y="9818"/>
                      </a:lnTo>
                      <a:cubicBezTo>
                        <a:pt x="3375" y="8123"/>
                        <a:pt x="4750" y="6745"/>
                        <a:pt x="6449" y="6745"/>
                      </a:cubicBezTo>
                      <a:lnTo>
                        <a:pt x="6792" y="6745"/>
                      </a:lnTo>
                      <a:lnTo>
                        <a:pt x="6792" y="5230"/>
                      </a:lnTo>
                      <a:lnTo>
                        <a:pt x="1" y="5230"/>
                      </a:lnTo>
                      <a:lnTo>
                        <a:pt x="1" y="18243"/>
                      </a:lnTo>
                      <a:lnTo>
                        <a:pt x="3722" y="18243"/>
                      </a:lnTo>
                      <a:lnTo>
                        <a:pt x="3722" y="16761"/>
                      </a:lnTo>
                      <a:cubicBezTo>
                        <a:pt x="3722" y="14335"/>
                        <a:pt x="5689" y="12364"/>
                        <a:pt x="8118" y="12364"/>
                      </a:cubicBezTo>
                      <a:lnTo>
                        <a:pt x="8138" y="12364"/>
                      </a:lnTo>
                      <a:cubicBezTo>
                        <a:pt x="8355" y="12365"/>
                        <a:pt x="8571" y="12366"/>
                        <a:pt x="8785" y="12366"/>
                      </a:cubicBezTo>
                      <a:cubicBezTo>
                        <a:pt x="10281" y="12366"/>
                        <a:pt x="11680" y="12346"/>
                        <a:pt x="12949" y="12306"/>
                      </a:cubicBezTo>
                      <a:cubicBezTo>
                        <a:pt x="13215" y="12297"/>
                        <a:pt x="13470" y="12293"/>
                        <a:pt x="13712" y="12293"/>
                      </a:cubicBezTo>
                      <a:cubicBezTo>
                        <a:pt x="15786" y="12293"/>
                        <a:pt x="16995" y="12621"/>
                        <a:pt x="17789" y="13374"/>
                      </a:cubicBezTo>
                      <a:cubicBezTo>
                        <a:pt x="17866" y="13448"/>
                        <a:pt x="17941" y="13526"/>
                        <a:pt x="18009" y="13610"/>
                      </a:cubicBezTo>
                      <a:cubicBezTo>
                        <a:pt x="19963" y="12539"/>
                        <a:pt x="19927" y="9744"/>
                        <a:pt x="19927" y="9715"/>
                      </a:cubicBezTo>
                      <a:lnTo>
                        <a:pt x="19927" y="4156"/>
                      </a:lnTo>
                      <a:cubicBezTo>
                        <a:pt x="19927" y="2603"/>
                        <a:pt x="19545" y="1461"/>
                        <a:pt x="18795" y="763"/>
                      </a:cubicBezTo>
                      <a:cubicBezTo>
                        <a:pt x="18032" y="53"/>
                        <a:pt x="17079" y="1"/>
                        <a:pt x="16810"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0409;p59">
                  <a:extLst>
                    <a:ext uri="{FF2B5EF4-FFF2-40B4-BE49-F238E27FC236}">
                      <a16:creationId xmlns:a16="http://schemas.microsoft.com/office/drawing/2014/main" id="{56E20E53-8AAA-4454-8690-BD88F73CF80E}"/>
                    </a:ext>
                  </a:extLst>
                </p:cNvPr>
                <p:cNvSpPr/>
                <p:nvPr/>
              </p:nvSpPr>
              <p:spPr>
                <a:xfrm>
                  <a:off x="8031573" y="2063282"/>
                  <a:ext cx="177311" cy="142529"/>
                </a:xfrm>
                <a:custGeom>
                  <a:avLst/>
                  <a:gdLst/>
                  <a:ahLst/>
                  <a:cxnLst/>
                  <a:rect l="l" t="t" r="r" b="b"/>
                  <a:pathLst>
                    <a:path w="12933" h="10396" extrusionOk="0">
                      <a:moveTo>
                        <a:pt x="3097" y="1"/>
                      </a:moveTo>
                      <a:cubicBezTo>
                        <a:pt x="134" y="1"/>
                        <a:pt x="4" y="3928"/>
                        <a:pt x="1" y="4087"/>
                      </a:cubicBezTo>
                      <a:lnTo>
                        <a:pt x="1" y="10396"/>
                      </a:lnTo>
                      <a:lnTo>
                        <a:pt x="3796" y="10396"/>
                      </a:lnTo>
                      <a:cubicBezTo>
                        <a:pt x="5061" y="10393"/>
                        <a:pt x="6087" y="9367"/>
                        <a:pt x="6087" y="8102"/>
                      </a:cubicBezTo>
                      <a:lnTo>
                        <a:pt x="6087" y="7568"/>
                      </a:lnTo>
                      <a:cubicBezTo>
                        <a:pt x="6083" y="6255"/>
                        <a:pt x="5022" y="5193"/>
                        <a:pt x="3712" y="5193"/>
                      </a:cubicBezTo>
                      <a:lnTo>
                        <a:pt x="2803" y="5193"/>
                      </a:lnTo>
                      <a:cubicBezTo>
                        <a:pt x="2499" y="5193"/>
                        <a:pt x="2249" y="4944"/>
                        <a:pt x="2249" y="4640"/>
                      </a:cubicBezTo>
                      <a:cubicBezTo>
                        <a:pt x="2249" y="4336"/>
                        <a:pt x="2499" y="4087"/>
                        <a:pt x="2803" y="4087"/>
                      </a:cubicBezTo>
                      <a:lnTo>
                        <a:pt x="3715" y="4087"/>
                      </a:lnTo>
                      <a:cubicBezTo>
                        <a:pt x="5507" y="4090"/>
                        <a:pt x="7009" y="5456"/>
                        <a:pt x="7180" y="7241"/>
                      </a:cubicBezTo>
                      <a:lnTo>
                        <a:pt x="12741" y="7241"/>
                      </a:lnTo>
                      <a:cubicBezTo>
                        <a:pt x="12868" y="7086"/>
                        <a:pt x="12932" y="6847"/>
                        <a:pt x="12777" y="6420"/>
                      </a:cubicBezTo>
                      <a:cubicBezTo>
                        <a:pt x="12389" y="5323"/>
                        <a:pt x="10755" y="3708"/>
                        <a:pt x="8616" y="2301"/>
                      </a:cubicBezTo>
                      <a:cubicBezTo>
                        <a:pt x="6494" y="903"/>
                        <a:pt x="4327" y="1"/>
                        <a:pt x="3097"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0410;p59">
                  <a:extLst>
                    <a:ext uri="{FF2B5EF4-FFF2-40B4-BE49-F238E27FC236}">
                      <a16:creationId xmlns:a16="http://schemas.microsoft.com/office/drawing/2014/main" id="{4862B3C4-4CD7-4FA5-A473-04E8388B4BEE}"/>
                    </a:ext>
                  </a:extLst>
                </p:cNvPr>
                <p:cNvSpPr/>
                <p:nvPr/>
              </p:nvSpPr>
              <p:spPr>
                <a:xfrm>
                  <a:off x="8031573" y="2177659"/>
                  <a:ext cx="221307" cy="176914"/>
                </a:xfrm>
                <a:custGeom>
                  <a:avLst/>
                  <a:gdLst/>
                  <a:ahLst/>
                  <a:cxnLst/>
                  <a:rect l="l" t="t" r="r" b="b"/>
                  <a:pathLst>
                    <a:path w="16142" h="12904" extrusionOk="0">
                      <a:moveTo>
                        <a:pt x="13080" y="0"/>
                      </a:moveTo>
                      <a:cubicBezTo>
                        <a:pt x="13032" y="0"/>
                        <a:pt x="13005" y="2"/>
                        <a:pt x="13004" y="2"/>
                      </a:cubicBezTo>
                      <a:cubicBezTo>
                        <a:pt x="12997" y="3"/>
                        <a:pt x="12991" y="4"/>
                        <a:pt x="12985" y="4"/>
                      </a:cubicBezTo>
                      <a:cubicBezTo>
                        <a:pt x="12978" y="4"/>
                        <a:pt x="12973" y="3"/>
                        <a:pt x="12968" y="2"/>
                      </a:cubicBezTo>
                      <a:lnTo>
                        <a:pt x="7183" y="2"/>
                      </a:lnTo>
                      <a:cubicBezTo>
                        <a:pt x="7054" y="1778"/>
                        <a:pt x="5579" y="3156"/>
                        <a:pt x="3796" y="3156"/>
                      </a:cubicBezTo>
                      <a:lnTo>
                        <a:pt x="1" y="3156"/>
                      </a:lnTo>
                      <a:lnTo>
                        <a:pt x="1" y="12904"/>
                      </a:lnTo>
                      <a:lnTo>
                        <a:pt x="6792" y="12904"/>
                      </a:lnTo>
                      <a:cubicBezTo>
                        <a:pt x="6802" y="10018"/>
                        <a:pt x="9150" y="7676"/>
                        <a:pt x="12036" y="7676"/>
                      </a:cubicBezTo>
                      <a:lnTo>
                        <a:pt x="16142" y="7676"/>
                      </a:lnTo>
                      <a:lnTo>
                        <a:pt x="16142" y="3137"/>
                      </a:lnTo>
                      <a:cubicBezTo>
                        <a:pt x="16142" y="2108"/>
                        <a:pt x="15857" y="1318"/>
                        <a:pt x="15297" y="788"/>
                      </a:cubicBezTo>
                      <a:cubicBezTo>
                        <a:pt x="14516" y="51"/>
                        <a:pt x="13383" y="0"/>
                        <a:pt x="1308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65" name="Google Shape;10444;p59">
            <a:extLst>
              <a:ext uri="{FF2B5EF4-FFF2-40B4-BE49-F238E27FC236}">
                <a16:creationId xmlns:a16="http://schemas.microsoft.com/office/drawing/2014/main" id="{2B3D6493-6911-45E0-9741-8AA2C35DBC31}"/>
              </a:ext>
            </a:extLst>
          </p:cNvPr>
          <p:cNvGrpSpPr/>
          <p:nvPr/>
        </p:nvGrpSpPr>
        <p:grpSpPr>
          <a:xfrm>
            <a:off x="9611369" y="5486388"/>
            <a:ext cx="1987388" cy="1220760"/>
            <a:chOff x="3967651" y="3645904"/>
            <a:chExt cx="1479304" cy="745292"/>
          </a:xfrm>
        </p:grpSpPr>
        <p:grpSp>
          <p:nvGrpSpPr>
            <p:cNvPr id="66" name="Google Shape;10445;p59">
              <a:extLst>
                <a:ext uri="{FF2B5EF4-FFF2-40B4-BE49-F238E27FC236}">
                  <a16:creationId xmlns:a16="http://schemas.microsoft.com/office/drawing/2014/main" id="{9DD1765E-3848-4FB4-8ED3-B6D352E31136}"/>
                </a:ext>
              </a:extLst>
            </p:cNvPr>
            <p:cNvGrpSpPr/>
            <p:nvPr/>
          </p:nvGrpSpPr>
          <p:grpSpPr>
            <a:xfrm>
              <a:off x="3967651" y="4009026"/>
              <a:ext cx="1479304" cy="382170"/>
              <a:chOff x="3967651" y="4009026"/>
              <a:chExt cx="1479304" cy="382170"/>
            </a:xfrm>
          </p:grpSpPr>
          <p:grpSp>
            <p:nvGrpSpPr>
              <p:cNvPr id="78" name="Google Shape;10446;p59">
                <a:extLst>
                  <a:ext uri="{FF2B5EF4-FFF2-40B4-BE49-F238E27FC236}">
                    <a16:creationId xmlns:a16="http://schemas.microsoft.com/office/drawing/2014/main" id="{95DE713F-7ED4-4D08-B684-FD8B5292F16D}"/>
                  </a:ext>
                </a:extLst>
              </p:cNvPr>
              <p:cNvGrpSpPr/>
              <p:nvPr/>
            </p:nvGrpSpPr>
            <p:grpSpPr>
              <a:xfrm>
                <a:off x="4892216" y="4195630"/>
                <a:ext cx="554739" cy="195566"/>
                <a:chOff x="3604375" y="4892160"/>
                <a:chExt cx="1651500" cy="582215"/>
              </a:xfrm>
            </p:grpSpPr>
            <p:sp>
              <p:nvSpPr>
                <p:cNvPr id="85" name="Google Shape;10447;p59">
                  <a:extLst>
                    <a:ext uri="{FF2B5EF4-FFF2-40B4-BE49-F238E27FC236}">
                      <a16:creationId xmlns:a16="http://schemas.microsoft.com/office/drawing/2014/main" id="{B03F3A0A-386D-4714-9FB9-6B46CB290459}"/>
                    </a:ext>
                  </a:extLst>
                </p:cNvPr>
                <p:cNvSpPr/>
                <p:nvPr/>
              </p:nvSpPr>
              <p:spPr>
                <a:xfrm>
                  <a:off x="3604375" y="4892160"/>
                  <a:ext cx="1651500" cy="146825"/>
                </a:xfrm>
                <a:custGeom>
                  <a:avLst/>
                  <a:gdLst/>
                  <a:ahLst/>
                  <a:cxnLst/>
                  <a:rect l="l" t="t" r="r" b="b"/>
                  <a:pathLst>
                    <a:path w="66060" h="5873" extrusionOk="0">
                      <a:moveTo>
                        <a:pt x="1" y="0"/>
                      </a:moveTo>
                      <a:lnTo>
                        <a:pt x="7340" y="5872"/>
                      </a:lnTo>
                      <a:lnTo>
                        <a:pt x="66060" y="5872"/>
                      </a:lnTo>
                      <a:lnTo>
                        <a:pt x="51382" y="0"/>
                      </a:ln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0448;p59">
                  <a:extLst>
                    <a:ext uri="{FF2B5EF4-FFF2-40B4-BE49-F238E27FC236}">
                      <a16:creationId xmlns:a16="http://schemas.microsoft.com/office/drawing/2014/main" id="{B86A90D3-CD59-40C1-9936-508E9E4D3B88}"/>
                    </a:ext>
                  </a:extLst>
                </p:cNvPr>
                <p:cNvSpPr/>
                <p:nvPr/>
              </p:nvSpPr>
              <p:spPr>
                <a:xfrm>
                  <a:off x="3787875" y="5033975"/>
                  <a:ext cx="1468000" cy="440400"/>
                </a:xfrm>
                <a:custGeom>
                  <a:avLst/>
                  <a:gdLst/>
                  <a:ahLst/>
                  <a:cxnLst/>
                  <a:rect l="l" t="t" r="r" b="b"/>
                  <a:pathLst>
                    <a:path w="58720" h="17616" extrusionOk="0">
                      <a:moveTo>
                        <a:pt x="0" y="0"/>
                      </a:moveTo>
                      <a:lnTo>
                        <a:pt x="0" y="17615"/>
                      </a:lnTo>
                      <a:lnTo>
                        <a:pt x="58720" y="17615"/>
                      </a:lnTo>
                      <a:lnTo>
                        <a:pt x="58720" y="0"/>
                      </a:ln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 name="Google Shape;10449;p59">
                <a:extLst>
                  <a:ext uri="{FF2B5EF4-FFF2-40B4-BE49-F238E27FC236}">
                    <a16:creationId xmlns:a16="http://schemas.microsoft.com/office/drawing/2014/main" id="{E78750E6-6B83-47C6-8A62-FDA9C164D6DD}"/>
                  </a:ext>
                </a:extLst>
              </p:cNvPr>
              <p:cNvGrpSpPr/>
              <p:nvPr/>
            </p:nvGrpSpPr>
            <p:grpSpPr>
              <a:xfrm>
                <a:off x="3967651" y="4146303"/>
                <a:ext cx="579402" cy="244893"/>
                <a:chOff x="851875" y="4745310"/>
                <a:chExt cx="1724925" cy="729065"/>
              </a:xfrm>
            </p:grpSpPr>
            <p:sp>
              <p:nvSpPr>
                <p:cNvPr id="83" name="Google Shape;10450;p59">
                  <a:extLst>
                    <a:ext uri="{FF2B5EF4-FFF2-40B4-BE49-F238E27FC236}">
                      <a16:creationId xmlns:a16="http://schemas.microsoft.com/office/drawing/2014/main" id="{53F0A82A-3C03-45B9-B759-CE750147AE1C}"/>
                    </a:ext>
                  </a:extLst>
                </p:cNvPr>
                <p:cNvSpPr/>
                <p:nvPr/>
              </p:nvSpPr>
              <p:spPr>
                <a:xfrm>
                  <a:off x="851925" y="4745310"/>
                  <a:ext cx="1724875" cy="146875"/>
                </a:xfrm>
                <a:custGeom>
                  <a:avLst/>
                  <a:gdLst/>
                  <a:ahLst/>
                  <a:cxnLst/>
                  <a:rect l="l" t="t" r="r" b="b"/>
                  <a:pathLst>
                    <a:path w="68995" h="5875" extrusionOk="0">
                      <a:moveTo>
                        <a:pt x="14679" y="0"/>
                      </a:moveTo>
                      <a:lnTo>
                        <a:pt x="1" y="5874"/>
                      </a:lnTo>
                      <a:lnTo>
                        <a:pt x="58718" y="5874"/>
                      </a:lnTo>
                      <a:lnTo>
                        <a:pt x="68994" y="0"/>
                      </a:ln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0451;p59">
                  <a:extLst>
                    <a:ext uri="{FF2B5EF4-FFF2-40B4-BE49-F238E27FC236}">
                      <a16:creationId xmlns:a16="http://schemas.microsoft.com/office/drawing/2014/main" id="{4FB77FEA-36FA-436B-B1AE-229E54928C35}"/>
                    </a:ext>
                  </a:extLst>
                </p:cNvPr>
                <p:cNvSpPr/>
                <p:nvPr/>
              </p:nvSpPr>
              <p:spPr>
                <a:xfrm>
                  <a:off x="851875" y="4887175"/>
                  <a:ext cx="1468025" cy="587200"/>
                </a:xfrm>
                <a:custGeom>
                  <a:avLst/>
                  <a:gdLst/>
                  <a:ahLst/>
                  <a:cxnLst/>
                  <a:rect l="l" t="t" r="r" b="b"/>
                  <a:pathLst>
                    <a:path w="58721" h="23488" extrusionOk="0">
                      <a:moveTo>
                        <a:pt x="0" y="0"/>
                      </a:moveTo>
                      <a:lnTo>
                        <a:pt x="0" y="23487"/>
                      </a:lnTo>
                      <a:lnTo>
                        <a:pt x="58720" y="23487"/>
                      </a:lnTo>
                      <a:lnTo>
                        <a:pt x="58720" y="0"/>
                      </a:ln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 name="Google Shape;10452;p59">
                <a:extLst>
                  <a:ext uri="{FF2B5EF4-FFF2-40B4-BE49-F238E27FC236}">
                    <a16:creationId xmlns:a16="http://schemas.microsoft.com/office/drawing/2014/main" id="{AE78C014-9F4C-47D0-BBB2-3C2EE529A79B}"/>
                  </a:ext>
                </a:extLst>
              </p:cNvPr>
              <p:cNvGrpSpPr/>
              <p:nvPr/>
            </p:nvGrpSpPr>
            <p:grpSpPr>
              <a:xfrm>
                <a:off x="4460753" y="4009026"/>
                <a:ext cx="493110" cy="382170"/>
                <a:chOff x="2319875" y="4336625"/>
                <a:chExt cx="1468025" cy="1137750"/>
              </a:xfrm>
            </p:grpSpPr>
            <p:sp>
              <p:nvSpPr>
                <p:cNvPr id="81" name="Google Shape;10453;p59">
                  <a:extLst>
                    <a:ext uri="{FF2B5EF4-FFF2-40B4-BE49-F238E27FC236}">
                      <a16:creationId xmlns:a16="http://schemas.microsoft.com/office/drawing/2014/main" id="{878F828D-24C9-42D8-994C-D93C41B144C1}"/>
                    </a:ext>
                  </a:extLst>
                </p:cNvPr>
                <p:cNvSpPr/>
                <p:nvPr/>
              </p:nvSpPr>
              <p:spPr>
                <a:xfrm>
                  <a:off x="2319875" y="4336625"/>
                  <a:ext cx="1468025" cy="146875"/>
                </a:xfrm>
                <a:custGeom>
                  <a:avLst/>
                  <a:gdLst/>
                  <a:ahLst/>
                  <a:cxnLst/>
                  <a:rect l="l" t="t" r="r" b="b"/>
                  <a:pathLst>
                    <a:path w="58721" h="5875" extrusionOk="0">
                      <a:moveTo>
                        <a:pt x="14681" y="0"/>
                      </a:moveTo>
                      <a:lnTo>
                        <a:pt x="0" y="5874"/>
                      </a:lnTo>
                      <a:lnTo>
                        <a:pt x="58720" y="5874"/>
                      </a:lnTo>
                      <a:lnTo>
                        <a:pt x="44042" y="0"/>
                      </a:ln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0454;p59">
                  <a:extLst>
                    <a:ext uri="{FF2B5EF4-FFF2-40B4-BE49-F238E27FC236}">
                      <a16:creationId xmlns:a16="http://schemas.microsoft.com/office/drawing/2014/main" id="{AA29BF8A-6063-4096-92E0-F21EC654D8E9}"/>
                    </a:ext>
                  </a:extLst>
                </p:cNvPr>
                <p:cNvSpPr/>
                <p:nvPr/>
              </p:nvSpPr>
              <p:spPr>
                <a:xfrm>
                  <a:off x="2319875" y="4483425"/>
                  <a:ext cx="1468025" cy="990950"/>
                </a:xfrm>
                <a:custGeom>
                  <a:avLst/>
                  <a:gdLst/>
                  <a:ahLst/>
                  <a:cxnLst/>
                  <a:rect l="l" t="t" r="r" b="b"/>
                  <a:pathLst>
                    <a:path w="58721" h="39638" extrusionOk="0">
                      <a:moveTo>
                        <a:pt x="0" y="0"/>
                      </a:moveTo>
                      <a:lnTo>
                        <a:pt x="0" y="39637"/>
                      </a:lnTo>
                      <a:lnTo>
                        <a:pt x="58720" y="39637"/>
                      </a:lnTo>
                      <a:lnTo>
                        <a:pt x="58720" y="0"/>
                      </a:ln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7" name="Google Shape;10455;p59">
              <a:extLst>
                <a:ext uri="{FF2B5EF4-FFF2-40B4-BE49-F238E27FC236}">
                  <a16:creationId xmlns:a16="http://schemas.microsoft.com/office/drawing/2014/main" id="{180A346A-6588-41C4-B4B4-7F9E5B667861}"/>
                </a:ext>
              </a:extLst>
            </p:cNvPr>
            <p:cNvGrpSpPr/>
            <p:nvPr/>
          </p:nvGrpSpPr>
          <p:grpSpPr>
            <a:xfrm>
              <a:off x="4479443" y="3645904"/>
              <a:ext cx="455965" cy="388789"/>
              <a:chOff x="2957425" y="238100"/>
              <a:chExt cx="1910200" cy="1628775"/>
            </a:xfrm>
          </p:grpSpPr>
          <p:sp>
            <p:nvSpPr>
              <p:cNvPr id="68" name="Google Shape;10456;p59">
                <a:extLst>
                  <a:ext uri="{FF2B5EF4-FFF2-40B4-BE49-F238E27FC236}">
                    <a16:creationId xmlns:a16="http://schemas.microsoft.com/office/drawing/2014/main" id="{5FB95A2B-66C9-466F-A824-6B2902A7F40C}"/>
                  </a:ext>
                </a:extLst>
              </p:cNvPr>
              <p:cNvSpPr/>
              <p:nvPr/>
            </p:nvSpPr>
            <p:spPr>
              <a:xfrm>
                <a:off x="4035900" y="239600"/>
                <a:ext cx="831725" cy="906350"/>
              </a:xfrm>
              <a:custGeom>
                <a:avLst/>
                <a:gdLst/>
                <a:ahLst/>
                <a:cxnLst/>
                <a:rect l="l" t="t" r="r" b="b"/>
                <a:pathLst>
                  <a:path w="33269" h="36254" extrusionOk="0">
                    <a:moveTo>
                      <a:pt x="22705" y="0"/>
                    </a:moveTo>
                    <a:cubicBezTo>
                      <a:pt x="21111" y="0"/>
                      <a:pt x="19679" y="297"/>
                      <a:pt x="18461" y="685"/>
                    </a:cubicBezTo>
                    <a:cubicBezTo>
                      <a:pt x="17166" y="1102"/>
                      <a:pt x="15926" y="1669"/>
                      <a:pt x="14763" y="2373"/>
                    </a:cubicBezTo>
                    <a:cubicBezTo>
                      <a:pt x="13810" y="2945"/>
                      <a:pt x="13109" y="3505"/>
                      <a:pt x="12609" y="3900"/>
                    </a:cubicBezTo>
                    <a:lnTo>
                      <a:pt x="11977" y="4448"/>
                    </a:lnTo>
                    <a:lnTo>
                      <a:pt x="14023" y="6907"/>
                    </a:lnTo>
                    <a:lnTo>
                      <a:pt x="14679" y="6385"/>
                    </a:lnTo>
                    <a:cubicBezTo>
                      <a:pt x="15052" y="6124"/>
                      <a:pt x="15622" y="5698"/>
                      <a:pt x="16443" y="5255"/>
                    </a:cubicBezTo>
                    <a:cubicBezTo>
                      <a:pt x="17250" y="4815"/>
                      <a:pt x="18260" y="4326"/>
                      <a:pt x="19466" y="3977"/>
                    </a:cubicBezTo>
                    <a:cubicBezTo>
                      <a:pt x="20363" y="3713"/>
                      <a:pt x="21373" y="3535"/>
                      <a:pt x="22421" y="3535"/>
                    </a:cubicBezTo>
                    <a:cubicBezTo>
                      <a:pt x="22772" y="3535"/>
                      <a:pt x="23127" y="3555"/>
                      <a:pt x="23483" y="3599"/>
                    </a:cubicBezTo>
                    <a:cubicBezTo>
                      <a:pt x="24177" y="3661"/>
                      <a:pt x="24938" y="3905"/>
                      <a:pt x="25537" y="4168"/>
                    </a:cubicBezTo>
                    <a:cubicBezTo>
                      <a:pt x="25740" y="4271"/>
                      <a:pt x="25982" y="4377"/>
                      <a:pt x="26159" y="4475"/>
                    </a:cubicBezTo>
                    <a:cubicBezTo>
                      <a:pt x="26289" y="4568"/>
                      <a:pt x="26415" y="4659"/>
                      <a:pt x="26552" y="4740"/>
                    </a:cubicBezTo>
                    <a:cubicBezTo>
                      <a:pt x="26818" y="4941"/>
                      <a:pt x="27160" y="5171"/>
                      <a:pt x="27411" y="5458"/>
                    </a:cubicBezTo>
                    <a:cubicBezTo>
                      <a:pt x="28529" y="6528"/>
                      <a:pt x="29264" y="8171"/>
                      <a:pt x="29427" y="9930"/>
                    </a:cubicBezTo>
                    <a:cubicBezTo>
                      <a:pt x="29508" y="10808"/>
                      <a:pt x="29448" y="11723"/>
                      <a:pt x="29211" y="12589"/>
                    </a:cubicBezTo>
                    <a:cubicBezTo>
                      <a:pt x="29087" y="13020"/>
                      <a:pt x="28946" y="13451"/>
                      <a:pt x="28747" y="13853"/>
                    </a:cubicBezTo>
                    <a:lnTo>
                      <a:pt x="28677" y="14006"/>
                    </a:lnTo>
                    <a:cubicBezTo>
                      <a:pt x="28677" y="14006"/>
                      <a:pt x="28651" y="14062"/>
                      <a:pt x="28653" y="14062"/>
                    </a:cubicBezTo>
                    <a:cubicBezTo>
                      <a:pt x="28654" y="14062"/>
                      <a:pt x="28658" y="14055"/>
                      <a:pt x="28668" y="14038"/>
                    </a:cubicBezTo>
                    <a:lnTo>
                      <a:pt x="28668" y="14038"/>
                    </a:lnTo>
                    <a:lnTo>
                      <a:pt x="28618" y="14131"/>
                    </a:lnTo>
                    <a:lnTo>
                      <a:pt x="28409" y="14504"/>
                    </a:lnTo>
                    <a:cubicBezTo>
                      <a:pt x="28270" y="14744"/>
                      <a:pt x="28177" y="14878"/>
                      <a:pt x="28045" y="15084"/>
                    </a:cubicBezTo>
                    <a:cubicBezTo>
                      <a:pt x="26952" y="16678"/>
                      <a:pt x="25336" y="18021"/>
                      <a:pt x="23512" y="19098"/>
                    </a:cubicBezTo>
                    <a:cubicBezTo>
                      <a:pt x="21688" y="20170"/>
                      <a:pt x="19591" y="20984"/>
                      <a:pt x="17487" y="21695"/>
                    </a:cubicBezTo>
                    <a:cubicBezTo>
                      <a:pt x="15371" y="22408"/>
                      <a:pt x="13207" y="23019"/>
                      <a:pt x="11089" y="23679"/>
                    </a:cubicBezTo>
                    <a:cubicBezTo>
                      <a:pt x="9119" y="24319"/>
                      <a:pt x="6955" y="24728"/>
                      <a:pt x="4860" y="25736"/>
                    </a:cubicBezTo>
                    <a:cubicBezTo>
                      <a:pt x="3800" y="26233"/>
                      <a:pt x="2785" y="26940"/>
                      <a:pt x="1988" y="27763"/>
                    </a:cubicBezTo>
                    <a:cubicBezTo>
                      <a:pt x="1179" y="28589"/>
                      <a:pt x="468" y="29604"/>
                      <a:pt x="180" y="30868"/>
                    </a:cubicBezTo>
                    <a:cubicBezTo>
                      <a:pt x="32" y="31488"/>
                      <a:pt x="1" y="32165"/>
                      <a:pt x="135" y="32795"/>
                    </a:cubicBezTo>
                    <a:cubicBezTo>
                      <a:pt x="259" y="33436"/>
                      <a:pt x="470" y="33968"/>
                      <a:pt x="882" y="34540"/>
                    </a:cubicBezTo>
                    <a:cubicBezTo>
                      <a:pt x="1657" y="35540"/>
                      <a:pt x="2675" y="36002"/>
                      <a:pt x="3620" y="36184"/>
                    </a:cubicBezTo>
                    <a:cubicBezTo>
                      <a:pt x="3889" y="36231"/>
                      <a:pt x="4153" y="36254"/>
                      <a:pt x="4411" y="36254"/>
                    </a:cubicBezTo>
                    <a:cubicBezTo>
                      <a:pt x="5087" y="36254"/>
                      <a:pt x="5719" y="36098"/>
                      <a:pt x="6270" y="35808"/>
                    </a:cubicBezTo>
                    <a:cubicBezTo>
                      <a:pt x="6643" y="35617"/>
                      <a:pt x="6971" y="35351"/>
                      <a:pt x="7235" y="35026"/>
                    </a:cubicBezTo>
                    <a:cubicBezTo>
                      <a:pt x="7500" y="34722"/>
                      <a:pt x="7682" y="34200"/>
                      <a:pt x="7701" y="33901"/>
                    </a:cubicBezTo>
                    <a:cubicBezTo>
                      <a:pt x="7768" y="33237"/>
                      <a:pt x="7644" y="32706"/>
                      <a:pt x="7441" y="32268"/>
                    </a:cubicBezTo>
                    <a:cubicBezTo>
                      <a:pt x="7247" y="31835"/>
                      <a:pt x="6962" y="31483"/>
                      <a:pt x="6636" y="31342"/>
                    </a:cubicBezTo>
                    <a:cubicBezTo>
                      <a:pt x="6470" y="31265"/>
                      <a:pt x="6319" y="31239"/>
                      <a:pt x="6193" y="31239"/>
                    </a:cubicBezTo>
                    <a:cubicBezTo>
                      <a:pt x="6075" y="31239"/>
                      <a:pt x="5979" y="31261"/>
                      <a:pt x="5911" y="31284"/>
                    </a:cubicBezTo>
                    <a:lnTo>
                      <a:pt x="5700" y="31378"/>
                    </a:lnTo>
                    <a:cubicBezTo>
                      <a:pt x="5674" y="31404"/>
                      <a:pt x="6095" y="31342"/>
                      <a:pt x="6354" y="31717"/>
                    </a:cubicBezTo>
                    <a:cubicBezTo>
                      <a:pt x="6598" y="32045"/>
                      <a:pt x="6634" y="32854"/>
                      <a:pt x="6301" y="33558"/>
                    </a:cubicBezTo>
                    <a:cubicBezTo>
                      <a:pt x="6212" y="33840"/>
                      <a:pt x="5743" y="34057"/>
                      <a:pt x="5206" y="34057"/>
                    </a:cubicBezTo>
                    <a:cubicBezTo>
                      <a:pt x="4902" y="34057"/>
                      <a:pt x="4577" y="33987"/>
                      <a:pt x="4286" y="33822"/>
                    </a:cubicBezTo>
                    <a:cubicBezTo>
                      <a:pt x="3874" y="33620"/>
                      <a:pt x="3520" y="33237"/>
                      <a:pt x="3414" y="32898"/>
                    </a:cubicBezTo>
                    <a:cubicBezTo>
                      <a:pt x="3366" y="32720"/>
                      <a:pt x="3345" y="32536"/>
                      <a:pt x="3350" y="32352"/>
                    </a:cubicBezTo>
                    <a:cubicBezTo>
                      <a:pt x="3347" y="32156"/>
                      <a:pt x="3400" y="31959"/>
                      <a:pt x="3474" y="31739"/>
                    </a:cubicBezTo>
                    <a:cubicBezTo>
                      <a:pt x="3778" y="30851"/>
                      <a:pt x="4927" y="29589"/>
                      <a:pt x="6390" y="28955"/>
                    </a:cubicBezTo>
                    <a:cubicBezTo>
                      <a:pt x="7922" y="28220"/>
                      <a:pt x="9954" y="27823"/>
                      <a:pt x="12149" y="27157"/>
                    </a:cubicBezTo>
                    <a:cubicBezTo>
                      <a:pt x="14212" y="26537"/>
                      <a:pt x="16407" y="25946"/>
                      <a:pt x="18650" y="25219"/>
                    </a:cubicBezTo>
                    <a:cubicBezTo>
                      <a:pt x="20896" y="24481"/>
                      <a:pt x="23193" y="23644"/>
                      <a:pt x="25412" y="22377"/>
                    </a:cubicBezTo>
                    <a:cubicBezTo>
                      <a:pt x="27617" y="21130"/>
                      <a:pt x="29683" y="19416"/>
                      <a:pt x="31179" y="17202"/>
                    </a:cubicBezTo>
                    <a:cubicBezTo>
                      <a:pt x="31361" y="16927"/>
                      <a:pt x="31576" y="16577"/>
                      <a:pt x="31720" y="16321"/>
                    </a:cubicBezTo>
                    <a:lnTo>
                      <a:pt x="31926" y="15945"/>
                    </a:lnTo>
                    <a:lnTo>
                      <a:pt x="31976" y="15852"/>
                    </a:lnTo>
                    <a:lnTo>
                      <a:pt x="32055" y="15687"/>
                    </a:lnTo>
                    <a:lnTo>
                      <a:pt x="32160" y="15450"/>
                    </a:lnTo>
                    <a:cubicBezTo>
                      <a:pt x="32459" y="14827"/>
                      <a:pt x="32673" y="14179"/>
                      <a:pt x="32850" y="13528"/>
                    </a:cubicBezTo>
                    <a:cubicBezTo>
                      <a:pt x="33192" y="12218"/>
                      <a:pt x="33269" y="10875"/>
                      <a:pt x="33142" y="9583"/>
                    </a:cubicBezTo>
                    <a:cubicBezTo>
                      <a:pt x="32883" y="7000"/>
                      <a:pt x="31780" y="4549"/>
                      <a:pt x="29994" y="2837"/>
                    </a:cubicBezTo>
                    <a:cubicBezTo>
                      <a:pt x="29783" y="2615"/>
                      <a:pt x="29556" y="2411"/>
                      <a:pt x="29309" y="2227"/>
                    </a:cubicBezTo>
                    <a:cubicBezTo>
                      <a:pt x="29060" y="2040"/>
                      <a:pt x="28862" y="1846"/>
                      <a:pt x="28570" y="1676"/>
                    </a:cubicBezTo>
                    <a:cubicBezTo>
                      <a:pt x="28292" y="1502"/>
                      <a:pt x="28010" y="1337"/>
                      <a:pt x="27732" y="1176"/>
                    </a:cubicBezTo>
                    <a:cubicBezTo>
                      <a:pt x="27488" y="1054"/>
                      <a:pt x="27289" y="975"/>
                      <a:pt x="27066" y="872"/>
                    </a:cubicBezTo>
                    <a:cubicBezTo>
                      <a:pt x="25934" y="398"/>
                      <a:pt x="24917" y="147"/>
                      <a:pt x="23871" y="54"/>
                    </a:cubicBezTo>
                    <a:cubicBezTo>
                      <a:pt x="23474" y="17"/>
                      <a:pt x="23085" y="0"/>
                      <a:pt x="2270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0457;p59">
                <a:extLst>
                  <a:ext uri="{FF2B5EF4-FFF2-40B4-BE49-F238E27FC236}">
                    <a16:creationId xmlns:a16="http://schemas.microsoft.com/office/drawing/2014/main" id="{360D407B-9690-4F7C-9BA5-96376A013EE5}"/>
                  </a:ext>
                </a:extLst>
              </p:cNvPr>
              <p:cNvSpPr/>
              <p:nvPr/>
            </p:nvSpPr>
            <p:spPr>
              <a:xfrm>
                <a:off x="4062725" y="270525"/>
                <a:ext cx="775400" cy="855625"/>
              </a:xfrm>
              <a:custGeom>
                <a:avLst/>
                <a:gdLst/>
                <a:ahLst/>
                <a:cxnLst/>
                <a:rect l="l" t="t" r="r" b="b"/>
                <a:pathLst>
                  <a:path w="31016" h="34225" extrusionOk="0">
                    <a:moveTo>
                      <a:pt x="4627" y="30141"/>
                    </a:moveTo>
                    <a:cubicBezTo>
                      <a:pt x="4626" y="30143"/>
                      <a:pt x="4626" y="30145"/>
                      <a:pt x="4628" y="30145"/>
                    </a:cubicBezTo>
                    <a:lnTo>
                      <a:pt x="4628" y="30145"/>
                    </a:lnTo>
                    <a:cubicBezTo>
                      <a:pt x="4627" y="30144"/>
                      <a:pt x="4627" y="30143"/>
                      <a:pt x="4627" y="30141"/>
                    </a:cubicBezTo>
                    <a:close/>
                    <a:moveTo>
                      <a:pt x="4628" y="30145"/>
                    </a:moveTo>
                    <a:cubicBezTo>
                      <a:pt x="4629" y="30146"/>
                      <a:pt x="4631" y="30147"/>
                      <a:pt x="4633" y="30147"/>
                    </a:cubicBezTo>
                    <a:cubicBezTo>
                      <a:pt x="4634" y="30147"/>
                      <a:pt x="4634" y="30147"/>
                      <a:pt x="4636" y="30147"/>
                    </a:cubicBezTo>
                    <a:lnTo>
                      <a:pt x="4636" y="30147"/>
                    </a:lnTo>
                    <a:cubicBezTo>
                      <a:pt x="4635" y="30147"/>
                      <a:pt x="4635" y="30147"/>
                      <a:pt x="4635" y="30147"/>
                    </a:cubicBezTo>
                    <a:cubicBezTo>
                      <a:pt x="4632" y="30147"/>
                      <a:pt x="4630" y="30146"/>
                      <a:pt x="4628" y="30145"/>
                    </a:cubicBezTo>
                    <a:close/>
                    <a:moveTo>
                      <a:pt x="21530" y="0"/>
                    </a:moveTo>
                    <a:cubicBezTo>
                      <a:pt x="20130" y="0"/>
                      <a:pt x="18844" y="256"/>
                      <a:pt x="17738" y="602"/>
                    </a:cubicBezTo>
                    <a:cubicBezTo>
                      <a:pt x="16529" y="983"/>
                      <a:pt x="15368" y="1502"/>
                      <a:pt x="14279" y="2146"/>
                    </a:cubicBezTo>
                    <a:cubicBezTo>
                      <a:pt x="13369" y="2670"/>
                      <a:pt x="12713" y="3183"/>
                      <a:pt x="12258" y="3530"/>
                    </a:cubicBezTo>
                    <a:lnTo>
                      <a:pt x="11617" y="4068"/>
                    </a:lnTo>
                    <a:lnTo>
                      <a:pt x="12234" y="4813"/>
                    </a:lnTo>
                    <a:lnTo>
                      <a:pt x="12881" y="4279"/>
                    </a:lnTo>
                    <a:cubicBezTo>
                      <a:pt x="13297" y="3973"/>
                      <a:pt x="13912" y="3496"/>
                      <a:pt x="14779" y="3008"/>
                    </a:cubicBezTo>
                    <a:cubicBezTo>
                      <a:pt x="15808" y="2412"/>
                      <a:pt x="16902" y="1936"/>
                      <a:pt x="18039" y="1588"/>
                    </a:cubicBezTo>
                    <a:cubicBezTo>
                      <a:pt x="19049" y="1281"/>
                      <a:pt x="20205" y="1064"/>
                      <a:pt x="21437" y="1064"/>
                    </a:cubicBezTo>
                    <a:cubicBezTo>
                      <a:pt x="21800" y="1064"/>
                      <a:pt x="22170" y="1083"/>
                      <a:pt x="22544" y="1124"/>
                    </a:cubicBezTo>
                    <a:cubicBezTo>
                      <a:pt x="23363" y="1198"/>
                      <a:pt x="24213" y="1442"/>
                      <a:pt x="24998" y="1782"/>
                    </a:cubicBezTo>
                    <a:cubicBezTo>
                      <a:pt x="25206" y="1883"/>
                      <a:pt x="25433" y="1981"/>
                      <a:pt x="25634" y="2089"/>
                    </a:cubicBezTo>
                    <a:lnTo>
                      <a:pt x="26183" y="2433"/>
                    </a:lnTo>
                    <a:cubicBezTo>
                      <a:pt x="26537" y="2694"/>
                      <a:pt x="26927" y="2962"/>
                      <a:pt x="27241" y="3305"/>
                    </a:cubicBezTo>
                    <a:cubicBezTo>
                      <a:pt x="28593" y="4597"/>
                      <a:pt x="29462" y="6522"/>
                      <a:pt x="29663" y="8571"/>
                    </a:cubicBezTo>
                    <a:cubicBezTo>
                      <a:pt x="29888" y="10637"/>
                      <a:pt x="29323" y="12791"/>
                      <a:pt x="28083" y="14598"/>
                    </a:cubicBezTo>
                    <a:cubicBezTo>
                      <a:pt x="26853" y="16415"/>
                      <a:pt x="25081" y="17897"/>
                      <a:pt x="23116" y="19029"/>
                    </a:cubicBezTo>
                    <a:cubicBezTo>
                      <a:pt x="21151" y="20168"/>
                      <a:pt x="18980" y="20987"/>
                      <a:pt x="16826" y="21708"/>
                    </a:cubicBezTo>
                    <a:cubicBezTo>
                      <a:pt x="14664" y="22423"/>
                      <a:pt x="12488" y="23024"/>
                      <a:pt x="10389" y="23666"/>
                    </a:cubicBezTo>
                    <a:cubicBezTo>
                      <a:pt x="8338" y="24314"/>
                      <a:pt x="6224" y="24716"/>
                      <a:pt x="4321" y="25624"/>
                    </a:cubicBezTo>
                    <a:cubicBezTo>
                      <a:pt x="3368" y="26069"/>
                      <a:pt x="2495" y="26677"/>
                      <a:pt x="1791" y="27395"/>
                    </a:cubicBezTo>
                    <a:cubicBezTo>
                      <a:pt x="1082" y="28106"/>
                      <a:pt x="508" y="28965"/>
                      <a:pt x="259" y="29935"/>
                    </a:cubicBezTo>
                    <a:cubicBezTo>
                      <a:pt x="0" y="30909"/>
                      <a:pt x="170" y="31941"/>
                      <a:pt x="694" y="32731"/>
                    </a:cubicBezTo>
                    <a:cubicBezTo>
                      <a:pt x="1235" y="33501"/>
                      <a:pt x="2023" y="33935"/>
                      <a:pt x="2782" y="34121"/>
                    </a:cubicBezTo>
                    <a:cubicBezTo>
                      <a:pt x="3070" y="34191"/>
                      <a:pt x="3358" y="34225"/>
                      <a:pt x="3638" y="34225"/>
                    </a:cubicBezTo>
                    <a:cubicBezTo>
                      <a:pt x="4106" y="34225"/>
                      <a:pt x="4553" y="34131"/>
                      <a:pt x="4946" y="33954"/>
                    </a:cubicBezTo>
                    <a:cubicBezTo>
                      <a:pt x="5250" y="33820"/>
                      <a:pt x="5523" y="33623"/>
                      <a:pt x="5748" y="33379"/>
                    </a:cubicBezTo>
                    <a:cubicBezTo>
                      <a:pt x="5965" y="33145"/>
                      <a:pt x="6087" y="32805"/>
                      <a:pt x="6138" y="32544"/>
                    </a:cubicBezTo>
                    <a:cubicBezTo>
                      <a:pt x="6332" y="31462"/>
                      <a:pt x="5963" y="30567"/>
                      <a:pt x="5465" y="30236"/>
                    </a:cubicBezTo>
                    <a:cubicBezTo>
                      <a:pt x="5261" y="30119"/>
                      <a:pt x="5087" y="30085"/>
                      <a:pt x="4953" y="30085"/>
                    </a:cubicBezTo>
                    <a:cubicBezTo>
                      <a:pt x="4777" y="30085"/>
                      <a:pt x="4666" y="30143"/>
                      <a:pt x="4636" y="30147"/>
                    </a:cubicBezTo>
                    <a:lnTo>
                      <a:pt x="4636" y="30147"/>
                    </a:lnTo>
                    <a:cubicBezTo>
                      <a:pt x="4659" y="30146"/>
                      <a:pt x="4725" y="30130"/>
                      <a:pt x="4819" y="30130"/>
                    </a:cubicBezTo>
                    <a:cubicBezTo>
                      <a:pt x="4961" y="30130"/>
                      <a:pt x="5166" y="30167"/>
                      <a:pt x="5381" y="30349"/>
                    </a:cubicBezTo>
                    <a:cubicBezTo>
                      <a:pt x="5760" y="30682"/>
                      <a:pt x="5968" y="31534"/>
                      <a:pt x="5719" y="32443"/>
                    </a:cubicBezTo>
                    <a:cubicBezTo>
                      <a:pt x="5587" y="33111"/>
                      <a:pt x="4764" y="33560"/>
                      <a:pt x="3860" y="33560"/>
                    </a:cubicBezTo>
                    <a:cubicBezTo>
                      <a:pt x="3569" y="33560"/>
                      <a:pt x="3269" y="33514"/>
                      <a:pt x="2980" y="33413"/>
                    </a:cubicBezTo>
                    <a:cubicBezTo>
                      <a:pt x="2382" y="33216"/>
                      <a:pt x="1798" y="32805"/>
                      <a:pt x="1458" y="32235"/>
                    </a:cubicBezTo>
                    <a:cubicBezTo>
                      <a:pt x="1125" y="31682"/>
                      <a:pt x="1044" y="30904"/>
                      <a:pt x="1252" y="30198"/>
                    </a:cubicBezTo>
                    <a:cubicBezTo>
                      <a:pt x="1688" y="28745"/>
                      <a:pt x="3091" y="27381"/>
                      <a:pt x="4783" y="26591"/>
                    </a:cubicBezTo>
                    <a:cubicBezTo>
                      <a:pt x="6511" y="25758"/>
                      <a:pt x="8589" y="25356"/>
                      <a:pt x="10703" y="24695"/>
                    </a:cubicBezTo>
                    <a:cubicBezTo>
                      <a:pt x="12785" y="24061"/>
                      <a:pt x="14968" y="23460"/>
                      <a:pt x="17166" y="22734"/>
                    </a:cubicBezTo>
                    <a:cubicBezTo>
                      <a:pt x="19361" y="22002"/>
                      <a:pt x="21587" y="21171"/>
                      <a:pt x="23662" y="19972"/>
                    </a:cubicBezTo>
                    <a:cubicBezTo>
                      <a:pt x="25730" y="18782"/>
                      <a:pt x="27636" y="17205"/>
                      <a:pt x="28990" y="15211"/>
                    </a:cubicBezTo>
                    <a:cubicBezTo>
                      <a:pt x="30357" y="13236"/>
                      <a:pt x="31015" y="10761"/>
                      <a:pt x="30757" y="8468"/>
                    </a:cubicBezTo>
                    <a:cubicBezTo>
                      <a:pt x="30537" y="6175"/>
                      <a:pt x="29567" y="4006"/>
                      <a:pt x="28016" y="2517"/>
                    </a:cubicBezTo>
                    <a:cubicBezTo>
                      <a:pt x="27652" y="2122"/>
                      <a:pt x="27221" y="1818"/>
                      <a:pt x="26791" y="1507"/>
                    </a:cubicBezTo>
                    <a:lnTo>
                      <a:pt x="26108" y="1091"/>
                    </a:lnTo>
                    <a:cubicBezTo>
                      <a:pt x="25888" y="976"/>
                      <a:pt x="25673" y="887"/>
                      <a:pt x="25457" y="787"/>
                    </a:cubicBezTo>
                    <a:cubicBezTo>
                      <a:pt x="24512" y="384"/>
                      <a:pt x="23585" y="138"/>
                      <a:pt x="22659" y="56"/>
                    </a:cubicBezTo>
                    <a:cubicBezTo>
                      <a:pt x="22276" y="18"/>
                      <a:pt x="21899" y="0"/>
                      <a:pt x="21530" y="0"/>
                    </a:cubicBez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0458;p59">
                <a:extLst>
                  <a:ext uri="{FF2B5EF4-FFF2-40B4-BE49-F238E27FC236}">
                    <a16:creationId xmlns:a16="http://schemas.microsoft.com/office/drawing/2014/main" id="{3FE6631B-A5B5-4D99-B5A9-4D1D0A83E855}"/>
                  </a:ext>
                </a:extLst>
              </p:cNvPr>
              <p:cNvSpPr/>
              <p:nvPr/>
            </p:nvSpPr>
            <p:spPr>
              <a:xfrm>
                <a:off x="2957425" y="254350"/>
                <a:ext cx="842900" cy="896500"/>
              </a:xfrm>
              <a:custGeom>
                <a:avLst/>
                <a:gdLst/>
                <a:ahLst/>
                <a:cxnLst/>
                <a:rect l="l" t="t" r="r" b="b"/>
                <a:pathLst>
                  <a:path w="33716" h="35860" extrusionOk="0">
                    <a:moveTo>
                      <a:pt x="10613" y="1"/>
                    </a:moveTo>
                    <a:cubicBezTo>
                      <a:pt x="10145" y="1"/>
                      <a:pt x="9663" y="27"/>
                      <a:pt x="9169" y="83"/>
                    </a:cubicBezTo>
                    <a:cubicBezTo>
                      <a:pt x="8120" y="196"/>
                      <a:pt x="7110" y="471"/>
                      <a:pt x="5987" y="969"/>
                    </a:cubicBezTo>
                    <a:cubicBezTo>
                      <a:pt x="5769" y="1077"/>
                      <a:pt x="5573" y="1158"/>
                      <a:pt x="5329" y="1288"/>
                    </a:cubicBezTo>
                    <a:cubicBezTo>
                      <a:pt x="5054" y="1453"/>
                      <a:pt x="4776" y="1623"/>
                      <a:pt x="4501" y="1805"/>
                    </a:cubicBezTo>
                    <a:cubicBezTo>
                      <a:pt x="4211" y="1982"/>
                      <a:pt x="4020" y="2180"/>
                      <a:pt x="3773" y="2374"/>
                    </a:cubicBezTo>
                    <a:cubicBezTo>
                      <a:pt x="3531" y="2561"/>
                      <a:pt x="3306" y="2769"/>
                      <a:pt x="3103" y="2997"/>
                    </a:cubicBezTo>
                    <a:cubicBezTo>
                      <a:pt x="1353" y="4746"/>
                      <a:pt x="305" y="7222"/>
                      <a:pt x="101" y="9807"/>
                    </a:cubicBezTo>
                    <a:cubicBezTo>
                      <a:pt x="1" y="11104"/>
                      <a:pt x="108" y="12445"/>
                      <a:pt x="477" y="13744"/>
                    </a:cubicBezTo>
                    <a:cubicBezTo>
                      <a:pt x="669" y="14393"/>
                      <a:pt x="896" y="15037"/>
                      <a:pt x="1207" y="15655"/>
                    </a:cubicBezTo>
                    <a:lnTo>
                      <a:pt x="1317" y="15887"/>
                    </a:lnTo>
                    <a:lnTo>
                      <a:pt x="1399" y="16050"/>
                    </a:lnTo>
                    <a:lnTo>
                      <a:pt x="1454" y="16143"/>
                    </a:lnTo>
                    <a:lnTo>
                      <a:pt x="1664" y="16514"/>
                    </a:lnTo>
                    <a:cubicBezTo>
                      <a:pt x="1815" y="16768"/>
                      <a:pt x="2038" y="17112"/>
                      <a:pt x="2227" y="17383"/>
                    </a:cubicBezTo>
                    <a:cubicBezTo>
                      <a:pt x="3768" y="19563"/>
                      <a:pt x="5870" y="21234"/>
                      <a:pt x="8101" y="22431"/>
                    </a:cubicBezTo>
                    <a:cubicBezTo>
                      <a:pt x="10346" y="23652"/>
                      <a:pt x="12661" y="24439"/>
                      <a:pt x="14923" y="25131"/>
                    </a:cubicBezTo>
                    <a:cubicBezTo>
                      <a:pt x="17183" y="25811"/>
                      <a:pt x="19387" y="26354"/>
                      <a:pt x="21465" y="26929"/>
                    </a:cubicBezTo>
                    <a:cubicBezTo>
                      <a:pt x="23674" y="27549"/>
                      <a:pt x="25714" y="27901"/>
                      <a:pt x="27263" y="28605"/>
                    </a:cubicBezTo>
                    <a:cubicBezTo>
                      <a:pt x="28737" y="29208"/>
                      <a:pt x="29912" y="30443"/>
                      <a:pt x="30235" y="31324"/>
                    </a:cubicBezTo>
                    <a:cubicBezTo>
                      <a:pt x="30314" y="31544"/>
                      <a:pt x="30372" y="31738"/>
                      <a:pt x="30372" y="31934"/>
                    </a:cubicBezTo>
                    <a:cubicBezTo>
                      <a:pt x="30382" y="32118"/>
                      <a:pt x="30362" y="32303"/>
                      <a:pt x="30319" y="32482"/>
                    </a:cubicBezTo>
                    <a:cubicBezTo>
                      <a:pt x="30221" y="32825"/>
                      <a:pt x="29876" y="33215"/>
                      <a:pt x="29470" y="33423"/>
                    </a:cubicBezTo>
                    <a:cubicBezTo>
                      <a:pt x="29168" y="33604"/>
                      <a:pt x="28826" y="33680"/>
                      <a:pt x="28510" y="33680"/>
                    </a:cubicBezTo>
                    <a:cubicBezTo>
                      <a:pt x="27991" y="33680"/>
                      <a:pt x="27541" y="33476"/>
                      <a:pt x="27447" y="33203"/>
                    </a:cubicBezTo>
                    <a:cubicBezTo>
                      <a:pt x="27102" y="32509"/>
                      <a:pt x="27119" y="31700"/>
                      <a:pt x="27356" y="31364"/>
                    </a:cubicBezTo>
                    <a:cubicBezTo>
                      <a:pt x="27607" y="30981"/>
                      <a:pt x="28028" y="31037"/>
                      <a:pt x="28000" y="31010"/>
                    </a:cubicBezTo>
                    <a:lnTo>
                      <a:pt x="27789" y="30922"/>
                    </a:lnTo>
                    <a:cubicBezTo>
                      <a:pt x="27724" y="30901"/>
                      <a:pt x="27634" y="30882"/>
                      <a:pt x="27526" y="30882"/>
                    </a:cubicBezTo>
                    <a:cubicBezTo>
                      <a:pt x="27395" y="30882"/>
                      <a:pt x="27238" y="30910"/>
                      <a:pt x="27064" y="30996"/>
                    </a:cubicBezTo>
                    <a:cubicBezTo>
                      <a:pt x="26741" y="31144"/>
                      <a:pt x="26465" y="31501"/>
                      <a:pt x="26279" y="31937"/>
                    </a:cubicBezTo>
                    <a:cubicBezTo>
                      <a:pt x="26087" y="32379"/>
                      <a:pt x="25975" y="32913"/>
                      <a:pt x="26056" y="33576"/>
                    </a:cubicBezTo>
                    <a:cubicBezTo>
                      <a:pt x="26082" y="33875"/>
                      <a:pt x="26274" y="34392"/>
                      <a:pt x="26544" y="34692"/>
                    </a:cubicBezTo>
                    <a:cubicBezTo>
                      <a:pt x="26815" y="35010"/>
                      <a:pt x="27150" y="35269"/>
                      <a:pt x="27526" y="35453"/>
                    </a:cubicBezTo>
                    <a:cubicBezTo>
                      <a:pt x="28058" y="35717"/>
                      <a:pt x="28661" y="35859"/>
                      <a:pt x="29301" y="35859"/>
                    </a:cubicBezTo>
                    <a:cubicBezTo>
                      <a:pt x="29589" y="35859"/>
                      <a:pt x="29884" y="35831"/>
                      <a:pt x="30183" y="35771"/>
                    </a:cubicBezTo>
                    <a:cubicBezTo>
                      <a:pt x="31126" y="35568"/>
                      <a:pt x="32134" y="35087"/>
                      <a:pt x="32885" y="34067"/>
                    </a:cubicBezTo>
                    <a:cubicBezTo>
                      <a:pt x="33287" y="33485"/>
                      <a:pt x="33484" y="32951"/>
                      <a:pt x="33596" y="32308"/>
                    </a:cubicBezTo>
                    <a:cubicBezTo>
                      <a:pt x="33716" y="31673"/>
                      <a:pt x="33670" y="30998"/>
                      <a:pt x="33510" y="30381"/>
                    </a:cubicBezTo>
                    <a:cubicBezTo>
                      <a:pt x="33194" y="29124"/>
                      <a:pt x="32462" y="28123"/>
                      <a:pt x="31638" y="27317"/>
                    </a:cubicBezTo>
                    <a:cubicBezTo>
                      <a:pt x="30822" y="26508"/>
                      <a:pt x="29793" y="25825"/>
                      <a:pt x="28723" y="25349"/>
                    </a:cubicBezTo>
                    <a:cubicBezTo>
                      <a:pt x="26604" y="24389"/>
                      <a:pt x="24436" y="24025"/>
                      <a:pt x="22451" y="23427"/>
                    </a:cubicBezTo>
                    <a:cubicBezTo>
                      <a:pt x="20318" y="22812"/>
                      <a:pt x="18143" y="22249"/>
                      <a:pt x="16012" y="21581"/>
                    </a:cubicBezTo>
                    <a:cubicBezTo>
                      <a:pt x="13894" y="20914"/>
                      <a:pt x="11778" y="20148"/>
                      <a:pt x="9935" y="19113"/>
                    </a:cubicBezTo>
                    <a:cubicBezTo>
                      <a:pt x="8084" y="18075"/>
                      <a:pt x="6442" y="16765"/>
                      <a:pt x="5315" y="15193"/>
                    </a:cubicBezTo>
                    <a:cubicBezTo>
                      <a:pt x="5178" y="14991"/>
                      <a:pt x="5082" y="14862"/>
                      <a:pt x="4939" y="14625"/>
                    </a:cubicBezTo>
                    <a:lnTo>
                      <a:pt x="4723" y="14254"/>
                    </a:lnTo>
                    <a:lnTo>
                      <a:pt x="4679" y="14181"/>
                    </a:lnTo>
                    <a:lnTo>
                      <a:pt x="4679" y="14181"/>
                    </a:lnTo>
                    <a:cubicBezTo>
                      <a:pt x="4682" y="14186"/>
                      <a:pt x="4684" y="14188"/>
                      <a:pt x="4684" y="14188"/>
                    </a:cubicBezTo>
                    <a:cubicBezTo>
                      <a:pt x="4687" y="14188"/>
                      <a:pt x="4659" y="14132"/>
                      <a:pt x="4659" y="14132"/>
                    </a:cubicBezTo>
                    <a:lnTo>
                      <a:pt x="4587" y="13979"/>
                    </a:lnTo>
                    <a:cubicBezTo>
                      <a:pt x="4379" y="13582"/>
                      <a:pt x="4228" y="13156"/>
                      <a:pt x="4096" y="12727"/>
                    </a:cubicBezTo>
                    <a:cubicBezTo>
                      <a:pt x="3838" y="11865"/>
                      <a:pt x="3761" y="10953"/>
                      <a:pt x="3823" y="10072"/>
                    </a:cubicBezTo>
                    <a:cubicBezTo>
                      <a:pt x="3948" y="8311"/>
                      <a:pt x="4649" y="6654"/>
                      <a:pt x="5743" y="5558"/>
                    </a:cubicBezTo>
                    <a:cubicBezTo>
                      <a:pt x="5987" y="5268"/>
                      <a:pt x="6325" y="5029"/>
                      <a:pt x="6586" y="4823"/>
                    </a:cubicBezTo>
                    <a:cubicBezTo>
                      <a:pt x="6720" y="4737"/>
                      <a:pt x="6847" y="4646"/>
                      <a:pt x="6971" y="4550"/>
                    </a:cubicBezTo>
                    <a:cubicBezTo>
                      <a:pt x="7148" y="4447"/>
                      <a:pt x="7388" y="4335"/>
                      <a:pt x="7589" y="4229"/>
                    </a:cubicBezTo>
                    <a:cubicBezTo>
                      <a:pt x="8180" y="3952"/>
                      <a:pt x="8936" y="3693"/>
                      <a:pt x="9631" y="3614"/>
                    </a:cubicBezTo>
                    <a:cubicBezTo>
                      <a:pt x="10052" y="3554"/>
                      <a:pt x="10473" y="3527"/>
                      <a:pt x="10888" y="3527"/>
                    </a:cubicBezTo>
                    <a:cubicBezTo>
                      <a:pt x="11865" y="3527"/>
                      <a:pt x="12809" y="3678"/>
                      <a:pt x="13654" y="3909"/>
                    </a:cubicBezTo>
                    <a:cubicBezTo>
                      <a:pt x="14866" y="4232"/>
                      <a:pt x="15888" y="4699"/>
                      <a:pt x="16704" y="5120"/>
                    </a:cubicBezTo>
                    <a:cubicBezTo>
                      <a:pt x="17532" y="5546"/>
                      <a:pt x="18111" y="5960"/>
                      <a:pt x="18492" y="6214"/>
                    </a:cubicBezTo>
                    <a:lnTo>
                      <a:pt x="19157" y="6721"/>
                    </a:lnTo>
                    <a:lnTo>
                      <a:pt x="21151" y="4222"/>
                    </a:lnTo>
                    <a:lnTo>
                      <a:pt x="20507" y="3686"/>
                    </a:lnTo>
                    <a:cubicBezTo>
                      <a:pt x="19998" y="3303"/>
                      <a:pt x="19287" y="2757"/>
                      <a:pt x="18322" y="2207"/>
                    </a:cubicBezTo>
                    <a:cubicBezTo>
                      <a:pt x="17144" y="1527"/>
                      <a:pt x="15892" y="986"/>
                      <a:pt x="14590" y="598"/>
                    </a:cubicBezTo>
                    <a:cubicBezTo>
                      <a:pt x="13435" y="258"/>
                      <a:pt x="12094" y="1"/>
                      <a:pt x="1061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0459;p59">
                <a:extLst>
                  <a:ext uri="{FF2B5EF4-FFF2-40B4-BE49-F238E27FC236}">
                    <a16:creationId xmlns:a16="http://schemas.microsoft.com/office/drawing/2014/main" id="{687E43B0-32A6-4146-A8A5-C3385E934777}"/>
                  </a:ext>
                </a:extLst>
              </p:cNvPr>
              <p:cNvSpPr/>
              <p:nvPr/>
            </p:nvSpPr>
            <p:spPr>
              <a:xfrm>
                <a:off x="2987525" y="285250"/>
                <a:ext cx="786050" cy="845950"/>
              </a:xfrm>
              <a:custGeom>
                <a:avLst/>
                <a:gdLst/>
                <a:ahLst/>
                <a:cxnLst/>
                <a:rect l="l" t="t" r="r" b="b"/>
                <a:pathLst>
                  <a:path w="31442" h="33838" extrusionOk="0">
                    <a:moveTo>
                      <a:pt x="26798" y="29774"/>
                    </a:moveTo>
                    <a:cubicBezTo>
                      <a:pt x="26799" y="29776"/>
                      <a:pt x="26799" y="29778"/>
                      <a:pt x="26798" y="29779"/>
                    </a:cubicBezTo>
                    <a:lnTo>
                      <a:pt x="26798" y="29779"/>
                    </a:lnTo>
                    <a:cubicBezTo>
                      <a:pt x="26799" y="29778"/>
                      <a:pt x="26799" y="29776"/>
                      <a:pt x="26798" y="29774"/>
                    </a:cubicBezTo>
                    <a:close/>
                    <a:moveTo>
                      <a:pt x="26798" y="29779"/>
                    </a:moveTo>
                    <a:cubicBezTo>
                      <a:pt x="26797" y="29780"/>
                      <a:pt x="26795" y="29780"/>
                      <a:pt x="26791" y="29780"/>
                    </a:cubicBezTo>
                    <a:lnTo>
                      <a:pt x="26791" y="29780"/>
                    </a:lnTo>
                    <a:cubicBezTo>
                      <a:pt x="26792" y="29780"/>
                      <a:pt x="26793" y="29781"/>
                      <a:pt x="26793" y="29781"/>
                    </a:cubicBezTo>
                    <a:cubicBezTo>
                      <a:pt x="26796" y="29781"/>
                      <a:pt x="26797" y="29780"/>
                      <a:pt x="26798" y="29779"/>
                    </a:cubicBezTo>
                    <a:close/>
                    <a:moveTo>
                      <a:pt x="9497" y="0"/>
                    </a:moveTo>
                    <a:cubicBezTo>
                      <a:pt x="9051" y="0"/>
                      <a:pt x="8593" y="26"/>
                      <a:pt x="8125" y="83"/>
                    </a:cubicBezTo>
                    <a:cubicBezTo>
                      <a:pt x="7203" y="183"/>
                      <a:pt x="6279" y="451"/>
                      <a:pt x="5343" y="873"/>
                    </a:cubicBezTo>
                    <a:cubicBezTo>
                      <a:pt x="5130" y="978"/>
                      <a:pt x="4920" y="1071"/>
                      <a:pt x="4700" y="1191"/>
                    </a:cubicBezTo>
                    <a:lnTo>
                      <a:pt x="4025" y="1622"/>
                    </a:lnTo>
                    <a:cubicBezTo>
                      <a:pt x="3603" y="1940"/>
                      <a:pt x="3180" y="2256"/>
                      <a:pt x="2823" y="2658"/>
                    </a:cubicBezTo>
                    <a:cubicBezTo>
                      <a:pt x="1305" y="4178"/>
                      <a:pt x="381" y="6369"/>
                      <a:pt x="209" y="8664"/>
                    </a:cubicBezTo>
                    <a:cubicBezTo>
                      <a:pt x="1" y="10964"/>
                      <a:pt x="712" y="13423"/>
                      <a:pt x="2122" y="15371"/>
                    </a:cubicBezTo>
                    <a:cubicBezTo>
                      <a:pt x="3517" y="17334"/>
                      <a:pt x="5458" y="18868"/>
                      <a:pt x="7550" y="20015"/>
                    </a:cubicBezTo>
                    <a:cubicBezTo>
                      <a:pt x="9652" y="21171"/>
                      <a:pt x="11895" y="21954"/>
                      <a:pt x="14104" y="22639"/>
                    </a:cubicBezTo>
                    <a:cubicBezTo>
                      <a:pt x="16319" y="23316"/>
                      <a:pt x="18511" y="23869"/>
                      <a:pt x="20608" y="24460"/>
                    </a:cubicBezTo>
                    <a:cubicBezTo>
                      <a:pt x="22736" y="25075"/>
                      <a:pt x="24821" y="25434"/>
                      <a:pt x="26568" y="26229"/>
                    </a:cubicBezTo>
                    <a:cubicBezTo>
                      <a:pt x="28277" y="26981"/>
                      <a:pt x="29709" y="28316"/>
                      <a:pt x="30176" y="29760"/>
                    </a:cubicBezTo>
                    <a:cubicBezTo>
                      <a:pt x="30396" y="30464"/>
                      <a:pt x="30331" y="31242"/>
                      <a:pt x="30011" y="31802"/>
                    </a:cubicBezTo>
                    <a:cubicBezTo>
                      <a:pt x="29683" y="32379"/>
                      <a:pt x="29110" y="32802"/>
                      <a:pt x="28514" y="33010"/>
                    </a:cubicBezTo>
                    <a:cubicBezTo>
                      <a:pt x="28209" y="33125"/>
                      <a:pt x="27890" y="33178"/>
                      <a:pt x="27580" y="33178"/>
                    </a:cubicBezTo>
                    <a:cubicBezTo>
                      <a:pt x="26699" y="33178"/>
                      <a:pt x="25900" y="32750"/>
                      <a:pt x="25757" y="32098"/>
                    </a:cubicBezTo>
                    <a:cubicBezTo>
                      <a:pt x="25486" y="31196"/>
                      <a:pt x="25678" y="30341"/>
                      <a:pt x="26051" y="29999"/>
                    </a:cubicBezTo>
                    <a:cubicBezTo>
                      <a:pt x="26270" y="29804"/>
                      <a:pt x="26483" y="29768"/>
                      <a:pt x="26625" y="29768"/>
                    </a:cubicBezTo>
                    <a:cubicBezTo>
                      <a:pt x="26708" y="29768"/>
                      <a:pt x="26768" y="29780"/>
                      <a:pt x="26790" y="29780"/>
                    </a:cubicBezTo>
                    <a:cubicBezTo>
                      <a:pt x="26790" y="29780"/>
                      <a:pt x="26791" y="29780"/>
                      <a:pt x="26791" y="29780"/>
                    </a:cubicBezTo>
                    <a:lnTo>
                      <a:pt x="26791" y="29780"/>
                    </a:lnTo>
                    <a:cubicBezTo>
                      <a:pt x="26764" y="29777"/>
                      <a:pt x="26659" y="29726"/>
                      <a:pt x="26493" y="29726"/>
                    </a:cubicBezTo>
                    <a:cubicBezTo>
                      <a:pt x="26356" y="29726"/>
                      <a:pt x="26177" y="29761"/>
                      <a:pt x="25965" y="29889"/>
                    </a:cubicBezTo>
                    <a:cubicBezTo>
                      <a:pt x="25477" y="30229"/>
                      <a:pt x="25127" y="31131"/>
                      <a:pt x="25343" y="32211"/>
                    </a:cubicBezTo>
                    <a:cubicBezTo>
                      <a:pt x="25398" y="32470"/>
                      <a:pt x="25527" y="32807"/>
                      <a:pt x="25750" y="33037"/>
                    </a:cubicBezTo>
                    <a:cubicBezTo>
                      <a:pt x="25980" y="33276"/>
                      <a:pt x="26257" y="33465"/>
                      <a:pt x="26564" y="33592"/>
                    </a:cubicBezTo>
                    <a:cubicBezTo>
                      <a:pt x="26941" y="33753"/>
                      <a:pt x="27364" y="33838"/>
                      <a:pt x="27807" y="33838"/>
                    </a:cubicBezTo>
                    <a:cubicBezTo>
                      <a:pt x="28109" y="33838"/>
                      <a:pt x="28419" y="33798"/>
                      <a:pt x="28730" y="33717"/>
                    </a:cubicBezTo>
                    <a:cubicBezTo>
                      <a:pt x="29486" y="33511"/>
                      <a:pt x="30264" y="33063"/>
                      <a:pt x="30788" y="32280"/>
                    </a:cubicBezTo>
                    <a:cubicBezTo>
                      <a:pt x="31296" y="31481"/>
                      <a:pt x="31442" y="30442"/>
                      <a:pt x="31162" y="29475"/>
                    </a:cubicBezTo>
                    <a:cubicBezTo>
                      <a:pt x="30894" y="28510"/>
                      <a:pt x="30303" y="27665"/>
                      <a:pt x="29577" y="26969"/>
                    </a:cubicBezTo>
                    <a:cubicBezTo>
                      <a:pt x="28859" y="26267"/>
                      <a:pt x="27971" y="25679"/>
                      <a:pt x="27009" y="25255"/>
                    </a:cubicBezTo>
                    <a:cubicBezTo>
                      <a:pt x="25089" y="24386"/>
                      <a:pt x="22966" y="24029"/>
                      <a:pt x="20900" y="23426"/>
                    </a:cubicBezTo>
                    <a:cubicBezTo>
                      <a:pt x="18789" y="22828"/>
                      <a:pt x="16601" y="22272"/>
                      <a:pt x="14423" y="21604"/>
                    </a:cubicBezTo>
                    <a:cubicBezTo>
                      <a:pt x="12254" y="20932"/>
                      <a:pt x="10066" y="20159"/>
                      <a:pt x="8077" y="19060"/>
                    </a:cubicBezTo>
                    <a:cubicBezTo>
                      <a:pt x="6090" y="17971"/>
                      <a:pt x="4285" y="16527"/>
                      <a:pt x="3014" y="14737"/>
                    </a:cubicBezTo>
                    <a:cubicBezTo>
                      <a:pt x="1739" y="12956"/>
                      <a:pt x="1128" y="10816"/>
                      <a:pt x="1310" y="8743"/>
                    </a:cubicBezTo>
                    <a:cubicBezTo>
                      <a:pt x="1466" y="6692"/>
                      <a:pt x="2291" y="4750"/>
                      <a:pt x="3618" y="3429"/>
                    </a:cubicBezTo>
                    <a:cubicBezTo>
                      <a:pt x="3924" y="3080"/>
                      <a:pt x="4309" y="2802"/>
                      <a:pt x="4656" y="2536"/>
                    </a:cubicBezTo>
                    <a:lnTo>
                      <a:pt x="5197" y="2177"/>
                    </a:lnTo>
                    <a:cubicBezTo>
                      <a:pt x="5396" y="2065"/>
                      <a:pt x="5621" y="1962"/>
                      <a:pt x="5829" y="1856"/>
                    </a:cubicBezTo>
                    <a:cubicBezTo>
                      <a:pt x="6605" y="1502"/>
                      <a:pt x="7450" y="1236"/>
                      <a:pt x="8266" y="1145"/>
                    </a:cubicBezTo>
                    <a:cubicBezTo>
                      <a:pt x="8716" y="1086"/>
                      <a:pt x="9160" y="1060"/>
                      <a:pt x="9594" y="1060"/>
                    </a:cubicBezTo>
                    <a:cubicBezTo>
                      <a:pt x="10744" y="1060"/>
                      <a:pt x="11825" y="1247"/>
                      <a:pt x="12781" y="1514"/>
                    </a:cubicBezTo>
                    <a:cubicBezTo>
                      <a:pt x="13922" y="1837"/>
                      <a:pt x="15026" y="2290"/>
                      <a:pt x="16067" y="2864"/>
                    </a:cubicBezTo>
                    <a:cubicBezTo>
                      <a:pt x="16943" y="3333"/>
                      <a:pt x="17570" y="3795"/>
                      <a:pt x="17992" y="4094"/>
                    </a:cubicBezTo>
                    <a:lnTo>
                      <a:pt x="18650" y="4614"/>
                    </a:lnTo>
                    <a:lnTo>
                      <a:pt x="19253" y="3858"/>
                    </a:lnTo>
                    <a:lnTo>
                      <a:pt x="18600" y="3333"/>
                    </a:lnTo>
                    <a:cubicBezTo>
                      <a:pt x="18135" y="2996"/>
                      <a:pt x="17470" y="2498"/>
                      <a:pt x="16551" y="1993"/>
                    </a:cubicBezTo>
                    <a:cubicBezTo>
                      <a:pt x="15445" y="1373"/>
                      <a:pt x="14274" y="880"/>
                      <a:pt x="13058" y="523"/>
                    </a:cubicBezTo>
                    <a:cubicBezTo>
                      <a:pt x="12009" y="220"/>
                      <a:pt x="10803" y="0"/>
                      <a:pt x="9497" y="0"/>
                    </a:cubicBez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0460;p59">
                <a:extLst>
                  <a:ext uri="{FF2B5EF4-FFF2-40B4-BE49-F238E27FC236}">
                    <a16:creationId xmlns:a16="http://schemas.microsoft.com/office/drawing/2014/main" id="{A872ACE5-82C1-4002-BD51-0F93FFE72464}"/>
                  </a:ext>
                </a:extLst>
              </p:cNvPr>
              <p:cNvSpPr/>
              <p:nvPr/>
            </p:nvSpPr>
            <p:spPr>
              <a:xfrm>
                <a:off x="3368550" y="238100"/>
                <a:ext cx="1089150" cy="1354050"/>
              </a:xfrm>
              <a:custGeom>
                <a:avLst/>
                <a:gdLst/>
                <a:ahLst/>
                <a:cxnLst/>
                <a:rect l="l" t="t" r="r" b="b"/>
                <a:pathLst>
                  <a:path w="43566" h="54162" extrusionOk="0">
                    <a:moveTo>
                      <a:pt x="40538" y="1"/>
                    </a:moveTo>
                    <a:cubicBezTo>
                      <a:pt x="40536" y="1"/>
                      <a:pt x="40535" y="1"/>
                      <a:pt x="40533" y="1"/>
                    </a:cubicBezTo>
                    <a:lnTo>
                      <a:pt x="23581" y="183"/>
                    </a:lnTo>
                    <a:lnTo>
                      <a:pt x="19703" y="224"/>
                    </a:lnTo>
                    <a:lnTo>
                      <a:pt x="2751" y="406"/>
                    </a:lnTo>
                    <a:cubicBezTo>
                      <a:pt x="2416" y="408"/>
                      <a:pt x="2128" y="645"/>
                      <a:pt x="2061" y="973"/>
                    </a:cubicBezTo>
                    <a:cubicBezTo>
                      <a:pt x="1530" y="3469"/>
                      <a:pt x="0" y="13846"/>
                      <a:pt x="8783" y="22600"/>
                    </a:cubicBezTo>
                    <a:cubicBezTo>
                      <a:pt x="18846" y="32630"/>
                      <a:pt x="19789" y="34399"/>
                      <a:pt x="18887" y="42942"/>
                    </a:cubicBezTo>
                    <a:cubicBezTo>
                      <a:pt x="17982" y="51485"/>
                      <a:pt x="13855" y="54161"/>
                      <a:pt x="13855" y="54161"/>
                    </a:cubicBezTo>
                    <a:lnTo>
                      <a:pt x="22106" y="54072"/>
                    </a:lnTo>
                    <a:lnTo>
                      <a:pt x="22326" y="54070"/>
                    </a:lnTo>
                    <a:lnTo>
                      <a:pt x="30577" y="53982"/>
                    </a:lnTo>
                    <a:cubicBezTo>
                      <a:pt x="30577" y="53982"/>
                      <a:pt x="26396" y="51394"/>
                      <a:pt x="25309" y="42870"/>
                    </a:cubicBezTo>
                    <a:cubicBezTo>
                      <a:pt x="24222" y="34348"/>
                      <a:pt x="25127" y="32560"/>
                      <a:pt x="34972" y="22320"/>
                    </a:cubicBezTo>
                    <a:cubicBezTo>
                      <a:pt x="43566" y="13379"/>
                      <a:pt x="41816" y="3039"/>
                      <a:pt x="41232" y="554"/>
                    </a:cubicBezTo>
                    <a:cubicBezTo>
                      <a:pt x="41158" y="228"/>
                      <a:pt x="40869" y="1"/>
                      <a:pt x="40538"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0461;p59">
                <a:extLst>
                  <a:ext uri="{FF2B5EF4-FFF2-40B4-BE49-F238E27FC236}">
                    <a16:creationId xmlns:a16="http://schemas.microsoft.com/office/drawing/2014/main" id="{82B9E199-DDAE-4D3A-A30F-08A65EA17B4F}"/>
                  </a:ext>
                </a:extLst>
              </p:cNvPr>
              <p:cNvSpPr/>
              <p:nvPr/>
            </p:nvSpPr>
            <p:spPr>
              <a:xfrm>
                <a:off x="3588225" y="1559325"/>
                <a:ext cx="673800" cy="265125"/>
              </a:xfrm>
              <a:custGeom>
                <a:avLst/>
                <a:gdLst/>
                <a:ahLst/>
                <a:cxnLst/>
                <a:rect l="l" t="t" r="r" b="b"/>
                <a:pathLst>
                  <a:path w="26952" h="10605" extrusionOk="0">
                    <a:moveTo>
                      <a:pt x="26784" y="0"/>
                    </a:moveTo>
                    <a:lnTo>
                      <a:pt x="58" y="285"/>
                    </a:lnTo>
                    <a:cubicBezTo>
                      <a:pt x="27" y="285"/>
                      <a:pt x="1" y="311"/>
                      <a:pt x="1" y="343"/>
                    </a:cubicBezTo>
                    <a:lnTo>
                      <a:pt x="111" y="10604"/>
                    </a:lnTo>
                    <a:lnTo>
                      <a:pt x="26951" y="10320"/>
                    </a:lnTo>
                    <a:lnTo>
                      <a:pt x="26841" y="58"/>
                    </a:lnTo>
                    <a:cubicBezTo>
                      <a:pt x="26841" y="27"/>
                      <a:pt x="26815" y="0"/>
                      <a:pt x="26784"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0462;p59">
                <a:extLst>
                  <a:ext uri="{FF2B5EF4-FFF2-40B4-BE49-F238E27FC236}">
                    <a16:creationId xmlns:a16="http://schemas.microsoft.com/office/drawing/2014/main" id="{7075281C-071E-42F5-8289-CA1173B68CCC}"/>
                  </a:ext>
                </a:extLst>
              </p:cNvPr>
              <p:cNvSpPr/>
              <p:nvPr/>
            </p:nvSpPr>
            <p:spPr>
              <a:xfrm>
                <a:off x="3513850" y="1774875"/>
                <a:ext cx="825300" cy="92000"/>
              </a:xfrm>
              <a:custGeom>
                <a:avLst/>
                <a:gdLst/>
                <a:ahLst/>
                <a:cxnLst/>
                <a:rect l="l" t="t" r="r" b="b"/>
                <a:pathLst>
                  <a:path w="33012" h="3680" extrusionOk="0">
                    <a:moveTo>
                      <a:pt x="32921" y="0"/>
                    </a:moveTo>
                    <a:lnTo>
                      <a:pt x="58" y="350"/>
                    </a:lnTo>
                    <a:cubicBezTo>
                      <a:pt x="27" y="350"/>
                      <a:pt x="0" y="376"/>
                      <a:pt x="0" y="410"/>
                    </a:cubicBezTo>
                    <a:lnTo>
                      <a:pt x="36" y="3680"/>
                    </a:lnTo>
                    <a:lnTo>
                      <a:pt x="33012" y="3328"/>
                    </a:lnTo>
                    <a:lnTo>
                      <a:pt x="32978" y="58"/>
                    </a:lnTo>
                    <a:cubicBezTo>
                      <a:pt x="32978" y="27"/>
                      <a:pt x="32952" y="0"/>
                      <a:pt x="32921" y="0"/>
                    </a:cubicBezTo>
                    <a:close/>
                  </a:path>
                </a:pathLst>
              </a:custGeom>
              <a:solidFill>
                <a:srgbClr val="E7EC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0463;p59">
                <a:extLst>
                  <a:ext uri="{FF2B5EF4-FFF2-40B4-BE49-F238E27FC236}">
                    <a16:creationId xmlns:a16="http://schemas.microsoft.com/office/drawing/2014/main" id="{815A86D7-005C-4E3F-8EA3-DB5391BF62E5}"/>
                  </a:ext>
                </a:extLst>
              </p:cNvPr>
              <p:cNvSpPr/>
              <p:nvPr/>
            </p:nvSpPr>
            <p:spPr>
              <a:xfrm>
                <a:off x="3466550" y="322000"/>
                <a:ext cx="893500" cy="458025"/>
              </a:xfrm>
              <a:custGeom>
                <a:avLst/>
                <a:gdLst/>
                <a:ahLst/>
                <a:cxnLst/>
                <a:rect l="l" t="t" r="r" b="b"/>
                <a:pathLst>
                  <a:path w="35740" h="18321" extrusionOk="0">
                    <a:moveTo>
                      <a:pt x="34103" y="1"/>
                    </a:moveTo>
                    <a:cubicBezTo>
                      <a:pt x="34097" y="1"/>
                      <a:pt x="34091" y="1"/>
                      <a:pt x="34085" y="1"/>
                    </a:cubicBezTo>
                    <a:lnTo>
                      <a:pt x="18162" y="171"/>
                    </a:lnTo>
                    <a:lnTo>
                      <a:pt x="17351" y="181"/>
                    </a:lnTo>
                    <a:lnTo>
                      <a:pt x="1428" y="350"/>
                    </a:lnTo>
                    <a:cubicBezTo>
                      <a:pt x="834" y="353"/>
                      <a:pt x="348" y="820"/>
                      <a:pt x="320" y="1413"/>
                    </a:cubicBezTo>
                    <a:cubicBezTo>
                      <a:pt x="315" y="1492"/>
                      <a:pt x="312" y="1578"/>
                      <a:pt x="310" y="1667"/>
                    </a:cubicBezTo>
                    <a:cubicBezTo>
                      <a:pt x="1" y="10807"/>
                      <a:pt x="7459" y="18321"/>
                      <a:pt x="16585" y="18321"/>
                    </a:cubicBezTo>
                    <a:cubicBezTo>
                      <a:pt x="16644" y="18321"/>
                      <a:pt x="16703" y="18321"/>
                      <a:pt x="16762" y="18320"/>
                    </a:cubicBezTo>
                    <a:lnTo>
                      <a:pt x="17545" y="18310"/>
                    </a:lnTo>
                    <a:lnTo>
                      <a:pt x="18354" y="18303"/>
                    </a:lnTo>
                    <a:lnTo>
                      <a:pt x="19136" y="18294"/>
                    </a:lnTo>
                    <a:cubicBezTo>
                      <a:pt x="28343" y="18196"/>
                      <a:pt x="35739" y="10485"/>
                      <a:pt x="35229" y="1294"/>
                    </a:cubicBezTo>
                    <a:cubicBezTo>
                      <a:pt x="35225" y="1203"/>
                      <a:pt x="35220" y="1119"/>
                      <a:pt x="35215" y="1040"/>
                    </a:cubicBezTo>
                    <a:cubicBezTo>
                      <a:pt x="35175" y="455"/>
                      <a:pt x="34689" y="1"/>
                      <a:pt x="34103" y="1"/>
                    </a:cubicBez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0464;p59">
                <a:extLst>
                  <a:ext uri="{FF2B5EF4-FFF2-40B4-BE49-F238E27FC236}">
                    <a16:creationId xmlns:a16="http://schemas.microsoft.com/office/drawing/2014/main" id="{30DE5266-6FC8-4C2D-A3D6-2A8892185870}"/>
                  </a:ext>
                </a:extLst>
              </p:cNvPr>
              <p:cNvSpPr/>
              <p:nvPr/>
            </p:nvSpPr>
            <p:spPr>
              <a:xfrm>
                <a:off x="3472850" y="260850"/>
                <a:ext cx="874375" cy="56650"/>
              </a:xfrm>
              <a:custGeom>
                <a:avLst/>
                <a:gdLst/>
                <a:ahLst/>
                <a:cxnLst/>
                <a:rect l="l" t="t" r="r" b="b"/>
                <a:pathLst>
                  <a:path w="34975" h="2266" extrusionOk="0">
                    <a:moveTo>
                      <a:pt x="34014" y="1"/>
                    </a:moveTo>
                    <a:cubicBezTo>
                      <a:pt x="34011" y="1"/>
                      <a:pt x="34008" y="1"/>
                      <a:pt x="34005" y="1"/>
                    </a:cubicBezTo>
                    <a:lnTo>
                      <a:pt x="953" y="355"/>
                    </a:lnTo>
                    <a:cubicBezTo>
                      <a:pt x="424" y="360"/>
                      <a:pt x="1" y="791"/>
                      <a:pt x="8" y="1320"/>
                    </a:cubicBezTo>
                    <a:cubicBezTo>
                      <a:pt x="13" y="1843"/>
                      <a:pt x="441" y="2265"/>
                      <a:pt x="964" y="2265"/>
                    </a:cubicBezTo>
                    <a:cubicBezTo>
                      <a:pt x="967" y="2265"/>
                      <a:pt x="969" y="2265"/>
                      <a:pt x="972" y="2265"/>
                    </a:cubicBezTo>
                    <a:lnTo>
                      <a:pt x="34022" y="1913"/>
                    </a:lnTo>
                    <a:cubicBezTo>
                      <a:pt x="34551" y="1906"/>
                      <a:pt x="34975" y="1473"/>
                      <a:pt x="34968" y="946"/>
                    </a:cubicBezTo>
                    <a:cubicBezTo>
                      <a:pt x="34963" y="422"/>
                      <a:pt x="34537" y="1"/>
                      <a:pt x="34014" y="1"/>
                    </a:cubicBezTo>
                    <a:close/>
                  </a:path>
                </a:pathLst>
              </a:custGeom>
              <a:solidFill>
                <a:srgbClr val="DBE2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0465;p59">
                <a:extLst>
                  <a:ext uri="{FF2B5EF4-FFF2-40B4-BE49-F238E27FC236}">
                    <a16:creationId xmlns:a16="http://schemas.microsoft.com/office/drawing/2014/main" id="{7380B7C6-A314-4E0A-AD2F-7F9884C43CF7}"/>
                  </a:ext>
                </a:extLst>
              </p:cNvPr>
              <p:cNvSpPr/>
              <p:nvPr/>
            </p:nvSpPr>
            <p:spPr>
              <a:xfrm>
                <a:off x="3746150" y="421050"/>
                <a:ext cx="332625" cy="316350"/>
              </a:xfrm>
              <a:custGeom>
                <a:avLst/>
                <a:gdLst/>
                <a:ahLst/>
                <a:cxnLst/>
                <a:rect l="l" t="t" r="r" b="b"/>
                <a:pathLst>
                  <a:path w="13305" h="12654" extrusionOk="0">
                    <a:moveTo>
                      <a:pt x="6653" y="1"/>
                    </a:moveTo>
                    <a:lnTo>
                      <a:pt x="4597" y="4166"/>
                    </a:lnTo>
                    <a:lnTo>
                      <a:pt x="1" y="4833"/>
                    </a:lnTo>
                    <a:lnTo>
                      <a:pt x="3325" y="8075"/>
                    </a:lnTo>
                    <a:lnTo>
                      <a:pt x="2540" y="12654"/>
                    </a:lnTo>
                    <a:lnTo>
                      <a:pt x="6653" y="10492"/>
                    </a:lnTo>
                    <a:lnTo>
                      <a:pt x="10765" y="12654"/>
                    </a:lnTo>
                    <a:lnTo>
                      <a:pt x="9978" y="8075"/>
                    </a:lnTo>
                    <a:lnTo>
                      <a:pt x="13305" y="4833"/>
                    </a:lnTo>
                    <a:lnTo>
                      <a:pt x="8709" y="4166"/>
                    </a:lnTo>
                    <a:lnTo>
                      <a:pt x="6653" y="1"/>
                    </a:lnTo>
                    <a:close/>
                    <a:moveTo>
                      <a:pt x="2540" y="12654"/>
                    </a:moveTo>
                    <a:lnTo>
                      <a:pt x="2540" y="12654"/>
                    </a:lnTo>
                    <a:lnTo>
                      <a:pt x="2540" y="12654"/>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87" name="Flowchart: Data 86">
            <a:extLst>
              <a:ext uri="{FF2B5EF4-FFF2-40B4-BE49-F238E27FC236}">
                <a16:creationId xmlns:a16="http://schemas.microsoft.com/office/drawing/2014/main" id="{800F8B80-5D73-433C-8122-CB91A7239C0A}"/>
              </a:ext>
            </a:extLst>
          </p:cNvPr>
          <p:cNvSpPr/>
          <p:nvPr/>
        </p:nvSpPr>
        <p:spPr>
          <a:xfrm>
            <a:off x="1204389" y="282143"/>
            <a:ext cx="9540240" cy="990600"/>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600" b="1" dirty="0">
                <a:latin typeface="Verdana" panose="020B0604030504040204" pitchFamily="34" charset="0"/>
                <a:ea typeface="Verdana" panose="020B0604030504040204" pitchFamily="34" charset="0"/>
              </a:rPr>
              <a:t>Acquired Knowledge</a:t>
            </a:r>
          </a:p>
        </p:txBody>
      </p:sp>
    </p:spTree>
    <p:extLst>
      <p:ext uri="{BB962C8B-B14F-4D97-AF65-F5344CB8AC3E}">
        <p14:creationId xmlns:p14="http://schemas.microsoft.com/office/powerpoint/2010/main" val="19891132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A412A45A-23CF-410B-9244-BA4E8402C57E}"/>
              </a:ext>
            </a:extLst>
          </p:cNvPr>
          <p:cNvGrpSpPr/>
          <p:nvPr/>
        </p:nvGrpSpPr>
        <p:grpSpPr>
          <a:xfrm>
            <a:off x="9175261" y="1627043"/>
            <a:ext cx="3179442" cy="4526856"/>
            <a:chOff x="348360" y="1332374"/>
            <a:chExt cx="2545698" cy="3690873"/>
          </a:xfrm>
        </p:grpSpPr>
        <p:grpSp>
          <p:nvGrpSpPr>
            <p:cNvPr id="4" name="Group 3">
              <a:extLst>
                <a:ext uri="{FF2B5EF4-FFF2-40B4-BE49-F238E27FC236}">
                  <a16:creationId xmlns:a16="http://schemas.microsoft.com/office/drawing/2014/main" id="{ED2137D8-510E-4ED0-93F5-15B4C85B2C08}"/>
                </a:ext>
              </a:extLst>
            </p:cNvPr>
            <p:cNvGrpSpPr/>
            <p:nvPr/>
          </p:nvGrpSpPr>
          <p:grpSpPr>
            <a:xfrm>
              <a:off x="348360" y="4335070"/>
              <a:ext cx="2545698" cy="688177"/>
              <a:chOff x="348360" y="4335070"/>
              <a:chExt cx="2545698" cy="688177"/>
            </a:xfrm>
          </p:grpSpPr>
          <p:sp>
            <p:nvSpPr>
              <p:cNvPr id="10" name="Rectangle 7">
                <a:extLst>
                  <a:ext uri="{FF2B5EF4-FFF2-40B4-BE49-F238E27FC236}">
                    <a16:creationId xmlns:a16="http://schemas.microsoft.com/office/drawing/2014/main" id="{444607EE-971B-42DE-BF38-FA801B849BF4}"/>
                  </a:ext>
                </a:extLst>
              </p:cNvPr>
              <p:cNvSpPr/>
              <p:nvPr/>
            </p:nvSpPr>
            <p:spPr>
              <a:xfrm rot="358729">
                <a:off x="348360" y="4422214"/>
                <a:ext cx="2379133" cy="601033"/>
              </a:xfrm>
              <a:custGeom>
                <a:avLst/>
                <a:gdLst>
                  <a:gd name="connsiteX0" fmla="*/ 0 w 1546076"/>
                  <a:gd name="connsiteY0" fmla="*/ 0 h 547777"/>
                  <a:gd name="connsiteX1" fmla="*/ 1546076 w 1546076"/>
                  <a:gd name="connsiteY1" fmla="*/ 0 h 547777"/>
                  <a:gd name="connsiteX2" fmla="*/ 1546076 w 1546076"/>
                  <a:gd name="connsiteY2" fmla="*/ 547777 h 547777"/>
                  <a:gd name="connsiteX3" fmla="*/ 0 w 1546076"/>
                  <a:gd name="connsiteY3" fmla="*/ 547777 h 547777"/>
                  <a:gd name="connsiteX4" fmla="*/ 0 w 1546076"/>
                  <a:gd name="connsiteY4" fmla="*/ 0 h 547777"/>
                  <a:gd name="connsiteX0" fmla="*/ 0 w 1546076"/>
                  <a:gd name="connsiteY0" fmla="*/ 0 h 547777"/>
                  <a:gd name="connsiteX1" fmla="*/ 1546076 w 1546076"/>
                  <a:gd name="connsiteY1" fmla="*/ 0 h 547777"/>
                  <a:gd name="connsiteX2" fmla="*/ 1300823 w 1546076"/>
                  <a:gd name="connsiteY2" fmla="*/ 473861 h 547777"/>
                  <a:gd name="connsiteX3" fmla="*/ 0 w 1546076"/>
                  <a:gd name="connsiteY3" fmla="*/ 547777 h 547777"/>
                  <a:gd name="connsiteX4" fmla="*/ 0 w 1546076"/>
                  <a:gd name="connsiteY4" fmla="*/ 0 h 547777"/>
                  <a:gd name="connsiteX0" fmla="*/ 311437 w 1546076"/>
                  <a:gd name="connsiteY0" fmla="*/ 120616 h 547777"/>
                  <a:gd name="connsiteX1" fmla="*/ 1546076 w 1546076"/>
                  <a:gd name="connsiteY1" fmla="*/ 0 h 547777"/>
                  <a:gd name="connsiteX2" fmla="*/ 1300823 w 1546076"/>
                  <a:gd name="connsiteY2" fmla="*/ 473861 h 547777"/>
                  <a:gd name="connsiteX3" fmla="*/ 0 w 1546076"/>
                  <a:gd name="connsiteY3" fmla="*/ 547777 h 547777"/>
                  <a:gd name="connsiteX4" fmla="*/ 311437 w 1546076"/>
                  <a:gd name="connsiteY4" fmla="*/ 120616 h 547777"/>
                  <a:gd name="connsiteX0" fmla="*/ 454636 w 1546076"/>
                  <a:gd name="connsiteY0" fmla="*/ 97957 h 547777"/>
                  <a:gd name="connsiteX1" fmla="*/ 1546076 w 1546076"/>
                  <a:gd name="connsiteY1" fmla="*/ 0 h 547777"/>
                  <a:gd name="connsiteX2" fmla="*/ 1300823 w 1546076"/>
                  <a:gd name="connsiteY2" fmla="*/ 473861 h 547777"/>
                  <a:gd name="connsiteX3" fmla="*/ 0 w 1546076"/>
                  <a:gd name="connsiteY3" fmla="*/ 547777 h 547777"/>
                  <a:gd name="connsiteX4" fmla="*/ 454636 w 1546076"/>
                  <a:gd name="connsiteY4" fmla="*/ 97957 h 547777"/>
                  <a:gd name="connsiteX0" fmla="*/ 454636 w 1714392"/>
                  <a:gd name="connsiteY0" fmla="*/ 100262 h 550082"/>
                  <a:gd name="connsiteX1" fmla="*/ 1714392 w 1714392"/>
                  <a:gd name="connsiteY1" fmla="*/ 0 h 550082"/>
                  <a:gd name="connsiteX2" fmla="*/ 1300823 w 1714392"/>
                  <a:gd name="connsiteY2" fmla="*/ 476166 h 550082"/>
                  <a:gd name="connsiteX3" fmla="*/ 0 w 1714392"/>
                  <a:gd name="connsiteY3" fmla="*/ 550082 h 550082"/>
                  <a:gd name="connsiteX4" fmla="*/ 454636 w 1714392"/>
                  <a:gd name="connsiteY4" fmla="*/ 100262 h 550082"/>
                  <a:gd name="connsiteX0" fmla="*/ 454636 w 1908260"/>
                  <a:gd name="connsiteY0" fmla="*/ 151213 h 601033"/>
                  <a:gd name="connsiteX1" fmla="*/ 1908260 w 1908260"/>
                  <a:gd name="connsiteY1" fmla="*/ 0 h 601033"/>
                  <a:gd name="connsiteX2" fmla="*/ 1300823 w 1908260"/>
                  <a:gd name="connsiteY2" fmla="*/ 527117 h 601033"/>
                  <a:gd name="connsiteX3" fmla="*/ 0 w 1908260"/>
                  <a:gd name="connsiteY3" fmla="*/ 601033 h 601033"/>
                  <a:gd name="connsiteX4" fmla="*/ 454636 w 1908260"/>
                  <a:gd name="connsiteY4" fmla="*/ 151213 h 601033"/>
                  <a:gd name="connsiteX0" fmla="*/ 675642 w 1908260"/>
                  <a:gd name="connsiteY0" fmla="*/ 66773 h 601033"/>
                  <a:gd name="connsiteX1" fmla="*/ 1908260 w 1908260"/>
                  <a:gd name="connsiteY1" fmla="*/ 0 h 601033"/>
                  <a:gd name="connsiteX2" fmla="*/ 1300823 w 1908260"/>
                  <a:gd name="connsiteY2" fmla="*/ 527117 h 601033"/>
                  <a:gd name="connsiteX3" fmla="*/ 0 w 1908260"/>
                  <a:gd name="connsiteY3" fmla="*/ 601033 h 601033"/>
                  <a:gd name="connsiteX4" fmla="*/ 675642 w 1908260"/>
                  <a:gd name="connsiteY4" fmla="*/ 66773 h 6010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8260" h="601033">
                    <a:moveTo>
                      <a:pt x="675642" y="66773"/>
                    </a:moveTo>
                    <a:lnTo>
                      <a:pt x="1908260" y="0"/>
                    </a:lnTo>
                    <a:lnTo>
                      <a:pt x="1300823" y="527117"/>
                    </a:lnTo>
                    <a:lnTo>
                      <a:pt x="0" y="601033"/>
                    </a:lnTo>
                    <a:lnTo>
                      <a:pt x="675642" y="66773"/>
                    </a:lnTo>
                    <a:close/>
                  </a:path>
                </a:pathLst>
              </a:custGeom>
              <a:solidFill>
                <a:schemeClr val="tx1">
                  <a:lumMod val="65000"/>
                  <a:lumOff val="35000"/>
                </a:schemeClr>
              </a:solidFill>
              <a:ln>
                <a:noFill/>
              </a:ln>
              <a:effectLst>
                <a:softEdge rad="152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endParaRPr>
              </a:p>
            </p:txBody>
          </p:sp>
          <p:sp>
            <p:nvSpPr>
              <p:cNvPr id="11" name="Rectangle 7">
                <a:extLst>
                  <a:ext uri="{FF2B5EF4-FFF2-40B4-BE49-F238E27FC236}">
                    <a16:creationId xmlns:a16="http://schemas.microsoft.com/office/drawing/2014/main" id="{055E1801-5869-4BC7-9DB4-0B69BA4462BA}"/>
                  </a:ext>
                </a:extLst>
              </p:cNvPr>
              <p:cNvSpPr/>
              <p:nvPr/>
            </p:nvSpPr>
            <p:spPr>
              <a:xfrm rot="358729">
                <a:off x="809437" y="4335070"/>
                <a:ext cx="2084621" cy="526631"/>
              </a:xfrm>
              <a:custGeom>
                <a:avLst/>
                <a:gdLst>
                  <a:gd name="connsiteX0" fmla="*/ 0 w 1546076"/>
                  <a:gd name="connsiteY0" fmla="*/ 0 h 547777"/>
                  <a:gd name="connsiteX1" fmla="*/ 1546076 w 1546076"/>
                  <a:gd name="connsiteY1" fmla="*/ 0 h 547777"/>
                  <a:gd name="connsiteX2" fmla="*/ 1546076 w 1546076"/>
                  <a:gd name="connsiteY2" fmla="*/ 547777 h 547777"/>
                  <a:gd name="connsiteX3" fmla="*/ 0 w 1546076"/>
                  <a:gd name="connsiteY3" fmla="*/ 547777 h 547777"/>
                  <a:gd name="connsiteX4" fmla="*/ 0 w 1546076"/>
                  <a:gd name="connsiteY4" fmla="*/ 0 h 547777"/>
                  <a:gd name="connsiteX0" fmla="*/ 0 w 1546076"/>
                  <a:gd name="connsiteY0" fmla="*/ 0 h 547777"/>
                  <a:gd name="connsiteX1" fmla="*/ 1546076 w 1546076"/>
                  <a:gd name="connsiteY1" fmla="*/ 0 h 547777"/>
                  <a:gd name="connsiteX2" fmla="*/ 1300823 w 1546076"/>
                  <a:gd name="connsiteY2" fmla="*/ 473861 h 547777"/>
                  <a:gd name="connsiteX3" fmla="*/ 0 w 1546076"/>
                  <a:gd name="connsiteY3" fmla="*/ 547777 h 547777"/>
                  <a:gd name="connsiteX4" fmla="*/ 0 w 1546076"/>
                  <a:gd name="connsiteY4" fmla="*/ 0 h 547777"/>
                  <a:gd name="connsiteX0" fmla="*/ 311437 w 1546076"/>
                  <a:gd name="connsiteY0" fmla="*/ 120616 h 547777"/>
                  <a:gd name="connsiteX1" fmla="*/ 1546076 w 1546076"/>
                  <a:gd name="connsiteY1" fmla="*/ 0 h 547777"/>
                  <a:gd name="connsiteX2" fmla="*/ 1300823 w 1546076"/>
                  <a:gd name="connsiteY2" fmla="*/ 473861 h 547777"/>
                  <a:gd name="connsiteX3" fmla="*/ 0 w 1546076"/>
                  <a:gd name="connsiteY3" fmla="*/ 547777 h 547777"/>
                  <a:gd name="connsiteX4" fmla="*/ 311437 w 1546076"/>
                  <a:gd name="connsiteY4" fmla="*/ 120616 h 547777"/>
                  <a:gd name="connsiteX0" fmla="*/ 454636 w 1546076"/>
                  <a:gd name="connsiteY0" fmla="*/ 97957 h 547777"/>
                  <a:gd name="connsiteX1" fmla="*/ 1546076 w 1546076"/>
                  <a:gd name="connsiteY1" fmla="*/ 0 h 547777"/>
                  <a:gd name="connsiteX2" fmla="*/ 1300823 w 1546076"/>
                  <a:gd name="connsiteY2" fmla="*/ 473861 h 547777"/>
                  <a:gd name="connsiteX3" fmla="*/ 0 w 1546076"/>
                  <a:gd name="connsiteY3" fmla="*/ 547777 h 547777"/>
                  <a:gd name="connsiteX4" fmla="*/ 454636 w 1546076"/>
                  <a:gd name="connsiteY4" fmla="*/ 97957 h 547777"/>
                  <a:gd name="connsiteX0" fmla="*/ 454636 w 1714392"/>
                  <a:gd name="connsiteY0" fmla="*/ 100262 h 550082"/>
                  <a:gd name="connsiteX1" fmla="*/ 1714392 w 1714392"/>
                  <a:gd name="connsiteY1" fmla="*/ 0 h 550082"/>
                  <a:gd name="connsiteX2" fmla="*/ 1300823 w 1714392"/>
                  <a:gd name="connsiteY2" fmla="*/ 476166 h 550082"/>
                  <a:gd name="connsiteX3" fmla="*/ 0 w 1714392"/>
                  <a:gd name="connsiteY3" fmla="*/ 550082 h 550082"/>
                  <a:gd name="connsiteX4" fmla="*/ 454636 w 1714392"/>
                  <a:gd name="connsiteY4" fmla="*/ 100262 h 550082"/>
                  <a:gd name="connsiteX0" fmla="*/ 454636 w 1908260"/>
                  <a:gd name="connsiteY0" fmla="*/ 151213 h 601033"/>
                  <a:gd name="connsiteX1" fmla="*/ 1908260 w 1908260"/>
                  <a:gd name="connsiteY1" fmla="*/ 0 h 601033"/>
                  <a:gd name="connsiteX2" fmla="*/ 1300823 w 1908260"/>
                  <a:gd name="connsiteY2" fmla="*/ 527117 h 601033"/>
                  <a:gd name="connsiteX3" fmla="*/ 0 w 1908260"/>
                  <a:gd name="connsiteY3" fmla="*/ 601033 h 601033"/>
                  <a:gd name="connsiteX4" fmla="*/ 454636 w 1908260"/>
                  <a:gd name="connsiteY4" fmla="*/ 151213 h 601033"/>
                  <a:gd name="connsiteX0" fmla="*/ 675642 w 1908260"/>
                  <a:gd name="connsiteY0" fmla="*/ 66773 h 601033"/>
                  <a:gd name="connsiteX1" fmla="*/ 1908260 w 1908260"/>
                  <a:gd name="connsiteY1" fmla="*/ 0 h 601033"/>
                  <a:gd name="connsiteX2" fmla="*/ 1300823 w 1908260"/>
                  <a:gd name="connsiteY2" fmla="*/ 527117 h 601033"/>
                  <a:gd name="connsiteX3" fmla="*/ 0 w 1908260"/>
                  <a:gd name="connsiteY3" fmla="*/ 601033 h 601033"/>
                  <a:gd name="connsiteX4" fmla="*/ 675642 w 1908260"/>
                  <a:gd name="connsiteY4" fmla="*/ 66773 h 6010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8260" h="601033">
                    <a:moveTo>
                      <a:pt x="675642" y="66773"/>
                    </a:moveTo>
                    <a:lnTo>
                      <a:pt x="1908260" y="0"/>
                    </a:lnTo>
                    <a:lnTo>
                      <a:pt x="1300823" y="527117"/>
                    </a:lnTo>
                    <a:lnTo>
                      <a:pt x="0" y="601033"/>
                    </a:lnTo>
                    <a:lnTo>
                      <a:pt x="675642" y="66773"/>
                    </a:lnTo>
                    <a:close/>
                  </a:path>
                </a:pathLst>
              </a:custGeom>
              <a:solidFill>
                <a:schemeClr val="tx1">
                  <a:lumMod val="65000"/>
                  <a:lumOff val="35000"/>
                </a:schemeClr>
              </a:solidFill>
              <a:ln>
                <a:noFill/>
              </a:ln>
              <a:effectLst>
                <a:softEdge rad="152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lumMod val="75000"/>
                      <a:lumOff val="25000"/>
                    </a:schemeClr>
                  </a:solidFill>
                </a:endParaRPr>
              </a:p>
            </p:txBody>
          </p:sp>
        </p:grpSp>
        <p:grpSp>
          <p:nvGrpSpPr>
            <p:cNvPr id="5" name="Group 4">
              <a:extLst>
                <a:ext uri="{FF2B5EF4-FFF2-40B4-BE49-F238E27FC236}">
                  <a16:creationId xmlns:a16="http://schemas.microsoft.com/office/drawing/2014/main" id="{6C988C7C-FB89-49A8-90A6-241B4A50A708}"/>
                </a:ext>
              </a:extLst>
            </p:cNvPr>
            <p:cNvGrpSpPr/>
            <p:nvPr/>
          </p:nvGrpSpPr>
          <p:grpSpPr>
            <a:xfrm>
              <a:off x="933500" y="1332374"/>
              <a:ext cx="1262236" cy="3479244"/>
              <a:chOff x="1619672" y="1332374"/>
              <a:chExt cx="1262236" cy="3479244"/>
            </a:xfrm>
          </p:grpSpPr>
          <p:sp>
            <p:nvSpPr>
              <p:cNvPr id="6" name="Rectangle 5">
                <a:extLst>
                  <a:ext uri="{FF2B5EF4-FFF2-40B4-BE49-F238E27FC236}">
                    <a16:creationId xmlns:a16="http://schemas.microsoft.com/office/drawing/2014/main" id="{473CF59C-36E3-429E-AF1E-32A0181A8842}"/>
                  </a:ext>
                </a:extLst>
              </p:cNvPr>
              <p:cNvSpPr/>
              <p:nvPr/>
            </p:nvSpPr>
            <p:spPr>
              <a:xfrm>
                <a:off x="1691680" y="3947522"/>
                <a:ext cx="864096" cy="864096"/>
              </a:xfrm>
              <a:prstGeom prst="rect">
                <a:avLst/>
              </a:prstGeom>
              <a:solidFill>
                <a:schemeClr val="accent1"/>
              </a:solidFill>
              <a:ln>
                <a:noFill/>
              </a:ln>
              <a:scene3d>
                <a:camera prst="perspectiveRight">
                  <a:rot lat="598412" lon="1237643" rev="0"/>
                </a:camera>
                <a:lightRig rig="threePt" dir="t"/>
              </a:scene3d>
              <a:sp3d extrusionH="819150" prstMaterial="flat">
                <a:bevelT w="44450" h="25400"/>
                <a:extrusionClr>
                  <a:schemeClr val="accent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5400" b="1" spc="50" dirty="0">
                    <a:ln w="13500">
                      <a:solidFill>
                        <a:schemeClr val="accent1">
                          <a:shade val="2500"/>
                          <a:alpha val="6500"/>
                        </a:schemeClr>
                      </a:solidFill>
                      <a:prstDash val="solid"/>
                    </a:ln>
                    <a:solidFill>
                      <a:schemeClr val="bg1"/>
                    </a:solidFill>
                    <a:effectLst>
                      <a:innerShdw blurRad="50900" dist="38500" dir="13500000">
                        <a:srgbClr val="000000">
                          <a:alpha val="60000"/>
                        </a:srgbClr>
                      </a:innerShdw>
                    </a:effectLst>
                    <a:cs typeface="Arial" pitchFamily="34" charset="0"/>
                  </a:rPr>
                  <a:t>D</a:t>
                </a:r>
                <a:endParaRPr lang="ko-KR" altLang="en-US" sz="5400" b="1" spc="50" dirty="0">
                  <a:ln w="13500">
                    <a:solidFill>
                      <a:schemeClr val="accent1">
                        <a:shade val="2500"/>
                        <a:alpha val="6500"/>
                      </a:schemeClr>
                    </a:solidFill>
                    <a:prstDash val="solid"/>
                  </a:ln>
                  <a:solidFill>
                    <a:schemeClr val="bg1"/>
                  </a:solidFill>
                  <a:effectLst>
                    <a:innerShdw blurRad="50900" dist="38500" dir="13500000">
                      <a:srgbClr val="000000">
                        <a:alpha val="60000"/>
                      </a:srgbClr>
                    </a:innerShdw>
                  </a:effectLst>
                  <a:cs typeface="Arial" pitchFamily="34" charset="0"/>
                </a:endParaRPr>
              </a:p>
            </p:txBody>
          </p:sp>
          <p:sp>
            <p:nvSpPr>
              <p:cNvPr id="7" name="Rectangle 6">
                <a:extLst>
                  <a:ext uri="{FF2B5EF4-FFF2-40B4-BE49-F238E27FC236}">
                    <a16:creationId xmlns:a16="http://schemas.microsoft.com/office/drawing/2014/main" id="{3DAA2D9F-B6FE-43C5-8DA1-469F1DF8EAEA}"/>
                  </a:ext>
                </a:extLst>
              </p:cNvPr>
              <p:cNvSpPr/>
              <p:nvPr/>
            </p:nvSpPr>
            <p:spPr>
              <a:xfrm>
                <a:off x="2017812" y="3077696"/>
                <a:ext cx="864096" cy="864096"/>
              </a:xfrm>
              <a:prstGeom prst="rect">
                <a:avLst/>
              </a:prstGeom>
              <a:solidFill>
                <a:schemeClr val="accent2"/>
              </a:solidFill>
              <a:ln>
                <a:noFill/>
              </a:ln>
              <a:scene3d>
                <a:camera prst="perspectiveRight">
                  <a:rot lat="300000" lon="20699968" rev="0"/>
                </a:camera>
                <a:lightRig rig="threePt" dir="t"/>
              </a:scene3d>
              <a:sp3d extrusionH="819150" prstMaterial="flat">
                <a:bevelT w="44450" h="44450"/>
                <a:extrusionClr>
                  <a:schemeClr val="accent2"/>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5400" b="1" spc="50" dirty="0">
                    <a:ln w="13500">
                      <a:solidFill>
                        <a:schemeClr val="accent1">
                          <a:shade val="2500"/>
                          <a:alpha val="6500"/>
                        </a:schemeClr>
                      </a:solidFill>
                      <a:prstDash val="solid"/>
                    </a:ln>
                    <a:solidFill>
                      <a:schemeClr val="bg1"/>
                    </a:solidFill>
                    <a:effectLst>
                      <a:innerShdw blurRad="50900" dist="38500" dir="13500000">
                        <a:srgbClr val="000000">
                          <a:alpha val="60000"/>
                        </a:srgbClr>
                      </a:innerShdw>
                    </a:effectLst>
                    <a:cs typeface="Arial" pitchFamily="34" charset="0"/>
                  </a:rPr>
                  <a:t>C</a:t>
                </a:r>
                <a:endParaRPr lang="ko-KR" altLang="en-US" sz="5400" b="1" spc="50" dirty="0">
                  <a:ln w="13500">
                    <a:solidFill>
                      <a:schemeClr val="accent1">
                        <a:shade val="2500"/>
                        <a:alpha val="6500"/>
                      </a:schemeClr>
                    </a:solidFill>
                    <a:prstDash val="solid"/>
                  </a:ln>
                  <a:solidFill>
                    <a:schemeClr val="bg1"/>
                  </a:solidFill>
                  <a:effectLst>
                    <a:innerShdw blurRad="50900" dist="38500" dir="13500000">
                      <a:srgbClr val="000000">
                        <a:alpha val="60000"/>
                      </a:srgbClr>
                    </a:innerShdw>
                  </a:effectLst>
                  <a:cs typeface="Arial" pitchFamily="34" charset="0"/>
                </a:endParaRPr>
              </a:p>
            </p:txBody>
          </p:sp>
          <p:sp>
            <p:nvSpPr>
              <p:cNvPr id="8" name="Rectangle 7">
                <a:extLst>
                  <a:ext uri="{FF2B5EF4-FFF2-40B4-BE49-F238E27FC236}">
                    <a16:creationId xmlns:a16="http://schemas.microsoft.com/office/drawing/2014/main" id="{6C1B5774-EE8D-4701-B8F6-209B64518800}"/>
                  </a:ext>
                </a:extLst>
              </p:cNvPr>
              <p:cNvSpPr/>
              <p:nvPr/>
            </p:nvSpPr>
            <p:spPr>
              <a:xfrm>
                <a:off x="1979712" y="1332374"/>
                <a:ext cx="864096" cy="864096"/>
              </a:xfrm>
              <a:prstGeom prst="rect">
                <a:avLst/>
              </a:prstGeom>
              <a:solidFill>
                <a:schemeClr val="accent4"/>
              </a:solidFill>
              <a:ln>
                <a:noFill/>
              </a:ln>
              <a:scene3d>
                <a:camera prst="perspectiveRight">
                  <a:rot lat="21299999" lon="20699968" rev="0"/>
                </a:camera>
                <a:lightRig rig="threePt" dir="t"/>
              </a:scene3d>
              <a:sp3d extrusionH="819150" prstMaterial="flat">
                <a:bevelT w="63500" h="31750"/>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5400" b="1" spc="50" dirty="0">
                    <a:ln w="13500">
                      <a:solidFill>
                        <a:schemeClr val="accent1">
                          <a:shade val="2500"/>
                          <a:alpha val="6500"/>
                        </a:schemeClr>
                      </a:solidFill>
                      <a:prstDash val="solid"/>
                    </a:ln>
                    <a:solidFill>
                      <a:schemeClr val="bg1"/>
                    </a:solidFill>
                    <a:effectLst>
                      <a:innerShdw blurRad="50900" dist="38500" dir="13500000">
                        <a:srgbClr val="000000">
                          <a:alpha val="60000"/>
                        </a:srgbClr>
                      </a:innerShdw>
                    </a:effectLst>
                    <a:cs typeface="Arial" pitchFamily="34" charset="0"/>
                  </a:rPr>
                  <a:t>A</a:t>
                </a:r>
                <a:endParaRPr lang="ko-KR" altLang="en-US" sz="5400" b="1" spc="50" dirty="0">
                  <a:ln w="13500">
                    <a:solidFill>
                      <a:schemeClr val="accent1">
                        <a:shade val="2500"/>
                        <a:alpha val="6500"/>
                      </a:schemeClr>
                    </a:solidFill>
                    <a:prstDash val="solid"/>
                  </a:ln>
                  <a:solidFill>
                    <a:schemeClr val="bg1"/>
                  </a:solidFill>
                  <a:effectLst>
                    <a:innerShdw blurRad="50900" dist="38500" dir="13500000">
                      <a:srgbClr val="000000">
                        <a:alpha val="60000"/>
                      </a:srgbClr>
                    </a:innerShdw>
                  </a:effectLst>
                  <a:cs typeface="Arial" pitchFamily="34" charset="0"/>
                </a:endParaRPr>
              </a:p>
            </p:txBody>
          </p:sp>
          <p:sp>
            <p:nvSpPr>
              <p:cNvPr id="9" name="Rectangle 8">
                <a:extLst>
                  <a:ext uri="{FF2B5EF4-FFF2-40B4-BE49-F238E27FC236}">
                    <a16:creationId xmlns:a16="http://schemas.microsoft.com/office/drawing/2014/main" id="{5ADDEE75-5DC7-4994-B9C7-FC92C7ACE294}"/>
                  </a:ext>
                </a:extLst>
              </p:cNvPr>
              <p:cNvSpPr/>
              <p:nvPr/>
            </p:nvSpPr>
            <p:spPr>
              <a:xfrm>
                <a:off x="1619672" y="2211710"/>
                <a:ext cx="864096" cy="864096"/>
              </a:xfrm>
              <a:prstGeom prst="rect">
                <a:avLst/>
              </a:prstGeom>
              <a:solidFill>
                <a:schemeClr val="accent3"/>
              </a:solidFill>
              <a:ln>
                <a:noFill/>
              </a:ln>
              <a:scene3d>
                <a:camera prst="perspectiveRight">
                  <a:rot lat="0" lon="1499958" rev="0"/>
                </a:camera>
                <a:lightRig rig="threePt" dir="t"/>
              </a:scene3d>
              <a:sp3d extrusionH="819150" prstMaterial="flat">
                <a:bevelT w="38100" h="44450"/>
                <a:extrusionClr>
                  <a:schemeClr val="accent3"/>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5400" b="1" spc="50" dirty="0">
                    <a:ln w="13500">
                      <a:solidFill>
                        <a:schemeClr val="accent1">
                          <a:shade val="2500"/>
                          <a:alpha val="6500"/>
                        </a:schemeClr>
                      </a:solidFill>
                      <a:prstDash val="solid"/>
                    </a:ln>
                    <a:solidFill>
                      <a:schemeClr val="bg1"/>
                    </a:solidFill>
                    <a:effectLst>
                      <a:innerShdw blurRad="50900" dist="38500" dir="13500000">
                        <a:srgbClr val="000000">
                          <a:alpha val="60000"/>
                        </a:srgbClr>
                      </a:innerShdw>
                    </a:effectLst>
                    <a:cs typeface="Arial" pitchFamily="34" charset="0"/>
                  </a:rPr>
                  <a:t>B</a:t>
                </a:r>
                <a:endParaRPr lang="ko-KR" altLang="en-US" sz="5400" b="1" spc="50" dirty="0">
                  <a:ln w="13500">
                    <a:solidFill>
                      <a:schemeClr val="accent1">
                        <a:shade val="2500"/>
                        <a:alpha val="6500"/>
                      </a:schemeClr>
                    </a:solidFill>
                    <a:prstDash val="solid"/>
                  </a:ln>
                  <a:solidFill>
                    <a:schemeClr val="bg1"/>
                  </a:solidFill>
                  <a:effectLst>
                    <a:innerShdw blurRad="50900" dist="38500" dir="13500000">
                      <a:srgbClr val="000000">
                        <a:alpha val="60000"/>
                      </a:srgbClr>
                    </a:innerShdw>
                  </a:effectLst>
                  <a:cs typeface="Arial" pitchFamily="34" charset="0"/>
                </a:endParaRPr>
              </a:p>
            </p:txBody>
          </p:sp>
        </p:grpSp>
      </p:grpSp>
      <p:sp>
        <p:nvSpPr>
          <p:cNvPr id="12" name="TextBox 11">
            <a:extLst>
              <a:ext uri="{FF2B5EF4-FFF2-40B4-BE49-F238E27FC236}">
                <a16:creationId xmlns:a16="http://schemas.microsoft.com/office/drawing/2014/main" id="{9D109F4E-6354-4E9C-9011-E24E93F62969}"/>
              </a:ext>
            </a:extLst>
          </p:cNvPr>
          <p:cNvSpPr txBox="1"/>
          <p:nvPr/>
        </p:nvSpPr>
        <p:spPr>
          <a:xfrm>
            <a:off x="323528" y="1644984"/>
            <a:ext cx="9401035" cy="5078313"/>
          </a:xfrm>
          <a:prstGeom prst="rect">
            <a:avLst/>
          </a:prstGeom>
          <a:noFill/>
        </p:spPr>
        <p:txBody>
          <a:bodyPr wrap="square" rtlCol="0">
            <a:spAutoFit/>
          </a:bodyPr>
          <a:lstStyle/>
          <a:p>
            <a:pPr>
              <a:lnSpc>
                <a:spcPct val="150000"/>
              </a:lnSpc>
            </a:pPr>
            <a:r>
              <a:rPr lang="en-US" sz="2400" dirty="0">
                <a:latin typeface="Verdana" panose="020B0604030504040204" pitchFamily="34" charset="0"/>
                <a:ea typeface="Verdana" panose="020B0604030504040204" pitchFamily="34" charset="0"/>
              </a:rPr>
              <a:t>Blockchain topic was chosen for its importance that emerged significantly in the new Era and the huge tendencies to invest in this new technology especially by the big player companies in the world because of its multiple applications. Blockchain proved itself by solving a lot of problems that were forming an obstacle for the business world. That is what will be discussed in the research paper named Blockchain Helping the World: Problems Blockchain Technologies Have Overcome.</a:t>
            </a:r>
          </a:p>
        </p:txBody>
      </p:sp>
      <p:sp>
        <p:nvSpPr>
          <p:cNvPr id="14" name="Flowchart: Data 13"/>
          <p:cNvSpPr/>
          <p:nvPr/>
        </p:nvSpPr>
        <p:spPr>
          <a:xfrm>
            <a:off x="3246120" y="548640"/>
            <a:ext cx="5394960" cy="745026"/>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TextBox 14"/>
          <p:cNvSpPr txBox="1"/>
          <p:nvPr/>
        </p:nvSpPr>
        <p:spPr>
          <a:xfrm>
            <a:off x="4396740" y="603967"/>
            <a:ext cx="3093720" cy="861774"/>
          </a:xfrm>
          <a:prstGeom prst="rect">
            <a:avLst/>
          </a:prstGeom>
          <a:noFill/>
        </p:spPr>
        <p:txBody>
          <a:bodyPr wrap="square" rtlCol="1">
            <a:spAutoFit/>
          </a:bodyPr>
          <a:lstStyle/>
          <a:p>
            <a:r>
              <a:rPr lang="en-US" sz="3200" b="1" dirty="0">
                <a:solidFill>
                  <a:schemeClr val="bg1"/>
                </a:solidFill>
                <a:latin typeface="Verdana" panose="020B0604030504040204" pitchFamily="34" charset="0"/>
                <a:ea typeface="Verdana" panose="020B0604030504040204" pitchFamily="34" charset="0"/>
              </a:rPr>
              <a:t>Introduction</a:t>
            </a:r>
            <a:endParaRPr lang="en-US" sz="3200" dirty="0">
              <a:solidFill>
                <a:schemeClr val="bg1"/>
              </a:solidFill>
              <a:latin typeface="Verdana" panose="020B0604030504040204" pitchFamily="34" charset="0"/>
              <a:ea typeface="Verdana" panose="020B0604030504040204" pitchFamily="34" charset="0"/>
            </a:endParaRPr>
          </a:p>
          <a:p>
            <a:endParaRPr lang="ar-SA" dirty="0"/>
          </a:p>
        </p:txBody>
      </p:sp>
    </p:spTree>
    <p:extLst>
      <p:ext uri="{BB962C8B-B14F-4D97-AF65-F5344CB8AC3E}">
        <p14:creationId xmlns:p14="http://schemas.microsoft.com/office/powerpoint/2010/main" val="34991534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20">
            <a:extLst>
              <a:ext uri="{FF2B5EF4-FFF2-40B4-BE49-F238E27FC236}">
                <a16:creationId xmlns:a16="http://schemas.microsoft.com/office/drawing/2014/main" id="{8455F71B-2E0A-4909-999E-8222BB9CC441}"/>
              </a:ext>
            </a:extLst>
          </p:cNvPr>
          <p:cNvGrpSpPr/>
          <p:nvPr/>
        </p:nvGrpSpPr>
        <p:grpSpPr>
          <a:xfrm>
            <a:off x="1185479" y="1320727"/>
            <a:ext cx="3055217" cy="4268980"/>
            <a:chOff x="445712" y="1449040"/>
            <a:chExt cx="2113018" cy="3924176"/>
          </a:xfrm>
        </p:grpSpPr>
        <p:sp>
          <p:nvSpPr>
            <p:cNvPr id="36" name="Rounded Rectangle 21">
              <a:extLst>
                <a:ext uri="{FF2B5EF4-FFF2-40B4-BE49-F238E27FC236}">
                  <a16:creationId xmlns:a16="http://schemas.microsoft.com/office/drawing/2014/main" id="{8C0358E2-5A8E-4C8B-8E80-5AD2F2ACB979}"/>
                </a:ext>
              </a:extLst>
            </p:cNvPr>
            <p:cNvSpPr/>
            <p:nvPr userDrawn="1"/>
          </p:nvSpPr>
          <p:spPr>
            <a:xfrm>
              <a:off x="445712" y="1449040"/>
              <a:ext cx="2113018" cy="3924176"/>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37" name="Rectangle 22">
              <a:extLst>
                <a:ext uri="{FF2B5EF4-FFF2-40B4-BE49-F238E27FC236}">
                  <a16:creationId xmlns:a16="http://schemas.microsoft.com/office/drawing/2014/main" id="{C6233278-5B23-4605-BC76-D0C32D31FD37}"/>
                </a:ext>
              </a:extLst>
            </p:cNvPr>
            <p:cNvSpPr/>
            <p:nvPr userDrawn="1"/>
          </p:nvSpPr>
          <p:spPr>
            <a:xfrm>
              <a:off x="1379920" y="1650572"/>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38" name="Group 23">
              <a:extLst>
                <a:ext uri="{FF2B5EF4-FFF2-40B4-BE49-F238E27FC236}">
                  <a16:creationId xmlns:a16="http://schemas.microsoft.com/office/drawing/2014/main" id="{C180C2F6-112B-44E0-82E6-8B960A0C680D}"/>
                </a:ext>
              </a:extLst>
            </p:cNvPr>
            <p:cNvGrpSpPr/>
            <p:nvPr userDrawn="1"/>
          </p:nvGrpSpPr>
          <p:grpSpPr>
            <a:xfrm>
              <a:off x="1407705" y="5045834"/>
              <a:ext cx="211967" cy="211967"/>
              <a:chOff x="1549420" y="5712364"/>
              <a:chExt cx="312583" cy="312583"/>
            </a:xfrm>
          </p:grpSpPr>
          <p:sp>
            <p:nvSpPr>
              <p:cNvPr id="39" name="Oval 24">
                <a:extLst>
                  <a:ext uri="{FF2B5EF4-FFF2-40B4-BE49-F238E27FC236}">
                    <a16:creationId xmlns:a16="http://schemas.microsoft.com/office/drawing/2014/main" id="{0DB06920-53BC-4AD6-BC96-40A6577599D8}"/>
                  </a:ext>
                </a:extLst>
              </p:cNvPr>
              <p:cNvSpPr/>
              <p:nvPr userDrawn="1"/>
            </p:nvSpPr>
            <p:spPr>
              <a:xfrm>
                <a:off x="1549420" y="5712364"/>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40" name="Rounded Rectangle 25">
                <a:extLst>
                  <a:ext uri="{FF2B5EF4-FFF2-40B4-BE49-F238E27FC236}">
                    <a16:creationId xmlns:a16="http://schemas.microsoft.com/office/drawing/2014/main" id="{1DBFE262-2875-40C6-B9AF-81BACD047FB2}"/>
                  </a:ext>
                </a:extLst>
              </p:cNvPr>
              <p:cNvSpPr/>
              <p:nvPr userDrawn="1"/>
            </p:nvSpPr>
            <p:spPr>
              <a:xfrm>
                <a:off x="1634225" y="5796647"/>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grpSp>
      <p:sp>
        <p:nvSpPr>
          <p:cNvPr id="3" name="Pentagon 40">
            <a:extLst>
              <a:ext uri="{FF2B5EF4-FFF2-40B4-BE49-F238E27FC236}">
                <a16:creationId xmlns:a16="http://schemas.microsoft.com/office/drawing/2014/main" id="{462CED69-EF7D-4F2F-B2E7-61D8E7A432D5}"/>
              </a:ext>
            </a:extLst>
          </p:cNvPr>
          <p:cNvSpPr/>
          <p:nvPr/>
        </p:nvSpPr>
        <p:spPr>
          <a:xfrm>
            <a:off x="4227063" y="2311994"/>
            <a:ext cx="7383035" cy="1369363"/>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Verdana" panose="020B0604030504040204" pitchFamily="34" charset="0"/>
                <a:ea typeface="Verdana" panose="020B0604030504040204" pitchFamily="34" charset="0"/>
              </a:rPr>
              <a:t>Qualitative Approach</a:t>
            </a:r>
            <a:endParaRPr lang="ko-KR" altLang="en-US" sz="3600" b="1" dirty="0">
              <a:latin typeface="Verdana" panose="020B0604030504040204" pitchFamily="34" charset="0"/>
            </a:endParaRPr>
          </a:p>
        </p:txBody>
      </p:sp>
      <p:sp>
        <p:nvSpPr>
          <p:cNvPr id="4" name="Pentagon 41">
            <a:extLst>
              <a:ext uri="{FF2B5EF4-FFF2-40B4-BE49-F238E27FC236}">
                <a16:creationId xmlns:a16="http://schemas.microsoft.com/office/drawing/2014/main" id="{0BB46186-81D4-4CF3-A0AF-B3146AF9D7A9}"/>
              </a:ext>
            </a:extLst>
          </p:cNvPr>
          <p:cNvSpPr/>
          <p:nvPr/>
        </p:nvSpPr>
        <p:spPr>
          <a:xfrm>
            <a:off x="4234260" y="3681358"/>
            <a:ext cx="4806979" cy="132660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Verdana" panose="020B0604030504040204" pitchFamily="34" charset="0"/>
                <a:ea typeface="Verdana" panose="020B0604030504040204" pitchFamily="34" charset="0"/>
              </a:rPr>
              <a:t>APA</a:t>
            </a:r>
            <a:endParaRPr lang="ko-KR" altLang="en-US" sz="2700" b="1" dirty="0">
              <a:latin typeface="Verdana" panose="020B0604030504040204" pitchFamily="34" charset="0"/>
            </a:endParaRPr>
          </a:p>
        </p:txBody>
      </p:sp>
      <p:sp>
        <p:nvSpPr>
          <p:cNvPr id="11" name="Rectangle 10">
            <a:extLst>
              <a:ext uri="{FF2B5EF4-FFF2-40B4-BE49-F238E27FC236}">
                <a16:creationId xmlns:a16="http://schemas.microsoft.com/office/drawing/2014/main" id="{68C8118C-B7C2-4958-A08B-84E7BF5E791A}"/>
              </a:ext>
            </a:extLst>
          </p:cNvPr>
          <p:cNvSpPr/>
          <p:nvPr/>
        </p:nvSpPr>
        <p:spPr>
          <a:xfrm>
            <a:off x="1310391" y="2298743"/>
            <a:ext cx="2791760" cy="1369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a:solidFill>
                  <a:schemeClr val="bg1"/>
                </a:solidFill>
                <a:latin typeface="Verdana" panose="020B0604030504040204" pitchFamily="34" charset="0"/>
                <a:ea typeface="Verdana" panose="020B0604030504040204" pitchFamily="34" charset="0"/>
                <a:cs typeface="Arial" pitchFamily="34" charset="0"/>
              </a:rPr>
              <a:t>Research Approach</a:t>
            </a:r>
            <a:endParaRPr lang="ko-KR" altLang="en-US" b="1" dirty="0">
              <a:solidFill>
                <a:schemeClr val="bg1"/>
              </a:solidFill>
              <a:latin typeface="Verdana" panose="020B0604030504040204" pitchFamily="34" charset="0"/>
              <a:cs typeface="Arial" pitchFamily="34" charset="0"/>
            </a:endParaRPr>
          </a:p>
        </p:txBody>
      </p:sp>
      <p:sp>
        <p:nvSpPr>
          <p:cNvPr id="12" name="Rectangle 11">
            <a:extLst>
              <a:ext uri="{FF2B5EF4-FFF2-40B4-BE49-F238E27FC236}">
                <a16:creationId xmlns:a16="http://schemas.microsoft.com/office/drawing/2014/main" id="{43F37E25-79A1-4CFD-AAB9-8519CA300BC0}"/>
              </a:ext>
            </a:extLst>
          </p:cNvPr>
          <p:cNvSpPr/>
          <p:nvPr/>
        </p:nvSpPr>
        <p:spPr>
          <a:xfrm>
            <a:off x="1317207" y="3668106"/>
            <a:ext cx="2791760" cy="13266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Verdana" panose="020B0604030504040204" pitchFamily="34" charset="0"/>
                <a:ea typeface="Verdana" panose="020B0604030504040204" pitchFamily="34" charset="0"/>
              </a:rPr>
              <a:t>Style Format</a:t>
            </a:r>
            <a:endParaRPr lang="ko-KR" altLang="en-US" sz="2700" b="1" dirty="0">
              <a:latin typeface="Verdana" panose="020B0604030504040204" pitchFamily="34" charset="0"/>
            </a:endParaRPr>
          </a:p>
        </p:txBody>
      </p:sp>
      <p:sp>
        <p:nvSpPr>
          <p:cNvPr id="31" name="Donut 39">
            <a:extLst>
              <a:ext uri="{FF2B5EF4-FFF2-40B4-BE49-F238E27FC236}">
                <a16:creationId xmlns:a16="http://schemas.microsoft.com/office/drawing/2014/main" id="{D143B3B1-3F88-4F13-9AF3-771DE7BE0CD6}"/>
              </a:ext>
            </a:extLst>
          </p:cNvPr>
          <p:cNvSpPr/>
          <p:nvPr/>
        </p:nvSpPr>
        <p:spPr>
          <a:xfrm>
            <a:off x="9913076" y="2703270"/>
            <a:ext cx="280154" cy="280154"/>
          </a:xfrm>
          <a:custGeom>
            <a:avLst/>
            <a:gdLst/>
            <a:ahLst/>
            <a:cxnLst/>
            <a:rect l="l" t="t" r="r" b="b"/>
            <a:pathLst>
              <a:path w="3240000" h="3240000">
                <a:moveTo>
                  <a:pt x="1152300" y="922782"/>
                </a:moveTo>
                <a:lnTo>
                  <a:pt x="2354400" y="1620000"/>
                </a:lnTo>
                <a:lnTo>
                  <a:pt x="1152300" y="2317218"/>
                </a:lnTo>
                <a:close/>
                <a:moveTo>
                  <a:pt x="1620000" y="342403"/>
                </a:moveTo>
                <a:cubicBezTo>
                  <a:pt x="914403" y="342403"/>
                  <a:pt x="342403" y="914403"/>
                  <a:pt x="342403" y="1620000"/>
                </a:cubicBezTo>
                <a:cubicBezTo>
                  <a:pt x="342403" y="2325597"/>
                  <a:pt x="914403" y="2897597"/>
                  <a:pt x="1620000" y="2897597"/>
                </a:cubicBezTo>
                <a:cubicBezTo>
                  <a:pt x="2325597" y="2897597"/>
                  <a:pt x="2897597" y="2325597"/>
                  <a:pt x="2897597" y="1620000"/>
                </a:cubicBezTo>
                <a:cubicBezTo>
                  <a:pt x="2897597" y="914403"/>
                  <a:pt x="2325597" y="342403"/>
                  <a:pt x="1620000" y="342403"/>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Tree>
    <p:extLst>
      <p:ext uri="{BB962C8B-B14F-4D97-AF65-F5344CB8AC3E}">
        <p14:creationId xmlns:p14="http://schemas.microsoft.com/office/powerpoint/2010/main" val="27646184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AC9DE01-F3C5-47B9-8D0F-2C5B05267FF3}"/>
              </a:ext>
            </a:extLst>
          </p:cNvPr>
          <p:cNvSpPr>
            <a:spLocks noGrp="1"/>
          </p:cNvSpPr>
          <p:nvPr>
            <p:ph type="body" sz="quarter" idx="10"/>
          </p:nvPr>
        </p:nvSpPr>
        <p:spPr>
          <a:xfrm>
            <a:off x="323529" y="397059"/>
            <a:ext cx="11573197" cy="724247"/>
          </a:xfrm>
        </p:spPr>
        <p:txBody>
          <a:bodyPr/>
          <a:lstStyle/>
          <a:p>
            <a:pPr algn="l"/>
            <a:r>
              <a:rPr lang="en-US" sz="4000" b="1" dirty="0">
                <a:solidFill>
                  <a:schemeClr val="tx1"/>
                </a:solidFill>
                <a:latin typeface="Verdana" panose="020B0604030504040204" pitchFamily="34" charset="0"/>
                <a:ea typeface="Verdana" panose="020B0604030504040204" pitchFamily="34" charset="0"/>
              </a:rPr>
              <a:t>Research Purpose</a:t>
            </a:r>
            <a:endParaRPr lang="ko-KR" altLang="en-US" b="1" dirty="0">
              <a:solidFill>
                <a:schemeClr val="tx1"/>
              </a:solidFill>
              <a:latin typeface="Verdana" panose="020B0604030504040204" pitchFamily="34" charset="0"/>
            </a:endParaRPr>
          </a:p>
        </p:txBody>
      </p:sp>
      <p:sp>
        <p:nvSpPr>
          <p:cNvPr id="3" name="Rectangle 2">
            <a:extLst>
              <a:ext uri="{FF2B5EF4-FFF2-40B4-BE49-F238E27FC236}">
                <a16:creationId xmlns:a16="http://schemas.microsoft.com/office/drawing/2014/main" id="{57E71F18-3374-4B73-9796-EC162402DF01}"/>
              </a:ext>
            </a:extLst>
          </p:cNvPr>
          <p:cNvSpPr/>
          <p:nvPr/>
        </p:nvSpPr>
        <p:spPr>
          <a:xfrm>
            <a:off x="323529" y="1501733"/>
            <a:ext cx="6530536" cy="5003614"/>
          </a:xfrm>
          <a:prstGeom prst="rect">
            <a:avLst/>
          </a:prstGeom>
        </p:spPr>
        <p:txBody>
          <a:bodyPr wrap="square">
            <a:spAutoFit/>
          </a:bodyPr>
          <a:lstStyle/>
          <a:p>
            <a:pPr>
              <a:lnSpc>
                <a:spcPct val="150000"/>
              </a:lnSpc>
            </a:pPr>
            <a:r>
              <a:rPr lang="en-US" sz="2400" dirty="0">
                <a:latin typeface="Verdana" panose="020B0604030504040204" pitchFamily="34" charset="0"/>
                <a:ea typeface="Verdana" panose="020B0604030504040204" pitchFamily="34" charset="0"/>
              </a:rPr>
              <a:t>Review the </a:t>
            </a:r>
            <a:r>
              <a:rPr lang="en-US" sz="2400" dirty="0" err="1">
                <a:latin typeface="Verdana" panose="020B0604030504040204" pitchFamily="34" charset="0"/>
                <a:ea typeface="Verdana" panose="020B0604030504040204" pitchFamily="34" charset="0"/>
              </a:rPr>
              <a:t>blockchain</a:t>
            </a:r>
            <a:r>
              <a:rPr lang="en-US" sz="2400" dirty="0">
                <a:latin typeface="Verdana" panose="020B0604030504040204" pitchFamily="34" charset="0"/>
                <a:ea typeface="Verdana" panose="020B0604030504040204" pitchFamily="34" charset="0"/>
              </a:rPr>
              <a:t>, given the rapid technological changes of </a:t>
            </a:r>
            <a:r>
              <a:rPr lang="en-US" sz="2400" dirty="0" err="1">
                <a:latin typeface="Verdana" panose="020B0604030504040204" pitchFamily="34" charset="0"/>
                <a:ea typeface="Verdana" panose="020B0604030504040204" pitchFamily="34" charset="0"/>
              </a:rPr>
              <a:t>blockchain</a:t>
            </a:r>
            <a:r>
              <a:rPr lang="en-US" sz="2400" dirty="0">
                <a:latin typeface="Verdana" panose="020B0604030504040204" pitchFamily="34" charset="0"/>
                <a:ea typeface="Verdana" panose="020B0604030504040204" pitchFamily="34" charset="0"/>
              </a:rPr>
              <a:t>. This paper focuses on an overview and framework of how the </a:t>
            </a:r>
            <a:r>
              <a:rPr lang="en-US" sz="2400" dirty="0" err="1">
                <a:latin typeface="Verdana" panose="020B0604030504040204" pitchFamily="34" charset="0"/>
                <a:ea typeface="Verdana" panose="020B0604030504040204" pitchFamily="34" charset="0"/>
              </a:rPr>
              <a:t>blockchain</a:t>
            </a:r>
            <a:r>
              <a:rPr lang="en-US" sz="2400" dirty="0">
                <a:latin typeface="Verdana" panose="020B0604030504040204" pitchFamily="34" charset="0"/>
                <a:ea typeface="Verdana" panose="020B0604030504040204" pitchFamily="34" charset="0"/>
              </a:rPr>
              <a:t> works, including its implementations in solving many problems in order to increase the awareness of the </a:t>
            </a:r>
            <a:r>
              <a:rPr lang="en-US" sz="2400" dirty="0" err="1">
                <a:latin typeface="Verdana" panose="020B0604030504040204" pitchFamily="34" charset="0"/>
                <a:ea typeface="Verdana" panose="020B0604030504040204" pitchFamily="34" charset="0"/>
              </a:rPr>
              <a:t>blockchain</a:t>
            </a:r>
            <a:r>
              <a:rPr lang="en-US" sz="2400" dirty="0">
                <a:latin typeface="Verdana" panose="020B0604030504040204" pitchFamily="34" charset="0"/>
                <a:ea typeface="Verdana" panose="020B0604030504040204" pitchFamily="34" charset="0"/>
              </a:rPr>
              <a:t> role nowadays by removing obstacles communities face.</a:t>
            </a:r>
            <a:endParaRPr lang="ko-KR" altLang="en-US" sz="4400" dirty="0">
              <a:latin typeface="Verdana" panose="020B0604030504040204" pitchFamily="34" charset="0"/>
            </a:endParaRPr>
          </a:p>
        </p:txBody>
      </p:sp>
      <p:pic>
        <p:nvPicPr>
          <p:cNvPr id="5" name="Picture 4">
            <a:extLst>
              <a:ext uri="{FF2B5EF4-FFF2-40B4-BE49-F238E27FC236}">
                <a16:creationId xmlns:a16="http://schemas.microsoft.com/office/drawing/2014/main" id="{F9D76732-2365-48A6-966F-2D67335B0A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7975" y="1914032"/>
            <a:ext cx="5534025" cy="3629025"/>
          </a:xfrm>
          <a:prstGeom prst="rect">
            <a:avLst/>
          </a:prstGeom>
        </p:spPr>
      </p:pic>
      <p:sp>
        <p:nvSpPr>
          <p:cNvPr id="8" name="Oval 7">
            <a:extLst>
              <a:ext uri="{FF2B5EF4-FFF2-40B4-BE49-F238E27FC236}">
                <a16:creationId xmlns:a16="http://schemas.microsoft.com/office/drawing/2014/main" id="{973F2EE1-923B-4083-97E6-A1A5872D10E1}"/>
              </a:ext>
            </a:extLst>
          </p:cNvPr>
          <p:cNvSpPr/>
          <p:nvPr/>
        </p:nvSpPr>
        <p:spPr>
          <a:xfrm>
            <a:off x="5790000" y="463586"/>
            <a:ext cx="612000" cy="612000"/>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9" name="Donut 24">
            <a:extLst>
              <a:ext uri="{FF2B5EF4-FFF2-40B4-BE49-F238E27FC236}">
                <a16:creationId xmlns:a16="http://schemas.microsoft.com/office/drawing/2014/main" id="{FE94043A-36E4-4B46-9974-CB490BF77C17}"/>
              </a:ext>
            </a:extLst>
          </p:cNvPr>
          <p:cNvSpPr/>
          <p:nvPr/>
        </p:nvSpPr>
        <p:spPr>
          <a:xfrm>
            <a:off x="5943354" y="615696"/>
            <a:ext cx="305292" cy="307777"/>
          </a:xfrm>
          <a:custGeom>
            <a:avLst/>
            <a:gdLst/>
            <a:ahLst/>
            <a:cxnLst/>
            <a:rect l="l" t="t" r="r" b="b"/>
            <a:pathLst>
              <a:path w="3208412" h="323453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spTree>
    <p:extLst>
      <p:ext uri="{BB962C8B-B14F-4D97-AF65-F5344CB8AC3E}">
        <p14:creationId xmlns:p14="http://schemas.microsoft.com/office/powerpoint/2010/main" val="8352456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B85F3A-0D98-4AE5-8CED-AA4A4CF82188}"/>
              </a:ext>
            </a:extLst>
          </p:cNvPr>
          <p:cNvSpPr>
            <a:spLocks noGrp="1"/>
          </p:cNvSpPr>
          <p:nvPr>
            <p:ph type="body" sz="quarter" idx="10"/>
          </p:nvPr>
        </p:nvSpPr>
        <p:spPr>
          <a:xfrm>
            <a:off x="312475" y="512930"/>
            <a:ext cx="11573197" cy="724247"/>
          </a:xfrm>
        </p:spPr>
        <p:txBody>
          <a:bodyPr/>
          <a:lstStyle/>
          <a:p>
            <a:r>
              <a:rPr lang="en-US" sz="4000" b="1" dirty="0">
                <a:solidFill>
                  <a:schemeClr val="tx1"/>
                </a:solidFill>
                <a:latin typeface="Verdana" panose="020B0604030504040204" pitchFamily="34" charset="0"/>
                <a:ea typeface="Verdana" panose="020B0604030504040204" pitchFamily="34" charset="0"/>
              </a:rPr>
              <a:t>Historical Background of Blockchain</a:t>
            </a:r>
          </a:p>
        </p:txBody>
      </p:sp>
      <p:sp>
        <p:nvSpPr>
          <p:cNvPr id="41" name="Rectangle: Rounded Corners 40">
            <a:extLst>
              <a:ext uri="{FF2B5EF4-FFF2-40B4-BE49-F238E27FC236}">
                <a16:creationId xmlns:a16="http://schemas.microsoft.com/office/drawing/2014/main" id="{0F9F8ED4-D493-4569-B0EC-558F337CC98B}"/>
              </a:ext>
            </a:extLst>
          </p:cNvPr>
          <p:cNvSpPr/>
          <p:nvPr/>
        </p:nvSpPr>
        <p:spPr>
          <a:xfrm>
            <a:off x="7295723" y="2193216"/>
            <a:ext cx="1144545" cy="1060034"/>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6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charset="0"/>
              </a:rPr>
              <a:t>2009</a:t>
            </a:r>
            <a:endParaRPr kumimoji="0" lang="en-US" sz="16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3" name="Rectangle: Rounded Corners 2">
            <a:extLst>
              <a:ext uri="{FF2B5EF4-FFF2-40B4-BE49-F238E27FC236}">
                <a16:creationId xmlns:a16="http://schemas.microsoft.com/office/drawing/2014/main" id="{63C4A58B-7EBE-45E6-A5D8-602EBF410DD4}"/>
              </a:ext>
            </a:extLst>
          </p:cNvPr>
          <p:cNvSpPr/>
          <p:nvPr/>
        </p:nvSpPr>
        <p:spPr>
          <a:xfrm>
            <a:off x="702805" y="2322892"/>
            <a:ext cx="1144545" cy="1060034"/>
          </a:xfrm>
          <a:prstGeom prst="roundRect">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6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pitchFamily="34" charset="0"/>
              </a:rPr>
              <a:t>1991-2008</a:t>
            </a:r>
            <a:endParaRPr kumimoji="0" lang="ko-KR" altLang="en-US" sz="1600" b="1" i="0" u="none" strike="noStrike" kern="1200" cap="none" spc="0" normalizeH="0" baseline="0" noProof="0" dirty="0">
              <a:ln>
                <a:noFill/>
              </a:ln>
              <a:solidFill>
                <a:prstClr val="white"/>
              </a:solidFill>
              <a:effectLst/>
              <a:uLnTx/>
              <a:uFillTx/>
              <a:latin typeface="Verdana" panose="020B0604030504040204" pitchFamily="34" charset="0"/>
              <a:ea typeface="Arial Unicode MS"/>
              <a:cs typeface="Arial" pitchFamily="34" charset="0"/>
            </a:endParaRPr>
          </a:p>
        </p:txBody>
      </p:sp>
      <p:sp>
        <p:nvSpPr>
          <p:cNvPr id="20" name="Rectangle: Rounded Corners 19">
            <a:extLst>
              <a:ext uri="{FF2B5EF4-FFF2-40B4-BE49-F238E27FC236}">
                <a16:creationId xmlns:a16="http://schemas.microsoft.com/office/drawing/2014/main" id="{96F0F53E-0E01-4B73-A5B3-4D84BFB75242}"/>
              </a:ext>
            </a:extLst>
          </p:cNvPr>
          <p:cNvSpPr/>
          <p:nvPr/>
        </p:nvSpPr>
        <p:spPr>
          <a:xfrm>
            <a:off x="2417453" y="2270555"/>
            <a:ext cx="1144545" cy="1060034"/>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6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pitchFamily="34" charset="0"/>
              </a:rPr>
              <a:t>1998</a:t>
            </a:r>
            <a:endParaRPr kumimoji="0" lang="en-US" sz="16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21" name="Rectangle: Rounded Corners 20">
            <a:extLst>
              <a:ext uri="{FF2B5EF4-FFF2-40B4-BE49-F238E27FC236}">
                <a16:creationId xmlns:a16="http://schemas.microsoft.com/office/drawing/2014/main" id="{F1B1A48C-CE05-45EB-A351-8D8FB0C1E815}"/>
              </a:ext>
            </a:extLst>
          </p:cNvPr>
          <p:cNvSpPr/>
          <p:nvPr/>
        </p:nvSpPr>
        <p:spPr>
          <a:xfrm>
            <a:off x="4053747" y="2270555"/>
            <a:ext cx="1144545" cy="1060034"/>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6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pitchFamily="34" charset="0"/>
              </a:rPr>
              <a:t>2000</a:t>
            </a:r>
            <a:endParaRPr kumimoji="0" lang="ko-KR" altLang="en-US" sz="1600" b="1" i="0" u="none" strike="noStrike" kern="1200" cap="none" spc="0" normalizeH="0" baseline="0" noProof="0" dirty="0">
              <a:ln>
                <a:noFill/>
              </a:ln>
              <a:solidFill>
                <a:prstClr val="white"/>
              </a:solidFill>
              <a:effectLst/>
              <a:uLnTx/>
              <a:uFillTx/>
              <a:latin typeface="Verdana" panose="020B0604030504040204" pitchFamily="34" charset="0"/>
              <a:ea typeface="Arial Unicode MS"/>
              <a:cs typeface="Arial" pitchFamily="34" charset="0"/>
            </a:endParaRPr>
          </a:p>
        </p:txBody>
      </p:sp>
      <p:sp>
        <p:nvSpPr>
          <p:cNvPr id="22" name="Rectangle: Rounded Corners 21">
            <a:extLst>
              <a:ext uri="{FF2B5EF4-FFF2-40B4-BE49-F238E27FC236}">
                <a16:creationId xmlns:a16="http://schemas.microsoft.com/office/drawing/2014/main" id="{2E74F816-0D48-4047-8AE1-670C59DEC6B0}"/>
              </a:ext>
            </a:extLst>
          </p:cNvPr>
          <p:cNvSpPr/>
          <p:nvPr/>
        </p:nvSpPr>
        <p:spPr>
          <a:xfrm>
            <a:off x="5637725" y="2209952"/>
            <a:ext cx="1144545" cy="1060034"/>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6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pitchFamily="34" charset="0"/>
              </a:rPr>
              <a:t>2008</a:t>
            </a:r>
            <a:endParaRPr kumimoji="0" lang="ko-KR" altLang="en-US" sz="1800" b="1" i="0" u="none" strike="noStrike" kern="1200" cap="none" spc="0" normalizeH="0" baseline="0" noProof="0" dirty="0">
              <a:ln>
                <a:noFill/>
              </a:ln>
              <a:solidFill>
                <a:prstClr val="white"/>
              </a:solidFill>
              <a:effectLst/>
              <a:uLnTx/>
              <a:uFillTx/>
              <a:latin typeface="Verdana" panose="020B0604030504040204" pitchFamily="34" charset="0"/>
              <a:ea typeface="Arial Unicode MS"/>
              <a:cs typeface="Arial" pitchFamily="34" charset="0"/>
            </a:endParaRPr>
          </a:p>
        </p:txBody>
      </p:sp>
      <p:grpSp>
        <p:nvGrpSpPr>
          <p:cNvPr id="14" name="Group 13">
            <a:extLst>
              <a:ext uri="{FF2B5EF4-FFF2-40B4-BE49-F238E27FC236}">
                <a16:creationId xmlns:a16="http://schemas.microsoft.com/office/drawing/2014/main" id="{0866DA00-A0BD-4A0F-95E4-E37FDC7D6876}"/>
              </a:ext>
            </a:extLst>
          </p:cNvPr>
          <p:cNvGrpSpPr/>
          <p:nvPr/>
        </p:nvGrpSpPr>
        <p:grpSpPr>
          <a:xfrm>
            <a:off x="1843245" y="2628410"/>
            <a:ext cx="586797" cy="436028"/>
            <a:chOff x="2906464" y="3248298"/>
            <a:chExt cx="1886168" cy="564662"/>
          </a:xfrm>
        </p:grpSpPr>
        <p:sp>
          <p:nvSpPr>
            <p:cNvPr id="13" name="Freeform: Shape 12">
              <a:extLst>
                <a:ext uri="{FF2B5EF4-FFF2-40B4-BE49-F238E27FC236}">
                  <a16:creationId xmlns:a16="http://schemas.microsoft.com/office/drawing/2014/main" id="{B0453FE2-C092-48C7-81F8-3AAEA800BA8C}"/>
                </a:ext>
              </a:extLst>
            </p:cNvPr>
            <p:cNvSpPr/>
            <p:nvPr/>
          </p:nvSpPr>
          <p:spPr>
            <a:xfrm>
              <a:off x="3418473" y="3248298"/>
              <a:ext cx="862149" cy="564662"/>
            </a:xfrm>
            <a:custGeom>
              <a:avLst/>
              <a:gdLst>
                <a:gd name="connsiteX0" fmla="*/ 288530 w 862149"/>
                <a:gd name="connsiteY0" fmla="*/ 155674 h 564662"/>
                <a:gd name="connsiteX1" fmla="*/ 161872 w 862149"/>
                <a:gd name="connsiteY1" fmla="*/ 282332 h 564662"/>
                <a:gd name="connsiteX2" fmla="*/ 288530 w 862149"/>
                <a:gd name="connsiteY2" fmla="*/ 408990 h 564662"/>
                <a:gd name="connsiteX3" fmla="*/ 573620 w 862149"/>
                <a:gd name="connsiteY3" fmla="*/ 408990 h 564662"/>
                <a:gd name="connsiteX4" fmla="*/ 700278 w 862149"/>
                <a:gd name="connsiteY4" fmla="*/ 282332 h 564662"/>
                <a:gd name="connsiteX5" fmla="*/ 573620 w 862149"/>
                <a:gd name="connsiteY5" fmla="*/ 155674 h 564662"/>
                <a:gd name="connsiteX6" fmla="*/ 282331 w 862149"/>
                <a:gd name="connsiteY6" fmla="*/ 0 h 564662"/>
                <a:gd name="connsiteX7" fmla="*/ 579818 w 862149"/>
                <a:gd name="connsiteY7" fmla="*/ 0 h 564662"/>
                <a:gd name="connsiteX8" fmla="*/ 862149 w 862149"/>
                <a:gd name="connsiteY8" fmla="*/ 282331 h 564662"/>
                <a:gd name="connsiteX9" fmla="*/ 579818 w 862149"/>
                <a:gd name="connsiteY9" fmla="*/ 564662 h 564662"/>
                <a:gd name="connsiteX10" fmla="*/ 282331 w 862149"/>
                <a:gd name="connsiteY10" fmla="*/ 564662 h 564662"/>
                <a:gd name="connsiteX11" fmla="*/ 0 w 862149"/>
                <a:gd name="connsiteY11" fmla="*/ 282331 h 564662"/>
                <a:gd name="connsiteX12" fmla="*/ 282331 w 862149"/>
                <a:gd name="connsiteY12" fmla="*/ 0 h 564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62149" h="564662">
                  <a:moveTo>
                    <a:pt x="288530" y="155674"/>
                  </a:moveTo>
                  <a:cubicBezTo>
                    <a:pt x="218579" y="155674"/>
                    <a:pt x="161872" y="212381"/>
                    <a:pt x="161872" y="282332"/>
                  </a:cubicBezTo>
                  <a:cubicBezTo>
                    <a:pt x="161872" y="352283"/>
                    <a:pt x="218579" y="408990"/>
                    <a:pt x="288530" y="408990"/>
                  </a:cubicBezTo>
                  <a:lnTo>
                    <a:pt x="573620" y="408990"/>
                  </a:lnTo>
                  <a:cubicBezTo>
                    <a:pt x="643571" y="408990"/>
                    <a:pt x="700278" y="352283"/>
                    <a:pt x="700278" y="282332"/>
                  </a:cubicBezTo>
                  <a:cubicBezTo>
                    <a:pt x="700278" y="212381"/>
                    <a:pt x="643571" y="155674"/>
                    <a:pt x="573620" y="155674"/>
                  </a:cubicBezTo>
                  <a:close/>
                  <a:moveTo>
                    <a:pt x="282331" y="0"/>
                  </a:moveTo>
                  <a:lnTo>
                    <a:pt x="579818" y="0"/>
                  </a:lnTo>
                  <a:cubicBezTo>
                    <a:pt x="735745" y="0"/>
                    <a:pt x="862149" y="126404"/>
                    <a:pt x="862149" y="282331"/>
                  </a:cubicBezTo>
                  <a:cubicBezTo>
                    <a:pt x="862149" y="438258"/>
                    <a:pt x="735745" y="564662"/>
                    <a:pt x="579818" y="564662"/>
                  </a:cubicBezTo>
                  <a:lnTo>
                    <a:pt x="282331" y="564662"/>
                  </a:lnTo>
                  <a:cubicBezTo>
                    <a:pt x="126404" y="564662"/>
                    <a:pt x="0" y="438258"/>
                    <a:pt x="0" y="282331"/>
                  </a:cubicBezTo>
                  <a:cubicBezTo>
                    <a:pt x="0" y="126404"/>
                    <a:pt x="126404" y="0"/>
                    <a:pt x="282331" y="0"/>
                  </a:cubicBezTo>
                  <a:close/>
                </a:path>
              </a:pathLst>
            </a:custGeom>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ea typeface="Arial Unicode MS"/>
                <a:cs typeface="+mn-cs"/>
              </a:endParaRPr>
            </a:p>
          </p:txBody>
        </p:sp>
        <p:sp>
          <p:nvSpPr>
            <p:cNvPr id="4" name="Rectangle: Rounded Corners 3">
              <a:extLst>
                <a:ext uri="{FF2B5EF4-FFF2-40B4-BE49-F238E27FC236}">
                  <a16:creationId xmlns:a16="http://schemas.microsoft.com/office/drawing/2014/main" id="{91F60499-8EC7-42B8-8ABD-547E6BBC3E50}"/>
                </a:ext>
              </a:extLst>
            </p:cNvPr>
            <p:cNvSpPr/>
            <p:nvPr/>
          </p:nvSpPr>
          <p:spPr>
            <a:xfrm>
              <a:off x="3930483" y="3443169"/>
              <a:ext cx="862149" cy="167932"/>
            </a:xfrm>
            <a:prstGeom prst="roundRect">
              <a:avLst>
                <a:gd name="adj" fmla="val 50000"/>
              </a:avLst>
            </a:pr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10" name="Rectangle: Rounded Corners 9">
              <a:extLst>
                <a:ext uri="{FF2B5EF4-FFF2-40B4-BE49-F238E27FC236}">
                  <a16:creationId xmlns:a16="http://schemas.microsoft.com/office/drawing/2014/main" id="{35169596-FA3A-4FED-BF00-A2D3C2CA7CC5}"/>
                </a:ext>
              </a:extLst>
            </p:cNvPr>
            <p:cNvSpPr/>
            <p:nvPr/>
          </p:nvSpPr>
          <p:spPr>
            <a:xfrm>
              <a:off x="2906464" y="3446663"/>
              <a:ext cx="862147" cy="167932"/>
            </a:xfrm>
            <a:prstGeom prst="roundRect">
              <a:avLst>
                <a:gd name="adj" fmla="val 50000"/>
              </a:avLst>
            </a:pr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grpSp>
      <p:grpSp>
        <p:nvGrpSpPr>
          <p:cNvPr id="24" name="Group 23">
            <a:extLst>
              <a:ext uri="{FF2B5EF4-FFF2-40B4-BE49-F238E27FC236}">
                <a16:creationId xmlns:a16="http://schemas.microsoft.com/office/drawing/2014/main" id="{F47F8A02-B6CC-4A16-8F16-F3EC8B0BFF4D}"/>
              </a:ext>
            </a:extLst>
          </p:cNvPr>
          <p:cNvGrpSpPr/>
          <p:nvPr/>
        </p:nvGrpSpPr>
        <p:grpSpPr>
          <a:xfrm>
            <a:off x="3466967" y="2607753"/>
            <a:ext cx="586797" cy="436028"/>
            <a:chOff x="2906464" y="3248298"/>
            <a:chExt cx="1886168" cy="564662"/>
          </a:xfrm>
        </p:grpSpPr>
        <p:sp>
          <p:nvSpPr>
            <p:cNvPr id="25" name="Freeform: Shape 24">
              <a:extLst>
                <a:ext uri="{FF2B5EF4-FFF2-40B4-BE49-F238E27FC236}">
                  <a16:creationId xmlns:a16="http://schemas.microsoft.com/office/drawing/2014/main" id="{FCE6C775-AFF8-4EB7-8667-16634F8A6FD5}"/>
                </a:ext>
              </a:extLst>
            </p:cNvPr>
            <p:cNvSpPr/>
            <p:nvPr/>
          </p:nvSpPr>
          <p:spPr>
            <a:xfrm>
              <a:off x="3418473" y="3248298"/>
              <a:ext cx="862149" cy="564662"/>
            </a:xfrm>
            <a:custGeom>
              <a:avLst/>
              <a:gdLst>
                <a:gd name="connsiteX0" fmla="*/ 288530 w 862149"/>
                <a:gd name="connsiteY0" fmla="*/ 155674 h 564662"/>
                <a:gd name="connsiteX1" fmla="*/ 161872 w 862149"/>
                <a:gd name="connsiteY1" fmla="*/ 282332 h 564662"/>
                <a:gd name="connsiteX2" fmla="*/ 288530 w 862149"/>
                <a:gd name="connsiteY2" fmla="*/ 408990 h 564662"/>
                <a:gd name="connsiteX3" fmla="*/ 573620 w 862149"/>
                <a:gd name="connsiteY3" fmla="*/ 408990 h 564662"/>
                <a:gd name="connsiteX4" fmla="*/ 700278 w 862149"/>
                <a:gd name="connsiteY4" fmla="*/ 282332 h 564662"/>
                <a:gd name="connsiteX5" fmla="*/ 573620 w 862149"/>
                <a:gd name="connsiteY5" fmla="*/ 155674 h 564662"/>
                <a:gd name="connsiteX6" fmla="*/ 282331 w 862149"/>
                <a:gd name="connsiteY6" fmla="*/ 0 h 564662"/>
                <a:gd name="connsiteX7" fmla="*/ 579818 w 862149"/>
                <a:gd name="connsiteY7" fmla="*/ 0 h 564662"/>
                <a:gd name="connsiteX8" fmla="*/ 862149 w 862149"/>
                <a:gd name="connsiteY8" fmla="*/ 282331 h 564662"/>
                <a:gd name="connsiteX9" fmla="*/ 579818 w 862149"/>
                <a:gd name="connsiteY9" fmla="*/ 564662 h 564662"/>
                <a:gd name="connsiteX10" fmla="*/ 282331 w 862149"/>
                <a:gd name="connsiteY10" fmla="*/ 564662 h 564662"/>
                <a:gd name="connsiteX11" fmla="*/ 0 w 862149"/>
                <a:gd name="connsiteY11" fmla="*/ 282331 h 564662"/>
                <a:gd name="connsiteX12" fmla="*/ 282331 w 862149"/>
                <a:gd name="connsiteY12" fmla="*/ 0 h 564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62149" h="564662">
                  <a:moveTo>
                    <a:pt x="288530" y="155674"/>
                  </a:moveTo>
                  <a:cubicBezTo>
                    <a:pt x="218579" y="155674"/>
                    <a:pt x="161872" y="212381"/>
                    <a:pt x="161872" y="282332"/>
                  </a:cubicBezTo>
                  <a:cubicBezTo>
                    <a:pt x="161872" y="352283"/>
                    <a:pt x="218579" y="408990"/>
                    <a:pt x="288530" y="408990"/>
                  </a:cubicBezTo>
                  <a:lnTo>
                    <a:pt x="573620" y="408990"/>
                  </a:lnTo>
                  <a:cubicBezTo>
                    <a:pt x="643571" y="408990"/>
                    <a:pt x="700278" y="352283"/>
                    <a:pt x="700278" y="282332"/>
                  </a:cubicBezTo>
                  <a:cubicBezTo>
                    <a:pt x="700278" y="212381"/>
                    <a:pt x="643571" y="155674"/>
                    <a:pt x="573620" y="155674"/>
                  </a:cubicBezTo>
                  <a:close/>
                  <a:moveTo>
                    <a:pt x="282331" y="0"/>
                  </a:moveTo>
                  <a:lnTo>
                    <a:pt x="579818" y="0"/>
                  </a:lnTo>
                  <a:cubicBezTo>
                    <a:pt x="735745" y="0"/>
                    <a:pt x="862149" y="126404"/>
                    <a:pt x="862149" y="282331"/>
                  </a:cubicBezTo>
                  <a:cubicBezTo>
                    <a:pt x="862149" y="438258"/>
                    <a:pt x="735745" y="564662"/>
                    <a:pt x="579818" y="564662"/>
                  </a:cubicBezTo>
                  <a:lnTo>
                    <a:pt x="282331" y="564662"/>
                  </a:lnTo>
                  <a:cubicBezTo>
                    <a:pt x="126404" y="564662"/>
                    <a:pt x="0" y="438258"/>
                    <a:pt x="0" y="282331"/>
                  </a:cubicBezTo>
                  <a:cubicBezTo>
                    <a:pt x="0" y="126404"/>
                    <a:pt x="126404" y="0"/>
                    <a:pt x="282331" y="0"/>
                  </a:cubicBezTo>
                  <a:close/>
                </a:path>
              </a:pathLst>
            </a:custGeom>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26" name="Rectangle: Rounded Corners 25">
              <a:extLst>
                <a:ext uri="{FF2B5EF4-FFF2-40B4-BE49-F238E27FC236}">
                  <a16:creationId xmlns:a16="http://schemas.microsoft.com/office/drawing/2014/main" id="{56CA46B4-331D-41DA-B1E9-C3650EFF5373}"/>
                </a:ext>
              </a:extLst>
            </p:cNvPr>
            <p:cNvSpPr/>
            <p:nvPr/>
          </p:nvSpPr>
          <p:spPr>
            <a:xfrm>
              <a:off x="3930483" y="3443169"/>
              <a:ext cx="862149" cy="167932"/>
            </a:xfrm>
            <a:prstGeom prst="roundRect">
              <a:avLst>
                <a:gd name="adj" fmla="val 50000"/>
              </a:avLst>
            </a:pr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27" name="Rectangle: Rounded Corners 26">
              <a:extLst>
                <a:ext uri="{FF2B5EF4-FFF2-40B4-BE49-F238E27FC236}">
                  <a16:creationId xmlns:a16="http://schemas.microsoft.com/office/drawing/2014/main" id="{E632A802-3551-43E5-9FB8-2E53BECC3CFC}"/>
                </a:ext>
              </a:extLst>
            </p:cNvPr>
            <p:cNvSpPr/>
            <p:nvPr/>
          </p:nvSpPr>
          <p:spPr>
            <a:xfrm>
              <a:off x="2906464" y="3446663"/>
              <a:ext cx="862147" cy="167932"/>
            </a:xfrm>
            <a:prstGeom prst="roundRect">
              <a:avLst>
                <a:gd name="adj" fmla="val 50000"/>
              </a:avLst>
            </a:pr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grpSp>
      <p:grpSp>
        <p:nvGrpSpPr>
          <p:cNvPr id="28" name="Group 27">
            <a:extLst>
              <a:ext uri="{FF2B5EF4-FFF2-40B4-BE49-F238E27FC236}">
                <a16:creationId xmlns:a16="http://schemas.microsoft.com/office/drawing/2014/main" id="{BF7D9BE3-0439-4B41-A90E-F64A9F794BC1}"/>
              </a:ext>
            </a:extLst>
          </p:cNvPr>
          <p:cNvGrpSpPr/>
          <p:nvPr/>
        </p:nvGrpSpPr>
        <p:grpSpPr>
          <a:xfrm>
            <a:off x="5122263" y="2572755"/>
            <a:ext cx="586797" cy="436028"/>
            <a:chOff x="2906464" y="3248298"/>
            <a:chExt cx="1886168" cy="564662"/>
          </a:xfrm>
        </p:grpSpPr>
        <p:sp>
          <p:nvSpPr>
            <p:cNvPr id="29" name="Freeform: Shape 28">
              <a:extLst>
                <a:ext uri="{FF2B5EF4-FFF2-40B4-BE49-F238E27FC236}">
                  <a16:creationId xmlns:a16="http://schemas.microsoft.com/office/drawing/2014/main" id="{30C43617-6786-45DB-BD04-A080F9E5B2C6}"/>
                </a:ext>
              </a:extLst>
            </p:cNvPr>
            <p:cNvSpPr/>
            <p:nvPr/>
          </p:nvSpPr>
          <p:spPr>
            <a:xfrm>
              <a:off x="3418473" y="3248298"/>
              <a:ext cx="862149" cy="564662"/>
            </a:xfrm>
            <a:custGeom>
              <a:avLst/>
              <a:gdLst>
                <a:gd name="connsiteX0" fmla="*/ 288530 w 862149"/>
                <a:gd name="connsiteY0" fmla="*/ 155674 h 564662"/>
                <a:gd name="connsiteX1" fmla="*/ 161872 w 862149"/>
                <a:gd name="connsiteY1" fmla="*/ 282332 h 564662"/>
                <a:gd name="connsiteX2" fmla="*/ 288530 w 862149"/>
                <a:gd name="connsiteY2" fmla="*/ 408990 h 564662"/>
                <a:gd name="connsiteX3" fmla="*/ 573620 w 862149"/>
                <a:gd name="connsiteY3" fmla="*/ 408990 h 564662"/>
                <a:gd name="connsiteX4" fmla="*/ 700278 w 862149"/>
                <a:gd name="connsiteY4" fmla="*/ 282332 h 564662"/>
                <a:gd name="connsiteX5" fmla="*/ 573620 w 862149"/>
                <a:gd name="connsiteY5" fmla="*/ 155674 h 564662"/>
                <a:gd name="connsiteX6" fmla="*/ 282331 w 862149"/>
                <a:gd name="connsiteY6" fmla="*/ 0 h 564662"/>
                <a:gd name="connsiteX7" fmla="*/ 579818 w 862149"/>
                <a:gd name="connsiteY7" fmla="*/ 0 h 564662"/>
                <a:gd name="connsiteX8" fmla="*/ 862149 w 862149"/>
                <a:gd name="connsiteY8" fmla="*/ 282331 h 564662"/>
                <a:gd name="connsiteX9" fmla="*/ 579818 w 862149"/>
                <a:gd name="connsiteY9" fmla="*/ 564662 h 564662"/>
                <a:gd name="connsiteX10" fmla="*/ 282331 w 862149"/>
                <a:gd name="connsiteY10" fmla="*/ 564662 h 564662"/>
                <a:gd name="connsiteX11" fmla="*/ 0 w 862149"/>
                <a:gd name="connsiteY11" fmla="*/ 282331 h 564662"/>
                <a:gd name="connsiteX12" fmla="*/ 282331 w 862149"/>
                <a:gd name="connsiteY12" fmla="*/ 0 h 564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62149" h="564662">
                  <a:moveTo>
                    <a:pt x="288530" y="155674"/>
                  </a:moveTo>
                  <a:cubicBezTo>
                    <a:pt x="218579" y="155674"/>
                    <a:pt x="161872" y="212381"/>
                    <a:pt x="161872" y="282332"/>
                  </a:cubicBezTo>
                  <a:cubicBezTo>
                    <a:pt x="161872" y="352283"/>
                    <a:pt x="218579" y="408990"/>
                    <a:pt x="288530" y="408990"/>
                  </a:cubicBezTo>
                  <a:lnTo>
                    <a:pt x="573620" y="408990"/>
                  </a:lnTo>
                  <a:cubicBezTo>
                    <a:pt x="643571" y="408990"/>
                    <a:pt x="700278" y="352283"/>
                    <a:pt x="700278" y="282332"/>
                  </a:cubicBezTo>
                  <a:cubicBezTo>
                    <a:pt x="700278" y="212381"/>
                    <a:pt x="643571" y="155674"/>
                    <a:pt x="573620" y="155674"/>
                  </a:cubicBezTo>
                  <a:close/>
                  <a:moveTo>
                    <a:pt x="282331" y="0"/>
                  </a:moveTo>
                  <a:lnTo>
                    <a:pt x="579818" y="0"/>
                  </a:lnTo>
                  <a:cubicBezTo>
                    <a:pt x="735745" y="0"/>
                    <a:pt x="862149" y="126404"/>
                    <a:pt x="862149" y="282331"/>
                  </a:cubicBezTo>
                  <a:cubicBezTo>
                    <a:pt x="862149" y="438258"/>
                    <a:pt x="735745" y="564662"/>
                    <a:pt x="579818" y="564662"/>
                  </a:cubicBezTo>
                  <a:lnTo>
                    <a:pt x="282331" y="564662"/>
                  </a:lnTo>
                  <a:cubicBezTo>
                    <a:pt x="126404" y="564662"/>
                    <a:pt x="0" y="438258"/>
                    <a:pt x="0" y="282331"/>
                  </a:cubicBezTo>
                  <a:cubicBezTo>
                    <a:pt x="0" y="126404"/>
                    <a:pt x="126404" y="0"/>
                    <a:pt x="282331" y="0"/>
                  </a:cubicBezTo>
                  <a:close/>
                </a:path>
              </a:pathLst>
            </a:custGeom>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30" name="Rectangle: Rounded Corners 29">
              <a:extLst>
                <a:ext uri="{FF2B5EF4-FFF2-40B4-BE49-F238E27FC236}">
                  <a16:creationId xmlns:a16="http://schemas.microsoft.com/office/drawing/2014/main" id="{B36E8CCC-A76A-4DE4-BEA6-0DFB2FC6DFF9}"/>
                </a:ext>
              </a:extLst>
            </p:cNvPr>
            <p:cNvSpPr/>
            <p:nvPr/>
          </p:nvSpPr>
          <p:spPr>
            <a:xfrm>
              <a:off x="3930483" y="3443169"/>
              <a:ext cx="862149" cy="167932"/>
            </a:xfrm>
            <a:prstGeom prst="roundRect">
              <a:avLst>
                <a:gd name="adj" fmla="val 50000"/>
              </a:avLst>
            </a:pr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31" name="Rectangle: Rounded Corners 30">
              <a:extLst>
                <a:ext uri="{FF2B5EF4-FFF2-40B4-BE49-F238E27FC236}">
                  <a16:creationId xmlns:a16="http://schemas.microsoft.com/office/drawing/2014/main" id="{5009A02A-D3DF-4B3A-90F5-7C36102AF9EF}"/>
                </a:ext>
              </a:extLst>
            </p:cNvPr>
            <p:cNvSpPr/>
            <p:nvPr/>
          </p:nvSpPr>
          <p:spPr>
            <a:xfrm>
              <a:off x="2906464" y="3446663"/>
              <a:ext cx="862147" cy="167932"/>
            </a:xfrm>
            <a:prstGeom prst="roundRect">
              <a:avLst>
                <a:gd name="adj" fmla="val 50000"/>
              </a:avLst>
            </a:pr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grpSp>
      <p:grpSp>
        <p:nvGrpSpPr>
          <p:cNvPr id="32" name="Group 31">
            <a:extLst>
              <a:ext uri="{FF2B5EF4-FFF2-40B4-BE49-F238E27FC236}">
                <a16:creationId xmlns:a16="http://schemas.microsoft.com/office/drawing/2014/main" id="{973CDC4F-0AB5-4558-8654-BBE52D983B88}"/>
              </a:ext>
            </a:extLst>
          </p:cNvPr>
          <p:cNvGrpSpPr/>
          <p:nvPr/>
        </p:nvGrpSpPr>
        <p:grpSpPr>
          <a:xfrm>
            <a:off x="6727210" y="2521955"/>
            <a:ext cx="586797" cy="436028"/>
            <a:chOff x="2906464" y="3248298"/>
            <a:chExt cx="1886168" cy="564662"/>
          </a:xfrm>
        </p:grpSpPr>
        <p:sp>
          <p:nvSpPr>
            <p:cNvPr id="33" name="Freeform: Shape 32">
              <a:extLst>
                <a:ext uri="{FF2B5EF4-FFF2-40B4-BE49-F238E27FC236}">
                  <a16:creationId xmlns:a16="http://schemas.microsoft.com/office/drawing/2014/main" id="{A830FBA2-5C10-4D5B-8F11-973F277B9BD8}"/>
                </a:ext>
              </a:extLst>
            </p:cNvPr>
            <p:cNvSpPr/>
            <p:nvPr/>
          </p:nvSpPr>
          <p:spPr>
            <a:xfrm>
              <a:off x="3418473" y="3248298"/>
              <a:ext cx="862149" cy="564662"/>
            </a:xfrm>
            <a:custGeom>
              <a:avLst/>
              <a:gdLst>
                <a:gd name="connsiteX0" fmla="*/ 288530 w 862149"/>
                <a:gd name="connsiteY0" fmla="*/ 155674 h 564662"/>
                <a:gd name="connsiteX1" fmla="*/ 161872 w 862149"/>
                <a:gd name="connsiteY1" fmla="*/ 282332 h 564662"/>
                <a:gd name="connsiteX2" fmla="*/ 288530 w 862149"/>
                <a:gd name="connsiteY2" fmla="*/ 408990 h 564662"/>
                <a:gd name="connsiteX3" fmla="*/ 573620 w 862149"/>
                <a:gd name="connsiteY3" fmla="*/ 408990 h 564662"/>
                <a:gd name="connsiteX4" fmla="*/ 700278 w 862149"/>
                <a:gd name="connsiteY4" fmla="*/ 282332 h 564662"/>
                <a:gd name="connsiteX5" fmla="*/ 573620 w 862149"/>
                <a:gd name="connsiteY5" fmla="*/ 155674 h 564662"/>
                <a:gd name="connsiteX6" fmla="*/ 282331 w 862149"/>
                <a:gd name="connsiteY6" fmla="*/ 0 h 564662"/>
                <a:gd name="connsiteX7" fmla="*/ 579818 w 862149"/>
                <a:gd name="connsiteY7" fmla="*/ 0 h 564662"/>
                <a:gd name="connsiteX8" fmla="*/ 862149 w 862149"/>
                <a:gd name="connsiteY8" fmla="*/ 282331 h 564662"/>
                <a:gd name="connsiteX9" fmla="*/ 579818 w 862149"/>
                <a:gd name="connsiteY9" fmla="*/ 564662 h 564662"/>
                <a:gd name="connsiteX10" fmla="*/ 282331 w 862149"/>
                <a:gd name="connsiteY10" fmla="*/ 564662 h 564662"/>
                <a:gd name="connsiteX11" fmla="*/ 0 w 862149"/>
                <a:gd name="connsiteY11" fmla="*/ 282331 h 564662"/>
                <a:gd name="connsiteX12" fmla="*/ 282331 w 862149"/>
                <a:gd name="connsiteY12" fmla="*/ 0 h 564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62149" h="564662">
                  <a:moveTo>
                    <a:pt x="288530" y="155674"/>
                  </a:moveTo>
                  <a:cubicBezTo>
                    <a:pt x="218579" y="155674"/>
                    <a:pt x="161872" y="212381"/>
                    <a:pt x="161872" y="282332"/>
                  </a:cubicBezTo>
                  <a:cubicBezTo>
                    <a:pt x="161872" y="352283"/>
                    <a:pt x="218579" y="408990"/>
                    <a:pt x="288530" y="408990"/>
                  </a:cubicBezTo>
                  <a:lnTo>
                    <a:pt x="573620" y="408990"/>
                  </a:lnTo>
                  <a:cubicBezTo>
                    <a:pt x="643571" y="408990"/>
                    <a:pt x="700278" y="352283"/>
                    <a:pt x="700278" y="282332"/>
                  </a:cubicBezTo>
                  <a:cubicBezTo>
                    <a:pt x="700278" y="212381"/>
                    <a:pt x="643571" y="155674"/>
                    <a:pt x="573620" y="155674"/>
                  </a:cubicBezTo>
                  <a:close/>
                  <a:moveTo>
                    <a:pt x="282331" y="0"/>
                  </a:moveTo>
                  <a:lnTo>
                    <a:pt x="579818" y="0"/>
                  </a:lnTo>
                  <a:cubicBezTo>
                    <a:pt x="735745" y="0"/>
                    <a:pt x="862149" y="126404"/>
                    <a:pt x="862149" y="282331"/>
                  </a:cubicBezTo>
                  <a:cubicBezTo>
                    <a:pt x="862149" y="438258"/>
                    <a:pt x="735745" y="564662"/>
                    <a:pt x="579818" y="564662"/>
                  </a:cubicBezTo>
                  <a:lnTo>
                    <a:pt x="282331" y="564662"/>
                  </a:lnTo>
                  <a:cubicBezTo>
                    <a:pt x="126404" y="564662"/>
                    <a:pt x="0" y="438258"/>
                    <a:pt x="0" y="282331"/>
                  </a:cubicBezTo>
                  <a:cubicBezTo>
                    <a:pt x="0" y="126404"/>
                    <a:pt x="126404" y="0"/>
                    <a:pt x="282331" y="0"/>
                  </a:cubicBezTo>
                  <a:close/>
                </a:path>
              </a:pathLst>
            </a:custGeom>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34" name="Rectangle: Rounded Corners 33">
              <a:extLst>
                <a:ext uri="{FF2B5EF4-FFF2-40B4-BE49-F238E27FC236}">
                  <a16:creationId xmlns:a16="http://schemas.microsoft.com/office/drawing/2014/main" id="{27690388-3069-4A3E-B982-D8D44ADBCE8E}"/>
                </a:ext>
              </a:extLst>
            </p:cNvPr>
            <p:cNvSpPr/>
            <p:nvPr/>
          </p:nvSpPr>
          <p:spPr>
            <a:xfrm>
              <a:off x="3930483" y="3443169"/>
              <a:ext cx="862149" cy="167932"/>
            </a:xfrm>
            <a:prstGeom prst="roundRect">
              <a:avLst>
                <a:gd name="adj" fmla="val 50000"/>
              </a:avLst>
            </a:pr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35" name="Rectangle: Rounded Corners 34">
              <a:extLst>
                <a:ext uri="{FF2B5EF4-FFF2-40B4-BE49-F238E27FC236}">
                  <a16:creationId xmlns:a16="http://schemas.microsoft.com/office/drawing/2014/main" id="{1D8AB89F-3A2F-487B-BD6B-C78C82E5B846}"/>
                </a:ext>
              </a:extLst>
            </p:cNvPr>
            <p:cNvSpPr/>
            <p:nvPr/>
          </p:nvSpPr>
          <p:spPr>
            <a:xfrm>
              <a:off x="2906464" y="3446663"/>
              <a:ext cx="862147" cy="167932"/>
            </a:xfrm>
            <a:prstGeom prst="roundRect">
              <a:avLst>
                <a:gd name="adj" fmla="val 50000"/>
              </a:avLst>
            </a:pr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grpSp>
      <p:grpSp>
        <p:nvGrpSpPr>
          <p:cNvPr id="83" name="Group 82">
            <a:extLst>
              <a:ext uri="{FF2B5EF4-FFF2-40B4-BE49-F238E27FC236}">
                <a16:creationId xmlns:a16="http://schemas.microsoft.com/office/drawing/2014/main" id="{222B8DB4-E5C1-4EFA-ACA0-4529878B4B15}"/>
              </a:ext>
            </a:extLst>
          </p:cNvPr>
          <p:cNvGrpSpPr/>
          <p:nvPr/>
        </p:nvGrpSpPr>
        <p:grpSpPr>
          <a:xfrm>
            <a:off x="-5096" y="2685555"/>
            <a:ext cx="721333" cy="436028"/>
            <a:chOff x="-5096" y="2714130"/>
            <a:chExt cx="1189372" cy="436028"/>
          </a:xfrm>
        </p:grpSpPr>
        <p:sp>
          <p:nvSpPr>
            <p:cNvPr id="37" name="Freeform: Shape 36">
              <a:extLst>
                <a:ext uri="{FF2B5EF4-FFF2-40B4-BE49-F238E27FC236}">
                  <a16:creationId xmlns:a16="http://schemas.microsoft.com/office/drawing/2014/main" id="{FEAF8646-3245-4756-8FDA-BB41A7F10DC0}"/>
                </a:ext>
              </a:extLst>
            </p:cNvPr>
            <p:cNvSpPr/>
            <p:nvPr/>
          </p:nvSpPr>
          <p:spPr>
            <a:xfrm>
              <a:off x="123162" y="2714130"/>
              <a:ext cx="665744" cy="436028"/>
            </a:xfrm>
            <a:custGeom>
              <a:avLst/>
              <a:gdLst>
                <a:gd name="connsiteX0" fmla="*/ 288530 w 862149"/>
                <a:gd name="connsiteY0" fmla="*/ 155674 h 564662"/>
                <a:gd name="connsiteX1" fmla="*/ 161872 w 862149"/>
                <a:gd name="connsiteY1" fmla="*/ 282332 h 564662"/>
                <a:gd name="connsiteX2" fmla="*/ 288530 w 862149"/>
                <a:gd name="connsiteY2" fmla="*/ 408990 h 564662"/>
                <a:gd name="connsiteX3" fmla="*/ 573620 w 862149"/>
                <a:gd name="connsiteY3" fmla="*/ 408990 h 564662"/>
                <a:gd name="connsiteX4" fmla="*/ 700278 w 862149"/>
                <a:gd name="connsiteY4" fmla="*/ 282332 h 564662"/>
                <a:gd name="connsiteX5" fmla="*/ 573620 w 862149"/>
                <a:gd name="connsiteY5" fmla="*/ 155674 h 564662"/>
                <a:gd name="connsiteX6" fmla="*/ 282331 w 862149"/>
                <a:gd name="connsiteY6" fmla="*/ 0 h 564662"/>
                <a:gd name="connsiteX7" fmla="*/ 579818 w 862149"/>
                <a:gd name="connsiteY7" fmla="*/ 0 h 564662"/>
                <a:gd name="connsiteX8" fmla="*/ 862149 w 862149"/>
                <a:gd name="connsiteY8" fmla="*/ 282331 h 564662"/>
                <a:gd name="connsiteX9" fmla="*/ 579818 w 862149"/>
                <a:gd name="connsiteY9" fmla="*/ 564662 h 564662"/>
                <a:gd name="connsiteX10" fmla="*/ 282331 w 862149"/>
                <a:gd name="connsiteY10" fmla="*/ 564662 h 564662"/>
                <a:gd name="connsiteX11" fmla="*/ 0 w 862149"/>
                <a:gd name="connsiteY11" fmla="*/ 282331 h 564662"/>
                <a:gd name="connsiteX12" fmla="*/ 282331 w 862149"/>
                <a:gd name="connsiteY12" fmla="*/ 0 h 564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62149" h="564662">
                  <a:moveTo>
                    <a:pt x="288530" y="155674"/>
                  </a:moveTo>
                  <a:cubicBezTo>
                    <a:pt x="218579" y="155674"/>
                    <a:pt x="161872" y="212381"/>
                    <a:pt x="161872" y="282332"/>
                  </a:cubicBezTo>
                  <a:cubicBezTo>
                    <a:pt x="161872" y="352283"/>
                    <a:pt x="218579" y="408990"/>
                    <a:pt x="288530" y="408990"/>
                  </a:cubicBezTo>
                  <a:lnTo>
                    <a:pt x="573620" y="408990"/>
                  </a:lnTo>
                  <a:cubicBezTo>
                    <a:pt x="643571" y="408990"/>
                    <a:pt x="700278" y="352283"/>
                    <a:pt x="700278" y="282332"/>
                  </a:cubicBezTo>
                  <a:cubicBezTo>
                    <a:pt x="700278" y="212381"/>
                    <a:pt x="643571" y="155674"/>
                    <a:pt x="573620" y="155674"/>
                  </a:cubicBezTo>
                  <a:close/>
                  <a:moveTo>
                    <a:pt x="282331" y="0"/>
                  </a:moveTo>
                  <a:lnTo>
                    <a:pt x="579818" y="0"/>
                  </a:lnTo>
                  <a:cubicBezTo>
                    <a:pt x="735745" y="0"/>
                    <a:pt x="862149" y="126404"/>
                    <a:pt x="862149" y="282331"/>
                  </a:cubicBezTo>
                  <a:cubicBezTo>
                    <a:pt x="862149" y="438258"/>
                    <a:pt x="735745" y="564662"/>
                    <a:pt x="579818" y="564662"/>
                  </a:cubicBezTo>
                  <a:lnTo>
                    <a:pt x="282331" y="564662"/>
                  </a:lnTo>
                  <a:cubicBezTo>
                    <a:pt x="126404" y="564662"/>
                    <a:pt x="0" y="438258"/>
                    <a:pt x="0" y="282331"/>
                  </a:cubicBezTo>
                  <a:cubicBezTo>
                    <a:pt x="0" y="126404"/>
                    <a:pt x="126404" y="0"/>
                    <a:pt x="282331" y="0"/>
                  </a:cubicBezTo>
                  <a:close/>
                </a:path>
              </a:pathLst>
            </a:custGeom>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38" name="Rectangle: Rounded Corners 37">
              <a:extLst>
                <a:ext uri="{FF2B5EF4-FFF2-40B4-BE49-F238E27FC236}">
                  <a16:creationId xmlns:a16="http://schemas.microsoft.com/office/drawing/2014/main" id="{90EFAF4E-AF54-4DF3-B4E9-E492818EC9C1}"/>
                </a:ext>
              </a:extLst>
            </p:cNvPr>
            <p:cNvSpPr/>
            <p:nvPr/>
          </p:nvSpPr>
          <p:spPr>
            <a:xfrm>
              <a:off x="518532" y="2864608"/>
              <a:ext cx="665744" cy="129676"/>
            </a:xfrm>
            <a:prstGeom prst="roundRect">
              <a:avLst>
                <a:gd name="adj" fmla="val 50000"/>
              </a:avLst>
            </a:pr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82" name="Freeform: Shape 81">
              <a:extLst>
                <a:ext uri="{FF2B5EF4-FFF2-40B4-BE49-F238E27FC236}">
                  <a16:creationId xmlns:a16="http://schemas.microsoft.com/office/drawing/2014/main" id="{020F0551-8190-429B-AF29-923FAE1DB67C}"/>
                </a:ext>
              </a:extLst>
            </p:cNvPr>
            <p:cNvSpPr/>
            <p:nvPr/>
          </p:nvSpPr>
          <p:spPr>
            <a:xfrm>
              <a:off x="-5096" y="2867306"/>
              <a:ext cx="398632" cy="129676"/>
            </a:xfrm>
            <a:custGeom>
              <a:avLst/>
              <a:gdLst>
                <a:gd name="connsiteX0" fmla="*/ 0 w 398632"/>
                <a:gd name="connsiteY0" fmla="*/ 0 h 129676"/>
                <a:gd name="connsiteX1" fmla="*/ 333794 w 398632"/>
                <a:gd name="connsiteY1" fmla="*/ 0 h 129676"/>
                <a:gd name="connsiteX2" fmla="*/ 398632 w 398632"/>
                <a:gd name="connsiteY2" fmla="*/ 64838 h 129676"/>
                <a:gd name="connsiteX3" fmla="*/ 333794 w 398632"/>
                <a:gd name="connsiteY3" fmla="*/ 129676 h 129676"/>
                <a:gd name="connsiteX4" fmla="*/ 0 w 398632"/>
                <a:gd name="connsiteY4" fmla="*/ 129676 h 129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8632" h="129676">
                  <a:moveTo>
                    <a:pt x="0" y="0"/>
                  </a:moveTo>
                  <a:lnTo>
                    <a:pt x="333794" y="0"/>
                  </a:lnTo>
                  <a:cubicBezTo>
                    <a:pt x="369603" y="0"/>
                    <a:pt x="398632" y="29029"/>
                    <a:pt x="398632" y="64838"/>
                  </a:cubicBezTo>
                  <a:cubicBezTo>
                    <a:pt x="398632" y="100647"/>
                    <a:pt x="369603" y="129676"/>
                    <a:pt x="333794" y="129676"/>
                  </a:cubicBezTo>
                  <a:lnTo>
                    <a:pt x="0" y="129676"/>
                  </a:lnTo>
                  <a:close/>
                </a:path>
              </a:pathLst>
            </a:cu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grpSp>
      <p:grpSp>
        <p:nvGrpSpPr>
          <p:cNvPr id="84" name="Group 83">
            <a:extLst>
              <a:ext uri="{FF2B5EF4-FFF2-40B4-BE49-F238E27FC236}">
                <a16:creationId xmlns:a16="http://schemas.microsoft.com/office/drawing/2014/main" id="{FB274B2D-F2D8-4E8A-A517-8FAF07AE15BA}"/>
              </a:ext>
            </a:extLst>
          </p:cNvPr>
          <p:cNvGrpSpPr/>
          <p:nvPr/>
        </p:nvGrpSpPr>
        <p:grpSpPr>
          <a:xfrm>
            <a:off x="11657124" y="2529681"/>
            <a:ext cx="534876" cy="436028"/>
            <a:chOff x="11007725" y="2714130"/>
            <a:chExt cx="1194361" cy="436028"/>
          </a:xfrm>
        </p:grpSpPr>
        <p:sp>
          <p:nvSpPr>
            <p:cNvPr id="50" name="Freeform: Shape 49">
              <a:extLst>
                <a:ext uri="{FF2B5EF4-FFF2-40B4-BE49-F238E27FC236}">
                  <a16:creationId xmlns:a16="http://schemas.microsoft.com/office/drawing/2014/main" id="{E9EEB0C1-AAE3-4E1A-B60A-3E235720EDF1}"/>
                </a:ext>
              </a:extLst>
            </p:cNvPr>
            <p:cNvSpPr/>
            <p:nvPr/>
          </p:nvSpPr>
          <p:spPr>
            <a:xfrm>
              <a:off x="11403094" y="2714130"/>
              <a:ext cx="665744" cy="436028"/>
            </a:xfrm>
            <a:custGeom>
              <a:avLst/>
              <a:gdLst>
                <a:gd name="connsiteX0" fmla="*/ 288530 w 862149"/>
                <a:gd name="connsiteY0" fmla="*/ 155674 h 564662"/>
                <a:gd name="connsiteX1" fmla="*/ 161872 w 862149"/>
                <a:gd name="connsiteY1" fmla="*/ 282332 h 564662"/>
                <a:gd name="connsiteX2" fmla="*/ 288530 w 862149"/>
                <a:gd name="connsiteY2" fmla="*/ 408990 h 564662"/>
                <a:gd name="connsiteX3" fmla="*/ 573620 w 862149"/>
                <a:gd name="connsiteY3" fmla="*/ 408990 h 564662"/>
                <a:gd name="connsiteX4" fmla="*/ 700278 w 862149"/>
                <a:gd name="connsiteY4" fmla="*/ 282332 h 564662"/>
                <a:gd name="connsiteX5" fmla="*/ 573620 w 862149"/>
                <a:gd name="connsiteY5" fmla="*/ 155674 h 564662"/>
                <a:gd name="connsiteX6" fmla="*/ 282331 w 862149"/>
                <a:gd name="connsiteY6" fmla="*/ 0 h 564662"/>
                <a:gd name="connsiteX7" fmla="*/ 579818 w 862149"/>
                <a:gd name="connsiteY7" fmla="*/ 0 h 564662"/>
                <a:gd name="connsiteX8" fmla="*/ 862149 w 862149"/>
                <a:gd name="connsiteY8" fmla="*/ 282331 h 564662"/>
                <a:gd name="connsiteX9" fmla="*/ 579818 w 862149"/>
                <a:gd name="connsiteY9" fmla="*/ 564662 h 564662"/>
                <a:gd name="connsiteX10" fmla="*/ 282331 w 862149"/>
                <a:gd name="connsiteY10" fmla="*/ 564662 h 564662"/>
                <a:gd name="connsiteX11" fmla="*/ 0 w 862149"/>
                <a:gd name="connsiteY11" fmla="*/ 282331 h 564662"/>
                <a:gd name="connsiteX12" fmla="*/ 282331 w 862149"/>
                <a:gd name="connsiteY12" fmla="*/ 0 h 564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62149" h="564662">
                  <a:moveTo>
                    <a:pt x="288530" y="155674"/>
                  </a:moveTo>
                  <a:cubicBezTo>
                    <a:pt x="218579" y="155674"/>
                    <a:pt x="161872" y="212381"/>
                    <a:pt x="161872" y="282332"/>
                  </a:cubicBezTo>
                  <a:cubicBezTo>
                    <a:pt x="161872" y="352283"/>
                    <a:pt x="218579" y="408990"/>
                    <a:pt x="288530" y="408990"/>
                  </a:cubicBezTo>
                  <a:lnTo>
                    <a:pt x="573620" y="408990"/>
                  </a:lnTo>
                  <a:cubicBezTo>
                    <a:pt x="643571" y="408990"/>
                    <a:pt x="700278" y="352283"/>
                    <a:pt x="700278" y="282332"/>
                  </a:cubicBezTo>
                  <a:cubicBezTo>
                    <a:pt x="700278" y="212381"/>
                    <a:pt x="643571" y="155674"/>
                    <a:pt x="573620" y="155674"/>
                  </a:cubicBezTo>
                  <a:close/>
                  <a:moveTo>
                    <a:pt x="282331" y="0"/>
                  </a:moveTo>
                  <a:lnTo>
                    <a:pt x="579818" y="0"/>
                  </a:lnTo>
                  <a:cubicBezTo>
                    <a:pt x="735745" y="0"/>
                    <a:pt x="862149" y="126404"/>
                    <a:pt x="862149" y="282331"/>
                  </a:cubicBezTo>
                  <a:cubicBezTo>
                    <a:pt x="862149" y="438258"/>
                    <a:pt x="735745" y="564662"/>
                    <a:pt x="579818" y="564662"/>
                  </a:cubicBezTo>
                  <a:lnTo>
                    <a:pt x="282331" y="564662"/>
                  </a:lnTo>
                  <a:cubicBezTo>
                    <a:pt x="126404" y="564662"/>
                    <a:pt x="0" y="438258"/>
                    <a:pt x="0" y="282331"/>
                  </a:cubicBezTo>
                  <a:cubicBezTo>
                    <a:pt x="0" y="126404"/>
                    <a:pt x="126404" y="0"/>
                    <a:pt x="282331" y="0"/>
                  </a:cubicBezTo>
                  <a:close/>
                </a:path>
              </a:pathLst>
            </a:custGeom>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81" name="Freeform: Shape 80">
              <a:extLst>
                <a:ext uri="{FF2B5EF4-FFF2-40B4-BE49-F238E27FC236}">
                  <a16:creationId xmlns:a16="http://schemas.microsoft.com/office/drawing/2014/main" id="{4E1644CD-C45B-4B94-BC33-124353F38532}"/>
                </a:ext>
              </a:extLst>
            </p:cNvPr>
            <p:cNvSpPr/>
            <p:nvPr/>
          </p:nvSpPr>
          <p:spPr>
            <a:xfrm>
              <a:off x="11798464" y="2864608"/>
              <a:ext cx="403622" cy="129676"/>
            </a:xfrm>
            <a:custGeom>
              <a:avLst/>
              <a:gdLst>
                <a:gd name="connsiteX0" fmla="*/ 64838 w 403622"/>
                <a:gd name="connsiteY0" fmla="*/ 0 h 129676"/>
                <a:gd name="connsiteX1" fmla="*/ 403622 w 403622"/>
                <a:gd name="connsiteY1" fmla="*/ 0 h 129676"/>
                <a:gd name="connsiteX2" fmla="*/ 403622 w 403622"/>
                <a:gd name="connsiteY2" fmla="*/ 129676 h 129676"/>
                <a:gd name="connsiteX3" fmla="*/ 64838 w 403622"/>
                <a:gd name="connsiteY3" fmla="*/ 129676 h 129676"/>
                <a:gd name="connsiteX4" fmla="*/ 0 w 403622"/>
                <a:gd name="connsiteY4" fmla="*/ 64838 h 129676"/>
                <a:gd name="connsiteX5" fmla="*/ 64838 w 403622"/>
                <a:gd name="connsiteY5" fmla="*/ 0 h 129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622" h="129676">
                  <a:moveTo>
                    <a:pt x="64838" y="0"/>
                  </a:moveTo>
                  <a:lnTo>
                    <a:pt x="403622" y="0"/>
                  </a:lnTo>
                  <a:lnTo>
                    <a:pt x="403622" y="129676"/>
                  </a:lnTo>
                  <a:lnTo>
                    <a:pt x="64838" y="129676"/>
                  </a:lnTo>
                  <a:cubicBezTo>
                    <a:pt x="29029" y="129676"/>
                    <a:pt x="0" y="100647"/>
                    <a:pt x="0" y="64838"/>
                  </a:cubicBezTo>
                  <a:cubicBezTo>
                    <a:pt x="0" y="29029"/>
                    <a:pt x="29029" y="0"/>
                    <a:pt x="64838" y="0"/>
                  </a:cubicBezTo>
                  <a:close/>
                </a:path>
              </a:pathLst>
            </a:cu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52" name="Rectangle: Rounded Corners 51">
              <a:extLst>
                <a:ext uri="{FF2B5EF4-FFF2-40B4-BE49-F238E27FC236}">
                  <a16:creationId xmlns:a16="http://schemas.microsoft.com/office/drawing/2014/main" id="{5047224B-846D-4850-9BE5-557EE4001753}"/>
                </a:ext>
              </a:extLst>
            </p:cNvPr>
            <p:cNvSpPr/>
            <p:nvPr/>
          </p:nvSpPr>
          <p:spPr>
            <a:xfrm>
              <a:off x="11007725" y="2867306"/>
              <a:ext cx="665743" cy="129676"/>
            </a:xfrm>
            <a:prstGeom prst="roundRect">
              <a:avLst>
                <a:gd name="adj" fmla="val 50000"/>
              </a:avLst>
            </a:pr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grpSp>
      <p:grpSp>
        <p:nvGrpSpPr>
          <p:cNvPr id="64" name="Group 63">
            <a:extLst>
              <a:ext uri="{FF2B5EF4-FFF2-40B4-BE49-F238E27FC236}">
                <a16:creationId xmlns:a16="http://schemas.microsoft.com/office/drawing/2014/main" id="{0D7BDF96-4036-499F-8A45-C243102376F0}"/>
              </a:ext>
            </a:extLst>
          </p:cNvPr>
          <p:cNvGrpSpPr/>
          <p:nvPr/>
        </p:nvGrpSpPr>
        <p:grpSpPr>
          <a:xfrm>
            <a:off x="236666" y="3686169"/>
            <a:ext cx="1874797" cy="2574889"/>
            <a:chOff x="2852207" y="4003263"/>
            <a:chExt cx="2183359" cy="2574889"/>
          </a:xfrm>
        </p:grpSpPr>
        <p:sp>
          <p:nvSpPr>
            <p:cNvPr id="65" name="TextBox 64">
              <a:extLst>
                <a:ext uri="{FF2B5EF4-FFF2-40B4-BE49-F238E27FC236}">
                  <a16:creationId xmlns:a16="http://schemas.microsoft.com/office/drawing/2014/main" id="{17F834EE-52D2-4B4E-A820-6A626086BA17}"/>
                </a:ext>
              </a:extLst>
            </p:cNvPr>
            <p:cNvSpPr txBox="1"/>
            <p:nvPr/>
          </p:nvSpPr>
          <p:spPr>
            <a:xfrm>
              <a:off x="2852207" y="4408327"/>
              <a:ext cx="2183359" cy="216982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5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rial" pitchFamily="34" charset="0"/>
                </a:rPr>
                <a:t>A cryptographically secured chain of blocks is described for the first time by Stuart Haber and </a:t>
              </a:r>
              <a:r>
                <a:rPr kumimoji="0" lang="en-US" altLang="ko-KR" sz="1500" b="0" i="0" u="none" strike="noStrike" kern="1200" cap="none" spc="0" normalizeH="0" baseline="0" noProof="0" dirty="0" err="1">
                  <a:ln>
                    <a:noFill/>
                  </a:ln>
                  <a:effectLst/>
                  <a:uLnTx/>
                  <a:uFillTx/>
                  <a:latin typeface="Verdana" panose="020B0604030504040204" pitchFamily="34" charset="0"/>
                  <a:ea typeface="Verdana" panose="020B0604030504040204" pitchFamily="34" charset="0"/>
                  <a:cs typeface="Arial" pitchFamily="34" charset="0"/>
                </a:rPr>
                <a:t>W.Scott</a:t>
              </a:r>
              <a:r>
                <a:rPr kumimoji="0" lang="en-US" altLang="ko-KR" sz="15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rial" pitchFamily="34" charset="0"/>
                </a:rPr>
                <a:t> </a:t>
              </a:r>
              <a:r>
                <a:rPr kumimoji="0" lang="en-US" altLang="ko-KR" sz="1500" b="0" i="0" u="none" strike="noStrike" kern="1200" cap="none" spc="0" normalizeH="0" baseline="0" noProof="0" dirty="0" err="1">
                  <a:ln>
                    <a:noFill/>
                  </a:ln>
                  <a:effectLst/>
                  <a:uLnTx/>
                  <a:uFillTx/>
                  <a:latin typeface="Verdana" panose="020B0604030504040204" pitchFamily="34" charset="0"/>
                  <a:ea typeface="Verdana" panose="020B0604030504040204" pitchFamily="34" charset="0"/>
                  <a:cs typeface="Arial" pitchFamily="34" charset="0"/>
                </a:rPr>
                <a:t>Stornetta</a:t>
              </a:r>
              <a:r>
                <a:rPr kumimoji="0" lang="en-US" altLang="ko-KR" sz="15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rial" pitchFamily="34" charset="0"/>
                </a:rPr>
                <a:t>.</a:t>
              </a:r>
              <a:endParaRPr kumimoji="0" lang="ko-KR" altLang="en-US" sz="1500" b="0" i="0" u="none" strike="noStrike" kern="1200" cap="none" spc="0" normalizeH="0" baseline="0" noProof="0" dirty="0">
                <a:ln>
                  <a:noFill/>
                </a:ln>
                <a:effectLst/>
                <a:uLnTx/>
                <a:uFillTx/>
                <a:latin typeface="Verdana" panose="020B0604030504040204" pitchFamily="34" charset="0"/>
                <a:ea typeface="Arial Unicode MS"/>
                <a:cs typeface="Arial" pitchFamily="34" charset="0"/>
              </a:endParaRPr>
            </a:p>
          </p:txBody>
        </p:sp>
        <p:sp>
          <p:nvSpPr>
            <p:cNvPr id="66" name="TextBox 65">
              <a:extLst>
                <a:ext uri="{FF2B5EF4-FFF2-40B4-BE49-F238E27FC236}">
                  <a16:creationId xmlns:a16="http://schemas.microsoft.com/office/drawing/2014/main" id="{94B54EC7-DAFA-4BCD-B1DC-00C4186C4E4C}"/>
                </a:ext>
              </a:extLst>
            </p:cNvPr>
            <p:cNvSpPr txBox="1"/>
            <p:nvPr/>
          </p:nvSpPr>
          <p:spPr>
            <a:xfrm>
              <a:off x="3037896" y="4003263"/>
              <a:ext cx="1870813" cy="3231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500" b="1" i="0" u="none" strike="noStrike" kern="1200" cap="none" spc="0" normalizeH="0" baseline="0" noProof="0" dirty="0">
                  <a:ln>
                    <a:noFill/>
                  </a:ln>
                  <a:solidFill>
                    <a:prstClr val="black">
                      <a:lumMod val="75000"/>
                      <a:lumOff val="25000"/>
                    </a:prstClr>
                  </a:solidFill>
                  <a:effectLst/>
                  <a:uLnTx/>
                  <a:uFillTx/>
                  <a:latin typeface="Verdana" panose="020B0604030504040204" pitchFamily="34" charset="0"/>
                  <a:ea typeface="Verdana" panose="020B0604030504040204" pitchFamily="34" charset="0"/>
                  <a:cs typeface="Arial" pitchFamily="34" charset="0"/>
                </a:rPr>
                <a:t>Phase 1</a:t>
              </a:r>
              <a:endParaRPr kumimoji="0" lang="ko-KR" altLang="en-US" sz="1500" b="1" i="0" u="none" strike="noStrike" kern="1200" cap="none" spc="0" normalizeH="0" baseline="0" noProof="0" dirty="0">
                <a:ln>
                  <a:noFill/>
                </a:ln>
                <a:solidFill>
                  <a:prstClr val="black">
                    <a:lumMod val="75000"/>
                    <a:lumOff val="25000"/>
                  </a:prstClr>
                </a:solidFill>
                <a:effectLst/>
                <a:uLnTx/>
                <a:uFillTx/>
                <a:latin typeface="Verdana" panose="020B0604030504040204" pitchFamily="34" charset="0"/>
                <a:ea typeface="Arial Unicode MS"/>
                <a:cs typeface="Arial" pitchFamily="34" charset="0"/>
              </a:endParaRPr>
            </a:p>
          </p:txBody>
        </p:sp>
      </p:grpSp>
      <p:grpSp>
        <p:nvGrpSpPr>
          <p:cNvPr id="67" name="Group 66">
            <a:extLst>
              <a:ext uri="{FF2B5EF4-FFF2-40B4-BE49-F238E27FC236}">
                <a16:creationId xmlns:a16="http://schemas.microsoft.com/office/drawing/2014/main" id="{20B0EDD8-B1FF-4ECF-9767-9E5B429A1129}"/>
              </a:ext>
            </a:extLst>
          </p:cNvPr>
          <p:cNvGrpSpPr/>
          <p:nvPr/>
        </p:nvGrpSpPr>
        <p:grpSpPr>
          <a:xfrm>
            <a:off x="2216387" y="3686169"/>
            <a:ext cx="1636710" cy="2182143"/>
            <a:chOff x="3017859" y="3992118"/>
            <a:chExt cx="1906086" cy="2182143"/>
          </a:xfrm>
        </p:grpSpPr>
        <p:sp>
          <p:nvSpPr>
            <p:cNvPr id="68" name="TextBox 67">
              <a:extLst>
                <a:ext uri="{FF2B5EF4-FFF2-40B4-BE49-F238E27FC236}">
                  <a16:creationId xmlns:a16="http://schemas.microsoft.com/office/drawing/2014/main" id="{B5C496EE-E6FE-4F75-A921-5320372C0645}"/>
                </a:ext>
              </a:extLst>
            </p:cNvPr>
            <p:cNvSpPr txBox="1"/>
            <p:nvPr/>
          </p:nvSpPr>
          <p:spPr>
            <a:xfrm>
              <a:off x="3037093" y="4466101"/>
              <a:ext cx="1886852" cy="17081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5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rial" pitchFamily="34" charset="0"/>
                </a:rPr>
                <a:t>Computer scientist Nick Szabo works on ‘bit gold’, a decentralized digital currency.</a:t>
              </a:r>
              <a:endParaRPr kumimoji="0" lang="ko-KR" altLang="en-US" sz="1500" b="0" i="0" u="none" strike="noStrike" kern="1200" cap="none" spc="0" normalizeH="0" baseline="0" noProof="0" dirty="0">
                <a:ln>
                  <a:noFill/>
                </a:ln>
                <a:effectLst/>
                <a:uLnTx/>
                <a:uFillTx/>
                <a:latin typeface="Verdana" panose="020B0604030504040204" pitchFamily="34" charset="0"/>
                <a:ea typeface="Arial Unicode MS"/>
                <a:cs typeface="Arial" pitchFamily="34" charset="0"/>
              </a:endParaRPr>
            </a:p>
          </p:txBody>
        </p:sp>
        <p:sp>
          <p:nvSpPr>
            <p:cNvPr id="69" name="TextBox 68">
              <a:extLst>
                <a:ext uri="{FF2B5EF4-FFF2-40B4-BE49-F238E27FC236}">
                  <a16:creationId xmlns:a16="http://schemas.microsoft.com/office/drawing/2014/main" id="{F1755A60-F483-4108-AEB5-6747E76646C8}"/>
                </a:ext>
              </a:extLst>
            </p:cNvPr>
            <p:cNvSpPr txBox="1"/>
            <p:nvPr/>
          </p:nvSpPr>
          <p:spPr>
            <a:xfrm>
              <a:off x="3017859" y="3992118"/>
              <a:ext cx="1870812" cy="3231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500" b="1" i="0" u="none" strike="noStrike" kern="1200" cap="none" spc="0" normalizeH="0" baseline="0" noProof="0" dirty="0">
                  <a:ln>
                    <a:noFill/>
                  </a:ln>
                  <a:solidFill>
                    <a:prstClr val="black">
                      <a:lumMod val="75000"/>
                      <a:lumOff val="25000"/>
                    </a:prstClr>
                  </a:solidFill>
                  <a:effectLst/>
                  <a:uLnTx/>
                  <a:uFillTx/>
                  <a:latin typeface="Verdana" panose="020B0604030504040204" pitchFamily="34" charset="0"/>
                  <a:ea typeface="Verdana" panose="020B0604030504040204" pitchFamily="34" charset="0"/>
                  <a:cs typeface="Arial" pitchFamily="34" charset="0"/>
                </a:rPr>
                <a:t>Phase 1</a:t>
              </a:r>
              <a:endParaRPr kumimoji="0" lang="ko-KR" altLang="en-US" sz="1500" b="1" i="0" u="none" strike="noStrike" kern="1200" cap="none" spc="0" normalizeH="0" baseline="0" noProof="0" dirty="0">
                <a:ln>
                  <a:noFill/>
                </a:ln>
                <a:solidFill>
                  <a:prstClr val="black">
                    <a:lumMod val="75000"/>
                    <a:lumOff val="25000"/>
                  </a:prstClr>
                </a:solidFill>
                <a:effectLst/>
                <a:uLnTx/>
                <a:uFillTx/>
                <a:latin typeface="Verdana" panose="020B0604030504040204" pitchFamily="34" charset="0"/>
                <a:ea typeface="Arial Unicode MS"/>
                <a:cs typeface="Arial" pitchFamily="34" charset="0"/>
              </a:endParaRPr>
            </a:p>
          </p:txBody>
        </p:sp>
      </p:grpSp>
      <p:grpSp>
        <p:nvGrpSpPr>
          <p:cNvPr id="70" name="Group 69">
            <a:extLst>
              <a:ext uri="{FF2B5EF4-FFF2-40B4-BE49-F238E27FC236}">
                <a16:creationId xmlns:a16="http://schemas.microsoft.com/office/drawing/2014/main" id="{56D502A7-A000-44BE-94CA-1C65E5110354}"/>
              </a:ext>
            </a:extLst>
          </p:cNvPr>
          <p:cNvGrpSpPr/>
          <p:nvPr/>
        </p:nvGrpSpPr>
        <p:grpSpPr>
          <a:xfrm>
            <a:off x="3853098" y="3686169"/>
            <a:ext cx="1721854" cy="2143836"/>
            <a:chOff x="2903465" y="4124637"/>
            <a:chExt cx="2005243" cy="2143836"/>
          </a:xfrm>
        </p:grpSpPr>
        <p:sp>
          <p:nvSpPr>
            <p:cNvPr id="71" name="TextBox 70">
              <a:extLst>
                <a:ext uri="{FF2B5EF4-FFF2-40B4-BE49-F238E27FC236}">
                  <a16:creationId xmlns:a16="http://schemas.microsoft.com/office/drawing/2014/main" id="{273A0028-B892-4237-97B2-2B5CB2F15081}"/>
                </a:ext>
              </a:extLst>
            </p:cNvPr>
            <p:cNvSpPr txBox="1"/>
            <p:nvPr/>
          </p:nvSpPr>
          <p:spPr>
            <a:xfrm>
              <a:off x="2903465" y="4560313"/>
              <a:ext cx="2005243" cy="17081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5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rial" pitchFamily="34" charset="0"/>
                </a:rPr>
                <a:t>Stefan </a:t>
              </a:r>
              <a:r>
                <a:rPr kumimoji="0" lang="en-US" altLang="ko-KR" sz="1500" b="0" i="0" u="none" strike="noStrike" kern="1200" cap="none" spc="0" normalizeH="0" baseline="0" noProof="0" dirty="0" err="1">
                  <a:ln>
                    <a:noFill/>
                  </a:ln>
                  <a:effectLst/>
                  <a:uLnTx/>
                  <a:uFillTx/>
                  <a:latin typeface="Verdana" panose="020B0604030504040204" pitchFamily="34" charset="0"/>
                  <a:ea typeface="Verdana" panose="020B0604030504040204" pitchFamily="34" charset="0"/>
                  <a:cs typeface="Arial" pitchFamily="34" charset="0"/>
                </a:rPr>
                <a:t>Konst</a:t>
              </a:r>
              <a:r>
                <a:rPr kumimoji="0" lang="en-US" altLang="ko-KR" sz="15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rial" pitchFamily="34" charset="0"/>
                </a:rPr>
                <a:t> published his theory of cryptographic secured chains, plus ideas for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5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rial" pitchFamily="34" charset="0"/>
                </a:rPr>
                <a:t>implementation </a:t>
              </a:r>
              <a:endParaRPr kumimoji="0" lang="ko-KR" altLang="en-US" sz="1500" b="0" i="0" u="none" strike="noStrike" kern="1200" cap="none" spc="0" normalizeH="0" baseline="0" noProof="0" dirty="0">
                <a:ln>
                  <a:noFill/>
                </a:ln>
                <a:effectLst/>
                <a:uLnTx/>
                <a:uFillTx/>
                <a:latin typeface="Verdana" panose="020B0604030504040204" pitchFamily="34" charset="0"/>
                <a:ea typeface="Arial Unicode MS"/>
                <a:cs typeface="Arial" pitchFamily="34" charset="0"/>
              </a:endParaRPr>
            </a:p>
          </p:txBody>
        </p:sp>
        <p:sp>
          <p:nvSpPr>
            <p:cNvPr id="72" name="TextBox 71">
              <a:extLst>
                <a:ext uri="{FF2B5EF4-FFF2-40B4-BE49-F238E27FC236}">
                  <a16:creationId xmlns:a16="http://schemas.microsoft.com/office/drawing/2014/main" id="{97B51C02-00F0-4D05-A289-4A8A764529B2}"/>
                </a:ext>
              </a:extLst>
            </p:cNvPr>
            <p:cNvSpPr txBox="1"/>
            <p:nvPr/>
          </p:nvSpPr>
          <p:spPr>
            <a:xfrm>
              <a:off x="3008571" y="4124637"/>
              <a:ext cx="1870812" cy="3231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500" b="1" i="0" u="none" strike="noStrike" kern="1200" cap="none" spc="0" normalizeH="0" baseline="0" noProof="0" dirty="0">
                  <a:ln>
                    <a:noFill/>
                  </a:ln>
                  <a:solidFill>
                    <a:prstClr val="black">
                      <a:lumMod val="75000"/>
                      <a:lumOff val="25000"/>
                    </a:prstClr>
                  </a:solidFill>
                  <a:effectLst/>
                  <a:uLnTx/>
                  <a:uFillTx/>
                  <a:latin typeface="Verdana" panose="020B0604030504040204" pitchFamily="34" charset="0"/>
                  <a:ea typeface="Verdana" panose="020B0604030504040204" pitchFamily="34" charset="0"/>
                  <a:cs typeface="Arial" pitchFamily="34" charset="0"/>
                </a:rPr>
                <a:t>Phase 2</a:t>
              </a:r>
              <a:endParaRPr kumimoji="0" lang="ko-KR" altLang="en-US" sz="1500" b="1" i="0" u="none" strike="noStrike" kern="1200" cap="none" spc="0" normalizeH="0" baseline="0" noProof="0" dirty="0">
                <a:ln>
                  <a:noFill/>
                </a:ln>
                <a:solidFill>
                  <a:prstClr val="black">
                    <a:lumMod val="75000"/>
                    <a:lumOff val="25000"/>
                  </a:prstClr>
                </a:solidFill>
                <a:effectLst/>
                <a:uLnTx/>
                <a:uFillTx/>
                <a:latin typeface="Verdana" panose="020B0604030504040204" pitchFamily="34" charset="0"/>
                <a:ea typeface="Arial Unicode MS"/>
                <a:cs typeface="Arial" pitchFamily="34" charset="0"/>
              </a:endParaRPr>
            </a:p>
          </p:txBody>
        </p:sp>
      </p:grpSp>
      <p:grpSp>
        <p:nvGrpSpPr>
          <p:cNvPr id="73" name="Group 72">
            <a:extLst>
              <a:ext uri="{FF2B5EF4-FFF2-40B4-BE49-F238E27FC236}">
                <a16:creationId xmlns:a16="http://schemas.microsoft.com/office/drawing/2014/main" id="{CFB42590-2E0E-49B9-8B35-E8A00C2F3124}"/>
              </a:ext>
            </a:extLst>
          </p:cNvPr>
          <p:cNvGrpSpPr/>
          <p:nvPr/>
        </p:nvGrpSpPr>
        <p:grpSpPr>
          <a:xfrm>
            <a:off x="5440842" y="3683263"/>
            <a:ext cx="1713876" cy="2777660"/>
            <a:chOff x="3017859" y="4183310"/>
            <a:chExt cx="1995952" cy="2777660"/>
          </a:xfrm>
        </p:grpSpPr>
        <p:sp>
          <p:nvSpPr>
            <p:cNvPr id="74" name="TextBox 73">
              <a:extLst>
                <a:ext uri="{FF2B5EF4-FFF2-40B4-BE49-F238E27FC236}">
                  <a16:creationId xmlns:a16="http://schemas.microsoft.com/office/drawing/2014/main" id="{4BB4166E-32F1-41CA-9B23-D5F48ADFABF1}"/>
                </a:ext>
              </a:extLst>
            </p:cNvPr>
            <p:cNvSpPr txBox="1"/>
            <p:nvPr/>
          </p:nvSpPr>
          <p:spPr>
            <a:xfrm>
              <a:off x="3021856" y="4560313"/>
              <a:ext cx="1991955" cy="240065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5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rial" pitchFamily="34" charset="0"/>
                </a:rPr>
                <a:t>Developer(s) working under the pseudonym Satoshi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5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rial" pitchFamily="34" charset="0"/>
                </a:rPr>
                <a:t>Nakamoto released a white paper establishing the model for a </a:t>
              </a:r>
              <a:r>
                <a:rPr kumimoji="0" lang="en-US" altLang="ko-KR" sz="1500" b="0" i="0" u="none" strike="noStrike" kern="1200" cap="none" spc="0" normalizeH="0" baseline="0" noProof="0" dirty="0" err="1">
                  <a:ln>
                    <a:noFill/>
                  </a:ln>
                  <a:effectLst/>
                  <a:uLnTx/>
                  <a:uFillTx/>
                  <a:latin typeface="Verdana" panose="020B0604030504040204" pitchFamily="34" charset="0"/>
                  <a:ea typeface="Verdana" panose="020B0604030504040204" pitchFamily="34" charset="0"/>
                  <a:cs typeface="Arial" pitchFamily="34" charset="0"/>
                </a:rPr>
                <a:t>blockchain</a:t>
              </a:r>
              <a:endParaRPr kumimoji="0" lang="ko-KR" altLang="en-US" sz="1500" b="0" i="0" u="none" strike="noStrike" kern="1200" cap="none" spc="0" normalizeH="0" baseline="0" noProof="0" dirty="0">
                <a:ln>
                  <a:noFill/>
                </a:ln>
                <a:effectLst/>
                <a:uLnTx/>
                <a:uFillTx/>
                <a:latin typeface="Verdana" panose="020B0604030504040204" pitchFamily="34" charset="0"/>
                <a:ea typeface="Arial Unicode MS"/>
                <a:cs typeface="Arial" pitchFamily="34" charset="0"/>
              </a:endParaRPr>
            </a:p>
          </p:txBody>
        </p:sp>
        <p:sp>
          <p:nvSpPr>
            <p:cNvPr id="75" name="TextBox 74">
              <a:extLst>
                <a:ext uri="{FF2B5EF4-FFF2-40B4-BE49-F238E27FC236}">
                  <a16:creationId xmlns:a16="http://schemas.microsoft.com/office/drawing/2014/main" id="{3115A817-C831-4EAA-9CAD-E6CAD114C242}"/>
                </a:ext>
              </a:extLst>
            </p:cNvPr>
            <p:cNvSpPr txBox="1"/>
            <p:nvPr/>
          </p:nvSpPr>
          <p:spPr>
            <a:xfrm>
              <a:off x="3017859" y="4183310"/>
              <a:ext cx="1870812" cy="3231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500" b="1" i="0" u="none" strike="noStrike" kern="1200" cap="none" spc="0" normalizeH="0" baseline="0" noProof="0" dirty="0">
                  <a:ln>
                    <a:noFill/>
                  </a:ln>
                  <a:solidFill>
                    <a:prstClr val="black">
                      <a:lumMod val="75000"/>
                      <a:lumOff val="25000"/>
                    </a:prstClr>
                  </a:solidFill>
                  <a:effectLst/>
                  <a:uLnTx/>
                  <a:uFillTx/>
                  <a:latin typeface="Verdana" panose="020B0604030504040204" pitchFamily="34" charset="0"/>
                  <a:ea typeface="Verdana" panose="020B0604030504040204" pitchFamily="34" charset="0"/>
                  <a:cs typeface="Arial" pitchFamily="34" charset="0"/>
                </a:rPr>
                <a:t>Phase 2</a:t>
              </a:r>
              <a:endParaRPr kumimoji="0" lang="ko-KR" altLang="en-US" sz="1500" b="1" i="0" u="none" strike="noStrike" kern="1200" cap="none" spc="0" normalizeH="0" baseline="0" noProof="0" dirty="0">
                <a:ln>
                  <a:noFill/>
                </a:ln>
                <a:solidFill>
                  <a:prstClr val="black">
                    <a:lumMod val="75000"/>
                    <a:lumOff val="25000"/>
                  </a:prstClr>
                </a:solidFill>
                <a:effectLst/>
                <a:uLnTx/>
                <a:uFillTx/>
                <a:latin typeface="Verdana" panose="020B0604030504040204" pitchFamily="34" charset="0"/>
                <a:ea typeface="Arial Unicode MS"/>
                <a:cs typeface="Arial" pitchFamily="34" charset="0"/>
              </a:endParaRPr>
            </a:p>
          </p:txBody>
        </p:sp>
      </p:grpSp>
      <p:grpSp>
        <p:nvGrpSpPr>
          <p:cNvPr id="76" name="Group 75">
            <a:extLst>
              <a:ext uri="{FF2B5EF4-FFF2-40B4-BE49-F238E27FC236}">
                <a16:creationId xmlns:a16="http://schemas.microsoft.com/office/drawing/2014/main" id="{BB56C620-54F2-4BA0-8F8C-F90A5292BE71}"/>
              </a:ext>
            </a:extLst>
          </p:cNvPr>
          <p:cNvGrpSpPr/>
          <p:nvPr/>
        </p:nvGrpSpPr>
        <p:grpSpPr>
          <a:xfrm>
            <a:off x="7084861" y="3683263"/>
            <a:ext cx="1623626" cy="2546828"/>
            <a:chOff x="3017859" y="4183310"/>
            <a:chExt cx="1890849" cy="2546828"/>
          </a:xfrm>
        </p:grpSpPr>
        <p:sp>
          <p:nvSpPr>
            <p:cNvPr id="77" name="TextBox 76">
              <a:extLst>
                <a:ext uri="{FF2B5EF4-FFF2-40B4-BE49-F238E27FC236}">
                  <a16:creationId xmlns:a16="http://schemas.microsoft.com/office/drawing/2014/main" id="{0ADE09AF-C182-44CD-A1D7-41908E95F1A7}"/>
                </a:ext>
              </a:extLst>
            </p:cNvPr>
            <p:cNvSpPr txBox="1"/>
            <p:nvPr/>
          </p:nvSpPr>
          <p:spPr>
            <a:xfrm>
              <a:off x="3021856" y="4560313"/>
              <a:ext cx="1886852" cy="216982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5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rial" pitchFamily="34" charset="0"/>
                </a:rPr>
                <a:t>Nakamoto implemented the first </a:t>
              </a:r>
              <a:r>
                <a:rPr kumimoji="0" lang="en-US" altLang="ko-KR" sz="1500" b="0" i="0" u="none" strike="noStrike" kern="1200" cap="none" spc="0" normalizeH="0" baseline="0" noProof="0" dirty="0" err="1">
                  <a:ln>
                    <a:noFill/>
                  </a:ln>
                  <a:effectLst/>
                  <a:uLnTx/>
                  <a:uFillTx/>
                  <a:latin typeface="Verdana" panose="020B0604030504040204" pitchFamily="34" charset="0"/>
                  <a:ea typeface="Verdana" panose="020B0604030504040204" pitchFamily="34" charset="0"/>
                  <a:cs typeface="Arial" pitchFamily="34" charset="0"/>
                </a:rPr>
                <a:t>blockchain</a:t>
              </a:r>
              <a:r>
                <a:rPr kumimoji="0" lang="en-US" altLang="ko-KR" sz="15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rial" pitchFamily="34" charset="0"/>
                </a:rPr>
                <a:t> as the public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5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rial" pitchFamily="34" charset="0"/>
                </a:rPr>
                <a:t>ledger for transactions made using bitcoin.</a:t>
              </a:r>
              <a:endParaRPr kumimoji="0" lang="ko-KR" altLang="en-US" sz="1500" b="0" i="0" u="none" strike="noStrike" kern="1200" cap="none" spc="0" normalizeH="0" baseline="0" noProof="0" dirty="0">
                <a:ln>
                  <a:noFill/>
                </a:ln>
                <a:effectLst/>
                <a:uLnTx/>
                <a:uFillTx/>
                <a:latin typeface="Verdana" panose="020B0604030504040204" pitchFamily="34" charset="0"/>
                <a:ea typeface="Arial Unicode MS"/>
                <a:cs typeface="Arial" pitchFamily="34" charset="0"/>
              </a:endParaRPr>
            </a:p>
          </p:txBody>
        </p:sp>
        <p:sp>
          <p:nvSpPr>
            <p:cNvPr id="78" name="TextBox 77">
              <a:extLst>
                <a:ext uri="{FF2B5EF4-FFF2-40B4-BE49-F238E27FC236}">
                  <a16:creationId xmlns:a16="http://schemas.microsoft.com/office/drawing/2014/main" id="{4AA136EB-0E41-45E0-8FF5-A9210E835DF3}"/>
                </a:ext>
              </a:extLst>
            </p:cNvPr>
            <p:cNvSpPr txBox="1"/>
            <p:nvPr/>
          </p:nvSpPr>
          <p:spPr>
            <a:xfrm>
              <a:off x="3017859" y="4183310"/>
              <a:ext cx="1870812" cy="3231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500" b="1" i="0" u="none" strike="noStrike" kern="1200" cap="none" spc="0" normalizeH="0" baseline="0" noProof="0" dirty="0">
                  <a:ln>
                    <a:noFill/>
                  </a:ln>
                  <a:solidFill>
                    <a:prstClr val="black">
                      <a:lumMod val="75000"/>
                      <a:lumOff val="25000"/>
                    </a:prstClr>
                  </a:solidFill>
                  <a:effectLst/>
                  <a:uLnTx/>
                  <a:uFillTx/>
                  <a:latin typeface="Verdana" panose="020B0604030504040204" pitchFamily="34" charset="0"/>
                  <a:ea typeface="Verdana" panose="020B0604030504040204" pitchFamily="34" charset="0"/>
                  <a:cs typeface="Arial" pitchFamily="34" charset="0"/>
                </a:rPr>
                <a:t>Phase 2</a:t>
              </a:r>
              <a:endParaRPr kumimoji="0" lang="ko-KR" altLang="en-US" sz="1500" b="1" i="0" u="none" strike="noStrike" kern="1200" cap="none" spc="0" normalizeH="0" baseline="0" noProof="0" dirty="0">
                <a:ln>
                  <a:noFill/>
                </a:ln>
                <a:solidFill>
                  <a:prstClr val="black">
                    <a:lumMod val="75000"/>
                    <a:lumOff val="25000"/>
                  </a:prstClr>
                </a:solidFill>
                <a:effectLst/>
                <a:uLnTx/>
                <a:uFillTx/>
                <a:latin typeface="Verdana" panose="020B0604030504040204" pitchFamily="34" charset="0"/>
                <a:ea typeface="Arial Unicode MS"/>
                <a:cs typeface="Arial" pitchFamily="34" charset="0"/>
              </a:endParaRPr>
            </a:p>
          </p:txBody>
        </p:sp>
      </p:grpSp>
      <p:sp>
        <p:nvSpPr>
          <p:cNvPr id="79" name="Rectangle: Rounded Corners 78">
            <a:extLst>
              <a:ext uri="{FF2B5EF4-FFF2-40B4-BE49-F238E27FC236}">
                <a16:creationId xmlns:a16="http://schemas.microsoft.com/office/drawing/2014/main" id="{0DD36C0A-8C3A-4CE4-A6C6-D29925D086FB}"/>
              </a:ext>
            </a:extLst>
          </p:cNvPr>
          <p:cNvSpPr/>
          <p:nvPr/>
        </p:nvSpPr>
        <p:spPr>
          <a:xfrm>
            <a:off x="8785482" y="2207254"/>
            <a:ext cx="1144545" cy="1060034"/>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6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charset="0"/>
              </a:rPr>
              <a:t>2014</a:t>
            </a:r>
            <a:endParaRPr kumimoji="0" lang="en-US" sz="16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80" name="Rectangle: Rounded Corners 79">
            <a:extLst>
              <a:ext uri="{FF2B5EF4-FFF2-40B4-BE49-F238E27FC236}">
                <a16:creationId xmlns:a16="http://schemas.microsoft.com/office/drawing/2014/main" id="{EEA50BF9-297A-4FBF-B4D1-EFAF8ACD9998}"/>
              </a:ext>
            </a:extLst>
          </p:cNvPr>
          <p:cNvSpPr/>
          <p:nvPr/>
        </p:nvSpPr>
        <p:spPr>
          <a:xfrm>
            <a:off x="10525690" y="2155538"/>
            <a:ext cx="1144545" cy="1060034"/>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6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Arial" charset="0"/>
              </a:rPr>
              <a:t>2018-</a:t>
            </a:r>
            <a:endParaRPr kumimoji="0" lang="en-US" sz="16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grpSp>
        <p:nvGrpSpPr>
          <p:cNvPr id="85" name="Group 84">
            <a:extLst>
              <a:ext uri="{FF2B5EF4-FFF2-40B4-BE49-F238E27FC236}">
                <a16:creationId xmlns:a16="http://schemas.microsoft.com/office/drawing/2014/main" id="{DD14A2A5-777B-44A3-B40D-5835FE5384E6}"/>
              </a:ext>
            </a:extLst>
          </p:cNvPr>
          <p:cNvGrpSpPr/>
          <p:nvPr/>
        </p:nvGrpSpPr>
        <p:grpSpPr>
          <a:xfrm>
            <a:off x="8280979" y="2396072"/>
            <a:ext cx="586797" cy="436028"/>
            <a:chOff x="2906464" y="3248298"/>
            <a:chExt cx="1886168" cy="564662"/>
          </a:xfrm>
        </p:grpSpPr>
        <p:sp>
          <p:nvSpPr>
            <p:cNvPr id="86" name="Freeform: Shape 85">
              <a:extLst>
                <a:ext uri="{FF2B5EF4-FFF2-40B4-BE49-F238E27FC236}">
                  <a16:creationId xmlns:a16="http://schemas.microsoft.com/office/drawing/2014/main" id="{7A785A8B-2469-48AE-AC8B-974297A45C73}"/>
                </a:ext>
              </a:extLst>
            </p:cNvPr>
            <p:cNvSpPr/>
            <p:nvPr/>
          </p:nvSpPr>
          <p:spPr>
            <a:xfrm>
              <a:off x="3418473" y="3248298"/>
              <a:ext cx="862149" cy="564662"/>
            </a:xfrm>
            <a:custGeom>
              <a:avLst/>
              <a:gdLst>
                <a:gd name="connsiteX0" fmla="*/ 288530 w 862149"/>
                <a:gd name="connsiteY0" fmla="*/ 155674 h 564662"/>
                <a:gd name="connsiteX1" fmla="*/ 161872 w 862149"/>
                <a:gd name="connsiteY1" fmla="*/ 282332 h 564662"/>
                <a:gd name="connsiteX2" fmla="*/ 288530 w 862149"/>
                <a:gd name="connsiteY2" fmla="*/ 408990 h 564662"/>
                <a:gd name="connsiteX3" fmla="*/ 573620 w 862149"/>
                <a:gd name="connsiteY3" fmla="*/ 408990 h 564662"/>
                <a:gd name="connsiteX4" fmla="*/ 700278 w 862149"/>
                <a:gd name="connsiteY4" fmla="*/ 282332 h 564662"/>
                <a:gd name="connsiteX5" fmla="*/ 573620 w 862149"/>
                <a:gd name="connsiteY5" fmla="*/ 155674 h 564662"/>
                <a:gd name="connsiteX6" fmla="*/ 282331 w 862149"/>
                <a:gd name="connsiteY6" fmla="*/ 0 h 564662"/>
                <a:gd name="connsiteX7" fmla="*/ 579818 w 862149"/>
                <a:gd name="connsiteY7" fmla="*/ 0 h 564662"/>
                <a:gd name="connsiteX8" fmla="*/ 862149 w 862149"/>
                <a:gd name="connsiteY8" fmla="*/ 282331 h 564662"/>
                <a:gd name="connsiteX9" fmla="*/ 579818 w 862149"/>
                <a:gd name="connsiteY9" fmla="*/ 564662 h 564662"/>
                <a:gd name="connsiteX10" fmla="*/ 282331 w 862149"/>
                <a:gd name="connsiteY10" fmla="*/ 564662 h 564662"/>
                <a:gd name="connsiteX11" fmla="*/ 0 w 862149"/>
                <a:gd name="connsiteY11" fmla="*/ 282331 h 564662"/>
                <a:gd name="connsiteX12" fmla="*/ 282331 w 862149"/>
                <a:gd name="connsiteY12" fmla="*/ 0 h 564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62149" h="564662">
                  <a:moveTo>
                    <a:pt x="288530" y="155674"/>
                  </a:moveTo>
                  <a:cubicBezTo>
                    <a:pt x="218579" y="155674"/>
                    <a:pt x="161872" y="212381"/>
                    <a:pt x="161872" y="282332"/>
                  </a:cubicBezTo>
                  <a:cubicBezTo>
                    <a:pt x="161872" y="352283"/>
                    <a:pt x="218579" y="408990"/>
                    <a:pt x="288530" y="408990"/>
                  </a:cubicBezTo>
                  <a:lnTo>
                    <a:pt x="573620" y="408990"/>
                  </a:lnTo>
                  <a:cubicBezTo>
                    <a:pt x="643571" y="408990"/>
                    <a:pt x="700278" y="352283"/>
                    <a:pt x="700278" y="282332"/>
                  </a:cubicBezTo>
                  <a:cubicBezTo>
                    <a:pt x="700278" y="212381"/>
                    <a:pt x="643571" y="155674"/>
                    <a:pt x="573620" y="155674"/>
                  </a:cubicBezTo>
                  <a:close/>
                  <a:moveTo>
                    <a:pt x="282331" y="0"/>
                  </a:moveTo>
                  <a:lnTo>
                    <a:pt x="579818" y="0"/>
                  </a:lnTo>
                  <a:cubicBezTo>
                    <a:pt x="735745" y="0"/>
                    <a:pt x="862149" y="126404"/>
                    <a:pt x="862149" y="282331"/>
                  </a:cubicBezTo>
                  <a:cubicBezTo>
                    <a:pt x="862149" y="438258"/>
                    <a:pt x="735745" y="564662"/>
                    <a:pt x="579818" y="564662"/>
                  </a:cubicBezTo>
                  <a:lnTo>
                    <a:pt x="282331" y="564662"/>
                  </a:lnTo>
                  <a:cubicBezTo>
                    <a:pt x="126404" y="564662"/>
                    <a:pt x="0" y="438258"/>
                    <a:pt x="0" y="282331"/>
                  </a:cubicBezTo>
                  <a:cubicBezTo>
                    <a:pt x="0" y="126404"/>
                    <a:pt x="126404" y="0"/>
                    <a:pt x="282331" y="0"/>
                  </a:cubicBezTo>
                  <a:close/>
                </a:path>
              </a:pathLst>
            </a:custGeom>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87" name="Rectangle: Rounded Corners 86">
              <a:extLst>
                <a:ext uri="{FF2B5EF4-FFF2-40B4-BE49-F238E27FC236}">
                  <a16:creationId xmlns:a16="http://schemas.microsoft.com/office/drawing/2014/main" id="{C6BCB268-B518-4378-BD78-CB1D5A94997C}"/>
                </a:ext>
              </a:extLst>
            </p:cNvPr>
            <p:cNvSpPr/>
            <p:nvPr/>
          </p:nvSpPr>
          <p:spPr>
            <a:xfrm>
              <a:off x="3930483" y="3443169"/>
              <a:ext cx="862149" cy="167932"/>
            </a:xfrm>
            <a:prstGeom prst="roundRect">
              <a:avLst>
                <a:gd name="adj" fmla="val 50000"/>
              </a:avLst>
            </a:pr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88" name="Rectangle: Rounded Corners 87">
              <a:extLst>
                <a:ext uri="{FF2B5EF4-FFF2-40B4-BE49-F238E27FC236}">
                  <a16:creationId xmlns:a16="http://schemas.microsoft.com/office/drawing/2014/main" id="{C7A8D2E3-E893-41A4-9881-88DBFE43883C}"/>
                </a:ext>
              </a:extLst>
            </p:cNvPr>
            <p:cNvSpPr/>
            <p:nvPr/>
          </p:nvSpPr>
          <p:spPr>
            <a:xfrm>
              <a:off x="2906464" y="3446663"/>
              <a:ext cx="862147" cy="167932"/>
            </a:xfrm>
            <a:prstGeom prst="roundRect">
              <a:avLst>
                <a:gd name="adj" fmla="val 50000"/>
              </a:avLst>
            </a:pr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grpSp>
      <p:grpSp>
        <p:nvGrpSpPr>
          <p:cNvPr id="89" name="Group 88">
            <a:extLst>
              <a:ext uri="{FF2B5EF4-FFF2-40B4-BE49-F238E27FC236}">
                <a16:creationId xmlns:a16="http://schemas.microsoft.com/office/drawing/2014/main" id="{971B495B-CF01-41FD-BDB4-2DAF629A3B2E}"/>
              </a:ext>
            </a:extLst>
          </p:cNvPr>
          <p:cNvGrpSpPr/>
          <p:nvPr/>
        </p:nvGrpSpPr>
        <p:grpSpPr>
          <a:xfrm>
            <a:off x="9934460" y="2464843"/>
            <a:ext cx="586797" cy="436028"/>
            <a:chOff x="2906464" y="3248298"/>
            <a:chExt cx="1886168" cy="564662"/>
          </a:xfrm>
        </p:grpSpPr>
        <p:sp>
          <p:nvSpPr>
            <p:cNvPr id="90" name="Freeform: Shape 89">
              <a:extLst>
                <a:ext uri="{FF2B5EF4-FFF2-40B4-BE49-F238E27FC236}">
                  <a16:creationId xmlns:a16="http://schemas.microsoft.com/office/drawing/2014/main" id="{BBD4BE9C-104B-4881-B4B8-655CEA83CE24}"/>
                </a:ext>
              </a:extLst>
            </p:cNvPr>
            <p:cNvSpPr/>
            <p:nvPr/>
          </p:nvSpPr>
          <p:spPr>
            <a:xfrm>
              <a:off x="3418473" y="3248298"/>
              <a:ext cx="862149" cy="564662"/>
            </a:xfrm>
            <a:custGeom>
              <a:avLst/>
              <a:gdLst>
                <a:gd name="connsiteX0" fmla="*/ 288530 w 862149"/>
                <a:gd name="connsiteY0" fmla="*/ 155674 h 564662"/>
                <a:gd name="connsiteX1" fmla="*/ 161872 w 862149"/>
                <a:gd name="connsiteY1" fmla="*/ 282332 h 564662"/>
                <a:gd name="connsiteX2" fmla="*/ 288530 w 862149"/>
                <a:gd name="connsiteY2" fmla="*/ 408990 h 564662"/>
                <a:gd name="connsiteX3" fmla="*/ 573620 w 862149"/>
                <a:gd name="connsiteY3" fmla="*/ 408990 h 564662"/>
                <a:gd name="connsiteX4" fmla="*/ 700278 w 862149"/>
                <a:gd name="connsiteY4" fmla="*/ 282332 h 564662"/>
                <a:gd name="connsiteX5" fmla="*/ 573620 w 862149"/>
                <a:gd name="connsiteY5" fmla="*/ 155674 h 564662"/>
                <a:gd name="connsiteX6" fmla="*/ 282331 w 862149"/>
                <a:gd name="connsiteY6" fmla="*/ 0 h 564662"/>
                <a:gd name="connsiteX7" fmla="*/ 579818 w 862149"/>
                <a:gd name="connsiteY7" fmla="*/ 0 h 564662"/>
                <a:gd name="connsiteX8" fmla="*/ 862149 w 862149"/>
                <a:gd name="connsiteY8" fmla="*/ 282331 h 564662"/>
                <a:gd name="connsiteX9" fmla="*/ 579818 w 862149"/>
                <a:gd name="connsiteY9" fmla="*/ 564662 h 564662"/>
                <a:gd name="connsiteX10" fmla="*/ 282331 w 862149"/>
                <a:gd name="connsiteY10" fmla="*/ 564662 h 564662"/>
                <a:gd name="connsiteX11" fmla="*/ 0 w 862149"/>
                <a:gd name="connsiteY11" fmla="*/ 282331 h 564662"/>
                <a:gd name="connsiteX12" fmla="*/ 282331 w 862149"/>
                <a:gd name="connsiteY12" fmla="*/ 0 h 564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62149" h="564662">
                  <a:moveTo>
                    <a:pt x="288530" y="155674"/>
                  </a:moveTo>
                  <a:cubicBezTo>
                    <a:pt x="218579" y="155674"/>
                    <a:pt x="161872" y="212381"/>
                    <a:pt x="161872" y="282332"/>
                  </a:cubicBezTo>
                  <a:cubicBezTo>
                    <a:pt x="161872" y="352283"/>
                    <a:pt x="218579" y="408990"/>
                    <a:pt x="288530" y="408990"/>
                  </a:cubicBezTo>
                  <a:lnTo>
                    <a:pt x="573620" y="408990"/>
                  </a:lnTo>
                  <a:cubicBezTo>
                    <a:pt x="643571" y="408990"/>
                    <a:pt x="700278" y="352283"/>
                    <a:pt x="700278" y="282332"/>
                  </a:cubicBezTo>
                  <a:cubicBezTo>
                    <a:pt x="700278" y="212381"/>
                    <a:pt x="643571" y="155674"/>
                    <a:pt x="573620" y="155674"/>
                  </a:cubicBezTo>
                  <a:close/>
                  <a:moveTo>
                    <a:pt x="282331" y="0"/>
                  </a:moveTo>
                  <a:lnTo>
                    <a:pt x="579818" y="0"/>
                  </a:lnTo>
                  <a:cubicBezTo>
                    <a:pt x="735745" y="0"/>
                    <a:pt x="862149" y="126404"/>
                    <a:pt x="862149" y="282331"/>
                  </a:cubicBezTo>
                  <a:cubicBezTo>
                    <a:pt x="862149" y="438258"/>
                    <a:pt x="735745" y="564662"/>
                    <a:pt x="579818" y="564662"/>
                  </a:cubicBezTo>
                  <a:lnTo>
                    <a:pt x="282331" y="564662"/>
                  </a:lnTo>
                  <a:cubicBezTo>
                    <a:pt x="126404" y="564662"/>
                    <a:pt x="0" y="438258"/>
                    <a:pt x="0" y="282331"/>
                  </a:cubicBezTo>
                  <a:cubicBezTo>
                    <a:pt x="0" y="126404"/>
                    <a:pt x="126404" y="0"/>
                    <a:pt x="282331" y="0"/>
                  </a:cubicBezTo>
                  <a:close/>
                </a:path>
              </a:pathLst>
            </a:custGeom>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91" name="Rectangle: Rounded Corners 90">
              <a:extLst>
                <a:ext uri="{FF2B5EF4-FFF2-40B4-BE49-F238E27FC236}">
                  <a16:creationId xmlns:a16="http://schemas.microsoft.com/office/drawing/2014/main" id="{BFA00729-4324-4651-88A1-2F832D39C621}"/>
                </a:ext>
              </a:extLst>
            </p:cNvPr>
            <p:cNvSpPr/>
            <p:nvPr/>
          </p:nvSpPr>
          <p:spPr>
            <a:xfrm>
              <a:off x="3930483" y="3443169"/>
              <a:ext cx="862149" cy="167932"/>
            </a:xfrm>
            <a:prstGeom prst="roundRect">
              <a:avLst>
                <a:gd name="adj" fmla="val 50000"/>
              </a:avLst>
            </a:pr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92" name="Rectangle: Rounded Corners 91">
              <a:extLst>
                <a:ext uri="{FF2B5EF4-FFF2-40B4-BE49-F238E27FC236}">
                  <a16:creationId xmlns:a16="http://schemas.microsoft.com/office/drawing/2014/main" id="{75853950-6B75-4234-9814-0E024129BBFD}"/>
                </a:ext>
              </a:extLst>
            </p:cNvPr>
            <p:cNvSpPr/>
            <p:nvPr/>
          </p:nvSpPr>
          <p:spPr>
            <a:xfrm>
              <a:off x="2906464" y="3446663"/>
              <a:ext cx="862147" cy="167932"/>
            </a:xfrm>
            <a:prstGeom prst="roundRect">
              <a:avLst>
                <a:gd name="adj" fmla="val 50000"/>
              </a:avLst>
            </a:prstGeom>
            <a:solidFill>
              <a:schemeClr val="accent4"/>
            </a:solid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grpSp>
      <p:grpSp>
        <p:nvGrpSpPr>
          <p:cNvPr id="94" name="Group 93">
            <a:extLst>
              <a:ext uri="{FF2B5EF4-FFF2-40B4-BE49-F238E27FC236}">
                <a16:creationId xmlns:a16="http://schemas.microsoft.com/office/drawing/2014/main" id="{32F060D2-EDEE-4E5F-B505-76D4DC4E2B01}"/>
              </a:ext>
            </a:extLst>
          </p:cNvPr>
          <p:cNvGrpSpPr/>
          <p:nvPr/>
        </p:nvGrpSpPr>
        <p:grpSpPr>
          <a:xfrm>
            <a:off x="8540210" y="3686842"/>
            <a:ext cx="1821759" cy="3185487"/>
            <a:chOff x="3021855" y="4155922"/>
            <a:chExt cx="2121592" cy="3185487"/>
          </a:xfrm>
        </p:grpSpPr>
        <p:sp>
          <p:nvSpPr>
            <p:cNvPr id="95" name="TextBox 94">
              <a:extLst>
                <a:ext uri="{FF2B5EF4-FFF2-40B4-BE49-F238E27FC236}">
                  <a16:creationId xmlns:a16="http://schemas.microsoft.com/office/drawing/2014/main" id="{6817F062-CFB0-473B-8653-21DB2B4DD0D7}"/>
                </a:ext>
              </a:extLst>
            </p:cNvPr>
            <p:cNvSpPr txBox="1"/>
            <p:nvPr/>
          </p:nvSpPr>
          <p:spPr>
            <a:xfrm>
              <a:off x="3021855" y="4479087"/>
              <a:ext cx="2121592" cy="286232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5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rial" pitchFamily="34" charset="0"/>
                </a:rPr>
                <a:t>Blockchain technology is separated from the currency and its potential for other financial,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5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rial" pitchFamily="34" charset="0"/>
                </a:rPr>
                <a:t>inter-organizational transactions are explored. Blockchain 2.0 is born</a:t>
              </a:r>
              <a:endParaRPr kumimoji="0" lang="ko-KR" altLang="en-US" sz="1500" b="0" i="0" u="none" strike="noStrike" kern="1200" cap="none" spc="0" normalizeH="0" baseline="0" noProof="0" dirty="0">
                <a:ln>
                  <a:noFill/>
                </a:ln>
                <a:effectLst/>
                <a:uLnTx/>
                <a:uFillTx/>
                <a:latin typeface="Verdana" panose="020B0604030504040204" pitchFamily="34" charset="0"/>
                <a:ea typeface="Arial Unicode MS"/>
                <a:cs typeface="Arial" pitchFamily="34" charset="0"/>
              </a:endParaRPr>
            </a:p>
          </p:txBody>
        </p:sp>
        <p:sp>
          <p:nvSpPr>
            <p:cNvPr id="96" name="TextBox 95">
              <a:extLst>
                <a:ext uri="{FF2B5EF4-FFF2-40B4-BE49-F238E27FC236}">
                  <a16:creationId xmlns:a16="http://schemas.microsoft.com/office/drawing/2014/main" id="{1CEC4611-5103-4754-BDF7-5BBAC9A44350}"/>
                </a:ext>
              </a:extLst>
            </p:cNvPr>
            <p:cNvSpPr txBox="1"/>
            <p:nvPr/>
          </p:nvSpPr>
          <p:spPr>
            <a:xfrm>
              <a:off x="3116453" y="4155922"/>
              <a:ext cx="1870812" cy="3231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500" b="1" i="0" u="none" strike="noStrike" kern="1200" cap="none" spc="0" normalizeH="0" baseline="0" noProof="0" dirty="0">
                  <a:ln>
                    <a:noFill/>
                  </a:ln>
                  <a:solidFill>
                    <a:prstClr val="black">
                      <a:lumMod val="75000"/>
                      <a:lumOff val="25000"/>
                    </a:prstClr>
                  </a:solidFill>
                  <a:effectLst/>
                  <a:uLnTx/>
                  <a:uFillTx/>
                  <a:latin typeface="Verdana" panose="020B0604030504040204" pitchFamily="34" charset="0"/>
                  <a:ea typeface="Verdana" panose="020B0604030504040204" pitchFamily="34" charset="0"/>
                  <a:cs typeface="Arial" pitchFamily="34" charset="0"/>
                </a:rPr>
                <a:t>Phase 2</a:t>
              </a:r>
              <a:endParaRPr kumimoji="0" lang="ko-KR" altLang="en-US" sz="1500" b="1" i="0" u="none" strike="noStrike" kern="1200" cap="none" spc="0" normalizeH="0" baseline="0" noProof="0" dirty="0">
                <a:ln>
                  <a:noFill/>
                </a:ln>
                <a:solidFill>
                  <a:prstClr val="black">
                    <a:lumMod val="75000"/>
                    <a:lumOff val="25000"/>
                  </a:prstClr>
                </a:solidFill>
                <a:effectLst/>
                <a:uLnTx/>
                <a:uFillTx/>
                <a:latin typeface="Verdana" panose="020B0604030504040204" pitchFamily="34" charset="0"/>
                <a:ea typeface="Arial Unicode MS"/>
                <a:cs typeface="Arial" pitchFamily="34" charset="0"/>
              </a:endParaRPr>
            </a:p>
          </p:txBody>
        </p:sp>
      </p:grpSp>
      <p:grpSp>
        <p:nvGrpSpPr>
          <p:cNvPr id="97" name="Group 96">
            <a:extLst>
              <a:ext uri="{FF2B5EF4-FFF2-40B4-BE49-F238E27FC236}">
                <a16:creationId xmlns:a16="http://schemas.microsoft.com/office/drawing/2014/main" id="{FF0BF145-A2CB-4899-9510-A1621BC48313}"/>
              </a:ext>
            </a:extLst>
          </p:cNvPr>
          <p:cNvGrpSpPr/>
          <p:nvPr/>
        </p:nvGrpSpPr>
        <p:grpSpPr>
          <a:xfrm>
            <a:off x="10185740" y="3686842"/>
            <a:ext cx="1690924" cy="1189221"/>
            <a:chOff x="2939485" y="4155922"/>
            <a:chExt cx="1969223" cy="1189221"/>
          </a:xfrm>
        </p:grpSpPr>
        <p:sp>
          <p:nvSpPr>
            <p:cNvPr id="98" name="TextBox 97">
              <a:extLst>
                <a:ext uri="{FF2B5EF4-FFF2-40B4-BE49-F238E27FC236}">
                  <a16:creationId xmlns:a16="http://schemas.microsoft.com/office/drawing/2014/main" id="{819B0A6F-6C5D-473A-833C-151C0421C4CA}"/>
                </a:ext>
              </a:extLst>
            </p:cNvPr>
            <p:cNvSpPr txBox="1"/>
            <p:nvPr/>
          </p:nvSpPr>
          <p:spPr>
            <a:xfrm>
              <a:off x="3021856" y="4560313"/>
              <a:ext cx="1886852"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5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rial" pitchFamily="34" charset="0"/>
                </a:rPr>
                <a:t>multi-applications of </a:t>
              </a:r>
              <a:r>
                <a:rPr kumimoji="0" lang="en-US" altLang="ko-KR" sz="1500" b="0" i="0" u="none" strike="noStrike" kern="1200" cap="none" spc="0" normalizeH="0" baseline="0" noProof="0" dirty="0" err="1">
                  <a:ln>
                    <a:noFill/>
                  </a:ln>
                  <a:effectLst/>
                  <a:uLnTx/>
                  <a:uFillTx/>
                  <a:latin typeface="Verdana" panose="020B0604030504040204" pitchFamily="34" charset="0"/>
                  <a:ea typeface="Verdana" panose="020B0604030504040204" pitchFamily="34" charset="0"/>
                  <a:cs typeface="Arial" pitchFamily="34" charset="0"/>
                </a:rPr>
                <a:t>blockchain</a:t>
              </a:r>
              <a:endParaRPr kumimoji="0" lang="ko-KR" altLang="en-US" sz="1500" b="0" i="0" u="none" strike="noStrike" kern="1200" cap="none" spc="0" normalizeH="0" baseline="0" noProof="0" dirty="0">
                <a:ln>
                  <a:noFill/>
                </a:ln>
                <a:effectLst/>
                <a:uLnTx/>
                <a:uFillTx/>
                <a:latin typeface="Verdana" panose="020B0604030504040204" pitchFamily="34" charset="0"/>
                <a:ea typeface="Arial Unicode MS"/>
                <a:cs typeface="Arial" pitchFamily="34" charset="0"/>
              </a:endParaRPr>
            </a:p>
          </p:txBody>
        </p:sp>
        <p:sp>
          <p:nvSpPr>
            <p:cNvPr id="99" name="TextBox 98">
              <a:extLst>
                <a:ext uri="{FF2B5EF4-FFF2-40B4-BE49-F238E27FC236}">
                  <a16:creationId xmlns:a16="http://schemas.microsoft.com/office/drawing/2014/main" id="{BFA93198-DFD9-470E-AE62-481F3C73FEA4}"/>
                </a:ext>
              </a:extLst>
            </p:cNvPr>
            <p:cNvSpPr txBox="1"/>
            <p:nvPr/>
          </p:nvSpPr>
          <p:spPr>
            <a:xfrm>
              <a:off x="2939485" y="4155922"/>
              <a:ext cx="1870812" cy="3231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500" b="1" i="0" u="none" strike="noStrike" kern="1200" cap="none" spc="0" normalizeH="0" baseline="0" noProof="0" dirty="0">
                  <a:ln>
                    <a:noFill/>
                  </a:ln>
                  <a:solidFill>
                    <a:prstClr val="black">
                      <a:lumMod val="75000"/>
                      <a:lumOff val="25000"/>
                    </a:prstClr>
                  </a:solidFill>
                  <a:effectLst/>
                  <a:uLnTx/>
                  <a:uFillTx/>
                  <a:latin typeface="Verdana" panose="020B0604030504040204" pitchFamily="34" charset="0"/>
                  <a:ea typeface="Verdana" panose="020B0604030504040204" pitchFamily="34" charset="0"/>
                  <a:cs typeface="Arial" pitchFamily="34" charset="0"/>
                </a:rPr>
                <a:t>Phase 3</a:t>
              </a:r>
              <a:endParaRPr kumimoji="0" lang="ko-KR" altLang="en-US" sz="1500" b="1" i="0" u="none" strike="noStrike" kern="1200" cap="none" spc="0" normalizeH="0" baseline="0" noProof="0" dirty="0">
                <a:ln>
                  <a:noFill/>
                </a:ln>
                <a:solidFill>
                  <a:prstClr val="black">
                    <a:lumMod val="75000"/>
                    <a:lumOff val="25000"/>
                  </a:prstClr>
                </a:solidFill>
                <a:effectLst/>
                <a:uLnTx/>
                <a:uFillTx/>
                <a:latin typeface="Verdana" panose="020B0604030504040204" pitchFamily="34" charset="0"/>
                <a:ea typeface="Arial Unicode MS"/>
                <a:cs typeface="Arial" pitchFamily="34" charset="0"/>
              </a:endParaRPr>
            </a:p>
          </p:txBody>
        </p:sp>
      </p:grpSp>
    </p:spTree>
    <p:extLst>
      <p:ext uri="{BB962C8B-B14F-4D97-AF65-F5344CB8AC3E}">
        <p14:creationId xmlns:p14="http://schemas.microsoft.com/office/powerpoint/2010/main" val="39796494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0C455B2A-3D1B-4F98-ACA5-C72C064015F6}"/>
              </a:ext>
            </a:extLst>
          </p:cNvPr>
          <p:cNvGrpSpPr/>
          <p:nvPr/>
        </p:nvGrpSpPr>
        <p:grpSpPr>
          <a:xfrm>
            <a:off x="6470587" y="3470293"/>
            <a:ext cx="5347339" cy="1875631"/>
            <a:chOff x="6685633" y="2882621"/>
            <a:chExt cx="4777152" cy="882805"/>
          </a:xfrm>
        </p:grpSpPr>
        <p:sp>
          <p:nvSpPr>
            <p:cNvPr id="8" name="TextBox 7">
              <a:extLst>
                <a:ext uri="{FF2B5EF4-FFF2-40B4-BE49-F238E27FC236}">
                  <a16:creationId xmlns:a16="http://schemas.microsoft.com/office/drawing/2014/main" id="{5CF5BDA4-10C7-46A6-AC30-523A3FC438AC}"/>
                </a:ext>
              </a:extLst>
            </p:cNvPr>
            <p:cNvSpPr txBox="1"/>
            <p:nvPr/>
          </p:nvSpPr>
          <p:spPr>
            <a:xfrm>
              <a:off x="6685633" y="2882621"/>
              <a:ext cx="4777152" cy="564960"/>
            </a:xfrm>
            <a:prstGeom prst="rect">
              <a:avLst/>
            </a:prstGeom>
            <a:noFill/>
          </p:spPr>
          <p:txBody>
            <a:bodyPr wrap="square" rtlCol="0" anchor="ctr">
              <a:spAutoFit/>
            </a:bodyPr>
            <a:lstStyle/>
            <a:p>
              <a:r>
                <a:rPr lang="en-US" altLang="ko-KR" sz="3600" b="1" dirty="0">
                  <a:solidFill>
                    <a:schemeClr val="bg1"/>
                  </a:solidFill>
                  <a:latin typeface="Verdana" panose="020B0604030504040204" pitchFamily="34" charset="0"/>
                  <a:ea typeface="Verdana" panose="020B0604030504040204" pitchFamily="34" charset="0"/>
                  <a:cs typeface="Arial" pitchFamily="34" charset="0"/>
                </a:rPr>
                <a:t>What is Blockchain Technology?</a:t>
              </a:r>
            </a:p>
          </p:txBody>
        </p:sp>
        <p:sp>
          <p:nvSpPr>
            <p:cNvPr id="9" name="TextBox 8">
              <a:extLst>
                <a:ext uri="{FF2B5EF4-FFF2-40B4-BE49-F238E27FC236}">
                  <a16:creationId xmlns:a16="http://schemas.microsoft.com/office/drawing/2014/main" id="{C062103B-F514-4BE9-B5B2-C13878D2FE7C}"/>
                </a:ext>
              </a:extLst>
            </p:cNvPr>
            <p:cNvSpPr txBox="1"/>
            <p:nvPr/>
          </p:nvSpPr>
          <p:spPr>
            <a:xfrm>
              <a:off x="7843566" y="3433164"/>
              <a:ext cx="3619219" cy="332262"/>
            </a:xfrm>
            <a:prstGeom prst="rect">
              <a:avLst/>
            </a:prstGeom>
            <a:noFill/>
          </p:spPr>
          <p:txBody>
            <a:bodyPr wrap="square" rtlCol="0" anchor="ctr">
              <a:spAutoFit/>
            </a:bodyPr>
            <a:lstStyle/>
            <a:p>
              <a:r>
                <a:rPr lang="en-US" altLang="ko-KR" sz="3200" b="1" dirty="0">
                  <a:solidFill>
                    <a:schemeClr val="bg1"/>
                  </a:solidFill>
                  <a:latin typeface="Verdana" panose="020B0604030504040204" pitchFamily="34" charset="0"/>
                  <a:ea typeface="Verdana" panose="020B0604030504040204" pitchFamily="34" charset="0"/>
                  <a:cs typeface="Arial" pitchFamily="34" charset="0"/>
                </a:rPr>
                <a:t>How it Works?</a:t>
              </a:r>
              <a:endParaRPr lang="ko-KR" altLang="en-US" sz="3200" b="1" dirty="0">
                <a:solidFill>
                  <a:schemeClr val="bg1"/>
                </a:solidFill>
                <a:latin typeface="Verdana" panose="020B0604030504040204" pitchFamily="34" charset="0"/>
                <a:cs typeface="Arial" pitchFamily="34" charset="0"/>
              </a:endParaRPr>
            </a:p>
          </p:txBody>
        </p:sp>
      </p:grpSp>
    </p:spTree>
    <p:extLst>
      <p:ext uri="{BB962C8B-B14F-4D97-AF65-F5344CB8AC3E}">
        <p14:creationId xmlns:p14="http://schemas.microsoft.com/office/powerpoint/2010/main" val="12637648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40DF098-A6AB-4ADF-B2B2-E40A8749D067}"/>
              </a:ext>
            </a:extLst>
          </p:cNvPr>
          <p:cNvSpPr txBox="1"/>
          <p:nvPr/>
        </p:nvSpPr>
        <p:spPr>
          <a:xfrm>
            <a:off x="644116" y="2411421"/>
            <a:ext cx="2682408" cy="3280450"/>
          </a:xfrm>
          <a:prstGeom prst="rect">
            <a:avLst/>
          </a:prstGeom>
          <a:noFill/>
          <a:effectLst/>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is a distributed digital ledger of transactions or a network of blocks;</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containing documented transactions (data and information) replicated and distributed through the network of computer systems that make up the </a:t>
            </a:r>
            <a:r>
              <a:rPr kumimoji="0" lang="en-US" sz="1400" b="1"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rPr>
              <a:t>blockchain</a:t>
            </a:r>
            <a:r>
              <a:rPr kumimoji="0" lang="en-US" sz="1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a:t>
            </a:r>
            <a:endParaRPr kumimoji="0" lang="ko-KR" altLang="en-US" sz="1400" b="1" i="0" u="none" strike="noStrike" kern="1200" cap="none" spc="0" normalizeH="0" baseline="0" noProof="0" dirty="0">
              <a:ln>
                <a:noFill/>
              </a:ln>
              <a:solidFill>
                <a:prstClr val="black"/>
              </a:solidFill>
              <a:effectLst/>
              <a:uLnTx/>
              <a:uFillTx/>
              <a:latin typeface="Verdana" panose="020B0604030504040204" pitchFamily="34" charset="0"/>
              <a:ea typeface="Arial Unicode MS"/>
              <a:cs typeface="Arial" pitchFamily="34" charset="0"/>
            </a:endParaRPr>
          </a:p>
        </p:txBody>
      </p:sp>
      <p:sp>
        <p:nvSpPr>
          <p:cNvPr id="4" name="TextBox 3"/>
          <p:cNvSpPr txBox="1"/>
          <p:nvPr/>
        </p:nvSpPr>
        <p:spPr>
          <a:xfrm>
            <a:off x="212457" y="2238790"/>
            <a:ext cx="655949" cy="1323439"/>
          </a:xfrm>
          <a:prstGeom prst="rect">
            <a:avLst/>
          </a:prstGeom>
          <a:noFill/>
        </p:spPr>
        <p:txBody>
          <a:bodyPr wrap="non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a:t>
            </a:r>
            <a:endParaRPr kumimoji="0" lang="ar-SA" sz="8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5" name="TextBox 4"/>
          <p:cNvSpPr txBox="1"/>
          <p:nvPr/>
        </p:nvSpPr>
        <p:spPr>
          <a:xfrm>
            <a:off x="2192327" y="5056021"/>
            <a:ext cx="770441" cy="1323439"/>
          </a:xfrm>
          <a:prstGeom prst="rect">
            <a:avLst/>
          </a:prstGeom>
          <a:noFill/>
        </p:spPr>
        <p:txBody>
          <a:bodyPr wrap="square" rtlCol="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a:t>
            </a:r>
            <a:endParaRPr kumimoji="0" lang="ar-SA" sz="8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6" name="TextBox 5">
            <a:extLst>
              <a:ext uri="{FF2B5EF4-FFF2-40B4-BE49-F238E27FC236}">
                <a16:creationId xmlns:a16="http://schemas.microsoft.com/office/drawing/2014/main" id="{066AA1BE-5F8A-46FA-A07D-F2285CAE410F}"/>
              </a:ext>
            </a:extLst>
          </p:cNvPr>
          <p:cNvSpPr txBox="1"/>
          <p:nvPr/>
        </p:nvSpPr>
        <p:spPr>
          <a:xfrm>
            <a:off x="3679833" y="713591"/>
            <a:ext cx="6126480" cy="400110"/>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ko-KR"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rial" pitchFamily="34" charset="0"/>
              </a:rPr>
              <a:t>How Does Blockchain Work ?</a:t>
            </a:r>
          </a:p>
        </p:txBody>
      </p:sp>
      <p:sp>
        <p:nvSpPr>
          <p:cNvPr id="7" name="TextBox 6">
            <a:extLst>
              <a:ext uri="{FF2B5EF4-FFF2-40B4-BE49-F238E27FC236}">
                <a16:creationId xmlns:a16="http://schemas.microsoft.com/office/drawing/2014/main" id="{CF1416B9-AE8D-472D-8810-A1A48F94D65E}"/>
              </a:ext>
            </a:extLst>
          </p:cNvPr>
          <p:cNvSpPr txBox="1"/>
          <p:nvPr/>
        </p:nvSpPr>
        <p:spPr>
          <a:xfrm>
            <a:off x="3679831" y="1113701"/>
            <a:ext cx="6362803" cy="5924699"/>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The blocks in the chain are connected to each other in a peer-to-peer (P2P) connection where the first block of the chain is called the Genesis block.</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
            </a:r>
            <a:br>
              <a:rPr kumimoji="0" lang="en-US"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br>
            <a:r>
              <a:rPr kumimoji="0" lang="en-US"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Each block consists of the following:</a:t>
            </a:r>
          </a:p>
          <a:p>
            <a:pPr marL="285750" marR="0" lvl="0" indent="-285750" algn="l" defTabSz="914400" rtl="0" eaLnBrk="1" fontAlgn="base" latinLnBrk="0" hangingPunct="1">
              <a:lnSpc>
                <a:spcPct val="150000"/>
              </a:lnSpc>
              <a:spcBef>
                <a:spcPts val="0"/>
              </a:spcBef>
              <a:spcAft>
                <a:spcPts val="0"/>
              </a:spcAft>
              <a:buClrTx/>
              <a:buSzTx/>
              <a:buFont typeface="Arial" pitchFamily="34" charset="0"/>
              <a:buChar char="•"/>
              <a:tabLst/>
              <a:defRPr/>
            </a:pPr>
            <a:r>
              <a:rPr kumimoji="0" lang="en-US" sz="1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Data. </a:t>
            </a:r>
          </a:p>
          <a:p>
            <a:pPr marL="285750" marR="0" lvl="0" indent="-285750" algn="l" defTabSz="914400" rtl="0" eaLnBrk="1" fontAlgn="base" latinLnBrk="0" hangingPunct="1">
              <a:lnSpc>
                <a:spcPct val="150000"/>
              </a:lnSpc>
              <a:spcBef>
                <a:spcPts val="0"/>
              </a:spcBef>
              <a:spcAft>
                <a:spcPts val="0"/>
              </a:spcAft>
              <a:buClrTx/>
              <a:buSzTx/>
              <a:buFont typeface="Arial" pitchFamily="34" charset="0"/>
              <a:buChar char="•"/>
              <a:tabLst/>
              <a:defRPr/>
            </a:pPr>
            <a:r>
              <a:rPr kumimoji="0" lang="en-US" sz="1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Hash Code. </a:t>
            </a:r>
          </a:p>
          <a:p>
            <a:pPr marL="285750" marR="0" lvl="0" indent="-285750" algn="l" defTabSz="914400" rtl="0" eaLnBrk="1" fontAlgn="base" latinLnBrk="0" hangingPunct="1">
              <a:lnSpc>
                <a:spcPct val="150000"/>
              </a:lnSpc>
              <a:spcBef>
                <a:spcPts val="0"/>
              </a:spcBef>
              <a:spcAft>
                <a:spcPts val="0"/>
              </a:spcAft>
              <a:buClrTx/>
              <a:buSzTx/>
              <a:buFont typeface="Arial" pitchFamily="34" charset="0"/>
              <a:buChar char="•"/>
              <a:tabLst/>
              <a:defRPr/>
            </a:pPr>
            <a:r>
              <a:rPr kumimoji="0" lang="en-US" sz="1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Consensus Algorithm.</a:t>
            </a:r>
          </a:p>
          <a:p>
            <a:pPr marL="0" marR="0" lvl="0" indent="0" algn="l" defTabSz="914400" rtl="0" eaLnBrk="1" fontAlgn="base" latinLnBrk="0" hangingPunct="1">
              <a:lnSpc>
                <a:spcPct val="150000"/>
              </a:lnSpc>
              <a:spcBef>
                <a:spcPts val="0"/>
              </a:spcBef>
              <a:spcAft>
                <a:spcPts val="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a:p>
            <a:pPr marL="0" marR="0" lvl="0" indent="0" algn="l" defTabSz="914400" rtl="0" eaLnBrk="1" fontAlgn="base" latinLnBrk="0" hangingPunct="1">
              <a:lnSpc>
                <a:spcPct val="15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How Blocks are Connected to Each Other ?</a:t>
            </a:r>
            <a:endParaRPr kumimoji="0" lang="en-US" sz="16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a:p>
            <a:pPr marL="285750" marR="0" lvl="0" indent="-285750" algn="l" defTabSz="914400" rtl="0" eaLnBrk="1" fontAlgn="base" latinLnBrk="0" hangingPunct="1">
              <a:lnSpc>
                <a:spcPct val="150000"/>
              </a:lnSpc>
              <a:spcBef>
                <a:spcPts val="0"/>
              </a:spcBef>
              <a:spcAft>
                <a:spcPts val="0"/>
              </a:spcAft>
              <a:buClrTx/>
              <a:buSzTx/>
              <a:buFont typeface="Wingdings" panose="05000000000000000000" pitchFamily="2" charset="2"/>
              <a:buChar char="Ø"/>
              <a:tabLst/>
              <a:defRPr/>
            </a:pPr>
            <a:r>
              <a:rPr kumimoji="0" lang="en-US"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 Each new block in the chain is linked to the previous block. </a:t>
            </a:r>
          </a:p>
          <a:p>
            <a:pPr marL="285750" marR="0" lvl="0" indent="-285750" algn="l" defTabSz="914400" rtl="0" eaLnBrk="1" fontAlgn="base" latinLnBrk="0" hangingPunct="1">
              <a:lnSpc>
                <a:spcPct val="150000"/>
              </a:lnSpc>
              <a:spcBef>
                <a:spcPts val="0"/>
              </a:spcBef>
              <a:spcAft>
                <a:spcPts val="0"/>
              </a:spcAft>
              <a:buClrTx/>
              <a:buSzTx/>
              <a:buFont typeface="Wingdings" panose="05000000000000000000" pitchFamily="2" charset="2"/>
              <a:buChar char="Ø"/>
              <a:tabLst/>
              <a:defRPr/>
            </a:pPr>
            <a:r>
              <a:rPr kumimoji="0" lang="en-US"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 Each block has a copy of the other blocks' transactions that exist on the same network.</a:t>
            </a:r>
          </a:p>
          <a:p>
            <a:pPr marL="285750" marR="0" lvl="0" indent="-285750" algn="l" defTabSz="914400" rtl="0" eaLnBrk="1" fontAlgn="base" latinLnBrk="0" hangingPunct="1">
              <a:lnSpc>
                <a:spcPct val="150000"/>
              </a:lnSpc>
              <a:spcBef>
                <a:spcPts val="0"/>
              </a:spcBef>
              <a:spcAft>
                <a:spcPts val="0"/>
              </a:spcAft>
              <a:buClrTx/>
              <a:buSzTx/>
              <a:buFont typeface="Wingdings" panose="05000000000000000000" pitchFamily="2" charset="2"/>
              <a:buChar char="Ø"/>
              <a:tabLst/>
              <a:defRPr/>
            </a:pPr>
            <a:r>
              <a:rPr kumimoji="0" lang="en-US"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The blocks are connected like a chain by the hashes.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a:ea typeface="Arial Unicode MS"/>
                <a:cs typeface="+mn-cs"/>
              </a:rPr>
              <a:t/>
            </a:r>
            <a:br>
              <a:rPr kumimoji="0" lang="en-US" sz="1400" b="0" i="0" u="none" strike="noStrike" kern="1200" cap="none" spc="0" normalizeH="0" baseline="0" noProof="0" dirty="0">
                <a:ln>
                  <a:noFill/>
                </a:ln>
                <a:solidFill>
                  <a:prstClr val="black"/>
                </a:solidFill>
                <a:effectLst/>
                <a:uLnTx/>
                <a:uFillTx/>
                <a:latin typeface="Arial"/>
                <a:ea typeface="Arial Unicode MS"/>
                <a:cs typeface="+mn-cs"/>
              </a:rPr>
            </a:br>
            <a:endParaRPr kumimoji="0" lang="en-US" altLang="ko-KR" sz="1400" b="0" i="0" u="none" strike="noStrike" kern="1200" cap="none" spc="0" normalizeH="0" baseline="0" noProof="0" dirty="0">
              <a:ln>
                <a:noFill/>
              </a:ln>
              <a:solidFill>
                <a:prstClr val="black"/>
              </a:solidFill>
              <a:effectLst/>
              <a:uLnTx/>
              <a:uFillTx/>
              <a:latin typeface="Arial"/>
              <a:ea typeface="Arial Unicode MS"/>
              <a:cs typeface="Arial" pitchFamily="34" charset="0"/>
            </a:endParaRPr>
          </a:p>
        </p:txBody>
      </p:sp>
      <p:grpSp>
        <p:nvGrpSpPr>
          <p:cNvPr id="8" name="Group 7">
            <a:extLst>
              <a:ext uri="{FF2B5EF4-FFF2-40B4-BE49-F238E27FC236}">
                <a16:creationId xmlns:a16="http://schemas.microsoft.com/office/drawing/2014/main" id="{CB4AE91E-2362-45FA-8A22-235A5CC180B3}"/>
              </a:ext>
            </a:extLst>
          </p:cNvPr>
          <p:cNvGrpSpPr/>
          <p:nvPr/>
        </p:nvGrpSpPr>
        <p:grpSpPr>
          <a:xfrm>
            <a:off x="10166116" y="2394822"/>
            <a:ext cx="1615048" cy="702550"/>
            <a:chOff x="4802168" y="5122467"/>
            <a:chExt cx="2442275" cy="1177856"/>
          </a:xfrm>
        </p:grpSpPr>
        <p:sp>
          <p:nvSpPr>
            <p:cNvPr id="9" name="Rectangle 8">
              <a:extLst>
                <a:ext uri="{FF2B5EF4-FFF2-40B4-BE49-F238E27FC236}">
                  <a16:creationId xmlns:a16="http://schemas.microsoft.com/office/drawing/2014/main" id="{5A8F10A5-A45A-4D5D-89ED-F1901D4AC1BD}"/>
                </a:ext>
              </a:extLst>
            </p:cNvPr>
            <p:cNvSpPr/>
            <p:nvPr/>
          </p:nvSpPr>
          <p:spPr>
            <a:xfrm>
              <a:off x="4802168" y="5485523"/>
              <a:ext cx="536368" cy="536368"/>
            </a:xfrm>
            <a:prstGeom prst="rect">
              <a:avLst/>
            </a:prstGeom>
            <a:solidFill>
              <a:schemeClr val="accent1"/>
            </a:solidFill>
            <a:ln>
              <a:noFill/>
            </a:ln>
            <a:scene3d>
              <a:camera prst="obliqueTopRight"/>
              <a:lightRig rig="balanced" dir="t"/>
            </a:scene3d>
            <a:sp3d extrusionH="558800" prstMaterial="matte">
              <a:extrusionClr>
                <a:schemeClr val="accent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a:ln>
                  <a:noFill/>
                </a:ln>
                <a:solidFill>
                  <a:prstClr val="white"/>
                </a:solidFill>
                <a:effectLst/>
                <a:uLnTx/>
                <a:uFillTx/>
                <a:latin typeface="Arial"/>
                <a:ea typeface="Arial Unicode MS"/>
                <a:cs typeface="+mn-cs"/>
              </a:endParaRPr>
            </a:p>
          </p:txBody>
        </p:sp>
        <p:grpSp>
          <p:nvGrpSpPr>
            <p:cNvPr id="10" name="Group 9">
              <a:extLst>
                <a:ext uri="{FF2B5EF4-FFF2-40B4-BE49-F238E27FC236}">
                  <a16:creationId xmlns:a16="http://schemas.microsoft.com/office/drawing/2014/main" id="{16F7AA65-D723-40EA-8416-C9C21930712D}"/>
                </a:ext>
              </a:extLst>
            </p:cNvPr>
            <p:cNvGrpSpPr/>
            <p:nvPr/>
          </p:nvGrpSpPr>
          <p:grpSpPr>
            <a:xfrm rot="19800000">
              <a:off x="5350896" y="5409313"/>
              <a:ext cx="659742" cy="197507"/>
              <a:chOff x="2906464" y="3248298"/>
              <a:chExt cx="1886168" cy="564662"/>
            </a:xfrm>
          </p:grpSpPr>
          <p:sp>
            <p:nvSpPr>
              <p:cNvPr id="17" name="Freeform: Shape 22">
                <a:extLst>
                  <a:ext uri="{FF2B5EF4-FFF2-40B4-BE49-F238E27FC236}">
                    <a16:creationId xmlns:a16="http://schemas.microsoft.com/office/drawing/2014/main" id="{004808B9-9AED-4BF8-8190-C403A7B915D5}"/>
                  </a:ext>
                </a:extLst>
              </p:cNvPr>
              <p:cNvSpPr/>
              <p:nvPr/>
            </p:nvSpPr>
            <p:spPr>
              <a:xfrm>
                <a:off x="3418473" y="3248298"/>
                <a:ext cx="862149" cy="564662"/>
              </a:xfrm>
              <a:custGeom>
                <a:avLst/>
                <a:gdLst>
                  <a:gd name="connsiteX0" fmla="*/ 288530 w 862149"/>
                  <a:gd name="connsiteY0" fmla="*/ 155674 h 564662"/>
                  <a:gd name="connsiteX1" fmla="*/ 161872 w 862149"/>
                  <a:gd name="connsiteY1" fmla="*/ 282332 h 564662"/>
                  <a:gd name="connsiteX2" fmla="*/ 288530 w 862149"/>
                  <a:gd name="connsiteY2" fmla="*/ 408990 h 564662"/>
                  <a:gd name="connsiteX3" fmla="*/ 573620 w 862149"/>
                  <a:gd name="connsiteY3" fmla="*/ 408990 h 564662"/>
                  <a:gd name="connsiteX4" fmla="*/ 700278 w 862149"/>
                  <a:gd name="connsiteY4" fmla="*/ 282332 h 564662"/>
                  <a:gd name="connsiteX5" fmla="*/ 573620 w 862149"/>
                  <a:gd name="connsiteY5" fmla="*/ 155674 h 564662"/>
                  <a:gd name="connsiteX6" fmla="*/ 282331 w 862149"/>
                  <a:gd name="connsiteY6" fmla="*/ 0 h 564662"/>
                  <a:gd name="connsiteX7" fmla="*/ 579818 w 862149"/>
                  <a:gd name="connsiteY7" fmla="*/ 0 h 564662"/>
                  <a:gd name="connsiteX8" fmla="*/ 862149 w 862149"/>
                  <a:gd name="connsiteY8" fmla="*/ 282331 h 564662"/>
                  <a:gd name="connsiteX9" fmla="*/ 579818 w 862149"/>
                  <a:gd name="connsiteY9" fmla="*/ 564662 h 564662"/>
                  <a:gd name="connsiteX10" fmla="*/ 282331 w 862149"/>
                  <a:gd name="connsiteY10" fmla="*/ 564662 h 564662"/>
                  <a:gd name="connsiteX11" fmla="*/ 0 w 862149"/>
                  <a:gd name="connsiteY11" fmla="*/ 282331 h 564662"/>
                  <a:gd name="connsiteX12" fmla="*/ 282331 w 862149"/>
                  <a:gd name="connsiteY12" fmla="*/ 0 h 564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62149" h="564662">
                    <a:moveTo>
                      <a:pt x="288530" y="155674"/>
                    </a:moveTo>
                    <a:cubicBezTo>
                      <a:pt x="218579" y="155674"/>
                      <a:pt x="161872" y="212381"/>
                      <a:pt x="161872" y="282332"/>
                    </a:cubicBezTo>
                    <a:cubicBezTo>
                      <a:pt x="161872" y="352283"/>
                      <a:pt x="218579" y="408990"/>
                      <a:pt x="288530" y="408990"/>
                    </a:cubicBezTo>
                    <a:lnTo>
                      <a:pt x="573620" y="408990"/>
                    </a:lnTo>
                    <a:cubicBezTo>
                      <a:pt x="643571" y="408990"/>
                      <a:pt x="700278" y="352283"/>
                      <a:pt x="700278" y="282332"/>
                    </a:cubicBezTo>
                    <a:cubicBezTo>
                      <a:pt x="700278" y="212381"/>
                      <a:pt x="643571" y="155674"/>
                      <a:pt x="573620" y="155674"/>
                    </a:cubicBezTo>
                    <a:close/>
                    <a:moveTo>
                      <a:pt x="282331" y="0"/>
                    </a:moveTo>
                    <a:lnTo>
                      <a:pt x="579818" y="0"/>
                    </a:lnTo>
                    <a:cubicBezTo>
                      <a:pt x="735745" y="0"/>
                      <a:pt x="862149" y="126404"/>
                      <a:pt x="862149" y="282331"/>
                    </a:cubicBezTo>
                    <a:cubicBezTo>
                      <a:pt x="862149" y="438258"/>
                      <a:pt x="735745" y="564662"/>
                      <a:pt x="579818" y="564662"/>
                    </a:cubicBezTo>
                    <a:lnTo>
                      <a:pt x="282331" y="564662"/>
                    </a:lnTo>
                    <a:cubicBezTo>
                      <a:pt x="126404" y="564662"/>
                      <a:pt x="0" y="438258"/>
                      <a:pt x="0" y="282331"/>
                    </a:cubicBezTo>
                    <a:cubicBezTo>
                      <a:pt x="0" y="126404"/>
                      <a:pt x="126404" y="0"/>
                      <a:pt x="282331" y="0"/>
                    </a:cubicBezTo>
                    <a:close/>
                  </a:path>
                </a:pathLst>
              </a:cu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18" name="Rectangle: Rounded Corners 23">
                <a:extLst>
                  <a:ext uri="{FF2B5EF4-FFF2-40B4-BE49-F238E27FC236}">
                    <a16:creationId xmlns:a16="http://schemas.microsoft.com/office/drawing/2014/main" id="{83383C3F-EDAA-4B06-8D06-CB09D2E07DDB}"/>
                  </a:ext>
                </a:extLst>
              </p:cNvPr>
              <p:cNvSpPr/>
              <p:nvPr/>
            </p:nvSpPr>
            <p:spPr>
              <a:xfrm>
                <a:off x="3930483" y="3443169"/>
                <a:ext cx="862149" cy="167932"/>
              </a:xfrm>
              <a:prstGeom prst="roundRect">
                <a:avLst>
                  <a:gd name="adj" fmla="val 50000"/>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19" name="Rectangle: Rounded Corners 24">
                <a:extLst>
                  <a:ext uri="{FF2B5EF4-FFF2-40B4-BE49-F238E27FC236}">
                    <a16:creationId xmlns:a16="http://schemas.microsoft.com/office/drawing/2014/main" id="{F03496BF-33D6-458A-8C0A-188663251109}"/>
                  </a:ext>
                </a:extLst>
              </p:cNvPr>
              <p:cNvSpPr/>
              <p:nvPr/>
            </p:nvSpPr>
            <p:spPr>
              <a:xfrm>
                <a:off x="2906464" y="3446663"/>
                <a:ext cx="862147" cy="167932"/>
              </a:xfrm>
              <a:prstGeom prst="roundRect">
                <a:avLst>
                  <a:gd name="adj" fmla="val 50000"/>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grpSp>
        <p:sp>
          <p:nvSpPr>
            <p:cNvPr id="11" name="Rectangle 10">
              <a:extLst>
                <a:ext uri="{FF2B5EF4-FFF2-40B4-BE49-F238E27FC236}">
                  <a16:creationId xmlns:a16="http://schemas.microsoft.com/office/drawing/2014/main" id="{3A598003-4AAD-4E06-804C-A9EF093127EF}"/>
                </a:ext>
              </a:extLst>
            </p:cNvPr>
            <p:cNvSpPr/>
            <p:nvPr/>
          </p:nvSpPr>
          <p:spPr>
            <a:xfrm>
              <a:off x="5868337" y="5122467"/>
              <a:ext cx="536368" cy="536368"/>
            </a:xfrm>
            <a:prstGeom prst="rect">
              <a:avLst/>
            </a:prstGeom>
            <a:solidFill>
              <a:schemeClr val="accent1"/>
            </a:solidFill>
            <a:ln>
              <a:noFill/>
            </a:ln>
            <a:scene3d>
              <a:camera prst="obliqueTopRight"/>
              <a:lightRig rig="balanced" dir="t"/>
            </a:scene3d>
            <a:sp3d extrusionH="558800" prstMaterial="matte">
              <a:extrusionClr>
                <a:schemeClr val="accent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12" name="Rectangle 11">
              <a:extLst>
                <a:ext uri="{FF2B5EF4-FFF2-40B4-BE49-F238E27FC236}">
                  <a16:creationId xmlns:a16="http://schemas.microsoft.com/office/drawing/2014/main" id="{EF9EE2C5-2896-4C64-BEDB-CC41536981CB}"/>
                </a:ext>
              </a:extLst>
            </p:cNvPr>
            <p:cNvSpPr/>
            <p:nvPr/>
          </p:nvSpPr>
          <p:spPr>
            <a:xfrm>
              <a:off x="6708075" y="5763955"/>
              <a:ext cx="536368" cy="536368"/>
            </a:xfrm>
            <a:prstGeom prst="rect">
              <a:avLst/>
            </a:prstGeom>
            <a:solidFill>
              <a:schemeClr val="accent1"/>
            </a:solidFill>
            <a:ln>
              <a:noFill/>
            </a:ln>
            <a:scene3d>
              <a:camera prst="obliqueTopRight"/>
              <a:lightRig rig="balanced" dir="t"/>
            </a:scene3d>
            <a:sp3d extrusionH="558800" prstMaterial="matte">
              <a:extrusionClr>
                <a:schemeClr val="accent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a:ln>
                  <a:noFill/>
                </a:ln>
                <a:solidFill>
                  <a:prstClr val="white"/>
                </a:solidFill>
                <a:effectLst/>
                <a:uLnTx/>
                <a:uFillTx/>
                <a:latin typeface="Arial"/>
                <a:ea typeface="Arial Unicode MS"/>
                <a:cs typeface="+mn-cs"/>
              </a:endParaRPr>
            </a:p>
          </p:txBody>
        </p:sp>
        <p:grpSp>
          <p:nvGrpSpPr>
            <p:cNvPr id="13" name="Group 12">
              <a:extLst>
                <a:ext uri="{FF2B5EF4-FFF2-40B4-BE49-F238E27FC236}">
                  <a16:creationId xmlns:a16="http://schemas.microsoft.com/office/drawing/2014/main" id="{C6F26560-E8E0-424C-845B-BA1AF6939F58}"/>
                </a:ext>
              </a:extLst>
            </p:cNvPr>
            <p:cNvGrpSpPr/>
            <p:nvPr/>
          </p:nvGrpSpPr>
          <p:grpSpPr>
            <a:xfrm rot="2031572">
              <a:off x="6385348" y="5402340"/>
              <a:ext cx="659742" cy="197507"/>
              <a:chOff x="2906464" y="3248298"/>
              <a:chExt cx="1886168" cy="564662"/>
            </a:xfrm>
          </p:grpSpPr>
          <p:sp>
            <p:nvSpPr>
              <p:cNvPr id="14" name="Freeform: Shape 19">
                <a:extLst>
                  <a:ext uri="{FF2B5EF4-FFF2-40B4-BE49-F238E27FC236}">
                    <a16:creationId xmlns:a16="http://schemas.microsoft.com/office/drawing/2014/main" id="{0F993055-0FFF-478C-8491-B47DD4B1A7CE}"/>
                  </a:ext>
                </a:extLst>
              </p:cNvPr>
              <p:cNvSpPr/>
              <p:nvPr/>
            </p:nvSpPr>
            <p:spPr>
              <a:xfrm>
                <a:off x="3418473" y="3248298"/>
                <a:ext cx="862149" cy="564662"/>
              </a:xfrm>
              <a:custGeom>
                <a:avLst/>
                <a:gdLst>
                  <a:gd name="connsiteX0" fmla="*/ 288530 w 862149"/>
                  <a:gd name="connsiteY0" fmla="*/ 155674 h 564662"/>
                  <a:gd name="connsiteX1" fmla="*/ 161872 w 862149"/>
                  <a:gd name="connsiteY1" fmla="*/ 282332 h 564662"/>
                  <a:gd name="connsiteX2" fmla="*/ 288530 w 862149"/>
                  <a:gd name="connsiteY2" fmla="*/ 408990 h 564662"/>
                  <a:gd name="connsiteX3" fmla="*/ 573620 w 862149"/>
                  <a:gd name="connsiteY3" fmla="*/ 408990 h 564662"/>
                  <a:gd name="connsiteX4" fmla="*/ 700278 w 862149"/>
                  <a:gd name="connsiteY4" fmla="*/ 282332 h 564662"/>
                  <a:gd name="connsiteX5" fmla="*/ 573620 w 862149"/>
                  <a:gd name="connsiteY5" fmla="*/ 155674 h 564662"/>
                  <a:gd name="connsiteX6" fmla="*/ 282331 w 862149"/>
                  <a:gd name="connsiteY6" fmla="*/ 0 h 564662"/>
                  <a:gd name="connsiteX7" fmla="*/ 579818 w 862149"/>
                  <a:gd name="connsiteY7" fmla="*/ 0 h 564662"/>
                  <a:gd name="connsiteX8" fmla="*/ 862149 w 862149"/>
                  <a:gd name="connsiteY8" fmla="*/ 282331 h 564662"/>
                  <a:gd name="connsiteX9" fmla="*/ 579818 w 862149"/>
                  <a:gd name="connsiteY9" fmla="*/ 564662 h 564662"/>
                  <a:gd name="connsiteX10" fmla="*/ 282331 w 862149"/>
                  <a:gd name="connsiteY10" fmla="*/ 564662 h 564662"/>
                  <a:gd name="connsiteX11" fmla="*/ 0 w 862149"/>
                  <a:gd name="connsiteY11" fmla="*/ 282331 h 564662"/>
                  <a:gd name="connsiteX12" fmla="*/ 282331 w 862149"/>
                  <a:gd name="connsiteY12" fmla="*/ 0 h 564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62149" h="564662">
                    <a:moveTo>
                      <a:pt x="288530" y="155674"/>
                    </a:moveTo>
                    <a:cubicBezTo>
                      <a:pt x="218579" y="155674"/>
                      <a:pt x="161872" y="212381"/>
                      <a:pt x="161872" y="282332"/>
                    </a:cubicBezTo>
                    <a:cubicBezTo>
                      <a:pt x="161872" y="352283"/>
                      <a:pt x="218579" y="408990"/>
                      <a:pt x="288530" y="408990"/>
                    </a:cubicBezTo>
                    <a:lnTo>
                      <a:pt x="573620" y="408990"/>
                    </a:lnTo>
                    <a:cubicBezTo>
                      <a:pt x="643571" y="408990"/>
                      <a:pt x="700278" y="352283"/>
                      <a:pt x="700278" y="282332"/>
                    </a:cubicBezTo>
                    <a:cubicBezTo>
                      <a:pt x="700278" y="212381"/>
                      <a:pt x="643571" y="155674"/>
                      <a:pt x="573620" y="155674"/>
                    </a:cubicBezTo>
                    <a:close/>
                    <a:moveTo>
                      <a:pt x="282331" y="0"/>
                    </a:moveTo>
                    <a:lnTo>
                      <a:pt x="579818" y="0"/>
                    </a:lnTo>
                    <a:cubicBezTo>
                      <a:pt x="735745" y="0"/>
                      <a:pt x="862149" y="126404"/>
                      <a:pt x="862149" y="282331"/>
                    </a:cubicBezTo>
                    <a:cubicBezTo>
                      <a:pt x="862149" y="438258"/>
                      <a:pt x="735745" y="564662"/>
                      <a:pt x="579818" y="564662"/>
                    </a:cubicBezTo>
                    <a:lnTo>
                      <a:pt x="282331" y="564662"/>
                    </a:lnTo>
                    <a:cubicBezTo>
                      <a:pt x="126404" y="564662"/>
                      <a:pt x="0" y="438258"/>
                      <a:pt x="0" y="282331"/>
                    </a:cubicBezTo>
                    <a:cubicBezTo>
                      <a:pt x="0" y="126404"/>
                      <a:pt x="126404" y="0"/>
                      <a:pt x="282331" y="0"/>
                    </a:cubicBezTo>
                    <a:close/>
                  </a:path>
                </a:pathLst>
              </a:cu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15" name="Rectangle: Rounded Corners 20">
                <a:extLst>
                  <a:ext uri="{FF2B5EF4-FFF2-40B4-BE49-F238E27FC236}">
                    <a16:creationId xmlns:a16="http://schemas.microsoft.com/office/drawing/2014/main" id="{11710253-9F63-4878-9174-251C5F22A507}"/>
                  </a:ext>
                </a:extLst>
              </p:cNvPr>
              <p:cNvSpPr/>
              <p:nvPr/>
            </p:nvSpPr>
            <p:spPr>
              <a:xfrm>
                <a:off x="3930483" y="3443169"/>
                <a:ext cx="862149" cy="167932"/>
              </a:xfrm>
              <a:prstGeom prst="roundRect">
                <a:avLst>
                  <a:gd name="adj" fmla="val 50000"/>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16" name="Rectangle: Rounded Corners 21">
                <a:extLst>
                  <a:ext uri="{FF2B5EF4-FFF2-40B4-BE49-F238E27FC236}">
                    <a16:creationId xmlns:a16="http://schemas.microsoft.com/office/drawing/2014/main" id="{89EAF288-11B9-4C4B-9683-BAC4F2B86A83}"/>
                  </a:ext>
                </a:extLst>
              </p:cNvPr>
              <p:cNvSpPr/>
              <p:nvPr/>
            </p:nvSpPr>
            <p:spPr>
              <a:xfrm>
                <a:off x="2906464" y="3446663"/>
                <a:ext cx="862147" cy="167932"/>
              </a:xfrm>
              <a:prstGeom prst="roundRect">
                <a:avLst>
                  <a:gd name="adj" fmla="val 50000"/>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Arial Unicode MS"/>
                  <a:cs typeface="+mn-cs"/>
                </a:endParaRPr>
              </a:p>
            </p:txBody>
          </p:sp>
        </p:grpSp>
      </p:grpSp>
      <p:sp>
        <p:nvSpPr>
          <p:cNvPr id="20" name="Down Arrow 19"/>
          <p:cNvSpPr/>
          <p:nvPr/>
        </p:nvSpPr>
        <p:spPr>
          <a:xfrm>
            <a:off x="10240726" y="2063598"/>
            <a:ext cx="205986" cy="3007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white"/>
              </a:solidFill>
              <a:effectLst/>
              <a:uLnTx/>
              <a:uFillTx/>
              <a:latin typeface="Arial"/>
              <a:ea typeface="Arial Unicode MS"/>
              <a:cs typeface="+mn-cs"/>
            </a:endParaRPr>
          </a:p>
        </p:txBody>
      </p:sp>
      <p:sp>
        <p:nvSpPr>
          <p:cNvPr id="21" name="TextBox 20"/>
          <p:cNvSpPr txBox="1"/>
          <p:nvPr/>
        </p:nvSpPr>
        <p:spPr>
          <a:xfrm>
            <a:off x="9691491" y="1540378"/>
            <a:ext cx="1749866" cy="523220"/>
          </a:xfrm>
          <a:prstGeom prst="rect">
            <a:avLst/>
          </a:prstGeom>
          <a:noFill/>
        </p:spPr>
        <p:txBody>
          <a:bodyPr wrap="square" rtlCol="1">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Arial"/>
              <a:ea typeface="Arial Unicode MS"/>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i="0" u="none" strike="noStrike" kern="1200" cap="none" spc="0" normalizeH="0" baseline="0" noProof="0" dirty="0">
                <a:ln>
                  <a:noFill/>
                </a:ln>
                <a:solidFill>
                  <a:schemeClr val="tx2"/>
                </a:solidFill>
                <a:effectLst/>
                <a:uLnTx/>
                <a:uFillTx/>
                <a:latin typeface="Verdana" panose="020B0604030504040204" pitchFamily="34" charset="0"/>
                <a:ea typeface="Verdana" panose="020B0604030504040204" pitchFamily="34" charset="0"/>
              </a:rPr>
              <a:t>Genesis block</a:t>
            </a:r>
            <a:endParaRPr kumimoji="0" lang="ar-SA" sz="1600" i="0" u="none" strike="noStrike" kern="1200" cap="none" spc="0" normalizeH="0" baseline="0" noProof="0" dirty="0">
              <a:ln>
                <a:noFill/>
              </a:ln>
              <a:solidFill>
                <a:schemeClr val="tx2"/>
              </a:solidFill>
              <a:effectLst/>
              <a:uLnTx/>
              <a:uFillTx/>
              <a:latin typeface="Verdana" panose="020B0604030504040204" pitchFamily="34" charset="0"/>
              <a:ea typeface="Verdana" panose="020B0604030504040204" pitchFamily="34" charset="0"/>
            </a:endParaRPr>
          </a:p>
        </p:txBody>
      </p:sp>
      <p:sp>
        <p:nvSpPr>
          <p:cNvPr id="22" name="Rectangle 21"/>
          <p:cNvSpPr/>
          <p:nvPr/>
        </p:nvSpPr>
        <p:spPr>
          <a:xfrm>
            <a:off x="5971607" y="3244334"/>
            <a:ext cx="248786"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ar-SA" sz="1800" b="0" i="0" u="none" strike="noStrike" kern="1200" cap="none" spc="0" normalizeH="0" baseline="0" noProof="0" dirty="0">
                <a:ln>
                  <a:noFill/>
                </a:ln>
                <a:solidFill>
                  <a:prstClr val="black"/>
                </a:solidFill>
                <a:effectLst/>
                <a:uLnTx/>
                <a:uFillTx/>
                <a:latin typeface="Arial"/>
                <a:ea typeface="Arial Unicode MS"/>
                <a:cs typeface="+mn-cs"/>
              </a:rPr>
              <a:t> </a:t>
            </a:r>
          </a:p>
        </p:txBody>
      </p:sp>
      <p:sp>
        <p:nvSpPr>
          <p:cNvPr id="24" name="TextBox 23"/>
          <p:cNvSpPr txBox="1"/>
          <p:nvPr/>
        </p:nvSpPr>
        <p:spPr>
          <a:xfrm>
            <a:off x="431214" y="538364"/>
            <a:ext cx="3108211" cy="1477328"/>
          </a:xfrm>
          <a:prstGeom prst="rect">
            <a:avLst/>
          </a:prstGeom>
          <a:noFill/>
        </p:spPr>
        <p:txBody>
          <a:bodyPr wrap="square" rtlCol="1">
            <a:spAutoFit/>
          </a:bodyPr>
          <a:lstStyle/>
          <a:p>
            <a:pPr lvl="0"/>
            <a:r>
              <a:rPr lang="en-US" sz="3600" b="1" dirty="0">
                <a:latin typeface="Verdana" panose="020B0604030504040204" pitchFamily="34" charset="0"/>
                <a:ea typeface="Verdana" panose="020B0604030504040204" pitchFamily="34" charset="0"/>
              </a:rPr>
              <a:t>Blockchain technology</a:t>
            </a:r>
            <a:endParaRPr lang="ko-KR" altLang="en-US" sz="3600" dirty="0">
              <a:latin typeface="Verdana" panose="020B0604030504040204" pitchFamily="34" charset="0"/>
              <a:cs typeface="Arial" pitchFamily="34" charset="0"/>
            </a:endParaRPr>
          </a:p>
          <a:p>
            <a:endParaRPr lang="ar-SA" dirty="0"/>
          </a:p>
        </p:txBody>
      </p:sp>
    </p:spTree>
    <p:extLst>
      <p:ext uri="{BB962C8B-B14F-4D97-AF65-F5344CB8AC3E}">
        <p14:creationId xmlns:p14="http://schemas.microsoft.com/office/powerpoint/2010/main" val="27383355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82903" y="128019"/>
            <a:ext cx="11573197" cy="724247"/>
          </a:xfrm>
        </p:spPr>
        <p:txBody>
          <a:bodyPr/>
          <a:lstStyle/>
          <a:p>
            <a:r>
              <a:rPr lang="en-US" sz="4000" dirty="0">
                <a:latin typeface="Verdana" panose="020B0604030504040204" pitchFamily="34" charset="0"/>
                <a:ea typeface="Verdana" panose="020B0604030504040204" pitchFamily="34" charset="0"/>
              </a:rPr>
              <a:t>How Blocks are Connected to Each Other </a:t>
            </a:r>
            <a:endParaRPr lang="ar-SA" sz="4000" dirty="0">
              <a:latin typeface="Verdana" panose="020B0604030504040204" pitchFamily="34" charset="0"/>
              <a:ea typeface="Verdana" panose="020B060403050404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446326504"/>
              </p:ext>
            </p:extLst>
          </p:nvPr>
        </p:nvGraphicFramePr>
        <p:xfrm>
          <a:off x="7588017" y="2023251"/>
          <a:ext cx="2256221" cy="3291840"/>
        </p:xfrm>
        <a:graphic>
          <a:graphicData uri="http://schemas.openxmlformats.org/drawingml/2006/table">
            <a:tbl>
              <a:tblPr rtl="1" bandRow="1">
                <a:tableStyleId>{BDBED569-4797-4DF1-A0F4-6AAB3CD982D8}</a:tableStyleId>
              </a:tblPr>
              <a:tblGrid>
                <a:gridCol w="2256221">
                  <a:extLst>
                    <a:ext uri="{9D8B030D-6E8A-4147-A177-3AD203B41FA5}">
                      <a16:colId xmlns:a16="http://schemas.microsoft.com/office/drawing/2014/main" val="20000"/>
                    </a:ext>
                  </a:extLst>
                </a:gridCol>
              </a:tblGrid>
              <a:tr h="677918">
                <a:tc>
                  <a:txBody>
                    <a:bodyPr/>
                    <a:lstStyle/>
                    <a:p>
                      <a:pPr algn="ctr" rtl="1"/>
                      <a:endParaRPr lang="ar-SA" dirty="0">
                        <a:latin typeface="Verdana" panose="020B0604030504040204" pitchFamily="34" charset="0"/>
                        <a:ea typeface="Verdana" panose="020B0604030504040204" pitchFamily="34" charset="0"/>
                      </a:endParaRPr>
                    </a:p>
                    <a:p>
                      <a:pPr marL="0" marR="0" indent="0" algn="ctr" defTabSz="914400" rtl="1" eaLnBrk="1" fontAlgn="auto" latinLnBrk="0" hangingPunct="1">
                        <a:lnSpc>
                          <a:spcPct val="100000"/>
                        </a:lnSpc>
                        <a:spcBef>
                          <a:spcPts val="0"/>
                        </a:spcBef>
                        <a:spcAft>
                          <a:spcPts val="0"/>
                        </a:spcAft>
                        <a:buClrTx/>
                        <a:buSzTx/>
                        <a:buFontTx/>
                        <a:buNone/>
                        <a:tabLst/>
                        <a:defRPr/>
                      </a:pPr>
                      <a:r>
                        <a:rPr lang="en-US" b="1" dirty="0">
                          <a:solidFill>
                            <a:schemeClr val="bg1"/>
                          </a:solidFill>
                          <a:latin typeface="Verdana" panose="020B0604030504040204" pitchFamily="34" charset="0"/>
                          <a:ea typeface="Verdana" panose="020B0604030504040204" pitchFamily="34" charset="0"/>
                        </a:rPr>
                        <a:t>Previous</a:t>
                      </a:r>
                      <a:r>
                        <a:rPr lang="en-US" b="1" baseline="0" dirty="0">
                          <a:solidFill>
                            <a:schemeClr val="bg1"/>
                          </a:solidFill>
                          <a:latin typeface="Verdana" panose="020B0604030504040204" pitchFamily="34" charset="0"/>
                          <a:ea typeface="Verdana" panose="020B0604030504040204" pitchFamily="34" charset="0"/>
                        </a:rPr>
                        <a:t> Hash </a:t>
                      </a:r>
                    </a:p>
                    <a:p>
                      <a:pPr algn="ctr" rtl="1"/>
                      <a:endParaRPr lang="ar-SA" dirty="0">
                        <a:latin typeface="Verdana" panose="020B0604030504040204" pitchFamily="34" charset="0"/>
                        <a:ea typeface="Verdana" panose="020B0604030504040204" pitchFamily="34" charset="0"/>
                      </a:endParaRPr>
                    </a:p>
                  </a:txBody>
                  <a:tcPr>
                    <a:solidFill>
                      <a:schemeClr val="bg1">
                        <a:alpha val="20000"/>
                      </a:schemeClr>
                    </a:solidFill>
                  </a:tcPr>
                </a:tc>
                <a:extLst>
                  <a:ext uri="{0D108BD9-81ED-4DB2-BD59-A6C34878D82A}">
                    <a16:rowId xmlns:a16="http://schemas.microsoft.com/office/drawing/2014/main" val="10000"/>
                  </a:ext>
                </a:extLst>
              </a:tr>
              <a:tr h="1182414">
                <a:tc>
                  <a:txBody>
                    <a:bodyPr/>
                    <a:lstStyle/>
                    <a:p>
                      <a:pPr algn="ctr" rtl="1"/>
                      <a:endParaRPr lang="en-US" dirty="0">
                        <a:latin typeface="Verdana" panose="020B0604030504040204" pitchFamily="34" charset="0"/>
                        <a:ea typeface="Verdana" panose="020B0604030504040204" pitchFamily="34" charset="0"/>
                      </a:endParaRPr>
                    </a:p>
                    <a:p>
                      <a:pPr algn="ctr" rtl="1"/>
                      <a:endParaRPr lang="en-US" dirty="0">
                        <a:latin typeface="Verdana" panose="020B0604030504040204" pitchFamily="34" charset="0"/>
                        <a:ea typeface="Verdana" panose="020B0604030504040204" pitchFamily="34" charset="0"/>
                      </a:endParaRPr>
                    </a:p>
                    <a:p>
                      <a:pPr algn="ctr" rtl="1"/>
                      <a:r>
                        <a:rPr lang="en-US" b="1" dirty="0">
                          <a:solidFill>
                            <a:schemeClr val="bg1"/>
                          </a:solidFill>
                          <a:latin typeface="Verdana" panose="020B0604030504040204" pitchFamily="34" charset="0"/>
                          <a:ea typeface="Verdana" panose="020B0604030504040204" pitchFamily="34" charset="0"/>
                        </a:rPr>
                        <a:t>Transactions </a:t>
                      </a:r>
                      <a:endParaRPr lang="en-US" dirty="0">
                        <a:latin typeface="Verdana" panose="020B0604030504040204" pitchFamily="34" charset="0"/>
                        <a:ea typeface="Verdana" panose="020B0604030504040204" pitchFamily="34" charset="0"/>
                      </a:endParaRPr>
                    </a:p>
                    <a:p>
                      <a:pPr algn="ctr" rtl="1"/>
                      <a:endParaRPr lang="en-US" dirty="0">
                        <a:latin typeface="Verdana" panose="020B0604030504040204" pitchFamily="34" charset="0"/>
                        <a:ea typeface="Verdana" panose="020B0604030504040204" pitchFamily="34" charset="0"/>
                      </a:endParaRPr>
                    </a:p>
                    <a:p>
                      <a:pPr algn="ctr" rtl="1"/>
                      <a:endParaRPr lang="ar-SA"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0001"/>
                  </a:ext>
                </a:extLst>
              </a:tr>
              <a:tr h="693682">
                <a:tc>
                  <a:txBody>
                    <a:bodyPr/>
                    <a:lstStyle/>
                    <a:p>
                      <a:pPr algn="ctr" rtl="1"/>
                      <a:endParaRPr lang="ar-SA" dirty="0">
                        <a:latin typeface="Verdana" panose="020B0604030504040204" pitchFamily="34" charset="0"/>
                        <a:ea typeface="Verdana" panose="020B0604030504040204" pitchFamily="34" charset="0"/>
                      </a:endParaRPr>
                    </a:p>
                    <a:p>
                      <a:pPr marL="0" marR="0" indent="0" algn="ctr" defTabSz="914400" rtl="1" eaLnBrk="1" fontAlgn="auto" latinLnBrk="0" hangingPunct="1">
                        <a:lnSpc>
                          <a:spcPct val="100000"/>
                        </a:lnSpc>
                        <a:spcBef>
                          <a:spcPts val="0"/>
                        </a:spcBef>
                        <a:spcAft>
                          <a:spcPts val="0"/>
                        </a:spcAft>
                        <a:buClrTx/>
                        <a:buSzTx/>
                        <a:buFontTx/>
                        <a:buNone/>
                        <a:tabLst/>
                        <a:defRPr/>
                      </a:pPr>
                      <a:r>
                        <a:rPr lang="en-US" b="1" dirty="0">
                          <a:solidFill>
                            <a:schemeClr val="bg1"/>
                          </a:solidFill>
                          <a:latin typeface="Verdana" panose="020B0604030504040204" pitchFamily="34" charset="0"/>
                          <a:ea typeface="Verdana" panose="020B0604030504040204" pitchFamily="34" charset="0"/>
                        </a:rPr>
                        <a:t>Proof</a:t>
                      </a:r>
                      <a:r>
                        <a:rPr lang="en-US" b="1" baseline="0" dirty="0">
                          <a:solidFill>
                            <a:schemeClr val="bg1"/>
                          </a:solidFill>
                          <a:latin typeface="Verdana" panose="020B0604030504040204" pitchFamily="34" charset="0"/>
                          <a:ea typeface="Verdana" panose="020B0604030504040204" pitchFamily="34" charset="0"/>
                        </a:rPr>
                        <a:t> of Work</a:t>
                      </a:r>
                      <a:endParaRPr lang="en-US" b="1" dirty="0">
                        <a:solidFill>
                          <a:schemeClr val="bg1"/>
                        </a:solidFill>
                        <a:latin typeface="Verdana" panose="020B0604030504040204" pitchFamily="34" charset="0"/>
                        <a:ea typeface="Verdana" panose="020B0604030504040204" pitchFamily="34" charset="0"/>
                      </a:endParaRPr>
                    </a:p>
                    <a:p>
                      <a:pPr algn="ctr" rtl="1"/>
                      <a:endParaRPr lang="ar-SA"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0002"/>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568167389"/>
              </p:ext>
            </p:extLst>
          </p:nvPr>
        </p:nvGraphicFramePr>
        <p:xfrm>
          <a:off x="4041445" y="1944171"/>
          <a:ext cx="2256221" cy="3291840"/>
        </p:xfrm>
        <a:graphic>
          <a:graphicData uri="http://schemas.openxmlformats.org/drawingml/2006/table">
            <a:tbl>
              <a:tblPr rtl="1" bandRow="1">
                <a:tableStyleId>{BDBED569-4797-4DF1-A0F4-6AAB3CD982D8}</a:tableStyleId>
              </a:tblPr>
              <a:tblGrid>
                <a:gridCol w="2256221">
                  <a:extLst>
                    <a:ext uri="{9D8B030D-6E8A-4147-A177-3AD203B41FA5}">
                      <a16:colId xmlns:a16="http://schemas.microsoft.com/office/drawing/2014/main" val="20000"/>
                    </a:ext>
                  </a:extLst>
                </a:gridCol>
              </a:tblGrid>
              <a:tr h="677918">
                <a:tc>
                  <a:txBody>
                    <a:bodyPr/>
                    <a:lstStyle/>
                    <a:p>
                      <a:pPr algn="ctr" rtl="1"/>
                      <a:endParaRPr lang="en-US" dirty="0">
                        <a:latin typeface="Verdana" panose="020B0604030504040204" pitchFamily="34" charset="0"/>
                        <a:ea typeface="Verdana" panose="020B0604030504040204" pitchFamily="34" charset="0"/>
                      </a:endParaRPr>
                    </a:p>
                    <a:p>
                      <a:pPr marL="0" marR="0" indent="0" algn="ctr" defTabSz="914400" rtl="1" eaLnBrk="1" fontAlgn="auto" latinLnBrk="0" hangingPunct="1">
                        <a:lnSpc>
                          <a:spcPct val="100000"/>
                        </a:lnSpc>
                        <a:spcBef>
                          <a:spcPts val="0"/>
                        </a:spcBef>
                        <a:spcAft>
                          <a:spcPts val="0"/>
                        </a:spcAft>
                        <a:buClrTx/>
                        <a:buSzTx/>
                        <a:buFontTx/>
                        <a:buNone/>
                        <a:tabLst/>
                        <a:defRPr/>
                      </a:pPr>
                      <a:r>
                        <a:rPr lang="en-US" b="1" dirty="0">
                          <a:solidFill>
                            <a:schemeClr val="bg1"/>
                          </a:solidFill>
                          <a:latin typeface="Verdana" panose="020B0604030504040204" pitchFamily="34" charset="0"/>
                          <a:ea typeface="Verdana" panose="020B0604030504040204" pitchFamily="34" charset="0"/>
                        </a:rPr>
                        <a:t>Previous</a:t>
                      </a:r>
                      <a:r>
                        <a:rPr lang="en-US" b="1" baseline="0" dirty="0">
                          <a:solidFill>
                            <a:schemeClr val="bg1"/>
                          </a:solidFill>
                          <a:latin typeface="Verdana" panose="020B0604030504040204" pitchFamily="34" charset="0"/>
                          <a:ea typeface="Verdana" panose="020B0604030504040204" pitchFamily="34" charset="0"/>
                        </a:rPr>
                        <a:t> Hash </a:t>
                      </a:r>
                    </a:p>
                    <a:p>
                      <a:pPr algn="ctr" rtl="1"/>
                      <a:endParaRPr lang="ar-SA" dirty="0">
                        <a:latin typeface="Verdana" panose="020B0604030504040204" pitchFamily="34" charset="0"/>
                        <a:ea typeface="Verdana" panose="020B0604030504040204" pitchFamily="34" charset="0"/>
                      </a:endParaRPr>
                    </a:p>
                  </a:txBody>
                  <a:tcPr>
                    <a:solidFill>
                      <a:schemeClr val="bg1">
                        <a:alpha val="20000"/>
                      </a:schemeClr>
                    </a:solidFill>
                  </a:tcPr>
                </a:tc>
                <a:extLst>
                  <a:ext uri="{0D108BD9-81ED-4DB2-BD59-A6C34878D82A}">
                    <a16:rowId xmlns:a16="http://schemas.microsoft.com/office/drawing/2014/main" val="10000"/>
                  </a:ext>
                </a:extLst>
              </a:tr>
              <a:tr h="1182414">
                <a:tc>
                  <a:txBody>
                    <a:bodyPr/>
                    <a:lstStyle/>
                    <a:p>
                      <a:pPr algn="ctr" rtl="1"/>
                      <a:endParaRPr lang="en-US" dirty="0">
                        <a:latin typeface="Verdana" panose="020B0604030504040204" pitchFamily="34" charset="0"/>
                        <a:ea typeface="Verdana" panose="020B0604030504040204" pitchFamily="34" charset="0"/>
                      </a:endParaRPr>
                    </a:p>
                    <a:p>
                      <a:pPr algn="ctr" rtl="1"/>
                      <a:endParaRPr lang="en-US" dirty="0">
                        <a:latin typeface="Verdana" panose="020B0604030504040204" pitchFamily="34" charset="0"/>
                        <a:ea typeface="Verdana" panose="020B0604030504040204" pitchFamily="34" charset="0"/>
                      </a:endParaRPr>
                    </a:p>
                    <a:p>
                      <a:pPr algn="ctr" rtl="1"/>
                      <a:r>
                        <a:rPr lang="en-US" b="1" dirty="0">
                          <a:solidFill>
                            <a:schemeClr val="bg1"/>
                          </a:solidFill>
                          <a:latin typeface="Verdana" panose="020B0604030504040204" pitchFamily="34" charset="0"/>
                          <a:ea typeface="Verdana" panose="020B0604030504040204" pitchFamily="34" charset="0"/>
                        </a:rPr>
                        <a:t>Transactions </a:t>
                      </a:r>
                      <a:endParaRPr lang="en-US" dirty="0">
                        <a:latin typeface="Verdana" panose="020B0604030504040204" pitchFamily="34" charset="0"/>
                        <a:ea typeface="Verdana" panose="020B0604030504040204" pitchFamily="34" charset="0"/>
                      </a:endParaRPr>
                    </a:p>
                    <a:p>
                      <a:pPr algn="ctr" rtl="1"/>
                      <a:endParaRPr lang="en-US" dirty="0">
                        <a:latin typeface="Verdana" panose="020B0604030504040204" pitchFamily="34" charset="0"/>
                        <a:ea typeface="Verdana" panose="020B0604030504040204" pitchFamily="34" charset="0"/>
                      </a:endParaRPr>
                    </a:p>
                    <a:p>
                      <a:pPr algn="ctr" rtl="1"/>
                      <a:endParaRPr lang="ar-SA"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0001"/>
                  </a:ext>
                </a:extLst>
              </a:tr>
              <a:tr h="693682">
                <a:tc>
                  <a:txBody>
                    <a:bodyPr/>
                    <a:lstStyle/>
                    <a:p>
                      <a:pPr algn="ctr" rtl="1"/>
                      <a:endParaRPr lang="en-US" dirty="0">
                        <a:latin typeface="Verdana" panose="020B0604030504040204" pitchFamily="34" charset="0"/>
                        <a:ea typeface="Verdana" panose="020B0604030504040204" pitchFamily="34" charset="0"/>
                      </a:endParaRPr>
                    </a:p>
                    <a:p>
                      <a:pPr marL="0" marR="0" indent="0" algn="ctr" defTabSz="914400" rtl="1" eaLnBrk="1" fontAlgn="auto" latinLnBrk="0" hangingPunct="1">
                        <a:lnSpc>
                          <a:spcPct val="100000"/>
                        </a:lnSpc>
                        <a:spcBef>
                          <a:spcPts val="0"/>
                        </a:spcBef>
                        <a:spcAft>
                          <a:spcPts val="0"/>
                        </a:spcAft>
                        <a:buClrTx/>
                        <a:buSzTx/>
                        <a:buFontTx/>
                        <a:buNone/>
                        <a:tabLst/>
                        <a:defRPr/>
                      </a:pPr>
                      <a:r>
                        <a:rPr lang="en-US" b="1" dirty="0">
                          <a:solidFill>
                            <a:schemeClr val="bg1"/>
                          </a:solidFill>
                          <a:latin typeface="Verdana" panose="020B0604030504040204" pitchFamily="34" charset="0"/>
                          <a:ea typeface="Verdana" panose="020B0604030504040204" pitchFamily="34" charset="0"/>
                        </a:rPr>
                        <a:t>Proof</a:t>
                      </a:r>
                      <a:r>
                        <a:rPr lang="en-US" b="1" baseline="0" dirty="0">
                          <a:solidFill>
                            <a:schemeClr val="bg1"/>
                          </a:solidFill>
                          <a:latin typeface="Verdana" panose="020B0604030504040204" pitchFamily="34" charset="0"/>
                          <a:ea typeface="Verdana" panose="020B0604030504040204" pitchFamily="34" charset="0"/>
                        </a:rPr>
                        <a:t> of Work</a:t>
                      </a:r>
                      <a:endParaRPr lang="en-US" b="1" dirty="0">
                        <a:solidFill>
                          <a:schemeClr val="bg1"/>
                        </a:solidFill>
                        <a:latin typeface="Verdana" panose="020B0604030504040204" pitchFamily="34" charset="0"/>
                        <a:ea typeface="Verdana" panose="020B0604030504040204" pitchFamily="34" charset="0"/>
                      </a:endParaRPr>
                    </a:p>
                    <a:p>
                      <a:pPr algn="ctr" rtl="1"/>
                      <a:endParaRPr lang="ar-SA"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0002"/>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417340213"/>
              </p:ext>
            </p:extLst>
          </p:nvPr>
        </p:nvGraphicFramePr>
        <p:xfrm>
          <a:off x="439683" y="1968156"/>
          <a:ext cx="2256221" cy="3291840"/>
        </p:xfrm>
        <a:graphic>
          <a:graphicData uri="http://schemas.openxmlformats.org/drawingml/2006/table">
            <a:tbl>
              <a:tblPr rtl="1" bandRow="1">
                <a:tableStyleId>{BDBED569-4797-4DF1-A0F4-6AAB3CD982D8}</a:tableStyleId>
              </a:tblPr>
              <a:tblGrid>
                <a:gridCol w="2256221">
                  <a:extLst>
                    <a:ext uri="{9D8B030D-6E8A-4147-A177-3AD203B41FA5}">
                      <a16:colId xmlns:a16="http://schemas.microsoft.com/office/drawing/2014/main" val="20000"/>
                    </a:ext>
                  </a:extLst>
                </a:gridCol>
              </a:tblGrid>
              <a:tr h="677918">
                <a:tc>
                  <a:txBody>
                    <a:bodyPr/>
                    <a:lstStyle/>
                    <a:p>
                      <a:pPr algn="ctr" rtl="1"/>
                      <a:endParaRPr lang="en-US" b="1" baseline="0" dirty="0">
                        <a:solidFill>
                          <a:schemeClr val="bg1"/>
                        </a:solidFill>
                        <a:latin typeface="Verdana" panose="020B0604030504040204" pitchFamily="34" charset="0"/>
                        <a:ea typeface="Verdana" panose="020B0604030504040204" pitchFamily="34" charset="0"/>
                      </a:endParaRPr>
                    </a:p>
                    <a:p>
                      <a:pPr marL="0" marR="0" indent="0" algn="ctr" defTabSz="914400" rtl="1" eaLnBrk="1" fontAlgn="auto" latinLnBrk="0" hangingPunct="1">
                        <a:lnSpc>
                          <a:spcPct val="100000"/>
                        </a:lnSpc>
                        <a:spcBef>
                          <a:spcPts val="0"/>
                        </a:spcBef>
                        <a:spcAft>
                          <a:spcPts val="0"/>
                        </a:spcAft>
                        <a:buClrTx/>
                        <a:buSzTx/>
                        <a:buFontTx/>
                        <a:buNone/>
                        <a:tabLst/>
                        <a:defRPr/>
                      </a:pPr>
                      <a:r>
                        <a:rPr lang="en-US" b="1" dirty="0">
                          <a:solidFill>
                            <a:schemeClr val="bg1"/>
                          </a:solidFill>
                          <a:latin typeface="Verdana" panose="020B0604030504040204" pitchFamily="34" charset="0"/>
                          <a:ea typeface="Verdana" panose="020B0604030504040204" pitchFamily="34" charset="0"/>
                        </a:rPr>
                        <a:t>Previous</a:t>
                      </a:r>
                      <a:r>
                        <a:rPr lang="en-US" b="1" baseline="0" dirty="0">
                          <a:solidFill>
                            <a:schemeClr val="bg1"/>
                          </a:solidFill>
                          <a:latin typeface="Verdana" panose="020B0604030504040204" pitchFamily="34" charset="0"/>
                          <a:ea typeface="Verdana" panose="020B0604030504040204" pitchFamily="34" charset="0"/>
                        </a:rPr>
                        <a:t> Hash </a:t>
                      </a:r>
                    </a:p>
                    <a:p>
                      <a:pPr algn="ctr" rtl="1"/>
                      <a:endParaRPr lang="en-US" b="1" baseline="0" dirty="0">
                        <a:solidFill>
                          <a:schemeClr val="bg1"/>
                        </a:solidFill>
                        <a:latin typeface="Verdana" panose="020B0604030504040204" pitchFamily="34" charset="0"/>
                        <a:ea typeface="Verdana" panose="020B0604030504040204" pitchFamily="34" charset="0"/>
                      </a:endParaRPr>
                    </a:p>
                  </a:txBody>
                  <a:tcPr>
                    <a:solidFill>
                      <a:schemeClr val="bg1">
                        <a:alpha val="20000"/>
                      </a:schemeClr>
                    </a:solidFill>
                  </a:tcPr>
                </a:tc>
                <a:extLst>
                  <a:ext uri="{0D108BD9-81ED-4DB2-BD59-A6C34878D82A}">
                    <a16:rowId xmlns:a16="http://schemas.microsoft.com/office/drawing/2014/main" val="10000"/>
                  </a:ext>
                </a:extLst>
              </a:tr>
              <a:tr h="1182414">
                <a:tc>
                  <a:txBody>
                    <a:bodyPr/>
                    <a:lstStyle/>
                    <a:p>
                      <a:pPr algn="ctr" rtl="1"/>
                      <a:endParaRPr lang="en-US" b="1" dirty="0">
                        <a:solidFill>
                          <a:schemeClr val="bg1"/>
                        </a:solidFill>
                        <a:latin typeface="Verdana" panose="020B0604030504040204" pitchFamily="34" charset="0"/>
                        <a:ea typeface="Verdana" panose="020B0604030504040204" pitchFamily="34" charset="0"/>
                      </a:endParaRPr>
                    </a:p>
                    <a:p>
                      <a:pPr algn="ctr" rtl="1"/>
                      <a:endParaRPr lang="en-US" b="1" dirty="0">
                        <a:solidFill>
                          <a:schemeClr val="bg1"/>
                        </a:solidFill>
                        <a:latin typeface="Verdana" panose="020B0604030504040204" pitchFamily="34" charset="0"/>
                        <a:ea typeface="Verdana" panose="020B0604030504040204" pitchFamily="34" charset="0"/>
                      </a:endParaRPr>
                    </a:p>
                    <a:p>
                      <a:pPr algn="ctr" rtl="1"/>
                      <a:r>
                        <a:rPr lang="en-US" b="1" dirty="0">
                          <a:solidFill>
                            <a:schemeClr val="bg1"/>
                          </a:solidFill>
                          <a:latin typeface="Verdana" panose="020B0604030504040204" pitchFamily="34" charset="0"/>
                          <a:ea typeface="Verdana" panose="020B0604030504040204" pitchFamily="34" charset="0"/>
                        </a:rPr>
                        <a:t>Transactions </a:t>
                      </a:r>
                    </a:p>
                    <a:p>
                      <a:pPr algn="ctr" rtl="1"/>
                      <a:endParaRPr lang="en-US" b="1" dirty="0">
                        <a:solidFill>
                          <a:schemeClr val="bg1"/>
                        </a:solidFill>
                        <a:latin typeface="Verdana" panose="020B0604030504040204" pitchFamily="34" charset="0"/>
                        <a:ea typeface="Verdana" panose="020B0604030504040204" pitchFamily="34" charset="0"/>
                      </a:endParaRPr>
                    </a:p>
                    <a:p>
                      <a:pPr algn="ctr" rtl="1"/>
                      <a:endParaRPr lang="ar-SA" b="1" dirty="0">
                        <a:solidFill>
                          <a:schemeClr val="bg1"/>
                        </a:solidFill>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0001"/>
                  </a:ext>
                </a:extLst>
              </a:tr>
              <a:tr h="693682">
                <a:tc>
                  <a:txBody>
                    <a:bodyPr/>
                    <a:lstStyle/>
                    <a:p>
                      <a:pPr algn="ctr" rtl="1"/>
                      <a:endParaRPr lang="en-US" dirty="0">
                        <a:solidFill>
                          <a:schemeClr val="bg1"/>
                        </a:solidFill>
                        <a:latin typeface="Verdana" panose="020B0604030504040204" pitchFamily="34" charset="0"/>
                        <a:ea typeface="Verdana" panose="020B0604030504040204" pitchFamily="34" charset="0"/>
                      </a:endParaRPr>
                    </a:p>
                    <a:p>
                      <a:pPr algn="ctr" rtl="1"/>
                      <a:r>
                        <a:rPr lang="en-US" b="1" dirty="0">
                          <a:solidFill>
                            <a:schemeClr val="bg1"/>
                          </a:solidFill>
                          <a:latin typeface="Verdana" panose="020B0604030504040204" pitchFamily="34" charset="0"/>
                          <a:ea typeface="Verdana" panose="020B0604030504040204" pitchFamily="34" charset="0"/>
                        </a:rPr>
                        <a:t>Proof</a:t>
                      </a:r>
                      <a:r>
                        <a:rPr lang="en-US" b="1" baseline="0" dirty="0">
                          <a:solidFill>
                            <a:schemeClr val="bg1"/>
                          </a:solidFill>
                          <a:latin typeface="Verdana" panose="020B0604030504040204" pitchFamily="34" charset="0"/>
                          <a:ea typeface="Verdana" panose="020B0604030504040204" pitchFamily="34" charset="0"/>
                        </a:rPr>
                        <a:t> of Work</a:t>
                      </a:r>
                      <a:endParaRPr lang="en-US" b="1" dirty="0">
                        <a:solidFill>
                          <a:schemeClr val="bg1"/>
                        </a:solidFill>
                        <a:latin typeface="Verdana" panose="020B0604030504040204" pitchFamily="34" charset="0"/>
                        <a:ea typeface="Verdana" panose="020B0604030504040204" pitchFamily="34" charset="0"/>
                      </a:endParaRPr>
                    </a:p>
                    <a:p>
                      <a:pPr algn="ctr" rtl="1"/>
                      <a:endParaRPr lang="ar-SA" dirty="0">
                        <a:solidFill>
                          <a:schemeClr val="bg1"/>
                        </a:solidFill>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0002"/>
                  </a:ext>
                </a:extLst>
              </a:tr>
            </a:tbl>
          </a:graphicData>
        </a:graphic>
      </p:graphicFrame>
      <p:sp>
        <p:nvSpPr>
          <p:cNvPr id="9" name="TextBox 8"/>
          <p:cNvSpPr txBox="1"/>
          <p:nvPr/>
        </p:nvSpPr>
        <p:spPr>
          <a:xfrm>
            <a:off x="4616586" y="852266"/>
            <a:ext cx="1104790" cy="369332"/>
          </a:xfrm>
          <a:prstGeom prst="rect">
            <a:avLst/>
          </a:prstGeom>
          <a:noFill/>
        </p:spPr>
        <p:txBody>
          <a:bodyPr wrap="none" rtlCol="1">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Blocks </a:t>
            </a:r>
            <a:endParaRPr kumimoji="0" lang="ar-SA"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cxnSp>
        <p:nvCxnSpPr>
          <p:cNvPr id="11" name="Straight Arrow Connector 10"/>
          <p:cNvCxnSpPr>
            <a:stCxn id="9" idx="2"/>
            <a:endCxn id="8" idx="0"/>
          </p:cNvCxnSpPr>
          <p:nvPr/>
        </p:nvCxnSpPr>
        <p:spPr>
          <a:xfrm flipH="1">
            <a:off x="1567793" y="1221598"/>
            <a:ext cx="3601188" cy="746558"/>
          </a:xfrm>
          <a:prstGeom prst="straightConnector1">
            <a:avLst/>
          </a:prstGeom>
          <a:ln>
            <a:solidFill>
              <a:schemeClr val="tx2">
                <a:lumMod val="20000"/>
                <a:lumOff val="8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9" idx="2"/>
            <a:endCxn id="7" idx="0"/>
          </p:cNvCxnSpPr>
          <p:nvPr/>
        </p:nvCxnSpPr>
        <p:spPr>
          <a:xfrm>
            <a:off x="5168981" y="1221598"/>
            <a:ext cx="574" cy="722573"/>
          </a:xfrm>
          <a:prstGeom prst="straightConnector1">
            <a:avLst/>
          </a:prstGeom>
          <a:ln>
            <a:solidFill>
              <a:schemeClr val="tx2">
                <a:lumMod val="20000"/>
                <a:lumOff val="8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9" idx="2"/>
            <a:endCxn id="6" idx="0"/>
          </p:cNvCxnSpPr>
          <p:nvPr/>
        </p:nvCxnSpPr>
        <p:spPr>
          <a:xfrm>
            <a:off x="5168981" y="1221598"/>
            <a:ext cx="3547146" cy="801653"/>
          </a:xfrm>
          <a:prstGeom prst="straightConnector1">
            <a:avLst/>
          </a:prstGeom>
          <a:ln>
            <a:solidFill>
              <a:schemeClr val="tx2">
                <a:lumMod val="20000"/>
                <a:lumOff val="8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7" name="Curved Connector 16"/>
          <p:cNvCxnSpPr>
            <a:stCxn id="8" idx="3"/>
          </p:cNvCxnSpPr>
          <p:nvPr/>
        </p:nvCxnSpPr>
        <p:spPr>
          <a:xfrm flipV="1">
            <a:off x="2695904" y="2432816"/>
            <a:ext cx="1529255" cy="1181260"/>
          </a:xfrm>
          <a:prstGeom prst="curvedConnector3">
            <a:avLst/>
          </a:prstGeom>
          <a:ln>
            <a:solidFill>
              <a:schemeClr val="tx2">
                <a:lumMod val="20000"/>
                <a:lumOff val="8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Curved Connector 20"/>
          <p:cNvCxnSpPr>
            <a:stCxn id="7" idx="3"/>
          </p:cNvCxnSpPr>
          <p:nvPr/>
        </p:nvCxnSpPr>
        <p:spPr>
          <a:xfrm flipV="1">
            <a:off x="6297666" y="2489966"/>
            <a:ext cx="1523673" cy="1100125"/>
          </a:xfrm>
          <a:prstGeom prst="curvedConnector3">
            <a:avLst/>
          </a:prstGeom>
          <a:ln>
            <a:solidFill>
              <a:schemeClr val="tx2">
                <a:lumMod val="20000"/>
                <a:lumOff val="80000"/>
              </a:schemeClr>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82903" y="5669081"/>
            <a:ext cx="2712545" cy="1015663"/>
          </a:xfrm>
          <a:prstGeom prst="rect">
            <a:avLst/>
          </a:prstGeom>
          <a:noFill/>
        </p:spPr>
        <p:txBody>
          <a:bodyPr wrap="square" rtlCol="1">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SHA 256</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000000000000000000000000000000001011101110101001101011011010</a:t>
            </a:r>
            <a:endParaRPr kumimoji="0" lang="ar-SA" sz="15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27" name="TextBox 26"/>
          <p:cNvSpPr txBox="1"/>
          <p:nvPr/>
        </p:nvSpPr>
        <p:spPr>
          <a:xfrm>
            <a:off x="7431237" y="5669081"/>
            <a:ext cx="2737522" cy="1015663"/>
          </a:xfrm>
          <a:prstGeom prst="rect">
            <a:avLst/>
          </a:prstGeom>
          <a:noFill/>
        </p:spPr>
        <p:txBody>
          <a:bodyPr wrap="square" rtlCol="1">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SHA 256</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000000000000000000000000000000001011101110101001101011011010</a:t>
            </a:r>
            <a:endParaRPr kumimoji="0" lang="ar-SA" sz="15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28" name="TextBox 27"/>
          <p:cNvSpPr txBox="1"/>
          <p:nvPr/>
        </p:nvSpPr>
        <p:spPr>
          <a:xfrm>
            <a:off x="3884090" y="5715128"/>
            <a:ext cx="2705896" cy="1015663"/>
          </a:xfrm>
          <a:prstGeom prst="rect">
            <a:avLst/>
          </a:prstGeom>
          <a:noFill/>
        </p:spPr>
        <p:txBody>
          <a:bodyPr wrap="square" rtlCol="1">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SHA 256</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000000000000000000000000000000001011101110101001101011011010</a:t>
            </a:r>
            <a:endParaRPr kumimoji="0" lang="ar-SA" sz="15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cxnSp>
        <p:nvCxnSpPr>
          <p:cNvPr id="30" name="Straight Arrow Connector 29"/>
          <p:cNvCxnSpPr>
            <a:stCxn id="8" idx="2"/>
            <a:endCxn id="22" idx="0"/>
          </p:cNvCxnSpPr>
          <p:nvPr/>
        </p:nvCxnSpPr>
        <p:spPr>
          <a:xfrm>
            <a:off x="1567793" y="5259996"/>
            <a:ext cx="71383" cy="4090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6" idx="2"/>
            <a:endCxn id="27" idx="0"/>
          </p:cNvCxnSpPr>
          <p:nvPr/>
        </p:nvCxnSpPr>
        <p:spPr>
          <a:xfrm>
            <a:off x="8716127" y="5315091"/>
            <a:ext cx="83871" cy="3539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7" idx="2"/>
            <a:endCxn id="28" idx="0"/>
          </p:cNvCxnSpPr>
          <p:nvPr/>
        </p:nvCxnSpPr>
        <p:spPr>
          <a:xfrm>
            <a:off x="5169555" y="5236011"/>
            <a:ext cx="67483" cy="4791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36176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Adding New Block to the Blockchain </a:t>
            </a:r>
          </a:p>
        </p:txBody>
      </p:sp>
      <p:sp>
        <p:nvSpPr>
          <p:cNvPr id="8" name="Freeform: Shape 7">
            <a:extLst>
              <a:ext uri="{FF2B5EF4-FFF2-40B4-BE49-F238E27FC236}">
                <a16:creationId xmlns:a16="http://schemas.microsoft.com/office/drawing/2014/main" id="{6E76B19B-E90F-4514-BAD5-4B994AD92AD2}"/>
              </a:ext>
            </a:extLst>
          </p:cNvPr>
          <p:cNvSpPr/>
          <p:nvPr/>
        </p:nvSpPr>
        <p:spPr>
          <a:xfrm>
            <a:off x="424550" y="1829923"/>
            <a:ext cx="1725648" cy="1355774"/>
          </a:xfrm>
          <a:custGeom>
            <a:avLst/>
            <a:gdLst>
              <a:gd name="connsiteX0" fmla="*/ 3437669 w 4395438"/>
              <a:gd name="connsiteY0" fmla="*/ 3099455 h 3453324"/>
              <a:gd name="connsiteX1" fmla="*/ 3410637 w 4395438"/>
              <a:gd name="connsiteY1" fmla="*/ 3138581 h 3453324"/>
              <a:gd name="connsiteX2" fmla="*/ 3558603 w 4395438"/>
              <a:gd name="connsiteY2" fmla="*/ 3138581 h 3453324"/>
              <a:gd name="connsiteX3" fmla="*/ 3529437 w 4395438"/>
              <a:gd name="connsiteY3" fmla="*/ 3100878 h 3453324"/>
              <a:gd name="connsiteX4" fmla="*/ 3437669 w 4395438"/>
              <a:gd name="connsiteY4" fmla="*/ 3099455 h 3453324"/>
              <a:gd name="connsiteX5" fmla="*/ 878146 w 4395438"/>
              <a:gd name="connsiteY5" fmla="*/ 3097321 h 3453324"/>
              <a:gd name="connsiteX6" fmla="*/ 841866 w 4395438"/>
              <a:gd name="connsiteY6" fmla="*/ 3133601 h 3453324"/>
              <a:gd name="connsiteX7" fmla="*/ 1002637 w 4395438"/>
              <a:gd name="connsiteY7" fmla="*/ 3133601 h 3453324"/>
              <a:gd name="connsiteX8" fmla="*/ 981295 w 4395438"/>
              <a:gd name="connsiteY8" fmla="*/ 3099455 h 3453324"/>
              <a:gd name="connsiteX9" fmla="*/ 878146 w 4395438"/>
              <a:gd name="connsiteY9" fmla="*/ 3097321 h 3453324"/>
              <a:gd name="connsiteX10" fmla="*/ 2575340 w 4395438"/>
              <a:gd name="connsiteY10" fmla="*/ 2971397 h 3453324"/>
              <a:gd name="connsiteX11" fmla="*/ 2546318 w 4395438"/>
              <a:gd name="connsiteY11" fmla="*/ 2974965 h 3453324"/>
              <a:gd name="connsiteX12" fmla="*/ 2549163 w 4395438"/>
              <a:gd name="connsiteY12" fmla="*/ 3022627 h 3453324"/>
              <a:gd name="connsiteX13" fmla="*/ 2233313 w 4395438"/>
              <a:gd name="connsiteY13" fmla="*/ 3022627 h 3453324"/>
              <a:gd name="connsiteX14" fmla="*/ 2230468 w 4395438"/>
              <a:gd name="connsiteY14" fmla="*/ 2972831 h 3453324"/>
              <a:gd name="connsiteX15" fmla="*/ 2187074 w 4395438"/>
              <a:gd name="connsiteY15" fmla="*/ 2972831 h 3453324"/>
              <a:gd name="connsiteX16" fmla="*/ 2182805 w 4395438"/>
              <a:gd name="connsiteY16" fmla="*/ 3020493 h 3453324"/>
              <a:gd name="connsiteX17" fmla="*/ 1860554 w 4395438"/>
              <a:gd name="connsiteY17" fmla="*/ 3020493 h 3453324"/>
              <a:gd name="connsiteX18" fmla="*/ 1862687 w 4395438"/>
              <a:gd name="connsiteY18" fmla="*/ 2996306 h 3453324"/>
              <a:gd name="connsiteX19" fmla="*/ 1864822 w 4395438"/>
              <a:gd name="connsiteY19" fmla="*/ 2973542 h 3453324"/>
              <a:gd name="connsiteX20" fmla="*/ 1818582 w 4395438"/>
              <a:gd name="connsiteY20" fmla="*/ 3034720 h 3453324"/>
              <a:gd name="connsiteX21" fmla="*/ 2598248 w 4395438"/>
              <a:gd name="connsiteY21" fmla="*/ 3034720 h 3453324"/>
              <a:gd name="connsiteX22" fmla="*/ 2575340 w 4395438"/>
              <a:gd name="connsiteY22" fmla="*/ 2971397 h 3453324"/>
              <a:gd name="connsiteX23" fmla="*/ 2524266 w 4395438"/>
              <a:gd name="connsiteY23" fmla="*/ 2757996 h 3453324"/>
              <a:gd name="connsiteX24" fmla="*/ 2563391 w 4395438"/>
              <a:gd name="connsiteY24" fmla="*/ 2928726 h 3453324"/>
              <a:gd name="connsiteX25" fmla="*/ 1871224 w 4395438"/>
              <a:gd name="connsiteY25" fmla="*/ 2928726 h 3453324"/>
              <a:gd name="connsiteX26" fmla="*/ 1906081 w 4395438"/>
              <a:gd name="connsiteY26" fmla="*/ 2771512 h 3453324"/>
              <a:gd name="connsiteX27" fmla="*/ 1927422 w 4395438"/>
              <a:gd name="connsiteY27" fmla="*/ 2758708 h 3453324"/>
              <a:gd name="connsiteX28" fmla="*/ 2524266 w 4395438"/>
              <a:gd name="connsiteY28" fmla="*/ 2757996 h 3453324"/>
              <a:gd name="connsiteX29" fmla="*/ 2431075 w 4395438"/>
              <a:gd name="connsiteY29" fmla="*/ 2735943 h 3453324"/>
              <a:gd name="connsiteX30" fmla="*/ 1901813 w 4395438"/>
              <a:gd name="connsiteY30" fmla="*/ 2738789 h 3453324"/>
              <a:gd name="connsiteX31" fmla="*/ 1863399 w 4395438"/>
              <a:gd name="connsiteY31" fmla="*/ 2752304 h 3453324"/>
              <a:gd name="connsiteX32" fmla="*/ 1818582 w 4395438"/>
              <a:gd name="connsiteY32" fmla="*/ 2945798 h 3453324"/>
              <a:gd name="connsiteX33" fmla="*/ 2618166 w 4395438"/>
              <a:gd name="connsiteY33" fmla="*/ 2946510 h 3453324"/>
              <a:gd name="connsiteX34" fmla="*/ 2571927 w 4395438"/>
              <a:gd name="connsiteY34" fmla="*/ 2750882 h 3453324"/>
              <a:gd name="connsiteX35" fmla="*/ 2544895 w 4395438"/>
              <a:gd name="connsiteY35" fmla="*/ 2736654 h 3453324"/>
              <a:gd name="connsiteX36" fmla="*/ 2431075 w 4395438"/>
              <a:gd name="connsiteY36" fmla="*/ 2735943 h 3453324"/>
              <a:gd name="connsiteX37" fmla="*/ 3009422 w 4395438"/>
              <a:gd name="connsiteY37" fmla="*/ 2574372 h 3453324"/>
              <a:gd name="connsiteX38" fmla="*/ 3096921 w 4395438"/>
              <a:gd name="connsiteY38" fmla="*/ 2577307 h 3453324"/>
              <a:gd name="connsiteX39" fmla="*/ 3136047 w 4395438"/>
              <a:gd name="connsiteY39" fmla="*/ 2622124 h 3453324"/>
              <a:gd name="connsiteX40" fmla="*/ 3128933 w 4395438"/>
              <a:gd name="connsiteY40" fmla="*/ 2632794 h 3453324"/>
              <a:gd name="connsiteX41" fmla="*/ 2951090 w 4395438"/>
              <a:gd name="connsiteY41" fmla="*/ 2630660 h 3453324"/>
              <a:gd name="connsiteX42" fmla="*/ 2914809 w 4395438"/>
              <a:gd name="connsiteY42" fmla="*/ 2583709 h 3453324"/>
              <a:gd name="connsiteX43" fmla="*/ 2921923 w 4395438"/>
              <a:gd name="connsiteY43" fmla="*/ 2575173 h 3453324"/>
              <a:gd name="connsiteX44" fmla="*/ 3009422 w 4395438"/>
              <a:gd name="connsiteY44" fmla="*/ 2574372 h 3453324"/>
              <a:gd name="connsiteX45" fmla="*/ 1309949 w 4395438"/>
              <a:gd name="connsiteY45" fmla="*/ 2573750 h 3453324"/>
              <a:gd name="connsiteX46" fmla="*/ 1426615 w 4395438"/>
              <a:gd name="connsiteY46" fmla="*/ 2573750 h 3453324"/>
              <a:gd name="connsiteX47" fmla="*/ 1364014 w 4395438"/>
              <a:gd name="connsiteY47" fmla="*/ 2634928 h 3453324"/>
              <a:gd name="connsiteX48" fmla="*/ 1248060 w 4395438"/>
              <a:gd name="connsiteY48" fmla="*/ 2634928 h 3453324"/>
              <a:gd name="connsiteX49" fmla="*/ 1309949 w 4395438"/>
              <a:gd name="connsiteY49" fmla="*/ 2573750 h 3453324"/>
              <a:gd name="connsiteX50" fmla="*/ 1128549 w 4395438"/>
              <a:gd name="connsiteY50" fmla="*/ 2573750 h 3453324"/>
              <a:gd name="connsiteX51" fmla="*/ 1244503 w 4395438"/>
              <a:gd name="connsiteY51" fmla="*/ 2573750 h 3453324"/>
              <a:gd name="connsiteX52" fmla="*/ 1172654 w 4395438"/>
              <a:gd name="connsiteY52" fmla="*/ 2635640 h 3453324"/>
              <a:gd name="connsiteX53" fmla="*/ 1059546 w 4395438"/>
              <a:gd name="connsiteY53" fmla="*/ 2635640 h 3453324"/>
              <a:gd name="connsiteX54" fmla="*/ 1128549 w 4395438"/>
              <a:gd name="connsiteY54" fmla="*/ 2573750 h 3453324"/>
              <a:gd name="connsiteX55" fmla="*/ 2633017 w 4395438"/>
              <a:gd name="connsiteY55" fmla="*/ 2573661 h 3453324"/>
              <a:gd name="connsiteX56" fmla="*/ 2707800 w 4395438"/>
              <a:gd name="connsiteY56" fmla="*/ 2576596 h 3453324"/>
              <a:gd name="connsiteX57" fmla="*/ 2737677 w 4395438"/>
              <a:gd name="connsiteY57" fmla="*/ 2620701 h 3453324"/>
              <a:gd name="connsiteX58" fmla="*/ 2729852 w 4395438"/>
              <a:gd name="connsiteY58" fmla="*/ 2633506 h 3453324"/>
              <a:gd name="connsiteX59" fmla="*/ 2582598 w 4395438"/>
              <a:gd name="connsiteY59" fmla="*/ 2631372 h 3453324"/>
              <a:gd name="connsiteX60" fmla="*/ 2549163 w 4395438"/>
              <a:gd name="connsiteY60" fmla="*/ 2574462 h 3453324"/>
              <a:gd name="connsiteX61" fmla="*/ 2633017 w 4395438"/>
              <a:gd name="connsiteY61" fmla="*/ 2573661 h 3453324"/>
              <a:gd name="connsiteX62" fmla="*/ 3206117 w 4395438"/>
              <a:gd name="connsiteY62" fmla="*/ 2573394 h 3453324"/>
              <a:gd name="connsiteX63" fmla="*/ 3279033 w 4395438"/>
              <a:gd name="connsiteY63" fmla="*/ 2576595 h 3453324"/>
              <a:gd name="connsiteX64" fmla="*/ 3316735 w 4395438"/>
              <a:gd name="connsiteY64" fmla="*/ 2621412 h 3453324"/>
              <a:gd name="connsiteX65" fmla="*/ 3310332 w 4395438"/>
              <a:gd name="connsiteY65" fmla="*/ 2632082 h 3453324"/>
              <a:gd name="connsiteX66" fmla="*/ 3170192 w 4395438"/>
              <a:gd name="connsiteY66" fmla="*/ 2629948 h 3453324"/>
              <a:gd name="connsiteX67" fmla="*/ 3126087 w 4395438"/>
              <a:gd name="connsiteY67" fmla="*/ 2585843 h 3453324"/>
              <a:gd name="connsiteX68" fmla="*/ 3133201 w 4395438"/>
              <a:gd name="connsiteY68" fmla="*/ 2574461 h 3453324"/>
              <a:gd name="connsiteX69" fmla="*/ 3206117 w 4395438"/>
              <a:gd name="connsiteY69" fmla="*/ 2573394 h 3453324"/>
              <a:gd name="connsiteX70" fmla="*/ 3560737 w 4395438"/>
              <a:gd name="connsiteY70" fmla="*/ 2573128 h 3453324"/>
              <a:gd name="connsiteX71" fmla="*/ 3631163 w 4395438"/>
              <a:gd name="connsiteY71" fmla="*/ 2576596 h 3453324"/>
              <a:gd name="connsiteX72" fmla="*/ 3679536 w 4395438"/>
              <a:gd name="connsiteY72" fmla="*/ 2620702 h 3453324"/>
              <a:gd name="connsiteX73" fmla="*/ 3674556 w 4395438"/>
              <a:gd name="connsiteY73" fmla="*/ 2629949 h 3453324"/>
              <a:gd name="connsiteX74" fmla="*/ 3523034 w 4395438"/>
              <a:gd name="connsiteY74" fmla="*/ 2627815 h 3453324"/>
              <a:gd name="connsiteX75" fmla="*/ 3481774 w 4395438"/>
              <a:gd name="connsiteY75" fmla="*/ 2574462 h 3453324"/>
              <a:gd name="connsiteX76" fmla="*/ 3560737 w 4395438"/>
              <a:gd name="connsiteY76" fmla="*/ 2573128 h 3453324"/>
              <a:gd name="connsiteX77" fmla="*/ 1497752 w 4395438"/>
              <a:gd name="connsiteY77" fmla="*/ 2573039 h 3453324"/>
              <a:gd name="connsiteX78" fmla="*/ 1610149 w 4395438"/>
              <a:gd name="connsiteY78" fmla="*/ 2573039 h 3453324"/>
              <a:gd name="connsiteX79" fmla="*/ 1551817 w 4395438"/>
              <a:gd name="connsiteY79" fmla="*/ 2634929 h 3453324"/>
              <a:gd name="connsiteX80" fmla="*/ 1432306 w 4395438"/>
              <a:gd name="connsiteY80" fmla="*/ 2634929 h 3453324"/>
              <a:gd name="connsiteX81" fmla="*/ 1497752 w 4395438"/>
              <a:gd name="connsiteY81" fmla="*/ 2573039 h 3453324"/>
              <a:gd name="connsiteX82" fmla="*/ 812699 w 4395438"/>
              <a:gd name="connsiteY82" fmla="*/ 2573039 h 3453324"/>
              <a:gd name="connsiteX83" fmla="*/ 1058124 w 4395438"/>
              <a:gd name="connsiteY83" fmla="*/ 2573039 h 3453324"/>
              <a:gd name="connsiteX84" fmla="*/ 991254 w 4395438"/>
              <a:gd name="connsiteY84" fmla="*/ 2634929 h 3453324"/>
              <a:gd name="connsiteX85" fmla="*/ 770731 w 4395438"/>
              <a:gd name="connsiteY85" fmla="*/ 2634929 h 3453324"/>
              <a:gd name="connsiteX86" fmla="*/ 735872 w 4395438"/>
              <a:gd name="connsiteY86" fmla="*/ 2633506 h 3453324"/>
              <a:gd name="connsiteX87" fmla="*/ 812699 w 4395438"/>
              <a:gd name="connsiteY87" fmla="*/ 2573039 h 3453324"/>
              <a:gd name="connsiteX88" fmla="*/ 2811838 w 4395438"/>
              <a:gd name="connsiteY88" fmla="*/ 2572683 h 3453324"/>
              <a:gd name="connsiteX89" fmla="*/ 2883509 w 4395438"/>
              <a:gd name="connsiteY89" fmla="*/ 2575884 h 3453324"/>
              <a:gd name="connsiteX90" fmla="*/ 2921211 w 4395438"/>
              <a:gd name="connsiteY90" fmla="*/ 2621412 h 3453324"/>
              <a:gd name="connsiteX91" fmla="*/ 2914808 w 4395438"/>
              <a:gd name="connsiteY91" fmla="*/ 2631371 h 3453324"/>
              <a:gd name="connsiteX92" fmla="*/ 2763998 w 4395438"/>
              <a:gd name="connsiteY92" fmla="*/ 2629237 h 3453324"/>
              <a:gd name="connsiteX93" fmla="*/ 2730563 w 4395438"/>
              <a:gd name="connsiteY93" fmla="*/ 2573750 h 3453324"/>
              <a:gd name="connsiteX94" fmla="*/ 2811838 w 4395438"/>
              <a:gd name="connsiteY94" fmla="*/ 2572683 h 3453324"/>
              <a:gd name="connsiteX95" fmla="*/ 3382004 w 4395438"/>
              <a:gd name="connsiteY95" fmla="*/ 2572416 h 3453324"/>
              <a:gd name="connsiteX96" fmla="*/ 3448339 w 4395438"/>
              <a:gd name="connsiteY96" fmla="*/ 2575884 h 3453324"/>
              <a:gd name="connsiteX97" fmla="*/ 3499559 w 4395438"/>
              <a:gd name="connsiteY97" fmla="*/ 2619278 h 3453324"/>
              <a:gd name="connsiteX98" fmla="*/ 3493156 w 4395438"/>
              <a:gd name="connsiteY98" fmla="*/ 2630660 h 3453324"/>
              <a:gd name="connsiteX99" fmla="*/ 3343768 w 4395438"/>
              <a:gd name="connsiteY99" fmla="*/ 2628525 h 3453324"/>
              <a:gd name="connsiteX100" fmla="*/ 3306776 w 4395438"/>
              <a:gd name="connsiteY100" fmla="*/ 2582998 h 3453324"/>
              <a:gd name="connsiteX101" fmla="*/ 3314602 w 4395438"/>
              <a:gd name="connsiteY101" fmla="*/ 2573750 h 3453324"/>
              <a:gd name="connsiteX102" fmla="*/ 3382004 w 4395438"/>
              <a:gd name="connsiteY102" fmla="*/ 2572416 h 3453324"/>
              <a:gd name="connsiteX103" fmla="*/ 1677731 w 4395438"/>
              <a:gd name="connsiteY103" fmla="*/ 2572327 h 3453324"/>
              <a:gd name="connsiteX104" fmla="*/ 2499367 w 4395438"/>
              <a:gd name="connsiteY104" fmla="*/ 2573039 h 3453324"/>
              <a:gd name="connsiteX105" fmla="*/ 2544895 w 4395438"/>
              <a:gd name="connsiteY105" fmla="*/ 2631372 h 3453324"/>
              <a:gd name="connsiteX106" fmla="*/ 1623666 w 4395438"/>
              <a:gd name="connsiteY106" fmla="*/ 2631372 h 3453324"/>
              <a:gd name="connsiteX107" fmla="*/ 1677731 w 4395438"/>
              <a:gd name="connsiteY107" fmla="*/ 2572327 h 3453324"/>
              <a:gd name="connsiteX108" fmla="*/ 2263902 w 4395438"/>
              <a:gd name="connsiteY108" fmla="*/ 2505458 h 3453324"/>
              <a:gd name="connsiteX109" fmla="*/ 2426096 w 4395438"/>
              <a:gd name="connsiteY109" fmla="*/ 2505458 h 3453324"/>
              <a:gd name="connsiteX110" fmla="*/ 2434632 w 4395438"/>
              <a:gd name="connsiteY110" fmla="*/ 2557388 h 3453324"/>
              <a:gd name="connsiteX111" fmla="*/ 2285243 w 4395438"/>
              <a:gd name="connsiteY111" fmla="*/ 2555254 h 3453324"/>
              <a:gd name="connsiteX112" fmla="*/ 2263902 w 4395438"/>
              <a:gd name="connsiteY112" fmla="*/ 2505458 h 3453324"/>
              <a:gd name="connsiteX113" fmla="*/ 2698462 w 4395438"/>
              <a:gd name="connsiteY113" fmla="*/ 2504213 h 3453324"/>
              <a:gd name="connsiteX114" fmla="*/ 2772533 w 4395438"/>
              <a:gd name="connsiteY114" fmla="*/ 2506881 h 3453324"/>
              <a:gd name="connsiteX115" fmla="*/ 2796721 w 4395438"/>
              <a:gd name="connsiteY115" fmla="*/ 2558100 h 3453324"/>
              <a:gd name="connsiteX116" fmla="*/ 2654446 w 4395438"/>
              <a:gd name="connsiteY116" fmla="*/ 2555965 h 3453324"/>
              <a:gd name="connsiteX117" fmla="*/ 2616743 w 4395438"/>
              <a:gd name="connsiteY117" fmla="*/ 2518263 h 3453324"/>
              <a:gd name="connsiteX118" fmla="*/ 2623857 w 4395438"/>
              <a:gd name="connsiteY118" fmla="*/ 2504746 h 3453324"/>
              <a:gd name="connsiteX119" fmla="*/ 2698462 w 4395438"/>
              <a:gd name="connsiteY119" fmla="*/ 2504213 h 3453324"/>
              <a:gd name="connsiteX120" fmla="*/ 3520100 w 4395438"/>
              <a:gd name="connsiteY120" fmla="*/ 2503680 h 3453324"/>
              <a:gd name="connsiteX121" fmla="*/ 3589192 w 4395438"/>
              <a:gd name="connsiteY121" fmla="*/ 2506882 h 3453324"/>
              <a:gd name="connsiteX122" fmla="*/ 3632586 w 4395438"/>
              <a:gd name="connsiteY122" fmla="*/ 2547429 h 3453324"/>
              <a:gd name="connsiteX123" fmla="*/ 3626183 w 4395438"/>
              <a:gd name="connsiteY123" fmla="*/ 2558100 h 3453324"/>
              <a:gd name="connsiteX124" fmla="*/ 3490311 w 4395438"/>
              <a:gd name="connsiteY124" fmla="*/ 2555966 h 3453324"/>
              <a:gd name="connsiteX125" fmla="*/ 3445494 w 4395438"/>
              <a:gd name="connsiteY125" fmla="*/ 2514706 h 3453324"/>
              <a:gd name="connsiteX126" fmla="*/ 3450474 w 4395438"/>
              <a:gd name="connsiteY126" fmla="*/ 2504747 h 3453324"/>
              <a:gd name="connsiteX127" fmla="*/ 3520100 w 4395438"/>
              <a:gd name="connsiteY127" fmla="*/ 2503680 h 3453324"/>
              <a:gd name="connsiteX128" fmla="*/ 2450993 w 4395438"/>
              <a:gd name="connsiteY128" fmla="*/ 2503324 h 3453324"/>
              <a:gd name="connsiteX129" fmla="*/ 2585443 w 4395438"/>
              <a:gd name="connsiteY129" fmla="*/ 2504035 h 3453324"/>
              <a:gd name="connsiteX130" fmla="*/ 2612475 w 4395438"/>
              <a:gd name="connsiteY130" fmla="*/ 2558099 h 3453324"/>
              <a:gd name="connsiteX131" fmla="*/ 2469489 w 4395438"/>
              <a:gd name="connsiteY131" fmla="*/ 2555965 h 3453324"/>
              <a:gd name="connsiteX132" fmla="*/ 2441034 w 4395438"/>
              <a:gd name="connsiteY132" fmla="*/ 2513283 h 3453324"/>
              <a:gd name="connsiteX133" fmla="*/ 2450993 w 4395438"/>
              <a:gd name="connsiteY133" fmla="*/ 2503324 h 3453324"/>
              <a:gd name="connsiteX134" fmla="*/ 3345102 w 4395438"/>
              <a:gd name="connsiteY134" fmla="*/ 2502969 h 3453324"/>
              <a:gd name="connsiteX135" fmla="*/ 3412771 w 4395438"/>
              <a:gd name="connsiteY135" fmla="*/ 2506171 h 3453324"/>
              <a:gd name="connsiteX136" fmla="*/ 3454030 w 4395438"/>
              <a:gd name="connsiteY136" fmla="*/ 2547429 h 3453324"/>
              <a:gd name="connsiteX137" fmla="*/ 3447628 w 4395438"/>
              <a:gd name="connsiteY137" fmla="*/ 2558100 h 3453324"/>
              <a:gd name="connsiteX138" fmla="*/ 3313890 w 4395438"/>
              <a:gd name="connsiteY138" fmla="*/ 2555967 h 3453324"/>
              <a:gd name="connsiteX139" fmla="*/ 3270496 w 4395438"/>
              <a:gd name="connsiteY139" fmla="*/ 2516129 h 3453324"/>
              <a:gd name="connsiteX140" fmla="*/ 3276899 w 4395438"/>
              <a:gd name="connsiteY140" fmla="*/ 2504036 h 3453324"/>
              <a:gd name="connsiteX141" fmla="*/ 3345102 w 4395438"/>
              <a:gd name="connsiteY141" fmla="*/ 2502969 h 3453324"/>
              <a:gd name="connsiteX142" fmla="*/ 3106969 w 4395438"/>
              <a:gd name="connsiteY142" fmla="*/ 2502791 h 3453324"/>
              <a:gd name="connsiteX143" fmla="*/ 3234928 w 4395438"/>
              <a:gd name="connsiteY143" fmla="*/ 2505459 h 3453324"/>
              <a:gd name="connsiteX144" fmla="*/ 3278321 w 4395438"/>
              <a:gd name="connsiteY144" fmla="*/ 2546007 h 3453324"/>
              <a:gd name="connsiteX145" fmla="*/ 3271919 w 4395438"/>
              <a:gd name="connsiteY145" fmla="*/ 2558100 h 3453324"/>
              <a:gd name="connsiteX146" fmla="*/ 3181574 w 4395438"/>
              <a:gd name="connsiteY146" fmla="*/ 2558100 h 3453324"/>
              <a:gd name="connsiteX147" fmla="*/ 3032897 w 4395438"/>
              <a:gd name="connsiteY147" fmla="*/ 2558100 h 3453324"/>
              <a:gd name="connsiteX148" fmla="*/ 2977410 w 4395438"/>
              <a:gd name="connsiteY148" fmla="*/ 2503324 h 3453324"/>
              <a:gd name="connsiteX149" fmla="*/ 3106969 w 4395438"/>
              <a:gd name="connsiteY149" fmla="*/ 2502791 h 3453324"/>
              <a:gd name="connsiteX150" fmla="*/ 2165555 w 4395438"/>
              <a:gd name="connsiteY150" fmla="*/ 2502791 h 3453324"/>
              <a:gd name="connsiteX151" fmla="*/ 2237582 w 4395438"/>
              <a:gd name="connsiteY151" fmla="*/ 2505459 h 3453324"/>
              <a:gd name="connsiteX152" fmla="*/ 2261769 w 4395438"/>
              <a:gd name="connsiteY152" fmla="*/ 2558100 h 3453324"/>
              <a:gd name="connsiteX153" fmla="*/ 2110246 w 4395438"/>
              <a:gd name="connsiteY153" fmla="*/ 2557389 h 3453324"/>
              <a:gd name="connsiteX154" fmla="*/ 2090327 w 4395438"/>
              <a:gd name="connsiteY154" fmla="*/ 2503324 h 3453324"/>
              <a:gd name="connsiteX155" fmla="*/ 2165555 w 4395438"/>
              <a:gd name="connsiteY155" fmla="*/ 2502791 h 3453324"/>
              <a:gd name="connsiteX156" fmla="*/ 1957301 w 4395438"/>
              <a:gd name="connsiteY156" fmla="*/ 2502613 h 3453324"/>
              <a:gd name="connsiteX157" fmla="*/ 2068274 w 4395438"/>
              <a:gd name="connsiteY157" fmla="*/ 2502613 h 3453324"/>
              <a:gd name="connsiteX158" fmla="*/ 2028438 w 4395438"/>
              <a:gd name="connsiteY158" fmla="*/ 2558811 h 3453324"/>
              <a:gd name="connsiteX159" fmla="*/ 1913195 w 4395438"/>
              <a:gd name="connsiteY159" fmla="*/ 2558811 h 3453324"/>
              <a:gd name="connsiteX160" fmla="*/ 1957301 w 4395438"/>
              <a:gd name="connsiteY160" fmla="*/ 2502613 h 3453324"/>
              <a:gd name="connsiteX161" fmla="*/ 1775900 w 4395438"/>
              <a:gd name="connsiteY161" fmla="*/ 2502613 h 3453324"/>
              <a:gd name="connsiteX162" fmla="*/ 1891142 w 4395438"/>
              <a:gd name="connsiteY162" fmla="*/ 2502613 h 3453324"/>
              <a:gd name="connsiteX163" fmla="*/ 1846326 w 4395438"/>
              <a:gd name="connsiteY163" fmla="*/ 2558100 h 3453324"/>
              <a:gd name="connsiteX164" fmla="*/ 1733928 w 4395438"/>
              <a:gd name="connsiteY164" fmla="*/ 2558100 h 3453324"/>
              <a:gd name="connsiteX165" fmla="*/ 1775900 w 4395438"/>
              <a:gd name="connsiteY165" fmla="*/ 2502613 h 3453324"/>
              <a:gd name="connsiteX166" fmla="*/ 1599478 w 4395438"/>
              <a:gd name="connsiteY166" fmla="*/ 2502613 h 3453324"/>
              <a:gd name="connsiteX167" fmla="*/ 1711164 w 4395438"/>
              <a:gd name="connsiteY167" fmla="*/ 2502613 h 3453324"/>
              <a:gd name="connsiteX168" fmla="*/ 1668482 w 4395438"/>
              <a:gd name="connsiteY168" fmla="*/ 2558100 h 3453324"/>
              <a:gd name="connsiteX169" fmla="*/ 1549682 w 4395438"/>
              <a:gd name="connsiteY169" fmla="*/ 2558100 h 3453324"/>
              <a:gd name="connsiteX170" fmla="*/ 1599478 w 4395438"/>
              <a:gd name="connsiteY170" fmla="*/ 2502613 h 3453324"/>
              <a:gd name="connsiteX171" fmla="*/ 1420213 w 4395438"/>
              <a:gd name="connsiteY171" fmla="*/ 2502613 h 3453324"/>
              <a:gd name="connsiteX172" fmla="*/ 1536166 w 4395438"/>
              <a:gd name="connsiteY172" fmla="*/ 2502613 h 3453324"/>
              <a:gd name="connsiteX173" fmla="*/ 1484236 w 4395438"/>
              <a:gd name="connsiteY173" fmla="*/ 2558100 h 3453324"/>
              <a:gd name="connsiteX174" fmla="*/ 1367571 w 4395438"/>
              <a:gd name="connsiteY174" fmla="*/ 2558100 h 3453324"/>
              <a:gd name="connsiteX175" fmla="*/ 1420213 w 4395438"/>
              <a:gd name="connsiteY175" fmla="*/ 2502613 h 3453324"/>
              <a:gd name="connsiteX176" fmla="*/ 1240947 w 4395438"/>
              <a:gd name="connsiteY176" fmla="*/ 2502613 h 3453324"/>
              <a:gd name="connsiteX177" fmla="*/ 1357613 w 4395438"/>
              <a:gd name="connsiteY177" fmla="*/ 2502613 h 3453324"/>
              <a:gd name="connsiteX178" fmla="*/ 1300703 w 4395438"/>
              <a:gd name="connsiteY178" fmla="*/ 2558100 h 3453324"/>
              <a:gd name="connsiteX179" fmla="*/ 1184037 w 4395438"/>
              <a:gd name="connsiteY179" fmla="*/ 2558100 h 3453324"/>
              <a:gd name="connsiteX180" fmla="*/ 1240947 w 4395438"/>
              <a:gd name="connsiteY180" fmla="*/ 2502613 h 3453324"/>
              <a:gd name="connsiteX181" fmla="*/ 2870348 w 4395438"/>
              <a:gd name="connsiteY181" fmla="*/ 2502257 h 3453324"/>
              <a:gd name="connsiteX182" fmla="*/ 2938995 w 4395438"/>
              <a:gd name="connsiteY182" fmla="*/ 2505458 h 3453324"/>
              <a:gd name="connsiteX183" fmla="*/ 2975275 w 4395438"/>
              <a:gd name="connsiteY183" fmla="*/ 2547429 h 3453324"/>
              <a:gd name="connsiteX184" fmla="*/ 2966027 w 4395438"/>
              <a:gd name="connsiteY184" fmla="*/ 2558100 h 3453324"/>
              <a:gd name="connsiteX185" fmla="*/ 2831578 w 4395438"/>
              <a:gd name="connsiteY185" fmla="*/ 2555966 h 3453324"/>
              <a:gd name="connsiteX186" fmla="*/ 2793875 w 4395438"/>
              <a:gd name="connsiteY186" fmla="*/ 2513283 h 3453324"/>
              <a:gd name="connsiteX187" fmla="*/ 2801701 w 4395438"/>
              <a:gd name="connsiteY187" fmla="*/ 2503324 h 3453324"/>
              <a:gd name="connsiteX188" fmla="*/ 2870348 w 4395438"/>
              <a:gd name="connsiteY188" fmla="*/ 2502257 h 3453324"/>
              <a:gd name="connsiteX189" fmla="*/ 1060969 w 4395438"/>
              <a:gd name="connsiteY189" fmla="*/ 2501190 h 3453324"/>
              <a:gd name="connsiteX190" fmla="*/ 1177634 w 4395438"/>
              <a:gd name="connsiteY190" fmla="*/ 2501901 h 3453324"/>
              <a:gd name="connsiteX191" fmla="*/ 1115745 w 4395438"/>
              <a:gd name="connsiteY191" fmla="*/ 2558100 h 3453324"/>
              <a:gd name="connsiteX192" fmla="*/ 998368 w 4395438"/>
              <a:gd name="connsiteY192" fmla="*/ 2558100 h 3453324"/>
              <a:gd name="connsiteX193" fmla="*/ 1060969 w 4395438"/>
              <a:gd name="connsiteY193" fmla="*/ 2501190 h 3453324"/>
              <a:gd name="connsiteX194" fmla="*/ 857515 w 4395438"/>
              <a:gd name="connsiteY194" fmla="*/ 2501190 h 3453324"/>
              <a:gd name="connsiteX195" fmla="*/ 995522 w 4395438"/>
              <a:gd name="connsiteY195" fmla="*/ 2501901 h 3453324"/>
              <a:gd name="connsiteX196" fmla="*/ 935055 w 4395438"/>
              <a:gd name="connsiteY196" fmla="*/ 2557389 h 3453324"/>
              <a:gd name="connsiteX197" fmla="*/ 780688 w 4395438"/>
              <a:gd name="connsiteY197" fmla="*/ 2558100 h 3453324"/>
              <a:gd name="connsiteX198" fmla="*/ 857515 w 4395438"/>
              <a:gd name="connsiteY198" fmla="*/ 2501190 h 3453324"/>
              <a:gd name="connsiteX199" fmla="*/ 2189208 w 4395438"/>
              <a:gd name="connsiteY199" fmla="*/ 2440011 h 3453324"/>
              <a:gd name="connsiteX200" fmla="*/ 2338596 w 4395438"/>
              <a:gd name="connsiteY200" fmla="*/ 2440011 h 3453324"/>
              <a:gd name="connsiteX201" fmla="*/ 2345710 w 4395438"/>
              <a:gd name="connsiteY201" fmla="*/ 2483405 h 3453324"/>
              <a:gd name="connsiteX202" fmla="*/ 2189208 w 4395438"/>
              <a:gd name="connsiteY202" fmla="*/ 2483405 h 3453324"/>
              <a:gd name="connsiteX203" fmla="*/ 2189208 w 4395438"/>
              <a:gd name="connsiteY203" fmla="*/ 2440011 h 3453324"/>
              <a:gd name="connsiteX204" fmla="*/ 3481329 w 4395438"/>
              <a:gd name="connsiteY204" fmla="*/ 2439211 h 3453324"/>
              <a:gd name="connsiteX205" fmla="*/ 3550065 w 4395438"/>
              <a:gd name="connsiteY205" fmla="*/ 2442146 h 3453324"/>
              <a:gd name="connsiteX206" fmla="*/ 3592036 w 4395438"/>
              <a:gd name="connsiteY206" fmla="*/ 2486962 h 3453324"/>
              <a:gd name="connsiteX207" fmla="*/ 3445494 w 4395438"/>
              <a:gd name="connsiteY207" fmla="*/ 2485539 h 3453324"/>
              <a:gd name="connsiteX208" fmla="*/ 3408502 w 4395438"/>
              <a:gd name="connsiteY208" fmla="*/ 2449259 h 3453324"/>
              <a:gd name="connsiteX209" fmla="*/ 3412059 w 4395438"/>
              <a:gd name="connsiteY209" fmla="*/ 2440012 h 3453324"/>
              <a:gd name="connsiteX210" fmla="*/ 3481329 w 4395438"/>
              <a:gd name="connsiteY210" fmla="*/ 2439211 h 3453324"/>
              <a:gd name="connsiteX211" fmla="*/ 2599582 w 4395438"/>
              <a:gd name="connsiteY211" fmla="*/ 2438767 h 3453324"/>
              <a:gd name="connsiteX212" fmla="*/ 2668674 w 4395438"/>
              <a:gd name="connsiteY212" fmla="*/ 2441435 h 3453324"/>
              <a:gd name="connsiteX213" fmla="*/ 2697840 w 4395438"/>
              <a:gd name="connsiteY213" fmla="*/ 2487673 h 3453324"/>
              <a:gd name="connsiteX214" fmla="*/ 2553431 w 4395438"/>
              <a:gd name="connsiteY214" fmla="*/ 2486251 h 3453324"/>
              <a:gd name="connsiteX215" fmla="*/ 2522842 w 4395438"/>
              <a:gd name="connsiteY215" fmla="*/ 2450682 h 3453324"/>
              <a:gd name="connsiteX216" fmla="*/ 2529956 w 4395438"/>
              <a:gd name="connsiteY216" fmla="*/ 2439300 h 3453324"/>
              <a:gd name="connsiteX217" fmla="*/ 2599582 w 4395438"/>
              <a:gd name="connsiteY217" fmla="*/ 2438767 h 3453324"/>
              <a:gd name="connsiteX218" fmla="*/ 2768889 w 4395438"/>
              <a:gd name="connsiteY218" fmla="*/ 2438500 h 3453324"/>
              <a:gd name="connsiteX219" fmla="*/ 2836558 w 4395438"/>
              <a:gd name="connsiteY219" fmla="*/ 2441435 h 3453324"/>
              <a:gd name="connsiteX220" fmla="*/ 2865725 w 4395438"/>
              <a:gd name="connsiteY220" fmla="*/ 2480560 h 3453324"/>
              <a:gd name="connsiteX221" fmla="*/ 2855054 w 4395438"/>
              <a:gd name="connsiteY221" fmla="*/ 2488385 h 3453324"/>
              <a:gd name="connsiteX222" fmla="*/ 2746214 w 4395438"/>
              <a:gd name="connsiteY222" fmla="*/ 2488385 h 3453324"/>
              <a:gd name="connsiteX223" fmla="*/ 2700686 w 4395438"/>
              <a:gd name="connsiteY223" fmla="*/ 2439301 h 3453324"/>
              <a:gd name="connsiteX224" fmla="*/ 2768889 w 4395438"/>
              <a:gd name="connsiteY224" fmla="*/ 2438500 h 3453324"/>
              <a:gd name="connsiteX225" fmla="*/ 2428497 w 4395438"/>
              <a:gd name="connsiteY225" fmla="*/ 2437077 h 3453324"/>
              <a:gd name="connsiteX226" fmla="*/ 2495099 w 4395438"/>
              <a:gd name="connsiteY226" fmla="*/ 2440012 h 3453324"/>
              <a:gd name="connsiteX227" fmla="*/ 2522843 w 4395438"/>
              <a:gd name="connsiteY227" fmla="*/ 2478426 h 3453324"/>
              <a:gd name="connsiteX228" fmla="*/ 2515729 w 4395438"/>
              <a:gd name="connsiteY228" fmla="*/ 2487674 h 3453324"/>
              <a:gd name="connsiteX229" fmla="*/ 2378434 w 4395438"/>
              <a:gd name="connsiteY229" fmla="*/ 2485539 h 3453324"/>
              <a:gd name="connsiteX230" fmla="*/ 2352824 w 4395438"/>
              <a:gd name="connsiteY230" fmla="*/ 2447125 h 3453324"/>
              <a:gd name="connsiteX231" fmla="*/ 2361361 w 4395438"/>
              <a:gd name="connsiteY231" fmla="*/ 2437878 h 3453324"/>
              <a:gd name="connsiteX232" fmla="*/ 2428497 w 4395438"/>
              <a:gd name="connsiteY232" fmla="*/ 2437077 h 3453324"/>
              <a:gd name="connsiteX233" fmla="*/ 3101634 w 4395438"/>
              <a:gd name="connsiteY233" fmla="*/ 2436722 h 3453324"/>
              <a:gd name="connsiteX234" fmla="*/ 3164501 w 4395438"/>
              <a:gd name="connsiteY234" fmla="*/ 2439301 h 3453324"/>
              <a:gd name="connsiteX235" fmla="*/ 3209318 w 4395438"/>
              <a:gd name="connsiteY235" fmla="*/ 2472735 h 3453324"/>
              <a:gd name="connsiteX236" fmla="*/ 3203626 w 4395438"/>
              <a:gd name="connsiteY236" fmla="*/ 2485540 h 3453324"/>
              <a:gd name="connsiteX237" fmla="*/ 3059218 w 4395438"/>
              <a:gd name="connsiteY237" fmla="*/ 2483406 h 3453324"/>
              <a:gd name="connsiteX238" fmla="*/ 3030763 w 4395438"/>
              <a:gd name="connsiteY238" fmla="*/ 2437878 h 3453324"/>
              <a:gd name="connsiteX239" fmla="*/ 3101634 w 4395438"/>
              <a:gd name="connsiteY239" fmla="*/ 2436722 h 3453324"/>
              <a:gd name="connsiteX240" fmla="*/ 2934639 w 4395438"/>
              <a:gd name="connsiteY240" fmla="*/ 2436722 h 3453324"/>
              <a:gd name="connsiteX241" fmla="*/ 2997329 w 4395438"/>
              <a:gd name="connsiteY241" fmla="*/ 2439301 h 3453324"/>
              <a:gd name="connsiteX242" fmla="*/ 3037877 w 4395438"/>
              <a:gd name="connsiteY242" fmla="*/ 2475580 h 3453324"/>
              <a:gd name="connsiteX243" fmla="*/ 3030764 w 4395438"/>
              <a:gd name="connsiteY243" fmla="*/ 2486962 h 3453324"/>
              <a:gd name="connsiteX244" fmla="*/ 2894891 w 4395438"/>
              <a:gd name="connsiteY244" fmla="*/ 2484829 h 3453324"/>
              <a:gd name="connsiteX245" fmla="*/ 2862879 w 4395438"/>
              <a:gd name="connsiteY245" fmla="*/ 2447126 h 3453324"/>
              <a:gd name="connsiteX246" fmla="*/ 2871416 w 4395438"/>
              <a:gd name="connsiteY246" fmla="*/ 2437878 h 3453324"/>
              <a:gd name="connsiteX247" fmla="*/ 2934639 w 4395438"/>
              <a:gd name="connsiteY247" fmla="*/ 2436722 h 3453324"/>
              <a:gd name="connsiteX248" fmla="*/ 2056892 w 4395438"/>
              <a:gd name="connsiteY248" fmla="*/ 2436455 h 3453324"/>
              <a:gd name="connsiteX249" fmla="*/ 2131587 w 4395438"/>
              <a:gd name="connsiteY249" fmla="*/ 2437167 h 3453324"/>
              <a:gd name="connsiteX250" fmla="*/ 2166444 w 4395438"/>
              <a:gd name="connsiteY250" fmla="*/ 2485540 h 3453324"/>
              <a:gd name="connsiteX251" fmla="*/ 2019901 w 4395438"/>
              <a:gd name="connsiteY251" fmla="*/ 2485540 h 3453324"/>
              <a:gd name="connsiteX252" fmla="*/ 2056892 w 4395438"/>
              <a:gd name="connsiteY252" fmla="*/ 2436455 h 3453324"/>
              <a:gd name="connsiteX253" fmla="*/ 1889720 w 4395438"/>
              <a:gd name="connsiteY253" fmla="*/ 2435032 h 3453324"/>
              <a:gd name="connsiteX254" fmla="*/ 1981487 w 4395438"/>
              <a:gd name="connsiteY254" fmla="*/ 2437166 h 3453324"/>
              <a:gd name="connsiteX255" fmla="*/ 1998560 w 4395438"/>
              <a:gd name="connsiteY255" fmla="*/ 2459930 h 3453324"/>
              <a:gd name="connsiteX256" fmla="*/ 1980775 w 4395438"/>
              <a:gd name="connsiteY256" fmla="*/ 2486251 h 3453324"/>
              <a:gd name="connsiteX257" fmla="*/ 1843480 w 4395438"/>
              <a:gd name="connsiteY257" fmla="*/ 2487674 h 3453324"/>
              <a:gd name="connsiteX258" fmla="*/ 1889720 w 4395438"/>
              <a:gd name="connsiteY258" fmla="*/ 2435032 h 3453324"/>
              <a:gd name="connsiteX259" fmla="*/ 1711877 w 4395438"/>
              <a:gd name="connsiteY259" fmla="*/ 2435032 h 3453324"/>
              <a:gd name="connsiteX260" fmla="*/ 1825697 w 4395438"/>
              <a:gd name="connsiteY260" fmla="*/ 2435032 h 3453324"/>
              <a:gd name="connsiteX261" fmla="*/ 1785148 w 4395438"/>
              <a:gd name="connsiteY261" fmla="*/ 2489096 h 3453324"/>
              <a:gd name="connsiteX262" fmla="*/ 1672750 w 4395438"/>
              <a:gd name="connsiteY262" fmla="*/ 2488385 h 3453324"/>
              <a:gd name="connsiteX263" fmla="*/ 1711877 w 4395438"/>
              <a:gd name="connsiteY263" fmla="*/ 2435032 h 3453324"/>
              <a:gd name="connsiteX264" fmla="*/ 1543281 w 4395438"/>
              <a:gd name="connsiteY264" fmla="*/ 2434321 h 3453324"/>
              <a:gd name="connsiteX265" fmla="*/ 1654967 w 4395438"/>
              <a:gd name="connsiteY265" fmla="*/ 2435033 h 3453324"/>
              <a:gd name="connsiteX266" fmla="*/ 1608727 w 4395438"/>
              <a:gd name="connsiteY266" fmla="*/ 2488385 h 3453324"/>
              <a:gd name="connsiteX267" fmla="*/ 1495619 w 4395438"/>
              <a:gd name="connsiteY267" fmla="*/ 2487674 h 3453324"/>
              <a:gd name="connsiteX268" fmla="*/ 1543281 w 4395438"/>
              <a:gd name="connsiteY268" fmla="*/ 2434321 h 3453324"/>
              <a:gd name="connsiteX269" fmla="*/ 887395 w 4395438"/>
              <a:gd name="connsiteY269" fmla="*/ 2434321 h 3453324"/>
              <a:gd name="connsiteX270" fmla="*/ 1126416 w 4395438"/>
              <a:gd name="connsiteY270" fmla="*/ 2434321 h 3453324"/>
              <a:gd name="connsiteX271" fmla="*/ 1063815 w 4395438"/>
              <a:gd name="connsiteY271" fmla="*/ 2488385 h 3453324"/>
              <a:gd name="connsiteX272" fmla="*/ 824082 w 4395438"/>
              <a:gd name="connsiteY272" fmla="*/ 2487673 h 3453324"/>
              <a:gd name="connsiteX273" fmla="*/ 887395 w 4395438"/>
              <a:gd name="connsiteY273" fmla="*/ 2434321 h 3453324"/>
              <a:gd name="connsiteX274" fmla="*/ 1368994 w 4395438"/>
              <a:gd name="connsiteY274" fmla="*/ 2433610 h 3453324"/>
              <a:gd name="connsiteX275" fmla="*/ 1482814 w 4395438"/>
              <a:gd name="connsiteY275" fmla="*/ 2434322 h 3453324"/>
              <a:gd name="connsiteX276" fmla="*/ 1428037 w 4395438"/>
              <a:gd name="connsiteY276" fmla="*/ 2487674 h 3453324"/>
              <a:gd name="connsiteX277" fmla="*/ 1317063 w 4395438"/>
              <a:gd name="connsiteY277" fmla="*/ 2486963 h 3453324"/>
              <a:gd name="connsiteX278" fmla="*/ 1368994 w 4395438"/>
              <a:gd name="connsiteY278" fmla="*/ 2433610 h 3453324"/>
              <a:gd name="connsiteX279" fmla="*/ 1196841 w 4395438"/>
              <a:gd name="connsiteY279" fmla="*/ 2433609 h 3453324"/>
              <a:gd name="connsiteX280" fmla="*/ 1310661 w 4395438"/>
              <a:gd name="connsiteY280" fmla="*/ 2434320 h 3453324"/>
              <a:gd name="connsiteX281" fmla="*/ 1255174 w 4395438"/>
              <a:gd name="connsiteY281" fmla="*/ 2488385 h 3453324"/>
              <a:gd name="connsiteX282" fmla="*/ 1141354 w 4395438"/>
              <a:gd name="connsiteY282" fmla="*/ 2487674 h 3453324"/>
              <a:gd name="connsiteX283" fmla="*/ 1196841 w 4395438"/>
              <a:gd name="connsiteY283" fmla="*/ 2433609 h 3453324"/>
              <a:gd name="connsiteX284" fmla="*/ 2110957 w 4395438"/>
              <a:gd name="connsiteY284" fmla="*/ 2377411 h 3453324"/>
              <a:gd name="connsiteX285" fmla="*/ 2256789 w 4395438"/>
              <a:gd name="connsiteY285" fmla="*/ 2377411 h 3453324"/>
              <a:gd name="connsiteX286" fmla="*/ 2258923 w 4395438"/>
              <a:gd name="connsiteY286" fmla="*/ 2420093 h 3453324"/>
              <a:gd name="connsiteX287" fmla="*/ 2110957 w 4395438"/>
              <a:gd name="connsiteY287" fmla="*/ 2420093 h 3453324"/>
              <a:gd name="connsiteX288" fmla="*/ 2110957 w 4395438"/>
              <a:gd name="connsiteY288" fmla="*/ 2377411 h 3453324"/>
              <a:gd name="connsiteX289" fmla="*/ 1943783 w 4395438"/>
              <a:gd name="connsiteY289" fmla="*/ 2376699 h 3453324"/>
              <a:gd name="connsiteX290" fmla="*/ 2090327 w 4395438"/>
              <a:gd name="connsiteY290" fmla="*/ 2376699 h 3453324"/>
              <a:gd name="connsiteX291" fmla="*/ 2090327 w 4395438"/>
              <a:gd name="connsiteY291" fmla="*/ 2419381 h 3453324"/>
              <a:gd name="connsiteX292" fmla="*/ 1938804 w 4395438"/>
              <a:gd name="connsiteY292" fmla="*/ 2419381 h 3453324"/>
              <a:gd name="connsiteX293" fmla="*/ 1943783 w 4395438"/>
              <a:gd name="connsiteY293" fmla="*/ 2376699 h 3453324"/>
              <a:gd name="connsiteX294" fmla="*/ 3440782 w 4395438"/>
              <a:gd name="connsiteY294" fmla="*/ 2375544 h 3453324"/>
              <a:gd name="connsiteX295" fmla="*/ 3503115 w 4395438"/>
              <a:gd name="connsiteY295" fmla="*/ 2378123 h 3453324"/>
              <a:gd name="connsiteX296" fmla="*/ 3544375 w 4395438"/>
              <a:gd name="connsiteY296" fmla="*/ 2413691 h 3453324"/>
              <a:gd name="connsiteX297" fmla="*/ 3539396 w 4395438"/>
              <a:gd name="connsiteY297" fmla="*/ 2422939 h 3453324"/>
              <a:gd name="connsiteX298" fmla="*/ 3409926 w 4395438"/>
              <a:gd name="connsiteY298" fmla="*/ 2421517 h 3453324"/>
              <a:gd name="connsiteX299" fmla="*/ 3372934 w 4395438"/>
              <a:gd name="connsiteY299" fmla="*/ 2386659 h 3453324"/>
              <a:gd name="connsiteX300" fmla="*/ 3377914 w 4395438"/>
              <a:gd name="connsiteY300" fmla="*/ 2376700 h 3453324"/>
              <a:gd name="connsiteX301" fmla="*/ 3440782 w 4395438"/>
              <a:gd name="connsiteY301" fmla="*/ 2375544 h 3453324"/>
              <a:gd name="connsiteX302" fmla="*/ 2506392 w 4395438"/>
              <a:gd name="connsiteY302" fmla="*/ 2375366 h 3453324"/>
              <a:gd name="connsiteX303" fmla="*/ 2572639 w 4395438"/>
              <a:gd name="connsiteY303" fmla="*/ 2377411 h 3453324"/>
              <a:gd name="connsiteX304" fmla="*/ 2598959 w 4395438"/>
              <a:gd name="connsiteY304" fmla="*/ 2412979 h 3453324"/>
              <a:gd name="connsiteX305" fmla="*/ 2592557 w 4395438"/>
              <a:gd name="connsiteY305" fmla="*/ 2422227 h 3453324"/>
              <a:gd name="connsiteX306" fmla="*/ 2459530 w 4395438"/>
              <a:gd name="connsiteY306" fmla="*/ 2420805 h 3453324"/>
              <a:gd name="connsiteX307" fmla="*/ 2431075 w 4395438"/>
              <a:gd name="connsiteY307" fmla="*/ 2375988 h 3453324"/>
              <a:gd name="connsiteX308" fmla="*/ 2506392 w 4395438"/>
              <a:gd name="connsiteY308" fmla="*/ 2375366 h 3453324"/>
              <a:gd name="connsiteX309" fmla="*/ 2342865 w 4395438"/>
              <a:gd name="connsiteY309" fmla="*/ 2375366 h 3453324"/>
              <a:gd name="connsiteX310" fmla="*/ 2409023 w 4395438"/>
              <a:gd name="connsiteY310" fmla="*/ 2377411 h 3453324"/>
              <a:gd name="connsiteX311" fmla="*/ 2436766 w 4395438"/>
              <a:gd name="connsiteY311" fmla="*/ 2422938 h 3453324"/>
              <a:gd name="connsiteX312" fmla="*/ 2294492 w 4395438"/>
              <a:gd name="connsiteY312" fmla="*/ 2421516 h 3453324"/>
              <a:gd name="connsiteX313" fmla="*/ 2268882 w 4395438"/>
              <a:gd name="connsiteY313" fmla="*/ 2386659 h 3453324"/>
              <a:gd name="connsiteX314" fmla="*/ 2276708 w 4395438"/>
              <a:gd name="connsiteY314" fmla="*/ 2375988 h 3453324"/>
              <a:gd name="connsiteX315" fmla="*/ 2342865 w 4395438"/>
              <a:gd name="connsiteY315" fmla="*/ 2375366 h 3453324"/>
              <a:gd name="connsiteX316" fmla="*/ 3109014 w 4395438"/>
              <a:gd name="connsiteY316" fmla="*/ 2375277 h 3453324"/>
              <a:gd name="connsiteX317" fmla="*/ 3249155 w 4395438"/>
              <a:gd name="connsiteY317" fmla="*/ 2375277 h 3453324"/>
              <a:gd name="connsiteX318" fmla="*/ 3408503 w 4395438"/>
              <a:gd name="connsiteY318" fmla="*/ 2472024 h 3453324"/>
              <a:gd name="connsiteX319" fmla="*/ 3416328 w 4395438"/>
              <a:gd name="connsiteY319" fmla="*/ 2489808 h 3453324"/>
              <a:gd name="connsiteX320" fmla="*/ 3246309 w 4395438"/>
              <a:gd name="connsiteY320" fmla="*/ 2488385 h 3453324"/>
              <a:gd name="connsiteX321" fmla="*/ 3219989 w 4395438"/>
              <a:gd name="connsiteY321" fmla="*/ 2459219 h 3453324"/>
              <a:gd name="connsiteX322" fmla="*/ 3161656 w 4395438"/>
              <a:gd name="connsiteY322" fmla="*/ 2422228 h 3453324"/>
              <a:gd name="connsiteX323" fmla="*/ 3109014 w 4395438"/>
              <a:gd name="connsiteY323" fmla="*/ 2375277 h 3453324"/>
              <a:gd name="connsiteX324" fmla="*/ 3001508 w 4395438"/>
              <a:gd name="connsiteY324" fmla="*/ 2375099 h 3453324"/>
              <a:gd name="connsiteX325" fmla="*/ 3065620 w 4395438"/>
              <a:gd name="connsiteY325" fmla="*/ 2377411 h 3453324"/>
              <a:gd name="connsiteX326" fmla="*/ 3098343 w 4395438"/>
              <a:gd name="connsiteY326" fmla="*/ 2411557 h 3453324"/>
              <a:gd name="connsiteX327" fmla="*/ 3091941 w 4395438"/>
              <a:gd name="connsiteY327" fmla="*/ 2422939 h 3453324"/>
              <a:gd name="connsiteX328" fmla="*/ 2965316 w 4395438"/>
              <a:gd name="connsiteY328" fmla="*/ 2421516 h 3453324"/>
              <a:gd name="connsiteX329" fmla="*/ 2930459 w 4395438"/>
              <a:gd name="connsiteY329" fmla="*/ 2386659 h 3453324"/>
              <a:gd name="connsiteX330" fmla="*/ 2936861 w 4395438"/>
              <a:gd name="connsiteY330" fmla="*/ 2375988 h 3453324"/>
              <a:gd name="connsiteX331" fmla="*/ 3001508 w 4395438"/>
              <a:gd name="connsiteY331" fmla="*/ 2375099 h 3453324"/>
              <a:gd name="connsiteX332" fmla="*/ 2836202 w 4395438"/>
              <a:gd name="connsiteY332" fmla="*/ 2375099 h 3453324"/>
              <a:gd name="connsiteX333" fmla="*/ 2899158 w 4395438"/>
              <a:gd name="connsiteY333" fmla="*/ 2377411 h 3453324"/>
              <a:gd name="connsiteX334" fmla="*/ 2933304 w 4395438"/>
              <a:gd name="connsiteY334" fmla="*/ 2412268 h 3453324"/>
              <a:gd name="connsiteX335" fmla="*/ 2924057 w 4395438"/>
              <a:gd name="connsiteY335" fmla="*/ 2422939 h 3453324"/>
              <a:gd name="connsiteX336" fmla="*/ 2800989 w 4395438"/>
              <a:gd name="connsiteY336" fmla="*/ 2421516 h 3453324"/>
              <a:gd name="connsiteX337" fmla="*/ 2765420 w 4395438"/>
              <a:gd name="connsiteY337" fmla="*/ 2387370 h 3453324"/>
              <a:gd name="connsiteX338" fmla="*/ 2773246 w 4395438"/>
              <a:gd name="connsiteY338" fmla="*/ 2375988 h 3453324"/>
              <a:gd name="connsiteX339" fmla="*/ 2836202 w 4395438"/>
              <a:gd name="connsiteY339" fmla="*/ 2375099 h 3453324"/>
              <a:gd name="connsiteX340" fmla="*/ 2671431 w 4395438"/>
              <a:gd name="connsiteY340" fmla="*/ 2374388 h 3453324"/>
              <a:gd name="connsiteX341" fmla="*/ 2732698 w 4395438"/>
              <a:gd name="connsiteY341" fmla="*/ 2376700 h 3453324"/>
              <a:gd name="connsiteX342" fmla="*/ 2765421 w 4395438"/>
              <a:gd name="connsiteY342" fmla="*/ 2410135 h 3453324"/>
              <a:gd name="connsiteX343" fmla="*/ 2758307 w 4395438"/>
              <a:gd name="connsiteY343" fmla="*/ 2421517 h 3453324"/>
              <a:gd name="connsiteX344" fmla="*/ 2625992 w 4395438"/>
              <a:gd name="connsiteY344" fmla="*/ 2420094 h 3453324"/>
              <a:gd name="connsiteX345" fmla="*/ 2601805 w 4395438"/>
              <a:gd name="connsiteY345" fmla="*/ 2385236 h 3453324"/>
              <a:gd name="connsiteX346" fmla="*/ 2609631 w 4395438"/>
              <a:gd name="connsiteY346" fmla="*/ 2375277 h 3453324"/>
              <a:gd name="connsiteX347" fmla="*/ 2671431 w 4395438"/>
              <a:gd name="connsiteY347" fmla="*/ 2374388 h 3453324"/>
              <a:gd name="connsiteX348" fmla="*/ 1814315 w 4395438"/>
              <a:gd name="connsiteY348" fmla="*/ 2373144 h 3453324"/>
              <a:gd name="connsiteX349" fmla="*/ 1923866 w 4395438"/>
              <a:gd name="connsiteY349" fmla="*/ 2373855 h 3453324"/>
              <a:gd name="connsiteX350" fmla="*/ 1883318 w 4395438"/>
              <a:gd name="connsiteY350" fmla="*/ 2422940 h 3453324"/>
              <a:gd name="connsiteX351" fmla="*/ 1774477 w 4395438"/>
              <a:gd name="connsiteY351" fmla="*/ 2422228 h 3453324"/>
              <a:gd name="connsiteX352" fmla="*/ 1814315 w 4395438"/>
              <a:gd name="connsiteY352" fmla="*/ 2373144 h 3453324"/>
              <a:gd name="connsiteX353" fmla="*/ 1645719 w 4395438"/>
              <a:gd name="connsiteY353" fmla="*/ 2373143 h 3453324"/>
              <a:gd name="connsiteX354" fmla="*/ 1754560 w 4395438"/>
              <a:gd name="connsiteY354" fmla="*/ 2373854 h 3453324"/>
              <a:gd name="connsiteX355" fmla="*/ 1717568 w 4395438"/>
              <a:gd name="connsiteY355" fmla="*/ 2422939 h 3453324"/>
              <a:gd name="connsiteX356" fmla="*/ 1605882 w 4395438"/>
              <a:gd name="connsiteY356" fmla="*/ 2422227 h 3453324"/>
              <a:gd name="connsiteX357" fmla="*/ 1645719 w 4395438"/>
              <a:gd name="connsiteY357" fmla="*/ 2373143 h 3453324"/>
              <a:gd name="connsiteX358" fmla="*/ 1479968 w 4395438"/>
              <a:gd name="connsiteY358" fmla="*/ 2372432 h 3453324"/>
              <a:gd name="connsiteX359" fmla="*/ 1590230 w 4395438"/>
              <a:gd name="connsiteY359" fmla="*/ 2373143 h 3453324"/>
              <a:gd name="connsiteX360" fmla="*/ 1542569 w 4395438"/>
              <a:gd name="connsiteY360" fmla="*/ 2422939 h 3453324"/>
              <a:gd name="connsiteX361" fmla="*/ 1433728 w 4395438"/>
              <a:gd name="connsiteY361" fmla="*/ 2422228 h 3453324"/>
              <a:gd name="connsiteX362" fmla="*/ 1479968 w 4395438"/>
              <a:gd name="connsiteY362" fmla="*/ 2372432 h 3453324"/>
              <a:gd name="connsiteX363" fmla="*/ 1312083 w 4395438"/>
              <a:gd name="connsiteY363" fmla="*/ 2372431 h 3453324"/>
              <a:gd name="connsiteX364" fmla="*/ 1423058 w 4395438"/>
              <a:gd name="connsiteY364" fmla="*/ 2373142 h 3453324"/>
              <a:gd name="connsiteX365" fmla="*/ 1373973 w 4395438"/>
              <a:gd name="connsiteY365" fmla="*/ 2422938 h 3453324"/>
              <a:gd name="connsiteX366" fmla="*/ 1262999 w 4395438"/>
              <a:gd name="connsiteY366" fmla="*/ 2422227 h 3453324"/>
              <a:gd name="connsiteX367" fmla="*/ 1312083 w 4395438"/>
              <a:gd name="connsiteY367" fmla="*/ 2372431 h 3453324"/>
              <a:gd name="connsiteX368" fmla="*/ 1159406 w 4395438"/>
              <a:gd name="connsiteY368" fmla="*/ 2371276 h 3453324"/>
              <a:gd name="connsiteX369" fmla="*/ 1254462 w 4395438"/>
              <a:gd name="connsiteY369" fmla="*/ 2376700 h 3453324"/>
              <a:gd name="connsiteX370" fmla="*/ 1205378 w 4395438"/>
              <a:gd name="connsiteY370" fmla="*/ 2422228 h 3453324"/>
              <a:gd name="connsiteX371" fmla="*/ 898064 w 4395438"/>
              <a:gd name="connsiteY371" fmla="*/ 2422228 h 3453324"/>
              <a:gd name="connsiteX372" fmla="*/ 865341 w 4395438"/>
              <a:gd name="connsiteY372" fmla="*/ 2419382 h 3453324"/>
              <a:gd name="connsiteX373" fmla="*/ 922963 w 4395438"/>
              <a:gd name="connsiteY373" fmla="*/ 2372432 h 3453324"/>
              <a:gd name="connsiteX374" fmla="*/ 1068083 w 4395438"/>
              <a:gd name="connsiteY374" fmla="*/ 2373854 h 3453324"/>
              <a:gd name="connsiteX375" fmla="*/ 1102229 w 4395438"/>
              <a:gd name="connsiteY375" fmla="*/ 2384525 h 3453324"/>
              <a:gd name="connsiteX376" fmla="*/ 1159406 w 4395438"/>
              <a:gd name="connsiteY376" fmla="*/ 2371276 h 3453324"/>
              <a:gd name="connsiteX377" fmla="*/ 2381279 w 4395438"/>
              <a:gd name="connsiteY377" fmla="*/ 2319078 h 3453324"/>
              <a:gd name="connsiteX378" fmla="*/ 2524266 w 4395438"/>
              <a:gd name="connsiteY378" fmla="*/ 2319078 h 3453324"/>
              <a:gd name="connsiteX379" fmla="*/ 2530668 w 4395438"/>
              <a:gd name="connsiteY379" fmla="*/ 2358205 h 3453324"/>
              <a:gd name="connsiteX380" fmla="*/ 2388393 w 4395438"/>
              <a:gd name="connsiteY380" fmla="*/ 2358205 h 3453324"/>
              <a:gd name="connsiteX381" fmla="*/ 2381279 w 4395438"/>
              <a:gd name="connsiteY381" fmla="*/ 2319078 h 3453324"/>
              <a:gd name="connsiteX382" fmla="*/ 3407348 w 4395438"/>
              <a:gd name="connsiteY382" fmla="*/ 2318189 h 3453324"/>
              <a:gd name="connsiteX383" fmla="*/ 3469681 w 4395438"/>
              <a:gd name="connsiteY383" fmla="*/ 2320501 h 3453324"/>
              <a:gd name="connsiteX384" fmla="*/ 3511653 w 4395438"/>
              <a:gd name="connsiteY384" fmla="*/ 2361049 h 3453324"/>
              <a:gd name="connsiteX385" fmla="*/ 3376492 w 4395438"/>
              <a:gd name="connsiteY385" fmla="*/ 2359627 h 3453324"/>
              <a:gd name="connsiteX386" fmla="*/ 3339500 w 4395438"/>
              <a:gd name="connsiteY386" fmla="*/ 2329749 h 3453324"/>
              <a:gd name="connsiteX387" fmla="*/ 3344480 w 4395438"/>
              <a:gd name="connsiteY387" fmla="*/ 2319078 h 3453324"/>
              <a:gd name="connsiteX388" fmla="*/ 3407348 w 4395438"/>
              <a:gd name="connsiteY388" fmla="*/ 2318189 h 3453324"/>
              <a:gd name="connsiteX389" fmla="*/ 2767821 w 4395438"/>
              <a:gd name="connsiteY389" fmla="*/ 2317745 h 3453324"/>
              <a:gd name="connsiteX390" fmla="*/ 2830155 w 4395438"/>
              <a:gd name="connsiteY390" fmla="*/ 2319790 h 3453324"/>
              <a:gd name="connsiteX391" fmla="*/ 2857899 w 4395438"/>
              <a:gd name="connsiteY391" fmla="*/ 2351802 h 3453324"/>
              <a:gd name="connsiteX392" fmla="*/ 2851497 w 4395438"/>
              <a:gd name="connsiteY392" fmla="*/ 2360338 h 3453324"/>
              <a:gd name="connsiteX393" fmla="*/ 2727718 w 4395438"/>
              <a:gd name="connsiteY393" fmla="*/ 2358915 h 3453324"/>
              <a:gd name="connsiteX394" fmla="*/ 2698551 w 4395438"/>
              <a:gd name="connsiteY394" fmla="*/ 2329038 h 3453324"/>
              <a:gd name="connsiteX395" fmla="*/ 2704953 w 4395438"/>
              <a:gd name="connsiteY395" fmla="*/ 2318367 h 3453324"/>
              <a:gd name="connsiteX396" fmla="*/ 2767821 w 4395438"/>
              <a:gd name="connsiteY396" fmla="*/ 2317745 h 3453324"/>
              <a:gd name="connsiteX397" fmla="*/ 2925391 w 4395438"/>
              <a:gd name="connsiteY397" fmla="*/ 2317033 h 3453324"/>
              <a:gd name="connsiteX398" fmla="*/ 2988081 w 4395438"/>
              <a:gd name="connsiteY398" fmla="*/ 2319078 h 3453324"/>
              <a:gd name="connsiteX399" fmla="*/ 3019381 w 4395438"/>
              <a:gd name="connsiteY399" fmla="*/ 2348955 h 3453324"/>
              <a:gd name="connsiteX400" fmla="*/ 3014402 w 4395438"/>
              <a:gd name="connsiteY400" fmla="*/ 2359626 h 3453324"/>
              <a:gd name="connsiteX401" fmla="*/ 2887065 w 4395438"/>
              <a:gd name="connsiteY401" fmla="*/ 2358203 h 3453324"/>
              <a:gd name="connsiteX402" fmla="*/ 2853631 w 4395438"/>
              <a:gd name="connsiteY402" fmla="*/ 2317655 h 3453324"/>
              <a:gd name="connsiteX403" fmla="*/ 2925391 w 4395438"/>
              <a:gd name="connsiteY403" fmla="*/ 2317033 h 3453324"/>
              <a:gd name="connsiteX404" fmla="*/ 2608918 w 4395438"/>
              <a:gd name="connsiteY404" fmla="*/ 2317033 h 3453324"/>
              <a:gd name="connsiteX405" fmla="*/ 2672942 w 4395438"/>
              <a:gd name="connsiteY405" fmla="*/ 2319078 h 3453324"/>
              <a:gd name="connsiteX406" fmla="*/ 2696418 w 4395438"/>
              <a:gd name="connsiteY406" fmla="*/ 2351090 h 3453324"/>
              <a:gd name="connsiteX407" fmla="*/ 2688592 w 4395438"/>
              <a:gd name="connsiteY407" fmla="*/ 2360337 h 3453324"/>
              <a:gd name="connsiteX408" fmla="*/ 2569793 w 4395438"/>
              <a:gd name="connsiteY408" fmla="*/ 2358914 h 3453324"/>
              <a:gd name="connsiteX409" fmla="*/ 2537781 w 4395438"/>
              <a:gd name="connsiteY409" fmla="*/ 2331171 h 3453324"/>
              <a:gd name="connsiteX410" fmla="*/ 2544895 w 4395438"/>
              <a:gd name="connsiteY410" fmla="*/ 2317655 h 3453324"/>
              <a:gd name="connsiteX411" fmla="*/ 2608918 w 4395438"/>
              <a:gd name="connsiteY411" fmla="*/ 2317033 h 3453324"/>
              <a:gd name="connsiteX412" fmla="*/ 3025072 w 4395438"/>
              <a:gd name="connsiteY412" fmla="*/ 2316944 h 3453324"/>
              <a:gd name="connsiteX413" fmla="*/ 3183709 w 4395438"/>
              <a:gd name="connsiteY413" fmla="*/ 2316944 h 3453324"/>
              <a:gd name="connsiteX414" fmla="*/ 3286858 w 4395438"/>
              <a:gd name="connsiteY414" fmla="*/ 2316944 h 3453324"/>
              <a:gd name="connsiteX415" fmla="*/ 3340211 w 4395438"/>
              <a:gd name="connsiteY415" fmla="*/ 2360337 h 3453324"/>
              <a:gd name="connsiteX416" fmla="*/ 3055662 w 4395438"/>
              <a:gd name="connsiteY416" fmla="*/ 2358915 h 3453324"/>
              <a:gd name="connsiteX417" fmla="*/ 3018670 w 4395438"/>
              <a:gd name="connsiteY417" fmla="*/ 2328326 h 3453324"/>
              <a:gd name="connsiteX418" fmla="*/ 3025072 w 4395438"/>
              <a:gd name="connsiteY418" fmla="*/ 2316944 h 3453324"/>
              <a:gd name="connsiteX419" fmla="*/ 2253230 w 4395438"/>
              <a:gd name="connsiteY419" fmla="*/ 2315521 h 3453324"/>
              <a:gd name="connsiteX420" fmla="*/ 2334328 w 4395438"/>
              <a:gd name="connsiteY420" fmla="*/ 2315521 h 3453324"/>
              <a:gd name="connsiteX421" fmla="*/ 2364917 w 4395438"/>
              <a:gd name="connsiteY421" fmla="*/ 2357493 h 3453324"/>
              <a:gd name="connsiteX422" fmla="*/ 2226199 w 4395438"/>
              <a:gd name="connsiteY422" fmla="*/ 2357493 h 3453324"/>
              <a:gd name="connsiteX423" fmla="*/ 2253230 w 4395438"/>
              <a:gd name="connsiteY423" fmla="*/ 2315521 h 3453324"/>
              <a:gd name="connsiteX424" fmla="*/ 1755981 w 4395438"/>
              <a:gd name="connsiteY424" fmla="*/ 2314099 h 3453324"/>
              <a:gd name="connsiteX425" fmla="*/ 1876915 w 4395438"/>
              <a:gd name="connsiteY425" fmla="*/ 2314099 h 3453324"/>
              <a:gd name="connsiteX426" fmla="*/ 1840635 w 4395438"/>
              <a:gd name="connsiteY426" fmla="*/ 2360338 h 3453324"/>
              <a:gd name="connsiteX427" fmla="*/ 1735351 w 4395438"/>
              <a:gd name="connsiteY427" fmla="*/ 2359626 h 3453324"/>
              <a:gd name="connsiteX428" fmla="*/ 1755981 w 4395438"/>
              <a:gd name="connsiteY428" fmla="*/ 2314099 h 3453324"/>
              <a:gd name="connsiteX429" fmla="*/ 2093884 w 4395438"/>
              <a:gd name="connsiteY429" fmla="*/ 2314098 h 3453324"/>
              <a:gd name="connsiteX430" fmla="*/ 2171424 w 4395438"/>
              <a:gd name="connsiteY430" fmla="*/ 2315520 h 3453324"/>
              <a:gd name="connsiteX431" fmla="*/ 2201301 w 4395438"/>
              <a:gd name="connsiteY431" fmla="*/ 2358202 h 3453324"/>
              <a:gd name="connsiteX432" fmla="*/ 2062584 w 4395438"/>
              <a:gd name="connsiteY432" fmla="*/ 2358202 h 3453324"/>
              <a:gd name="connsiteX433" fmla="*/ 2093884 w 4395438"/>
              <a:gd name="connsiteY433" fmla="*/ 2314098 h 3453324"/>
              <a:gd name="connsiteX434" fmla="*/ 1930979 w 4395438"/>
              <a:gd name="connsiteY434" fmla="*/ 2313388 h 3453324"/>
              <a:gd name="connsiteX435" fmla="*/ 2040531 w 4395438"/>
              <a:gd name="connsiteY435" fmla="*/ 2313388 h 3453324"/>
              <a:gd name="connsiteX436" fmla="*/ 2040531 w 4395438"/>
              <a:gd name="connsiteY436" fmla="*/ 2356781 h 3453324"/>
              <a:gd name="connsiteX437" fmla="*/ 1898968 w 4395438"/>
              <a:gd name="connsiteY437" fmla="*/ 2356781 h 3453324"/>
              <a:gd name="connsiteX438" fmla="*/ 1930979 w 4395438"/>
              <a:gd name="connsiteY438" fmla="*/ 2313388 h 3453324"/>
              <a:gd name="connsiteX439" fmla="*/ 1605882 w 4395438"/>
              <a:gd name="connsiteY439" fmla="*/ 2312676 h 3453324"/>
              <a:gd name="connsiteX440" fmla="*/ 1716145 w 4395438"/>
              <a:gd name="connsiteY440" fmla="*/ 2313388 h 3453324"/>
              <a:gd name="connsiteX441" fmla="*/ 1676308 w 4395438"/>
              <a:gd name="connsiteY441" fmla="*/ 2360338 h 3453324"/>
              <a:gd name="connsiteX442" fmla="*/ 1569602 w 4395438"/>
              <a:gd name="connsiteY442" fmla="*/ 2359627 h 3453324"/>
              <a:gd name="connsiteX443" fmla="*/ 1605882 w 4395438"/>
              <a:gd name="connsiteY443" fmla="*/ 2312676 h 3453324"/>
              <a:gd name="connsiteX444" fmla="*/ 1450091 w 4395438"/>
              <a:gd name="connsiteY444" fmla="*/ 2312676 h 3453324"/>
              <a:gd name="connsiteX445" fmla="*/ 1554664 w 4395438"/>
              <a:gd name="connsiteY445" fmla="*/ 2313388 h 3453324"/>
              <a:gd name="connsiteX446" fmla="*/ 1511269 w 4395438"/>
              <a:gd name="connsiteY446" fmla="*/ 2360338 h 3453324"/>
              <a:gd name="connsiteX447" fmla="*/ 1403140 w 4395438"/>
              <a:gd name="connsiteY447" fmla="*/ 2359626 h 3453324"/>
              <a:gd name="connsiteX448" fmla="*/ 1450091 w 4395438"/>
              <a:gd name="connsiteY448" fmla="*/ 2312676 h 3453324"/>
              <a:gd name="connsiteX449" fmla="*/ 1127126 w 4395438"/>
              <a:gd name="connsiteY449" fmla="*/ 2311964 h 3453324"/>
              <a:gd name="connsiteX450" fmla="*/ 1229564 w 4395438"/>
              <a:gd name="connsiteY450" fmla="*/ 2312676 h 3453324"/>
              <a:gd name="connsiteX451" fmla="*/ 1181191 w 4395438"/>
              <a:gd name="connsiteY451" fmla="*/ 2360337 h 3453324"/>
              <a:gd name="connsiteX452" fmla="*/ 1070928 w 4395438"/>
              <a:gd name="connsiteY452" fmla="*/ 2359626 h 3453324"/>
              <a:gd name="connsiteX453" fmla="*/ 1127126 w 4395438"/>
              <a:gd name="connsiteY453" fmla="*/ 2311964 h 3453324"/>
              <a:gd name="connsiteX454" fmla="*/ 1287185 w 4395438"/>
              <a:gd name="connsiteY454" fmla="*/ 2311964 h 3453324"/>
              <a:gd name="connsiteX455" fmla="*/ 1393180 w 4395438"/>
              <a:gd name="connsiteY455" fmla="*/ 2312676 h 3453324"/>
              <a:gd name="connsiteX456" fmla="*/ 1343384 w 4395438"/>
              <a:gd name="connsiteY456" fmla="*/ 2359626 h 3453324"/>
              <a:gd name="connsiteX457" fmla="*/ 1237389 w 4395438"/>
              <a:gd name="connsiteY457" fmla="*/ 2358914 h 3453324"/>
              <a:gd name="connsiteX458" fmla="*/ 1287185 w 4395438"/>
              <a:gd name="connsiteY458" fmla="*/ 2311964 h 3453324"/>
              <a:gd name="connsiteX459" fmla="*/ 990988 w 4395438"/>
              <a:gd name="connsiteY459" fmla="*/ 2308908 h 3453324"/>
              <a:gd name="connsiteX460" fmla="*/ 1065237 w 4395438"/>
              <a:gd name="connsiteY460" fmla="*/ 2315522 h 3453324"/>
              <a:gd name="connsiteX461" fmla="*/ 1016864 w 4395438"/>
              <a:gd name="connsiteY461" fmla="*/ 2360338 h 3453324"/>
              <a:gd name="connsiteX462" fmla="*/ 903755 w 4395438"/>
              <a:gd name="connsiteY462" fmla="*/ 2359627 h 3453324"/>
              <a:gd name="connsiteX463" fmla="*/ 990988 w 4395438"/>
              <a:gd name="connsiteY463" fmla="*/ 2308908 h 3453324"/>
              <a:gd name="connsiteX464" fmla="*/ 2012076 w 4395438"/>
              <a:gd name="connsiteY464" fmla="*/ 2271416 h 3453324"/>
              <a:gd name="connsiteX465" fmla="*/ 2115225 w 4395438"/>
              <a:gd name="connsiteY465" fmla="*/ 2271416 h 3453324"/>
              <a:gd name="connsiteX466" fmla="*/ 2127319 w 4395438"/>
              <a:gd name="connsiteY466" fmla="*/ 2284221 h 3453324"/>
              <a:gd name="connsiteX467" fmla="*/ 2115225 w 4395438"/>
              <a:gd name="connsiteY467" fmla="*/ 2300582 h 3453324"/>
              <a:gd name="connsiteX468" fmla="*/ 2061872 w 4395438"/>
              <a:gd name="connsiteY468" fmla="*/ 2301294 h 3453324"/>
              <a:gd name="connsiteX469" fmla="*/ 2012076 w 4395438"/>
              <a:gd name="connsiteY469" fmla="*/ 2300582 h 3453324"/>
              <a:gd name="connsiteX470" fmla="*/ 1997849 w 4395438"/>
              <a:gd name="connsiteY470" fmla="*/ 2286354 h 3453324"/>
              <a:gd name="connsiteX471" fmla="*/ 2012076 w 4395438"/>
              <a:gd name="connsiteY471" fmla="*/ 2271416 h 3453324"/>
              <a:gd name="connsiteX472" fmla="*/ 3397566 w 4395438"/>
              <a:gd name="connsiteY472" fmla="*/ 2271238 h 3453324"/>
              <a:gd name="connsiteX473" fmla="*/ 3467547 w 4395438"/>
              <a:gd name="connsiteY473" fmla="*/ 2294891 h 3453324"/>
              <a:gd name="connsiteX474" fmla="*/ 3323849 w 4395438"/>
              <a:gd name="connsiteY474" fmla="*/ 2272127 h 3453324"/>
              <a:gd name="connsiteX475" fmla="*/ 3397566 w 4395438"/>
              <a:gd name="connsiteY475" fmla="*/ 2271238 h 3453324"/>
              <a:gd name="connsiteX476" fmla="*/ 3222891 w 4395438"/>
              <a:gd name="connsiteY476" fmla="*/ 2270738 h 3453324"/>
              <a:gd name="connsiteX477" fmla="*/ 3316025 w 4395438"/>
              <a:gd name="connsiteY477" fmla="*/ 2304851 h 3453324"/>
              <a:gd name="connsiteX478" fmla="*/ 3170193 w 4395438"/>
              <a:gd name="connsiteY478" fmla="*/ 2279241 h 3453324"/>
              <a:gd name="connsiteX479" fmla="*/ 3222891 w 4395438"/>
              <a:gd name="connsiteY479" fmla="*/ 2270738 h 3453324"/>
              <a:gd name="connsiteX480" fmla="*/ 2464510 w 4395438"/>
              <a:gd name="connsiteY480" fmla="*/ 2270705 h 3453324"/>
              <a:gd name="connsiteX481" fmla="*/ 2553432 w 4395438"/>
              <a:gd name="connsiteY481" fmla="*/ 2271416 h 3453324"/>
              <a:gd name="connsiteX482" fmla="*/ 2579753 w 4395438"/>
              <a:gd name="connsiteY482" fmla="*/ 2290624 h 3453324"/>
              <a:gd name="connsiteX483" fmla="*/ 2573350 w 4395438"/>
              <a:gd name="connsiteY483" fmla="*/ 2302006 h 3453324"/>
              <a:gd name="connsiteX484" fmla="*/ 2464510 w 4395438"/>
              <a:gd name="connsiteY484" fmla="*/ 2301294 h 3453324"/>
              <a:gd name="connsiteX485" fmla="*/ 2443880 w 4395438"/>
              <a:gd name="connsiteY485" fmla="*/ 2283510 h 3453324"/>
              <a:gd name="connsiteX486" fmla="*/ 2464510 w 4395438"/>
              <a:gd name="connsiteY486" fmla="*/ 2270705 h 3453324"/>
              <a:gd name="connsiteX487" fmla="*/ 2313699 w 4395438"/>
              <a:gd name="connsiteY487" fmla="*/ 2270705 h 3453324"/>
              <a:gd name="connsiteX488" fmla="*/ 2406177 w 4395438"/>
              <a:gd name="connsiteY488" fmla="*/ 2271416 h 3453324"/>
              <a:gd name="connsiteX489" fmla="*/ 2429652 w 4395438"/>
              <a:gd name="connsiteY489" fmla="*/ 2292046 h 3453324"/>
              <a:gd name="connsiteX490" fmla="*/ 2423250 w 4395438"/>
              <a:gd name="connsiteY490" fmla="*/ 2302006 h 3453324"/>
              <a:gd name="connsiteX491" fmla="*/ 2313699 w 4395438"/>
              <a:gd name="connsiteY491" fmla="*/ 2301294 h 3453324"/>
              <a:gd name="connsiteX492" fmla="*/ 2295203 w 4395438"/>
              <a:gd name="connsiteY492" fmla="*/ 2285644 h 3453324"/>
              <a:gd name="connsiteX493" fmla="*/ 2313699 w 4395438"/>
              <a:gd name="connsiteY493" fmla="*/ 2270705 h 3453324"/>
              <a:gd name="connsiteX494" fmla="*/ 3074447 w 4395438"/>
              <a:gd name="connsiteY494" fmla="*/ 2270160 h 3453324"/>
              <a:gd name="connsiteX495" fmla="*/ 3169482 w 4395438"/>
              <a:gd name="connsiteY495" fmla="*/ 2306274 h 3453324"/>
              <a:gd name="connsiteX496" fmla="*/ 3023650 w 4395438"/>
              <a:gd name="connsiteY496" fmla="*/ 2279953 h 3453324"/>
              <a:gd name="connsiteX497" fmla="*/ 3074447 w 4395438"/>
              <a:gd name="connsiteY497" fmla="*/ 2270160 h 3453324"/>
              <a:gd name="connsiteX498" fmla="*/ 2213395 w 4395438"/>
              <a:gd name="connsiteY498" fmla="*/ 2269994 h 3453324"/>
              <a:gd name="connsiteX499" fmla="*/ 2258922 w 4395438"/>
              <a:gd name="connsiteY499" fmla="*/ 2270705 h 3453324"/>
              <a:gd name="connsiteX500" fmla="*/ 2278129 w 4395438"/>
              <a:gd name="connsiteY500" fmla="*/ 2285644 h 3453324"/>
              <a:gd name="connsiteX501" fmla="*/ 2260345 w 4395438"/>
              <a:gd name="connsiteY501" fmla="*/ 2301294 h 3453324"/>
              <a:gd name="connsiteX502" fmla="*/ 2165021 w 4395438"/>
              <a:gd name="connsiteY502" fmla="*/ 2301294 h 3453324"/>
              <a:gd name="connsiteX503" fmla="*/ 2145814 w 4395438"/>
              <a:gd name="connsiteY503" fmla="*/ 2286355 h 3453324"/>
              <a:gd name="connsiteX504" fmla="*/ 2167155 w 4395438"/>
              <a:gd name="connsiteY504" fmla="*/ 2270705 h 3453324"/>
              <a:gd name="connsiteX505" fmla="*/ 2213395 w 4395438"/>
              <a:gd name="connsiteY505" fmla="*/ 2269994 h 3453324"/>
              <a:gd name="connsiteX506" fmla="*/ 1975796 w 4395438"/>
              <a:gd name="connsiteY506" fmla="*/ 2269282 h 3453324"/>
              <a:gd name="connsiteX507" fmla="*/ 1984332 w 4395438"/>
              <a:gd name="connsiteY507" fmla="*/ 2279952 h 3453324"/>
              <a:gd name="connsiteX508" fmla="*/ 1962279 w 4395438"/>
              <a:gd name="connsiteY508" fmla="*/ 2299871 h 3453324"/>
              <a:gd name="connsiteX509" fmla="*/ 1849882 w 4395438"/>
              <a:gd name="connsiteY509" fmla="*/ 2300582 h 3453324"/>
              <a:gd name="connsiteX510" fmla="*/ 1844191 w 4395438"/>
              <a:gd name="connsiteY510" fmla="*/ 2288489 h 3453324"/>
              <a:gd name="connsiteX511" fmla="*/ 1869801 w 4395438"/>
              <a:gd name="connsiteY511" fmla="*/ 2269994 h 3453324"/>
              <a:gd name="connsiteX512" fmla="*/ 1975796 w 4395438"/>
              <a:gd name="connsiteY512" fmla="*/ 2269282 h 3453324"/>
              <a:gd name="connsiteX513" fmla="*/ 2938662 w 4395438"/>
              <a:gd name="connsiteY513" fmla="*/ 2269126 h 3453324"/>
              <a:gd name="connsiteX514" fmla="*/ 3020092 w 4395438"/>
              <a:gd name="connsiteY514" fmla="*/ 2297737 h 3453324"/>
              <a:gd name="connsiteX515" fmla="*/ 2886354 w 4395438"/>
              <a:gd name="connsiteY515" fmla="*/ 2275684 h 3453324"/>
              <a:gd name="connsiteX516" fmla="*/ 2938662 w 4395438"/>
              <a:gd name="connsiteY516" fmla="*/ 2269126 h 3453324"/>
              <a:gd name="connsiteX517" fmla="*/ 2787184 w 4395438"/>
              <a:gd name="connsiteY517" fmla="*/ 2268237 h 3453324"/>
              <a:gd name="connsiteX518" fmla="*/ 2871416 w 4395438"/>
              <a:gd name="connsiteY518" fmla="*/ 2298448 h 3453324"/>
              <a:gd name="connsiteX519" fmla="*/ 2741234 w 4395438"/>
              <a:gd name="connsiteY519" fmla="*/ 2276396 h 3453324"/>
              <a:gd name="connsiteX520" fmla="*/ 2787184 w 4395438"/>
              <a:gd name="connsiteY520" fmla="*/ 2268237 h 3453324"/>
              <a:gd name="connsiteX521" fmla="*/ 1762672 w 4395438"/>
              <a:gd name="connsiteY521" fmla="*/ 2267982 h 3453324"/>
              <a:gd name="connsiteX522" fmla="*/ 1838500 w 4395438"/>
              <a:gd name="connsiteY522" fmla="*/ 2271416 h 3453324"/>
              <a:gd name="connsiteX523" fmla="*/ 1810757 w 4395438"/>
              <a:gd name="connsiteY523" fmla="*/ 2299871 h 3453324"/>
              <a:gd name="connsiteX524" fmla="*/ 1697648 w 4395438"/>
              <a:gd name="connsiteY524" fmla="*/ 2301294 h 3453324"/>
              <a:gd name="connsiteX525" fmla="*/ 1762672 w 4395438"/>
              <a:gd name="connsiteY525" fmla="*/ 2267982 h 3453324"/>
              <a:gd name="connsiteX526" fmla="*/ 2650212 w 4395438"/>
              <a:gd name="connsiteY526" fmla="*/ 2267904 h 3453324"/>
              <a:gd name="connsiteX527" fmla="*/ 2722738 w 4395438"/>
              <a:gd name="connsiteY527" fmla="*/ 2296315 h 3453324"/>
              <a:gd name="connsiteX528" fmla="*/ 2593980 w 4395438"/>
              <a:gd name="connsiteY528" fmla="*/ 2273551 h 3453324"/>
              <a:gd name="connsiteX529" fmla="*/ 2650212 w 4395438"/>
              <a:gd name="connsiteY529" fmla="*/ 2267904 h 3453324"/>
              <a:gd name="connsiteX530" fmla="*/ 1531187 w 4395438"/>
              <a:gd name="connsiteY530" fmla="*/ 2267148 h 3453324"/>
              <a:gd name="connsiteX531" fmla="*/ 1396737 w 4395438"/>
              <a:gd name="connsiteY531" fmla="*/ 2291335 h 3453324"/>
              <a:gd name="connsiteX532" fmla="*/ 1531187 w 4395438"/>
              <a:gd name="connsiteY532" fmla="*/ 2267148 h 3453324"/>
              <a:gd name="connsiteX533" fmla="*/ 1624155 w 4395438"/>
              <a:gd name="connsiteY533" fmla="*/ 2267070 h 3453324"/>
              <a:gd name="connsiteX534" fmla="*/ 1689824 w 4395438"/>
              <a:gd name="connsiteY534" fmla="*/ 2272839 h 3453324"/>
              <a:gd name="connsiteX535" fmla="*/ 1661369 w 4395438"/>
              <a:gd name="connsiteY535" fmla="*/ 2299159 h 3453324"/>
              <a:gd name="connsiteX536" fmla="*/ 1546126 w 4395438"/>
              <a:gd name="connsiteY536" fmla="*/ 2300582 h 3453324"/>
              <a:gd name="connsiteX537" fmla="*/ 1624155 w 4395438"/>
              <a:gd name="connsiteY537" fmla="*/ 2267070 h 3453324"/>
              <a:gd name="connsiteX538" fmla="*/ 1323955 w 4395438"/>
              <a:gd name="connsiteY538" fmla="*/ 2265914 h 3453324"/>
              <a:gd name="connsiteX539" fmla="*/ 1381087 w 4395438"/>
              <a:gd name="connsiteY539" fmla="*/ 2272128 h 3453324"/>
              <a:gd name="connsiteX540" fmla="*/ 1245926 w 4395438"/>
              <a:gd name="connsiteY540" fmla="*/ 2297026 h 3453324"/>
              <a:gd name="connsiteX541" fmla="*/ 1323955 w 4395438"/>
              <a:gd name="connsiteY541" fmla="*/ 2265914 h 3453324"/>
              <a:gd name="connsiteX542" fmla="*/ 1080888 w 4395438"/>
              <a:gd name="connsiteY542" fmla="*/ 2265725 h 3453324"/>
              <a:gd name="connsiteX543" fmla="*/ 935056 w 4395438"/>
              <a:gd name="connsiteY543" fmla="*/ 2292047 h 3453324"/>
              <a:gd name="connsiteX544" fmla="*/ 1080888 w 4395438"/>
              <a:gd name="connsiteY544" fmla="*/ 2265725 h 3453324"/>
              <a:gd name="connsiteX545" fmla="*/ 1176634 w 4395438"/>
              <a:gd name="connsiteY545" fmla="*/ 2265592 h 3453324"/>
              <a:gd name="connsiteX546" fmla="*/ 1230987 w 4395438"/>
              <a:gd name="connsiteY546" fmla="*/ 2272128 h 3453324"/>
              <a:gd name="connsiteX547" fmla="*/ 1094403 w 4395438"/>
              <a:gd name="connsiteY547" fmla="*/ 2295603 h 3453324"/>
              <a:gd name="connsiteX548" fmla="*/ 1176634 w 4395438"/>
              <a:gd name="connsiteY548" fmla="*/ 2265592 h 3453324"/>
              <a:gd name="connsiteX549" fmla="*/ 853248 w 4395438"/>
              <a:gd name="connsiteY549" fmla="*/ 2230156 h 3453324"/>
              <a:gd name="connsiteX550" fmla="*/ 798474 w 4395438"/>
              <a:gd name="connsiteY550" fmla="*/ 2258611 h 3453324"/>
              <a:gd name="connsiteX551" fmla="*/ 552338 w 4395438"/>
              <a:gd name="connsiteY551" fmla="*/ 2637062 h 3453324"/>
              <a:gd name="connsiteX552" fmla="*/ 533843 w 4395438"/>
              <a:gd name="connsiteY552" fmla="*/ 2668362 h 3453324"/>
              <a:gd name="connsiteX553" fmla="*/ 3892237 w 4395438"/>
              <a:gd name="connsiteY553" fmla="*/ 2668362 h 3453324"/>
              <a:gd name="connsiteX554" fmla="*/ 3872319 w 4395438"/>
              <a:gd name="connsiteY554" fmla="*/ 2636351 h 3453324"/>
              <a:gd name="connsiteX555" fmla="*/ 3613379 w 4395438"/>
              <a:gd name="connsiteY555" fmla="*/ 2262879 h 3453324"/>
              <a:gd name="connsiteX556" fmla="*/ 3555046 w 4395438"/>
              <a:gd name="connsiteY556" fmla="*/ 2233002 h 3453324"/>
              <a:gd name="connsiteX557" fmla="*/ 853248 w 4395438"/>
              <a:gd name="connsiteY557" fmla="*/ 2230156 h 3453324"/>
              <a:gd name="connsiteX558" fmla="*/ 902332 w 4395438"/>
              <a:gd name="connsiteY558" fmla="*/ 2100686 h 3453324"/>
              <a:gd name="connsiteX559" fmla="*/ 2907696 w 4395438"/>
              <a:gd name="connsiteY559" fmla="*/ 2114203 h 3453324"/>
              <a:gd name="connsiteX560" fmla="*/ 3594171 w 4395438"/>
              <a:gd name="connsiteY560" fmla="*/ 2119182 h 3453324"/>
              <a:gd name="connsiteX561" fmla="*/ 3636143 w 4395438"/>
              <a:gd name="connsiteY561" fmla="*/ 2146214 h 3453324"/>
              <a:gd name="connsiteX562" fmla="*/ 3656061 w 4395438"/>
              <a:gd name="connsiteY562" fmla="*/ 2179649 h 3453324"/>
              <a:gd name="connsiteX563" fmla="*/ 4368858 w 4395438"/>
              <a:gd name="connsiteY563" fmla="*/ 3207584 h 3453324"/>
              <a:gd name="connsiteX564" fmla="*/ 4378105 w 4395438"/>
              <a:gd name="connsiteY564" fmla="*/ 3349859 h 3453324"/>
              <a:gd name="connsiteX565" fmla="*/ 4208798 w 4395438"/>
              <a:gd name="connsiteY565" fmla="*/ 3453008 h 3453324"/>
              <a:gd name="connsiteX566" fmla="*/ 3949147 w 4395438"/>
              <a:gd name="connsiteY566" fmla="*/ 3453008 h 3453324"/>
              <a:gd name="connsiteX567" fmla="*/ 2196322 w 4395438"/>
              <a:gd name="connsiteY567" fmla="*/ 3453008 h 3453324"/>
              <a:gd name="connsiteX568" fmla="*/ 198074 w 4395438"/>
              <a:gd name="connsiteY568" fmla="*/ 3453008 h 3453324"/>
              <a:gd name="connsiteX569" fmla="*/ 8137 w 4395438"/>
              <a:gd name="connsiteY569" fmla="*/ 3319270 h 3453324"/>
              <a:gd name="connsiteX570" fmla="*/ 40861 w 4395438"/>
              <a:gd name="connsiteY570" fmla="*/ 3136447 h 3453324"/>
              <a:gd name="connsiteX571" fmla="*/ 785669 w 4395438"/>
              <a:gd name="connsiteY571" fmla="*/ 2166844 h 3453324"/>
              <a:gd name="connsiteX572" fmla="*/ 796340 w 4395438"/>
              <a:gd name="connsiteY572" fmla="*/ 2152617 h 3453324"/>
              <a:gd name="connsiteX573" fmla="*/ 902332 w 4395438"/>
              <a:gd name="connsiteY573" fmla="*/ 2100686 h 3453324"/>
              <a:gd name="connsiteX574" fmla="*/ 945015 w 4395438"/>
              <a:gd name="connsiteY574" fmla="*/ 186380 h 3453324"/>
              <a:gd name="connsiteX575" fmla="*/ 875300 w 4395438"/>
              <a:gd name="connsiteY575" fmla="*/ 258228 h 3453324"/>
              <a:gd name="connsiteX576" fmla="*/ 875300 w 4395438"/>
              <a:gd name="connsiteY576" fmla="*/ 1759228 h 3453324"/>
              <a:gd name="connsiteX577" fmla="*/ 950706 w 4395438"/>
              <a:gd name="connsiteY577" fmla="*/ 1836056 h 3453324"/>
              <a:gd name="connsiteX578" fmla="*/ 2601805 w 4395438"/>
              <a:gd name="connsiteY578" fmla="*/ 1836056 h 3453324"/>
              <a:gd name="connsiteX579" fmla="*/ 3470393 w 4395438"/>
              <a:gd name="connsiteY579" fmla="*/ 1836056 h 3453324"/>
              <a:gd name="connsiteX580" fmla="*/ 3545798 w 4395438"/>
              <a:gd name="connsiteY580" fmla="*/ 1759228 h 3453324"/>
              <a:gd name="connsiteX581" fmla="*/ 3545798 w 4395438"/>
              <a:gd name="connsiteY581" fmla="*/ 258228 h 3453324"/>
              <a:gd name="connsiteX582" fmla="*/ 3476084 w 4395438"/>
              <a:gd name="connsiteY582" fmla="*/ 186380 h 3453324"/>
              <a:gd name="connsiteX583" fmla="*/ 2179961 w 4395438"/>
              <a:gd name="connsiteY583" fmla="*/ 186380 h 3453324"/>
              <a:gd name="connsiteX584" fmla="*/ 945015 w 4395438"/>
              <a:gd name="connsiteY584" fmla="*/ 186380 h 3453324"/>
              <a:gd name="connsiteX585" fmla="*/ 884548 w 4395438"/>
              <a:gd name="connsiteY585" fmla="*/ 0 h 3453324"/>
              <a:gd name="connsiteX586" fmla="*/ 2226200 w 4395438"/>
              <a:gd name="connsiteY586" fmla="*/ 711 h 3453324"/>
              <a:gd name="connsiteX587" fmla="*/ 3536550 w 4395438"/>
              <a:gd name="connsiteY587" fmla="*/ 0 h 3453324"/>
              <a:gd name="connsiteX588" fmla="*/ 3653215 w 4395438"/>
              <a:gd name="connsiteY588" fmla="*/ 114531 h 3453324"/>
              <a:gd name="connsiteX589" fmla="*/ 3653927 w 4395438"/>
              <a:gd name="connsiteY589" fmla="*/ 1885852 h 3453324"/>
              <a:gd name="connsiteX590" fmla="*/ 3537262 w 4395438"/>
              <a:gd name="connsiteY590" fmla="*/ 2001806 h 3453324"/>
              <a:gd name="connsiteX591" fmla="*/ 2283821 w 4395438"/>
              <a:gd name="connsiteY591" fmla="*/ 2001806 h 3453324"/>
              <a:gd name="connsiteX592" fmla="*/ 884548 w 4395438"/>
              <a:gd name="connsiteY592" fmla="*/ 2001806 h 3453324"/>
              <a:gd name="connsiteX593" fmla="*/ 767885 w 4395438"/>
              <a:gd name="connsiteY593" fmla="*/ 1885852 h 3453324"/>
              <a:gd name="connsiteX594" fmla="*/ 767885 w 4395438"/>
              <a:gd name="connsiteY594" fmla="*/ 114531 h 3453324"/>
              <a:gd name="connsiteX595" fmla="*/ 884548 w 4395438"/>
              <a:gd name="connsiteY595" fmla="*/ 0 h 3453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Lst>
            <a:rect l="l" t="t" r="r" b="b"/>
            <a:pathLst>
              <a:path w="4395438" h="3453324">
                <a:moveTo>
                  <a:pt x="3437669" y="3099455"/>
                </a:moveTo>
                <a:cubicBezTo>
                  <a:pt x="3408503" y="3098032"/>
                  <a:pt x="3402812" y="3111549"/>
                  <a:pt x="3410637" y="3138581"/>
                </a:cubicBezTo>
                <a:cubicBezTo>
                  <a:pt x="3461145" y="3138581"/>
                  <a:pt x="3510229" y="3138581"/>
                  <a:pt x="3558603" y="3138581"/>
                </a:cubicBezTo>
                <a:cubicBezTo>
                  <a:pt x="3563583" y="3111549"/>
                  <a:pt x="3554334" y="3100167"/>
                  <a:pt x="3529437" y="3100878"/>
                </a:cubicBezTo>
                <a:cubicBezTo>
                  <a:pt x="3498847" y="3101589"/>
                  <a:pt x="3468258" y="3101589"/>
                  <a:pt x="3437669" y="3099455"/>
                </a:cubicBezTo>
                <a:close/>
                <a:moveTo>
                  <a:pt x="878146" y="3097321"/>
                </a:moveTo>
                <a:cubicBezTo>
                  <a:pt x="853959" y="3096609"/>
                  <a:pt x="846134" y="3110126"/>
                  <a:pt x="841866" y="3133601"/>
                </a:cubicBezTo>
                <a:cubicBezTo>
                  <a:pt x="897353" y="3133601"/>
                  <a:pt x="949995" y="3133601"/>
                  <a:pt x="1002637" y="3133601"/>
                </a:cubicBezTo>
                <a:cubicBezTo>
                  <a:pt x="1006193" y="3100878"/>
                  <a:pt x="1006193" y="3100167"/>
                  <a:pt x="981295" y="3099455"/>
                </a:cubicBezTo>
                <a:cubicBezTo>
                  <a:pt x="947149" y="3098032"/>
                  <a:pt x="913003" y="3098744"/>
                  <a:pt x="878146" y="3097321"/>
                </a:cubicBezTo>
                <a:close/>
                <a:moveTo>
                  <a:pt x="2575340" y="2971397"/>
                </a:moveTo>
                <a:cubicBezTo>
                  <a:pt x="2567926" y="2971097"/>
                  <a:pt x="2558411" y="2972475"/>
                  <a:pt x="2546318" y="2974965"/>
                </a:cubicBezTo>
                <a:cubicBezTo>
                  <a:pt x="2547029" y="2990615"/>
                  <a:pt x="2548452" y="3006976"/>
                  <a:pt x="2549163" y="3022627"/>
                </a:cubicBezTo>
                <a:cubicBezTo>
                  <a:pt x="2442457" y="3022627"/>
                  <a:pt x="2337885" y="3022627"/>
                  <a:pt x="2233313" y="3022627"/>
                </a:cubicBezTo>
                <a:cubicBezTo>
                  <a:pt x="2232602" y="3003420"/>
                  <a:pt x="2231891" y="2988481"/>
                  <a:pt x="2230468" y="2972831"/>
                </a:cubicBezTo>
                <a:cubicBezTo>
                  <a:pt x="2214818" y="2972831"/>
                  <a:pt x="2201301" y="2972831"/>
                  <a:pt x="2187074" y="2972831"/>
                </a:cubicBezTo>
                <a:cubicBezTo>
                  <a:pt x="2184940" y="2989192"/>
                  <a:pt x="2183517" y="3003420"/>
                  <a:pt x="2182805" y="3020493"/>
                </a:cubicBezTo>
                <a:cubicBezTo>
                  <a:pt x="2073254" y="3020493"/>
                  <a:pt x="1967260" y="3020493"/>
                  <a:pt x="1860554" y="3020493"/>
                </a:cubicBezTo>
                <a:cubicBezTo>
                  <a:pt x="1861265" y="3010533"/>
                  <a:pt x="1861976" y="3003420"/>
                  <a:pt x="1862687" y="2996306"/>
                </a:cubicBezTo>
                <a:cubicBezTo>
                  <a:pt x="1863399" y="2988481"/>
                  <a:pt x="1864110" y="2980656"/>
                  <a:pt x="1864822" y="2973542"/>
                </a:cubicBezTo>
                <a:cubicBezTo>
                  <a:pt x="1821428" y="2967851"/>
                  <a:pt x="1816448" y="2974253"/>
                  <a:pt x="1818582" y="3034720"/>
                </a:cubicBezTo>
                <a:cubicBezTo>
                  <a:pt x="2078234" y="3034720"/>
                  <a:pt x="2337885" y="3034720"/>
                  <a:pt x="2598248" y="3034720"/>
                </a:cubicBezTo>
                <a:cubicBezTo>
                  <a:pt x="2600916" y="2988304"/>
                  <a:pt x="2597581" y="2972297"/>
                  <a:pt x="2575340" y="2971397"/>
                </a:cubicBezTo>
                <a:close/>
                <a:moveTo>
                  <a:pt x="2524266" y="2757996"/>
                </a:moveTo>
                <a:cubicBezTo>
                  <a:pt x="2537070" y="2813483"/>
                  <a:pt x="2549875" y="2869682"/>
                  <a:pt x="2563391" y="2928726"/>
                </a:cubicBezTo>
                <a:cubicBezTo>
                  <a:pt x="2332906" y="2928726"/>
                  <a:pt x="2105266" y="2928726"/>
                  <a:pt x="1871224" y="2928726"/>
                </a:cubicBezTo>
                <a:cubicBezTo>
                  <a:pt x="1883317" y="2873950"/>
                  <a:pt x="1893277" y="2822020"/>
                  <a:pt x="1906081" y="2771512"/>
                </a:cubicBezTo>
                <a:cubicBezTo>
                  <a:pt x="1907505" y="2765822"/>
                  <a:pt x="1919598" y="2758708"/>
                  <a:pt x="1927422" y="2758708"/>
                </a:cubicBezTo>
                <a:cubicBezTo>
                  <a:pt x="2124473" y="2757996"/>
                  <a:pt x="2322235" y="2757996"/>
                  <a:pt x="2524266" y="2757996"/>
                </a:cubicBezTo>
                <a:close/>
                <a:moveTo>
                  <a:pt x="2431075" y="2735943"/>
                </a:moveTo>
                <a:cubicBezTo>
                  <a:pt x="2254655" y="2736654"/>
                  <a:pt x="2078234" y="2737366"/>
                  <a:pt x="1901813" y="2738789"/>
                </a:cubicBezTo>
                <a:cubicBezTo>
                  <a:pt x="1888297" y="2738789"/>
                  <a:pt x="1865533" y="2744480"/>
                  <a:pt x="1863399" y="2752304"/>
                </a:cubicBezTo>
                <a:cubicBezTo>
                  <a:pt x="1846326" y="2814905"/>
                  <a:pt x="1833521" y="2878218"/>
                  <a:pt x="1818582" y="2945798"/>
                </a:cubicBezTo>
                <a:cubicBezTo>
                  <a:pt x="2086770" y="2946510"/>
                  <a:pt x="2349267" y="2946510"/>
                  <a:pt x="2618166" y="2946510"/>
                </a:cubicBezTo>
                <a:cubicBezTo>
                  <a:pt x="2602516" y="2878929"/>
                  <a:pt x="2588289" y="2814194"/>
                  <a:pt x="2571927" y="2750882"/>
                </a:cubicBezTo>
                <a:cubicBezTo>
                  <a:pt x="2570505" y="2744480"/>
                  <a:pt x="2554143" y="2737366"/>
                  <a:pt x="2544895" y="2736654"/>
                </a:cubicBezTo>
                <a:cubicBezTo>
                  <a:pt x="2507192" y="2735231"/>
                  <a:pt x="2469490" y="2735943"/>
                  <a:pt x="2431075" y="2735943"/>
                </a:cubicBezTo>
                <a:close/>
                <a:moveTo>
                  <a:pt x="3009422" y="2574372"/>
                </a:moveTo>
                <a:cubicBezTo>
                  <a:pt x="3038588" y="2574283"/>
                  <a:pt x="3067755" y="2574817"/>
                  <a:pt x="3096921" y="2577307"/>
                </a:cubicBezTo>
                <a:cubicBezTo>
                  <a:pt x="3111149" y="2578729"/>
                  <a:pt x="3122531" y="2606473"/>
                  <a:pt x="3136047" y="2622124"/>
                </a:cubicBezTo>
                <a:cubicBezTo>
                  <a:pt x="3133201" y="2624969"/>
                  <a:pt x="3131067" y="2628526"/>
                  <a:pt x="3128933" y="2632794"/>
                </a:cubicBezTo>
                <a:cubicBezTo>
                  <a:pt x="3069178" y="2632794"/>
                  <a:pt x="3010133" y="2635639"/>
                  <a:pt x="2951090" y="2630660"/>
                </a:cubicBezTo>
                <a:cubicBezTo>
                  <a:pt x="2937573" y="2629237"/>
                  <a:pt x="2926903" y="2600071"/>
                  <a:pt x="2914809" y="2583709"/>
                </a:cubicBezTo>
                <a:cubicBezTo>
                  <a:pt x="2916944" y="2580864"/>
                  <a:pt x="2919789" y="2578018"/>
                  <a:pt x="2921923" y="2575173"/>
                </a:cubicBezTo>
                <a:cubicBezTo>
                  <a:pt x="2951089" y="2575173"/>
                  <a:pt x="2980256" y="2574461"/>
                  <a:pt x="3009422" y="2574372"/>
                </a:cubicBezTo>
                <a:close/>
                <a:moveTo>
                  <a:pt x="1309949" y="2573750"/>
                </a:moveTo>
                <a:cubicBezTo>
                  <a:pt x="1349075" y="2573750"/>
                  <a:pt x="1387489" y="2573750"/>
                  <a:pt x="1426615" y="2573750"/>
                </a:cubicBezTo>
                <a:cubicBezTo>
                  <a:pt x="1419501" y="2632794"/>
                  <a:pt x="1417367" y="2634928"/>
                  <a:pt x="1364014" y="2634928"/>
                </a:cubicBezTo>
                <a:cubicBezTo>
                  <a:pt x="1326311" y="2634928"/>
                  <a:pt x="1288608" y="2634928"/>
                  <a:pt x="1248060" y="2634928"/>
                </a:cubicBezTo>
                <a:cubicBezTo>
                  <a:pt x="1257308" y="2575884"/>
                  <a:pt x="1260153" y="2573750"/>
                  <a:pt x="1309949" y="2573750"/>
                </a:cubicBezTo>
                <a:close/>
                <a:moveTo>
                  <a:pt x="1128549" y="2573750"/>
                </a:moveTo>
                <a:cubicBezTo>
                  <a:pt x="1166964" y="2573039"/>
                  <a:pt x="1203955" y="2573750"/>
                  <a:pt x="1244503" y="2573750"/>
                </a:cubicBezTo>
                <a:cubicBezTo>
                  <a:pt x="1228141" y="2635640"/>
                  <a:pt x="1228141" y="2635640"/>
                  <a:pt x="1172654" y="2635640"/>
                </a:cubicBezTo>
                <a:cubicBezTo>
                  <a:pt x="1135663" y="2635640"/>
                  <a:pt x="1097960" y="2635640"/>
                  <a:pt x="1059546" y="2635640"/>
                </a:cubicBezTo>
                <a:cubicBezTo>
                  <a:pt x="1072351" y="2577307"/>
                  <a:pt x="1075908" y="2574462"/>
                  <a:pt x="1128549" y="2573750"/>
                </a:cubicBezTo>
                <a:close/>
                <a:moveTo>
                  <a:pt x="2633017" y="2573661"/>
                </a:moveTo>
                <a:cubicBezTo>
                  <a:pt x="2659071" y="2573572"/>
                  <a:pt x="2683613" y="2574106"/>
                  <a:pt x="2707800" y="2576596"/>
                </a:cubicBezTo>
                <a:cubicBezTo>
                  <a:pt x="2719181" y="2578018"/>
                  <a:pt x="2727718" y="2605762"/>
                  <a:pt x="2737677" y="2620701"/>
                </a:cubicBezTo>
                <a:cubicBezTo>
                  <a:pt x="2734832" y="2624969"/>
                  <a:pt x="2731986" y="2629237"/>
                  <a:pt x="2729852" y="2633506"/>
                </a:cubicBezTo>
                <a:cubicBezTo>
                  <a:pt x="2680768" y="2633506"/>
                  <a:pt x="2631682" y="2636351"/>
                  <a:pt x="2582598" y="2631372"/>
                </a:cubicBezTo>
                <a:cubicBezTo>
                  <a:pt x="2571216" y="2629949"/>
                  <a:pt x="2563391" y="2600782"/>
                  <a:pt x="2549163" y="2574462"/>
                </a:cubicBezTo>
                <a:cubicBezTo>
                  <a:pt x="2579397" y="2574462"/>
                  <a:pt x="2606962" y="2573750"/>
                  <a:pt x="2633017" y="2573661"/>
                </a:cubicBezTo>
                <a:close/>
                <a:moveTo>
                  <a:pt x="3206117" y="2573394"/>
                </a:moveTo>
                <a:cubicBezTo>
                  <a:pt x="3230481" y="2573216"/>
                  <a:pt x="3254846" y="2573749"/>
                  <a:pt x="3279033" y="2576595"/>
                </a:cubicBezTo>
                <a:cubicBezTo>
                  <a:pt x="3293260" y="2578018"/>
                  <a:pt x="3304642" y="2605762"/>
                  <a:pt x="3316735" y="2621412"/>
                </a:cubicBezTo>
                <a:cubicBezTo>
                  <a:pt x="3314601" y="2624968"/>
                  <a:pt x="3312467" y="2628526"/>
                  <a:pt x="3310332" y="2632082"/>
                </a:cubicBezTo>
                <a:cubicBezTo>
                  <a:pt x="3263382" y="2632082"/>
                  <a:pt x="3215720" y="2636350"/>
                  <a:pt x="3170192" y="2629948"/>
                </a:cubicBezTo>
                <a:cubicBezTo>
                  <a:pt x="3153830" y="2627814"/>
                  <a:pt x="3141026" y="2600782"/>
                  <a:pt x="3126087" y="2585843"/>
                </a:cubicBezTo>
                <a:cubicBezTo>
                  <a:pt x="3128221" y="2582286"/>
                  <a:pt x="3131067" y="2578729"/>
                  <a:pt x="3133201" y="2574461"/>
                </a:cubicBezTo>
                <a:cubicBezTo>
                  <a:pt x="3157387" y="2574461"/>
                  <a:pt x="3181752" y="2573572"/>
                  <a:pt x="3206117" y="2573394"/>
                </a:cubicBezTo>
                <a:close/>
                <a:moveTo>
                  <a:pt x="3560737" y="2573128"/>
                </a:moveTo>
                <a:cubicBezTo>
                  <a:pt x="3585279" y="2572861"/>
                  <a:pt x="3608399" y="2573395"/>
                  <a:pt x="3631163" y="2576596"/>
                </a:cubicBezTo>
                <a:cubicBezTo>
                  <a:pt x="3648948" y="2578730"/>
                  <a:pt x="3663175" y="2605051"/>
                  <a:pt x="3679536" y="2620702"/>
                </a:cubicBezTo>
                <a:cubicBezTo>
                  <a:pt x="3678113" y="2623547"/>
                  <a:pt x="3676691" y="2627104"/>
                  <a:pt x="3674556" y="2629949"/>
                </a:cubicBezTo>
                <a:cubicBezTo>
                  <a:pt x="3624049" y="2629949"/>
                  <a:pt x="3572830" y="2633506"/>
                  <a:pt x="3523034" y="2627815"/>
                </a:cubicBezTo>
                <a:cubicBezTo>
                  <a:pt x="3510229" y="2625681"/>
                  <a:pt x="3499559" y="2597226"/>
                  <a:pt x="3481774" y="2574462"/>
                </a:cubicBezTo>
                <a:cubicBezTo>
                  <a:pt x="3510229" y="2574462"/>
                  <a:pt x="3536194" y="2573395"/>
                  <a:pt x="3560737" y="2573128"/>
                </a:cubicBezTo>
                <a:close/>
                <a:moveTo>
                  <a:pt x="1497752" y="2573039"/>
                </a:moveTo>
                <a:cubicBezTo>
                  <a:pt x="1535455" y="2573039"/>
                  <a:pt x="1572447" y="2573039"/>
                  <a:pt x="1610149" y="2573039"/>
                </a:cubicBezTo>
                <a:cubicBezTo>
                  <a:pt x="1608015" y="2632795"/>
                  <a:pt x="1605170" y="2634929"/>
                  <a:pt x="1551817" y="2634929"/>
                </a:cubicBezTo>
                <a:cubicBezTo>
                  <a:pt x="1512692" y="2634929"/>
                  <a:pt x="1474277" y="2634929"/>
                  <a:pt x="1432306" y="2634929"/>
                </a:cubicBezTo>
                <a:cubicBezTo>
                  <a:pt x="1447245" y="2573751"/>
                  <a:pt x="1447245" y="2573751"/>
                  <a:pt x="1497752" y="2573039"/>
                </a:cubicBezTo>
                <a:close/>
                <a:moveTo>
                  <a:pt x="812699" y="2573039"/>
                </a:moveTo>
                <a:cubicBezTo>
                  <a:pt x="894508" y="2573039"/>
                  <a:pt x="975604" y="2573039"/>
                  <a:pt x="1058124" y="2573039"/>
                </a:cubicBezTo>
                <a:cubicBezTo>
                  <a:pt x="1046030" y="2629949"/>
                  <a:pt x="1041050" y="2634929"/>
                  <a:pt x="991254" y="2634929"/>
                </a:cubicBezTo>
                <a:cubicBezTo>
                  <a:pt x="917983" y="2634929"/>
                  <a:pt x="844000" y="2634929"/>
                  <a:pt x="770731" y="2634929"/>
                </a:cubicBezTo>
                <a:cubicBezTo>
                  <a:pt x="759348" y="2634929"/>
                  <a:pt x="747965" y="2634217"/>
                  <a:pt x="735872" y="2633506"/>
                </a:cubicBezTo>
                <a:cubicBezTo>
                  <a:pt x="754368" y="2577307"/>
                  <a:pt x="759348" y="2573039"/>
                  <a:pt x="812699" y="2573039"/>
                </a:cubicBezTo>
                <a:close/>
                <a:moveTo>
                  <a:pt x="2811838" y="2572683"/>
                </a:moveTo>
                <a:cubicBezTo>
                  <a:pt x="2836914" y="2572505"/>
                  <a:pt x="2860389" y="2573038"/>
                  <a:pt x="2883509" y="2575884"/>
                </a:cubicBezTo>
                <a:cubicBezTo>
                  <a:pt x="2897736" y="2578018"/>
                  <a:pt x="2908407" y="2605762"/>
                  <a:pt x="2921211" y="2621412"/>
                </a:cubicBezTo>
                <a:cubicBezTo>
                  <a:pt x="2919077" y="2624969"/>
                  <a:pt x="2916943" y="2628526"/>
                  <a:pt x="2914808" y="2631371"/>
                </a:cubicBezTo>
                <a:cubicBezTo>
                  <a:pt x="2864301" y="2631371"/>
                  <a:pt x="2813794" y="2634217"/>
                  <a:pt x="2763998" y="2629237"/>
                </a:cubicBezTo>
                <a:cubicBezTo>
                  <a:pt x="2752616" y="2627815"/>
                  <a:pt x="2744791" y="2597937"/>
                  <a:pt x="2730563" y="2573750"/>
                </a:cubicBezTo>
                <a:cubicBezTo>
                  <a:pt x="2760085" y="2573750"/>
                  <a:pt x="2786762" y="2572861"/>
                  <a:pt x="2811838" y="2572683"/>
                </a:cubicBezTo>
                <a:close/>
                <a:moveTo>
                  <a:pt x="3382004" y="2572416"/>
                </a:moveTo>
                <a:cubicBezTo>
                  <a:pt x="3404412" y="2572149"/>
                  <a:pt x="3426643" y="2572683"/>
                  <a:pt x="3448339" y="2575884"/>
                </a:cubicBezTo>
                <a:cubicBezTo>
                  <a:pt x="3466836" y="2578729"/>
                  <a:pt x="3482486" y="2604339"/>
                  <a:pt x="3499559" y="2619278"/>
                </a:cubicBezTo>
                <a:cubicBezTo>
                  <a:pt x="3497424" y="2622835"/>
                  <a:pt x="3495291" y="2626392"/>
                  <a:pt x="3493156" y="2630660"/>
                </a:cubicBezTo>
                <a:cubicBezTo>
                  <a:pt x="3443360" y="2630660"/>
                  <a:pt x="3393564" y="2634217"/>
                  <a:pt x="3343768" y="2628525"/>
                </a:cubicBezTo>
                <a:cubicBezTo>
                  <a:pt x="3330252" y="2627103"/>
                  <a:pt x="3318870" y="2599359"/>
                  <a:pt x="3306776" y="2582998"/>
                </a:cubicBezTo>
                <a:cubicBezTo>
                  <a:pt x="3310333" y="2579441"/>
                  <a:pt x="3312467" y="2576595"/>
                  <a:pt x="3314602" y="2573750"/>
                </a:cubicBezTo>
                <a:cubicBezTo>
                  <a:pt x="3337010" y="2573750"/>
                  <a:pt x="3359596" y="2572683"/>
                  <a:pt x="3382004" y="2572416"/>
                </a:cubicBezTo>
                <a:close/>
                <a:moveTo>
                  <a:pt x="1677731" y="2572327"/>
                </a:moveTo>
                <a:cubicBezTo>
                  <a:pt x="1951609" y="2572327"/>
                  <a:pt x="2225488" y="2572327"/>
                  <a:pt x="2499367" y="2573039"/>
                </a:cubicBezTo>
                <a:cubicBezTo>
                  <a:pt x="2545606" y="2573039"/>
                  <a:pt x="2548452" y="2576595"/>
                  <a:pt x="2544895" y="2631372"/>
                </a:cubicBezTo>
                <a:cubicBezTo>
                  <a:pt x="2237582" y="2631372"/>
                  <a:pt x="1930980" y="2631372"/>
                  <a:pt x="1623666" y="2631372"/>
                </a:cubicBezTo>
                <a:cubicBezTo>
                  <a:pt x="1625089" y="2575884"/>
                  <a:pt x="1627223" y="2572327"/>
                  <a:pt x="1677731" y="2572327"/>
                </a:cubicBezTo>
                <a:close/>
                <a:moveTo>
                  <a:pt x="2263902" y="2505458"/>
                </a:moveTo>
                <a:cubicBezTo>
                  <a:pt x="2323658" y="2505458"/>
                  <a:pt x="2374166" y="2505458"/>
                  <a:pt x="2426096" y="2505458"/>
                </a:cubicBezTo>
                <a:cubicBezTo>
                  <a:pt x="2428941" y="2521108"/>
                  <a:pt x="2431076" y="2536047"/>
                  <a:pt x="2434632" y="2557388"/>
                </a:cubicBezTo>
                <a:cubicBezTo>
                  <a:pt x="2382702" y="2557388"/>
                  <a:pt x="2333617" y="2559522"/>
                  <a:pt x="2285243" y="2555254"/>
                </a:cubicBezTo>
                <a:cubicBezTo>
                  <a:pt x="2278130" y="2554543"/>
                  <a:pt x="2272439" y="2526799"/>
                  <a:pt x="2263902" y="2505458"/>
                </a:cubicBezTo>
                <a:close/>
                <a:moveTo>
                  <a:pt x="2698462" y="2504213"/>
                </a:moveTo>
                <a:cubicBezTo>
                  <a:pt x="2723271" y="2504213"/>
                  <a:pt x="2747991" y="2504747"/>
                  <a:pt x="2772533" y="2506881"/>
                </a:cubicBezTo>
                <a:cubicBezTo>
                  <a:pt x="2780359" y="2507592"/>
                  <a:pt x="2786050" y="2535336"/>
                  <a:pt x="2796721" y="2558100"/>
                </a:cubicBezTo>
                <a:cubicBezTo>
                  <a:pt x="2741945" y="2558100"/>
                  <a:pt x="2697840" y="2560945"/>
                  <a:pt x="2654446" y="2555965"/>
                </a:cubicBezTo>
                <a:cubicBezTo>
                  <a:pt x="2640930" y="2554542"/>
                  <a:pt x="2629548" y="2531068"/>
                  <a:pt x="2616743" y="2518263"/>
                </a:cubicBezTo>
                <a:cubicBezTo>
                  <a:pt x="2618878" y="2513995"/>
                  <a:pt x="2621723" y="2509015"/>
                  <a:pt x="2623857" y="2504746"/>
                </a:cubicBezTo>
                <a:cubicBezTo>
                  <a:pt x="2648755" y="2504746"/>
                  <a:pt x="2673653" y="2504213"/>
                  <a:pt x="2698462" y="2504213"/>
                </a:cubicBezTo>
                <a:close/>
                <a:moveTo>
                  <a:pt x="3520100" y="2503680"/>
                </a:moveTo>
                <a:cubicBezTo>
                  <a:pt x="3543308" y="2503502"/>
                  <a:pt x="3566428" y="2504036"/>
                  <a:pt x="3589192" y="2506882"/>
                </a:cubicBezTo>
                <a:cubicBezTo>
                  <a:pt x="3604842" y="2509015"/>
                  <a:pt x="3617647" y="2533202"/>
                  <a:pt x="3632586" y="2547429"/>
                </a:cubicBezTo>
                <a:cubicBezTo>
                  <a:pt x="3629739" y="2550275"/>
                  <a:pt x="3627606" y="2554543"/>
                  <a:pt x="3626183" y="2558100"/>
                </a:cubicBezTo>
                <a:cubicBezTo>
                  <a:pt x="3580655" y="2558100"/>
                  <a:pt x="3534416" y="2561657"/>
                  <a:pt x="3490311" y="2555966"/>
                </a:cubicBezTo>
                <a:cubicBezTo>
                  <a:pt x="3473949" y="2553831"/>
                  <a:pt x="3460433" y="2528934"/>
                  <a:pt x="3445494" y="2514706"/>
                </a:cubicBezTo>
                <a:cubicBezTo>
                  <a:pt x="3446917" y="2511149"/>
                  <a:pt x="3449051" y="2507593"/>
                  <a:pt x="3450474" y="2504747"/>
                </a:cubicBezTo>
                <a:cubicBezTo>
                  <a:pt x="3473594" y="2504747"/>
                  <a:pt x="3496891" y="2503858"/>
                  <a:pt x="3520100" y="2503680"/>
                </a:cubicBezTo>
                <a:close/>
                <a:moveTo>
                  <a:pt x="2450993" y="2503324"/>
                </a:moveTo>
                <a:cubicBezTo>
                  <a:pt x="2495810" y="2503324"/>
                  <a:pt x="2540627" y="2501901"/>
                  <a:pt x="2585443" y="2504035"/>
                </a:cubicBezTo>
                <a:cubicBezTo>
                  <a:pt x="2618166" y="2505458"/>
                  <a:pt x="2606784" y="2533913"/>
                  <a:pt x="2612475" y="2558099"/>
                </a:cubicBezTo>
                <a:cubicBezTo>
                  <a:pt x="2562679" y="2558099"/>
                  <a:pt x="2515729" y="2560944"/>
                  <a:pt x="2469489" y="2555965"/>
                </a:cubicBezTo>
                <a:cubicBezTo>
                  <a:pt x="2458819" y="2554543"/>
                  <a:pt x="2450282" y="2528222"/>
                  <a:pt x="2441034" y="2513283"/>
                </a:cubicBezTo>
                <a:cubicBezTo>
                  <a:pt x="2444591" y="2509727"/>
                  <a:pt x="2448148" y="2506881"/>
                  <a:pt x="2450993" y="2503324"/>
                </a:cubicBezTo>
                <a:close/>
                <a:moveTo>
                  <a:pt x="3345102" y="2502969"/>
                </a:moveTo>
                <a:cubicBezTo>
                  <a:pt x="3367777" y="2502791"/>
                  <a:pt x="3390363" y="2503325"/>
                  <a:pt x="3412771" y="2506171"/>
                </a:cubicBezTo>
                <a:cubicBezTo>
                  <a:pt x="3428421" y="2508304"/>
                  <a:pt x="3440515" y="2533202"/>
                  <a:pt x="3454030" y="2547429"/>
                </a:cubicBezTo>
                <a:cubicBezTo>
                  <a:pt x="3451896" y="2550275"/>
                  <a:pt x="3449762" y="2553832"/>
                  <a:pt x="3447628" y="2558100"/>
                </a:cubicBezTo>
                <a:cubicBezTo>
                  <a:pt x="3402811" y="2558100"/>
                  <a:pt x="3357995" y="2561657"/>
                  <a:pt x="3313890" y="2555967"/>
                </a:cubicBezTo>
                <a:cubicBezTo>
                  <a:pt x="3298240" y="2553832"/>
                  <a:pt x="3284724" y="2529645"/>
                  <a:pt x="3270496" y="2516129"/>
                </a:cubicBezTo>
                <a:cubicBezTo>
                  <a:pt x="3272631" y="2511861"/>
                  <a:pt x="3274764" y="2508304"/>
                  <a:pt x="3276899" y="2504036"/>
                </a:cubicBezTo>
                <a:cubicBezTo>
                  <a:pt x="3299663" y="2504036"/>
                  <a:pt x="3322427" y="2503147"/>
                  <a:pt x="3345102" y="2502969"/>
                </a:cubicBezTo>
                <a:close/>
                <a:moveTo>
                  <a:pt x="3106969" y="2502791"/>
                </a:moveTo>
                <a:cubicBezTo>
                  <a:pt x="3149741" y="2502791"/>
                  <a:pt x="3192245" y="2503325"/>
                  <a:pt x="3234928" y="2505459"/>
                </a:cubicBezTo>
                <a:cubicBezTo>
                  <a:pt x="3249866" y="2506170"/>
                  <a:pt x="3264094" y="2531779"/>
                  <a:pt x="3278321" y="2546007"/>
                </a:cubicBezTo>
                <a:cubicBezTo>
                  <a:pt x="3276187" y="2550275"/>
                  <a:pt x="3274053" y="2554543"/>
                  <a:pt x="3271919" y="2558100"/>
                </a:cubicBezTo>
                <a:cubicBezTo>
                  <a:pt x="3242041" y="2558100"/>
                  <a:pt x="3212164" y="2558100"/>
                  <a:pt x="3181574" y="2558100"/>
                </a:cubicBezTo>
                <a:cubicBezTo>
                  <a:pt x="3131778" y="2558100"/>
                  <a:pt x="3081982" y="2558100"/>
                  <a:pt x="3032897" y="2558100"/>
                </a:cubicBezTo>
                <a:cubicBezTo>
                  <a:pt x="2987369" y="2558100"/>
                  <a:pt x="2985947" y="2557389"/>
                  <a:pt x="2977410" y="2503324"/>
                </a:cubicBezTo>
                <a:cubicBezTo>
                  <a:pt x="3021160" y="2503324"/>
                  <a:pt x="3064198" y="2502791"/>
                  <a:pt x="3106969" y="2502791"/>
                </a:cubicBezTo>
                <a:close/>
                <a:moveTo>
                  <a:pt x="2165555" y="2502791"/>
                </a:moveTo>
                <a:cubicBezTo>
                  <a:pt x="2189920" y="2502791"/>
                  <a:pt x="2213751" y="2503325"/>
                  <a:pt x="2237582" y="2505459"/>
                </a:cubicBezTo>
                <a:cubicBezTo>
                  <a:pt x="2246118" y="2506882"/>
                  <a:pt x="2251098" y="2534625"/>
                  <a:pt x="2261769" y="2558100"/>
                </a:cubicBezTo>
                <a:cubicBezTo>
                  <a:pt x="2202013" y="2558100"/>
                  <a:pt x="2156485" y="2560234"/>
                  <a:pt x="2110246" y="2557389"/>
                </a:cubicBezTo>
                <a:cubicBezTo>
                  <a:pt x="2071120" y="2555255"/>
                  <a:pt x="2097441" y="2526088"/>
                  <a:pt x="2090327" y="2503324"/>
                </a:cubicBezTo>
                <a:cubicBezTo>
                  <a:pt x="2116292" y="2503324"/>
                  <a:pt x="2141190" y="2502791"/>
                  <a:pt x="2165555" y="2502791"/>
                </a:cubicBezTo>
                <a:close/>
                <a:moveTo>
                  <a:pt x="1957301" y="2502613"/>
                </a:moveTo>
                <a:cubicBezTo>
                  <a:pt x="1994291" y="2502613"/>
                  <a:pt x="2031994" y="2502613"/>
                  <a:pt x="2068274" y="2502613"/>
                </a:cubicBezTo>
                <a:cubicBezTo>
                  <a:pt x="2077522" y="2556677"/>
                  <a:pt x="2076810" y="2558811"/>
                  <a:pt x="2028438" y="2558811"/>
                </a:cubicBezTo>
                <a:cubicBezTo>
                  <a:pt x="1990023" y="2558811"/>
                  <a:pt x="1951609" y="2558811"/>
                  <a:pt x="1913195" y="2558811"/>
                </a:cubicBezTo>
                <a:cubicBezTo>
                  <a:pt x="1908927" y="2504747"/>
                  <a:pt x="1910349" y="2503325"/>
                  <a:pt x="1957301" y="2502613"/>
                </a:cubicBezTo>
                <a:close/>
                <a:moveTo>
                  <a:pt x="1775900" y="2502613"/>
                </a:moveTo>
                <a:cubicBezTo>
                  <a:pt x="1813602" y="2502613"/>
                  <a:pt x="1851305" y="2502613"/>
                  <a:pt x="1891142" y="2502613"/>
                </a:cubicBezTo>
                <a:cubicBezTo>
                  <a:pt x="1895410" y="2557388"/>
                  <a:pt x="1894698" y="2558100"/>
                  <a:pt x="1846326" y="2558100"/>
                </a:cubicBezTo>
                <a:cubicBezTo>
                  <a:pt x="1808623" y="2558100"/>
                  <a:pt x="1770920" y="2558100"/>
                  <a:pt x="1733928" y="2558100"/>
                </a:cubicBezTo>
                <a:cubicBezTo>
                  <a:pt x="1727526" y="2507592"/>
                  <a:pt x="1731083" y="2502613"/>
                  <a:pt x="1775900" y="2502613"/>
                </a:cubicBezTo>
                <a:close/>
                <a:moveTo>
                  <a:pt x="1599478" y="2502613"/>
                </a:moveTo>
                <a:cubicBezTo>
                  <a:pt x="1637181" y="2502613"/>
                  <a:pt x="1674173" y="2502613"/>
                  <a:pt x="1711164" y="2502613"/>
                </a:cubicBezTo>
                <a:cubicBezTo>
                  <a:pt x="1717566" y="2552409"/>
                  <a:pt x="1713298" y="2558100"/>
                  <a:pt x="1668482" y="2558100"/>
                </a:cubicBezTo>
                <a:cubicBezTo>
                  <a:pt x="1628645" y="2558100"/>
                  <a:pt x="1589519" y="2558100"/>
                  <a:pt x="1549682" y="2558100"/>
                </a:cubicBezTo>
                <a:cubicBezTo>
                  <a:pt x="1553239" y="2504747"/>
                  <a:pt x="1554662" y="2502613"/>
                  <a:pt x="1599478" y="2502613"/>
                </a:cubicBezTo>
                <a:close/>
                <a:moveTo>
                  <a:pt x="1420213" y="2502613"/>
                </a:moveTo>
                <a:cubicBezTo>
                  <a:pt x="1457915" y="2502613"/>
                  <a:pt x="1495618" y="2502613"/>
                  <a:pt x="1536166" y="2502613"/>
                </a:cubicBezTo>
                <a:cubicBezTo>
                  <a:pt x="1531187" y="2557388"/>
                  <a:pt x="1530475" y="2558100"/>
                  <a:pt x="1484236" y="2558100"/>
                </a:cubicBezTo>
                <a:cubicBezTo>
                  <a:pt x="1445822" y="2558100"/>
                  <a:pt x="1406697" y="2558100"/>
                  <a:pt x="1367571" y="2558100"/>
                </a:cubicBezTo>
                <a:cubicBezTo>
                  <a:pt x="1371128" y="2506170"/>
                  <a:pt x="1374685" y="2502613"/>
                  <a:pt x="1420213" y="2502613"/>
                </a:cubicBezTo>
                <a:close/>
                <a:moveTo>
                  <a:pt x="1240947" y="2502613"/>
                </a:moveTo>
                <a:cubicBezTo>
                  <a:pt x="1279361" y="2502613"/>
                  <a:pt x="1318487" y="2502613"/>
                  <a:pt x="1357613" y="2502613"/>
                </a:cubicBezTo>
                <a:cubicBezTo>
                  <a:pt x="1349076" y="2557388"/>
                  <a:pt x="1347653" y="2558100"/>
                  <a:pt x="1300703" y="2558100"/>
                </a:cubicBezTo>
                <a:cubicBezTo>
                  <a:pt x="1261577" y="2558100"/>
                  <a:pt x="1223163" y="2558100"/>
                  <a:pt x="1184037" y="2558100"/>
                </a:cubicBezTo>
                <a:cubicBezTo>
                  <a:pt x="1191863" y="2506881"/>
                  <a:pt x="1196130" y="2502613"/>
                  <a:pt x="1240947" y="2502613"/>
                </a:cubicBezTo>
                <a:close/>
                <a:moveTo>
                  <a:pt x="2870348" y="2502257"/>
                </a:moveTo>
                <a:cubicBezTo>
                  <a:pt x="2893289" y="2502079"/>
                  <a:pt x="2916231" y="2502612"/>
                  <a:pt x="2938995" y="2505458"/>
                </a:cubicBezTo>
                <a:cubicBezTo>
                  <a:pt x="2952512" y="2506881"/>
                  <a:pt x="2963182" y="2533202"/>
                  <a:pt x="2975275" y="2547429"/>
                </a:cubicBezTo>
                <a:cubicBezTo>
                  <a:pt x="2972430" y="2550986"/>
                  <a:pt x="2968873" y="2554543"/>
                  <a:pt x="2966027" y="2558100"/>
                </a:cubicBezTo>
                <a:cubicBezTo>
                  <a:pt x="2921211" y="2558100"/>
                  <a:pt x="2875683" y="2561657"/>
                  <a:pt x="2831578" y="2555966"/>
                </a:cubicBezTo>
                <a:cubicBezTo>
                  <a:pt x="2817351" y="2553831"/>
                  <a:pt x="2805969" y="2528222"/>
                  <a:pt x="2793875" y="2513283"/>
                </a:cubicBezTo>
                <a:cubicBezTo>
                  <a:pt x="2796721" y="2509726"/>
                  <a:pt x="2799566" y="2506170"/>
                  <a:pt x="2801701" y="2503324"/>
                </a:cubicBezTo>
                <a:cubicBezTo>
                  <a:pt x="2824464" y="2503324"/>
                  <a:pt x="2847406" y="2502435"/>
                  <a:pt x="2870348" y="2502257"/>
                </a:cubicBezTo>
                <a:close/>
                <a:moveTo>
                  <a:pt x="1060969" y="2501190"/>
                </a:moveTo>
                <a:cubicBezTo>
                  <a:pt x="1099383" y="2504747"/>
                  <a:pt x="1138509" y="2501901"/>
                  <a:pt x="1177634" y="2501901"/>
                </a:cubicBezTo>
                <a:cubicBezTo>
                  <a:pt x="1166252" y="2555966"/>
                  <a:pt x="1164118" y="2557389"/>
                  <a:pt x="1115745" y="2558100"/>
                </a:cubicBezTo>
                <a:cubicBezTo>
                  <a:pt x="1078754" y="2558100"/>
                  <a:pt x="1041050" y="2558100"/>
                  <a:pt x="998368" y="2558100"/>
                </a:cubicBezTo>
                <a:cubicBezTo>
                  <a:pt x="1006905" y="2519685"/>
                  <a:pt x="1021132" y="2498344"/>
                  <a:pt x="1060969" y="2501190"/>
                </a:cubicBezTo>
                <a:close/>
                <a:moveTo>
                  <a:pt x="857515" y="2501190"/>
                </a:moveTo>
                <a:cubicBezTo>
                  <a:pt x="903043" y="2504747"/>
                  <a:pt x="949282" y="2501901"/>
                  <a:pt x="995522" y="2501901"/>
                </a:cubicBezTo>
                <a:cubicBezTo>
                  <a:pt x="986985" y="2550986"/>
                  <a:pt x="979872" y="2557389"/>
                  <a:pt x="935055" y="2557389"/>
                </a:cubicBezTo>
                <a:cubicBezTo>
                  <a:pt x="884548" y="2558100"/>
                  <a:pt x="834041" y="2558100"/>
                  <a:pt x="780688" y="2558100"/>
                </a:cubicBezTo>
                <a:cubicBezTo>
                  <a:pt x="792781" y="2513283"/>
                  <a:pt x="816967" y="2498344"/>
                  <a:pt x="857515" y="2501190"/>
                </a:cubicBezTo>
                <a:close/>
                <a:moveTo>
                  <a:pt x="2189208" y="2440011"/>
                </a:moveTo>
                <a:cubicBezTo>
                  <a:pt x="2239004" y="2440011"/>
                  <a:pt x="2287378" y="2440011"/>
                  <a:pt x="2338596" y="2440011"/>
                </a:cubicBezTo>
                <a:cubicBezTo>
                  <a:pt x="2340731" y="2453528"/>
                  <a:pt x="2342865" y="2465620"/>
                  <a:pt x="2345710" y="2483405"/>
                </a:cubicBezTo>
                <a:cubicBezTo>
                  <a:pt x="2293780" y="2483405"/>
                  <a:pt x="2243272" y="2483405"/>
                  <a:pt x="2189208" y="2483405"/>
                </a:cubicBezTo>
                <a:cubicBezTo>
                  <a:pt x="2189208" y="2469178"/>
                  <a:pt x="2189208" y="2457084"/>
                  <a:pt x="2189208" y="2440011"/>
                </a:cubicBezTo>
                <a:close/>
                <a:moveTo>
                  <a:pt x="3481329" y="2439211"/>
                </a:moveTo>
                <a:cubicBezTo>
                  <a:pt x="3504360" y="2439122"/>
                  <a:pt x="3527301" y="2439656"/>
                  <a:pt x="3550065" y="2442146"/>
                </a:cubicBezTo>
                <a:cubicBezTo>
                  <a:pt x="3563581" y="2443568"/>
                  <a:pt x="3574252" y="2467044"/>
                  <a:pt x="3592036" y="2486962"/>
                </a:cubicBezTo>
                <a:cubicBezTo>
                  <a:pt x="3535837" y="2486962"/>
                  <a:pt x="3490310" y="2489807"/>
                  <a:pt x="3445494" y="2485539"/>
                </a:cubicBezTo>
                <a:cubicBezTo>
                  <a:pt x="3431977" y="2484117"/>
                  <a:pt x="3420595" y="2462064"/>
                  <a:pt x="3408502" y="2449259"/>
                </a:cubicBezTo>
                <a:cubicBezTo>
                  <a:pt x="3409925" y="2446414"/>
                  <a:pt x="3411348" y="2442857"/>
                  <a:pt x="3412059" y="2440012"/>
                </a:cubicBezTo>
                <a:cubicBezTo>
                  <a:pt x="3435179" y="2440012"/>
                  <a:pt x="3458298" y="2439300"/>
                  <a:pt x="3481329" y="2439211"/>
                </a:cubicBezTo>
                <a:close/>
                <a:moveTo>
                  <a:pt x="2599582" y="2438767"/>
                </a:moveTo>
                <a:cubicBezTo>
                  <a:pt x="2622790" y="2438767"/>
                  <a:pt x="2645910" y="2439301"/>
                  <a:pt x="2668674" y="2441435"/>
                </a:cubicBezTo>
                <a:cubicBezTo>
                  <a:pt x="2678633" y="2441435"/>
                  <a:pt x="2685747" y="2466332"/>
                  <a:pt x="2697840" y="2487673"/>
                </a:cubicBezTo>
                <a:cubicBezTo>
                  <a:pt x="2643064" y="2487673"/>
                  <a:pt x="2598248" y="2489808"/>
                  <a:pt x="2553431" y="2486251"/>
                </a:cubicBezTo>
                <a:cubicBezTo>
                  <a:pt x="2542049" y="2485540"/>
                  <a:pt x="2532801" y="2462776"/>
                  <a:pt x="2522842" y="2450682"/>
                </a:cubicBezTo>
                <a:cubicBezTo>
                  <a:pt x="2524976" y="2447126"/>
                  <a:pt x="2527821" y="2443569"/>
                  <a:pt x="2529956" y="2439300"/>
                </a:cubicBezTo>
                <a:cubicBezTo>
                  <a:pt x="2553076" y="2439300"/>
                  <a:pt x="2576373" y="2438767"/>
                  <a:pt x="2599582" y="2438767"/>
                </a:cubicBezTo>
                <a:close/>
                <a:moveTo>
                  <a:pt x="2768889" y="2438500"/>
                </a:moveTo>
                <a:cubicBezTo>
                  <a:pt x="2791564" y="2438412"/>
                  <a:pt x="2814150" y="2438945"/>
                  <a:pt x="2836558" y="2441435"/>
                </a:cubicBezTo>
                <a:cubicBezTo>
                  <a:pt x="2847229" y="2442857"/>
                  <a:pt x="2855766" y="2467044"/>
                  <a:pt x="2865725" y="2480560"/>
                </a:cubicBezTo>
                <a:cubicBezTo>
                  <a:pt x="2861457" y="2482694"/>
                  <a:pt x="2858611" y="2485540"/>
                  <a:pt x="2855054" y="2488385"/>
                </a:cubicBezTo>
                <a:cubicBezTo>
                  <a:pt x="2818774" y="2488385"/>
                  <a:pt x="2782495" y="2488385"/>
                  <a:pt x="2746214" y="2488385"/>
                </a:cubicBezTo>
                <a:cubicBezTo>
                  <a:pt x="2705665" y="2488385"/>
                  <a:pt x="2705665" y="2487674"/>
                  <a:pt x="2700686" y="2439301"/>
                </a:cubicBezTo>
                <a:cubicBezTo>
                  <a:pt x="2723450" y="2439301"/>
                  <a:pt x="2746214" y="2438589"/>
                  <a:pt x="2768889" y="2438500"/>
                </a:cubicBezTo>
                <a:close/>
                <a:moveTo>
                  <a:pt x="2428497" y="2437077"/>
                </a:moveTo>
                <a:cubicBezTo>
                  <a:pt x="2450816" y="2436988"/>
                  <a:pt x="2473046" y="2437522"/>
                  <a:pt x="2495099" y="2440012"/>
                </a:cubicBezTo>
                <a:cubicBezTo>
                  <a:pt x="2505770" y="2440723"/>
                  <a:pt x="2513595" y="2464910"/>
                  <a:pt x="2522843" y="2478426"/>
                </a:cubicBezTo>
                <a:cubicBezTo>
                  <a:pt x="2520708" y="2481271"/>
                  <a:pt x="2517863" y="2484828"/>
                  <a:pt x="2515729" y="2487674"/>
                </a:cubicBezTo>
                <a:cubicBezTo>
                  <a:pt x="2470201" y="2487674"/>
                  <a:pt x="2423962" y="2489808"/>
                  <a:pt x="2378434" y="2485539"/>
                </a:cubicBezTo>
                <a:cubicBezTo>
                  <a:pt x="2369186" y="2484828"/>
                  <a:pt x="2361361" y="2460642"/>
                  <a:pt x="2352824" y="2447125"/>
                </a:cubicBezTo>
                <a:cubicBezTo>
                  <a:pt x="2355670" y="2444280"/>
                  <a:pt x="2358515" y="2441434"/>
                  <a:pt x="2361361" y="2437878"/>
                </a:cubicBezTo>
                <a:cubicBezTo>
                  <a:pt x="2383769" y="2437878"/>
                  <a:pt x="2406177" y="2437166"/>
                  <a:pt x="2428497" y="2437077"/>
                </a:cubicBezTo>
                <a:close/>
                <a:moveTo>
                  <a:pt x="3101634" y="2436722"/>
                </a:moveTo>
                <a:cubicBezTo>
                  <a:pt x="3123597" y="2436455"/>
                  <a:pt x="3144227" y="2436811"/>
                  <a:pt x="3164501" y="2439301"/>
                </a:cubicBezTo>
                <a:cubicBezTo>
                  <a:pt x="3180863" y="2441435"/>
                  <a:pt x="3194379" y="2460642"/>
                  <a:pt x="3209318" y="2472735"/>
                </a:cubicBezTo>
                <a:cubicBezTo>
                  <a:pt x="3207183" y="2477003"/>
                  <a:pt x="3205761" y="2481271"/>
                  <a:pt x="3203626" y="2485540"/>
                </a:cubicBezTo>
                <a:cubicBezTo>
                  <a:pt x="3155254" y="2485540"/>
                  <a:pt x="3106880" y="2487674"/>
                  <a:pt x="3059218" y="2483406"/>
                </a:cubicBezTo>
                <a:cubicBezTo>
                  <a:pt x="3049970" y="2483406"/>
                  <a:pt x="3042856" y="2459219"/>
                  <a:pt x="3030763" y="2437878"/>
                </a:cubicBezTo>
                <a:cubicBezTo>
                  <a:pt x="3056373" y="2437878"/>
                  <a:pt x="3079670" y="2436989"/>
                  <a:pt x="3101634" y="2436722"/>
                </a:cubicBezTo>
                <a:close/>
                <a:moveTo>
                  <a:pt x="2934639" y="2436722"/>
                </a:moveTo>
                <a:cubicBezTo>
                  <a:pt x="2955714" y="2436455"/>
                  <a:pt x="2976699" y="2436811"/>
                  <a:pt x="2997329" y="2439301"/>
                </a:cubicBezTo>
                <a:cubicBezTo>
                  <a:pt x="3012268" y="2441435"/>
                  <a:pt x="3024362" y="2462776"/>
                  <a:pt x="3037877" y="2475580"/>
                </a:cubicBezTo>
                <a:cubicBezTo>
                  <a:pt x="3035743" y="2479138"/>
                  <a:pt x="3032897" y="2483406"/>
                  <a:pt x="3030764" y="2486962"/>
                </a:cubicBezTo>
                <a:cubicBezTo>
                  <a:pt x="2985236" y="2486962"/>
                  <a:pt x="2939708" y="2489808"/>
                  <a:pt x="2894891" y="2484829"/>
                </a:cubicBezTo>
                <a:cubicBezTo>
                  <a:pt x="2882798" y="2483406"/>
                  <a:pt x="2873550" y="2460642"/>
                  <a:pt x="2862879" y="2447126"/>
                </a:cubicBezTo>
                <a:cubicBezTo>
                  <a:pt x="2866436" y="2444992"/>
                  <a:pt x="2869281" y="2441435"/>
                  <a:pt x="2871416" y="2437878"/>
                </a:cubicBezTo>
                <a:cubicBezTo>
                  <a:pt x="2892401" y="2437878"/>
                  <a:pt x="2913565" y="2436989"/>
                  <a:pt x="2934639" y="2436722"/>
                </a:cubicBezTo>
                <a:close/>
                <a:moveTo>
                  <a:pt x="2056892" y="2436455"/>
                </a:moveTo>
                <a:cubicBezTo>
                  <a:pt x="2081791" y="2436455"/>
                  <a:pt x="2106688" y="2436455"/>
                  <a:pt x="2131587" y="2437167"/>
                </a:cubicBezTo>
                <a:cubicBezTo>
                  <a:pt x="2174270" y="2437878"/>
                  <a:pt x="2174981" y="2438590"/>
                  <a:pt x="2166444" y="2485540"/>
                </a:cubicBezTo>
                <a:cubicBezTo>
                  <a:pt x="2118070" y="2485540"/>
                  <a:pt x="2068986" y="2485540"/>
                  <a:pt x="2019901" y="2485540"/>
                </a:cubicBezTo>
                <a:cubicBezTo>
                  <a:pt x="2011364" y="2439301"/>
                  <a:pt x="2013499" y="2437167"/>
                  <a:pt x="2056892" y="2436455"/>
                </a:cubicBezTo>
                <a:close/>
                <a:moveTo>
                  <a:pt x="1889720" y="2435032"/>
                </a:moveTo>
                <a:cubicBezTo>
                  <a:pt x="1920309" y="2435032"/>
                  <a:pt x="1950898" y="2434321"/>
                  <a:pt x="1981487" y="2437166"/>
                </a:cubicBezTo>
                <a:cubicBezTo>
                  <a:pt x="1987889" y="2437878"/>
                  <a:pt x="1999271" y="2452816"/>
                  <a:pt x="1998560" y="2459930"/>
                </a:cubicBezTo>
                <a:cubicBezTo>
                  <a:pt x="1997848" y="2469889"/>
                  <a:pt x="1987889" y="2486251"/>
                  <a:pt x="1980775" y="2486251"/>
                </a:cubicBezTo>
                <a:cubicBezTo>
                  <a:pt x="1934536" y="2488385"/>
                  <a:pt x="1889008" y="2487674"/>
                  <a:pt x="1843480" y="2487674"/>
                </a:cubicBezTo>
                <a:cubicBezTo>
                  <a:pt x="1844191" y="2436455"/>
                  <a:pt x="1844903" y="2435032"/>
                  <a:pt x="1889720" y="2435032"/>
                </a:cubicBezTo>
                <a:close/>
                <a:moveTo>
                  <a:pt x="1711877" y="2435032"/>
                </a:moveTo>
                <a:cubicBezTo>
                  <a:pt x="1748868" y="2434321"/>
                  <a:pt x="1786571" y="2435032"/>
                  <a:pt x="1825697" y="2435032"/>
                </a:cubicBezTo>
                <a:cubicBezTo>
                  <a:pt x="1830676" y="2474158"/>
                  <a:pt x="1821428" y="2491231"/>
                  <a:pt x="1785148" y="2489096"/>
                </a:cubicBezTo>
                <a:cubicBezTo>
                  <a:pt x="1747445" y="2486251"/>
                  <a:pt x="1709742" y="2488385"/>
                  <a:pt x="1672750" y="2488385"/>
                </a:cubicBezTo>
                <a:cubicBezTo>
                  <a:pt x="1667059" y="2443569"/>
                  <a:pt x="1672750" y="2435744"/>
                  <a:pt x="1711877" y="2435032"/>
                </a:cubicBezTo>
                <a:close/>
                <a:moveTo>
                  <a:pt x="1543281" y="2434321"/>
                </a:moveTo>
                <a:cubicBezTo>
                  <a:pt x="1580272" y="2434321"/>
                  <a:pt x="1617263" y="2435033"/>
                  <a:pt x="1654967" y="2435033"/>
                </a:cubicBezTo>
                <a:cubicBezTo>
                  <a:pt x="1657100" y="2475581"/>
                  <a:pt x="1645007" y="2491231"/>
                  <a:pt x="1608727" y="2488385"/>
                </a:cubicBezTo>
                <a:cubicBezTo>
                  <a:pt x="1571025" y="2485540"/>
                  <a:pt x="1533322" y="2487674"/>
                  <a:pt x="1495619" y="2487674"/>
                </a:cubicBezTo>
                <a:cubicBezTo>
                  <a:pt x="1497754" y="2439301"/>
                  <a:pt x="1501310" y="2435033"/>
                  <a:pt x="1543281" y="2434321"/>
                </a:cubicBezTo>
                <a:close/>
                <a:moveTo>
                  <a:pt x="887395" y="2434321"/>
                </a:moveTo>
                <a:cubicBezTo>
                  <a:pt x="966357" y="2435744"/>
                  <a:pt x="1045320" y="2434321"/>
                  <a:pt x="1126416" y="2434321"/>
                </a:cubicBezTo>
                <a:cubicBezTo>
                  <a:pt x="1120014" y="2477003"/>
                  <a:pt x="1100095" y="2489096"/>
                  <a:pt x="1063815" y="2488385"/>
                </a:cubicBezTo>
                <a:cubicBezTo>
                  <a:pt x="984853" y="2485540"/>
                  <a:pt x="905890" y="2487673"/>
                  <a:pt x="824082" y="2487673"/>
                </a:cubicBezTo>
                <a:cubicBezTo>
                  <a:pt x="834041" y="2452817"/>
                  <a:pt x="848981" y="2432897"/>
                  <a:pt x="887395" y="2434321"/>
                </a:cubicBezTo>
                <a:close/>
                <a:moveTo>
                  <a:pt x="1368994" y="2433610"/>
                </a:moveTo>
                <a:cubicBezTo>
                  <a:pt x="1407407" y="2436455"/>
                  <a:pt x="1445110" y="2434322"/>
                  <a:pt x="1482814" y="2434322"/>
                </a:cubicBezTo>
                <a:cubicBezTo>
                  <a:pt x="1483525" y="2480560"/>
                  <a:pt x="1462895" y="2490520"/>
                  <a:pt x="1428037" y="2487674"/>
                </a:cubicBezTo>
                <a:cubicBezTo>
                  <a:pt x="1391758" y="2484829"/>
                  <a:pt x="1355477" y="2486963"/>
                  <a:pt x="1317063" y="2486963"/>
                </a:cubicBezTo>
                <a:cubicBezTo>
                  <a:pt x="1319198" y="2450683"/>
                  <a:pt x="1332002" y="2431476"/>
                  <a:pt x="1368994" y="2433610"/>
                </a:cubicBezTo>
                <a:close/>
                <a:moveTo>
                  <a:pt x="1196841" y="2433609"/>
                </a:moveTo>
                <a:cubicBezTo>
                  <a:pt x="1233833" y="2435743"/>
                  <a:pt x="1271536" y="2434320"/>
                  <a:pt x="1310661" y="2434320"/>
                </a:cubicBezTo>
                <a:cubicBezTo>
                  <a:pt x="1308527" y="2474869"/>
                  <a:pt x="1292877" y="2491230"/>
                  <a:pt x="1255174" y="2488385"/>
                </a:cubicBezTo>
                <a:cubicBezTo>
                  <a:pt x="1218183" y="2484828"/>
                  <a:pt x="1180480" y="2487674"/>
                  <a:pt x="1141354" y="2487674"/>
                </a:cubicBezTo>
                <a:cubicBezTo>
                  <a:pt x="1146333" y="2449260"/>
                  <a:pt x="1160561" y="2432187"/>
                  <a:pt x="1196841" y="2433609"/>
                </a:cubicBezTo>
                <a:close/>
                <a:moveTo>
                  <a:pt x="2110957" y="2377411"/>
                </a:moveTo>
                <a:cubicBezTo>
                  <a:pt x="2157908" y="2377411"/>
                  <a:pt x="2205570" y="2377411"/>
                  <a:pt x="2256789" y="2377411"/>
                </a:cubicBezTo>
                <a:cubicBezTo>
                  <a:pt x="2257500" y="2393061"/>
                  <a:pt x="2258212" y="2405154"/>
                  <a:pt x="2258923" y="2420093"/>
                </a:cubicBezTo>
                <a:cubicBezTo>
                  <a:pt x="2207704" y="2420093"/>
                  <a:pt x="2160753" y="2420093"/>
                  <a:pt x="2110957" y="2420093"/>
                </a:cubicBezTo>
                <a:cubicBezTo>
                  <a:pt x="2110957" y="2405866"/>
                  <a:pt x="2110957" y="2393061"/>
                  <a:pt x="2110957" y="2377411"/>
                </a:cubicBezTo>
                <a:close/>
                <a:moveTo>
                  <a:pt x="1943783" y="2376699"/>
                </a:moveTo>
                <a:cubicBezTo>
                  <a:pt x="1993580" y="2376699"/>
                  <a:pt x="2040531" y="2376699"/>
                  <a:pt x="2090327" y="2376699"/>
                </a:cubicBezTo>
                <a:cubicBezTo>
                  <a:pt x="2090327" y="2391638"/>
                  <a:pt x="2090327" y="2403731"/>
                  <a:pt x="2090327" y="2419381"/>
                </a:cubicBezTo>
                <a:cubicBezTo>
                  <a:pt x="2040531" y="2419381"/>
                  <a:pt x="1992158" y="2419381"/>
                  <a:pt x="1938804" y="2419381"/>
                </a:cubicBezTo>
                <a:cubicBezTo>
                  <a:pt x="1940938" y="2404442"/>
                  <a:pt x="1942361" y="2391638"/>
                  <a:pt x="1943783" y="2376699"/>
                </a:cubicBezTo>
                <a:close/>
                <a:moveTo>
                  <a:pt x="3440782" y="2375544"/>
                </a:moveTo>
                <a:cubicBezTo>
                  <a:pt x="3461678" y="2375277"/>
                  <a:pt x="3482486" y="2375633"/>
                  <a:pt x="3503115" y="2378123"/>
                </a:cubicBezTo>
                <a:cubicBezTo>
                  <a:pt x="3518055" y="2380257"/>
                  <a:pt x="3530859" y="2401598"/>
                  <a:pt x="3544375" y="2413691"/>
                </a:cubicBezTo>
                <a:cubicBezTo>
                  <a:pt x="3542952" y="2417248"/>
                  <a:pt x="3541530" y="2420093"/>
                  <a:pt x="3539396" y="2422939"/>
                </a:cubicBezTo>
                <a:cubicBezTo>
                  <a:pt x="3496002" y="2422939"/>
                  <a:pt x="3452608" y="2425784"/>
                  <a:pt x="3409926" y="2421517"/>
                </a:cubicBezTo>
                <a:cubicBezTo>
                  <a:pt x="3396409" y="2420093"/>
                  <a:pt x="3385027" y="2398752"/>
                  <a:pt x="3372934" y="2386659"/>
                </a:cubicBezTo>
                <a:cubicBezTo>
                  <a:pt x="3374357" y="2383102"/>
                  <a:pt x="3376491" y="2380257"/>
                  <a:pt x="3377914" y="2376700"/>
                </a:cubicBezTo>
                <a:cubicBezTo>
                  <a:pt x="3398900" y="2376700"/>
                  <a:pt x="3419885" y="2375811"/>
                  <a:pt x="3440782" y="2375544"/>
                </a:cubicBezTo>
                <a:close/>
                <a:moveTo>
                  <a:pt x="2506392" y="2375366"/>
                </a:moveTo>
                <a:cubicBezTo>
                  <a:pt x="2529601" y="2375277"/>
                  <a:pt x="2551298" y="2375633"/>
                  <a:pt x="2572639" y="2377411"/>
                </a:cubicBezTo>
                <a:cubicBezTo>
                  <a:pt x="2582598" y="2378123"/>
                  <a:pt x="2590423" y="2400886"/>
                  <a:pt x="2598959" y="2412979"/>
                </a:cubicBezTo>
                <a:cubicBezTo>
                  <a:pt x="2596826" y="2416536"/>
                  <a:pt x="2594691" y="2419382"/>
                  <a:pt x="2592557" y="2422227"/>
                </a:cubicBezTo>
                <a:cubicBezTo>
                  <a:pt x="2548452" y="2422227"/>
                  <a:pt x="2503635" y="2424361"/>
                  <a:pt x="2459530" y="2420805"/>
                </a:cubicBezTo>
                <a:cubicBezTo>
                  <a:pt x="2450283" y="2420093"/>
                  <a:pt x="2443880" y="2396618"/>
                  <a:pt x="2431075" y="2375988"/>
                </a:cubicBezTo>
                <a:cubicBezTo>
                  <a:pt x="2458463" y="2375988"/>
                  <a:pt x="2483184" y="2375455"/>
                  <a:pt x="2506392" y="2375366"/>
                </a:cubicBezTo>
                <a:close/>
                <a:moveTo>
                  <a:pt x="2342865" y="2375366"/>
                </a:moveTo>
                <a:cubicBezTo>
                  <a:pt x="2364918" y="2375277"/>
                  <a:pt x="2386971" y="2375633"/>
                  <a:pt x="2409023" y="2377411"/>
                </a:cubicBezTo>
                <a:cubicBezTo>
                  <a:pt x="2417559" y="2378123"/>
                  <a:pt x="2423962" y="2401597"/>
                  <a:pt x="2436766" y="2422938"/>
                </a:cubicBezTo>
                <a:cubicBezTo>
                  <a:pt x="2380568" y="2422938"/>
                  <a:pt x="2337174" y="2425073"/>
                  <a:pt x="2294492" y="2421516"/>
                </a:cubicBezTo>
                <a:cubicBezTo>
                  <a:pt x="2285243" y="2420805"/>
                  <a:pt x="2277419" y="2398752"/>
                  <a:pt x="2268882" y="2386659"/>
                </a:cubicBezTo>
                <a:cubicBezTo>
                  <a:pt x="2271728" y="2383102"/>
                  <a:pt x="2273862" y="2379545"/>
                  <a:pt x="2276708" y="2375988"/>
                </a:cubicBezTo>
                <a:cubicBezTo>
                  <a:pt x="2298760" y="2375988"/>
                  <a:pt x="2320812" y="2375455"/>
                  <a:pt x="2342865" y="2375366"/>
                </a:cubicBezTo>
                <a:close/>
                <a:moveTo>
                  <a:pt x="3109014" y="2375277"/>
                </a:moveTo>
                <a:cubicBezTo>
                  <a:pt x="3155965" y="2375277"/>
                  <a:pt x="3202916" y="2375277"/>
                  <a:pt x="3249155" y="2375277"/>
                </a:cubicBezTo>
                <a:cubicBezTo>
                  <a:pt x="3357995" y="2375277"/>
                  <a:pt x="3357995" y="2375277"/>
                  <a:pt x="3408503" y="2472024"/>
                </a:cubicBezTo>
                <a:cubicBezTo>
                  <a:pt x="3410637" y="2476292"/>
                  <a:pt x="3412771" y="2480561"/>
                  <a:pt x="3416328" y="2489808"/>
                </a:cubicBezTo>
                <a:cubicBezTo>
                  <a:pt x="3356573" y="2489808"/>
                  <a:pt x="3301085" y="2491231"/>
                  <a:pt x="3246309" y="2488385"/>
                </a:cubicBezTo>
                <a:cubicBezTo>
                  <a:pt x="3237062" y="2487674"/>
                  <a:pt x="3224257" y="2471313"/>
                  <a:pt x="3219989" y="2459219"/>
                </a:cubicBezTo>
                <a:cubicBezTo>
                  <a:pt x="3209318" y="2430053"/>
                  <a:pt x="3192245" y="2417960"/>
                  <a:pt x="3161656" y="2422228"/>
                </a:cubicBezTo>
                <a:cubicBezTo>
                  <a:pt x="3130355" y="2427207"/>
                  <a:pt x="3112571" y="2412980"/>
                  <a:pt x="3109014" y="2375277"/>
                </a:cubicBezTo>
                <a:close/>
                <a:moveTo>
                  <a:pt x="3001508" y="2375099"/>
                </a:moveTo>
                <a:cubicBezTo>
                  <a:pt x="3022938" y="2374921"/>
                  <a:pt x="3044279" y="2375277"/>
                  <a:pt x="3065620" y="2377411"/>
                </a:cubicBezTo>
                <a:cubicBezTo>
                  <a:pt x="3077714" y="2378834"/>
                  <a:pt x="3087673" y="2399464"/>
                  <a:pt x="3098343" y="2411557"/>
                </a:cubicBezTo>
                <a:cubicBezTo>
                  <a:pt x="3096209" y="2415825"/>
                  <a:pt x="3094075" y="2419382"/>
                  <a:pt x="3091941" y="2422939"/>
                </a:cubicBezTo>
                <a:cubicBezTo>
                  <a:pt x="3049259" y="2422939"/>
                  <a:pt x="3006577" y="2425784"/>
                  <a:pt x="2965316" y="2421516"/>
                </a:cubicBezTo>
                <a:cubicBezTo>
                  <a:pt x="2952512" y="2420093"/>
                  <a:pt x="2941841" y="2398752"/>
                  <a:pt x="2930459" y="2386659"/>
                </a:cubicBezTo>
                <a:cubicBezTo>
                  <a:pt x="2932593" y="2383102"/>
                  <a:pt x="2934727" y="2379546"/>
                  <a:pt x="2936861" y="2375988"/>
                </a:cubicBezTo>
                <a:cubicBezTo>
                  <a:pt x="2958558" y="2375988"/>
                  <a:pt x="2980077" y="2375277"/>
                  <a:pt x="3001508" y="2375099"/>
                </a:cubicBezTo>
                <a:close/>
                <a:moveTo>
                  <a:pt x="2836202" y="2375099"/>
                </a:moveTo>
                <a:cubicBezTo>
                  <a:pt x="2857188" y="2374921"/>
                  <a:pt x="2878173" y="2375277"/>
                  <a:pt x="2899158" y="2377411"/>
                </a:cubicBezTo>
                <a:cubicBezTo>
                  <a:pt x="2911252" y="2378834"/>
                  <a:pt x="2921923" y="2400175"/>
                  <a:pt x="2933304" y="2412268"/>
                </a:cubicBezTo>
                <a:cubicBezTo>
                  <a:pt x="2929748" y="2415825"/>
                  <a:pt x="2926902" y="2419382"/>
                  <a:pt x="2924057" y="2422939"/>
                </a:cubicBezTo>
                <a:cubicBezTo>
                  <a:pt x="2882797" y="2422939"/>
                  <a:pt x="2841538" y="2425784"/>
                  <a:pt x="2800989" y="2421516"/>
                </a:cubicBezTo>
                <a:cubicBezTo>
                  <a:pt x="2788184" y="2420093"/>
                  <a:pt x="2776802" y="2399464"/>
                  <a:pt x="2765420" y="2387370"/>
                </a:cubicBezTo>
                <a:cubicBezTo>
                  <a:pt x="2768266" y="2383814"/>
                  <a:pt x="2770400" y="2379546"/>
                  <a:pt x="2773246" y="2375988"/>
                </a:cubicBezTo>
                <a:cubicBezTo>
                  <a:pt x="2794231" y="2375988"/>
                  <a:pt x="2815217" y="2375277"/>
                  <a:pt x="2836202" y="2375099"/>
                </a:cubicBezTo>
                <a:close/>
                <a:moveTo>
                  <a:pt x="2671431" y="2374388"/>
                </a:moveTo>
                <a:cubicBezTo>
                  <a:pt x="2691972" y="2374210"/>
                  <a:pt x="2712424" y="2374566"/>
                  <a:pt x="2732698" y="2376700"/>
                </a:cubicBezTo>
                <a:cubicBezTo>
                  <a:pt x="2744792" y="2378123"/>
                  <a:pt x="2754751" y="2398753"/>
                  <a:pt x="2765421" y="2410135"/>
                </a:cubicBezTo>
                <a:cubicBezTo>
                  <a:pt x="2763287" y="2413691"/>
                  <a:pt x="2760442" y="2417959"/>
                  <a:pt x="2758307" y="2421517"/>
                </a:cubicBezTo>
                <a:cubicBezTo>
                  <a:pt x="2714202" y="2421517"/>
                  <a:pt x="2669386" y="2423650"/>
                  <a:pt x="2625992" y="2420094"/>
                </a:cubicBezTo>
                <a:cubicBezTo>
                  <a:pt x="2616744" y="2419382"/>
                  <a:pt x="2609631" y="2397329"/>
                  <a:pt x="2601805" y="2385236"/>
                </a:cubicBezTo>
                <a:cubicBezTo>
                  <a:pt x="2604651" y="2382391"/>
                  <a:pt x="2607496" y="2378835"/>
                  <a:pt x="2609631" y="2375277"/>
                </a:cubicBezTo>
                <a:cubicBezTo>
                  <a:pt x="2630261" y="2375277"/>
                  <a:pt x="2650890" y="2374566"/>
                  <a:pt x="2671431" y="2374388"/>
                </a:cubicBezTo>
                <a:close/>
                <a:moveTo>
                  <a:pt x="1814315" y="2373144"/>
                </a:moveTo>
                <a:cubicBezTo>
                  <a:pt x="1850594" y="2375277"/>
                  <a:pt x="1886874" y="2373855"/>
                  <a:pt x="1923866" y="2373855"/>
                </a:cubicBezTo>
                <a:cubicBezTo>
                  <a:pt x="1929557" y="2410135"/>
                  <a:pt x="1918887" y="2425073"/>
                  <a:pt x="1883318" y="2422940"/>
                </a:cubicBezTo>
                <a:cubicBezTo>
                  <a:pt x="1847749" y="2420805"/>
                  <a:pt x="1811468" y="2422228"/>
                  <a:pt x="1774477" y="2422228"/>
                </a:cubicBezTo>
                <a:cubicBezTo>
                  <a:pt x="1768786" y="2383103"/>
                  <a:pt x="1782302" y="2371009"/>
                  <a:pt x="1814315" y="2373144"/>
                </a:cubicBezTo>
                <a:close/>
                <a:moveTo>
                  <a:pt x="1645719" y="2373143"/>
                </a:moveTo>
                <a:cubicBezTo>
                  <a:pt x="1681999" y="2375278"/>
                  <a:pt x="1718279" y="2373854"/>
                  <a:pt x="1754560" y="2373854"/>
                </a:cubicBezTo>
                <a:cubicBezTo>
                  <a:pt x="1762384" y="2410134"/>
                  <a:pt x="1751714" y="2424362"/>
                  <a:pt x="1717568" y="2422939"/>
                </a:cubicBezTo>
                <a:cubicBezTo>
                  <a:pt x="1680576" y="2420805"/>
                  <a:pt x="1642873" y="2422227"/>
                  <a:pt x="1605882" y="2422227"/>
                </a:cubicBezTo>
                <a:cubicBezTo>
                  <a:pt x="1600902" y="2385236"/>
                  <a:pt x="1612995" y="2371720"/>
                  <a:pt x="1645719" y="2373143"/>
                </a:cubicBezTo>
                <a:close/>
                <a:moveTo>
                  <a:pt x="1479968" y="2372432"/>
                </a:moveTo>
                <a:cubicBezTo>
                  <a:pt x="1516248" y="2374566"/>
                  <a:pt x="1553239" y="2373143"/>
                  <a:pt x="1590230" y="2373143"/>
                </a:cubicBezTo>
                <a:cubicBezTo>
                  <a:pt x="1591653" y="2412980"/>
                  <a:pt x="1575292" y="2425073"/>
                  <a:pt x="1542569" y="2422939"/>
                </a:cubicBezTo>
                <a:cubicBezTo>
                  <a:pt x="1507000" y="2420805"/>
                  <a:pt x="1470720" y="2422228"/>
                  <a:pt x="1433728" y="2422228"/>
                </a:cubicBezTo>
                <a:cubicBezTo>
                  <a:pt x="1432306" y="2383813"/>
                  <a:pt x="1446533" y="2371009"/>
                  <a:pt x="1479968" y="2372432"/>
                </a:cubicBezTo>
                <a:close/>
                <a:moveTo>
                  <a:pt x="1312083" y="2372431"/>
                </a:moveTo>
                <a:cubicBezTo>
                  <a:pt x="1348364" y="2374565"/>
                  <a:pt x="1384643" y="2373142"/>
                  <a:pt x="1423058" y="2373142"/>
                </a:cubicBezTo>
                <a:cubicBezTo>
                  <a:pt x="1422347" y="2411556"/>
                  <a:pt x="1406696" y="2425072"/>
                  <a:pt x="1373973" y="2422938"/>
                </a:cubicBezTo>
                <a:cubicBezTo>
                  <a:pt x="1337694" y="2420804"/>
                  <a:pt x="1301413" y="2422227"/>
                  <a:pt x="1262999" y="2422227"/>
                </a:cubicBezTo>
                <a:cubicBezTo>
                  <a:pt x="1265133" y="2385947"/>
                  <a:pt x="1278649" y="2371008"/>
                  <a:pt x="1312083" y="2372431"/>
                </a:cubicBezTo>
                <a:close/>
                <a:moveTo>
                  <a:pt x="1159406" y="2371276"/>
                </a:moveTo>
                <a:cubicBezTo>
                  <a:pt x="1187238" y="2369586"/>
                  <a:pt x="1221384" y="2371009"/>
                  <a:pt x="1254462" y="2376700"/>
                </a:cubicBezTo>
                <a:cubicBezTo>
                  <a:pt x="1247349" y="2418670"/>
                  <a:pt x="1244504" y="2422228"/>
                  <a:pt x="1205378" y="2422228"/>
                </a:cubicBezTo>
                <a:cubicBezTo>
                  <a:pt x="1102940" y="2422228"/>
                  <a:pt x="1000502" y="2422228"/>
                  <a:pt x="898064" y="2422228"/>
                </a:cubicBezTo>
                <a:cubicBezTo>
                  <a:pt x="887394" y="2422228"/>
                  <a:pt x="877435" y="2420094"/>
                  <a:pt x="865341" y="2419382"/>
                </a:cubicBezTo>
                <a:cubicBezTo>
                  <a:pt x="873878" y="2386659"/>
                  <a:pt x="889528" y="2371009"/>
                  <a:pt x="922963" y="2372432"/>
                </a:cubicBezTo>
                <a:cubicBezTo>
                  <a:pt x="971336" y="2374566"/>
                  <a:pt x="1019709" y="2372432"/>
                  <a:pt x="1068083" y="2373854"/>
                </a:cubicBezTo>
                <a:cubicBezTo>
                  <a:pt x="1078042" y="2373854"/>
                  <a:pt x="1087290" y="2380257"/>
                  <a:pt x="1102229" y="2384525"/>
                </a:cubicBezTo>
                <a:cubicBezTo>
                  <a:pt x="1110054" y="2377767"/>
                  <a:pt x="1131573" y="2372965"/>
                  <a:pt x="1159406" y="2371276"/>
                </a:cubicBezTo>
                <a:close/>
                <a:moveTo>
                  <a:pt x="2381279" y="2319078"/>
                </a:moveTo>
                <a:cubicBezTo>
                  <a:pt x="2430364" y="2319078"/>
                  <a:pt x="2477315" y="2319078"/>
                  <a:pt x="2524266" y="2319078"/>
                </a:cubicBezTo>
                <a:cubicBezTo>
                  <a:pt x="2526400" y="2333306"/>
                  <a:pt x="2528534" y="2344688"/>
                  <a:pt x="2530668" y="2358205"/>
                </a:cubicBezTo>
                <a:cubicBezTo>
                  <a:pt x="2482295" y="2358205"/>
                  <a:pt x="2436766" y="2358205"/>
                  <a:pt x="2388393" y="2358205"/>
                </a:cubicBezTo>
                <a:cubicBezTo>
                  <a:pt x="2386259" y="2346111"/>
                  <a:pt x="2384125" y="2334018"/>
                  <a:pt x="2381279" y="2319078"/>
                </a:cubicBezTo>
                <a:close/>
                <a:moveTo>
                  <a:pt x="3407348" y="2318189"/>
                </a:moveTo>
                <a:cubicBezTo>
                  <a:pt x="3428244" y="2318011"/>
                  <a:pt x="3449052" y="2318367"/>
                  <a:pt x="3469681" y="2320501"/>
                </a:cubicBezTo>
                <a:cubicBezTo>
                  <a:pt x="3481775" y="2321924"/>
                  <a:pt x="3492446" y="2341842"/>
                  <a:pt x="3511653" y="2361049"/>
                </a:cubicBezTo>
                <a:cubicBezTo>
                  <a:pt x="3458300" y="2361049"/>
                  <a:pt x="3417040" y="2363895"/>
                  <a:pt x="3376492" y="2359627"/>
                </a:cubicBezTo>
                <a:cubicBezTo>
                  <a:pt x="3363687" y="2358204"/>
                  <a:pt x="3351594" y="2339708"/>
                  <a:pt x="3339500" y="2329749"/>
                </a:cubicBezTo>
                <a:cubicBezTo>
                  <a:pt x="3340923" y="2326192"/>
                  <a:pt x="3342346" y="2322636"/>
                  <a:pt x="3344480" y="2319078"/>
                </a:cubicBezTo>
                <a:cubicBezTo>
                  <a:pt x="3365466" y="2319078"/>
                  <a:pt x="3386451" y="2318367"/>
                  <a:pt x="3407348" y="2318189"/>
                </a:cubicBezTo>
                <a:close/>
                <a:moveTo>
                  <a:pt x="2767821" y="2317745"/>
                </a:moveTo>
                <a:cubicBezTo>
                  <a:pt x="2788718" y="2317656"/>
                  <a:pt x="2809526" y="2318011"/>
                  <a:pt x="2830155" y="2319790"/>
                </a:cubicBezTo>
                <a:cubicBezTo>
                  <a:pt x="2840114" y="2320502"/>
                  <a:pt x="2848651" y="2340420"/>
                  <a:pt x="2857899" y="2351802"/>
                </a:cubicBezTo>
                <a:cubicBezTo>
                  <a:pt x="2855053" y="2354647"/>
                  <a:pt x="2852919" y="2357493"/>
                  <a:pt x="2851497" y="2360338"/>
                </a:cubicBezTo>
                <a:cubicBezTo>
                  <a:pt x="2810237" y="2360338"/>
                  <a:pt x="2768977" y="2362472"/>
                  <a:pt x="2727718" y="2358915"/>
                </a:cubicBezTo>
                <a:cubicBezTo>
                  <a:pt x="2717047" y="2358204"/>
                  <a:pt x="2707799" y="2339708"/>
                  <a:pt x="2698551" y="2329038"/>
                </a:cubicBezTo>
                <a:cubicBezTo>
                  <a:pt x="2700686" y="2325481"/>
                  <a:pt x="2702819" y="2321924"/>
                  <a:pt x="2704953" y="2318367"/>
                </a:cubicBezTo>
                <a:cubicBezTo>
                  <a:pt x="2725939" y="2318367"/>
                  <a:pt x="2746924" y="2317834"/>
                  <a:pt x="2767821" y="2317745"/>
                </a:cubicBezTo>
                <a:close/>
                <a:moveTo>
                  <a:pt x="2925391" y="2317033"/>
                </a:moveTo>
                <a:cubicBezTo>
                  <a:pt x="2947355" y="2316944"/>
                  <a:pt x="2967807" y="2317299"/>
                  <a:pt x="2988081" y="2319078"/>
                </a:cubicBezTo>
                <a:cubicBezTo>
                  <a:pt x="2999463" y="2319790"/>
                  <a:pt x="3008711" y="2338285"/>
                  <a:pt x="3019381" y="2348955"/>
                </a:cubicBezTo>
                <a:cubicBezTo>
                  <a:pt x="3017958" y="2352512"/>
                  <a:pt x="3015824" y="2356069"/>
                  <a:pt x="3014402" y="2359626"/>
                </a:cubicBezTo>
                <a:cubicBezTo>
                  <a:pt x="2971719" y="2359626"/>
                  <a:pt x="2929037" y="2361760"/>
                  <a:pt x="2887065" y="2358203"/>
                </a:cubicBezTo>
                <a:cubicBezTo>
                  <a:pt x="2877106" y="2357492"/>
                  <a:pt x="2868570" y="2336862"/>
                  <a:pt x="2853631" y="2317655"/>
                </a:cubicBezTo>
                <a:cubicBezTo>
                  <a:pt x="2879952" y="2317655"/>
                  <a:pt x="2903427" y="2317122"/>
                  <a:pt x="2925391" y="2317033"/>
                </a:cubicBezTo>
                <a:close/>
                <a:moveTo>
                  <a:pt x="2608918" y="2317033"/>
                </a:moveTo>
                <a:cubicBezTo>
                  <a:pt x="2630260" y="2316944"/>
                  <a:pt x="2651601" y="2317299"/>
                  <a:pt x="2672942" y="2319078"/>
                </a:cubicBezTo>
                <a:cubicBezTo>
                  <a:pt x="2681478" y="2319790"/>
                  <a:pt x="2688592" y="2339708"/>
                  <a:pt x="2696418" y="2351090"/>
                </a:cubicBezTo>
                <a:cubicBezTo>
                  <a:pt x="2692860" y="2353935"/>
                  <a:pt x="2690727" y="2357492"/>
                  <a:pt x="2688592" y="2360337"/>
                </a:cubicBezTo>
                <a:cubicBezTo>
                  <a:pt x="2648755" y="2360337"/>
                  <a:pt x="2608918" y="2362472"/>
                  <a:pt x="2569793" y="2358914"/>
                </a:cubicBezTo>
                <a:cubicBezTo>
                  <a:pt x="2558411" y="2358203"/>
                  <a:pt x="2548452" y="2341131"/>
                  <a:pt x="2537781" y="2331171"/>
                </a:cubicBezTo>
                <a:cubicBezTo>
                  <a:pt x="2539916" y="2326903"/>
                  <a:pt x="2542049" y="2321923"/>
                  <a:pt x="2544895" y="2317655"/>
                </a:cubicBezTo>
                <a:cubicBezTo>
                  <a:pt x="2566236" y="2317655"/>
                  <a:pt x="2587577" y="2317122"/>
                  <a:pt x="2608918" y="2317033"/>
                </a:cubicBezTo>
                <a:close/>
                <a:moveTo>
                  <a:pt x="3025072" y="2316944"/>
                </a:moveTo>
                <a:cubicBezTo>
                  <a:pt x="3077715" y="2316944"/>
                  <a:pt x="3131067" y="2316944"/>
                  <a:pt x="3183709" y="2316944"/>
                </a:cubicBezTo>
                <a:cubicBezTo>
                  <a:pt x="3217855" y="2316944"/>
                  <a:pt x="3252712" y="2319078"/>
                  <a:pt x="3286858" y="2316944"/>
                </a:cubicBezTo>
                <a:cubicBezTo>
                  <a:pt x="3316735" y="2314810"/>
                  <a:pt x="3332386" y="2327614"/>
                  <a:pt x="3340211" y="2360337"/>
                </a:cubicBezTo>
                <a:cubicBezTo>
                  <a:pt x="3242753" y="2360337"/>
                  <a:pt x="3148852" y="2361760"/>
                  <a:pt x="3055662" y="2358915"/>
                </a:cubicBezTo>
                <a:cubicBezTo>
                  <a:pt x="3042857" y="2358915"/>
                  <a:pt x="3030764" y="2338996"/>
                  <a:pt x="3018670" y="2328326"/>
                </a:cubicBezTo>
                <a:cubicBezTo>
                  <a:pt x="3020805" y="2324769"/>
                  <a:pt x="3022938" y="2321212"/>
                  <a:pt x="3025072" y="2316944"/>
                </a:cubicBezTo>
                <a:close/>
                <a:moveTo>
                  <a:pt x="2253230" y="2315521"/>
                </a:moveTo>
                <a:cubicBezTo>
                  <a:pt x="2280263" y="2316944"/>
                  <a:pt x="2307295" y="2316944"/>
                  <a:pt x="2334328" y="2315521"/>
                </a:cubicBezTo>
                <a:cubicBezTo>
                  <a:pt x="2364917" y="2314810"/>
                  <a:pt x="2371319" y="2329749"/>
                  <a:pt x="2364917" y="2357493"/>
                </a:cubicBezTo>
                <a:cubicBezTo>
                  <a:pt x="2318678" y="2357493"/>
                  <a:pt x="2273150" y="2357493"/>
                  <a:pt x="2226199" y="2357493"/>
                </a:cubicBezTo>
                <a:cubicBezTo>
                  <a:pt x="2216951" y="2330460"/>
                  <a:pt x="2219085" y="2314098"/>
                  <a:pt x="2253230" y="2315521"/>
                </a:cubicBezTo>
                <a:close/>
                <a:moveTo>
                  <a:pt x="1755981" y="2314099"/>
                </a:moveTo>
                <a:cubicBezTo>
                  <a:pt x="1795818" y="2311964"/>
                  <a:pt x="1836367" y="2314099"/>
                  <a:pt x="1876915" y="2314099"/>
                </a:cubicBezTo>
                <a:cubicBezTo>
                  <a:pt x="1886163" y="2352513"/>
                  <a:pt x="1871224" y="2362472"/>
                  <a:pt x="1840635" y="2360338"/>
                </a:cubicBezTo>
                <a:cubicBezTo>
                  <a:pt x="1806489" y="2358203"/>
                  <a:pt x="1772343" y="2359626"/>
                  <a:pt x="1735351" y="2359626"/>
                </a:cubicBezTo>
                <a:cubicBezTo>
                  <a:pt x="1731083" y="2337573"/>
                  <a:pt x="1726815" y="2316232"/>
                  <a:pt x="1755981" y="2314099"/>
                </a:cubicBezTo>
                <a:close/>
                <a:moveTo>
                  <a:pt x="2093884" y="2314098"/>
                </a:moveTo>
                <a:cubicBezTo>
                  <a:pt x="2119494" y="2315520"/>
                  <a:pt x="2145814" y="2316232"/>
                  <a:pt x="2171424" y="2315520"/>
                </a:cubicBezTo>
                <a:cubicBezTo>
                  <a:pt x="2199879" y="2314098"/>
                  <a:pt x="2211261" y="2324768"/>
                  <a:pt x="2201301" y="2358202"/>
                </a:cubicBezTo>
                <a:cubicBezTo>
                  <a:pt x="2155062" y="2358202"/>
                  <a:pt x="2109534" y="2358202"/>
                  <a:pt x="2062584" y="2358202"/>
                </a:cubicBezTo>
                <a:cubicBezTo>
                  <a:pt x="2053335" y="2328326"/>
                  <a:pt x="2059738" y="2311964"/>
                  <a:pt x="2093884" y="2314098"/>
                </a:cubicBezTo>
                <a:close/>
                <a:moveTo>
                  <a:pt x="1930979" y="2313388"/>
                </a:moveTo>
                <a:cubicBezTo>
                  <a:pt x="1967260" y="2314099"/>
                  <a:pt x="2002828" y="2313388"/>
                  <a:pt x="2040531" y="2313388"/>
                </a:cubicBezTo>
                <a:cubicBezTo>
                  <a:pt x="2040531" y="2331172"/>
                  <a:pt x="2040531" y="2342554"/>
                  <a:pt x="2040531" y="2356781"/>
                </a:cubicBezTo>
                <a:cubicBezTo>
                  <a:pt x="1992869" y="2356781"/>
                  <a:pt x="1946629" y="2356781"/>
                  <a:pt x="1898968" y="2356781"/>
                </a:cubicBezTo>
                <a:cubicBezTo>
                  <a:pt x="1891142" y="2328326"/>
                  <a:pt x="1897545" y="2311965"/>
                  <a:pt x="1930979" y="2313388"/>
                </a:cubicBezTo>
                <a:close/>
                <a:moveTo>
                  <a:pt x="1605882" y="2312676"/>
                </a:moveTo>
                <a:cubicBezTo>
                  <a:pt x="1642873" y="2314099"/>
                  <a:pt x="1679154" y="2313388"/>
                  <a:pt x="1716145" y="2313388"/>
                </a:cubicBezTo>
                <a:cubicBezTo>
                  <a:pt x="1720414" y="2351090"/>
                  <a:pt x="1706186" y="2362472"/>
                  <a:pt x="1676308" y="2360338"/>
                </a:cubicBezTo>
                <a:cubicBezTo>
                  <a:pt x="1641450" y="2358204"/>
                  <a:pt x="1605882" y="2359627"/>
                  <a:pt x="1569602" y="2359627"/>
                </a:cubicBezTo>
                <a:cubicBezTo>
                  <a:pt x="1565334" y="2327615"/>
                  <a:pt x="1574581" y="2311965"/>
                  <a:pt x="1605882" y="2312676"/>
                </a:cubicBezTo>
                <a:close/>
                <a:moveTo>
                  <a:pt x="1450091" y="2312676"/>
                </a:moveTo>
                <a:cubicBezTo>
                  <a:pt x="1484949" y="2314099"/>
                  <a:pt x="1519806" y="2313388"/>
                  <a:pt x="1554664" y="2313388"/>
                </a:cubicBezTo>
                <a:cubicBezTo>
                  <a:pt x="1556797" y="2351090"/>
                  <a:pt x="1542570" y="2362471"/>
                  <a:pt x="1511269" y="2360338"/>
                </a:cubicBezTo>
                <a:cubicBezTo>
                  <a:pt x="1475701" y="2358203"/>
                  <a:pt x="1440843" y="2359626"/>
                  <a:pt x="1403140" y="2359626"/>
                </a:cubicBezTo>
                <a:cubicBezTo>
                  <a:pt x="1403140" y="2323347"/>
                  <a:pt x="1418790" y="2311254"/>
                  <a:pt x="1450091" y="2312676"/>
                </a:cubicBezTo>
                <a:close/>
                <a:moveTo>
                  <a:pt x="1127126" y="2311964"/>
                </a:moveTo>
                <a:cubicBezTo>
                  <a:pt x="1160561" y="2314099"/>
                  <a:pt x="1194707" y="2312676"/>
                  <a:pt x="1229564" y="2312676"/>
                </a:cubicBezTo>
                <a:cubicBezTo>
                  <a:pt x="1225296" y="2346110"/>
                  <a:pt x="1213203" y="2361760"/>
                  <a:pt x="1181191" y="2360337"/>
                </a:cubicBezTo>
                <a:cubicBezTo>
                  <a:pt x="1145623" y="2357492"/>
                  <a:pt x="1109342" y="2359626"/>
                  <a:pt x="1070928" y="2359626"/>
                </a:cubicBezTo>
                <a:cubicBezTo>
                  <a:pt x="1077330" y="2320501"/>
                  <a:pt x="1096538" y="2310542"/>
                  <a:pt x="1127126" y="2311964"/>
                </a:cubicBezTo>
                <a:close/>
                <a:moveTo>
                  <a:pt x="1287185" y="2311964"/>
                </a:moveTo>
                <a:cubicBezTo>
                  <a:pt x="1322043" y="2314098"/>
                  <a:pt x="1356900" y="2312676"/>
                  <a:pt x="1393180" y="2312676"/>
                </a:cubicBezTo>
                <a:cubicBezTo>
                  <a:pt x="1391046" y="2352512"/>
                  <a:pt x="1373262" y="2361760"/>
                  <a:pt x="1343384" y="2359626"/>
                </a:cubicBezTo>
                <a:cubicBezTo>
                  <a:pt x="1308527" y="2357491"/>
                  <a:pt x="1273670" y="2358914"/>
                  <a:pt x="1237389" y="2358914"/>
                </a:cubicBezTo>
                <a:cubicBezTo>
                  <a:pt x="1239524" y="2324057"/>
                  <a:pt x="1255174" y="2309830"/>
                  <a:pt x="1287185" y="2311964"/>
                </a:cubicBezTo>
                <a:close/>
                <a:moveTo>
                  <a:pt x="990988" y="2308908"/>
                </a:moveTo>
                <a:cubicBezTo>
                  <a:pt x="1010417" y="2309608"/>
                  <a:pt x="1034648" y="2311965"/>
                  <a:pt x="1065237" y="2315522"/>
                </a:cubicBezTo>
                <a:cubicBezTo>
                  <a:pt x="1062391" y="2345399"/>
                  <a:pt x="1049587" y="2361761"/>
                  <a:pt x="1016864" y="2360338"/>
                </a:cubicBezTo>
                <a:cubicBezTo>
                  <a:pt x="979161" y="2358204"/>
                  <a:pt x="942169" y="2359627"/>
                  <a:pt x="903755" y="2359627"/>
                </a:cubicBezTo>
                <a:cubicBezTo>
                  <a:pt x="917627" y="2319612"/>
                  <a:pt x="932699" y="2306808"/>
                  <a:pt x="990988" y="2308908"/>
                </a:cubicBezTo>
                <a:close/>
                <a:moveTo>
                  <a:pt x="2012076" y="2271416"/>
                </a:moveTo>
                <a:cubicBezTo>
                  <a:pt x="2046222" y="2269993"/>
                  <a:pt x="2081080" y="2270704"/>
                  <a:pt x="2115225" y="2271416"/>
                </a:cubicBezTo>
                <a:cubicBezTo>
                  <a:pt x="2119493" y="2271416"/>
                  <a:pt x="2128030" y="2280663"/>
                  <a:pt x="2127319" y="2284221"/>
                </a:cubicBezTo>
                <a:cubicBezTo>
                  <a:pt x="2125896" y="2290623"/>
                  <a:pt x="2120205" y="2300582"/>
                  <a:pt x="2115225" y="2300582"/>
                </a:cubicBezTo>
                <a:cubicBezTo>
                  <a:pt x="2097441" y="2302716"/>
                  <a:pt x="2079656" y="2301294"/>
                  <a:pt x="2061872" y="2301294"/>
                </a:cubicBezTo>
                <a:cubicBezTo>
                  <a:pt x="2045511" y="2301294"/>
                  <a:pt x="2028438" y="2302716"/>
                  <a:pt x="2012076" y="2300582"/>
                </a:cubicBezTo>
                <a:cubicBezTo>
                  <a:pt x="2006385" y="2299871"/>
                  <a:pt x="1997137" y="2290623"/>
                  <a:pt x="1997849" y="2286354"/>
                </a:cubicBezTo>
                <a:cubicBezTo>
                  <a:pt x="1998560" y="2280663"/>
                  <a:pt x="2007097" y="2271416"/>
                  <a:pt x="2012076" y="2271416"/>
                </a:cubicBezTo>
                <a:close/>
                <a:moveTo>
                  <a:pt x="3397566" y="2271238"/>
                </a:moveTo>
                <a:cubicBezTo>
                  <a:pt x="3421664" y="2271060"/>
                  <a:pt x="3445139" y="2274972"/>
                  <a:pt x="3467547" y="2294891"/>
                </a:cubicBezTo>
                <a:cubicBezTo>
                  <a:pt x="3405658" y="2313387"/>
                  <a:pt x="3341634" y="2305562"/>
                  <a:pt x="3323849" y="2272127"/>
                </a:cubicBezTo>
                <a:cubicBezTo>
                  <a:pt x="3348747" y="2275684"/>
                  <a:pt x="3373468" y="2271416"/>
                  <a:pt x="3397566" y="2271238"/>
                </a:cubicBezTo>
                <a:close/>
                <a:moveTo>
                  <a:pt x="3222891" y="2270738"/>
                </a:moveTo>
                <a:cubicBezTo>
                  <a:pt x="3271342" y="2267504"/>
                  <a:pt x="3305888" y="2279775"/>
                  <a:pt x="3316025" y="2304851"/>
                </a:cubicBezTo>
                <a:cubicBezTo>
                  <a:pt x="3269074" y="2294180"/>
                  <a:pt x="3219278" y="2321213"/>
                  <a:pt x="3170193" y="2279241"/>
                </a:cubicBezTo>
                <a:cubicBezTo>
                  <a:pt x="3189045" y="2274617"/>
                  <a:pt x="3206740" y="2271816"/>
                  <a:pt x="3222891" y="2270738"/>
                </a:cubicBezTo>
                <a:close/>
                <a:moveTo>
                  <a:pt x="2464510" y="2270705"/>
                </a:moveTo>
                <a:cubicBezTo>
                  <a:pt x="2493676" y="2269282"/>
                  <a:pt x="2523554" y="2268571"/>
                  <a:pt x="2553432" y="2271416"/>
                </a:cubicBezTo>
                <a:cubicBezTo>
                  <a:pt x="2562679" y="2272128"/>
                  <a:pt x="2570505" y="2284221"/>
                  <a:pt x="2579753" y="2290624"/>
                </a:cubicBezTo>
                <a:cubicBezTo>
                  <a:pt x="2576907" y="2294892"/>
                  <a:pt x="2575485" y="2298449"/>
                  <a:pt x="2573350" y="2302006"/>
                </a:cubicBezTo>
                <a:cubicBezTo>
                  <a:pt x="2537070" y="2302006"/>
                  <a:pt x="2500790" y="2302717"/>
                  <a:pt x="2464510" y="2301294"/>
                </a:cubicBezTo>
                <a:cubicBezTo>
                  <a:pt x="2457396" y="2301294"/>
                  <a:pt x="2450994" y="2289912"/>
                  <a:pt x="2443880" y="2283510"/>
                </a:cubicBezTo>
                <a:cubicBezTo>
                  <a:pt x="2450994" y="2279242"/>
                  <a:pt x="2457396" y="2271416"/>
                  <a:pt x="2464510" y="2270705"/>
                </a:cubicBezTo>
                <a:close/>
                <a:moveTo>
                  <a:pt x="2313699" y="2270705"/>
                </a:moveTo>
                <a:cubicBezTo>
                  <a:pt x="2344287" y="2269282"/>
                  <a:pt x="2375588" y="2268571"/>
                  <a:pt x="2406177" y="2271416"/>
                </a:cubicBezTo>
                <a:cubicBezTo>
                  <a:pt x="2414714" y="2272128"/>
                  <a:pt x="2421827" y="2284933"/>
                  <a:pt x="2429652" y="2292046"/>
                </a:cubicBezTo>
                <a:cubicBezTo>
                  <a:pt x="2427518" y="2294892"/>
                  <a:pt x="2425384" y="2298449"/>
                  <a:pt x="2423250" y="2302006"/>
                </a:cubicBezTo>
                <a:cubicBezTo>
                  <a:pt x="2386970" y="2302006"/>
                  <a:pt x="2349978" y="2302717"/>
                  <a:pt x="2313699" y="2301294"/>
                </a:cubicBezTo>
                <a:cubicBezTo>
                  <a:pt x="2307296" y="2301294"/>
                  <a:pt x="2300894" y="2291335"/>
                  <a:pt x="2295203" y="2285644"/>
                </a:cubicBezTo>
                <a:cubicBezTo>
                  <a:pt x="2301605" y="2280664"/>
                  <a:pt x="2307296" y="2271416"/>
                  <a:pt x="2313699" y="2270705"/>
                </a:cubicBezTo>
                <a:close/>
                <a:moveTo>
                  <a:pt x="3074447" y="2270160"/>
                </a:moveTo>
                <a:cubicBezTo>
                  <a:pt x="3122131" y="2265992"/>
                  <a:pt x="3158812" y="2278530"/>
                  <a:pt x="3169482" y="2306274"/>
                </a:cubicBezTo>
                <a:cubicBezTo>
                  <a:pt x="3120397" y="2293469"/>
                  <a:pt x="3070601" y="2321213"/>
                  <a:pt x="3023650" y="2279953"/>
                </a:cubicBezTo>
                <a:cubicBezTo>
                  <a:pt x="3041435" y="2274795"/>
                  <a:pt x="3058552" y="2271550"/>
                  <a:pt x="3074447" y="2270160"/>
                </a:cubicBezTo>
                <a:close/>
                <a:moveTo>
                  <a:pt x="2213395" y="2269994"/>
                </a:moveTo>
                <a:cubicBezTo>
                  <a:pt x="2228333" y="2269994"/>
                  <a:pt x="2243983" y="2268571"/>
                  <a:pt x="2258922" y="2270705"/>
                </a:cubicBezTo>
                <a:cubicBezTo>
                  <a:pt x="2266036" y="2271417"/>
                  <a:pt x="2271727" y="2280664"/>
                  <a:pt x="2278129" y="2285644"/>
                </a:cubicBezTo>
                <a:cubicBezTo>
                  <a:pt x="2272438" y="2291335"/>
                  <a:pt x="2266747" y="2301294"/>
                  <a:pt x="2260345" y="2301294"/>
                </a:cubicBezTo>
                <a:cubicBezTo>
                  <a:pt x="2229044" y="2302717"/>
                  <a:pt x="2197033" y="2302717"/>
                  <a:pt x="2165021" y="2301294"/>
                </a:cubicBezTo>
                <a:cubicBezTo>
                  <a:pt x="2158619" y="2301294"/>
                  <a:pt x="2152216" y="2291335"/>
                  <a:pt x="2145814" y="2286355"/>
                </a:cubicBezTo>
                <a:cubicBezTo>
                  <a:pt x="2152928" y="2280664"/>
                  <a:pt x="2159330" y="2272128"/>
                  <a:pt x="2167155" y="2270705"/>
                </a:cubicBezTo>
                <a:cubicBezTo>
                  <a:pt x="2182805" y="2267859"/>
                  <a:pt x="2197744" y="2269994"/>
                  <a:pt x="2213395" y="2269994"/>
                </a:cubicBezTo>
                <a:close/>
                <a:moveTo>
                  <a:pt x="1975796" y="2269282"/>
                </a:moveTo>
                <a:cubicBezTo>
                  <a:pt x="1978641" y="2272838"/>
                  <a:pt x="1981487" y="2276396"/>
                  <a:pt x="1984332" y="2279952"/>
                </a:cubicBezTo>
                <a:cubicBezTo>
                  <a:pt x="1977218" y="2287066"/>
                  <a:pt x="1970105" y="2299160"/>
                  <a:pt x="1962279" y="2299871"/>
                </a:cubicBezTo>
                <a:cubicBezTo>
                  <a:pt x="1924577" y="2302005"/>
                  <a:pt x="1887585" y="2300582"/>
                  <a:pt x="1849882" y="2300582"/>
                </a:cubicBezTo>
                <a:cubicBezTo>
                  <a:pt x="1847748" y="2296314"/>
                  <a:pt x="1845614" y="2292758"/>
                  <a:pt x="1844191" y="2288489"/>
                </a:cubicBezTo>
                <a:cubicBezTo>
                  <a:pt x="1852728" y="2282087"/>
                  <a:pt x="1860553" y="2269994"/>
                  <a:pt x="1869801" y="2269994"/>
                </a:cubicBezTo>
                <a:cubicBezTo>
                  <a:pt x="1904658" y="2267859"/>
                  <a:pt x="1940227" y="2269282"/>
                  <a:pt x="1975796" y="2269282"/>
                </a:cubicBezTo>
                <a:close/>
                <a:moveTo>
                  <a:pt x="2938662" y="2269126"/>
                </a:moveTo>
                <a:cubicBezTo>
                  <a:pt x="2984613" y="2266659"/>
                  <a:pt x="3011556" y="2276395"/>
                  <a:pt x="3020092" y="2297737"/>
                </a:cubicBezTo>
                <a:cubicBezTo>
                  <a:pt x="2955358" y="2314099"/>
                  <a:pt x="2897025" y="2304851"/>
                  <a:pt x="2886354" y="2275684"/>
                </a:cubicBezTo>
                <a:cubicBezTo>
                  <a:pt x="2905917" y="2272127"/>
                  <a:pt x="2923346" y="2269949"/>
                  <a:pt x="2938662" y="2269126"/>
                </a:cubicBezTo>
                <a:close/>
                <a:moveTo>
                  <a:pt x="2787184" y="2268237"/>
                </a:moveTo>
                <a:cubicBezTo>
                  <a:pt x="2830867" y="2265103"/>
                  <a:pt x="2865547" y="2276574"/>
                  <a:pt x="2871416" y="2298448"/>
                </a:cubicBezTo>
                <a:cubicBezTo>
                  <a:pt x="2796721" y="2313388"/>
                  <a:pt x="2747636" y="2304851"/>
                  <a:pt x="2741234" y="2276396"/>
                </a:cubicBezTo>
                <a:cubicBezTo>
                  <a:pt x="2757062" y="2271950"/>
                  <a:pt x="2772623" y="2269282"/>
                  <a:pt x="2787184" y="2268237"/>
                </a:cubicBezTo>
                <a:close/>
                <a:moveTo>
                  <a:pt x="1762672" y="2267982"/>
                </a:moveTo>
                <a:cubicBezTo>
                  <a:pt x="1781368" y="2268348"/>
                  <a:pt x="1805955" y="2269638"/>
                  <a:pt x="1838500" y="2271416"/>
                </a:cubicBezTo>
                <a:cubicBezTo>
                  <a:pt x="1825695" y="2284932"/>
                  <a:pt x="1818582" y="2299159"/>
                  <a:pt x="1810757" y="2299871"/>
                </a:cubicBezTo>
                <a:cubicBezTo>
                  <a:pt x="1774476" y="2302005"/>
                  <a:pt x="1737485" y="2301294"/>
                  <a:pt x="1697648" y="2301294"/>
                </a:cubicBezTo>
                <a:cubicBezTo>
                  <a:pt x="1703517" y="2274084"/>
                  <a:pt x="1706585" y="2266881"/>
                  <a:pt x="1762672" y="2267982"/>
                </a:cubicBezTo>
                <a:close/>
                <a:moveTo>
                  <a:pt x="2650212" y="2267904"/>
                </a:moveTo>
                <a:cubicBezTo>
                  <a:pt x="2696996" y="2265770"/>
                  <a:pt x="2716870" y="2274440"/>
                  <a:pt x="2722738" y="2296315"/>
                </a:cubicBezTo>
                <a:cubicBezTo>
                  <a:pt x="2662272" y="2314811"/>
                  <a:pt x="2598248" y="2304852"/>
                  <a:pt x="2593980" y="2273551"/>
                </a:cubicBezTo>
                <a:cubicBezTo>
                  <a:pt x="2616033" y="2270527"/>
                  <a:pt x="2634617" y="2268616"/>
                  <a:pt x="2650212" y="2267904"/>
                </a:cubicBezTo>
                <a:close/>
                <a:moveTo>
                  <a:pt x="1531187" y="2267148"/>
                </a:moveTo>
                <a:cubicBezTo>
                  <a:pt x="1526207" y="2304140"/>
                  <a:pt x="1485659" y="2311253"/>
                  <a:pt x="1396737" y="2291335"/>
                </a:cubicBezTo>
                <a:cubicBezTo>
                  <a:pt x="1435151" y="2250075"/>
                  <a:pt x="1485659" y="2279242"/>
                  <a:pt x="1531187" y="2267148"/>
                </a:cubicBezTo>
                <a:close/>
                <a:moveTo>
                  <a:pt x="1624155" y="2267070"/>
                </a:moveTo>
                <a:cubicBezTo>
                  <a:pt x="1641762" y="2267814"/>
                  <a:pt x="1663325" y="2269815"/>
                  <a:pt x="1689824" y="2272839"/>
                </a:cubicBezTo>
                <a:cubicBezTo>
                  <a:pt x="1677019" y="2284932"/>
                  <a:pt x="1669905" y="2298448"/>
                  <a:pt x="1661369" y="2299159"/>
                </a:cubicBezTo>
                <a:cubicBezTo>
                  <a:pt x="1624377" y="2302005"/>
                  <a:pt x="1587386" y="2300582"/>
                  <a:pt x="1546126" y="2300582"/>
                </a:cubicBezTo>
                <a:cubicBezTo>
                  <a:pt x="1554129" y="2273905"/>
                  <a:pt x="1571336" y="2264835"/>
                  <a:pt x="1624155" y="2267070"/>
                </a:cubicBezTo>
                <a:close/>
                <a:moveTo>
                  <a:pt x="1323955" y="2265914"/>
                </a:moveTo>
                <a:cubicBezTo>
                  <a:pt x="1340094" y="2266659"/>
                  <a:pt x="1359035" y="2268749"/>
                  <a:pt x="1381087" y="2272128"/>
                </a:cubicBezTo>
                <a:cubicBezTo>
                  <a:pt x="1373973" y="2303429"/>
                  <a:pt x="1327023" y="2311965"/>
                  <a:pt x="1245926" y="2297026"/>
                </a:cubicBezTo>
                <a:cubicBezTo>
                  <a:pt x="1252329" y="2273550"/>
                  <a:pt x="1275537" y="2263680"/>
                  <a:pt x="1323955" y="2265914"/>
                </a:cubicBezTo>
                <a:close/>
                <a:moveTo>
                  <a:pt x="1080888" y="2265725"/>
                </a:moveTo>
                <a:cubicBezTo>
                  <a:pt x="1071640" y="2302717"/>
                  <a:pt x="1016865" y="2311965"/>
                  <a:pt x="935056" y="2292047"/>
                </a:cubicBezTo>
                <a:cubicBezTo>
                  <a:pt x="981296" y="2247229"/>
                  <a:pt x="1033937" y="2279953"/>
                  <a:pt x="1080888" y="2265725"/>
                </a:cubicBezTo>
                <a:close/>
                <a:moveTo>
                  <a:pt x="1176634" y="2265592"/>
                </a:moveTo>
                <a:cubicBezTo>
                  <a:pt x="1192440" y="2266392"/>
                  <a:pt x="1210535" y="2268571"/>
                  <a:pt x="1230987" y="2272128"/>
                </a:cubicBezTo>
                <a:cubicBezTo>
                  <a:pt x="1221028" y="2302717"/>
                  <a:pt x="1164829" y="2311965"/>
                  <a:pt x="1094403" y="2295603"/>
                </a:cubicBezTo>
                <a:cubicBezTo>
                  <a:pt x="1102406" y="2273194"/>
                  <a:pt x="1129216" y="2263191"/>
                  <a:pt x="1176634" y="2265592"/>
                </a:cubicBezTo>
                <a:close/>
                <a:moveTo>
                  <a:pt x="853248" y="2230156"/>
                </a:moveTo>
                <a:cubicBezTo>
                  <a:pt x="828350" y="2230156"/>
                  <a:pt x="812699" y="2236559"/>
                  <a:pt x="798474" y="2258611"/>
                </a:cubicBezTo>
                <a:cubicBezTo>
                  <a:pt x="717377" y="2385236"/>
                  <a:pt x="634147" y="2511149"/>
                  <a:pt x="552338" y="2637062"/>
                </a:cubicBezTo>
                <a:cubicBezTo>
                  <a:pt x="545936" y="2647021"/>
                  <a:pt x="540956" y="2656980"/>
                  <a:pt x="533843" y="2668362"/>
                </a:cubicBezTo>
                <a:cubicBezTo>
                  <a:pt x="1654255" y="2668362"/>
                  <a:pt x="2770400" y="2668362"/>
                  <a:pt x="3892237" y="2668362"/>
                </a:cubicBezTo>
                <a:cubicBezTo>
                  <a:pt x="3882990" y="2653424"/>
                  <a:pt x="3878721" y="2644887"/>
                  <a:pt x="3872319" y="2636351"/>
                </a:cubicBezTo>
                <a:cubicBezTo>
                  <a:pt x="3786242" y="2511860"/>
                  <a:pt x="3698744" y="2388081"/>
                  <a:pt x="3613379" y="2262879"/>
                </a:cubicBezTo>
                <a:cubicBezTo>
                  <a:pt x="3597729" y="2240115"/>
                  <a:pt x="3581367" y="2233002"/>
                  <a:pt x="3555046" y="2233002"/>
                </a:cubicBezTo>
                <a:cubicBezTo>
                  <a:pt x="2654447" y="2233002"/>
                  <a:pt x="1753847" y="2231579"/>
                  <a:pt x="853248" y="2230156"/>
                </a:cubicBezTo>
                <a:close/>
                <a:moveTo>
                  <a:pt x="902332" y="2100686"/>
                </a:moveTo>
                <a:cubicBezTo>
                  <a:pt x="1571024" y="2106377"/>
                  <a:pt x="2239004" y="2109934"/>
                  <a:pt x="2907696" y="2114203"/>
                </a:cubicBezTo>
                <a:cubicBezTo>
                  <a:pt x="3136758" y="2115625"/>
                  <a:pt x="3365109" y="2117759"/>
                  <a:pt x="3594171" y="2119182"/>
                </a:cubicBezTo>
                <a:cubicBezTo>
                  <a:pt x="3616224" y="2119182"/>
                  <a:pt x="3629029" y="2124873"/>
                  <a:pt x="3636143" y="2146214"/>
                </a:cubicBezTo>
                <a:cubicBezTo>
                  <a:pt x="3640411" y="2158308"/>
                  <a:pt x="3648947" y="2168978"/>
                  <a:pt x="3656061" y="2179649"/>
                </a:cubicBezTo>
                <a:cubicBezTo>
                  <a:pt x="3893660" y="2522531"/>
                  <a:pt x="4129836" y="2866124"/>
                  <a:pt x="4368858" y="3207584"/>
                </a:cubicBezTo>
                <a:cubicBezTo>
                  <a:pt x="4403715" y="3257380"/>
                  <a:pt x="4401581" y="3301486"/>
                  <a:pt x="4378105" y="3349859"/>
                </a:cubicBezTo>
                <a:cubicBezTo>
                  <a:pt x="4344671" y="3419573"/>
                  <a:pt x="4284916" y="3451585"/>
                  <a:pt x="4208798" y="3453008"/>
                </a:cubicBezTo>
                <a:cubicBezTo>
                  <a:pt x="4122011" y="3453719"/>
                  <a:pt x="4035935" y="3453008"/>
                  <a:pt x="3949147" y="3453008"/>
                </a:cubicBezTo>
                <a:cubicBezTo>
                  <a:pt x="3365109" y="3453008"/>
                  <a:pt x="2780360" y="3453008"/>
                  <a:pt x="2196322" y="3453008"/>
                </a:cubicBezTo>
                <a:cubicBezTo>
                  <a:pt x="1530476" y="3453008"/>
                  <a:pt x="863918" y="3453008"/>
                  <a:pt x="198074" y="3453008"/>
                </a:cubicBezTo>
                <a:cubicBezTo>
                  <a:pt x="100616" y="3453008"/>
                  <a:pt x="26633" y="3403923"/>
                  <a:pt x="8137" y="3319270"/>
                </a:cubicBezTo>
                <a:cubicBezTo>
                  <a:pt x="-6091" y="3255957"/>
                  <a:pt x="-5379" y="3196202"/>
                  <a:pt x="40861" y="3136447"/>
                </a:cubicBezTo>
                <a:cubicBezTo>
                  <a:pt x="291975" y="2814905"/>
                  <a:pt x="538111" y="2490519"/>
                  <a:pt x="785669" y="2166844"/>
                </a:cubicBezTo>
                <a:cubicBezTo>
                  <a:pt x="789226" y="2161864"/>
                  <a:pt x="794917" y="2157596"/>
                  <a:pt x="796340" y="2152617"/>
                </a:cubicBezTo>
                <a:cubicBezTo>
                  <a:pt x="812699" y="2096418"/>
                  <a:pt x="855382" y="2100686"/>
                  <a:pt x="902332" y="2100686"/>
                </a:cubicBezTo>
                <a:close/>
                <a:moveTo>
                  <a:pt x="945015" y="186380"/>
                </a:moveTo>
                <a:cubicBezTo>
                  <a:pt x="886682" y="186380"/>
                  <a:pt x="875300" y="198473"/>
                  <a:pt x="875300" y="258228"/>
                </a:cubicBezTo>
                <a:cubicBezTo>
                  <a:pt x="875300" y="759036"/>
                  <a:pt x="875300" y="1259132"/>
                  <a:pt x="875300" y="1759228"/>
                </a:cubicBezTo>
                <a:cubicBezTo>
                  <a:pt x="875300" y="1825385"/>
                  <a:pt x="885971" y="1836056"/>
                  <a:pt x="950706" y="1836056"/>
                </a:cubicBezTo>
                <a:cubicBezTo>
                  <a:pt x="1501310" y="1836056"/>
                  <a:pt x="2051202" y="1836056"/>
                  <a:pt x="2601805" y="1836056"/>
                </a:cubicBezTo>
                <a:cubicBezTo>
                  <a:pt x="2891334" y="1836056"/>
                  <a:pt x="3180863" y="1836056"/>
                  <a:pt x="3470393" y="1836056"/>
                </a:cubicBezTo>
                <a:cubicBezTo>
                  <a:pt x="3535127" y="1836056"/>
                  <a:pt x="3545798" y="1825385"/>
                  <a:pt x="3545798" y="1759228"/>
                </a:cubicBezTo>
                <a:cubicBezTo>
                  <a:pt x="3545798" y="1258421"/>
                  <a:pt x="3545798" y="758324"/>
                  <a:pt x="3545798" y="258228"/>
                </a:cubicBezTo>
                <a:cubicBezTo>
                  <a:pt x="3545798" y="198473"/>
                  <a:pt x="3534416" y="186380"/>
                  <a:pt x="3476084" y="186380"/>
                </a:cubicBezTo>
                <a:cubicBezTo>
                  <a:pt x="3043568" y="186380"/>
                  <a:pt x="2611764" y="186380"/>
                  <a:pt x="2179961" y="186380"/>
                </a:cubicBezTo>
                <a:cubicBezTo>
                  <a:pt x="1768075" y="186380"/>
                  <a:pt x="1356901" y="186380"/>
                  <a:pt x="945015" y="186380"/>
                </a:cubicBezTo>
                <a:close/>
                <a:moveTo>
                  <a:pt x="884548" y="0"/>
                </a:moveTo>
                <a:cubicBezTo>
                  <a:pt x="1332003" y="0"/>
                  <a:pt x="1778746" y="0"/>
                  <a:pt x="2226200" y="711"/>
                </a:cubicBezTo>
                <a:cubicBezTo>
                  <a:pt x="2662983" y="0"/>
                  <a:pt x="3099767" y="0"/>
                  <a:pt x="3536550" y="0"/>
                </a:cubicBezTo>
                <a:cubicBezTo>
                  <a:pt x="3614801" y="0"/>
                  <a:pt x="3653215" y="36992"/>
                  <a:pt x="3653215" y="114531"/>
                </a:cubicBezTo>
                <a:cubicBezTo>
                  <a:pt x="3653927" y="704971"/>
                  <a:pt x="3653927" y="1294700"/>
                  <a:pt x="3653927" y="1885852"/>
                </a:cubicBezTo>
                <a:cubicBezTo>
                  <a:pt x="3653927" y="1962681"/>
                  <a:pt x="3614090" y="2001806"/>
                  <a:pt x="3537262" y="2001806"/>
                </a:cubicBezTo>
                <a:cubicBezTo>
                  <a:pt x="3119685" y="2001806"/>
                  <a:pt x="2701397" y="2001806"/>
                  <a:pt x="2283821" y="2001806"/>
                </a:cubicBezTo>
                <a:cubicBezTo>
                  <a:pt x="1817160" y="2001806"/>
                  <a:pt x="1351210" y="2001806"/>
                  <a:pt x="884548" y="2001806"/>
                </a:cubicBezTo>
                <a:cubicBezTo>
                  <a:pt x="807722" y="2001806"/>
                  <a:pt x="767885" y="1962681"/>
                  <a:pt x="767885" y="1885852"/>
                </a:cubicBezTo>
                <a:cubicBezTo>
                  <a:pt x="767885" y="1295411"/>
                  <a:pt x="767885" y="704971"/>
                  <a:pt x="767885" y="114531"/>
                </a:cubicBezTo>
                <a:cubicBezTo>
                  <a:pt x="767885" y="36992"/>
                  <a:pt x="806299" y="0"/>
                  <a:pt x="884548" y="0"/>
                </a:cubicBezTo>
                <a:close/>
              </a:path>
            </a:pathLst>
          </a:custGeom>
          <a:solidFill>
            <a:schemeClr val="accent1"/>
          </a:solidFill>
          <a:ln w="9525" cap="flat">
            <a:noFill/>
            <a:prstDash val="solid"/>
            <a:miter/>
          </a:ln>
        </p:spPr>
        <p:txBody>
          <a:bodyPr rtlCol="0" anchor="ctr"/>
          <a:lstStyle/>
          <a:p>
            <a:endParaRPr lang="en-US"/>
          </a:p>
        </p:txBody>
      </p:sp>
      <p:grpSp>
        <p:nvGrpSpPr>
          <p:cNvPr id="20" name="Group 19">
            <a:extLst>
              <a:ext uri="{FF2B5EF4-FFF2-40B4-BE49-F238E27FC236}">
                <a16:creationId xmlns:a16="http://schemas.microsoft.com/office/drawing/2014/main" id="{F91972FA-0A99-4F23-8F8F-049BFDEFEC79}"/>
              </a:ext>
            </a:extLst>
          </p:cNvPr>
          <p:cNvGrpSpPr/>
          <p:nvPr/>
        </p:nvGrpSpPr>
        <p:grpSpPr>
          <a:xfrm>
            <a:off x="3817670" y="1455143"/>
            <a:ext cx="2913109" cy="2635137"/>
            <a:chOff x="3802112" y="1455143"/>
            <a:chExt cx="2913109" cy="2635137"/>
          </a:xfrm>
        </p:grpSpPr>
        <p:sp>
          <p:nvSpPr>
            <p:cNvPr id="9" name="Rectangle 8">
              <a:extLst>
                <a:ext uri="{FF2B5EF4-FFF2-40B4-BE49-F238E27FC236}">
                  <a16:creationId xmlns:a16="http://schemas.microsoft.com/office/drawing/2014/main" id="{32843B9C-5B56-4721-95D7-A1ACD9DA7E42}"/>
                </a:ext>
              </a:extLst>
            </p:cNvPr>
            <p:cNvSpPr/>
            <p:nvPr/>
          </p:nvSpPr>
          <p:spPr>
            <a:xfrm>
              <a:off x="4940413" y="2507810"/>
              <a:ext cx="536368" cy="536368"/>
            </a:xfrm>
            <a:prstGeom prst="rect">
              <a:avLst/>
            </a:prstGeom>
            <a:solidFill>
              <a:schemeClr val="accent1"/>
            </a:solidFill>
            <a:ln>
              <a:noFill/>
            </a:ln>
            <a:scene3d>
              <a:camera prst="obliqueTopRight"/>
              <a:lightRig rig="balanced" dir="t"/>
            </a:scene3d>
            <a:sp3d extrusionH="558800" prstMaterial="matte">
              <a:extrusionClr>
                <a:schemeClr val="accent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 name="Rectangle 1">
              <a:extLst>
                <a:ext uri="{FF2B5EF4-FFF2-40B4-BE49-F238E27FC236}">
                  <a16:creationId xmlns:a16="http://schemas.microsoft.com/office/drawing/2014/main" id="{AE315633-13AB-412C-BDD7-77EB85E49009}"/>
                </a:ext>
              </a:extLst>
            </p:cNvPr>
            <p:cNvSpPr>
              <a:spLocks noChangeAspect="1"/>
            </p:cNvSpPr>
            <p:nvPr/>
          </p:nvSpPr>
          <p:spPr>
            <a:xfrm>
              <a:off x="3802112" y="2414126"/>
              <a:ext cx="663741" cy="661280"/>
            </a:xfrm>
            <a:custGeom>
              <a:avLst/>
              <a:gdLst/>
              <a:ahLst/>
              <a:cxnLst/>
              <a:rect l="l" t="t" r="r" b="b"/>
              <a:pathLst>
                <a:path w="3960000" h="3945309">
                  <a:moveTo>
                    <a:pt x="466104" y="2636906"/>
                  </a:moveTo>
                  <a:lnTo>
                    <a:pt x="466104" y="2780922"/>
                  </a:lnTo>
                  <a:lnTo>
                    <a:pt x="2050104" y="2780922"/>
                  </a:lnTo>
                  <a:lnTo>
                    <a:pt x="2050104" y="2636906"/>
                  </a:lnTo>
                  <a:close/>
                  <a:moveTo>
                    <a:pt x="466104" y="2407894"/>
                  </a:moveTo>
                  <a:lnTo>
                    <a:pt x="466104" y="2551910"/>
                  </a:lnTo>
                  <a:lnTo>
                    <a:pt x="2050104" y="2551910"/>
                  </a:lnTo>
                  <a:lnTo>
                    <a:pt x="2050104" y="2407894"/>
                  </a:lnTo>
                  <a:close/>
                  <a:moveTo>
                    <a:pt x="466104" y="2178881"/>
                  </a:moveTo>
                  <a:lnTo>
                    <a:pt x="466104" y="2322897"/>
                  </a:lnTo>
                  <a:lnTo>
                    <a:pt x="2050104" y="2322897"/>
                  </a:lnTo>
                  <a:lnTo>
                    <a:pt x="2050104" y="2178881"/>
                  </a:lnTo>
                  <a:close/>
                  <a:moveTo>
                    <a:pt x="3358993" y="2178880"/>
                  </a:moveTo>
                  <a:cubicBezTo>
                    <a:pt x="3299346" y="2178880"/>
                    <a:pt x="3250993" y="2227233"/>
                    <a:pt x="3250993" y="2286880"/>
                  </a:cubicBezTo>
                  <a:cubicBezTo>
                    <a:pt x="3250993" y="2346527"/>
                    <a:pt x="3299346" y="2394880"/>
                    <a:pt x="3358993" y="2394880"/>
                  </a:cubicBezTo>
                  <a:cubicBezTo>
                    <a:pt x="3418640" y="2394880"/>
                    <a:pt x="3466993" y="2346527"/>
                    <a:pt x="3466993" y="2286880"/>
                  </a:cubicBezTo>
                  <a:cubicBezTo>
                    <a:pt x="3466993" y="2227233"/>
                    <a:pt x="3418640" y="2178880"/>
                    <a:pt x="3358993" y="2178880"/>
                  </a:cubicBezTo>
                  <a:close/>
                  <a:moveTo>
                    <a:pt x="2962949" y="2178880"/>
                  </a:moveTo>
                  <a:cubicBezTo>
                    <a:pt x="2903302" y="2178880"/>
                    <a:pt x="2854949" y="2227233"/>
                    <a:pt x="2854949" y="2286880"/>
                  </a:cubicBezTo>
                  <a:cubicBezTo>
                    <a:pt x="2854949" y="2346527"/>
                    <a:pt x="2903302" y="2394880"/>
                    <a:pt x="2962949" y="2394880"/>
                  </a:cubicBezTo>
                  <a:cubicBezTo>
                    <a:pt x="3022596" y="2394880"/>
                    <a:pt x="3070949" y="2346527"/>
                    <a:pt x="3070949" y="2286880"/>
                  </a:cubicBezTo>
                  <a:cubicBezTo>
                    <a:pt x="3070949" y="2227233"/>
                    <a:pt x="3022596" y="2178880"/>
                    <a:pt x="2962949" y="2178880"/>
                  </a:cubicBezTo>
                  <a:close/>
                  <a:moveTo>
                    <a:pt x="2566905" y="2178880"/>
                  </a:moveTo>
                  <a:cubicBezTo>
                    <a:pt x="2507258" y="2178880"/>
                    <a:pt x="2458905" y="2227233"/>
                    <a:pt x="2458905" y="2286880"/>
                  </a:cubicBezTo>
                  <a:cubicBezTo>
                    <a:pt x="2458905" y="2346527"/>
                    <a:pt x="2507258" y="2394880"/>
                    <a:pt x="2566905" y="2394880"/>
                  </a:cubicBezTo>
                  <a:cubicBezTo>
                    <a:pt x="2626552" y="2394880"/>
                    <a:pt x="2674905" y="2346527"/>
                    <a:pt x="2674905" y="2286880"/>
                  </a:cubicBezTo>
                  <a:cubicBezTo>
                    <a:pt x="2674905" y="2227233"/>
                    <a:pt x="2626552" y="2178880"/>
                    <a:pt x="2566905" y="2178880"/>
                  </a:cubicBezTo>
                  <a:close/>
                  <a:moveTo>
                    <a:pt x="154649" y="2155901"/>
                  </a:moveTo>
                  <a:lnTo>
                    <a:pt x="154649" y="2803901"/>
                  </a:lnTo>
                  <a:lnTo>
                    <a:pt x="298665" y="2803901"/>
                  </a:lnTo>
                  <a:lnTo>
                    <a:pt x="298665" y="2155901"/>
                  </a:lnTo>
                  <a:close/>
                  <a:moveTo>
                    <a:pt x="3645310" y="2153519"/>
                  </a:moveTo>
                  <a:lnTo>
                    <a:pt x="3645310" y="2801519"/>
                  </a:lnTo>
                  <a:lnTo>
                    <a:pt x="3789326" y="2801519"/>
                  </a:lnTo>
                  <a:lnTo>
                    <a:pt x="3789326" y="2153519"/>
                  </a:lnTo>
                  <a:close/>
                  <a:moveTo>
                    <a:pt x="0" y="2032992"/>
                  </a:moveTo>
                  <a:lnTo>
                    <a:pt x="3960000" y="2032992"/>
                  </a:lnTo>
                  <a:lnTo>
                    <a:pt x="3960000" y="2897088"/>
                  </a:lnTo>
                  <a:lnTo>
                    <a:pt x="2124016" y="2897088"/>
                  </a:lnTo>
                  <a:lnTo>
                    <a:pt x="2124016" y="3513261"/>
                  </a:lnTo>
                  <a:lnTo>
                    <a:pt x="2268032" y="3513261"/>
                  </a:lnTo>
                  <a:cubicBezTo>
                    <a:pt x="2331437" y="3513261"/>
                    <a:pt x="2388462" y="3540577"/>
                    <a:pt x="2426674" y="3585269"/>
                  </a:cubicBezTo>
                  <a:lnTo>
                    <a:pt x="3960000" y="3585269"/>
                  </a:lnTo>
                  <a:lnTo>
                    <a:pt x="3960000" y="3873301"/>
                  </a:lnTo>
                  <a:lnTo>
                    <a:pt x="2426674" y="3873301"/>
                  </a:lnTo>
                  <a:cubicBezTo>
                    <a:pt x="2388462" y="3917993"/>
                    <a:pt x="2331437" y="3945309"/>
                    <a:pt x="2268032" y="3945309"/>
                  </a:cubicBezTo>
                  <a:lnTo>
                    <a:pt x="1691968" y="3945309"/>
                  </a:lnTo>
                  <a:cubicBezTo>
                    <a:pt x="1628563" y="3945309"/>
                    <a:pt x="1571538" y="3917993"/>
                    <a:pt x="1533326" y="3873301"/>
                  </a:cubicBezTo>
                  <a:lnTo>
                    <a:pt x="0" y="3873301"/>
                  </a:lnTo>
                  <a:lnTo>
                    <a:pt x="0" y="3585269"/>
                  </a:lnTo>
                  <a:lnTo>
                    <a:pt x="1533326" y="3585269"/>
                  </a:lnTo>
                  <a:cubicBezTo>
                    <a:pt x="1571538" y="3540577"/>
                    <a:pt x="1628563" y="3513261"/>
                    <a:pt x="1691968" y="3513261"/>
                  </a:cubicBezTo>
                  <a:lnTo>
                    <a:pt x="1835984" y="3513261"/>
                  </a:lnTo>
                  <a:lnTo>
                    <a:pt x="1835984" y="2897088"/>
                  </a:lnTo>
                  <a:lnTo>
                    <a:pt x="0" y="2897088"/>
                  </a:lnTo>
                  <a:close/>
                  <a:moveTo>
                    <a:pt x="466104" y="1620410"/>
                  </a:moveTo>
                  <a:lnTo>
                    <a:pt x="466104" y="1764426"/>
                  </a:lnTo>
                  <a:lnTo>
                    <a:pt x="2050104" y="1764426"/>
                  </a:lnTo>
                  <a:lnTo>
                    <a:pt x="2050104" y="1620410"/>
                  </a:lnTo>
                  <a:close/>
                  <a:moveTo>
                    <a:pt x="466104" y="1391398"/>
                  </a:moveTo>
                  <a:lnTo>
                    <a:pt x="466104" y="1535414"/>
                  </a:lnTo>
                  <a:lnTo>
                    <a:pt x="2050104" y="1535414"/>
                  </a:lnTo>
                  <a:lnTo>
                    <a:pt x="2050104" y="1391398"/>
                  </a:lnTo>
                  <a:close/>
                  <a:moveTo>
                    <a:pt x="466104" y="1162385"/>
                  </a:moveTo>
                  <a:lnTo>
                    <a:pt x="466104" y="1306401"/>
                  </a:lnTo>
                  <a:lnTo>
                    <a:pt x="2050104" y="1306401"/>
                  </a:lnTo>
                  <a:lnTo>
                    <a:pt x="2050104" y="1162385"/>
                  </a:lnTo>
                  <a:close/>
                  <a:moveTo>
                    <a:pt x="3358993" y="1162384"/>
                  </a:moveTo>
                  <a:cubicBezTo>
                    <a:pt x="3299346" y="1162384"/>
                    <a:pt x="3250993" y="1210737"/>
                    <a:pt x="3250993" y="1270384"/>
                  </a:cubicBezTo>
                  <a:cubicBezTo>
                    <a:pt x="3250993" y="1330031"/>
                    <a:pt x="3299346" y="1378384"/>
                    <a:pt x="3358993" y="1378384"/>
                  </a:cubicBezTo>
                  <a:cubicBezTo>
                    <a:pt x="3418640" y="1378384"/>
                    <a:pt x="3466993" y="1330031"/>
                    <a:pt x="3466993" y="1270384"/>
                  </a:cubicBezTo>
                  <a:cubicBezTo>
                    <a:pt x="3466993" y="1210737"/>
                    <a:pt x="3418640" y="1162384"/>
                    <a:pt x="3358993" y="1162384"/>
                  </a:cubicBezTo>
                  <a:close/>
                  <a:moveTo>
                    <a:pt x="2962949" y="1162384"/>
                  </a:moveTo>
                  <a:cubicBezTo>
                    <a:pt x="2903302" y="1162384"/>
                    <a:pt x="2854949" y="1210737"/>
                    <a:pt x="2854949" y="1270384"/>
                  </a:cubicBezTo>
                  <a:cubicBezTo>
                    <a:pt x="2854949" y="1330031"/>
                    <a:pt x="2903302" y="1378384"/>
                    <a:pt x="2962949" y="1378384"/>
                  </a:cubicBezTo>
                  <a:cubicBezTo>
                    <a:pt x="3022596" y="1378384"/>
                    <a:pt x="3070949" y="1330031"/>
                    <a:pt x="3070949" y="1270384"/>
                  </a:cubicBezTo>
                  <a:cubicBezTo>
                    <a:pt x="3070949" y="1210737"/>
                    <a:pt x="3022596" y="1162384"/>
                    <a:pt x="2962949" y="1162384"/>
                  </a:cubicBezTo>
                  <a:close/>
                  <a:moveTo>
                    <a:pt x="2566905" y="1162384"/>
                  </a:moveTo>
                  <a:cubicBezTo>
                    <a:pt x="2507258" y="1162384"/>
                    <a:pt x="2458905" y="1210737"/>
                    <a:pt x="2458905" y="1270384"/>
                  </a:cubicBezTo>
                  <a:cubicBezTo>
                    <a:pt x="2458905" y="1330031"/>
                    <a:pt x="2507258" y="1378384"/>
                    <a:pt x="2566905" y="1378384"/>
                  </a:cubicBezTo>
                  <a:cubicBezTo>
                    <a:pt x="2626552" y="1378384"/>
                    <a:pt x="2674905" y="1330031"/>
                    <a:pt x="2674905" y="1270384"/>
                  </a:cubicBezTo>
                  <a:cubicBezTo>
                    <a:pt x="2674905" y="1210737"/>
                    <a:pt x="2626552" y="1162384"/>
                    <a:pt x="2566905" y="1162384"/>
                  </a:cubicBezTo>
                  <a:close/>
                  <a:moveTo>
                    <a:pt x="154649" y="1139405"/>
                  </a:moveTo>
                  <a:lnTo>
                    <a:pt x="154649" y="1787405"/>
                  </a:lnTo>
                  <a:lnTo>
                    <a:pt x="298665" y="1787405"/>
                  </a:lnTo>
                  <a:lnTo>
                    <a:pt x="298665" y="1139405"/>
                  </a:lnTo>
                  <a:close/>
                  <a:moveTo>
                    <a:pt x="3645310" y="1137023"/>
                  </a:moveTo>
                  <a:lnTo>
                    <a:pt x="3645310" y="1785023"/>
                  </a:lnTo>
                  <a:lnTo>
                    <a:pt x="3789326" y="1785023"/>
                  </a:lnTo>
                  <a:lnTo>
                    <a:pt x="3789326" y="1137023"/>
                  </a:lnTo>
                  <a:close/>
                  <a:moveTo>
                    <a:pt x="0" y="1016496"/>
                  </a:moveTo>
                  <a:lnTo>
                    <a:pt x="3960000" y="1016496"/>
                  </a:lnTo>
                  <a:lnTo>
                    <a:pt x="3960000" y="1880592"/>
                  </a:lnTo>
                  <a:lnTo>
                    <a:pt x="0" y="1880592"/>
                  </a:lnTo>
                  <a:close/>
                  <a:moveTo>
                    <a:pt x="466104" y="603914"/>
                  </a:moveTo>
                  <a:lnTo>
                    <a:pt x="466104" y="747930"/>
                  </a:lnTo>
                  <a:lnTo>
                    <a:pt x="2050104" y="747930"/>
                  </a:lnTo>
                  <a:lnTo>
                    <a:pt x="2050104" y="603914"/>
                  </a:lnTo>
                  <a:close/>
                  <a:moveTo>
                    <a:pt x="466104" y="374902"/>
                  </a:moveTo>
                  <a:lnTo>
                    <a:pt x="466104" y="518918"/>
                  </a:lnTo>
                  <a:lnTo>
                    <a:pt x="2050104" y="518918"/>
                  </a:lnTo>
                  <a:lnTo>
                    <a:pt x="2050104" y="374902"/>
                  </a:lnTo>
                  <a:close/>
                  <a:moveTo>
                    <a:pt x="466104" y="145889"/>
                  </a:moveTo>
                  <a:lnTo>
                    <a:pt x="466104" y="289905"/>
                  </a:lnTo>
                  <a:lnTo>
                    <a:pt x="2050104" y="289905"/>
                  </a:lnTo>
                  <a:lnTo>
                    <a:pt x="2050104" y="145889"/>
                  </a:lnTo>
                  <a:close/>
                  <a:moveTo>
                    <a:pt x="3358993" y="145888"/>
                  </a:moveTo>
                  <a:cubicBezTo>
                    <a:pt x="3299346" y="145888"/>
                    <a:pt x="3250993" y="194241"/>
                    <a:pt x="3250993" y="253888"/>
                  </a:cubicBezTo>
                  <a:cubicBezTo>
                    <a:pt x="3250993" y="313535"/>
                    <a:pt x="3299346" y="361888"/>
                    <a:pt x="3358993" y="361888"/>
                  </a:cubicBezTo>
                  <a:cubicBezTo>
                    <a:pt x="3418640" y="361888"/>
                    <a:pt x="3466993" y="313535"/>
                    <a:pt x="3466993" y="253888"/>
                  </a:cubicBezTo>
                  <a:cubicBezTo>
                    <a:pt x="3466993" y="194241"/>
                    <a:pt x="3418640" y="145888"/>
                    <a:pt x="3358993" y="145888"/>
                  </a:cubicBezTo>
                  <a:close/>
                  <a:moveTo>
                    <a:pt x="2962949" y="145888"/>
                  </a:moveTo>
                  <a:cubicBezTo>
                    <a:pt x="2903302" y="145888"/>
                    <a:pt x="2854949" y="194241"/>
                    <a:pt x="2854949" y="253888"/>
                  </a:cubicBezTo>
                  <a:cubicBezTo>
                    <a:pt x="2854949" y="313535"/>
                    <a:pt x="2903302" y="361888"/>
                    <a:pt x="2962949" y="361888"/>
                  </a:cubicBezTo>
                  <a:cubicBezTo>
                    <a:pt x="3022596" y="361888"/>
                    <a:pt x="3070949" y="313535"/>
                    <a:pt x="3070949" y="253888"/>
                  </a:cubicBezTo>
                  <a:cubicBezTo>
                    <a:pt x="3070949" y="194241"/>
                    <a:pt x="3022596" y="145888"/>
                    <a:pt x="2962949" y="145888"/>
                  </a:cubicBezTo>
                  <a:close/>
                  <a:moveTo>
                    <a:pt x="2566905" y="145888"/>
                  </a:moveTo>
                  <a:cubicBezTo>
                    <a:pt x="2507258" y="145888"/>
                    <a:pt x="2458905" y="194241"/>
                    <a:pt x="2458905" y="253888"/>
                  </a:cubicBezTo>
                  <a:cubicBezTo>
                    <a:pt x="2458905" y="313535"/>
                    <a:pt x="2507258" y="361888"/>
                    <a:pt x="2566905" y="361888"/>
                  </a:cubicBezTo>
                  <a:cubicBezTo>
                    <a:pt x="2626552" y="361888"/>
                    <a:pt x="2674905" y="313535"/>
                    <a:pt x="2674905" y="253888"/>
                  </a:cubicBezTo>
                  <a:cubicBezTo>
                    <a:pt x="2674905" y="194241"/>
                    <a:pt x="2626552" y="145888"/>
                    <a:pt x="2566905" y="145888"/>
                  </a:cubicBezTo>
                  <a:close/>
                  <a:moveTo>
                    <a:pt x="154649" y="122909"/>
                  </a:moveTo>
                  <a:lnTo>
                    <a:pt x="154649" y="770909"/>
                  </a:lnTo>
                  <a:lnTo>
                    <a:pt x="298665" y="770909"/>
                  </a:lnTo>
                  <a:lnTo>
                    <a:pt x="298665" y="122909"/>
                  </a:lnTo>
                  <a:close/>
                  <a:moveTo>
                    <a:pt x="3645310" y="120527"/>
                  </a:moveTo>
                  <a:lnTo>
                    <a:pt x="3645310" y="768527"/>
                  </a:lnTo>
                  <a:lnTo>
                    <a:pt x="3789326" y="768527"/>
                  </a:lnTo>
                  <a:lnTo>
                    <a:pt x="3789326" y="120527"/>
                  </a:lnTo>
                  <a:close/>
                  <a:moveTo>
                    <a:pt x="0" y="0"/>
                  </a:moveTo>
                  <a:lnTo>
                    <a:pt x="3960000" y="0"/>
                  </a:lnTo>
                  <a:lnTo>
                    <a:pt x="3960000" y="864096"/>
                  </a:lnTo>
                  <a:lnTo>
                    <a:pt x="0" y="864096"/>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1" name="Rectangle 1">
              <a:extLst>
                <a:ext uri="{FF2B5EF4-FFF2-40B4-BE49-F238E27FC236}">
                  <a16:creationId xmlns:a16="http://schemas.microsoft.com/office/drawing/2014/main" id="{72B87244-29F3-493F-8C30-86401E5B77FC}"/>
                </a:ext>
              </a:extLst>
            </p:cNvPr>
            <p:cNvSpPr>
              <a:spLocks noChangeAspect="1"/>
            </p:cNvSpPr>
            <p:nvPr/>
          </p:nvSpPr>
          <p:spPr>
            <a:xfrm>
              <a:off x="4926796" y="1455143"/>
              <a:ext cx="663741" cy="661280"/>
            </a:xfrm>
            <a:custGeom>
              <a:avLst/>
              <a:gdLst/>
              <a:ahLst/>
              <a:cxnLst/>
              <a:rect l="l" t="t" r="r" b="b"/>
              <a:pathLst>
                <a:path w="3960000" h="3945309">
                  <a:moveTo>
                    <a:pt x="466104" y="2636906"/>
                  </a:moveTo>
                  <a:lnTo>
                    <a:pt x="466104" y="2780922"/>
                  </a:lnTo>
                  <a:lnTo>
                    <a:pt x="2050104" y="2780922"/>
                  </a:lnTo>
                  <a:lnTo>
                    <a:pt x="2050104" y="2636906"/>
                  </a:lnTo>
                  <a:close/>
                  <a:moveTo>
                    <a:pt x="466104" y="2407894"/>
                  </a:moveTo>
                  <a:lnTo>
                    <a:pt x="466104" y="2551910"/>
                  </a:lnTo>
                  <a:lnTo>
                    <a:pt x="2050104" y="2551910"/>
                  </a:lnTo>
                  <a:lnTo>
                    <a:pt x="2050104" y="2407894"/>
                  </a:lnTo>
                  <a:close/>
                  <a:moveTo>
                    <a:pt x="466104" y="2178881"/>
                  </a:moveTo>
                  <a:lnTo>
                    <a:pt x="466104" y="2322897"/>
                  </a:lnTo>
                  <a:lnTo>
                    <a:pt x="2050104" y="2322897"/>
                  </a:lnTo>
                  <a:lnTo>
                    <a:pt x="2050104" y="2178881"/>
                  </a:lnTo>
                  <a:close/>
                  <a:moveTo>
                    <a:pt x="3358993" y="2178880"/>
                  </a:moveTo>
                  <a:cubicBezTo>
                    <a:pt x="3299346" y="2178880"/>
                    <a:pt x="3250993" y="2227233"/>
                    <a:pt x="3250993" y="2286880"/>
                  </a:cubicBezTo>
                  <a:cubicBezTo>
                    <a:pt x="3250993" y="2346527"/>
                    <a:pt x="3299346" y="2394880"/>
                    <a:pt x="3358993" y="2394880"/>
                  </a:cubicBezTo>
                  <a:cubicBezTo>
                    <a:pt x="3418640" y="2394880"/>
                    <a:pt x="3466993" y="2346527"/>
                    <a:pt x="3466993" y="2286880"/>
                  </a:cubicBezTo>
                  <a:cubicBezTo>
                    <a:pt x="3466993" y="2227233"/>
                    <a:pt x="3418640" y="2178880"/>
                    <a:pt x="3358993" y="2178880"/>
                  </a:cubicBezTo>
                  <a:close/>
                  <a:moveTo>
                    <a:pt x="2962949" y="2178880"/>
                  </a:moveTo>
                  <a:cubicBezTo>
                    <a:pt x="2903302" y="2178880"/>
                    <a:pt x="2854949" y="2227233"/>
                    <a:pt x="2854949" y="2286880"/>
                  </a:cubicBezTo>
                  <a:cubicBezTo>
                    <a:pt x="2854949" y="2346527"/>
                    <a:pt x="2903302" y="2394880"/>
                    <a:pt x="2962949" y="2394880"/>
                  </a:cubicBezTo>
                  <a:cubicBezTo>
                    <a:pt x="3022596" y="2394880"/>
                    <a:pt x="3070949" y="2346527"/>
                    <a:pt x="3070949" y="2286880"/>
                  </a:cubicBezTo>
                  <a:cubicBezTo>
                    <a:pt x="3070949" y="2227233"/>
                    <a:pt x="3022596" y="2178880"/>
                    <a:pt x="2962949" y="2178880"/>
                  </a:cubicBezTo>
                  <a:close/>
                  <a:moveTo>
                    <a:pt x="2566905" y="2178880"/>
                  </a:moveTo>
                  <a:cubicBezTo>
                    <a:pt x="2507258" y="2178880"/>
                    <a:pt x="2458905" y="2227233"/>
                    <a:pt x="2458905" y="2286880"/>
                  </a:cubicBezTo>
                  <a:cubicBezTo>
                    <a:pt x="2458905" y="2346527"/>
                    <a:pt x="2507258" y="2394880"/>
                    <a:pt x="2566905" y="2394880"/>
                  </a:cubicBezTo>
                  <a:cubicBezTo>
                    <a:pt x="2626552" y="2394880"/>
                    <a:pt x="2674905" y="2346527"/>
                    <a:pt x="2674905" y="2286880"/>
                  </a:cubicBezTo>
                  <a:cubicBezTo>
                    <a:pt x="2674905" y="2227233"/>
                    <a:pt x="2626552" y="2178880"/>
                    <a:pt x="2566905" y="2178880"/>
                  </a:cubicBezTo>
                  <a:close/>
                  <a:moveTo>
                    <a:pt x="154649" y="2155901"/>
                  </a:moveTo>
                  <a:lnTo>
                    <a:pt x="154649" y="2803901"/>
                  </a:lnTo>
                  <a:lnTo>
                    <a:pt x="298665" y="2803901"/>
                  </a:lnTo>
                  <a:lnTo>
                    <a:pt x="298665" y="2155901"/>
                  </a:lnTo>
                  <a:close/>
                  <a:moveTo>
                    <a:pt x="3645310" y="2153519"/>
                  </a:moveTo>
                  <a:lnTo>
                    <a:pt x="3645310" y="2801519"/>
                  </a:lnTo>
                  <a:lnTo>
                    <a:pt x="3789326" y="2801519"/>
                  </a:lnTo>
                  <a:lnTo>
                    <a:pt x="3789326" y="2153519"/>
                  </a:lnTo>
                  <a:close/>
                  <a:moveTo>
                    <a:pt x="0" y="2032992"/>
                  </a:moveTo>
                  <a:lnTo>
                    <a:pt x="3960000" y="2032992"/>
                  </a:lnTo>
                  <a:lnTo>
                    <a:pt x="3960000" y="2897088"/>
                  </a:lnTo>
                  <a:lnTo>
                    <a:pt x="2124016" y="2897088"/>
                  </a:lnTo>
                  <a:lnTo>
                    <a:pt x="2124016" y="3513261"/>
                  </a:lnTo>
                  <a:lnTo>
                    <a:pt x="2268032" y="3513261"/>
                  </a:lnTo>
                  <a:cubicBezTo>
                    <a:pt x="2331437" y="3513261"/>
                    <a:pt x="2388462" y="3540577"/>
                    <a:pt x="2426674" y="3585269"/>
                  </a:cubicBezTo>
                  <a:lnTo>
                    <a:pt x="3960000" y="3585269"/>
                  </a:lnTo>
                  <a:lnTo>
                    <a:pt x="3960000" y="3873301"/>
                  </a:lnTo>
                  <a:lnTo>
                    <a:pt x="2426674" y="3873301"/>
                  </a:lnTo>
                  <a:cubicBezTo>
                    <a:pt x="2388462" y="3917993"/>
                    <a:pt x="2331437" y="3945309"/>
                    <a:pt x="2268032" y="3945309"/>
                  </a:cubicBezTo>
                  <a:lnTo>
                    <a:pt x="1691968" y="3945309"/>
                  </a:lnTo>
                  <a:cubicBezTo>
                    <a:pt x="1628563" y="3945309"/>
                    <a:pt x="1571538" y="3917993"/>
                    <a:pt x="1533326" y="3873301"/>
                  </a:cubicBezTo>
                  <a:lnTo>
                    <a:pt x="0" y="3873301"/>
                  </a:lnTo>
                  <a:lnTo>
                    <a:pt x="0" y="3585269"/>
                  </a:lnTo>
                  <a:lnTo>
                    <a:pt x="1533326" y="3585269"/>
                  </a:lnTo>
                  <a:cubicBezTo>
                    <a:pt x="1571538" y="3540577"/>
                    <a:pt x="1628563" y="3513261"/>
                    <a:pt x="1691968" y="3513261"/>
                  </a:cubicBezTo>
                  <a:lnTo>
                    <a:pt x="1835984" y="3513261"/>
                  </a:lnTo>
                  <a:lnTo>
                    <a:pt x="1835984" y="2897088"/>
                  </a:lnTo>
                  <a:lnTo>
                    <a:pt x="0" y="2897088"/>
                  </a:lnTo>
                  <a:close/>
                  <a:moveTo>
                    <a:pt x="466104" y="1620410"/>
                  </a:moveTo>
                  <a:lnTo>
                    <a:pt x="466104" y="1764426"/>
                  </a:lnTo>
                  <a:lnTo>
                    <a:pt x="2050104" y="1764426"/>
                  </a:lnTo>
                  <a:lnTo>
                    <a:pt x="2050104" y="1620410"/>
                  </a:lnTo>
                  <a:close/>
                  <a:moveTo>
                    <a:pt x="466104" y="1391398"/>
                  </a:moveTo>
                  <a:lnTo>
                    <a:pt x="466104" y="1535414"/>
                  </a:lnTo>
                  <a:lnTo>
                    <a:pt x="2050104" y="1535414"/>
                  </a:lnTo>
                  <a:lnTo>
                    <a:pt x="2050104" y="1391398"/>
                  </a:lnTo>
                  <a:close/>
                  <a:moveTo>
                    <a:pt x="466104" y="1162385"/>
                  </a:moveTo>
                  <a:lnTo>
                    <a:pt x="466104" y="1306401"/>
                  </a:lnTo>
                  <a:lnTo>
                    <a:pt x="2050104" y="1306401"/>
                  </a:lnTo>
                  <a:lnTo>
                    <a:pt x="2050104" y="1162385"/>
                  </a:lnTo>
                  <a:close/>
                  <a:moveTo>
                    <a:pt x="3358993" y="1162384"/>
                  </a:moveTo>
                  <a:cubicBezTo>
                    <a:pt x="3299346" y="1162384"/>
                    <a:pt x="3250993" y="1210737"/>
                    <a:pt x="3250993" y="1270384"/>
                  </a:cubicBezTo>
                  <a:cubicBezTo>
                    <a:pt x="3250993" y="1330031"/>
                    <a:pt x="3299346" y="1378384"/>
                    <a:pt x="3358993" y="1378384"/>
                  </a:cubicBezTo>
                  <a:cubicBezTo>
                    <a:pt x="3418640" y="1378384"/>
                    <a:pt x="3466993" y="1330031"/>
                    <a:pt x="3466993" y="1270384"/>
                  </a:cubicBezTo>
                  <a:cubicBezTo>
                    <a:pt x="3466993" y="1210737"/>
                    <a:pt x="3418640" y="1162384"/>
                    <a:pt x="3358993" y="1162384"/>
                  </a:cubicBezTo>
                  <a:close/>
                  <a:moveTo>
                    <a:pt x="2962949" y="1162384"/>
                  </a:moveTo>
                  <a:cubicBezTo>
                    <a:pt x="2903302" y="1162384"/>
                    <a:pt x="2854949" y="1210737"/>
                    <a:pt x="2854949" y="1270384"/>
                  </a:cubicBezTo>
                  <a:cubicBezTo>
                    <a:pt x="2854949" y="1330031"/>
                    <a:pt x="2903302" y="1378384"/>
                    <a:pt x="2962949" y="1378384"/>
                  </a:cubicBezTo>
                  <a:cubicBezTo>
                    <a:pt x="3022596" y="1378384"/>
                    <a:pt x="3070949" y="1330031"/>
                    <a:pt x="3070949" y="1270384"/>
                  </a:cubicBezTo>
                  <a:cubicBezTo>
                    <a:pt x="3070949" y="1210737"/>
                    <a:pt x="3022596" y="1162384"/>
                    <a:pt x="2962949" y="1162384"/>
                  </a:cubicBezTo>
                  <a:close/>
                  <a:moveTo>
                    <a:pt x="2566905" y="1162384"/>
                  </a:moveTo>
                  <a:cubicBezTo>
                    <a:pt x="2507258" y="1162384"/>
                    <a:pt x="2458905" y="1210737"/>
                    <a:pt x="2458905" y="1270384"/>
                  </a:cubicBezTo>
                  <a:cubicBezTo>
                    <a:pt x="2458905" y="1330031"/>
                    <a:pt x="2507258" y="1378384"/>
                    <a:pt x="2566905" y="1378384"/>
                  </a:cubicBezTo>
                  <a:cubicBezTo>
                    <a:pt x="2626552" y="1378384"/>
                    <a:pt x="2674905" y="1330031"/>
                    <a:pt x="2674905" y="1270384"/>
                  </a:cubicBezTo>
                  <a:cubicBezTo>
                    <a:pt x="2674905" y="1210737"/>
                    <a:pt x="2626552" y="1162384"/>
                    <a:pt x="2566905" y="1162384"/>
                  </a:cubicBezTo>
                  <a:close/>
                  <a:moveTo>
                    <a:pt x="154649" y="1139405"/>
                  </a:moveTo>
                  <a:lnTo>
                    <a:pt x="154649" y="1787405"/>
                  </a:lnTo>
                  <a:lnTo>
                    <a:pt x="298665" y="1787405"/>
                  </a:lnTo>
                  <a:lnTo>
                    <a:pt x="298665" y="1139405"/>
                  </a:lnTo>
                  <a:close/>
                  <a:moveTo>
                    <a:pt x="3645310" y="1137023"/>
                  </a:moveTo>
                  <a:lnTo>
                    <a:pt x="3645310" y="1785023"/>
                  </a:lnTo>
                  <a:lnTo>
                    <a:pt x="3789326" y="1785023"/>
                  </a:lnTo>
                  <a:lnTo>
                    <a:pt x="3789326" y="1137023"/>
                  </a:lnTo>
                  <a:close/>
                  <a:moveTo>
                    <a:pt x="0" y="1016496"/>
                  </a:moveTo>
                  <a:lnTo>
                    <a:pt x="3960000" y="1016496"/>
                  </a:lnTo>
                  <a:lnTo>
                    <a:pt x="3960000" y="1880592"/>
                  </a:lnTo>
                  <a:lnTo>
                    <a:pt x="0" y="1880592"/>
                  </a:lnTo>
                  <a:close/>
                  <a:moveTo>
                    <a:pt x="466104" y="603914"/>
                  </a:moveTo>
                  <a:lnTo>
                    <a:pt x="466104" y="747930"/>
                  </a:lnTo>
                  <a:lnTo>
                    <a:pt x="2050104" y="747930"/>
                  </a:lnTo>
                  <a:lnTo>
                    <a:pt x="2050104" y="603914"/>
                  </a:lnTo>
                  <a:close/>
                  <a:moveTo>
                    <a:pt x="466104" y="374902"/>
                  </a:moveTo>
                  <a:lnTo>
                    <a:pt x="466104" y="518918"/>
                  </a:lnTo>
                  <a:lnTo>
                    <a:pt x="2050104" y="518918"/>
                  </a:lnTo>
                  <a:lnTo>
                    <a:pt x="2050104" y="374902"/>
                  </a:lnTo>
                  <a:close/>
                  <a:moveTo>
                    <a:pt x="466104" y="145889"/>
                  </a:moveTo>
                  <a:lnTo>
                    <a:pt x="466104" y="289905"/>
                  </a:lnTo>
                  <a:lnTo>
                    <a:pt x="2050104" y="289905"/>
                  </a:lnTo>
                  <a:lnTo>
                    <a:pt x="2050104" y="145889"/>
                  </a:lnTo>
                  <a:close/>
                  <a:moveTo>
                    <a:pt x="3358993" y="145888"/>
                  </a:moveTo>
                  <a:cubicBezTo>
                    <a:pt x="3299346" y="145888"/>
                    <a:pt x="3250993" y="194241"/>
                    <a:pt x="3250993" y="253888"/>
                  </a:cubicBezTo>
                  <a:cubicBezTo>
                    <a:pt x="3250993" y="313535"/>
                    <a:pt x="3299346" y="361888"/>
                    <a:pt x="3358993" y="361888"/>
                  </a:cubicBezTo>
                  <a:cubicBezTo>
                    <a:pt x="3418640" y="361888"/>
                    <a:pt x="3466993" y="313535"/>
                    <a:pt x="3466993" y="253888"/>
                  </a:cubicBezTo>
                  <a:cubicBezTo>
                    <a:pt x="3466993" y="194241"/>
                    <a:pt x="3418640" y="145888"/>
                    <a:pt x="3358993" y="145888"/>
                  </a:cubicBezTo>
                  <a:close/>
                  <a:moveTo>
                    <a:pt x="2962949" y="145888"/>
                  </a:moveTo>
                  <a:cubicBezTo>
                    <a:pt x="2903302" y="145888"/>
                    <a:pt x="2854949" y="194241"/>
                    <a:pt x="2854949" y="253888"/>
                  </a:cubicBezTo>
                  <a:cubicBezTo>
                    <a:pt x="2854949" y="313535"/>
                    <a:pt x="2903302" y="361888"/>
                    <a:pt x="2962949" y="361888"/>
                  </a:cubicBezTo>
                  <a:cubicBezTo>
                    <a:pt x="3022596" y="361888"/>
                    <a:pt x="3070949" y="313535"/>
                    <a:pt x="3070949" y="253888"/>
                  </a:cubicBezTo>
                  <a:cubicBezTo>
                    <a:pt x="3070949" y="194241"/>
                    <a:pt x="3022596" y="145888"/>
                    <a:pt x="2962949" y="145888"/>
                  </a:cubicBezTo>
                  <a:close/>
                  <a:moveTo>
                    <a:pt x="2566905" y="145888"/>
                  </a:moveTo>
                  <a:cubicBezTo>
                    <a:pt x="2507258" y="145888"/>
                    <a:pt x="2458905" y="194241"/>
                    <a:pt x="2458905" y="253888"/>
                  </a:cubicBezTo>
                  <a:cubicBezTo>
                    <a:pt x="2458905" y="313535"/>
                    <a:pt x="2507258" y="361888"/>
                    <a:pt x="2566905" y="361888"/>
                  </a:cubicBezTo>
                  <a:cubicBezTo>
                    <a:pt x="2626552" y="361888"/>
                    <a:pt x="2674905" y="313535"/>
                    <a:pt x="2674905" y="253888"/>
                  </a:cubicBezTo>
                  <a:cubicBezTo>
                    <a:pt x="2674905" y="194241"/>
                    <a:pt x="2626552" y="145888"/>
                    <a:pt x="2566905" y="145888"/>
                  </a:cubicBezTo>
                  <a:close/>
                  <a:moveTo>
                    <a:pt x="154649" y="122909"/>
                  </a:moveTo>
                  <a:lnTo>
                    <a:pt x="154649" y="770909"/>
                  </a:lnTo>
                  <a:lnTo>
                    <a:pt x="298665" y="770909"/>
                  </a:lnTo>
                  <a:lnTo>
                    <a:pt x="298665" y="122909"/>
                  </a:lnTo>
                  <a:close/>
                  <a:moveTo>
                    <a:pt x="3645310" y="120527"/>
                  </a:moveTo>
                  <a:lnTo>
                    <a:pt x="3645310" y="768527"/>
                  </a:lnTo>
                  <a:lnTo>
                    <a:pt x="3789326" y="768527"/>
                  </a:lnTo>
                  <a:lnTo>
                    <a:pt x="3789326" y="120527"/>
                  </a:lnTo>
                  <a:close/>
                  <a:moveTo>
                    <a:pt x="0" y="0"/>
                  </a:moveTo>
                  <a:lnTo>
                    <a:pt x="3960000" y="0"/>
                  </a:lnTo>
                  <a:lnTo>
                    <a:pt x="3960000" y="864096"/>
                  </a:lnTo>
                  <a:lnTo>
                    <a:pt x="0" y="864096"/>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2" name="Rectangle 1">
              <a:extLst>
                <a:ext uri="{FF2B5EF4-FFF2-40B4-BE49-F238E27FC236}">
                  <a16:creationId xmlns:a16="http://schemas.microsoft.com/office/drawing/2014/main" id="{E0AEC1FB-762B-48E1-85D1-F91586AE6A94}"/>
                </a:ext>
              </a:extLst>
            </p:cNvPr>
            <p:cNvSpPr>
              <a:spLocks noChangeAspect="1"/>
            </p:cNvSpPr>
            <p:nvPr/>
          </p:nvSpPr>
          <p:spPr>
            <a:xfrm>
              <a:off x="6051480" y="2414126"/>
              <a:ext cx="663741" cy="661280"/>
            </a:xfrm>
            <a:custGeom>
              <a:avLst/>
              <a:gdLst/>
              <a:ahLst/>
              <a:cxnLst/>
              <a:rect l="l" t="t" r="r" b="b"/>
              <a:pathLst>
                <a:path w="3960000" h="3945309">
                  <a:moveTo>
                    <a:pt x="466104" y="2636906"/>
                  </a:moveTo>
                  <a:lnTo>
                    <a:pt x="466104" y="2780922"/>
                  </a:lnTo>
                  <a:lnTo>
                    <a:pt x="2050104" y="2780922"/>
                  </a:lnTo>
                  <a:lnTo>
                    <a:pt x="2050104" y="2636906"/>
                  </a:lnTo>
                  <a:close/>
                  <a:moveTo>
                    <a:pt x="466104" y="2407894"/>
                  </a:moveTo>
                  <a:lnTo>
                    <a:pt x="466104" y="2551910"/>
                  </a:lnTo>
                  <a:lnTo>
                    <a:pt x="2050104" y="2551910"/>
                  </a:lnTo>
                  <a:lnTo>
                    <a:pt x="2050104" y="2407894"/>
                  </a:lnTo>
                  <a:close/>
                  <a:moveTo>
                    <a:pt x="466104" y="2178881"/>
                  </a:moveTo>
                  <a:lnTo>
                    <a:pt x="466104" y="2322897"/>
                  </a:lnTo>
                  <a:lnTo>
                    <a:pt x="2050104" y="2322897"/>
                  </a:lnTo>
                  <a:lnTo>
                    <a:pt x="2050104" y="2178881"/>
                  </a:lnTo>
                  <a:close/>
                  <a:moveTo>
                    <a:pt x="3358993" y="2178880"/>
                  </a:moveTo>
                  <a:cubicBezTo>
                    <a:pt x="3299346" y="2178880"/>
                    <a:pt x="3250993" y="2227233"/>
                    <a:pt x="3250993" y="2286880"/>
                  </a:cubicBezTo>
                  <a:cubicBezTo>
                    <a:pt x="3250993" y="2346527"/>
                    <a:pt x="3299346" y="2394880"/>
                    <a:pt x="3358993" y="2394880"/>
                  </a:cubicBezTo>
                  <a:cubicBezTo>
                    <a:pt x="3418640" y="2394880"/>
                    <a:pt x="3466993" y="2346527"/>
                    <a:pt x="3466993" y="2286880"/>
                  </a:cubicBezTo>
                  <a:cubicBezTo>
                    <a:pt x="3466993" y="2227233"/>
                    <a:pt x="3418640" y="2178880"/>
                    <a:pt x="3358993" y="2178880"/>
                  </a:cubicBezTo>
                  <a:close/>
                  <a:moveTo>
                    <a:pt x="2962949" y="2178880"/>
                  </a:moveTo>
                  <a:cubicBezTo>
                    <a:pt x="2903302" y="2178880"/>
                    <a:pt x="2854949" y="2227233"/>
                    <a:pt x="2854949" y="2286880"/>
                  </a:cubicBezTo>
                  <a:cubicBezTo>
                    <a:pt x="2854949" y="2346527"/>
                    <a:pt x="2903302" y="2394880"/>
                    <a:pt x="2962949" y="2394880"/>
                  </a:cubicBezTo>
                  <a:cubicBezTo>
                    <a:pt x="3022596" y="2394880"/>
                    <a:pt x="3070949" y="2346527"/>
                    <a:pt x="3070949" y="2286880"/>
                  </a:cubicBezTo>
                  <a:cubicBezTo>
                    <a:pt x="3070949" y="2227233"/>
                    <a:pt x="3022596" y="2178880"/>
                    <a:pt x="2962949" y="2178880"/>
                  </a:cubicBezTo>
                  <a:close/>
                  <a:moveTo>
                    <a:pt x="2566905" y="2178880"/>
                  </a:moveTo>
                  <a:cubicBezTo>
                    <a:pt x="2507258" y="2178880"/>
                    <a:pt x="2458905" y="2227233"/>
                    <a:pt x="2458905" y="2286880"/>
                  </a:cubicBezTo>
                  <a:cubicBezTo>
                    <a:pt x="2458905" y="2346527"/>
                    <a:pt x="2507258" y="2394880"/>
                    <a:pt x="2566905" y="2394880"/>
                  </a:cubicBezTo>
                  <a:cubicBezTo>
                    <a:pt x="2626552" y="2394880"/>
                    <a:pt x="2674905" y="2346527"/>
                    <a:pt x="2674905" y="2286880"/>
                  </a:cubicBezTo>
                  <a:cubicBezTo>
                    <a:pt x="2674905" y="2227233"/>
                    <a:pt x="2626552" y="2178880"/>
                    <a:pt x="2566905" y="2178880"/>
                  </a:cubicBezTo>
                  <a:close/>
                  <a:moveTo>
                    <a:pt x="154649" y="2155901"/>
                  </a:moveTo>
                  <a:lnTo>
                    <a:pt x="154649" y="2803901"/>
                  </a:lnTo>
                  <a:lnTo>
                    <a:pt x="298665" y="2803901"/>
                  </a:lnTo>
                  <a:lnTo>
                    <a:pt x="298665" y="2155901"/>
                  </a:lnTo>
                  <a:close/>
                  <a:moveTo>
                    <a:pt x="3645310" y="2153519"/>
                  </a:moveTo>
                  <a:lnTo>
                    <a:pt x="3645310" y="2801519"/>
                  </a:lnTo>
                  <a:lnTo>
                    <a:pt x="3789326" y="2801519"/>
                  </a:lnTo>
                  <a:lnTo>
                    <a:pt x="3789326" y="2153519"/>
                  </a:lnTo>
                  <a:close/>
                  <a:moveTo>
                    <a:pt x="0" y="2032992"/>
                  </a:moveTo>
                  <a:lnTo>
                    <a:pt x="3960000" y="2032992"/>
                  </a:lnTo>
                  <a:lnTo>
                    <a:pt x="3960000" y="2897088"/>
                  </a:lnTo>
                  <a:lnTo>
                    <a:pt x="2124016" y="2897088"/>
                  </a:lnTo>
                  <a:lnTo>
                    <a:pt x="2124016" y="3513261"/>
                  </a:lnTo>
                  <a:lnTo>
                    <a:pt x="2268032" y="3513261"/>
                  </a:lnTo>
                  <a:cubicBezTo>
                    <a:pt x="2331437" y="3513261"/>
                    <a:pt x="2388462" y="3540577"/>
                    <a:pt x="2426674" y="3585269"/>
                  </a:cubicBezTo>
                  <a:lnTo>
                    <a:pt x="3960000" y="3585269"/>
                  </a:lnTo>
                  <a:lnTo>
                    <a:pt x="3960000" y="3873301"/>
                  </a:lnTo>
                  <a:lnTo>
                    <a:pt x="2426674" y="3873301"/>
                  </a:lnTo>
                  <a:cubicBezTo>
                    <a:pt x="2388462" y="3917993"/>
                    <a:pt x="2331437" y="3945309"/>
                    <a:pt x="2268032" y="3945309"/>
                  </a:cubicBezTo>
                  <a:lnTo>
                    <a:pt x="1691968" y="3945309"/>
                  </a:lnTo>
                  <a:cubicBezTo>
                    <a:pt x="1628563" y="3945309"/>
                    <a:pt x="1571538" y="3917993"/>
                    <a:pt x="1533326" y="3873301"/>
                  </a:cubicBezTo>
                  <a:lnTo>
                    <a:pt x="0" y="3873301"/>
                  </a:lnTo>
                  <a:lnTo>
                    <a:pt x="0" y="3585269"/>
                  </a:lnTo>
                  <a:lnTo>
                    <a:pt x="1533326" y="3585269"/>
                  </a:lnTo>
                  <a:cubicBezTo>
                    <a:pt x="1571538" y="3540577"/>
                    <a:pt x="1628563" y="3513261"/>
                    <a:pt x="1691968" y="3513261"/>
                  </a:cubicBezTo>
                  <a:lnTo>
                    <a:pt x="1835984" y="3513261"/>
                  </a:lnTo>
                  <a:lnTo>
                    <a:pt x="1835984" y="2897088"/>
                  </a:lnTo>
                  <a:lnTo>
                    <a:pt x="0" y="2897088"/>
                  </a:lnTo>
                  <a:close/>
                  <a:moveTo>
                    <a:pt x="466104" y="1620410"/>
                  </a:moveTo>
                  <a:lnTo>
                    <a:pt x="466104" y="1764426"/>
                  </a:lnTo>
                  <a:lnTo>
                    <a:pt x="2050104" y="1764426"/>
                  </a:lnTo>
                  <a:lnTo>
                    <a:pt x="2050104" y="1620410"/>
                  </a:lnTo>
                  <a:close/>
                  <a:moveTo>
                    <a:pt x="466104" y="1391398"/>
                  </a:moveTo>
                  <a:lnTo>
                    <a:pt x="466104" y="1535414"/>
                  </a:lnTo>
                  <a:lnTo>
                    <a:pt x="2050104" y="1535414"/>
                  </a:lnTo>
                  <a:lnTo>
                    <a:pt x="2050104" y="1391398"/>
                  </a:lnTo>
                  <a:close/>
                  <a:moveTo>
                    <a:pt x="466104" y="1162385"/>
                  </a:moveTo>
                  <a:lnTo>
                    <a:pt x="466104" y="1306401"/>
                  </a:lnTo>
                  <a:lnTo>
                    <a:pt x="2050104" y="1306401"/>
                  </a:lnTo>
                  <a:lnTo>
                    <a:pt x="2050104" y="1162385"/>
                  </a:lnTo>
                  <a:close/>
                  <a:moveTo>
                    <a:pt x="3358993" y="1162384"/>
                  </a:moveTo>
                  <a:cubicBezTo>
                    <a:pt x="3299346" y="1162384"/>
                    <a:pt x="3250993" y="1210737"/>
                    <a:pt x="3250993" y="1270384"/>
                  </a:cubicBezTo>
                  <a:cubicBezTo>
                    <a:pt x="3250993" y="1330031"/>
                    <a:pt x="3299346" y="1378384"/>
                    <a:pt x="3358993" y="1378384"/>
                  </a:cubicBezTo>
                  <a:cubicBezTo>
                    <a:pt x="3418640" y="1378384"/>
                    <a:pt x="3466993" y="1330031"/>
                    <a:pt x="3466993" y="1270384"/>
                  </a:cubicBezTo>
                  <a:cubicBezTo>
                    <a:pt x="3466993" y="1210737"/>
                    <a:pt x="3418640" y="1162384"/>
                    <a:pt x="3358993" y="1162384"/>
                  </a:cubicBezTo>
                  <a:close/>
                  <a:moveTo>
                    <a:pt x="2962949" y="1162384"/>
                  </a:moveTo>
                  <a:cubicBezTo>
                    <a:pt x="2903302" y="1162384"/>
                    <a:pt x="2854949" y="1210737"/>
                    <a:pt x="2854949" y="1270384"/>
                  </a:cubicBezTo>
                  <a:cubicBezTo>
                    <a:pt x="2854949" y="1330031"/>
                    <a:pt x="2903302" y="1378384"/>
                    <a:pt x="2962949" y="1378384"/>
                  </a:cubicBezTo>
                  <a:cubicBezTo>
                    <a:pt x="3022596" y="1378384"/>
                    <a:pt x="3070949" y="1330031"/>
                    <a:pt x="3070949" y="1270384"/>
                  </a:cubicBezTo>
                  <a:cubicBezTo>
                    <a:pt x="3070949" y="1210737"/>
                    <a:pt x="3022596" y="1162384"/>
                    <a:pt x="2962949" y="1162384"/>
                  </a:cubicBezTo>
                  <a:close/>
                  <a:moveTo>
                    <a:pt x="2566905" y="1162384"/>
                  </a:moveTo>
                  <a:cubicBezTo>
                    <a:pt x="2507258" y="1162384"/>
                    <a:pt x="2458905" y="1210737"/>
                    <a:pt x="2458905" y="1270384"/>
                  </a:cubicBezTo>
                  <a:cubicBezTo>
                    <a:pt x="2458905" y="1330031"/>
                    <a:pt x="2507258" y="1378384"/>
                    <a:pt x="2566905" y="1378384"/>
                  </a:cubicBezTo>
                  <a:cubicBezTo>
                    <a:pt x="2626552" y="1378384"/>
                    <a:pt x="2674905" y="1330031"/>
                    <a:pt x="2674905" y="1270384"/>
                  </a:cubicBezTo>
                  <a:cubicBezTo>
                    <a:pt x="2674905" y="1210737"/>
                    <a:pt x="2626552" y="1162384"/>
                    <a:pt x="2566905" y="1162384"/>
                  </a:cubicBezTo>
                  <a:close/>
                  <a:moveTo>
                    <a:pt x="154649" y="1139405"/>
                  </a:moveTo>
                  <a:lnTo>
                    <a:pt x="154649" y="1787405"/>
                  </a:lnTo>
                  <a:lnTo>
                    <a:pt x="298665" y="1787405"/>
                  </a:lnTo>
                  <a:lnTo>
                    <a:pt x="298665" y="1139405"/>
                  </a:lnTo>
                  <a:close/>
                  <a:moveTo>
                    <a:pt x="3645310" y="1137023"/>
                  </a:moveTo>
                  <a:lnTo>
                    <a:pt x="3645310" y="1785023"/>
                  </a:lnTo>
                  <a:lnTo>
                    <a:pt x="3789326" y="1785023"/>
                  </a:lnTo>
                  <a:lnTo>
                    <a:pt x="3789326" y="1137023"/>
                  </a:lnTo>
                  <a:close/>
                  <a:moveTo>
                    <a:pt x="0" y="1016496"/>
                  </a:moveTo>
                  <a:lnTo>
                    <a:pt x="3960000" y="1016496"/>
                  </a:lnTo>
                  <a:lnTo>
                    <a:pt x="3960000" y="1880592"/>
                  </a:lnTo>
                  <a:lnTo>
                    <a:pt x="0" y="1880592"/>
                  </a:lnTo>
                  <a:close/>
                  <a:moveTo>
                    <a:pt x="466104" y="603914"/>
                  </a:moveTo>
                  <a:lnTo>
                    <a:pt x="466104" y="747930"/>
                  </a:lnTo>
                  <a:lnTo>
                    <a:pt x="2050104" y="747930"/>
                  </a:lnTo>
                  <a:lnTo>
                    <a:pt x="2050104" y="603914"/>
                  </a:lnTo>
                  <a:close/>
                  <a:moveTo>
                    <a:pt x="466104" y="374902"/>
                  </a:moveTo>
                  <a:lnTo>
                    <a:pt x="466104" y="518918"/>
                  </a:lnTo>
                  <a:lnTo>
                    <a:pt x="2050104" y="518918"/>
                  </a:lnTo>
                  <a:lnTo>
                    <a:pt x="2050104" y="374902"/>
                  </a:lnTo>
                  <a:close/>
                  <a:moveTo>
                    <a:pt x="466104" y="145889"/>
                  </a:moveTo>
                  <a:lnTo>
                    <a:pt x="466104" y="289905"/>
                  </a:lnTo>
                  <a:lnTo>
                    <a:pt x="2050104" y="289905"/>
                  </a:lnTo>
                  <a:lnTo>
                    <a:pt x="2050104" y="145889"/>
                  </a:lnTo>
                  <a:close/>
                  <a:moveTo>
                    <a:pt x="3358993" y="145888"/>
                  </a:moveTo>
                  <a:cubicBezTo>
                    <a:pt x="3299346" y="145888"/>
                    <a:pt x="3250993" y="194241"/>
                    <a:pt x="3250993" y="253888"/>
                  </a:cubicBezTo>
                  <a:cubicBezTo>
                    <a:pt x="3250993" y="313535"/>
                    <a:pt x="3299346" y="361888"/>
                    <a:pt x="3358993" y="361888"/>
                  </a:cubicBezTo>
                  <a:cubicBezTo>
                    <a:pt x="3418640" y="361888"/>
                    <a:pt x="3466993" y="313535"/>
                    <a:pt x="3466993" y="253888"/>
                  </a:cubicBezTo>
                  <a:cubicBezTo>
                    <a:pt x="3466993" y="194241"/>
                    <a:pt x="3418640" y="145888"/>
                    <a:pt x="3358993" y="145888"/>
                  </a:cubicBezTo>
                  <a:close/>
                  <a:moveTo>
                    <a:pt x="2962949" y="145888"/>
                  </a:moveTo>
                  <a:cubicBezTo>
                    <a:pt x="2903302" y="145888"/>
                    <a:pt x="2854949" y="194241"/>
                    <a:pt x="2854949" y="253888"/>
                  </a:cubicBezTo>
                  <a:cubicBezTo>
                    <a:pt x="2854949" y="313535"/>
                    <a:pt x="2903302" y="361888"/>
                    <a:pt x="2962949" y="361888"/>
                  </a:cubicBezTo>
                  <a:cubicBezTo>
                    <a:pt x="3022596" y="361888"/>
                    <a:pt x="3070949" y="313535"/>
                    <a:pt x="3070949" y="253888"/>
                  </a:cubicBezTo>
                  <a:cubicBezTo>
                    <a:pt x="3070949" y="194241"/>
                    <a:pt x="3022596" y="145888"/>
                    <a:pt x="2962949" y="145888"/>
                  </a:cubicBezTo>
                  <a:close/>
                  <a:moveTo>
                    <a:pt x="2566905" y="145888"/>
                  </a:moveTo>
                  <a:cubicBezTo>
                    <a:pt x="2507258" y="145888"/>
                    <a:pt x="2458905" y="194241"/>
                    <a:pt x="2458905" y="253888"/>
                  </a:cubicBezTo>
                  <a:cubicBezTo>
                    <a:pt x="2458905" y="313535"/>
                    <a:pt x="2507258" y="361888"/>
                    <a:pt x="2566905" y="361888"/>
                  </a:cubicBezTo>
                  <a:cubicBezTo>
                    <a:pt x="2626552" y="361888"/>
                    <a:pt x="2674905" y="313535"/>
                    <a:pt x="2674905" y="253888"/>
                  </a:cubicBezTo>
                  <a:cubicBezTo>
                    <a:pt x="2674905" y="194241"/>
                    <a:pt x="2626552" y="145888"/>
                    <a:pt x="2566905" y="145888"/>
                  </a:cubicBezTo>
                  <a:close/>
                  <a:moveTo>
                    <a:pt x="154649" y="122909"/>
                  </a:moveTo>
                  <a:lnTo>
                    <a:pt x="154649" y="770909"/>
                  </a:lnTo>
                  <a:lnTo>
                    <a:pt x="298665" y="770909"/>
                  </a:lnTo>
                  <a:lnTo>
                    <a:pt x="298665" y="122909"/>
                  </a:lnTo>
                  <a:close/>
                  <a:moveTo>
                    <a:pt x="3645310" y="120527"/>
                  </a:moveTo>
                  <a:lnTo>
                    <a:pt x="3645310" y="768527"/>
                  </a:lnTo>
                  <a:lnTo>
                    <a:pt x="3789326" y="768527"/>
                  </a:lnTo>
                  <a:lnTo>
                    <a:pt x="3789326" y="120527"/>
                  </a:lnTo>
                  <a:close/>
                  <a:moveTo>
                    <a:pt x="0" y="0"/>
                  </a:moveTo>
                  <a:lnTo>
                    <a:pt x="3960000" y="0"/>
                  </a:lnTo>
                  <a:lnTo>
                    <a:pt x="3960000" y="864096"/>
                  </a:lnTo>
                  <a:lnTo>
                    <a:pt x="0" y="864096"/>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3" name="Rectangle 1">
              <a:extLst>
                <a:ext uri="{FF2B5EF4-FFF2-40B4-BE49-F238E27FC236}">
                  <a16:creationId xmlns:a16="http://schemas.microsoft.com/office/drawing/2014/main" id="{51791349-26FD-4E06-8E86-0B4852C147D9}"/>
                </a:ext>
              </a:extLst>
            </p:cNvPr>
            <p:cNvSpPr>
              <a:spLocks noChangeAspect="1"/>
            </p:cNvSpPr>
            <p:nvPr/>
          </p:nvSpPr>
          <p:spPr>
            <a:xfrm>
              <a:off x="4926796" y="3429000"/>
              <a:ext cx="663741" cy="661280"/>
            </a:xfrm>
            <a:custGeom>
              <a:avLst/>
              <a:gdLst/>
              <a:ahLst/>
              <a:cxnLst/>
              <a:rect l="l" t="t" r="r" b="b"/>
              <a:pathLst>
                <a:path w="3960000" h="3945309">
                  <a:moveTo>
                    <a:pt x="466104" y="2636906"/>
                  </a:moveTo>
                  <a:lnTo>
                    <a:pt x="466104" y="2780922"/>
                  </a:lnTo>
                  <a:lnTo>
                    <a:pt x="2050104" y="2780922"/>
                  </a:lnTo>
                  <a:lnTo>
                    <a:pt x="2050104" y="2636906"/>
                  </a:lnTo>
                  <a:close/>
                  <a:moveTo>
                    <a:pt x="466104" y="2407894"/>
                  </a:moveTo>
                  <a:lnTo>
                    <a:pt x="466104" y="2551910"/>
                  </a:lnTo>
                  <a:lnTo>
                    <a:pt x="2050104" y="2551910"/>
                  </a:lnTo>
                  <a:lnTo>
                    <a:pt x="2050104" y="2407894"/>
                  </a:lnTo>
                  <a:close/>
                  <a:moveTo>
                    <a:pt x="466104" y="2178881"/>
                  </a:moveTo>
                  <a:lnTo>
                    <a:pt x="466104" y="2322897"/>
                  </a:lnTo>
                  <a:lnTo>
                    <a:pt x="2050104" y="2322897"/>
                  </a:lnTo>
                  <a:lnTo>
                    <a:pt x="2050104" y="2178881"/>
                  </a:lnTo>
                  <a:close/>
                  <a:moveTo>
                    <a:pt x="3358993" y="2178880"/>
                  </a:moveTo>
                  <a:cubicBezTo>
                    <a:pt x="3299346" y="2178880"/>
                    <a:pt x="3250993" y="2227233"/>
                    <a:pt x="3250993" y="2286880"/>
                  </a:cubicBezTo>
                  <a:cubicBezTo>
                    <a:pt x="3250993" y="2346527"/>
                    <a:pt x="3299346" y="2394880"/>
                    <a:pt x="3358993" y="2394880"/>
                  </a:cubicBezTo>
                  <a:cubicBezTo>
                    <a:pt x="3418640" y="2394880"/>
                    <a:pt x="3466993" y="2346527"/>
                    <a:pt x="3466993" y="2286880"/>
                  </a:cubicBezTo>
                  <a:cubicBezTo>
                    <a:pt x="3466993" y="2227233"/>
                    <a:pt x="3418640" y="2178880"/>
                    <a:pt x="3358993" y="2178880"/>
                  </a:cubicBezTo>
                  <a:close/>
                  <a:moveTo>
                    <a:pt x="2962949" y="2178880"/>
                  </a:moveTo>
                  <a:cubicBezTo>
                    <a:pt x="2903302" y="2178880"/>
                    <a:pt x="2854949" y="2227233"/>
                    <a:pt x="2854949" y="2286880"/>
                  </a:cubicBezTo>
                  <a:cubicBezTo>
                    <a:pt x="2854949" y="2346527"/>
                    <a:pt x="2903302" y="2394880"/>
                    <a:pt x="2962949" y="2394880"/>
                  </a:cubicBezTo>
                  <a:cubicBezTo>
                    <a:pt x="3022596" y="2394880"/>
                    <a:pt x="3070949" y="2346527"/>
                    <a:pt x="3070949" y="2286880"/>
                  </a:cubicBezTo>
                  <a:cubicBezTo>
                    <a:pt x="3070949" y="2227233"/>
                    <a:pt x="3022596" y="2178880"/>
                    <a:pt x="2962949" y="2178880"/>
                  </a:cubicBezTo>
                  <a:close/>
                  <a:moveTo>
                    <a:pt x="2566905" y="2178880"/>
                  </a:moveTo>
                  <a:cubicBezTo>
                    <a:pt x="2507258" y="2178880"/>
                    <a:pt x="2458905" y="2227233"/>
                    <a:pt x="2458905" y="2286880"/>
                  </a:cubicBezTo>
                  <a:cubicBezTo>
                    <a:pt x="2458905" y="2346527"/>
                    <a:pt x="2507258" y="2394880"/>
                    <a:pt x="2566905" y="2394880"/>
                  </a:cubicBezTo>
                  <a:cubicBezTo>
                    <a:pt x="2626552" y="2394880"/>
                    <a:pt x="2674905" y="2346527"/>
                    <a:pt x="2674905" y="2286880"/>
                  </a:cubicBezTo>
                  <a:cubicBezTo>
                    <a:pt x="2674905" y="2227233"/>
                    <a:pt x="2626552" y="2178880"/>
                    <a:pt x="2566905" y="2178880"/>
                  </a:cubicBezTo>
                  <a:close/>
                  <a:moveTo>
                    <a:pt x="154649" y="2155901"/>
                  </a:moveTo>
                  <a:lnTo>
                    <a:pt x="154649" y="2803901"/>
                  </a:lnTo>
                  <a:lnTo>
                    <a:pt x="298665" y="2803901"/>
                  </a:lnTo>
                  <a:lnTo>
                    <a:pt x="298665" y="2155901"/>
                  </a:lnTo>
                  <a:close/>
                  <a:moveTo>
                    <a:pt x="3645310" y="2153519"/>
                  </a:moveTo>
                  <a:lnTo>
                    <a:pt x="3645310" y="2801519"/>
                  </a:lnTo>
                  <a:lnTo>
                    <a:pt x="3789326" y="2801519"/>
                  </a:lnTo>
                  <a:lnTo>
                    <a:pt x="3789326" y="2153519"/>
                  </a:lnTo>
                  <a:close/>
                  <a:moveTo>
                    <a:pt x="0" y="2032992"/>
                  </a:moveTo>
                  <a:lnTo>
                    <a:pt x="3960000" y="2032992"/>
                  </a:lnTo>
                  <a:lnTo>
                    <a:pt x="3960000" y="2897088"/>
                  </a:lnTo>
                  <a:lnTo>
                    <a:pt x="2124016" y="2897088"/>
                  </a:lnTo>
                  <a:lnTo>
                    <a:pt x="2124016" y="3513261"/>
                  </a:lnTo>
                  <a:lnTo>
                    <a:pt x="2268032" y="3513261"/>
                  </a:lnTo>
                  <a:cubicBezTo>
                    <a:pt x="2331437" y="3513261"/>
                    <a:pt x="2388462" y="3540577"/>
                    <a:pt x="2426674" y="3585269"/>
                  </a:cubicBezTo>
                  <a:lnTo>
                    <a:pt x="3960000" y="3585269"/>
                  </a:lnTo>
                  <a:lnTo>
                    <a:pt x="3960000" y="3873301"/>
                  </a:lnTo>
                  <a:lnTo>
                    <a:pt x="2426674" y="3873301"/>
                  </a:lnTo>
                  <a:cubicBezTo>
                    <a:pt x="2388462" y="3917993"/>
                    <a:pt x="2331437" y="3945309"/>
                    <a:pt x="2268032" y="3945309"/>
                  </a:cubicBezTo>
                  <a:lnTo>
                    <a:pt x="1691968" y="3945309"/>
                  </a:lnTo>
                  <a:cubicBezTo>
                    <a:pt x="1628563" y="3945309"/>
                    <a:pt x="1571538" y="3917993"/>
                    <a:pt x="1533326" y="3873301"/>
                  </a:cubicBezTo>
                  <a:lnTo>
                    <a:pt x="0" y="3873301"/>
                  </a:lnTo>
                  <a:lnTo>
                    <a:pt x="0" y="3585269"/>
                  </a:lnTo>
                  <a:lnTo>
                    <a:pt x="1533326" y="3585269"/>
                  </a:lnTo>
                  <a:cubicBezTo>
                    <a:pt x="1571538" y="3540577"/>
                    <a:pt x="1628563" y="3513261"/>
                    <a:pt x="1691968" y="3513261"/>
                  </a:cubicBezTo>
                  <a:lnTo>
                    <a:pt x="1835984" y="3513261"/>
                  </a:lnTo>
                  <a:lnTo>
                    <a:pt x="1835984" y="2897088"/>
                  </a:lnTo>
                  <a:lnTo>
                    <a:pt x="0" y="2897088"/>
                  </a:lnTo>
                  <a:close/>
                  <a:moveTo>
                    <a:pt x="466104" y="1620410"/>
                  </a:moveTo>
                  <a:lnTo>
                    <a:pt x="466104" y="1764426"/>
                  </a:lnTo>
                  <a:lnTo>
                    <a:pt x="2050104" y="1764426"/>
                  </a:lnTo>
                  <a:lnTo>
                    <a:pt x="2050104" y="1620410"/>
                  </a:lnTo>
                  <a:close/>
                  <a:moveTo>
                    <a:pt x="466104" y="1391398"/>
                  </a:moveTo>
                  <a:lnTo>
                    <a:pt x="466104" y="1535414"/>
                  </a:lnTo>
                  <a:lnTo>
                    <a:pt x="2050104" y="1535414"/>
                  </a:lnTo>
                  <a:lnTo>
                    <a:pt x="2050104" y="1391398"/>
                  </a:lnTo>
                  <a:close/>
                  <a:moveTo>
                    <a:pt x="466104" y="1162385"/>
                  </a:moveTo>
                  <a:lnTo>
                    <a:pt x="466104" y="1306401"/>
                  </a:lnTo>
                  <a:lnTo>
                    <a:pt x="2050104" y="1306401"/>
                  </a:lnTo>
                  <a:lnTo>
                    <a:pt x="2050104" y="1162385"/>
                  </a:lnTo>
                  <a:close/>
                  <a:moveTo>
                    <a:pt x="3358993" y="1162384"/>
                  </a:moveTo>
                  <a:cubicBezTo>
                    <a:pt x="3299346" y="1162384"/>
                    <a:pt x="3250993" y="1210737"/>
                    <a:pt x="3250993" y="1270384"/>
                  </a:cubicBezTo>
                  <a:cubicBezTo>
                    <a:pt x="3250993" y="1330031"/>
                    <a:pt x="3299346" y="1378384"/>
                    <a:pt x="3358993" y="1378384"/>
                  </a:cubicBezTo>
                  <a:cubicBezTo>
                    <a:pt x="3418640" y="1378384"/>
                    <a:pt x="3466993" y="1330031"/>
                    <a:pt x="3466993" y="1270384"/>
                  </a:cubicBezTo>
                  <a:cubicBezTo>
                    <a:pt x="3466993" y="1210737"/>
                    <a:pt x="3418640" y="1162384"/>
                    <a:pt x="3358993" y="1162384"/>
                  </a:cubicBezTo>
                  <a:close/>
                  <a:moveTo>
                    <a:pt x="2962949" y="1162384"/>
                  </a:moveTo>
                  <a:cubicBezTo>
                    <a:pt x="2903302" y="1162384"/>
                    <a:pt x="2854949" y="1210737"/>
                    <a:pt x="2854949" y="1270384"/>
                  </a:cubicBezTo>
                  <a:cubicBezTo>
                    <a:pt x="2854949" y="1330031"/>
                    <a:pt x="2903302" y="1378384"/>
                    <a:pt x="2962949" y="1378384"/>
                  </a:cubicBezTo>
                  <a:cubicBezTo>
                    <a:pt x="3022596" y="1378384"/>
                    <a:pt x="3070949" y="1330031"/>
                    <a:pt x="3070949" y="1270384"/>
                  </a:cubicBezTo>
                  <a:cubicBezTo>
                    <a:pt x="3070949" y="1210737"/>
                    <a:pt x="3022596" y="1162384"/>
                    <a:pt x="2962949" y="1162384"/>
                  </a:cubicBezTo>
                  <a:close/>
                  <a:moveTo>
                    <a:pt x="2566905" y="1162384"/>
                  </a:moveTo>
                  <a:cubicBezTo>
                    <a:pt x="2507258" y="1162384"/>
                    <a:pt x="2458905" y="1210737"/>
                    <a:pt x="2458905" y="1270384"/>
                  </a:cubicBezTo>
                  <a:cubicBezTo>
                    <a:pt x="2458905" y="1330031"/>
                    <a:pt x="2507258" y="1378384"/>
                    <a:pt x="2566905" y="1378384"/>
                  </a:cubicBezTo>
                  <a:cubicBezTo>
                    <a:pt x="2626552" y="1378384"/>
                    <a:pt x="2674905" y="1330031"/>
                    <a:pt x="2674905" y="1270384"/>
                  </a:cubicBezTo>
                  <a:cubicBezTo>
                    <a:pt x="2674905" y="1210737"/>
                    <a:pt x="2626552" y="1162384"/>
                    <a:pt x="2566905" y="1162384"/>
                  </a:cubicBezTo>
                  <a:close/>
                  <a:moveTo>
                    <a:pt x="154649" y="1139405"/>
                  </a:moveTo>
                  <a:lnTo>
                    <a:pt x="154649" y="1787405"/>
                  </a:lnTo>
                  <a:lnTo>
                    <a:pt x="298665" y="1787405"/>
                  </a:lnTo>
                  <a:lnTo>
                    <a:pt x="298665" y="1139405"/>
                  </a:lnTo>
                  <a:close/>
                  <a:moveTo>
                    <a:pt x="3645310" y="1137023"/>
                  </a:moveTo>
                  <a:lnTo>
                    <a:pt x="3645310" y="1785023"/>
                  </a:lnTo>
                  <a:lnTo>
                    <a:pt x="3789326" y="1785023"/>
                  </a:lnTo>
                  <a:lnTo>
                    <a:pt x="3789326" y="1137023"/>
                  </a:lnTo>
                  <a:close/>
                  <a:moveTo>
                    <a:pt x="0" y="1016496"/>
                  </a:moveTo>
                  <a:lnTo>
                    <a:pt x="3960000" y="1016496"/>
                  </a:lnTo>
                  <a:lnTo>
                    <a:pt x="3960000" y="1880592"/>
                  </a:lnTo>
                  <a:lnTo>
                    <a:pt x="0" y="1880592"/>
                  </a:lnTo>
                  <a:close/>
                  <a:moveTo>
                    <a:pt x="466104" y="603914"/>
                  </a:moveTo>
                  <a:lnTo>
                    <a:pt x="466104" y="747930"/>
                  </a:lnTo>
                  <a:lnTo>
                    <a:pt x="2050104" y="747930"/>
                  </a:lnTo>
                  <a:lnTo>
                    <a:pt x="2050104" y="603914"/>
                  </a:lnTo>
                  <a:close/>
                  <a:moveTo>
                    <a:pt x="466104" y="374902"/>
                  </a:moveTo>
                  <a:lnTo>
                    <a:pt x="466104" y="518918"/>
                  </a:lnTo>
                  <a:lnTo>
                    <a:pt x="2050104" y="518918"/>
                  </a:lnTo>
                  <a:lnTo>
                    <a:pt x="2050104" y="374902"/>
                  </a:lnTo>
                  <a:close/>
                  <a:moveTo>
                    <a:pt x="466104" y="145889"/>
                  </a:moveTo>
                  <a:lnTo>
                    <a:pt x="466104" y="289905"/>
                  </a:lnTo>
                  <a:lnTo>
                    <a:pt x="2050104" y="289905"/>
                  </a:lnTo>
                  <a:lnTo>
                    <a:pt x="2050104" y="145889"/>
                  </a:lnTo>
                  <a:close/>
                  <a:moveTo>
                    <a:pt x="3358993" y="145888"/>
                  </a:moveTo>
                  <a:cubicBezTo>
                    <a:pt x="3299346" y="145888"/>
                    <a:pt x="3250993" y="194241"/>
                    <a:pt x="3250993" y="253888"/>
                  </a:cubicBezTo>
                  <a:cubicBezTo>
                    <a:pt x="3250993" y="313535"/>
                    <a:pt x="3299346" y="361888"/>
                    <a:pt x="3358993" y="361888"/>
                  </a:cubicBezTo>
                  <a:cubicBezTo>
                    <a:pt x="3418640" y="361888"/>
                    <a:pt x="3466993" y="313535"/>
                    <a:pt x="3466993" y="253888"/>
                  </a:cubicBezTo>
                  <a:cubicBezTo>
                    <a:pt x="3466993" y="194241"/>
                    <a:pt x="3418640" y="145888"/>
                    <a:pt x="3358993" y="145888"/>
                  </a:cubicBezTo>
                  <a:close/>
                  <a:moveTo>
                    <a:pt x="2962949" y="145888"/>
                  </a:moveTo>
                  <a:cubicBezTo>
                    <a:pt x="2903302" y="145888"/>
                    <a:pt x="2854949" y="194241"/>
                    <a:pt x="2854949" y="253888"/>
                  </a:cubicBezTo>
                  <a:cubicBezTo>
                    <a:pt x="2854949" y="313535"/>
                    <a:pt x="2903302" y="361888"/>
                    <a:pt x="2962949" y="361888"/>
                  </a:cubicBezTo>
                  <a:cubicBezTo>
                    <a:pt x="3022596" y="361888"/>
                    <a:pt x="3070949" y="313535"/>
                    <a:pt x="3070949" y="253888"/>
                  </a:cubicBezTo>
                  <a:cubicBezTo>
                    <a:pt x="3070949" y="194241"/>
                    <a:pt x="3022596" y="145888"/>
                    <a:pt x="2962949" y="145888"/>
                  </a:cubicBezTo>
                  <a:close/>
                  <a:moveTo>
                    <a:pt x="2566905" y="145888"/>
                  </a:moveTo>
                  <a:cubicBezTo>
                    <a:pt x="2507258" y="145888"/>
                    <a:pt x="2458905" y="194241"/>
                    <a:pt x="2458905" y="253888"/>
                  </a:cubicBezTo>
                  <a:cubicBezTo>
                    <a:pt x="2458905" y="313535"/>
                    <a:pt x="2507258" y="361888"/>
                    <a:pt x="2566905" y="361888"/>
                  </a:cubicBezTo>
                  <a:cubicBezTo>
                    <a:pt x="2626552" y="361888"/>
                    <a:pt x="2674905" y="313535"/>
                    <a:pt x="2674905" y="253888"/>
                  </a:cubicBezTo>
                  <a:cubicBezTo>
                    <a:pt x="2674905" y="194241"/>
                    <a:pt x="2626552" y="145888"/>
                    <a:pt x="2566905" y="145888"/>
                  </a:cubicBezTo>
                  <a:close/>
                  <a:moveTo>
                    <a:pt x="154649" y="122909"/>
                  </a:moveTo>
                  <a:lnTo>
                    <a:pt x="154649" y="770909"/>
                  </a:lnTo>
                  <a:lnTo>
                    <a:pt x="298665" y="770909"/>
                  </a:lnTo>
                  <a:lnTo>
                    <a:pt x="298665" y="122909"/>
                  </a:lnTo>
                  <a:close/>
                  <a:moveTo>
                    <a:pt x="3645310" y="120527"/>
                  </a:moveTo>
                  <a:lnTo>
                    <a:pt x="3645310" y="768527"/>
                  </a:lnTo>
                  <a:lnTo>
                    <a:pt x="3789326" y="768527"/>
                  </a:lnTo>
                  <a:lnTo>
                    <a:pt x="3789326" y="120527"/>
                  </a:lnTo>
                  <a:close/>
                  <a:moveTo>
                    <a:pt x="0" y="0"/>
                  </a:moveTo>
                  <a:lnTo>
                    <a:pt x="3960000" y="0"/>
                  </a:lnTo>
                  <a:lnTo>
                    <a:pt x="3960000" y="864096"/>
                  </a:lnTo>
                  <a:lnTo>
                    <a:pt x="0" y="864096"/>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cxnSp>
          <p:nvCxnSpPr>
            <p:cNvPr id="15" name="Straight Connector 14">
              <a:extLst>
                <a:ext uri="{FF2B5EF4-FFF2-40B4-BE49-F238E27FC236}">
                  <a16:creationId xmlns:a16="http://schemas.microsoft.com/office/drawing/2014/main" id="{F99A925A-812E-47CD-B79A-D69CBF59F4A1}"/>
                </a:ext>
              </a:extLst>
            </p:cNvPr>
            <p:cNvCxnSpPr>
              <a:cxnSpLocks/>
            </p:cNvCxnSpPr>
            <p:nvPr/>
          </p:nvCxnSpPr>
          <p:spPr>
            <a:xfrm flipH="1">
              <a:off x="4291343" y="1785783"/>
              <a:ext cx="398352" cy="330640"/>
            </a:xfrm>
            <a:prstGeom prst="line">
              <a:avLst/>
            </a:prstGeom>
            <a:ln w="127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361F587-DF34-4C70-9095-AB125A210CB4}"/>
                </a:ext>
              </a:extLst>
            </p:cNvPr>
            <p:cNvCxnSpPr>
              <a:cxnSpLocks/>
            </p:cNvCxnSpPr>
            <p:nvPr/>
          </p:nvCxnSpPr>
          <p:spPr>
            <a:xfrm flipH="1" flipV="1">
              <a:off x="4291343" y="3473759"/>
              <a:ext cx="398352" cy="330640"/>
            </a:xfrm>
            <a:prstGeom prst="line">
              <a:avLst/>
            </a:prstGeom>
            <a:ln w="127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13C6E9C-4211-4C23-90C1-B5BA67DFA1E1}"/>
                </a:ext>
              </a:extLst>
            </p:cNvPr>
            <p:cNvCxnSpPr>
              <a:cxnSpLocks/>
            </p:cNvCxnSpPr>
            <p:nvPr/>
          </p:nvCxnSpPr>
          <p:spPr>
            <a:xfrm flipH="1">
              <a:off x="5852304" y="3473759"/>
              <a:ext cx="398352" cy="330640"/>
            </a:xfrm>
            <a:prstGeom prst="line">
              <a:avLst/>
            </a:prstGeom>
            <a:ln w="127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2DA1361-D23D-4D16-A4F1-06F08D6A14A9}"/>
                </a:ext>
              </a:extLst>
            </p:cNvPr>
            <p:cNvCxnSpPr>
              <a:cxnSpLocks/>
            </p:cNvCxnSpPr>
            <p:nvPr/>
          </p:nvCxnSpPr>
          <p:spPr>
            <a:xfrm flipH="1" flipV="1">
              <a:off x="5852304" y="1785783"/>
              <a:ext cx="398352" cy="330640"/>
            </a:xfrm>
            <a:prstGeom prst="line">
              <a:avLst/>
            </a:prstGeom>
            <a:ln w="127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026DC9C7-5A0E-4C45-A078-46291759C401}"/>
              </a:ext>
            </a:extLst>
          </p:cNvPr>
          <p:cNvGrpSpPr/>
          <p:nvPr/>
        </p:nvGrpSpPr>
        <p:grpSpPr>
          <a:xfrm>
            <a:off x="8532272" y="1467349"/>
            <a:ext cx="2584168" cy="2554834"/>
            <a:chOff x="8532272" y="1467349"/>
            <a:chExt cx="2584168" cy="2554834"/>
          </a:xfrm>
        </p:grpSpPr>
        <p:sp>
          <p:nvSpPr>
            <p:cNvPr id="19" name="Rectangle 18">
              <a:extLst>
                <a:ext uri="{FF2B5EF4-FFF2-40B4-BE49-F238E27FC236}">
                  <a16:creationId xmlns:a16="http://schemas.microsoft.com/office/drawing/2014/main" id="{595F2EDA-DC72-4730-B731-FA6EE63E7596}"/>
                </a:ext>
              </a:extLst>
            </p:cNvPr>
            <p:cNvSpPr/>
            <p:nvPr/>
          </p:nvSpPr>
          <p:spPr>
            <a:xfrm>
              <a:off x="9519958" y="2476582"/>
              <a:ext cx="536368" cy="536368"/>
            </a:xfrm>
            <a:prstGeom prst="rect">
              <a:avLst/>
            </a:prstGeom>
            <a:solidFill>
              <a:schemeClr val="accent1"/>
            </a:solidFill>
            <a:ln>
              <a:noFill/>
            </a:ln>
            <a:scene3d>
              <a:camera prst="obliqueTopRight"/>
              <a:lightRig rig="balanced" dir="t"/>
            </a:scene3d>
            <a:sp3d extrusionH="558800" prstMaterial="matte">
              <a:extrusionClr>
                <a:schemeClr val="accent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1" name="Frame 17">
              <a:extLst>
                <a:ext uri="{FF2B5EF4-FFF2-40B4-BE49-F238E27FC236}">
                  <a16:creationId xmlns:a16="http://schemas.microsoft.com/office/drawing/2014/main" id="{E4E6D13D-CE5A-47F0-A3CF-CAE9910DEC6B}"/>
                </a:ext>
              </a:extLst>
            </p:cNvPr>
            <p:cNvSpPr/>
            <p:nvPr/>
          </p:nvSpPr>
          <p:spPr>
            <a:xfrm>
              <a:off x="9737892" y="3703749"/>
              <a:ext cx="318434" cy="318434"/>
            </a:xfrm>
            <a:custGeom>
              <a:avLst/>
              <a:gdLst/>
              <a:ahLst/>
              <a:cxnLst/>
              <a:rect l="l" t="t" r="r" b="b"/>
              <a:pathLst>
                <a:path w="3240000" h="3240000">
                  <a:moveTo>
                    <a:pt x="415456" y="380544"/>
                  </a:moveTo>
                  <a:lnTo>
                    <a:pt x="415456" y="385333"/>
                  </a:lnTo>
                  <a:lnTo>
                    <a:pt x="385333" y="385333"/>
                  </a:lnTo>
                  <a:lnTo>
                    <a:pt x="385333" y="2854667"/>
                  </a:lnTo>
                  <a:lnTo>
                    <a:pt x="1529120" y="2854667"/>
                  </a:lnTo>
                  <a:cubicBezTo>
                    <a:pt x="1267123" y="2430711"/>
                    <a:pt x="997530" y="1721825"/>
                    <a:pt x="436017" y="1672600"/>
                  </a:cubicBezTo>
                  <a:lnTo>
                    <a:pt x="600235" y="1185112"/>
                  </a:lnTo>
                  <a:cubicBezTo>
                    <a:pt x="1132790" y="1359573"/>
                    <a:pt x="1278822" y="1550851"/>
                    <a:pt x="1544730" y="1923929"/>
                  </a:cubicBezTo>
                  <a:cubicBezTo>
                    <a:pt x="1789452" y="1379400"/>
                    <a:pt x="1927092" y="1088696"/>
                    <a:pt x="2233403" y="596568"/>
                  </a:cubicBezTo>
                  <a:lnTo>
                    <a:pt x="2770666" y="596568"/>
                  </a:lnTo>
                  <a:cubicBezTo>
                    <a:pt x="2331495" y="1220469"/>
                    <a:pt x="1907612" y="2113878"/>
                    <a:pt x="1578489" y="2854667"/>
                  </a:cubicBezTo>
                  <a:lnTo>
                    <a:pt x="2854667" y="2854667"/>
                  </a:lnTo>
                  <a:lnTo>
                    <a:pt x="2854667" y="596568"/>
                  </a:lnTo>
                  <a:lnTo>
                    <a:pt x="2858395" y="596568"/>
                  </a:lnTo>
                  <a:lnTo>
                    <a:pt x="2858395" y="380544"/>
                  </a:lnTo>
                  <a:close/>
                  <a:moveTo>
                    <a:pt x="0" y="0"/>
                  </a:moveTo>
                  <a:lnTo>
                    <a:pt x="3240000" y="0"/>
                  </a:lnTo>
                  <a:lnTo>
                    <a:pt x="3240000" y="3240000"/>
                  </a:lnTo>
                  <a:lnTo>
                    <a:pt x="0" y="3240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sp>
          <p:nvSpPr>
            <p:cNvPr id="22" name="Frame 17">
              <a:extLst>
                <a:ext uri="{FF2B5EF4-FFF2-40B4-BE49-F238E27FC236}">
                  <a16:creationId xmlns:a16="http://schemas.microsoft.com/office/drawing/2014/main" id="{973EF672-E18C-4BB2-B1A9-87CECB667A10}"/>
                </a:ext>
              </a:extLst>
            </p:cNvPr>
            <p:cNvSpPr/>
            <p:nvPr/>
          </p:nvSpPr>
          <p:spPr>
            <a:xfrm>
              <a:off x="9737892" y="1467349"/>
              <a:ext cx="318434" cy="318434"/>
            </a:xfrm>
            <a:custGeom>
              <a:avLst/>
              <a:gdLst/>
              <a:ahLst/>
              <a:cxnLst/>
              <a:rect l="l" t="t" r="r" b="b"/>
              <a:pathLst>
                <a:path w="3240000" h="3240000">
                  <a:moveTo>
                    <a:pt x="415456" y="380544"/>
                  </a:moveTo>
                  <a:lnTo>
                    <a:pt x="415456" y="385333"/>
                  </a:lnTo>
                  <a:lnTo>
                    <a:pt x="385333" y="385333"/>
                  </a:lnTo>
                  <a:lnTo>
                    <a:pt x="385333" y="2854667"/>
                  </a:lnTo>
                  <a:lnTo>
                    <a:pt x="1529120" y="2854667"/>
                  </a:lnTo>
                  <a:cubicBezTo>
                    <a:pt x="1267123" y="2430711"/>
                    <a:pt x="997530" y="1721825"/>
                    <a:pt x="436017" y="1672600"/>
                  </a:cubicBezTo>
                  <a:lnTo>
                    <a:pt x="600235" y="1185112"/>
                  </a:lnTo>
                  <a:cubicBezTo>
                    <a:pt x="1132790" y="1359573"/>
                    <a:pt x="1278822" y="1550851"/>
                    <a:pt x="1544730" y="1923929"/>
                  </a:cubicBezTo>
                  <a:cubicBezTo>
                    <a:pt x="1789452" y="1379400"/>
                    <a:pt x="1927092" y="1088696"/>
                    <a:pt x="2233403" y="596568"/>
                  </a:cubicBezTo>
                  <a:lnTo>
                    <a:pt x="2770666" y="596568"/>
                  </a:lnTo>
                  <a:cubicBezTo>
                    <a:pt x="2331495" y="1220469"/>
                    <a:pt x="1907612" y="2113878"/>
                    <a:pt x="1578489" y="2854667"/>
                  </a:cubicBezTo>
                  <a:lnTo>
                    <a:pt x="2854667" y="2854667"/>
                  </a:lnTo>
                  <a:lnTo>
                    <a:pt x="2854667" y="596568"/>
                  </a:lnTo>
                  <a:lnTo>
                    <a:pt x="2858395" y="596568"/>
                  </a:lnTo>
                  <a:lnTo>
                    <a:pt x="2858395" y="380544"/>
                  </a:lnTo>
                  <a:close/>
                  <a:moveTo>
                    <a:pt x="0" y="0"/>
                  </a:moveTo>
                  <a:lnTo>
                    <a:pt x="3240000" y="0"/>
                  </a:lnTo>
                  <a:lnTo>
                    <a:pt x="3240000" y="3240000"/>
                  </a:lnTo>
                  <a:lnTo>
                    <a:pt x="0" y="3240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sp>
          <p:nvSpPr>
            <p:cNvPr id="23" name="Frame 17">
              <a:extLst>
                <a:ext uri="{FF2B5EF4-FFF2-40B4-BE49-F238E27FC236}">
                  <a16:creationId xmlns:a16="http://schemas.microsoft.com/office/drawing/2014/main" id="{DCF6BE0E-6646-44ED-BC33-3F5897109336}"/>
                </a:ext>
              </a:extLst>
            </p:cNvPr>
            <p:cNvSpPr/>
            <p:nvPr/>
          </p:nvSpPr>
          <p:spPr>
            <a:xfrm>
              <a:off x="8532272" y="2600069"/>
              <a:ext cx="318434" cy="318434"/>
            </a:xfrm>
            <a:custGeom>
              <a:avLst/>
              <a:gdLst/>
              <a:ahLst/>
              <a:cxnLst/>
              <a:rect l="l" t="t" r="r" b="b"/>
              <a:pathLst>
                <a:path w="3240000" h="3240000">
                  <a:moveTo>
                    <a:pt x="415456" y="380544"/>
                  </a:moveTo>
                  <a:lnTo>
                    <a:pt x="415456" y="385333"/>
                  </a:lnTo>
                  <a:lnTo>
                    <a:pt x="385333" y="385333"/>
                  </a:lnTo>
                  <a:lnTo>
                    <a:pt x="385333" y="2854667"/>
                  </a:lnTo>
                  <a:lnTo>
                    <a:pt x="1529120" y="2854667"/>
                  </a:lnTo>
                  <a:cubicBezTo>
                    <a:pt x="1267123" y="2430711"/>
                    <a:pt x="997530" y="1721825"/>
                    <a:pt x="436017" y="1672600"/>
                  </a:cubicBezTo>
                  <a:lnTo>
                    <a:pt x="600235" y="1185112"/>
                  </a:lnTo>
                  <a:cubicBezTo>
                    <a:pt x="1132790" y="1359573"/>
                    <a:pt x="1278822" y="1550851"/>
                    <a:pt x="1544730" y="1923929"/>
                  </a:cubicBezTo>
                  <a:cubicBezTo>
                    <a:pt x="1789452" y="1379400"/>
                    <a:pt x="1927092" y="1088696"/>
                    <a:pt x="2233403" y="596568"/>
                  </a:cubicBezTo>
                  <a:lnTo>
                    <a:pt x="2770666" y="596568"/>
                  </a:lnTo>
                  <a:cubicBezTo>
                    <a:pt x="2331495" y="1220469"/>
                    <a:pt x="1907612" y="2113878"/>
                    <a:pt x="1578489" y="2854667"/>
                  </a:cubicBezTo>
                  <a:lnTo>
                    <a:pt x="2854667" y="2854667"/>
                  </a:lnTo>
                  <a:lnTo>
                    <a:pt x="2854667" y="596568"/>
                  </a:lnTo>
                  <a:lnTo>
                    <a:pt x="2858395" y="596568"/>
                  </a:lnTo>
                  <a:lnTo>
                    <a:pt x="2858395" y="380544"/>
                  </a:lnTo>
                  <a:close/>
                  <a:moveTo>
                    <a:pt x="0" y="0"/>
                  </a:moveTo>
                  <a:lnTo>
                    <a:pt x="3240000" y="0"/>
                  </a:lnTo>
                  <a:lnTo>
                    <a:pt x="3240000" y="3240000"/>
                  </a:lnTo>
                  <a:lnTo>
                    <a:pt x="0" y="3240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sp>
          <p:nvSpPr>
            <p:cNvPr id="24" name="Frame 17">
              <a:extLst>
                <a:ext uri="{FF2B5EF4-FFF2-40B4-BE49-F238E27FC236}">
                  <a16:creationId xmlns:a16="http://schemas.microsoft.com/office/drawing/2014/main" id="{074932BD-6ED8-4E18-B9A5-47702852EDBD}"/>
                </a:ext>
              </a:extLst>
            </p:cNvPr>
            <p:cNvSpPr/>
            <p:nvPr/>
          </p:nvSpPr>
          <p:spPr>
            <a:xfrm>
              <a:off x="10798006" y="2514843"/>
              <a:ext cx="318434" cy="318434"/>
            </a:xfrm>
            <a:custGeom>
              <a:avLst/>
              <a:gdLst/>
              <a:ahLst/>
              <a:cxnLst/>
              <a:rect l="l" t="t" r="r" b="b"/>
              <a:pathLst>
                <a:path w="3240000" h="3240000">
                  <a:moveTo>
                    <a:pt x="415456" y="380544"/>
                  </a:moveTo>
                  <a:lnTo>
                    <a:pt x="415456" y="385333"/>
                  </a:lnTo>
                  <a:lnTo>
                    <a:pt x="385333" y="385333"/>
                  </a:lnTo>
                  <a:lnTo>
                    <a:pt x="385333" y="2854667"/>
                  </a:lnTo>
                  <a:lnTo>
                    <a:pt x="1529120" y="2854667"/>
                  </a:lnTo>
                  <a:cubicBezTo>
                    <a:pt x="1267123" y="2430711"/>
                    <a:pt x="997530" y="1721825"/>
                    <a:pt x="436017" y="1672600"/>
                  </a:cubicBezTo>
                  <a:lnTo>
                    <a:pt x="600235" y="1185112"/>
                  </a:lnTo>
                  <a:cubicBezTo>
                    <a:pt x="1132790" y="1359573"/>
                    <a:pt x="1278822" y="1550851"/>
                    <a:pt x="1544730" y="1923929"/>
                  </a:cubicBezTo>
                  <a:cubicBezTo>
                    <a:pt x="1789452" y="1379400"/>
                    <a:pt x="1927092" y="1088696"/>
                    <a:pt x="2233403" y="596568"/>
                  </a:cubicBezTo>
                  <a:lnTo>
                    <a:pt x="2770666" y="596568"/>
                  </a:lnTo>
                  <a:cubicBezTo>
                    <a:pt x="2331495" y="1220469"/>
                    <a:pt x="1907612" y="2113878"/>
                    <a:pt x="1578489" y="2854667"/>
                  </a:cubicBezTo>
                  <a:lnTo>
                    <a:pt x="2854667" y="2854667"/>
                  </a:lnTo>
                  <a:lnTo>
                    <a:pt x="2854667" y="596568"/>
                  </a:lnTo>
                  <a:lnTo>
                    <a:pt x="2858395" y="596568"/>
                  </a:lnTo>
                  <a:lnTo>
                    <a:pt x="2858395" y="380544"/>
                  </a:lnTo>
                  <a:close/>
                  <a:moveTo>
                    <a:pt x="0" y="0"/>
                  </a:moveTo>
                  <a:lnTo>
                    <a:pt x="3240000" y="0"/>
                  </a:lnTo>
                  <a:lnTo>
                    <a:pt x="3240000" y="3240000"/>
                  </a:lnTo>
                  <a:lnTo>
                    <a:pt x="0" y="3240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cxnSp>
          <p:nvCxnSpPr>
            <p:cNvPr id="25" name="Straight Connector 24">
              <a:extLst>
                <a:ext uri="{FF2B5EF4-FFF2-40B4-BE49-F238E27FC236}">
                  <a16:creationId xmlns:a16="http://schemas.microsoft.com/office/drawing/2014/main" id="{3C0542D5-3AF1-47CF-A45A-BF1F19BDD648}"/>
                </a:ext>
              </a:extLst>
            </p:cNvPr>
            <p:cNvCxnSpPr>
              <a:cxnSpLocks/>
            </p:cNvCxnSpPr>
            <p:nvPr/>
          </p:nvCxnSpPr>
          <p:spPr>
            <a:xfrm flipH="1">
              <a:off x="10320950" y="2679172"/>
              <a:ext cx="367452" cy="0"/>
            </a:xfrm>
            <a:prstGeom prst="line">
              <a:avLst/>
            </a:prstGeom>
            <a:ln w="127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4950487-A80E-423C-ACFD-5D843AA88D18}"/>
                </a:ext>
              </a:extLst>
            </p:cNvPr>
            <p:cNvCxnSpPr>
              <a:cxnSpLocks/>
            </p:cNvCxnSpPr>
            <p:nvPr/>
          </p:nvCxnSpPr>
          <p:spPr>
            <a:xfrm flipH="1">
              <a:off x="9006689" y="2679172"/>
              <a:ext cx="367452" cy="0"/>
            </a:xfrm>
            <a:prstGeom prst="line">
              <a:avLst/>
            </a:prstGeom>
            <a:ln w="127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5F84603-5F2A-4D48-B40F-277D5CF6DD30}"/>
                </a:ext>
              </a:extLst>
            </p:cNvPr>
            <p:cNvCxnSpPr>
              <a:cxnSpLocks/>
            </p:cNvCxnSpPr>
            <p:nvPr/>
          </p:nvCxnSpPr>
          <p:spPr>
            <a:xfrm rot="5400000" flipH="1">
              <a:off x="9713383" y="3392844"/>
              <a:ext cx="367452" cy="0"/>
            </a:xfrm>
            <a:prstGeom prst="line">
              <a:avLst/>
            </a:prstGeom>
            <a:ln w="127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36066914-0E9F-4658-9CD7-829F86B64AB0}"/>
                </a:ext>
              </a:extLst>
            </p:cNvPr>
            <p:cNvCxnSpPr>
              <a:cxnSpLocks/>
            </p:cNvCxnSpPr>
            <p:nvPr/>
          </p:nvCxnSpPr>
          <p:spPr>
            <a:xfrm rot="5400000" flipH="1">
              <a:off x="9713383" y="2078583"/>
              <a:ext cx="367452" cy="0"/>
            </a:xfrm>
            <a:prstGeom prst="line">
              <a:avLst/>
            </a:prstGeom>
            <a:ln w="127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grpSp>
      <p:sp>
        <p:nvSpPr>
          <p:cNvPr id="34" name="Rectangle 33">
            <a:extLst>
              <a:ext uri="{FF2B5EF4-FFF2-40B4-BE49-F238E27FC236}">
                <a16:creationId xmlns:a16="http://schemas.microsoft.com/office/drawing/2014/main" id="{2F7229E0-0E14-4CE0-A4EB-2CF19BDA7417}"/>
              </a:ext>
            </a:extLst>
          </p:cNvPr>
          <p:cNvSpPr/>
          <p:nvPr/>
        </p:nvSpPr>
        <p:spPr>
          <a:xfrm>
            <a:off x="9628925" y="5746199"/>
            <a:ext cx="536368" cy="536368"/>
          </a:xfrm>
          <a:prstGeom prst="rect">
            <a:avLst/>
          </a:prstGeom>
          <a:solidFill>
            <a:schemeClr val="accent1"/>
          </a:solidFill>
          <a:ln>
            <a:noFill/>
          </a:ln>
          <a:scene3d>
            <a:camera prst="obliqueTopRight"/>
            <a:lightRig rig="balanced" dir="t"/>
          </a:scene3d>
          <a:sp3d extrusionH="558800" prstMaterial="matte">
            <a:extrusionClr>
              <a:schemeClr val="accent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46" name="Group 45">
            <a:extLst>
              <a:ext uri="{FF2B5EF4-FFF2-40B4-BE49-F238E27FC236}">
                <a16:creationId xmlns:a16="http://schemas.microsoft.com/office/drawing/2014/main" id="{E5DC0F33-BA41-444D-96B4-AEA76E9B5FFC}"/>
              </a:ext>
            </a:extLst>
          </p:cNvPr>
          <p:cNvGrpSpPr/>
          <p:nvPr/>
        </p:nvGrpSpPr>
        <p:grpSpPr>
          <a:xfrm>
            <a:off x="5635585" y="5104711"/>
            <a:ext cx="2442275" cy="1177856"/>
            <a:chOff x="4802168" y="5122467"/>
            <a:chExt cx="2442275" cy="1177856"/>
          </a:xfrm>
        </p:grpSpPr>
        <p:sp>
          <p:nvSpPr>
            <p:cNvPr id="36" name="Rectangle 35">
              <a:extLst>
                <a:ext uri="{FF2B5EF4-FFF2-40B4-BE49-F238E27FC236}">
                  <a16:creationId xmlns:a16="http://schemas.microsoft.com/office/drawing/2014/main" id="{DEFFEF78-9F7B-4DF3-87F8-4A5DA5E8A58B}"/>
                </a:ext>
              </a:extLst>
            </p:cNvPr>
            <p:cNvSpPr/>
            <p:nvPr/>
          </p:nvSpPr>
          <p:spPr>
            <a:xfrm>
              <a:off x="4802168" y="5485523"/>
              <a:ext cx="536368" cy="536368"/>
            </a:xfrm>
            <a:prstGeom prst="rect">
              <a:avLst/>
            </a:prstGeom>
            <a:solidFill>
              <a:schemeClr val="accent1"/>
            </a:solidFill>
            <a:ln>
              <a:noFill/>
            </a:ln>
            <a:scene3d>
              <a:camera prst="obliqueTopRight"/>
              <a:lightRig rig="balanced" dir="t"/>
            </a:scene3d>
            <a:sp3d extrusionH="558800" prstMaterial="matte">
              <a:extrusionClr>
                <a:schemeClr val="accent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42" name="Group 41">
              <a:extLst>
                <a:ext uri="{FF2B5EF4-FFF2-40B4-BE49-F238E27FC236}">
                  <a16:creationId xmlns:a16="http://schemas.microsoft.com/office/drawing/2014/main" id="{D2B22FA3-D06A-4E2D-9A06-FFD8302FAFAD}"/>
                </a:ext>
              </a:extLst>
            </p:cNvPr>
            <p:cNvGrpSpPr/>
            <p:nvPr/>
          </p:nvGrpSpPr>
          <p:grpSpPr>
            <a:xfrm rot="19800000">
              <a:off x="5350896" y="5409313"/>
              <a:ext cx="659742" cy="197507"/>
              <a:chOff x="2906464" y="3248298"/>
              <a:chExt cx="1886168" cy="564662"/>
            </a:xfrm>
          </p:grpSpPr>
          <p:sp>
            <p:nvSpPr>
              <p:cNvPr id="43" name="Freeform: Shape 42">
                <a:extLst>
                  <a:ext uri="{FF2B5EF4-FFF2-40B4-BE49-F238E27FC236}">
                    <a16:creationId xmlns:a16="http://schemas.microsoft.com/office/drawing/2014/main" id="{41A62F06-7CD4-4372-91EA-4D665F60D558}"/>
                  </a:ext>
                </a:extLst>
              </p:cNvPr>
              <p:cNvSpPr/>
              <p:nvPr/>
            </p:nvSpPr>
            <p:spPr>
              <a:xfrm>
                <a:off x="3418473" y="3248298"/>
                <a:ext cx="862149" cy="564662"/>
              </a:xfrm>
              <a:custGeom>
                <a:avLst/>
                <a:gdLst>
                  <a:gd name="connsiteX0" fmla="*/ 288530 w 862149"/>
                  <a:gd name="connsiteY0" fmla="*/ 155674 h 564662"/>
                  <a:gd name="connsiteX1" fmla="*/ 161872 w 862149"/>
                  <a:gd name="connsiteY1" fmla="*/ 282332 h 564662"/>
                  <a:gd name="connsiteX2" fmla="*/ 288530 w 862149"/>
                  <a:gd name="connsiteY2" fmla="*/ 408990 h 564662"/>
                  <a:gd name="connsiteX3" fmla="*/ 573620 w 862149"/>
                  <a:gd name="connsiteY3" fmla="*/ 408990 h 564662"/>
                  <a:gd name="connsiteX4" fmla="*/ 700278 w 862149"/>
                  <a:gd name="connsiteY4" fmla="*/ 282332 h 564662"/>
                  <a:gd name="connsiteX5" fmla="*/ 573620 w 862149"/>
                  <a:gd name="connsiteY5" fmla="*/ 155674 h 564662"/>
                  <a:gd name="connsiteX6" fmla="*/ 282331 w 862149"/>
                  <a:gd name="connsiteY6" fmla="*/ 0 h 564662"/>
                  <a:gd name="connsiteX7" fmla="*/ 579818 w 862149"/>
                  <a:gd name="connsiteY7" fmla="*/ 0 h 564662"/>
                  <a:gd name="connsiteX8" fmla="*/ 862149 w 862149"/>
                  <a:gd name="connsiteY8" fmla="*/ 282331 h 564662"/>
                  <a:gd name="connsiteX9" fmla="*/ 579818 w 862149"/>
                  <a:gd name="connsiteY9" fmla="*/ 564662 h 564662"/>
                  <a:gd name="connsiteX10" fmla="*/ 282331 w 862149"/>
                  <a:gd name="connsiteY10" fmla="*/ 564662 h 564662"/>
                  <a:gd name="connsiteX11" fmla="*/ 0 w 862149"/>
                  <a:gd name="connsiteY11" fmla="*/ 282331 h 564662"/>
                  <a:gd name="connsiteX12" fmla="*/ 282331 w 862149"/>
                  <a:gd name="connsiteY12" fmla="*/ 0 h 564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62149" h="564662">
                    <a:moveTo>
                      <a:pt x="288530" y="155674"/>
                    </a:moveTo>
                    <a:cubicBezTo>
                      <a:pt x="218579" y="155674"/>
                      <a:pt x="161872" y="212381"/>
                      <a:pt x="161872" y="282332"/>
                    </a:cubicBezTo>
                    <a:cubicBezTo>
                      <a:pt x="161872" y="352283"/>
                      <a:pt x="218579" y="408990"/>
                      <a:pt x="288530" y="408990"/>
                    </a:cubicBezTo>
                    <a:lnTo>
                      <a:pt x="573620" y="408990"/>
                    </a:lnTo>
                    <a:cubicBezTo>
                      <a:pt x="643571" y="408990"/>
                      <a:pt x="700278" y="352283"/>
                      <a:pt x="700278" y="282332"/>
                    </a:cubicBezTo>
                    <a:cubicBezTo>
                      <a:pt x="700278" y="212381"/>
                      <a:pt x="643571" y="155674"/>
                      <a:pt x="573620" y="155674"/>
                    </a:cubicBezTo>
                    <a:close/>
                    <a:moveTo>
                      <a:pt x="282331" y="0"/>
                    </a:moveTo>
                    <a:lnTo>
                      <a:pt x="579818" y="0"/>
                    </a:lnTo>
                    <a:cubicBezTo>
                      <a:pt x="735745" y="0"/>
                      <a:pt x="862149" y="126404"/>
                      <a:pt x="862149" y="282331"/>
                    </a:cubicBezTo>
                    <a:cubicBezTo>
                      <a:pt x="862149" y="438258"/>
                      <a:pt x="735745" y="564662"/>
                      <a:pt x="579818" y="564662"/>
                    </a:cubicBezTo>
                    <a:lnTo>
                      <a:pt x="282331" y="564662"/>
                    </a:lnTo>
                    <a:cubicBezTo>
                      <a:pt x="126404" y="564662"/>
                      <a:pt x="0" y="438258"/>
                      <a:pt x="0" y="282331"/>
                    </a:cubicBezTo>
                    <a:cubicBezTo>
                      <a:pt x="0" y="126404"/>
                      <a:pt x="126404" y="0"/>
                      <a:pt x="282331" y="0"/>
                    </a:cubicBezTo>
                    <a:close/>
                  </a:path>
                </a:pathLst>
              </a:cu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4" name="Rectangle: Rounded Corners 43">
                <a:extLst>
                  <a:ext uri="{FF2B5EF4-FFF2-40B4-BE49-F238E27FC236}">
                    <a16:creationId xmlns:a16="http://schemas.microsoft.com/office/drawing/2014/main" id="{A25C0471-DA35-4C08-823E-66BDE9D1DD1B}"/>
                  </a:ext>
                </a:extLst>
              </p:cNvPr>
              <p:cNvSpPr/>
              <p:nvPr/>
            </p:nvSpPr>
            <p:spPr>
              <a:xfrm>
                <a:off x="3930483" y="3443169"/>
                <a:ext cx="862149" cy="167932"/>
              </a:xfrm>
              <a:prstGeom prst="roundRect">
                <a:avLst>
                  <a:gd name="adj" fmla="val 50000"/>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Rounded Corners 44">
                <a:extLst>
                  <a:ext uri="{FF2B5EF4-FFF2-40B4-BE49-F238E27FC236}">
                    <a16:creationId xmlns:a16="http://schemas.microsoft.com/office/drawing/2014/main" id="{24ABA6A2-6825-4216-9AB1-94CB02C0E6C2}"/>
                  </a:ext>
                </a:extLst>
              </p:cNvPr>
              <p:cNvSpPr/>
              <p:nvPr/>
            </p:nvSpPr>
            <p:spPr>
              <a:xfrm>
                <a:off x="2906464" y="3446663"/>
                <a:ext cx="862147" cy="167932"/>
              </a:xfrm>
              <a:prstGeom prst="roundRect">
                <a:avLst>
                  <a:gd name="adj" fmla="val 50000"/>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Rectangle 34">
              <a:extLst>
                <a:ext uri="{FF2B5EF4-FFF2-40B4-BE49-F238E27FC236}">
                  <a16:creationId xmlns:a16="http://schemas.microsoft.com/office/drawing/2014/main" id="{751ED889-E8A2-463A-ADC5-F3A1CBD123D5}"/>
                </a:ext>
              </a:extLst>
            </p:cNvPr>
            <p:cNvSpPr/>
            <p:nvPr/>
          </p:nvSpPr>
          <p:spPr>
            <a:xfrm>
              <a:off x="5868337" y="5122467"/>
              <a:ext cx="536368" cy="536368"/>
            </a:xfrm>
            <a:prstGeom prst="rect">
              <a:avLst/>
            </a:prstGeom>
            <a:solidFill>
              <a:schemeClr val="accent1"/>
            </a:solidFill>
            <a:ln>
              <a:noFill/>
            </a:ln>
            <a:scene3d>
              <a:camera prst="obliqueTopRight"/>
              <a:lightRig rig="balanced" dir="t"/>
            </a:scene3d>
            <a:sp3d extrusionH="558800" prstMaterial="matte">
              <a:extrusionClr>
                <a:schemeClr val="accent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7" name="Rectangle 36">
              <a:extLst>
                <a:ext uri="{FF2B5EF4-FFF2-40B4-BE49-F238E27FC236}">
                  <a16:creationId xmlns:a16="http://schemas.microsoft.com/office/drawing/2014/main" id="{71C603ED-F8A5-46FD-8D65-9D205BBC99E6}"/>
                </a:ext>
              </a:extLst>
            </p:cNvPr>
            <p:cNvSpPr/>
            <p:nvPr/>
          </p:nvSpPr>
          <p:spPr>
            <a:xfrm>
              <a:off x="6708075" y="5763955"/>
              <a:ext cx="536368" cy="536368"/>
            </a:xfrm>
            <a:prstGeom prst="rect">
              <a:avLst/>
            </a:prstGeom>
            <a:solidFill>
              <a:schemeClr val="accent1"/>
            </a:solidFill>
            <a:ln>
              <a:noFill/>
            </a:ln>
            <a:scene3d>
              <a:camera prst="obliqueTopRight"/>
              <a:lightRig rig="balanced" dir="t"/>
            </a:scene3d>
            <a:sp3d extrusionH="558800" prstMaterial="matte">
              <a:extrusionClr>
                <a:schemeClr val="accent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38" name="Group 37">
              <a:extLst>
                <a:ext uri="{FF2B5EF4-FFF2-40B4-BE49-F238E27FC236}">
                  <a16:creationId xmlns:a16="http://schemas.microsoft.com/office/drawing/2014/main" id="{AF614FD0-8E71-4F03-9E90-C60A0EC2CDE3}"/>
                </a:ext>
              </a:extLst>
            </p:cNvPr>
            <p:cNvGrpSpPr/>
            <p:nvPr/>
          </p:nvGrpSpPr>
          <p:grpSpPr>
            <a:xfrm rot="2031572">
              <a:off x="6385348" y="5402340"/>
              <a:ext cx="659742" cy="197507"/>
              <a:chOff x="2906464" y="3248298"/>
              <a:chExt cx="1886168" cy="564662"/>
            </a:xfrm>
          </p:grpSpPr>
          <p:sp>
            <p:nvSpPr>
              <p:cNvPr id="39" name="Freeform: Shape 38">
                <a:extLst>
                  <a:ext uri="{FF2B5EF4-FFF2-40B4-BE49-F238E27FC236}">
                    <a16:creationId xmlns:a16="http://schemas.microsoft.com/office/drawing/2014/main" id="{ACB23FBB-8C9C-4701-9C10-CE5B5FDC2A14}"/>
                  </a:ext>
                </a:extLst>
              </p:cNvPr>
              <p:cNvSpPr/>
              <p:nvPr/>
            </p:nvSpPr>
            <p:spPr>
              <a:xfrm>
                <a:off x="3418473" y="3248298"/>
                <a:ext cx="862149" cy="564662"/>
              </a:xfrm>
              <a:custGeom>
                <a:avLst/>
                <a:gdLst>
                  <a:gd name="connsiteX0" fmla="*/ 288530 w 862149"/>
                  <a:gd name="connsiteY0" fmla="*/ 155674 h 564662"/>
                  <a:gd name="connsiteX1" fmla="*/ 161872 w 862149"/>
                  <a:gd name="connsiteY1" fmla="*/ 282332 h 564662"/>
                  <a:gd name="connsiteX2" fmla="*/ 288530 w 862149"/>
                  <a:gd name="connsiteY2" fmla="*/ 408990 h 564662"/>
                  <a:gd name="connsiteX3" fmla="*/ 573620 w 862149"/>
                  <a:gd name="connsiteY3" fmla="*/ 408990 h 564662"/>
                  <a:gd name="connsiteX4" fmla="*/ 700278 w 862149"/>
                  <a:gd name="connsiteY4" fmla="*/ 282332 h 564662"/>
                  <a:gd name="connsiteX5" fmla="*/ 573620 w 862149"/>
                  <a:gd name="connsiteY5" fmla="*/ 155674 h 564662"/>
                  <a:gd name="connsiteX6" fmla="*/ 282331 w 862149"/>
                  <a:gd name="connsiteY6" fmla="*/ 0 h 564662"/>
                  <a:gd name="connsiteX7" fmla="*/ 579818 w 862149"/>
                  <a:gd name="connsiteY7" fmla="*/ 0 h 564662"/>
                  <a:gd name="connsiteX8" fmla="*/ 862149 w 862149"/>
                  <a:gd name="connsiteY8" fmla="*/ 282331 h 564662"/>
                  <a:gd name="connsiteX9" fmla="*/ 579818 w 862149"/>
                  <a:gd name="connsiteY9" fmla="*/ 564662 h 564662"/>
                  <a:gd name="connsiteX10" fmla="*/ 282331 w 862149"/>
                  <a:gd name="connsiteY10" fmla="*/ 564662 h 564662"/>
                  <a:gd name="connsiteX11" fmla="*/ 0 w 862149"/>
                  <a:gd name="connsiteY11" fmla="*/ 282331 h 564662"/>
                  <a:gd name="connsiteX12" fmla="*/ 282331 w 862149"/>
                  <a:gd name="connsiteY12" fmla="*/ 0 h 564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62149" h="564662">
                    <a:moveTo>
                      <a:pt x="288530" y="155674"/>
                    </a:moveTo>
                    <a:cubicBezTo>
                      <a:pt x="218579" y="155674"/>
                      <a:pt x="161872" y="212381"/>
                      <a:pt x="161872" y="282332"/>
                    </a:cubicBezTo>
                    <a:cubicBezTo>
                      <a:pt x="161872" y="352283"/>
                      <a:pt x="218579" y="408990"/>
                      <a:pt x="288530" y="408990"/>
                    </a:cubicBezTo>
                    <a:lnTo>
                      <a:pt x="573620" y="408990"/>
                    </a:lnTo>
                    <a:cubicBezTo>
                      <a:pt x="643571" y="408990"/>
                      <a:pt x="700278" y="352283"/>
                      <a:pt x="700278" y="282332"/>
                    </a:cubicBezTo>
                    <a:cubicBezTo>
                      <a:pt x="700278" y="212381"/>
                      <a:pt x="643571" y="155674"/>
                      <a:pt x="573620" y="155674"/>
                    </a:cubicBezTo>
                    <a:close/>
                    <a:moveTo>
                      <a:pt x="282331" y="0"/>
                    </a:moveTo>
                    <a:lnTo>
                      <a:pt x="579818" y="0"/>
                    </a:lnTo>
                    <a:cubicBezTo>
                      <a:pt x="735745" y="0"/>
                      <a:pt x="862149" y="126404"/>
                      <a:pt x="862149" y="282331"/>
                    </a:cubicBezTo>
                    <a:cubicBezTo>
                      <a:pt x="862149" y="438258"/>
                      <a:pt x="735745" y="564662"/>
                      <a:pt x="579818" y="564662"/>
                    </a:cubicBezTo>
                    <a:lnTo>
                      <a:pt x="282331" y="564662"/>
                    </a:lnTo>
                    <a:cubicBezTo>
                      <a:pt x="126404" y="564662"/>
                      <a:pt x="0" y="438258"/>
                      <a:pt x="0" y="282331"/>
                    </a:cubicBezTo>
                    <a:cubicBezTo>
                      <a:pt x="0" y="126404"/>
                      <a:pt x="126404" y="0"/>
                      <a:pt x="282331" y="0"/>
                    </a:cubicBezTo>
                    <a:close/>
                  </a:path>
                </a:pathLst>
              </a:custGeom>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0" name="Rectangle: Rounded Corners 39">
                <a:extLst>
                  <a:ext uri="{FF2B5EF4-FFF2-40B4-BE49-F238E27FC236}">
                    <a16:creationId xmlns:a16="http://schemas.microsoft.com/office/drawing/2014/main" id="{4DE1166F-FC89-4D45-B3C8-FAD4D8D4BF3C}"/>
                  </a:ext>
                </a:extLst>
              </p:cNvPr>
              <p:cNvSpPr/>
              <p:nvPr/>
            </p:nvSpPr>
            <p:spPr>
              <a:xfrm>
                <a:off x="3930483" y="3443169"/>
                <a:ext cx="862149" cy="167932"/>
              </a:xfrm>
              <a:prstGeom prst="roundRect">
                <a:avLst>
                  <a:gd name="adj" fmla="val 50000"/>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id="{45D36769-B584-4392-8DB4-D24B6917F6D1}"/>
                  </a:ext>
                </a:extLst>
              </p:cNvPr>
              <p:cNvSpPr/>
              <p:nvPr/>
            </p:nvSpPr>
            <p:spPr>
              <a:xfrm>
                <a:off x="2906464" y="3446663"/>
                <a:ext cx="862147" cy="167932"/>
              </a:xfrm>
              <a:prstGeom prst="roundRect">
                <a:avLst>
                  <a:gd name="adj" fmla="val 50000"/>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7" name="Freeform: Shape 46">
            <a:extLst>
              <a:ext uri="{FF2B5EF4-FFF2-40B4-BE49-F238E27FC236}">
                <a16:creationId xmlns:a16="http://schemas.microsoft.com/office/drawing/2014/main" id="{8772780E-ABFA-441B-A379-F6581FCB54D9}"/>
              </a:ext>
            </a:extLst>
          </p:cNvPr>
          <p:cNvSpPr/>
          <p:nvPr/>
        </p:nvSpPr>
        <p:spPr>
          <a:xfrm>
            <a:off x="1946221" y="5012616"/>
            <a:ext cx="1725648" cy="1355774"/>
          </a:xfrm>
          <a:custGeom>
            <a:avLst/>
            <a:gdLst>
              <a:gd name="connsiteX0" fmla="*/ 3437669 w 4395438"/>
              <a:gd name="connsiteY0" fmla="*/ 3099455 h 3453324"/>
              <a:gd name="connsiteX1" fmla="*/ 3410637 w 4395438"/>
              <a:gd name="connsiteY1" fmla="*/ 3138581 h 3453324"/>
              <a:gd name="connsiteX2" fmla="*/ 3558603 w 4395438"/>
              <a:gd name="connsiteY2" fmla="*/ 3138581 h 3453324"/>
              <a:gd name="connsiteX3" fmla="*/ 3529437 w 4395438"/>
              <a:gd name="connsiteY3" fmla="*/ 3100878 h 3453324"/>
              <a:gd name="connsiteX4" fmla="*/ 3437669 w 4395438"/>
              <a:gd name="connsiteY4" fmla="*/ 3099455 h 3453324"/>
              <a:gd name="connsiteX5" fmla="*/ 878146 w 4395438"/>
              <a:gd name="connsiteY5" fmla="*/ 3097321 h 3453324"/>
              <a:gd name="connsiteX6" fmla="*/ 841866 w 4395438"/>
              <a:gd name="connsiteY6" fmla="*/ 3133601 h 3453324"/>
              <a:gd name="connsiteX7" fmla="*/ 1002637 w 4395438"/>
              <a:gd name="connsiteY7" fmla="*/ 3133601 h 3453324"/>
              <a:gd name="connsiteX8" fmla="*/ 981295 w 4395438"/>
              <a:gd name="connsiteY8" fmla="*/ 3099455 h 3453324"/>
              <a:gd name="connsiteX9" fmla="*/ 878146 w 4395438"/>
              <a:gd name="connsiteY9" fmla="*/ 3097321 h 3453324"/>
              <a:gd name="connsiteX10" fmla="*/ 2575340 w 4395438"/>
              <a:gd name="connsiteY10" fmla="*/ 2971397 h 3453324"/>
              <a:gd name="connsiteX11" fmla="*/ 2546318 w 4395438"/>
              <a:gd name="connsiteY11" fmla="*/ 2974965 h 3453324"/>
              <a:gd name="connsiteX12" fmla="*/ 2549163 w 4395438"/>
              <a:gd name="connsiteY12" fmla="*/ 3022627 h 3453324"/>
              <a:gd name="connsiteX13" fmla="*/ 2233313 w 4395438"/>
              <a:gd name="connsiteY13" fmla="*/ 3022627 h 3453324"/>
              <a:gd name="connsiteX14" fmla="*/ 2230468 w 4395438"/>
              <a:gd name="connsiteY14" fmla="*/ 2972831 h 3453324"/>
              <a:gd name="connsiteX15" fmla="*/ 2187074 w 4395438"/>
              <a:gd name="connsiteY15" fmla="*/ 2972831 h 3453324"/>
              <a:gd name="connsiteX16" fmla="*/ 2182805 w 4395438"/>
              <a:gd name="connsiteY16" fmla="*/ 3020493 h 3453324"/>
              <a:gd name="connsiteX17" fmla="*/ 1860554 w 4395438"/>
              <a:gd name="connsiteY17" fmla="*/ 3020493 h 3453324"/>
              <a:gd name="connsiteX18" fmla="*/ 1862687 w 4395438"/>
              <a:gd name="connsiteY18" fmla="*/ 2996306 h 3453324"/>
              <a:gd name="connsiteX19" fmla="*/ 1864822 w 4395438"/>
              <a:gd name="connsiteY19" fmla="*/ 2973542 h 3453324"/>
              <a:gd name="connsiteX20" fmla="*/ 1818582 w 4395438"/>
              <a:gd name="connsiteY20" fmla="*/ 3034720 h 3453324"/>
              <a:gd name="connsiteX21" fmla="*/ 2598248 w 4395438"/>
              <a:gd name="connsiteY21" fmla="*/ 3034720 h 3453324"/>
              <a:gd name="connsiteX22" fmla="*/ 2575340 w 4395438"/>
              <a:gd name="connsiteY22" fmla="*/ 2971397 h 3453324"/>
              <a:gd name="connsiteX23" fmla="*/ 2524266 w 4395438"/>
              <a:gd name="connsiteY23" fmla="*/ 2757996 h 3453324"/>
              <a:gd name="connsiteX24" fmla="*/ 2563391 w 4395438"/>
              <a:gd name="connsiteY24" fmla="*/ 2928726 h 3453324"/>
              <a:gd name="connsiteX25" fmla="*/ 1871224 w 4395438"/>
              <a:gd name="connsiteY25" fmla="*/ 2928726 h 3453324"/>
              <a:gd name="connsiteX26" fmla="*/ 1906081 w 4395438"/>
              <a:gd name="connsiteY26" fmla="*/ 2771512 h 3453324"/>
              <a:gd name="connsiteX27" fmla="*/ 1927422 w 4395438"/>
              <a:gd name="connsiteY27" fmla="*/ 2758708 h 3453324"/>
              <a:gd name="connsiteX28" fmla="*/ 2524266 w 4395438"/>
              <a:gd name="connsiteY28" fmla="*/ 2757996 h 3453324"/>
              <a:gd name="connsiteX29" fmla="*/ 2431075 w 4395438"/>
              <a:gd name="connsiteY29" fmla="*/ 2735943 h 3453324"/>
              <a:gd name="connsiteX30" fmla="*/ 1901813 w 4395438"/>
              <a:gd name="connsiteY30" fmla="*/ 2738789 h 3453324"/>
              <a:gd name="connsiteX31" fmla="*/ 1863399 w 4395438"/>
              <a:gd name="connsiteY31" fmla="*/ 2752304 h 3453324"/>
              <a:gd name="connsiteX32" fmla="*/ 1818582 w 4395438"/>
              <a:gd name="connsiteY32" fmla="*/ 2945798 h 3453324"/>
              <a:gd name="connsiteX33" fmla="*/ 2618166 w 4395438"/>
              <a:gd name="connsiteY33" fmla="*/ 2946510 h 3453324"/>
              <a:gd name="connsiteX34" fmla="*/ 2571927 w 4395438"/>
              <a:gd name="connsiteY34" fmla="*/ 2750882 h 3453324"/>
              <a:gd name="connsiteX35" fmla="*/ 2544895 w 4395438"/>
              <a:gd name="connsiteY35" fmla="*/ 2736654 h 3453324"/>
              <a:gd name="connsiteX36" fmla="*/ 2431075 w 4395438"/>
              <a:gd name="connsiteY36" fmla="*/ 2735943 h 3453324"/>
              <a:gd name="connsiteX37" fmla="*/ 3009422 w 4395438"/>
              <a:gd name="connsiteY37" fmla="*/ 2574372 h 3453324"/>
              <a:gd name="connsiteX38" fmla="*/ 3096921 w 4395438"/>
              <a:gd name="connsiteY38" fmla="*/ 2577307 h 3453324"/>
              <a:gd name="connsiteX39" fmla="*/ 3136047 w 4395438"/>
              <a:gd name="connsiteY39" fmla="*/ 2622124 h 3453324"/>
              <a:gd name="connsiteX40" fmla="*/ 3128933 w 4395438"/>
              <a:gd name="connsiteY40" fmla="*/ 2632794 h 3453324"/>
              <a:gd name="connsiteX41" fmla="*/ 2951090 w 4395438"/>
              <a:gd name="connsiteY41" fmla="*/ 2630660 h 3453324"/>
              <a:gd name="connsiteX42" fmla="*/ 2914809 w 4395438"/>
              <a:gd name="connsiteY42" fmla="*/ 2583709 h 3453324"/>
              <a:gd name="connsiteX43" fmla="*/ 2921923 w 4395438"/>
              <a:gd name="connsiteY43" fmla="*/ 2575173 h 3453324"/>
              <a:gd name="connsiteX44" fmla="*/ 3009422 w 4395438"/>
              <a:gd name="connsiteY44" fmla="*/ 2574372 h 3453324"/>
              <a:gd name="connsiteX45" fmla="*/ 1309949 w 4395438"/>
              <a:gd name="connsiteY45" fmla="*/ 2573750 h 3453324"/>
              <a:gd name="connsiteX46" fmla="*/ 1426615 w 4395438"/>
              <a:gd name="connsiteY46" fmla="*/ 2573750 h 3453324"/>
              <a:gd name="connsiteX47" fmla="*/ 1364014 w 4395438"/>
              <a:gd name="connsiteY47" fmla="*/ 2634928 h 3453324"/>
              <a:gd name="connsiteX48" fmla="*/ 1248060 w 4395438"/>
              <a:gd name="connsiteY48" fmla="*/ 2634928 h 3453324"/>
              <a:gd name="connsiteX49" fmla="*/ 1309949 w 4395438"/>
              <a:gd name="connsiteY49" fmla="*/ 2573750 h 3453324"/>
              <a:gd name="connsiteX50" fmla="*/ 1128549 w 4395438"/>
              <a:gd name="connsiteY50" fmla="*/ 2573750 h 3453324"/>
              <a:gd name="connsiteX51" fmla="*/ 1244503 w 4395438"/>
              <a:gd name="connsiteY51" fmla="*/ 2573750 h 3453324"/>
              <a:gd name="connsiteX52" fmla="*/ 1172654 w 4395438"/>
              <a:gd name="connsiteY52" fmla="*/ 2635640 h 3453324"/>
              <a:gd name="connsiteX53" fmla="*/ 1059546 w 4395438"/>
              <a:gd name="connsiteY53" fmla="*/ 2635640 h 3453324"/>
              <a:gd name="connsiteX54" fmla="*/ 1128549 w 4395438"/>
              <a:gd name="connsiteY54" fmla="*/ 2573750 h 3453324"/>
              <a:gd name="connsiteX55" fmla="*/ 2633017 w 4395438"/>
              <a:gd name="connsiteY55" fmla="*/ 2573661 h 3453324"/>
              <a:gd name="connsiteX56" fmla="*/ 2707800 w 4395438"/>
              <a:gd name="connsiteY56" fmla="*/ 2576596 h 3453324"/>
              <a:gd name="connsiteX57" fmla="*/ 2737677 w 4395438"/>
              <a:gd name="connsiteY57" fmla="*/ 2620701 h 3453324"/>
              <a:gd name="connsiteX58" fmla="*/ 2729852 w 4395438"/>
              <a:gd name="connsiteY58" fmla="*/ 2633506 h 3453324"/>
              <a:gd name="connsiteX59" fmla="*/ 2582598 w 4395438"/>
              <a:gd name="connsiteY59" fmla="*/ 2631372 h 3453324"/>
              <a:gd name="connsiteX60" fmla="*/ 2549163 w 4395438"/>
              <a:gd name="connsiteY60" fmla="*/ 2574462 h 3453324"/>
              <a:gd name="connsiteX61" fmla="*/ 2633017 w 4395438"/>
              <a:gd name="connsiteY61" fmla="*/ 2573661 h 3453324"/>
              <a:gd name="connsiteX62" fmla="*/ 3206117 w 4395438"/>
              <a:gd name="connsiteY62" fmla="*/ 2573394 h 3453324"/>
              <a:gd name="connsiteX63" fmla="*/ 3279033 w 4395438"/>
              <a:gd name="connsiteY63" fmla="*/ 2576595 h 3453324"/>
              <a:gd name="connsiteX64" fmla="*/ 3316735 w 4395438"/>
              <a:gd name="connsiteY64" fmla="*/ 2621412 h 3453324"/>
              <a:gd name="connsiteX65" fmla="*/ 3310332 w 4395438"/>
              <a:gd name="connsiteY65" fmla="*/ 2632082 h 3453324"/>
              <a:gd name="connsiteX66" fmla="*/ 3170192 w 4395438"/>
              <a:gd name="connsiteY66" fmla="*/ 2629948 h 3453324"/>
              <a:gd name="connsiteX67" fmla="*/ 3126087 w 4395438"/>
              <a:gd name="connsiteY67" fmla="*/ 2585843 h 3453324"/>
              <a:gd name="connsiteX68" fmla="*/ 3133201 w 4395438"/>
              <a:gd name="connsiteY68" fmla="*/ 2574461 h 3453324"/>
              <a:gd name="connsiteX69" fmla="*/ 3206117 w 4395438"/>
              <a:gd name="connsiteY69" fmla="*/ 2573394 h 3453324"/>
              <a:gd name="connsiteX70" fmla="*/ 3560737 w 4395438"/>
              <a:gd name="connsiteY70" fmla="*/ 2573128 h 3453324"/>
              <a:gd name="connsiteX71" fmla="*/ 3631163 w 4395438"/>
              <a:gd name="connsiteY71" fmla="*/ 2576596 h 3453324"/>
              <a:gd name="connsiteX72" fmla="*/ 3679536 w 4395438"/>
              <a:gd name="connsiteY72" fmla="*/ 2620702 h 3453324"/>
              <a:gd name="connsiteX73" fmla="*/ 3674556 w 4395438"/>
              <a:gd name="connsiteY73" fmla="*/ 2629949 h 3453324"/>
              <a:gd name="connsiteX74" fmla="*/ 3523034 w 4395438"/>
              <a:gd name="connsiteY74" fmla="*/ 2627815 h 3453324"/>
              <a:gd name="connsiteX75" fmla="*/ 3481774 w 4395438"/>
              <a:gd name="connsiteY75" fmla="*/ 2574462 h 3453324"/>
              <a:gd name="connsiteX76" fmla="*/ 3560737 w 4395438"/>
              <a:gd name="connsiteY76" fmla="*/ 2573128 h 3453324"/>
              <a:gd name="connsiteX77" fmla="*/ 1497752 w 4395438"/>
              <a:gd name="connsiteY77" fmla="*/ 2573039 h 3453324"/>
              <a:gd name="connsiteX78" fmla="*/ 1610149 w 4395438"/>
              <a:gd name="connsiteY78" fmla="*/ 2573039 h 3453324"/>
              <a:gd name="connsiteX79" fmla="*/ 1551817 w 4395438"/>
              <a:gd name="connsiteY79" fmla="*/ 2634929 h 3453324"/>
              <a:gd name="connsiteX80" fmla="*/ 1432306 w 4395438"/>
              <a:gd name="connsiteY80" fmla="*/ 2634929 h 3453324"/>
              <a:gd name="connsiteX81" fmla="*/ 1497752 w 4395438"/>
              <a:gd name="connsiteY81" fmla="*/ 2573039 h 3453324"/>
              <a:gd name="connsiteX82" fmla="*/ 812699 w 4395438"/>
              <a:gd name="connsiteY82" fmla="*/ 2573039 h 3453324"/>
              <a:gd name="connsiteX83" fmla="*/ 1058124 w 4395438"/>
              <a:gd name="connsiteY83" fmla="*/ 2573039 h 3453324"/>
              <a:gd name="connsiteX84" fmla="*/ 991254 w 4395438"/>
              <a:gd name="connsiteY84" fmla="*/ 2634929 h 3453324"/>
              <a:gd name="connsiteX85" fmla="*/ 770731 w 4395438"/>
              <a:gd name="connsiteY85" fmla="*/ 2634929 h 3453324"/>
              <a:gd name="connsiteX86" fmla="*/ 735872 w 4395438"/>
              <a:gd name="connsiteY86" fmla="*/ 2633506 h 3453324"/>
              <a:gd name="connsiteX87" fmla="*/ 812699 w 4395438"/>
              <a:gd name="connsiteY87" fmla="*/ 2573039 h 3453324"/>
              <a:gd name="connsiteX88" fmla="*/ 2811838 w 4395438"/>
              <a:gd name="connsiteY88" fmla="*/ 2572683 h 3453324"/>
              <a:gd name="connsiteX89" fmla="*/ 2883509 w 4395438"/>
              <a:gd name="connsiteY89" fmla="*/ 2575884 h 3453324"/>
              <a:gd name="connsiteX90" fmla="*/ 2921211 w 4395438"/>
              <a:gd name="connsiteY90" fmla="*/ 2621412 h 3453324"/>
              <a:gd name="connsiteX91" fmla="*/ 2914808 w 4395438"/>
              <a:gd name="connsiteY91" fmla="*/ 2631371 h 3453324"/>
              <a:gd name="connsiteX92" fmla="*/ 2763998 w 4395438"/>
              <a:gd name="connsiteY92" fmla="*/ 2629237 h 3453324"/>
              <a:gd name="connsiteX93" fmla="*/ 2730563 w 4395438"/>
              <a:gd name="connsiteY93" fmla="*/ 2573750 h 3453324"/>
              <a:gd name="connsiteX94" fmla="*/ 2811838 w 4395438"/>
              <a:gd name="connsiteY94" fmla="*/ 2572683 h 3453324"/>
              <a:gd name="connsiteX95" fmla="*/ 3382004 w 4395438"/>
              <a:gd name="connsiteY95" fmla="*/ 2572416 h 3453324"/>
              <a:gd name="connsiteX96" fmla="*/ 3448339 w 4395438"/>
              <a:gd name="connsiteY96" fmla="*/ 2575884 h 3453324"/>
              <a:gd name="connsiteX97" fmla="*/ 3499559 w 4395438"/>
              <a:gd name="connsiteY97" fmla="*/ 2619278 h 3453324"/>
              <a:gd name="connsiteX98" fmla="*/ 3493156 w 4395438"/>
              <a:gd name="connsiteY98" fmla="*/ 2630660 h 3453324"/>
              <a:gd name="connsiteX99" fmla="*/ 3343768 w 4395438"/>
              <a:gd name="connsiteY99" fmla="*/ 2628525 h 3453324"/>
              <a:gd name="connsiteX100" fmla="*/ 3306776 w 4395438"/>
              <a:gd name="connsiteY100" fmla="*/ 2582998 h 3453324"/>
              <a:gd name="connsiteX101" fmla="*/ 3314602 w 4395438"/>
              <a:gd name="connsiteY101" fmla="*/ 2573750 h 3453324"/>
              <a:gd name="connsiteX102" fmla="*/ 3382004 w 4395438"/>
              <a:gd name="connsiteY102" fmla="*/ 2572416 h 3453324"/>
              <a:gd name="connsiteX103" fmla="*/ 1677731 w 4395438"/>
              <a:gd name="connsiteY103" fmla="*/ 2572327 h 3453324"/>
              <a:gd name="connsiteX104" fmla="*/ 2499367 w 4395438"/>
              <a:gd name="connsiteY104" fmla="*/ 2573039 h 3453324"/>
              <a:gd name="connsiteX105" fmla="*/ 2544895 w 4395438"/>
              <a:gd name="connsiteY105" fmla="*/ 2631372 h 3453324"/>
              <a:gd name="connsiteX106" fmla="*/ 1623666 w 4395438"/>
              <a:gd name="connsiteY106" fmla="*/ 2631372 h 3453324"/>
              <a:gd name="connsiteX107" fmla="*/ 1677731 w 4395438"/>
              <a:gd name="connsiteY107" fmla="*/ 2572327 h 3453324"/>
              <a:gd name="connsiteX108" fmla="*/ 2263902 w 4395438"/>
              <a:gd name="connsiteY108" fmla="*/ 2505458 h 3453324"/>
              <a:gd name="connsiteX109" fmla="*/ 2426096 w 4395438"/>
              <a:gd name="connsiteY109" fmla="*/ 2505458 h 3453324"/>
              <a:gd name="connsiteX110" fmla="*/ 2434632 w 4395438"/>
              <a:gd name="connsiteY110" fmla="*/ 2557388 h 3453324"/>
              <a:gd name="connsiteX111" fmla="*/ 2285243 w 4395438"/>
              <a:gd name="connsiteY111" fmla="*/ 2555254 h 3453324"/>
              <a:gd name="connsiteX112" fmla="*/ 2263902 w 4395438"/>
              <a:gd name="connsiteY112" fmla="*/ 2505458 h 3453324"/>
              <a:gd name="connsiteX113" fmla="*/ 2698462 w 4395438"/>
              <a:gd name="connsiteY113" fmla="*/ 2504213 h 3453324"/>
              <a:gd name="connsiteX114" fmla="*/ 2772533 w 4395438"/>
              <a:gd name="connsiteY114" fmla="*/ 2506881 h 3453324"/>
              <a:gd name="connsiteX115" fmla="*/ 2796721 w 4395438"/>
              <a:gd name="connsiteY115" fmla="*/ 2558100 h 3453324"/>
              <a:gd name="connsiteX116" fmla="*/ 2654446 w 4395438"/>
              <a:gd name="connsiteY116" fmla="*/ 2555965 h 3453324"/>
              <a:gd name="connsiteX117" fmla="*/ 2616743 w 4395438"/>
              <a:gd name="connsiteY117" fmla="*/ 2518263 h 3453324"/>
              <a:gd name="connsiteX118" fmla="*/ 2623857 w 4395438"/>
              <a:gd name="connsiteY118" fmla="*/ 2504746 h 3453324"/>
              <a:gd name="connsiteX119" fmla="*/ 2698462 w 4395438"/>
              <a:gd name="connsiteY119" fmla="*/ 2504213 h 3453324"/>
              <a:gd name="connsiteX120" fmla="*/ 3520100 w 4395438"/>
              <a:gd name="connsiteY120" fmla="*/ 2503680 h 3453324"/>
              <a:gd name="connsiteX121" fmla="*/ 3589192 w 4395438"/>
              <a:gd name="connsiteY121" fmla="*/ 2506882 h 3453324"/>
              <a:gd name="connsiteX122" fmla="*/ 3632586 w 4395438"/>
              <a:gd name="connsiteY122" fmla="*/ 2547429 h 3453324"/>
              <a:gd name="connsiteX123" fmla="*/ 3626183 w 4395438"/>
              <a:gd name="connsiteY123" fmla="*/ 2558100 h 3453324"/>
              <a:gd name="connsiteX124" fmla="*/ 3490311 w 4395438"/>
              <a:gd name="connsiteY124" fmla="*/ 2555966 h 3453324"/>
              <a:gd name="connsiteX125" fmla="*/ 3445494 w 4395438"/>
              <a:gd name="connsiteY125" fmla="*/ 2514706 h 3453324"/>
              <a:gd name="connsiteX126" fmla="*/ 3450474 w 4395438"/>
              <a:gd name="connsiteY126" fmla="*/ 2504747 h 3453324"/>
              <a:gd name="connsiteX127" fmla="*/ 3520100 w 4395438"/>
              <a:gd name="connsiteY127" fmla="*/ 2503680 h 3453324"/>
              <a:gd name="connsiteX128" fmla="*/ 2450993 w 4395438"/>
              <a:gd name="connsiteY128" fmla="*/ 2503324 h 3453324"/>
              <a:gd name="connsiteX129" fmla="*/ 2585443 w 4395438"/>
              <a:gd name="connsiteY129" fmla="*/ 2504035 h 3453324"/>
              <a:gd name="connsiteX130" fmla="*/ 2612475 w 4395438"/>
              <a:gd name="connsiteY130" fmla="*/ 2558099 h 3453324"/>
              <a:gd name="connsiteX131" fmla="*/ 2469489 w 4395438"/>
              <a:gd name="connsiteY131" fmla="*/ 2555965 h 3453324"/>
              <a:gd name="connsiteX132" fmla="*/ 2441034 w 4395438"/>
              <a:gd name="connsiteY132" fmla="*/ 2513283 h 3453324"/>
              <a:gd name="connsiteX133" fmla="*/ 2450993 w 4395438"/>
              <a:gd name="connsiteY133" fmla="*/ 2503324 h 3453324"/>
              <a:gd name="connsiteX134" fmla="*/ 3345102 w 4395438"/>
              <a:gd name="connsiteY134" fmla="*/ 2502969 h 3453324"/>
              <a:gd name="connsiteX135" fmla="*/ 3412771 w 4395438"/>
              <a:gd name="connsiteY135" fmla="*/ 2506171 h 3453324"/>
              <a:gd name="connsiteX136" fmla="*/ 3454030 w 4395438"/>
              <a:gd name="connsiteY136" fmla="*/ 2547429 h 3453324"/>
              <a:gd name="connsiteX137" fmla="*/ 3447628 w 4395438"/>
              <a:gd name="connsiteY137" fmla="*/ 2558100 h 3453324"/>
              <a:gd name="connsiteX138" fmla="*/ 3313890 w 4395438"/>
              <a:gd name="connsiteY138" fmla="*/ 2555967 h 3453324"/>
              <a:gd name="connsiteX139" fmla="*/ 3270496 w 4395438"/>
              <a:gd name="connsiteY139" fmla="*/ 2516129 h 3453324"/>
              <a:gd name="connsiteX140" fmla="*/ 3276899 w 4395438"/>
              <a:gd name="connsiteY140" fmla="*/ 2504036 h 3453324"/>
              <a:gd name="connsiteX141" fmla="*/ 3345102 w 4395438"/>
              <a:gd name="connsiteY141" fmla="*/ 2502969 h 3453324"/>
              <a:gd name="connsiteX142" fmla="*/ 3106969 w 4395438"/>
              <a:gd name="connsiteY142" fmla="*/ 2502791 h 3453324"/>
              <a:gd name="connsiteX143" fmla="*/ 3234928 w 4395438"/>
              <a:gd name="connsiteY143" fmla="*/ 2505459 h 3453324"/>
              <a:gd name="connsiteX144" fmla="*/ 3278321 w 4395438"/>
              <a:gd name="connsiteY144" fmla="*/ 2546007 h 3453324"/>
              <a:gd name="connsiteX145" fmla="*/ 3271919 w 4395438"/>
              <a:gd name="connsiteY145" fmla="*/ 2558100 h 3453324"/>
              <a:gd name="connsiteX146" fmla="*/ 3181574 w 4395438"/>
              <a:gd name="connsiteY146" fmla="*/ 2558100 h 3453324"/>
              <a:gd name="connsiteX147" fmla="*/ 3032897 w 4395438"/>
              <a:gd name="connsiteY147" fmla="*/ 2558100 h 3453324"/>
              <a:gd name="connsiteX148" fmla="*/ 2977410 w 4395438"/>
              <a:gd name="connsiteY148" fmla="*/ 2503324 h 3453324"/>
              <a:gd name="connsiteX149" fmla="*/ 3106969 w 4395438"/>
              <a:gd name="connsiteY149" fmla="*/ 2502791 h 3453324"/>
              <a:gd name="connsiteX150" fmla="*/ 2165555 w 4395438"/>
              <a:gd name="connsiteY150" fmla="*/ 2502791 h 3453324"/>
              <a:gd name="connsiteX151" fmla="*/ 2237582 w 4395438"/>
              <a:gd name="connsiteY151" fmla="*/ 2505459 h 3453324"/>
              <a:gd name="connsiteX152" fmla="*/ 2261769 w 4395438"/>
              <a:gd name="connsiteY152" fmla="*/ 2558100 h 3453324"/>
              <a:gd name="connsiteX153" fmla="*/ 2110246 w 4395438"/>
              <a:gd name="connsiteY153" fmla="*/ 2557389 h 3453324"/>
              <a:gd name="connsiteX154" fmla="*/ 2090327 w 4395438"/>
              <a:gd name="connsiteY154" fmla="*/ 2503324 h 3453324"/>
              <a:gd name="connsiteX155" fmla="*/ 2165555 w 4395438"/>
              <a:gd name="connsiteY155" fmla="*/ 2502791 h 3453324"/>
              <a:gd name="connsiteX156" fmla="*/ 1957301 w 4395438"/>
              <a:gd name="connsiteY156" fmla="*/ 2502613 h 3453324"/>
              <a:gd name="connsiteX157" fmla="*/ 2068274 w 4395438"/>
              <a:gd name="connsiteY157" fmla="*/ 2502613 h 3453324"/>
              <a:gd name="connsiteX158" fmla="*/ 2028438 w 4395438"/>
              <a:gd name="connsiteY158" fmla="*/ 2558811 h 3453324"/>
              <a:gd name="connsiteX159" fmla="*/ 1913195 w 4395438"/>
              <a:gd name="connsiteY159" fmla="*/ 2558811 h 3453324"/>
              <a:gd name="connsiteX160" fmla="*/ 1957301 w 4395438"/>
              <a:gd name="connsiteY160" fmla="*/ 2502613 h 3453324"/>
              <a:gd name="connsiteX161" fmla="*/ 1775900 w 4395438"/>
              <a:gd name="connsiteY161" fmla="*/ 2502613 h 3453324"/>
              <a:gd name="connsiteX162" fmla="*/ 1891142 w 4395438"/>
              <a:gd name="connsiteY162" fmla="*/ 2502613 h 3453324"/>
              <a:gd name="connsiteX163" fmla="*/ 1846326 w 4395438"/>
              <a:gd name="connsiteY163" fmla="*/ 2558100 h 3453324"/>
              <a:gd name="connsiteX164" fmla="*/ 1733928 w 4395438"/>
              <a:gd name="connsiteY164" fmla="*/ 2558100 h 3453324"/>
              <a:gd name="connsiteX165" fmla="*/ 1775900 w 4395438"/>
              <a:gd name="connsiteY165" fmla="*/ 2502613 h 3453324"/>
              <a:gd name="connsiteX166" fmla="*/ 1599478 w 4395438"/>
              <a:gd name="connsiteY166" fmla="*/ 2502613 h 3453324"/>
              <a:gd name="connsiteX167" fmla="*/ 1711164 w 4395438"/>
              <a:gd name="connsiteY167" fmla="*/ 2502613 h 3453324"/>
              <a:gd name="connsiteX168" fmla="*/ 1668482 w 4395438"/>
              <a:gd name="connsiteY168" fmla="*/ 2558100 h 3453324"/>
              <a:gd name="connsiteX169" fmla="*/ 1549682 w 4395438"/>
              <a:gd name="connsiteY169" fmla="*/ 2558100 h 3453324"/>
              <a:gd name="connsiteX170" fmla="*/ 1599478 w 4395438"/>
              <a:gd name="connsiteY170" fmla="*/ 2502613 h 3453324"/>
              <a:gd name="connsiteX171" fmla="*/ 1420213 w 4395438"/>
              <a:gd name="connsiteY171" fmla="*/ 2502613 h 3453324"/>
              <a:gd name="connsiteX172" fmla="*/ 1536166 w 4395438"/>
              <a:gd name="connsiteY172" fmla="*/ 2502613 h 3453324"/>
              <a:gd name="connsiteX173" fmla="*/ 1484236 w 4395438"/>
              <a:gd name="connsiteY173" fmla="*/ 2558100 h 3453324"/>
              <a:gd name="connsiteX174" fmla="*/ 1367571 w 4395438"/>
              <a:gd name="connsiteY174" fmla="*/ 2558100 h 3453324"/>
              <a:gd name="connsiteX175" fmla="*/ 1420213 w 4395438"/>
              <a:gd name="connsiteY175" fmla="*/ 2502613 h 3453324"/>
              <a:gd name="connsiteX176" fmla="*/ 1240947 w 4395438"/>
              <a:gd name="connsiteY176" fmla="*/ 2502613 h 3453324"/>
              <a:gd name="connsiteX177" fmla="*/ 1357613 w 4395438"/>
              <a:gd name="connsiteY177" fmla="*/ 2502613 h 3453324"/>
              <a:gd name="connsiteX178" fmla="*/ 1300703 w 4395438"/>
              <a:gd name="connsiteY178" fmla="*/ 2558100 h 3453324"/>
              <a:gd name="connsiteX179" fmla="*/ 1184037 w 4395438"/>
              <a:gd name="connsiteY179" fmla="*/ 2558100 h 3453324"/>
              <a:gd name="connsiteX180" fmla="*/ 1240947 w 4395438"/>
              <a:gd name="connsiteY180" fmla="*/ 2502613 h 3453324"/>
              <a:gd name="connsiteX181" fmla="*/ 2870348 w 4395438"/>
              <a:gd name="connsiteY181" fmla="*/ 2502257 h 3453324"/>
              <a:gd name="connsiteX182" fmla="*/ 2938995 w 4395438"/>
              <a:gd name="connsiteY182" fmla="*/ 2505458 h 3453324"/>
              <a:gd name="connsiteX183" fmla="*/ 2975275 w 4395438"/>
              <a:gd name="connsiteY183" fmla="*/ 2547429 h 3453324"/>
              <a:gd name="connsiteX184" fmla="*/ 2966027 w 4395438"/>
              <a:gd name="connsiteY184" fmla="*/ 2558100 h 3453324"/>
              <a:gd name="connsiteX185" fmla="*/ 2831578 w 4395438"/>
              <a:gd name="connsiteY185" fmla="*/ 2555966 h 3453324"/>
              <a:gd name="connsiteX186" fmla="*/ 2793875 w 4395438"/>
              <a:gd name="connsiteY186" fmla="*/ 2513283 h 3453324"/>
              <a:gd name="connsiteX187" fmla="*/ 2801701 w 4395438"/>
              <a:gd name="connsiteY187" fmla="*/ 2503324 h 3453324"/>
              <a:gd name="connsiteX188" fmla="*/ 2870348 w 4395438"/>
              <a:gd name="connsiteY188" fmla="*/ 2502257 h 3453324"/>
              <a:gd name="connsiteX189" fmla="*/ 1060969 w 4395438"/>
              <a:gd name="connsiteY189" fmla="*/ 2501190 h 3453324"/>
              <a:gd name="connsiteX190" fmla="*/ 1177634 w 4395438"/>
              <a:gd name="connsiteY190" fmla="*/ 2501901 h 3453324"/>
              <a:gd name="connsiteX191" fmla="*/ 1115745 w 4395438"/>
              <a:gd name="connsiteY191" fmla="*/ 2558100 h 3453324"/>
              <a:gd name="connsiteX192" fmla="*/ 998368 w 4395438"/>
              <a:gd name="connsiteY192" fmla="*/ 2558100 h 3453324"/>
              <a:gd name="connsiteX193" fmla="*/ 1060969 w 4395438"/>
              <a:gd name="connsiteY193" fmla="*/ 2501190 h 3453324"/>
              <a:gd name="connsiteX194" fmla="*/ 857515 w 4395438"/>
              <a:gd name="connsiteY194" fmla="*/ 2501190 h 3453324"/>
              <a:gd name="connsiteX195" fmla="*/ 995522 w 4395438"/>
              <a:gd name="connsiteY195" fmla="*/ 2501901 h 3453324"/>
              <a:gd name="connsiteX196" fmla="*/ 935055 w 4395438"/>
              <a:gd name="connsiteY196" fmla="*/ 2557389 h 3453324"/>
              <a:gd name="connsiteX197" fmla="*/ 780688 w 4395438"/>
              <a:gd name="connsiteY197" fmla="*/ 2558100 h 3453324"/>
              <a:gd name="connsiteX198" fmla="*/ 857515 w 4395438"/>
              <a:gd name="connsiteY198" fmla="*/ 2501190 h 3453324"/>
              <a:gd name="connsiteX199" fmla="*/ 2189208 w 4395438"/>
              <a:gd name="connsiteY199" fmla="*/ 2440011 h 3453324"/>
              <a:gd name="connsiteX200" fmla="*/ 2338596 w 4395438"/>
              <a:gd name="connsiteY200" fmla="*/ 2440011 h 3453324"/>
              <a:gd name="connsiteX201" fmla="*/ 2345710 w 4395438"/>
              <a:gd name="connsiteY201" fmla="*/ 2483405 h 3453324"/>
              <a:gd name="connsiteX202" fmla="*/ 2189208 w 4395438"/>
              <a:gd name="connsiteY202" fmla="*/ 2483405 h 3453324"/>
              <a:gd name="connsiteX203" fmla="*/ 2189208 w 4395438"/>
              <a:gd name="connsiteY203" fmla="*/ 2440011 h 3453324"/>
              <a:gd name="connsiteX204" fmla="*/ 3481329 w 4395438"/>
              <a:gd name="connsiteY204" fmla="*/ 2439211 h 3453324"/>
              <a:gd name="connsiteX205" fmla="*/ 3550065 w 4395438"/>
              <a:gd name="connsiteY205" fmla="*/ 2442146 h 3453324"/>
              <a:gd name="connsiteX206" fmla="*/ 3592036 w 4395438"/>
              <a:gd name="connsiteY206" fmla="*/ 2486962 h 3453324"/>
              <a:gd name="connsiteX207" fmla="*/ 3445494 w 4395438"/>
              <a:gd name="connsiteY207" fmla="*/ 2485539 h 3453324"/>
              <a:gd name="connsiteX208" fmla="*/ 3408502 w 4395438"/>
              <a:gd name="connsiteY208" fmla="*/ 2449259 h 3453324"/>
              <a:gd name="connsiteX209" fmla="*/ 3412059 w 4395438"/>
              <a:gd name="connsiteY209" fmla="*/ 2440012 h 3453324"/>
              <a:gd name="connsiteX210" fmla="*/ 3481329 w 4395438"/>
              <a:gd name="connsiteY210" fmla="*/ 2439211 h 3453324"/>
              <a:gd name="connsiteX211" fmla="*/ 2599582 w 4395438"/>
              <a:gd name="connsiteY211" fmla="*/ 2438767 h 3453324"/>
              <a:gd name="connsiteX212" fmla="*/ 2668674 w 4395438"/>
              <a:gd name="connsiteY212" fmla="*/ 2441435 h 3453324"/>
              <a:gd name="connsiteX213" fmla="*/ 2697840 w 4395438"/>
              <a:gd name="connsiteY213" fmla="*/ 2487673 h 3453324"/>
              <a:gd name="connsiteX214" fmla="*/ 2553431 w 4395438"/>
              <a:gd name="connsiteY214" fmla="*/ 2486251 h 3453324"/>
              <a:gd name="connsiteX215" fmla="*/ 2522842 w 4395438"/>
              <a:gd name="connsiteY215" fmla="*/ 2450682 h 3453324"/>
              <a:gd name="connsiteX216" fmla="*/ 2529956 w 4395438"/>
              <a:gd name="connsiteY216" fmla="*/ 2439300 h 3453324"/>
              <a:gd name="connsiteX217" fmla="*/ 2599582 w 4395438"/>
              <a:gd name="connsiteY217" fmla="*/ 2438767 h 3453324"/>
              <a:gd name="connsiteX218" fmla="*/ 2768889 w 4395438"/>
              <a:gd name="connsiteY218" fmla="*/ 2438500 h 3453324"/>
              <a:gd name="connsiteX219" fmla="*/ 2836558 w 4395438"/>
              <a:gd name="connsiteY219" fmla="*/ 2441435 h 3453324"/>
              <a:gd name="connsiteX220" fmla="*/ 2865725 w 4395438"/>
              <a:gd name="connsiteY220" fmla="*/ 2480560 h 3453324"/>
              <a:gd name="connsiteX221" fmla="*/ 2855054 w 4395438"/>
              <a:gd name="connsiteY221" fmla="*/ 2488385 h 3453324"/>
              <a:gd name="connsiteX222" fmla="*/ 2746214 w 4395438"/>
              <a:gd name="connsiteY222" fmla="*/ 2488385 h 3453324"/>
              <a:gd name="connsiteX223" fmla="*/ 2700686 w 4395438"/>
              <a:gd name="connsiteY223" fmla="*/ 2439301 h 3453324"/>
              <a:gd name="connsiteX224" fmla="*/ 2768889 w 4395438"/>
              <a:gd name="connsiteY224" fmla="*/ 2438500 h 3453324"/>
              <a:gd name="connsiteX225" fmla="*/ 2428497 w 4395438"/>
              <a:gd name="connsiteY225" fmla="*/ 2437077 h 3453324"/>
              <a:gd name="connsiteX226" fmla="*/ 2495099 w 4395438"/>
              <a:gd name="connsiteY226" fmla="*/ 2440012 h 3453324"/>
              <a:gd name="connsiteX227" fmla="*/ 2522843 w 4395438"/>
              <a:gd name="connsiteY227" fmla="*/ 2478426 h 3453324"/>
              <a:gd name="connsiteX228" fmla="*/ 2515729 w 4395438"/>
              <a:gd name="connsiteY228" fmla="*/ 2487674 h 3453324"/>
              <a:gd name="connsiteX229" fmla="*/ 2378434 w 4395438"/>
              <a:gd name="connsiteY229" fmla="*/ 2485539 h 3453324"/>
              <a:gd name="connsiteX230" fmla="*/ 2352824 w 4395438"/>
              <a:gd name="connsiteY230" fmla="*/ 2447125 h 3453324"/>
              <a:gd name="connsiteX231" fmla="*/ 2361361 w 4395438"/>
              <a:gd name="connsiteY231" fmla="*/ 2437878 h 3453324"/>
              <a:gd name="connsiteX232" fmla="*/ 2428497 w 4395438"/>
              <a:gd name="connsiteY232" fmla="*/ 2437077 h 3453324"/>
              <a:gd name="connsiteX233" fmla="*/ 3101634 w 4395438"/>
              <a:gd name="connsiteY233" fmla="*/ 2436722 h 3453324"/>
              <a:gd name="connsiteX234" fmla="*/ 3164501 w 4395438"/>
              <a:gd name="connsiteY234" fmla="*/ 2439301 h 3453324"/>
              <a:gd name="connsiteX235" fmla="*/ 3209318 w 4395438"/>
              <a:gd name="connsiteY235" fmla="*/ 2472735 h 3453324"/>
              <a:gd name="connsiteX236" fmla="*/ 3203626 w 4395438"/>
              <a:gd name="connsiteY236" fmla="*/ 2485540 h 3453324"/>
              <a:gd name="connsiteX237" fmla="*/ 3059218 w 4395438"/>
              <a:gd name="connsiteY237" fmla="*/ 2483406 h 3453324"/>
              <a:gd name="connsiteX238" fmla="*/ 3030763 w 4395438"/>
              <a:gd name="connsiteY238" fmla="*/ 2437878 h 3453324"/>
              <a:gd name="connsiteX239" fmla="*/ 3101634 w 4395438"/>
              <a:gd name="connsiteY239" fmla="*/ 2436722 h 3453324"/>
              <a:gd name="connsiteX240" fmla="*/ 2934639 w 4395438"/>
              <a:gd name="connsiteY240" fmla="*/ 2436722 h 3453324"/>
              <a:gd name="connsiteX241" fmla="*/ 2997329 w 4395438"/>
              <a:gd name="connsiteY241" fmla="*/ 2439301 h 3453324"/>
              <a:gd name="connsiteX242" fmla="*/ 3037877 w 4395438"/>
              <a:gd name="connsiteY242" fmla="*/ 2475580 h 3453324"/>
              <a:gd name="connsiteX243" fmla="*/ 3030764 w 4395438"/>
              <a:gd name="connsiteY243" fmla="*/ 2486962 h 3453324"/>
              <a:gd name="connsiteX244" fmla="*/ 2894891 w 4395438"/>
              <a:gd name="connsiteY244" fmla="*/ 2484829 h 3453324"/>
              <a:gd name="connsiteX245" fmla="*/ 2862879 w 4395438"/>
              <a:gd name="connsiteY245" fmla="*/ 2447126 h 3453324"/>
              <a:gd name="connsiteX246" fmla="*/ 2871416 w 4395438"/>
              <a:gd name="connsiteY246" fmla="*/ 2437878 h 3453324"/>
              <a:gd name="connsiteX247" fmla="*/ 2934639 w 4395438"/>
              <a:gd name="connsiteY247" fmla="*/ 2436722 h 3453324"/>
              <a:gd name="connsiteX248" fmla="*/ 2056892 w 4395438"/>
              <a:gd name="connsiteY248" fmla="*/ 2436455 h 3453324"/>
              <a:gd name="connsiteX249" fmla="*/ 2131587 w 4395438"/>
              <a:gd name="connsiteY249" fmla="*/ 2437167 h 3453324"/>
              <a:gd name="connsiteX250" fmla="*/ 2166444 w 4395438"/>
              <a:gd name="connsiteY250" fmla="*/ 2485540 h 3453324"/>
              <a:gd name="connsiteX251" fmla="*/ 2019901 w 4395438"/>
              <a:gd name="connsiteY251" fmla="*/ 2485540 h 3453324"/>
              <a:gd name="connsiteX252" fmla="*/ 2056892 w 4395438"/>
              <a:gd name="connsiteY252" fmla="*/ 2436455 h 3453324"/>
              <a:gd name="connsiteX253" fmla="*/ 1889720 w 4395438"/>
              <a:gd name="connsiteY253" fmla="*/ 2435032 h 3453324"/>
              <a:gd name="connsiteX254" fmla="*/ 1981487 w 4395438"/>
              <a:gd name="connsiteY254" fmla="*/ 2437166 h 3453324"/>
              <a:gd name="connsiteX255" fmla="*/ 1998560 w 4395438"/>
              <a:gd name="connsiteY255" fmla="*/ 2459930 h 3453324"/>
              <a:gd name="connsiteX256" fmla="*/ 1980775 w 4395438"/>
              <a:gd name="connsiteY256" fmla="*/ 2486251 h 3453324"/>
              <a:gd name="connsiteX257" fmla="*/ 1843480 w 4395438"/>
              <a:gd name="connsiteY257" fmla="*/ 2487674 h 3453324"/>
              <a:gd name="connsiteX258" fmla="*/ 1889720 w 4395438"/>
              <a:gd name="connsiteY258" fmla="*/ 2435032 h 3453324"/>
              <a:gd name="connsiteX259" fmla="*/ 1711877 w 4395438"/>
              <a:gd name="connsiteY259" fmla="*/ 2435032 h 3453324"/>
              <a:gd name="connsiteX260" fmla="*/ 1825697 w 4395438"/>
              <a:gd name="connsiteY260" fmla="*/ 2435032 h 3453324"/>
              <a:gd name="connsiteX261" fmla="*/ 1785148 w 4395438"/>
              <a:gd name="connsiteY261" fmla="*/ 2489096 h 3453324"/>
              <a:gd name="connsiteX262" fmla="*/ 1672750 w 4395438"/>
              <a:gd name="connsiteY262" fmla="*/ 2488385 h 3453324"/>
              <a:gd name="connsiteX263" fmla="*/ 1711877 w 4395438"/>
              <a:gd name="connsiteY263" fmla="*/ 2435032 h 3453324"/>
              <a:gd name="connsiteX264" fmla="*/ 1543281 w 4395438"/>
              <a:gd name="connsiteY264" fmla="*/ 2434321 h 3453324"/>
              <a:gd name="connsiteX265" fmla="*/ 1654967 w 4395438"/>
              <a:gd name="connsiteY265" fmla="*/ 2435033 h 3453324"/>
              <a:gd name="connsiteX266" fmla="*/ 1608727 w 4395438"/>
              <a:gd name="connsiteY266" fmla="*/ 2488385 h 3453324"/>
              <a:gd name="connsiteX267" fmla="*/ 1495619 w 4395438"/>
              <a:gd name="connsiteY267" fmla="*/ 2487674 h 3453324"/>
              <a:gd name="connsiteX268" fmla="*/ 1543281 w 4395438"/>
              <a:gd name="connsiteY268" fmla="*/ 2434321 h 3453324"/>
              <a:gd name="connsiteX269" fmla="*/ 887395 w 4395438"/>
              <a:gd name="connsiteY269" fmla="*/ 2434321 h 3453324"/>
              <a:gd name="connsiteX270" fmla="*/ 1126416 w 4395438"/>
              <a:gd name="connsiteY270" fmla="*/ 2434321 h 3453324"/>
              <a:gd name="connsiteX271" fmla="*/ 1063815 w 4395438"/>
              <a:gd name="connsiteY271" fmla="*/ 2488385 h 3453324"/>
              <a:gd name="connsiteX272" fmla="*/ 824082 w 4395438"/>
              <a:gd name="connsiteY272" fmla="*/ 2487673 h 3453324"/>
              <a:gd name="connsiteX273" fmla="*/ 887395 w 4395438"/>
              <a:gd name="connsiteY273" fmla="*/ 2434321 h 3453324"/>
              <a:gd name="connsiteX274" fmla="*/ 1368994 w 4395438"/>
              <a:gd name="connsiteY274" fmla="*/ 2433610 h 3453324"/>
              <a:gd name="connsiteX275" fmla="*/ 1482814 w 4395438"/>
              <a:gd name="connsiteY275" fmla="*/ 2434322 h 3453324"/>
              <a:gd name="connsiteX276" fmla="*/ 1428037 w 4395438"/>
              <a:gd name="connsiteY276" fmla="*/ 2487674 h 3453324"/>
              <a:gd name="connsiteX277" fmla="*/ 1317063 w 4395438"/>
              <a:gd name="connsiteY277" fmla="*/ 2486963 h 3453324"/>
              <a:gd name="connsiteX278" fmla="*/ 1368994 w 4395438"/>
              <a:gd name="connsiteY278" fmla="*/ 2433610 h 3453324"/>
              <a:gd name="connsiteX279" fmla="*/ 1196841 w 4395438"/>
              <a:gd name="connsiteY279" fmla="*/ 2433609 h 3453324"/>
              <a:gd name="connsiteX280" fmla="*/ 1310661 w 4395438"/>
              <a:gd name="connsiteY280" fmla="*/ 2434320 h 3453324"/>
              <a:gd name="connsiteX281" fmla="*/ 1255174 w 4395438"/>
              <a:gd name="connsiteY281" fmla="*/ 2488385 h 3453324"/>
              <a:gd name="connsiteX282" fmla="*/ 1141354 w 4395438"/>
              <a:gd name="connsiteY282" fmla="*/ 2487674 h 3453324"/>
              <a:gd name="connsiteX283" fmla="*/ 1196841 w 4395438"/>
              <a:gd name="connsiteY283" fmla="*/ 2433609 h 3453324"/>
              <a:gd name="connsiteX284" fmla="*/ 2110957 w 4395438"/>
              <a:gd name="connsiteY284" fmla="*/ 2377411 h 3453324"/>
              <a:gd name="connsiteX285" fmla="*/ 2256789 w 4395438"/>
              <a:gd name="connsiteY285" fmla="*/ 2377411 h 3453324"/>
              <a:gd name="connsiteX286" fmla="*/ 2258923 w 4395438"/>
              <a:gd name="connsiteY286" fmla="*/ 2420093 h 3453324"/>
              <a:gd name="connsiteX287" fmla="*/ 2110957 w 4395438"/>
              <a:gd name="connsiteY287" fmla="*/ 2420093 h 3453324"/>
              <a:gd name="connsiteX288" fmla="*/ 2110957 w 4395438"/>
              <a:gd name="connsiteY288" fmla="*/ 2377411 h 3453324"/>
              <a:gd name="connsiteX289" fmla="*/ 1943783 w 4395438"/>
              <a:gd name="connsiteY289" fmla="*/ 2376699 h 3453324"/>
              <a:gd name="connsiteX290" fmla="*/ 2090327 w 4395438"/>
              <a:gd name="connsiteY290" fmla="*/ 2376699 h 3453324"/>
              <a:gd name="connsiteX291" fmla="*/ 2090327 w 4395438"/>
              <a:gd name="connsiteY291" fmla="*/ 2419381 h 3453324"/>
              <a:gd name="connsiteX292" fmla="*/ 1938804 w 4395438"/>
              <a:gd name="connsiteY292" fmla="*/ 2419381 h 3453324"/>
              <a:gd name="connsiteX293" fmla="*/ 1943783 w 4395438"/>
              <a:gd name="connsiteY293" fmla="*/ 2376699 h 3453324"/>
              <a:gd name="connsiteX294" fmla="*/ 3440782 w 4395438"/>
              <a:gd name="connsiteY294" fmla="*/ 2375544 h 3453324"/>
              <a:gd name="connsiteX295" fmla="*/ 3503115 w 4395438"/>
              <a:gd name="connsiteY295" fmla="*/ 2378123 h 3453324"/>
              <a:gd name="connsiteX296" fmla="*/ 3544375 w 4395438"/>
              <a:gd name="connsiteY296" fmla="*/ 2413691 h 3453324"/>
              <a:gd name="connsiteX297" fmla="*/ 3539396 w 4395438"/>
              <a:gd name="connsiteY297" fmla="*/ 2422939 h 3453324"/>
              <a:gd name="connsiteX298" fmla="*/ 3409926 w 4395438"/>
              <a:gd name="connsiteY298" fmla="*/ 2421517 h 3453324"/>
              <a:gd name="connsiteX299" fmla="*/ 3372934 w 4395438"/>
              <a:gd name="connsiteY299" fmla="*/ 2386659 h 3453324"/>
              <a:gd name="connsiteX300" fmla="*/ 3377914 w 4395438"/>
              <a:gd name="connsiteY300" fmla="*/ 2376700 h 3453324"/>
              <a:gd name="connsiteX301" fmla="*/ 3440782 w 4395438"/>
              <a:gd name="connsiteY301" fmla="*/ 2375544 h 3453324"/>
              <a:gd name="connsiteX302" fmla="*/ 2506392 w 4395438"/>
              <a:gd name="connsiteY302" fmla="*/ 2375366 h 3453324"/>
              <a:gd name="connsiteX303" fmla="*/ 2572639 w 4395438"/>
              <a:gd name="connsiteY303" fmla="*/ 2377411 h 3453324"/>
              <a:gd name="connsiteX304" fmla="*/ 2598959 w 4395438"/>
              <a:gd name="connsiteY304" fmla="*/ 2412979 h 3453324"/>
              <a:gd name="connsiteX305" fmla="*/ 2592557 w 4395438"/>
              <a:gd name="connsiteY305" fmla="*/ 2422227 h 3453324"/>
              <a:gd name="connsiteX306" fmla="*/ 2459530 w 4395438"/>
              <a:gd name="connsiteY306" fmla="*/ 2420805 h 3453324"/>
              <a:gd name="connsiteX307" fmla="*/ 2431075 w 4395438"/>
              <a:gd name="connsiteY307" fmla="*/ 2375988 h 3453324"/>
              <a:gd name="connsiteX308" fmla="*/ 2506392 w 4395438"/>
              <a:gd name="connsiteY308" fmla="*/ 2375366 h 3453324"/>
              <a:gd name="connsiteX309" fmla="*/ 2342865 w 4395438"/>
              <a:gd name="connsiteY309" fmla="*/ 2375366 h 3453324"/>
              <a:gd name="connsiteX310" fmla="*/ 2409023 w 4395438"/>
              <a:gd name="connsiteY310" fmla="*/ 2377411 h 3453324"/>
              <a:gd name="connsiteX311" fmla="*/ 2436766 w 4395438"/>
              <a:gd name="connsiteY311" fmla="*/ 2422938 h 3453324"/>
              <a:gd name="connsiteX312" fmla="*/ 2294492 w 4395438"/>
              <a:gd name="connsiteY312" fmla="*/ 2421516 h 3453324"/>
              <a:gd name="connsiteX313" fmla="*/ 2268882 w 4395438"/>
              <a:gd name="connsiteY313" fmla="*/ 2386659 h 3453324"/>
              <a:gd name="connsiteX314" fmla="*/ 2276708 w 4395438"/>
              <a:gd name="connsiteY314" fmla="*/ 2375988 h 3453324"/>
              <a:gd name="connsiteX315" fmla="*/ 2342865 w 4395438"/>
              <a:gd name="connsiteY315" fmla="*/ 2375366 h 3453324"/>
              <a:gd name="connsiteX316" fmla="*/ 3109014 w 4395438"/>
              <a:gd name="connsiteY316" fmla="*/ 2375277 h 3453324"/>
              <a:gd name="connsiteX317" fmla="*/ 3249155 w 4395438"/>
              <a:gd name="connsiteY317" fmla="*/ 2375277 h 3453324"/>
              <a:gd name="connsiteX318" fmla="*/ 3408503 w 4395438"/>
              <a:gd name="connsiteY318" fmla="*/ 2472024 h 3453324"/>
              <a:gd name="connsiteX319" fmla="*/ 3416328 w 4395438"/>
              <a:gd name="connsiteY319" fmla="*/ 2489808 h 3453324"/>
              <a:gd name="connsiteX320" fmla="*/ 3246309 w 4395438"/>
              <a:gd name="connsiteY320" fmla="*/ 2488385 h 3453324"/>
              <a:gd name="connsiteX321" fmla="*/ 3219989 w 4395438"/>
              <a:gd name="connsiteY321" fmla="*/ 2459219 h 3453324"/>
              <a:gd name="connsiteX322" fmla="*/ 3161656 w 4395438"/>
              <a:gd name="connsiteY322" fmla="*/ 2422228 h 3453324"/>
              <a:gd name="connsiteX323" fmla="*/ 3109014 w 4395438"/>
              <a:gd name="connsiteY323" fmla="*/ 2375277 h 3453324"/>
              <a:gd name="connsiteX324" fmla="*/ 3001508 w 4395438"/>
              <a:gd name="connsiteY324" fmla="*/ 2375099 h 3453324"/>
              <a:gd name="connsiteX325" fmla="*/ 3065620 w 4395438"/>
              <a:gd name="connsiteY325" fmla="*/ 2377411 h 3453324"/>
              <a:gd name="connsiteX326" fmla="*/ 3098343 w 4395438"/>
              <a:gd name="connsiteY326" fmla="*/ 2411557 h 3453324"/>
              <a:gd name="connsiteX327" fmla="*/ 3091941 w 4395438"/>
              <a:gd name="connsiteY327" fmla="*/ 2422939 h 3453324"/>
              <a:gd name="connsiteX328" fmla="*/ 2965316 w 4395438"/>
              <a:gd name="connsiteY328" fmla="*/ 2421516 h 3453324"/>
              <a:gd name="connsiteX329" fmla="*/ 2930459 w 4395438"/>
              <a:gd name="connsiteY329" fmla="*/ 2386659 h 3453324"/>
              <a:gd name="connsiteX330" fmla="*/ 2936861 w 4395438"/>
              <a:gd name="connsiteY330" fmla="*/ 2375988 h 3453324"/>
              <a:gd name="connsiteX331" fmla="*/ 3001508 w 4395438"/>
              <a:gd name="connsiteY331" fmla="*/ 2375099 h 3453324"/>
              <a:gd name="connsiteX332" fmla="*/ 2836202 w 4395438"/>
              <a:gd name="connsiteY332" fmla="*/ 2375099 h 3453324"/>
              <a:gd name="connsiteX333" fmla="*/ 2899158 w 4395438"/>
              <a:gd name="connsiteY333" fmla="*/ 2377411 h 3453324"/>
              <a:gd name="connsiteX334" fmla="*/ 2933304 w 4395438"/>
              <a:gd name="connsiteY334" fmla="*/ 2412268 h 3453324"/>
              <a:gd name="connsiteX335" fmla="*/ 2924057 w 4395438"/>
              <a:gd name="connsiteY335" fmla="*/ 2422939 h 3453324"/>
              <a:gd name="connsiteX336" fmla="*/ 2800989 w 4395438"/>
              <a:gd name="connsiteY336" fmla="*/ 2421516 h 3453324"/>
              <a:gd name="connsiteX337" fmla="*/ 2765420 w 4395438"/>
              <a:gd name="connsiteY337" fmla="*/ 2387370 h 3453324"/>
              <a:gd name="connsiteX338" fmla="*/ 2773246 w 4395438"/>
              <a:gd name="connsiteY338" fmla="*/ 2375988 h 3453324"/>
              <a:gd name="connsiteX339" fmla="*/ 2836202 w 4395438"/>
              <a:gd name="connsiteY339" fmla="*/ 2375099 h 3453324"/>
              <a:gd name="connsiteX340" fmla="*/ 2671431 w 4395438"/>
              <a:gd name="connsiteY340" fmla="*/ 2374388 h 3453324"/>
              <a:gd name="connsiteX341" fmla="*/ 2732698 w 4395438"/>
              <a:gd name="connsiteY341" fmla="*/ 2376700 h 3453324"/>
              <a:gd name="connsiteX342" fmla="*/ 2765421 w 4395438"/>
              <a:gd name="connsiteY342" fmla="*/ 2410135 h 3453324"/>
              <a:gd name="connsiteX343" fmla="*/ 2758307 w 4395438"/>
              <a:gd name="connsiteY343" fmla="*/ 2421517 h 3453324"/>
              <a:gd name="connsiteX344" fmla="*/ 2625992 w 4395438"/>
              <a:gd name="connsiteY344" fmla="*/ 2420094 h 3453324"/>
              <a:gd name="connsiteX345" fmla="*/ 2601805 w 4395438"/>
              <a:gd name="connsiteY345" fmla="*/ 2385236 h 3453324"/>
              <a:gd name="connsiteX346" fmla="*/ 2609631 w 4395438"/>
              <a:gd name="connsiteY346" fmla="*/ 2375277 h 3453324"/>
              <a:gd name="connsiteX347" fmla="*/ 2671431 w 4395438"/>
              <a:gd name="connsiteY347" fmla="*/ 2374388 h 3453324"/>
              <a:gd name="connsiteX348" fmla="*/ 1814315 w 4395438"/>
              <a:gd name="connsiteY348" fmla="*/ 2373144 h 3453324"/>
              <a:gd name="connsiteX349" fmla="*/ 1923866 w 4395438"/>
              <a:gd name="connsiteY349" fmla="*/ 2373855 h 3453324"/>
              <a:gd name="connsiteX350" fmla="*/ 1883318 w 4395438"/>
              <a:gd name="connsiteY350" fmla="*/ 2422940 h 3453324"/>
              <a:gd name="connsiteX351" fmla="*/ 1774477 w 4395438"/>
              <a:gd name="connsiteY351" fmla="*/ 2422228 h 3453324"/>
              <a:gd name="connsiteX352" fmla="*/ 1814315 w 4395438"/>
              <a:gd name="connsiteY352" fmla="*/ 2373144 h 3453324"/>
              <a:gd name="connsiteX353" fmla="*/ 1645719 w 4395438"/>
              <a:gd name="connsiteY353" fmla="*/ 2373143 h 3453324"/>
              <a:gd name="connsiteX354" fmla="*/ 1754560 w 4395438"/>
              <a:gd name="connsiteY354" fmla="*/ 2373854 h 3453324"/>
              <a:gd name="connsiteX355" fmla="*/ 1717568 w 4395438"/>
              <a:gd name="connsiteY355" fmla="*/ 2422939 h 3453324"/>
              <a:gd name="connsiteX356" fmla="*/ 1605882 w 4395438"/>
              <a:gd name="connsiteY356" fmla="*/ 2422227 h 3453324"/>
              <a:gd name="connsiteX357" fmla="*/ 1645719 w 4395438"/>
              <a:gd name="connsiteY357" fmla="*/ 2373143 h 3453324"/>
              <a:gd name="connsiteX358" fmla="*/ 1479968 w 4395438"/>
              <a:gd name="connsiteY358" fmla="*/ 2372432 h 3453324"/>
              <a:gd name="connsiteX359" fmla="*/ 1590230 w 4395438"/>
              <a:gd name="connsiteY359" fmla="*/ 2373143 h 3453324"/>
              <a:gd name="connsiteX360" fmla="*/ 1542569 w 4395438"/>
              <a:gd name="connsiteY360" fmla="*/ 2422939 h 3453324"/>
              <a:gd name="connsiteX361" fmla="*/ 1433728 w 4395438"/>
              <a:gd name="connsiteY361" fmla="*/ 2422228 h 3453324"/>
              <a:gd name="connsiteX362" fmla="*/ 1479968 w 4395438"/>
              <a:gd name="connsiteY362" fmla="*/ 2372432 h 3453324"/>
              <a:gd name="connsiteX363" fmla="*/ 1312083 w 4395438"/>
              <a:gd name="connsiteY363" fmla="*/ 2372431 h 3453324"/>
              <a:gd name="connsiteX364" fmla="*/ 1423058 w 4395438"/>
              <a:gd name="connsiteY364" fmla="*/ 2373142 h 3453324"/>
              <a:gd name="connsiteX365" fmla="*/ 1373973 w 4395438"/>
              <a:gd name="connsiteY365" fmla="*/ 2422938 h 3453324"/>
              <a:gd name="connsiteX366" fmla="*/ 1262999 w 4395438"/>
              <a:gd name="connsiteY366" fmla="*/ 2422227 h 3453324"/>
              <a:gd name="connsiteX367" fmla="*/ 1312083 w 4395438"/>
              <a:gd name="connsiteY367" fmla="*/ 2372431 h 3453324"/>
              <a:gd name="connsiteX368" fmla="*/ 1159406 w 4395438"/>
              <a:gd name="connsiteY368" fmla="*/ 2371276 h 3453324"/>
              <a:gd name="connsiteX369" fmla="*/ 1254462 w 4395438"/>
              <a:gd name="connsiteY369" fmla="*/ 2376700 h 3453324"/>
              <a:gd name="connsiteX370" fmla="*/ 1205378 w 4395438"/>
              <a:gd name="connsiteY370" fmla="*/ 2422228 h 3453324"/>
              <a:gd name="connsiteX371" fmla="*/ 898064 w 4395438"/>
              <a:gd name="connsiteY371" fmla="*/ 2422228 h 3453324"/>
              <a:gd name="connsiteX372" fmla="*/ 865341 w 4395438"/>
              <a:gd name="connsiteY372" fmla="*/ 2419382 h 3453324"/>
              <a:gd name="connsiteX373" fmla="*/ 922963 w 4395438"/>
              <a:gd name="connsiteY373" fmla="*/ 2372432 h 3453324"/>
              <a:gd name="connsiteX374" fmla="*/ 1068083 w 4395438"/>
              <a:gd name="connsiteY374" fmla="*/ 2373854 h 3453324"/>
              <a:gd name="connsiteX375" fmla="*/ 1102229 w 4395438"/>
              <a:gd name="connsiteY375" fmla="*/ 2384525 h 3453324"/>
              <a:gd name="connsiteX376" fmla="*/ 1159406 w 4395438"/>
              <a:gd name="connsiteY376" fmla="*/ 2371276 h 3453324"/>
              <a:gd name="connsiteX377" fmla="*/ 2381279 w 4395438"/>
              <a:gd name="connsiteY377" fmla="*/ 2319078 h 3453324"/>
              <a:gd name="connsiteX378" fmla="*/ 2524266 w 4395438"/>
              <a:gd name="connsiteY378" fmla="*/ 2319078 h 3453324"/>
              <a:gd name="connsiteX379" fmla="*/ 2530668 w 4395438"/>
              <a:gd name="connsiteY379" fmla="*/ 2358205 h 3453324"/>
              <a:gd name="connsiteX380" fmla="*/ 2388393 w 4395438"/>
              <a:gd name="connsiteY380" fmla="*/ 2358205 h 3453324"/>
              <a:gd name="connsiteX381" fmla="*/ 2381279 w 4395438"/>
              <a:gd name="connsiteY381" fmla="*/ 2319078 h 3453324"/>
              <a:gd name="connsiteX382" fmla="*/ 3407348 w 4395438"/>
              <a:gd name="connsiteY382" fmla="*/ 2318189 h 3453324"/>
              <a:gd name="connsiteX383" fmla="*/ 3469681 w 4395438"/>
              <a:gd name="connsiteY383" fmla="*/ 2320501 h 3453324"/>
              <a:gd name="connsiteX384" fmla="*/ 3511653 w 4395438"/>
              <a:gd name="connsiteY384" fmla="*/ 2361049 h 3453324"/>
              <a:gd name="connsiteX385" fmla="*/ 3376492 w 4395438"/>
              <a:gd name="connsiteY385" fmla="*/ 2359627 h 3453324"/>
              <a:gd name="connsiteX386" fmla="*/ 3339500 w 4395438"/>
              <a:gd name="connsiteY386" fmla="*/ 2329749 h 3453324"/>
              <a:gd name="connsiteX387" fmla="*/ 3344480 w 4395438"/>
              <a:gd name="connsiteY387" fmla="*/ 2319078 h 3453324"/>
              <a:gd name="connsiteX388" fmla="*/ 3407348 w 4395438"/>
              <a:gd name="connsiteY388" fmla="*/ 2318189 h 3453324"/>
              <a:gd name="connsiteX389" fmla="*/ 2767821 w 4395438"/>
              <a:gd name="connsiteY389" fmla="*/ 2317745 h 3453324"/>
              <a:gd name="connsiteX390" fmla="*/ 2830155 w 4395438"/>
              <a:gd name="connsiteY390" fmla="*/ 2319790 h 3453324"/>
              <a:gd name="connsiteX391" fmla="*/ 2857899 w 4395438"/>
              <a:gd name="connsiteY391" fmla="*/ 2351802 h 3453324"/>
              <a:gd name="connsiteX392" fmla="*/ 2851497 w 4395438"/>
              <a:gd name="connsiteY392" fmla="*/ 2360338 h 3453324"/>
              <a:gd name="connsiteX393" fmla="*/ 2727718 w 4395438"/>
              <a:gd name="connsiteY393" fmla="*/ 2358915 h 3453324"/>
              <a:gd name="connsiteX394" fmla="*/ 2698551 w 4395438"/>
              <a:gd name="connsiteY394" fmla="*/ 2329038 h 3453324"/>
              <a:gd name="connsiteX395" fmla="*/ 2704953 w 4395438"/>
              <a:gd name="connsiteY395" fmla="*/ 2318367 h 3453324"/>
              <a:gd name="connsiteX396" fmla="*/ 2767821 w 4395438"/>
              <a:gd name="connsiteY396" fmla="*/ 2317745 h 3453324"/>
              <a:gd name="connsiteX397" fmla="*/ 2925391 w 4395438"/>
              <a:gd name="connsiteY397" fmla="*/ 2317033 h 3453324"/>
              <a:gd name="connsiteX398" fmla="*/ 2988081 w 4395438"/>
              <a:gd name="connsiteY398" fmla="*/ 2319078 h 3453324"/>
              <a:gd name="connsiteX399" fmla="*/ 3019381 w 4395438"/>
              <a:gd name="connsiteY399" fmla="*/ 2348955 h 3453324"/>
              <a:gd name="connsiteX400" fmla="*/ 3014402 w 4395438"/>
              <a:gd name="connsiteY400" fmla="*/ 2359626 h 3453324"/>
              <a:gd name="connsiteX401" fmla="*/ 2887065 w 4395438"/>
              <a:gd name="connsiteY401" fmla="*/ 2358203 h 3453324"/>
              <a:gd name="connsiteX402" fmla="*/ 2853631 w 4395438"/>
              <a:gd name="connsiteY402" fmla="*/ 2317655 h 3453324"/>
              <a:gd name="connsiteX403" fmla="*/ 2925391 w 4395438"/>
              <a:gd name="connsiteY403" fmla="*/ 2317033 h 3453324"/>
              <a:gd name="connsiteX404" fmla="*/ 2608918 w 4395438"/>
              <a:gd name="connsiteY404" fmla="*/ 2317033 h 3453324"/>
              <a:gd name="connsiteX405" fmla="*/ 2672942 w 4395438"/>
              <a:gd name="connsiteY405" fmla="*/ 2319078 h 3453324"/>
              <a:gd name="connsiteX406" fmla="*/ 2696418 w 4395438"/>
              <a:gd name="connsiteY406" fmla="*/ 2351090 h 3453324"/>
              <a:gd name="connsiteX407" fmla="*/ 2688592 w 4395438"/>
              <a:gd name="connsiteY407" fmla="*/ 2360337 h 3453324"/>
              <a:gd name="connsiteX408" fmla="*/ 2569793 w 4395438"/>
              <a:gd name="connsiteY408" fmla="*/ 2358914 h 3453324"/>
              <a:gd name="connsiteX409" fmla="*/ 2537781 w 4395438"/>
              <a:gd name="connsiteY409" fmla="*/ 2331171 h 3453324"/>
              <a:gd name="connsiteX410" fmla="*/ 2544895 w 4395438"/>
              <a:gd name="connsiteY410" fmla="*/ 2317655 h 3453324"/>
              <a:gd name="connsiteX411" fmla="*/ 2608918 w 4395438"/>
              <a:gd name="connsiteY411" fmla="*/ 2317033 h 3453324"/>
              <a:gd name="connsiteX412" fmla="*/ 3025072 w 4395438"/>
              <a:gd name="connsiteY412" fmla="*/ 2316944 h 3453324"/>
              <a:gd name="connsiteX413" fmla="*/ 3183709 w 4395438"/>
              <a:gd name="connsiteY413" fmla="*/ 2316944 h 3453324"/>
              <a:gd name="connsiteX414" fmla="*/ 3286858 w 4395438"/>
              <a:gd name="connsiteY414" fmla="*/ 2316944 h 3453324"/>
              <a:gd name="connsiteX415" fmla="*/ 3340211 w 4395438"/>
              <a:gd name="connsiteY415" fmla="*/ 2360337 h 3453324"/>
              <a:gd name="connsiteX416" fmla="*/ 3055662 w 4395438"/>
              <a:gd name="connsiteY416" fmla="*/ 2358915 h 3453324"/>
              <a:gd name="connsiteX417" fmla="*/ 3018670 w 4395438"/>
              <a:gd name="connsiteY417" fmla="*/ 2328326 h 3453324"/>
              <a:gd name="connsiteX418" fmla="*/ 3025072 w 4395438"/>
              <a:gd name="connsiteY418" fmla="*/ 2316944 h 3453324"/>
              <a:gd name="connsiteX419" fmla="*/ 2253230 w 4395438"/>
              <a:gd name="connsiteY419" fmla="*/ 2315521 h 3453324"/>
              <a:gd name="connsiteX420" fmla="*/ 2334328 w 4395438"/>
              <a:gd name="connsiteY420" fmla="*/ 2315521 h 3453324"/>
              <a:gd name="connsiteX421" fmla="*/ 2364917 w 4395438"/>
              <a:gd name="connsiteY421" fmla="*/ 2357493 h 3453324"/>
              <a:gd name="connsiteX422" fmla="*/ 2226199 w 4395438"/>
              <a:gd name="connsiteY422" fmla="*/ 2357493 h 3453324"/>
              <a:gd name="connsiteX423" fmla="*/ 2253230 w 4395438"/>
              <a:gd name="connsiteY423" fmla="*/ 2315521 h 3453324"/>
              <a:gd name="connsiteX424" fmla="*/ 1755981 w 4395438"/>
              <a:gd name="connsiteY424" fmla="*/ 2314099 h 3453324"/>
              <a:gd name="connsiteX425" fmla="*/ 1876915 w 4395438"/>
              <a:gd name="connsiteY425" fmla="*/ 2314099 h 3453324"/>
              <a:gd name="connsiteX426" fmla="*/ 1840635 w 4395438"/>
              <a:gd name="connsiteY426" fmla="*/ 2360338 h 3453324"/>
              <a:gd name="connsiteX427" fmla="*/ 1735351 w 4395438"/>
              <a:gd name="connsiteY427" fmla="*/ 2359626 h 3453324"/>
              <a:gd name="connsiteX428" fmla="*/ 1755981 w 4395438"/>
              <a:gd name="connsiteY428" fmla="*/ 2314099 h 3453324"/>
              <a:gd name="connsiteX429" fmla="*/ 2093884 w 4395438"/>
              <a:gd name="connsiteY429" fmla="*/ 2314098 h 3453324"/>
              <a:gd name="connsiteX430" fmla="*/ 2171424 w 4395438"/>
              <a:gd name="connsiteY430" fmla="*/ 2315520 h 3453324"/>
              <a:gd name="connsiteX431" fmla="*/ 2201301 w 4395438"/>
              <a:gd name="connsiteY431" fmla="*/ 2358202 h 3453324"/>
              <a:gd name="connsiteX432" fmla="*/ 2062584 w 4395438"/>
              <a:gd name="connsiteY432" fmla="*/ 2358202 h 3453324"/>
              <a:gd name="connsiteX433" fmla="*/ 2093884 w 4395438"/>
              <a:gd name="connsiteY433" fmla="*/ 2314098 h 3453324"/>
              <a:gd name="connsiteX434" fmla="*/ 1930979 w 4395438"/>
              <a:gd name="connsiteY434" fmla="*/ 2313388 h 3453324"/>
              <a:gd name="connsiteX435" fmla="*/ 2040531 w 4395438"/>
              <a:gd name="connsiteY435" fmla="*/ 2313388 h 3453324"/>
              <a:gd name="connsiteX436" fmla="*/ 2040531 w 4395438"/>
              <a:gd name="connsiteY436" fmla="*/ 2356781 h 3453324"/>
              <a:gd name="connsiteX437" fmla="*/ 1898968 w 4395438"/>
              <a:gd name="connsiteY437" fmla="*/ 2356781 h 3453324"/>
              <a:gd name="connsiteX438" fmla="*/ 1930979 w 4395438"/>
              <a:gd name="connsiteY438" fmla="*/ 2313388 h 3453324"/>
              <a:gd name="connsiteX439" fmla="*/ 1605882 w 4395438"/>
              <a:gd name="connsiteY439" fmla="*/ 2312676 h 3453324"/>
              <a:gd name="connsiteX440" fmla="*/ 1716145 w 4395438"/>
              <a:gd name="connsiteY440" fmla="*/ 2313388 h 3453324"/>
              <a:gd name="connsiteX441" fmla="*/ 1676308 w 4395438"/>
              <a:gd name="connsiteY441" fmla="*/ 2360338 h 3453324"/>
              <a:gd name="connsiteX442" fmla="*/ 1569602 w 4395438"/>
              <a:gd name="connsiteY442" fmla="*/ 2359627 h 3453324"/>
              <a:gd name="connsiteX443" fmla="*/ 1605882 w 4395438"/>
              <a:gd name="connsiteY443" fmla="*/ 2312676 h 3453324"/>
              <a:gd name="connsiteX444" fmla="*/ 1450091 w 4395438"/>
              <a:gd name="connsiteY444" fmla="*/ 2312676 h 3453324"/>
              <a:gd name="connsiteX445" fmla="*/ 1554664 w 4395438"/>
              <a:gd name="connsiteY445" fmla="*/ 2313388 h 3453324"/>
              <a:gd name="connsiteX446" fmla="*/ 1511269 w 4395438"/>
              <a:gd name="connsiteY446" fmla="*/ 2360338 h 3453324"/>
              <a:gd name="connsiteX447" fmla="*/ 1403140 w 4395438"/>
              <a:gd name="connsiteY447" fmla="*/ 2359626 h 3453324"/>
              <a:gd name="connsiteX448" fmla="*/ 1450091 w 4395438"/>
              <a:gd name="connsiteY448" fmla="*/ 2312676 h 3453324"/>
              <a:gd name="connsiteX449" fmla="*/ 1127126 w 4395438"/>
              <a:gd name="connsiteY449" fmla="*/ 2311964 h 3453324"/>
              <a:gd name="connsiteX450" fmla="*/ 1229564 w 4395438"/>
              <a:gd name="connsiteY450" fmla="*/ 2312676 h 3453324"/>
              <a:gd name="connsiteX451" fmla="*/ 1181191 w 4395438"/>
              <a:gd name="connsiteY451" fmla="*/ 2360337 h 3453324"/>
              <a:gd name="connsiteX452" fmla="*/ 1070928 w 4395438"/>
              <a:gd name="connsiteY452" fmla="*/ 2359626 h 3453324"/>
              <a:gd name="connsiteX453" fmla="*/ 1127126 w 4395438"/>
              <a:gd name="connsiteY453" fmla="*/ 2311964 h 3453324"/>
              <a:gd name="connsiteX454" fmla="*/ 1287185 w 4395438"/>
              <a:gd name="connsiteY454" fmla="*/ 2311964 h 3453324"/>
              <a:gd name="connsiteX455" fmla="*/ 1393180 w 4395438"/>
              <a:gd name="connsiteY455" fmla="*/ 2312676 h 3453324"/>
              <a:gd name="connsiteX456" fmla="*/ 1343384 w 4395438"/>
              <a:gd name="connsiteY456" fmla="*/ 2359626 h 3453324"/>
              <a:gd name="connsiteX457" fmla="*/ 1237389 w 4395438"/>
              <a:gd name="connsiteY457" fmla="*/ 2358914 h 3453324"/>
              <a:gd name="connsiteX458" fmla="*/ 1287185 w 4395438"/>
              <a:gd name="connsiteY458" fmla="*/ 2311964 h 3453324"/>
              <a:gd name="connsiteX459" fmla="*/ 990988 w 4395438"/>
              <a:gd name="connsiteY459" fmla="*/ 2308908 h 3453324"/>
              <a:gd name="connsiteX460" fmla="*/ 1065237 w 4395438"/>
              <a:gd name="connsiteY460" fmla="*/ 2315522 h 3453324"/>
              <a:gd name="connsiteX461" fmla="*/ 1016864 w 4395438"/>
              <a:gd name="connsiteY461" fmla="*/ 2360338 h 3453324"/>
              <a:gd name="connsiteX462" fmla="*/ 903755 w 4395438"/>
              <a:gd name="connsiteY462" fmla="*/ 2359627 h 3453324"/>
              <a:gd name="connsiteX463" fmla="*/ 990988 w 4395438"/>
              <a:gd name="connsiteY463" fmla="*/ 2308908 h 3453324"/>
              <a:gd name="connsiteX464" fmla="*/ 2012076 w 4395438"/>
              <a:gd name="connsiteY464" fmla="*/ 2271416 h 3453324"/>
              <a:gd name="connsiteX465" fmla="*/ 2115225 w 4395438"/>
              <a:gd name="connsiteY465" fmla="*/ 2271416 h 3453324"/>
              <a:gd name="connsiteX466" fmla="*/ 2127319 w 4395438"/>
              <a:gd name="connsiteY466" fmla="*/ 2284221 h 3453324"/>
              <a:gd name="connsiteX467" fmla="*/ 2115225 w 4395438"/>
              <a:gd name="connsiteY467" fmla="*/ 2300582 h 3453324"/>
              <a:gd name="connsiteX468" fmla="*/ 2061872 w 4395438"/>
              <a:gd name="connsiteY468" fmla="*/ 2301294 h 3453324"/>
              <a:gd name="connsiteX469" fmla="*/ 2012076 w 4395438"/>
              <a:gd name="connsiteY469" fmla="*/ 2300582 h 3453324"/>
              <a:gd name="connsiteX470" fmla="*/ 1997849 w 4395438"/>
              <a:gd name="connsiteY470" fmla="*/ 2286354 h 3453324"/>
              <a:gd name="connsiteX471" fmla="*/ 2012076 w 4395438"/>
              <a:gd name="connsiteY471" fmla="*/ 2271416 h 3453324"/>
              <a:gd name="connsiteX472" fmla="*/ 3397566 w 4395438"/>
              <a:gd name="connsiteY472" fmla="*/ 2271238 h 3453324"/>
              <a:gd name="connsiteX473" fmla="*/ 3467547 w 4395438"/>
              <a:gd name="connsiteY473" fmla="*/ 2294891 h 3453324"/>
              <a:gd name="connsiteX474" fmla="*/ 3323849 w 4395438"/>
              <a:gd name="connsiteY474" fmla="*/ 2272127 h 3453324"/>
              <a:gd name="connsiteX475" fmla="*/ 3397566 w 4395438"/>
              <a:gd name="connsiteY475" fmla="*/ 2271238 h 3453324"/>
              <a:gd name="connsiteX476" fmla="*/ 3222891 w 4395438"/>
              <a:gd name="connsiteY476" fmla="*/ 2270738 h 3453324"/>
              <a:gd name="connsiteX477" fmla="*/ 3316025 w 4395438"/>
              <a:gd name="connsiteY477" fmla="*/ 2304851 h 3453324"/>
              <a:gd name="connsiteX478" fmla="*/ 3170193 w 4395438"/>
              <a:gd name="connsiteY478" fmla="*/ 2279241 h 3453324"/>
              <a:gd name="connsiteX479" fmla="*/ 3222891 w 4395438"/>
              <a:gd name="connsiteY479" fmla="*/ 2270738 h 3453324"/>
              <a:gd name="connsiteX480" fmla="*/ 2464510 w 4395438"/>
              <a:gd name="connsiteY480" fmla="*/ 2270705 h 3453324"/>
              <a:gd name="connsiteX481" fmla="*/ 2553432 w 4395438"/>
              <a:gd name="connsiteY481" fmla="*/ 2271416 h 3453324"/>
              <a:gd name="connsiteX482" fmla="*/ 2579753 w 4395438"/>
              <a:gd name="connsiteY482" fmla="*/ 2290624 h 3453324"/>
              <a:gd name="connsiteX483" fmla="*/ 2573350 w 4395438"/>
              <a:gd name="connsiteY483" fmla="*/ 2302006 h 3453324"/>
              <a:gd name="connsiteX484" fmla="*/ 2464510 w 4395438"/>
              <a:gd name="connsiteY484" fmla="*/ 2301294 h 3453324"/>
              <a:gd name="connsiteX485" fmla="*/ 2443880 w 4395438"/>
              <a:gd name="connsiteY485" fmla="*/ 2283510 h 3453324"/>
              <a:gd name="connsiteX486" fmla="*/ 2464510 w 4395438"/>
              <a:gd name="connsiteY486" fmla="*/ 2270705 h 3453324"/>
              <a:gd name="connsiteX487" fmla="*/ 2313699 w 4395438"/>
              <a:gd name="connsiteY487" fmla="*/ 2270705 h 3453324"/>
              <a:gd name="connsiteX488" fmla="*/ 2406177 w 4395438"/>
              <a:gd name="connsiteY488" fmla="*/ 2271416 h 3453324"/>
              <a:gd name="connsiteX489" fmla="*/ 2429652 w 4395438"/>
              <a:gd name="connsiteY489" fmla="*/ 2292046 h 3453324"/>
              <a:gd name="connsiteX490" fmla="*/ 2423250 w 4395438"/>
              <a:gd name="connsiteY490" fmla="*/ 2302006 h 3453324"/>
              <a:gd name="connsiteX491" fmla="*/ 2313699 w 4395438"/>
              <a:gd name="connsiteY491" fmla="*/ 2301294 h 3453324"/>
              <a:gd name="connsiteX492" fmla="*/ 2295203 w 4395438"/>
              <a:gd name="connsiteY492" fmla="*/ 2285644 h 3453324"/>
              <a:gd name="connsiteX493" fmla="*/ 2313699 w 4395438"/>
              <a:gd name="connsiteY493" fmla="*/ 2270705 h 3453324"/>
              <a:gd name="connsiteX494" fmla="*/ 3074447 w 4395438"/>
              <a:gd name="connsiteY494" fmla="*/ 2270160 h 3453324"/>
              <a:gd name="connsiteX495" fmla="*/ 3169482 w 4395438"/>
              <a:gd name="connsiteY495" fmla="*/ 2306274 h 3453324"/>
              <a:gd name="connsiteX496" fmla="*/ 3023650 w 4395438"/>
              <a:gd name="connsiteY496" fmla="*/ 2279953 h 3453324"/>
              <a:gd name="connsiteX497" fmla="*/ 3074447 w 4395438"/>
              <a:gd name="connsiteY497" fmla="*/ 2270160 h 3453324"/>
              <a:gd name="connsiteX498" fmla="*/ 2213395 w 4395438"/>
              <a:gd name="connsiteY498" fmla="*/ 2269994 h 3453324"/>
              <a:gd name="connsiteX499" fmla="*/ 2258922 w 4395438"/>
              <a:gd name="connsiteY499" fmla="*/ 2270705 h 3453324"/>
              <a:gd name="connsiteX500" fmla="*/ 2278129 w 4395438"/>
              <a:gd name="connsiteY500" fmla="*/ 2285644 h 3453324"/>
              <a:gd name="connsiteX501" fmla="*/ 2260345 w 4395438"/>
              <a:gd name="connsiteY501" fmla="*/ 2301294 h 3453324"/>
              <a:gd name="connsiteX502" fmla="*/ 2165021 w 4395438"/>
              <a:gd name="connsiteY502" fmla="*/ 2301294 h 3453324"/>
              <a:gd name="connsiteX503" fmla="*/ 2145814 w 4395438"/>
              <a:gd name="connsiteY503" fmla="*/ 2286355 h 3453324"/>
              <a:gd name="connsiteX504" fmla="*/ 2167155 w 4395438"/>
              <a:gd name="connsiteY504" fmla="*/ 2270705 h 3453324"/>
              <a:gd name="connsiteX505" fmla="*/ 2213395 w 4395438"/>
              <a:gd name="connsiteY505" fmla="*/ 2269994 h 3453324"/>
              <a:gd name="connsiteX506" fmla="*/ 1975796 w 4395438"/>
              <a:gd name="connsiteY506" fmla="*/ 2269282 h 3453324"/>
              <a:gd name="connsiteX507" fmla="*/ 1984332 w 4395438"/>
              <a:gd name="connsiteY507" fmla="*/ 2279952 h 3453324"/>
              <a:gd name="connsiteX508" fmla="*/ 1962279 w 4395438"/>
              <a:gd name="connsiteY508" fmla="*/ 2299871 h 3453324"/>
              <a:gd name="connsiteX509" fmla="*/ 1849882 w 4395438"/>
              <a:gd name="connsiteY509" fmla="*/ 2300582 h 3453324"/>
              <a:gd name="connsiteX510" fmla="*/ 1844191 w 4395438"/>
              <a:gd name="connsiteY510" fmla="*/ 2288489 h 3453324"/>
              <a:gd name="connsiteX511" fmla="*/ 1869801 w 4395438"/>
              <a:gd name="connsiteY511" fmla="*/ 2269994 h 3453324"/>
              <a:gd name="connsiteX512" fmla="*/ 1975796 w 4395438"/>
              <a:gd name="connsiteY512" fmla="*/ 2269282 h 3453324"/>
              <a:gd name="connsiteX513" fmla="*/ 2938662 w 4395438"/>
              <a:gd name="connsiteY513" fmla="*/ 2269126 h 3453324"/>
              <a:gd name="connsiteX514" fmla="*/ 3020092 w 4395438"/>
              <a:gd name="connsiteY514" fmla="*/ 2297737 h 3453324"/>
              <a:gd name="connsiteX515" fmla="*/ 2886354 w 4395438"/>
              <a:gd name="connsiteY515" fmla="*/ 2275684 h 3453324"/>
              <a:gd name="connsiteX516" fmla="*/ 2938662 w 4395438"/>
              <a:gd name="connsiteY516" fmla="*/ 2269126 h 3453324"/>
              <a:gd name="connsiteX517" fmla="*/ 2787184 w 4395438"/>
              <a:gd name="connsiteY517" fmla="*/ 2268237 h 3453324"/>
              <a:gd name="connsiteX518" fmla="*/ 2871416 w 4395438"/>
              <a:gd name="connsiteY518" fmla="*/ 2298448 h 3453324"/>
              <a:gd name="connsiteX519" fmla="*/ 2741234 w 4395438"/>
              <a:gd name="connsiteY519" fmla="*/ 2276396 h 3453324"/>
              <a:gd name="connsiteX520" fmla="*/ 2787184 w 4395438"/>
              <a:gd name="connsiteY520" fmla="*/ 2268237 h 3453324"/>
              <a:gd name="connsiteX521" fmla="*/ 1762672 w 4395438"/>
              <a:gd name="connsiteY521" fmla="*/ 2267982 h 3453324"/>
              <a:gd name="connsiteX522" fmla="*/ 1838500 w 4395438"/>
              <a:gd name="connsiteY522" fmla="*/ 2271416 h 3453324"/>
              <a:gd name="connsiteX523" fmla="*/ 1810757 w 4395438"/>
              <a:gd name="connsiteY523" fmla="*/ 2299871 h 3453324"/>
              <a:gd name="connsiteX524" fmla="*/ 1697648 w 4395438"/>
              <a:gd name="connsiteY524" fmla="*/ 2301294 h 3453324"/>
              <a:gd name="connsiteX525" fmla="*/ 1762672 w 4395438"/>
              <a:gd name="connsiteY525" fmla="*/ 2267982 h 3453324"/>
              <a:gd name="connsiteX526" fmla="*/ 2650212 w 4395438"/>
              <a:gd name="connsiteY526" fmla="*/ 2267904 h 3453324"/>
              <a:gd name="connsiteX527" fmla="*/ 2722738 w 4395438"/>
              <a:gd name="connsiteY527" fmla="*/ 2296315 h 3453324"/>
              <a:gd name="connsiteX528" fmla="*/ 2593980 w 4395438"/>
              <a:gd name="connsiteY528" fmla="*/ 2273551 h 3453324"/>
              <a:gd name="connsiteX529" fmla="*/ 2650212 w 4395438"/>
              <a:gd name="connsiteY529" fmla="*/ 2267904 h 3453324"/>
              <a:gd name="connsiteX530" fmla="*/ 1531187 w 4395438"/>
              <a:gd name="connsiteY530" fmla="*/ 2267148 h 3453324"/>
              <a:gd name="connsiteX531" fmla="*/ 1396737 w 4395438"/>
              <a:gd name="connsiteY531" fmla="*/ 2291335 h 3453324"/>
              <a:gd name="connsiteX532" fmla="*/ 1531187 w 4395438"/>
              <a:gd name="connsiteY532" fmla="*/ 2267148 h 3453324"/>
              <a:gd name="connsiteX533" fmla="*/ 1624155 w 4395438"/>
              <a:gd name="connsiteY533" fmla="*/ 2267070 h 3453324"/>
              <a:gd name="connsiteX534" fmla="*/ 1689824 w 4395438"/>
              <a:gd name="connsiteY534" fmla="*/ 2272839 h 3453324"/>
              <a:gd name="connsiteX535" fmla="*/ 1661369 w 4395438"/>
              <a:gd name="connsiteY535" fmla="*/ 2299159 h 3453324"/>
              <a:gd name="connsiteX536" fmla="*/ 1546126 w 4395438"/>
              <a:gd name="connsiteY536" fmla="*/ 2300582 h 3453324"/>
              <a:gd name="connsiteX537" fmla="*/ 1624155 w 4395438"/>
              <a:gd name="connsiteY537" fmla="*/ 2267070 h 3453324"/>
              <a:gd name="connsiteX538" fmla="*/ 1323955 w 4395438"/>
              <a:gd name="connsiteY538" fmla="*/ 2265914 h 3453324"/>
              <a:gd name="connsiteX539" fmla="*/ 1381087 w 4395438"/>
              <a:gd name="connsiteY539" fmla="*/ 2272128 h 3453324"/>
              <a:gd name="connsiteX540" fmla="*/ 1245926 w 4395438"/>
              <a:gd name="connsiteY540" fmla="*/ 2297026 h 3453324"/>
              <a:gd name="connsiteX541" fmla="*/ 1323955 w 4395438"/>
              <a:gd name="connsiteY541" fmla="*/ 2265914 h 3453324"/>
              <a:gd name="connsiteX542" fmla="*/ 1080888 w 4395438"/>
              <a:gd name="connsiteY542" fmla="*/ 2265725 h 3453324"/>
              <a:gd name="connsiteX543" fmla="*/ 935056 w 4395438"/>
              <a:gd name="connsiteY543" fmla="*/ 2292047 h 3453324"/>
              <a:gd name="connsiteX544" fmla="*/ 1080888 w 4395438"/>
              <a:gd name="connsiteY544" fmla="*/ 2265725 h 3453324"/>
              <a:gd name="connsiteX545" fmla="*/ 1176634 w 4395438"/>
              <a:gd name="connsiteY545" fmla="*/ 2265592 h 3453324"/>
              <a:gd name="connsiteX546" fmla="*/ 1230987 w 4395438"/>
              <a:gd name="connsiteY546" fmla="*/ 2272128 h 3453324"/>
              <a:gd name="connsiteX547" fmla="*/ 1094403 w 4395438"/>
              <a:gd name="connsiteY547" fmla="*/ 2295603 h 3453324"/>
              <a:gd name="connsiteX548" fmla="*/ 1176634 w 4395438"/>
              <a:gd name="connsiteY548" fmla="*/ 2265592 h 3453324"/>
              <a:gd name="connsiteX549" fmla="*/ 853248 w 4395438"/>
              <a:gd name="connsiteY549" fmla="*/ 2230156 h 3453324"/>
              <a:gd name="connsiteX550" fmla="*/ 798474 w 4395438"/>
              <a:gd name="connsiteY550" fmla="*/ 2258611 h 3453324"/>
              <a:gd name="connsiteX551" fmla="*/ 552338 w 4395438"/>
              <a:gd name="connsiteY551" fmla="*/ 2637062 h 3453324"/>
              <a:gd name="connsiteX552" fmla="*/ 533843 w 4395438"/>
              <a:gd name="connsiteY552" fmla="*/ 2668362 h 3453324"/>
              <a:gd name="connsiteX553" fmla="*/ 3892237 w 4395438"/>
              <a:gd name="connsiteY553" fmla="*/ 2668362 h 3453324"/>
              <a:gd name="connsiteX554" fmla="*/ 3872319 w 4395438"/>
              <a:gd name="connsiteY554" fmla="*/ 2636351 h 3453324"/>
              <a:gd name="connsiteX555" fmla="*/ 3613379 w 4395438"/>
              <a:gd name="connsiteY555" fmla="*/ 2262879 h 3453324"/>
              <a:gd name="connsiteX556" fmla="*/ 3555046 w 4395438"/>
              <a:gd name="connsiteY556" fmla="*/ 2233002 h 3453324"/>
              <a:gd name="connsiteX557" fmla="*/ 853248 w 4395438"/>
              <a:gd name="connsiteY557" fmla="*/ 2230156 h 3453324"/>
              <a:gd name="connsiteX558" fmla="*/ 902332 w 4395438"/>
              <a:gd name="connsiteY558" fmla="*/ 2100686 h 3453324"/>
              <a:gd name="connsiteX559" fmla="*/ 2907696 w 4395438"/>
              <a:gd name="connsiteY559" fmla="*/ 2114203 h 3453324"/>
              <a:gd name="connsiteX560" fmla="*/ 3594171 w 4395438"/>
              <a:gd name="connsiteY560" fmla="*/ 2119182 h 3453324"/>
              <a:gd name="connsiteX561" fmla="*/ 3636143 w 4395438"/>
              <a:gd name="connsiteY561" fmla="*/ 2146214 h 3453324"/>
              <a:gd name="connsiteX562" fmla="*/ 3656061 w 4395438"/>
              <a:gd name="connsiteY562" fmla="*/ 2179649 h 3453324"/>
              <a:gd name="connsiteX563" fmla="*/ 4368858 w 4395438"/>
              <a:gd name="connsiteY563" fmla="*/ 3207584 h 3453324"/>
              <a:gd name="connsiteX564" fmla="*/ 4378105 w 4395438"/>
              <a:gd name="connsiteY564" fmla="*/ 3349859 h 3453324"/>
              <a:gd name="connsiteX565" fmla="*/ 4208798 w 4395438"/>
              <a:gd name="connsiteY565" fmla="*/ 3453008 h 3453324"/>
              <a:gd name="connsiteX566" fmla="*/ 3949147 w 4395438"/>
              <a:gd name="connsiteY566" fmla="*/ 3453008 h 3453324"/>
              <a:gd name="connsiteX567" fmla="*/ 2196322 w 4395438"/>
              <a:gd name="connsiteY567" fmla="*/ 3453008 h 3453324"/>
              <a:gd name="connsiteX568" fmla="*/ 198074 w 4395438"/>
              <a:gd name="connsiteY568" fmla="*/ 3453008 h 3453324"/>
              <a:gd name="connsiteX569" fmla="*/ 8137 w 4395438"/>
              <a:gd name="connsiteY569" fmla="*/ 3319270 h 3453324"/>
              <a:gd name="connsiteX570" fmla="*/ 40861 w 4395438"/>
              <a:gd name="connsiteY570" fmla="*/ 3136447 h 3453324"/>
              <a:gd name="connsiteX571" fmla="*/ 785669 w 4395438"/>
              <a:gd name="connsiteY571" fmla="*/ 2166844 h 3453324"/>
              <a:gd name="connsiteX572" fmla="*/ 796340 w 4395438"/>
              <a:gd name="connsiteY572" fmla="*/ 2152617 h 3453324"/>
              <a:gd name="connsiteX573" fmla="*/ 902332 w 4395438"/>
              <a:gd name="connsiteY573" fmla="*/ 2100686 h 3453324"/>
              <a:gd name="connsiteX574" fmla="*/ 945015 w 4395438"/>
              <a:gd name="connsiteY574" fmla="*/ 186380 h 3453324"/>
              <a:gd name="connsiteX575" fmla="*/ 875300 w 4395438"/>
              <a:gd name="connsiteY575" fmla="*/ 258228 h 3453324"/>
              <a:gd name="connsiteX576" fmla="*/ 875300 w 4395438"/>
              <a:gd name="connsiteY576" fmla="*/ 1759228 h 3453324"/>
              <a:gd name="connsiteX577" fmla="*/ 950706 w 4395438"/>
              <a:gd name="connsiteY577" fmla="*/ 1836056 h 3453324"/>
              <a:gd name="connsiteX578" fmla="*/ 2601805 w 4395438"/>
              <a:gd name="connsiteY578" fmla="*/ 1836056 h 3453324"/>
              <a:gd name="connsiteX579" fmla="*/ 3470393 w 4395438"/>
              <a:gd name="connsiteY579" fmla="*/ 1836056 h 3453324"/>
              <a:gd name="connsiteX580" fmla="*/ 3545798 w 4395438"/>
              <a:gd name="connsiteY580" fmla="*/ 1759228 h 3453324"/>
              <a:gd name="connsiteX581" fmla="*/ 3545798 w 4395438"/>
              <a:gd name="connsiteY581" fmla="*/ 258228 h 3453324"/>
              <a:gd name="connsiteX582" fmla="*/ 3476084 w 4395438"/>
              <a:gd name="connsiteY582" fmla="*/ 186380 h 3453324"/>
              <a:gd name="connsiteX583" fmla="*/ 2179961 w 4395438"/>
              <a:gd name="connsiteY583" fmla="*/ 186380 h 3453324"/>
              <a:gd name="connsiteX584" fmla="*/ 945015 w 4395438"/>
              <a:gd name="connsiteY584" fmla="*/ 186380 h 3453324"/>
              <a:gd name="connsiteX585" fmla="*/ 884548 w 4395438"/>
              <a:gd name="connsiteY585" fmla="*/ 0 h 3453324"/>
              <a:gd name="connsiteX586" fmla="*/ 2226200 w 4395438"/>
              <a:gd name="connsiteY586" fmla="*/ 711 h 3453324"/>
              <a:gd name="connsiteX587" fmla="*/ 3536550 w 4395438"/>
              <a:gd name="connsiteY587" fmla="*/ 0 h 3453324"/>
              <a:gd name="connsiteX588" fmla="*/ 3653215 w 4395438"/>
              <a:gd name="connsiteY588" fmla="*/ 114531 h 3453324"/>
              <a:gd name="connsiteX589" fmla="*/ 3653927 w 4395438"/>
              <a:gd name="connsiteY589" fmla="*/ 1885852 h 3453324"/>
              <a:gd name="connsiteX590" fmla="*/ 3537262 w 4395438"/>
              <a:gd name="connsiteY590" fmla="*/ 2001806 h 3453324"/>
              <a:gd name="connsiteX591" fmla="*/ 2283821 w 4395438"/>
              <a:gd name="connsiteY591" fmla="*/ 2001806 h 3453324"/>
              <a:gd name="connsiteX592" fmla="*/ 884548 w 4395438"/>
              <a:gd name="connsiteY592" fmla="*/ 2001806 h 3453324"/>
              <a:gd name="connsiteX593" fmla="*/ 767885 w 4395438"/>
              <a:gd name="connsiteY593" fmla="*/ 1885852 h 3453324"/>
              <a:gd name="connsiteX594" fmla="*/ 767885 w 4395438"/>
              <a:gd name="connsiteY594" fmla="*/ 114531 h 3453324"/>
              <a:gd name="connsiteX595" fmla="*/ 884548 w 4395438"/>
              <a:gd name="connsiteY595" fmla="*/ 0 h 3453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Lst>
            <a:rect l="l" t="t" r="r" b="b"/>
            <a:pathLst>
              <a:path w="4395438" h="3453324">
                <a:moveTo>
                  <a:pt x="3437669" y="3099455"/>
                </a:moveTo>
                <a:cubicBezTo>
                  <a:pt x="3408503" y="3098032"/>
                  <a:pt x="3402812" y="3111549"/>
                  <a:pt x="3410637" y="3138581"/>
                </a:cubicBezTo>
                <a:cubicBezTo>
                  <a:pt x="3461145" y="3138581"/>
                  <a:pt x="3510229" y="3138581"/>
                  <a:pt x="3558603" y="3138581"/>
                </a:cubicBezTo>
                <a:cubicBezTo>
                  <a:pt x="3563583" y="3111549"/>
                  <a:pt x="3554334" y="3100167"/>
                  <a:pt x="3529437" y="3100878"/>
                </a:cubicBezTo>
                <a:cubicBezTo>
                  <a:pt x="3498847" y="3101589"/>
                  <a:pt x="3468258" y="3101589"/>
                  <a:pt x="3437669" y="3099455"/>
                </a:cubicBezTo>
                <a:close/>
                <a:moveTo>
                  <a:pt x="878146" y="3097321"/>
                </a:moveTo>
                <a:cubicBezTo>
                  <a:pt x="853959" y="3096609"/>
                  <a:pt x="846134" y="3110126"/>
                  <a:pt x="841866" y="3133601"/>
                </a:cubicBezTo>
                <a:cubicBezTo>
                  <a:pt x="897353" y="3133601"/>
                  <a:pt x="949995" y="3133601"/>
                  <a:pt x="1002637" y="3133601"/>
                </a:cubicBezTo>
                <a:cubicBezTo>
                  <a:pt x="1006193" y="3100878"/>
                  <a:pt x="1006193" y="3100167"/>
                  <a:pt x="981295" y="3099455"/>
                </a:cubicBezTo>
                <a:cubicBezTo>
                  <a:pt x="947149" y="3098032"/>
                  <a:pt x="913003" y="3098744"/>
                  <a:pt x="878146" y="3097321"/>
                </a:cubicBezTo>
                <a:close/>
                <a:moveTo>
                  <a:pt x="2575340" y="2971397"/>
                </a:moveTo>
                <a:cubicBezTo>
                  <a:pt x="2567926" y="2971097"/>
                  <a:pt x="2558411" y="2972475"/>
                  <a:pt x="2546318" y="2974965"/>
                </a:cubicBezTo>
                <a:cubicBezTo>
                  <a:pt x="2547029" y="2990615"/>
                  <a:pt x="2548452" y="3006976"/>
                  <a:pt x="2549163" y="3022627"/>
                </a:cubicBezTo>
                <a:cubicBezTo>
                  <a:pt x="2442457" y="3022627"/>
                  <a:pt x="2337885" y="3022627"/>
                  <a:pt x="2233313" y="3022627"/>
                </a:cubicBezTo>
                <a:cubicBezTo>
                  <a:pt x="2232602" y="3003420"/>
                  <a:pt x="2231891" y="2988481"/>
                  <a:pt x="2230468" y="2972831"/>
                </a:cubicBezTo>
                <a:cubicBezTo>
                  <a:pt x="2214818" y="2972831"/>
                  <a:pt x="2201301" y="2972831"/>
                  <a:pt x="2187074" y="2972831"/>
                </a:cubicBezTo>
                <a:cubicBezTo>
                  <a:pt x="2184940" y="2989192"/>
                  <a:pt x="2183517" y="3003420"/>
                  <a:pt x="2182805" y="3020493"/>
                </a:cubicBezTo>
                <a:cubicBezTo>
                  <a:pt x="2073254" y="3020493"/>
                  <a:pt x="1967260" y="3020493"/>
                  <a:pt x="1860554" y="3020493"/>
                </a:cubicBezTo>
                <a:cubicBezTo>
                  <a:pt x="1861265" y="3010533"/>
                  <a:pt x="1861976" y="3003420"/>
                  <a:pt x="1862687" y="2996306"/>
                </a:cubicBezTo>
                <a:cubicBezTo>
                  <a:pt x="1863399" y="2988481"/>
                  <a:pt x="1864110" y="2980656"/>
                  <a:pt x="1864822" y="2973542"/>
                </a:cubicBezTo>
                <a:cubicBezTo>
                  <a:pt x="1821428" y="2967851"/>
                  <a:pt x="1816448" y="2974253"/>
                  <a:pt x="1818582" y="3034720"/>
                </a:cubicBezTo>
                <a:cubicBezTo>
                  <a:pt x="2078234" y="3034720"/>
                  <a:pt x="2337885" y="3034720"/>
                  <a:pt x="2598248" y="3034720"/>
                </a:cubicBezTo>
                <a:cubicBezTo>
                  <a:pt x="2600916" y="2988304"/>
                  <a:pt x="2597581" y="2972297"/>
                  <a:pt x="2575340" y="2971397"/>
                </a:cubicBezTo>
                <a:close/>
                <a:moveTo>
                  <a:pt x="2524266" y="2757996"/>
                </a:moveTo>
                <a:cubicBezTo>
                  <a:pt x="2537070" y="2813483"/>
                  <a:pt x="2549875" y="2869682"/>
                  <a:pt x="2563391" y="2928726"/>
                </a:cubicBezTo>
                <a:cubicBezTo>
                  <a:pt x="2332906" y="2928726"/>
                  <a:pt x="2105266" y="2928726"/>
                  <a:pt x="1871224" y="2928726"/>
                </a:cubicBezTo>
                <a:cubicBezTo>
                  <a:pt x="1883317" y="2873950"/>
                  <a:pt x="1893277" y="2822020"/>
                  <a:pt x="1906081" y="2771512"/>
                </a:cubicBezTo>
                <a:cubicBezTo>
                  <a:pt x="1907505" y="2765822"/>
                  <a:pt x="1919598" y="2758708"/>
                  <a:pt x="1927422" y="2758708"/>
                </a:cubicBezTo>
                <a:cubicBezTo>
                  <a:pt x="2124473" y="2757996"/>
                  <a:pt x="2322235" y="2757996"/>
                  <a:pt x="2524266" y="2757996"/>
                </a:cubicBezTo>
                <a:close/>
                <a:moveTo>
                  <a:pt x="2431075" y="2735943"/>
                </a:moveTo>
                <a:cubicBezTo>
                  <a:pt x="2254655" y="2736654"/>
                  <a:pt x="2078234" y="2737366"/>
                  <a:pt x="1901813" y="2738789"/>
                </a:cubicBezTo>
                <a:cubicBezTo>
                  <a:pt x="1888297" y="2738789"/>
                  <a:pt x="1865533" y="2744480"/>
                  <a:pt x="1863399" y="2752304"/>
                </a:cubicBezTo>
                <a:cubicBezTo>
                  <a:pt x="1846326" y="2814905"/>
                  <a:pt x="1833521" y="2878218"/>
                  <a:pt x="1818582" y="2945798"/>
                </a:cubicBezTo>
                <a:cubicBezTo>
                  <a:pt x="2086770" y="2946510"/>
                  <a:pt x="2349267" y="2946510"/>
                  <a:pt x="2618166" y="2946510"/>
                </a:cubicBezTo>
                <a:cubicBezTo>
                  <a:pt x="2602516" y="2878929"/>
                  <a:pt x="2588289" y="2814194"/>
                  <a:pt x="2571927" y="2750882"/>
                </a:cubicBezTo>
                <a:cubicBezTo>
                  <a:pt x="2570505" y="2744480"/>
                  <a:pt x="2554143" y="2737366"/>
                  <a:pt x="2544895" y="2736654"/>
                </a:cubicBezTo>
                <a:cubicBezTo>
                  <a:pt x="2507192" y="2735231"/>
                  <a:pt x="2469490" y="2735943"/>
                  <a:pt x="2431075" y="2735943"/>
                </a:cubicBezTo>
                <a:close/>
                <a:moveTo>
                  <a:pt x="3009422" y="2574372"/>
                </a:moveTo>
                <a:cubicBezTo>
                  <a:pt x="3038588" y="2574283"/>
                  <a:pt x="3067755" y="2574817"/>
                  <a:pt x="3096921" y="2577307"/>
                </a:cubicBezTo>
                <a:cubicBezTo>
                  <a:pt x="3111149" y="2578729"/>
                  <a:pt x="3122531" y="2606473"/>
                  <a:pt x="3136047" y="2622124"/>
                </a:cubicBezTo>
                <a:cubicBezTo>
                  <a:pt x="3133201" y="2624969"/>
                  <a:pt x="3131067" y="2628526"/>
                  <a:pt x="3128933" y="2632794"/>
                </a:cubicBezTo>
                <a:cubicBezTo>
                  <a:pt x="3069178" y="2632794"/>
                  <a:pt x="3010133" y="2635639"/>
                  <a:pt x="2951090" y="2630660"/>
                </a:cubicBezTo>
                <a:cubicBezTo>
                  <a:pt x="2937573" y="2629237"/>
                  <a:pt x="2926903" y="2600071"/>
                  <a:pt x="2914809" y="2583709"/>
                </a:cubicBezTo>
                <a:cubicBezTo>
                  <a:pt x="2916944" y="2580864"/>
                  <a:pt x="2919789" y="2578018"/>
                  <a:pt x="2921923" y="2575173"/>
                </a:cubicBezTo>
                <a:cubicBezTo>
                  <a:pt x="2951089" y="2575173"/>
                  <a:pt x="2980256" y="2574461"/>
                  <a:pt x="3009422" y="2574372"/>
                </a:cubicBezTo>
                <a:close/>
                <a:moveTo>
                  <a:pt x="1309949" y="2573750"/>
                </a:moveTo>
                <a:cubicBezTo>
                  <a:pt x="1349075" y="2573750"/>
                  <a:pt x="1387489" y="2573750"/>
                  <a:pt x="1426615" y="2573750"/>
                </a:cubicBezTo>
                <a:cubicBezTo>
                  <a:pt x="1419501" y="2632794"/>
                  <a:pt x="1417367" y="2634928"/>
                  <a:pt x="1364014" y="2634928"/>
                </a:cubicBezTo>
                <a:cubicBezTo>
                  <a:pt x="1326311" y="2634928"/>
                  <a:pt x="1288608" y="2634928"/>
                  <a:pt x="1248060" y="2634928"/>
                </a:cubicBezTo>
                <a:cubicBezTo>
                  <a:pt x="1257308" y="2575884"/>
                  <a:pt x="1260153" y="2573750"/>
                  <a:pt x="1309949" y="2573750"/>
                </a:cubicBezTo>
                <a:close/>
                <a:moveTo>
                  <a:pt x="1128549" y="2573750"/>
                </a:moveTo>
                <a:cubicBezTo>
                  <a:pt x="1166964" y="2573039"/>
                  <a:pt x="1203955" y="2573750"/>
                  <a:pt x="1244503" y="2573750"/>
                </a:cubicBezTo>
                <a:cubicBezTo>
                  <a:pt x="1228141" y="2635640"/>
                  <a:pt x="1228141" y="2635640"/>
                  <a:pt x="1172654" y="2635640"/>
                </a:cubicBezTo>
                <a:cubicBezTo>
                  <a:pt x="1135663" y="2635640"/>
                  <a:pt x="1097960" y="2635640"/>
                  <a:pt x="1059546" y="2635640"/>
                </a:cubicBezTo>
                <a:cubicBezTo>
                  <a:pt x="1072351" y="2577307"/>
                  <a:pt x="1075908" y="2574462"/>
                  <a:pt x="1128549" y="2573750"/>
                </a:cubicBezTo>
                <a:close/>
                <a:moveTo>
                  <a:pt x="2633017" y="2573661"/>
                </a:moveTo>
                <a:cubicBezTo>
                  <a:pt x="2659071" y="2573572"/>
                  <a:pt x="2683613" y="2574106"/>
                  <a:pt x="2707800" y="2576596"/>
                </a:cubicBezTo>
                <a:cubicBezTo>
                  <a:pt x="2719181" y="2578018"/>
                  <a:pt x="2727718" y="2605762"/>
                  <a:pt x="2737677" y="2620701"/>
                </a:cubicBezTo>
                <a:cubicBezTo>
                  <a:pt x="2734832" y="2624969"/>
                  <a:pt x="2731986" y="2629237"/>
                  <a:pt x="2729852" y="2633506"/>
                </a:cubicBezTo>
                <a:cubicBezTo>
                  <a:pt x="2680768" y="2633506"/>
                  <a:pt x="2631682" y="2636351"/>
                  <a:pt x="2582598" y="2631372"/>
                </a:cubicBezTo>
                <a:cubicBezTo>
                  <a:pt x="2571216" y="2629949"/>
                  <a:pt x="2563391" y="2600782"/>
                  <a:pt x="2549163" y="2574462"/>
                </a:cubicBezTo>
                <a:cubicBezTo>
                  <a:pt x="2579397" y="2574462"/>
                  <a:pt x="2606962" y="2573750"/>
                  <a:pt x="2633017" y="2573661"/>
                </a:cubicBezTo>
                <a:close/>
                <a:moveTo>
                  <a:pt x="3206117" y="2573394"/>
                </a:moveTo>
                <a:cubicBezTo>
                  <a:pt x="3230481" y="2573216"/>
                  <a:pt x="3254846" y="2573749"/>
                  <a:pt x="3279033" y="2576595"/>
                </a:cubicBezTo>
                <a:cubicBezTo>
                  <a:pt x="3293260" y="2578018"/>
                  <a:pt x="3304642" y="2605762"/>
                  <a:pt x="3316735" y="2621412"/>
                </a:cubicBezTo>
                <a:cubicBezTo>
                  <a:pt x="3314601" y="2624968"/>
                  <a:pt x="3312467" y="2628526"/>
                  <a:pt x="3310332" y="2632082"/>
                </a:cubicBezTo>
                <a:cubicBezTo>
                  <a:pt x="3263382" y="2632082"/>
                  <a:pt x="3215720" y="2636350"/>
                  <a:pt x="3170192" y="2629948"/>
                </a:cubicBezTo>
                <a:cubicBezTo>
                  <a:pt x="3153830" y="2627814"/>
                  <a:pt x="3141026" y="2600782"/>
                  <a:pt x="3126087" y="2585843"/>
                </a:cubicBezTo>
                <a:cubicBezTo>
                  <a:pt x="3128221" y="2582286"/>
                  <a:pt x="3131067" y="2578729"/>
                  <a:pt x="3133201" y="2574461"/>
                </a:cubicBezTo>
                <a:cubicBezTo>
                  <a:pt x="3157387" y="2574461"/>
                  <a:pt x="3181752" y="2573572"/>
                  <a:pt x="3206117" y="2573394"/>
                </a:cubicBezTo>
                <a:close/>
                <a:moveTo>
                  <a:pt x="3560737" y="2573128"/>
                </a:moveTo>
                <a:cubicBezTo>
                  <a:pt x="3585279" y="2572861"/>
                  <a:pt x="3608399" y="2573395"/>
                  <a:pt x="3631163" y="2576596"/>
                </a:cubicBezTo>
                <a:cubicBezTo>
                  <a:pt x="3648948" y="2578730"/>
                  <a:pt x="3663175" y="2605051"/>
                  <a:pt x="3679536" y="2620702"/>
                </a:cubicBezTo>
                <a:cubicBezTo>
                  <a:pt x="3678113" y="2623547"/>
                  <a:pt x="3676691" y="2627104"/>
                  <a:pt x="3674556" y="2629949"/>
                </a:cubicBezTo>
                <a:cubicBezTo>
                  <a:pt x="3624049" y="2629949"/>
                  <a:pt x="3572830" y="2633506"/>
                  <a:pt x="3523034" y="2627815"/>
                </a:cubicBezTo>
                <a:cubicBezTo>
                  <a:pt x="3510229" y="2625681"/>
                  <a:pt x="3499559" y="2597226"/>
                  <a:pt x="3481774" y="2574462"/>
                </a:cubicBezTo>
                <a:cubicBezTo>
                  <a:pt x="3510229" y="2574462"/>
                  <a:pt x="3536194" y="2573395"/>
                  <a:pt x="3560737" y="2573128"/>
                </a:cubicBezTo>
                <a:close/>
                <a:moveTo>
                  <a:pt x="1497752" y="2573039"/>
                </a:moveTo>
                <a:cubicBezTo>
                  <a:pt x="1535455" y="2573039"/>
                  <a:pt x="1572447" y="2573039"/>
                  <a:pt x="1610149" y="2573039"/>
                </a:cubicBezTo>
                <a:cubicBezTo>
                  <a:pt x="1608015" y="2632795"/>
                  <a:pt x="1605170" y="2634929"/>
                  <a:pt x="1551817" y="2634929"/>
                </a:cubicBezTo>
                <a:cubicBezTo>
                  <a:pt x="1512692" y="2634929"/>
                  <a:pt x="1474277" y="2634929"/>
                  <a:pt x="1432306" y="2634929"/>
                </a:cubicBezTo>
                <a:cubicBezTo>
                  <a:pt x="1447245" y="2573751"/>
                  <a:pt x="1447245" y="2573751"/>
                  <a:pt x="1497752" y="2573039"/>
                </a:cubicBezTo>
                <a:close/>
                <a:moveTo>
                  <a:pt x="812699" y="2573039"/>
                </a:moveTo>
                <a:cubicBezTo>
                  <a:pt x="894508" y="2573039"/>
                  <a:pt x="975604" y="2573039"/>
                  <a:pt x="1058124" y="2573039"/>
                </a:cubicBezTo>
                <a:cubicBezTo>
                  <a:pt x="1046030" y="2629949"/>
                  <a:pt x="1041050" y="2634929"/>
                  <a:pt x="991254" y="2634929"/>
                </a:cubicBezTo>
                <a:cubicBezTo>
                  <a:pt x="917983" y="2634929"/>
                  <a:pt x="844000" y="2634929"/>
                  <a:pt x="770731" y="2634929"/>
                </a:cubicBezTo>
                <a:cubicBezTo>
                  <a:pt x="759348" y="2634929"/>
                  <a:pt x="747965" y="2634217"/>
                  <a:pt x="735872" y="2633506"/>
                </a:cubicBezTo>
                <a:cubicBezTo>
                  <a:pt x="754368" y="2577307"/>
                  <a:pt x="759348" y="2573039"/>
                  <a:pt x="812699" y="2573039"/>
                </a:cubicBezTo>
                <a:close/>
                <a:moveTo>
                  <a:pt x="2811838" y="2572683"/>
                </a:moveTo>
                <a:cubicBezTo>
                  <a:pt x="2836914" y="2572505"/>
                  <a:pt x="2860389" y="2573038"/>
                  <a:pt x="2883509" y="2575884"/>
                </a:cubicBezTo>
                <a:cubicBezTo>
                  <a:pt x="2897736" y="2578018"/>
                  <a:pt x="2908407" y="2605762"/>
                  <a:pt x="2921211" y="2621412"/>
                </a:cubicBezTo>
                <a:cubicBezTo>
                  <a:pt x="2919077" y="2624969"/>
                  <a:pt x="2916943" y="2628526"/>
                  <a:pt x="2914808" y="2631371"/>
                </a:cubicBezTo>
                <a:cubicBezTo>
                  <a:pt x="2864301" y="2631371"/>
                  <a:pt x="2813794" y="2634217"/>
                  <a:pt x="2763998" y="2629237"/>
                </a:cubicBezTo>
                <a:cubicBezTo>
                  <a:pt x="2752616" y="2627815"/>
                  <a:pt x="2744791" y="2597937"/>
                  <a:pt x="2730563" y="2573750"/>
                </a:cubicBezTo>
                <a:cubicBezTo>
                  <a:pt x="2760085" y="2573750"/>
                  <a:pt x="2786762" y="2572861"/>
                  <a:pt x="2811838" y="2572683"/>
                </a:cubicBezTo>
                <a:close/>
                <a:moveTo>
                  <a:pt x="3382004" y="2572416"/>
                </a:moveTo>
                <a:cubicBezTo>
                  <a:pt x="3404412" y="2572149"/>
                  <a:pt x="3426643" y="2572683"/>
                  <a:pt x="3448339" y="2575884"/>
                </a:cubicBezTo>
                <a:cubicBezTo>
                  <a:pt x="3466836" y="2578729"/>
                  <a:pt x="3482486" y="2604339"/>
                  <a:pt x="3499559" y="2619278"/>
                </a:cubicBezTo>
                <a:cubicBezTo>
                  <a:pt x="3497424" y="2622835"/>
                  <a:pt x="3495291" y="2626392"/>
                  <a:pt x="3493156" y="2630660"/>
                </a:cubicBezTo>
                <a:cubicBezTo>
                  <a:pt x="3443360" y="2630660"/>
                  <a:pt x="3393564" y="2634217"/>
                  <a:pt x="3343768" y="2628525"/>
                </a:cubicBezTo>
                <a:cubicBezTo>
                  <a:pt x="3330252" y="2627103"/>
                  <a:pt x="3318870" y="2599359"/>
                  <a:pt x="3306776" y="2582998"/>
                </a:cubicBezTo>
                <a:cubicBezTo>
                  <a:pt x="3310333" y="2579441"/>
                  <a:pt x="3312467" y="2576595"/>
                  <a:pt x="3314602" y="2573750"/>
                </a:cubicBezTo>
                <a:cubicBezTo>
                  <a:pt x="3337010" y="2573750"/>
                  <a:pt x="3359596" y="2572683"/>
                  <a:pt x="3382004" y="2572416"/>
                </a:cubicBezTo>
                <a:close/>
                <a:moveTo>
                  <a:pt x="1677731" y="2572327"/>
                </a:moveTo>
                <a:cubicBezTo>
                  <a:pt x="1951609" y="2572327"/>
                  <a:pt x="2225488" y="2572327"/>
                  <a:pt x="2499367" y="2573039"/>
                </a:cubicBezTo>
                <a:cubicBezTo>
                  <a:pt x="2545606" y="2573039"/>
                  <a:pt x="2548452" y="2576595"/>
                  <a:pt x="2544895" y="2631372"/>
                </a:cubicBezTo>
                <a:cubicBezTo>
                  <a:pt x="2237582" y="2631372"/>
                  <a:pt x="1930980" y="2631372"/>
                  <a:pt x="1623666" y="2631372"/>
                </a:cubicBezTo>
                <a:cubicBezTo>
                  <a:pt x="1625089" y="2575884"/>
                  <a:pt x="1627223" y="2572327"/>
                  <a:pt x="1677731" y="2572327"/>
                </a:cubicBezTo>
                <a:close/>
                <a:moveTo>
                  <a:pt x="2263902" y="2505458"/>
                </a:moveTo>
                <a:cubicBezTo>
                  <a:pt x="2323658" y="2505458"/>
                  <a:pt x="2374166" y="2505458"/>
                  <a:pt x="2426096" y="2505458"/>
                </a:cubicBezTo>
                <a:cubicBezTo>
                  <a:pt x="2428941" y="2521108"/>
                  <a:pt x="2431076" y="2536047"/>
                  <a:pt x="2434632" y="2557388"/>
                </a:cubicBezTo>
                <a:cubicBezTo>
                  <a:pt x="2382702" y="2557388"/>
                  <a:pt x="2333617" y="2559522"/>
                  <a:pt x="2285243" y="2555254"/>
                </a:cubicBezTo>
                <a:cubicBezTo>
                  <a:pt x="2278130" y="2554543"/>
                  <a:pt x="2272439" y="2526799"/>
                  <a:pt x="2263902" y="2505458"/>
                </a:cubicBezTo>
                <a:close/>
                <a:moveTo>
                  <a:pt x="2698462" y="2504213"/>
                </a:moveTo>
                <a:cubicBezTo>
                  <a:pt x="2723271" y="2504213"/>
                  <a:pt x="2747991" y="2504747"/>
                  <a:pt x="2772533" y="2506881"/>
                </a:cubicBezTo>
                <a:cubicBezTo>
                  <a:pt x="2780359" y="2507592"/>
                  <a:pt x="2786050" y="2535336"/>
                  <a:pt x="2796721" y="2558100"/>
                </a:cubicBezTo>
                <a:cubicBezTo>
                  <a:pt x="2741945" y="2558100"/>
                  <a:pt x="2697840" y="2560945"/>
                  <a:pt x="2654446" y="2555965"/>
                </a:cubicBezTo>
                <a:cubicBezTo>
                  <a:pt x="2640930" y="2554542"/>
                  <a:pt x="2629548" y="2531068"/>
                  <a:pt x="2616743" y="2518263"/>
                </a:cubicBezTo>
                <a:cubicBezTo>
                  <a:pt x="2618878" y="2513995"/>
                  <a:pt x="2621723" y="2509015"/>
                  <a:pt x="2623857" y="2504746"/>
                </a:cubicBezTo>
                <a:cubicBezTo>
                  <a:pt x="2648755" y="2504746"/>
                  <a:pt x="2673653" y="2504213"/>
                  <a:pt x="2698462" y="2504213"/>
                </a:cubicBezTo>
                <a:close/>
                <a:moveTo>
                  <a:pt x="3520100" y="2503680"/>
                </a:moveTo>
                <a:cubicBezTo>
                  <a:pt x="3543308" y="2503502"/>
                  <a:pt x="3566428" y="2504036"/>
                  <a:pt x="3589192" y="2506882"/>
                </a:cubicBezTo>
                <a:cubicBezTo>
                  <a:pt x="3604842" y="2509015"/>
                  <a:pt x="3617647" y="2533202"/>
                  <a:pt x="3632586" y="2547429"/>
                </a:cubicBezTo>
                <a:cubicBezTo>
                  <a:pt x="3629739" y="2550275"/>
                  <a:pt x="3627606" y="2554543"/>
                  <a:pt x="3626183" y="2558100"/>
                </a:cubicBezTo>
                <a:cubicBezTo>
                  <a:pt x="3580655" y="2558100"/>
                  <a:pt x="3534416" y="2561657"/>
                  <a:pt x="3490311" y="2555966"/>
                </a:cubicBezTo>
                <a:cubicBezTo>
                  <a:pt x="3473949" y="2553831"/>
                  <a:pt x="3460433" y="2528934"/>
                  <a:pt x="3445494" y="2514706"/>
                </a:cubicBezTo>
                <a:cubicBezTo>
                  <a:pt x="3446917" y="2511149"/>
                  <a:pt x="3449051" y="2507593"/>
                  <a:pt x="3450474" y="2504747"/>
                </a:cubicBezTo>
                <a:cubicBezTo>
                  <a:pt x="3473594" y="2504747"/>
                  <a:pt x="3496891" y="2503858"/>
                  <a:pt x="3520100" y="2503680"/>
                </a:cubicBezTo>
                <a:close/>
                <a:moveTo>
                  <a:pt x="2450993" y="2503324"/>
                </a:moveTo>
                <a:cubicBezTo>
                  <a:pt x="2495810" y="2503324"/>
                  <a:pt x="2540627" y="2501901"/>
                  <a:pt x="2585443" y="2504035"/>
                </a:cubicBezTo>
                <a:cubicBezTo>
                  <a:pt x="2618166" y="2505458"/>
                  <a:pt x="2606784" y="2533913"/>
                  <a:pt x="2612475" y="2558099"/>
                </a:cubicBezTo>
                <a:cubicBezTo>
                  <a:pt x="2562679" y="2558099"/>
                  <a:pt x="2515729" y="2560944"/>
                  <a:pt x="2469489" y="2555965"/>
                </a:cubicBezTo>
                <a:cubicBezTo>
                  <a:pt x="2458819" y="2554543"/>
                  <a:pt x="2450282" y="2528222"/>
                  <a:pt x="2441034" y="2513283"/>
                </a:cubicBezTo>
                <a:cubicBezTo>
                  <a:pt x="2444591" y="2509727"/>
                  <a:pt x="2448148" y="2506881"/>
                  <a:pt x="2450993" y="2503324"/>
                </a:cubicBezTo>
                <a:close/>
                <a:moveTo>
                  <a:pt x="3345102" y="2502969"/>
                </a:moveTo>
                <a:cubicBezTo>
                  <a:pt x="3367777" y="2502791"/>
                  <a:pt x="3390363" y="2503325"/>
                  <a:pt x="3412771" y="2506171"/>
                </a:cubicBezTo>
                <a:cubicBezTo>
                  <a:pt x="3428421" y="2508304"/>
                  <a:pt x="3440515" y="2533202"/>
                  <a:pt x="3454030" y="2547429"/>
                </a:cubicBezTo>
                <a:cubicBezTo>
                  <a:pt x="3451896" y="2550275"/>
                  <a:pt x="3449762" y="2553832"/>
                  <a:pt x="3447628" y="2558100"/>
                </a:cubicBezTo>
                <a:cubicBezTo>
                  <a:pt x="3402811" y="2558100"/>
                  <a:pt x="3357995" y="2561657"/>
                  <a:pt x="3313890" y="2555967"/>
                </a:cubicBezTo>
                <a:cubicBezTo>
                  <a:pt x="3298240" y="2553832"/>
                  <a:pt x="3284724" y="2529645"/>
                  <a:pt x="3270496" y="2516129"/>
                </a:cubicBezTo>
                <a:cubicBezTo>
                  <a:pt x="3272631" y="2511861"/>
                  <a:pt x="3274764" y="2508304"/>
                  <a:pt x="3276899" y="2504036"/>
                </a:cubicBezTo>
                <a:cubicBezTo>
                  <a:pt x="3299663" y="2504036"/>
                  <a:pt x="3322427" y="2503147"/>
                  <a:pt x="3345102" y="2502969"/>
                </a:cubicBezTo>
                <a:close/>
                <a:moveTo>
                  <a:pt x="3106969" y="2502791"/>
                </a:moveTo>
                <a:cubicBezTo>
                  <a:pt x="3149741" y="2502791"/>
                  <a:pt x="3192245" y="2503325"/>
                  <a:pt x="3234928" y="2505459"/>
                </a:cubicBezTo>
                <a:cubicBezTo>
                  <a:pt x="3249866" y="2506170"/>
                  <a:pt x="3264094" y="2531779"/>
                  <a:pt x="3278321" y="2546007"/>
                </a:cubicBezTo>
                <a:cubicBezTo>
                  <a:pt x="3276187" y="2550275"/>
                  <a:pt x="3274053" y="2554543"/>
                  <a:pt x="3271919" y="2558100"/>
                </a:cubicBezTo>
                <a:cubicBezTo>
                  <a:pt x="3242041" y="2558100"/>
                  <a:pt x="3212164" y="2558100"/>
                  <a:pt x="3181574" y="2558100"/>
                </a:cubicBezTo>
                <a:cubicBezTo>
                  <a:pt x="3131778" y="2558100"/>
                  <a:pt x="3081982" y="2558100"/>
                  <a:pt x="3032897" y="2558100"/>
                </a:cubicBezTo>
                <a:cubicBezTo>
                  <a:pt x="2987369" y="2558100"/>
                  <a:pt x="2985947" y="2557389"/>
                  <a:pt x="2977410" y="2503324"/>
                </a:cubicBezTo>
                <a:cubicBezTo>
                  <a:pt x="3021160" y="2503324"/>
                  <a:pt x="3064198" y="2502791"/>
                  <a:pt x="3106969" y="2502791"/>
                </a:cubicBezTo>
                <a:close/>
                <a:moveTo>
                  <a:pt x="2165555" y="2502791"/>
                </a:moveTo>
                <a:cubicBezTo>
                  <a:pt x="2189920" y="2502791"/>
                  <a:pt x="2213751" y="2503325"/>
                  <a:pt x="2237582" y="2505459"/>
                </a:cubicBezTo>
                <a:cubicBezTo>
                  <a:pt x="2246118" y="2506882"/>
                  <a:pt x="2251098" y="2534625"/>
                  <a:pt x="2261769" y="2558100"/>
                </a:cubicBezTo>
                <a:cubicBezTo>
                  <a:pt x="2202013" y="2558100"/>
                  <a:pt x="2156485" y="2560234"/>
                  <a:pt x="2110246" y="2557389"/>
                </a:cubicBezTo>
                <a:cubicBezTo>
                  <a:pt x="2071120" y="2555255"/>
                  <a:pt x="2097441" y="2526088"/>
                  <a:pt x="2090327" y="2503324"/>
                </a:cubicBezTo>
                <a:cubicBezTo>
                  <a:pt x="2116292" y="2503324"/>
                  <a:pt x="2141190" y="2502791"/>
                  <a:pt x="2165555" y="2502791"/>
                </a:cubicBezTo>
                <a:close/>
                <a:moveTo>
                  <a:pt x="1957301" y="2502613"/>
                </a:moveTo>
                <a:cubicBezTo>
                  <a:pt x="1994291" y="2502613"/>
                  <a:pt x="2031994" y="2502613"/>
                  <a:pt x="2068274" y="2502613"/>
                </a:cubicBezTo>
                <a:cubicBezTo>
                  <a:pt x="2077522" y="2556677"/>
                  <a:pt x="2076810" y="2558811"/>
                  <a:pt x="2028438" y="2558811"/>
                </a:cubicBezTo>
                <a:cubicBezTo>
                  <a:pt x="1990023" y="2558811"/>
                  <a:pt x="1951609" y="2558811"/>
                  <a:pt x="1913195" y="2558811"/>
                </a:cubicBezTo>
                <a:cubicBezTo>
                  <a:pt x="1908927" y="2504747"/>
                  <a:pt x="1910349" y="2503325"/>
                  <a:pt x="1957301" y="2502613"/>
                </a:cubicBezTo>
                <a:close/>
                <a:moveTo>
                  <a:pt x="1775900" y="2502613"/>
                </a:moveTo>
                <a:cubicBezTo>
                  <a:pt x="1813602" y="2502613"/>
                  <a:pt x="1851305" y="2502613"/>
                  <a:pt x="1891142" y="2502613"/>
                </a:cubicBezTo>
                <a:cubicBezTo>
                  <a:pt x="1895410" y="2557388"/>
                  <a:pt x="1894698" y="2558100"/>
                  <a:pt x="1846326" y="2558100"/>
                </a:cubicBezTo>
                <a:cubicBezTo>
                  <a:pt x="1808623" y="2558100"/>
                  <a:pt x="1770920" y="2558100"/>
                  <a:pt x="1733928" y="2558100"/>
                </a:cubicBezTo>
                <a:cubicBezTo>
                  <a:pt x="1727526" y="2507592"/>
                  <a:pt x="1731083" y="2502613"/>
                  <a:pt x="1775900" y="2502613"/>
                </a:cubicBezTo>
                <a:close/>
                <a:moveTo>
                  <a:pt x="1599478" y="2502613"/>
                </a:moveTo>
                <a:cubicBezTo>
                  <a:pt x="1637181" y="2502613"/>
                  <a:pt x="1674173" y="2502613"/>
                  <a:pt x="1711164" y="2502613"/>
                </a:cubicBezTo>
                <a:cubicBezTo>
                  <a:pt x="1717566" y="2552409"/>
                  <a:pt x="1713298" y="2558100"/>
                  <a:pt x="1668482" y="2558100"/>
                </a:cubicBezTo>
                <a:cubicBezTo>
                  <a:pt x="1628645" y="2558100"/>
                  <a:pt x="1589519" y="2558100"/>
                  <a:pt x="1549682" y="2558100"/>
                </a:cubicBezTo>
                <a:cubicBezTo>
                  <a:pt x="1553239" y="2504747"/>
                  <a:pt x="1554662" y="2502613"/>
                  <a:pt x="1599478" y="2502613"/>
                </a:cubicBezTo>
                <a:close/>
                <a:moveTo>
                  <a:pt x="1420213" y="2502613"/>
                </a:moveTo>
                <a:cubicBezTo>
                  <a:pt x="1457915" y="2502613"/>
                  <a:pt x="1495618" y="2502613"/>
                  <a:pt x="1536166" y="2502613"/>
                </a:cubicBezTo>
                <a:cubicBezTo>
                  <a:pt x="1531187" y="2557388"/>
                  <a:pt x="1530475" y="2558100"/>
                  <a:pt x="1484236" y="2558100"/>
                </a:cubicBezTo>
                <a:cubicBezTo>
                  <a:pt x="1445822" y="2558100"/>
                  <a:pt x="1406697" y="2558100"/>
                  <a:pt x="1367571" y="2558100"/>
                </a:cubicBezTo>
                <a:cubicBezTo>
                  <a:pt x="1371128" y="2506170"/>
                  <a:pt x="1374685" y="2502613"/>
                  <a:pt x="1420213" y="2502613"/>
                </a:cubicBezTo>
                <a:close/>
                <a:moveTo>
                  <a:pt x="1240947" y="2502613"/>
                </a:moveTo>
                <a:cubicBezTo>
                  <a:pt x="1279361" y="2502613"/>
                  <a:pt x="1318487" y="2502613"/>
                  <a:pt x="1357613" y="2502613"/>
                </a:cubicBezTo>
                <a:cubicBezTo>
                  <a:pt x="1349076" y="2557388"/>
                  <a:pt x="1347653" y="2558100"/>
                  <a:pt x="1300703" y="2558100"/>
                </a:cubicBezTo>
                <a:cubicBezTo>
                  <a:pt x="1261577" y="2558100"/>
                  <a:pt x="1223163" y="2558100"/>
                  <a:pt x="1184037" y="2558100"/>
                </a:cubicBezTo>
                <a:cubicBezTo>
                  <a:pt x="1191863" y="2506881"/>
                  <a:pt x="1196130" y="2502613"/>
                  <a:pt x="1240947" y="2502613"/>
                </a:cubicBezTo>
                <a:close/>
                <a:moveTo>
                  <a:pt x="2870348" y="2502257"/>
                </a:moveTo>
                <a:cubicBezTo>
                  <a:pt x="2893289" y="2502079"/>
                  <a:pt x="2916231" y="2502612"/>
                  <a:pt x="2938995" y="2505458"/>
                </a:cubicBezTo>
                <a:cubicBezTo>
                  <a:pt x="2952512" y="2506881"/>
                  <a:pt x="2963182" y="2533202"/>
                  <a:pt x="2975275" y="2547429"/>
                </a:cubicBezTo>
                <a:cubicBezTo>
                  <a:pt x="2972430" y="2550986"/>
                  <a:pt x="2968873" y="2554543"/>
                  <a:pt x="2966027" y="2558100"/>
                </a:cubicBezTo>
                <a:cubicBezTo>
                  <a:pt x="2921211" y="2558100"/>
                  <a:pt x="2875683" y="2561657"/>
                  <a:pt x="2831578" y="2555966"/>
                </a:cubicBezTo>
                <a:cubicBezTo>
                  <a:pt x="2817351" y="2553831"/>
                  <a:pt x="2805969" y="2528222"/>
                  <a:pt x="2793875" y="2513283"/>
                </a:cubicBezTo>
                <a:cubicBezTo>
                  <a:pt x="2796721" y="2509726"/>
                  <a:pt x="2799566" y="2506170"/>
                  <a:pt x="2801701" y="2503324"/>
                </a:cubicBezTo>
                <a:cubicBezTo>
                  <a:pt x="2824464" y="2503324"/>
                  <a:pt x="2847406" y="2502435"/>
                  <a:pt x="2870348" y="2502257"/>
                </a:cubicBezTo>
                <a:close/>
                <a:moveTo>
                  <a:pt x="1060969" y="2501190"/>
                </a:moveTo>
                <a:cubicBezTo>
                  <a:pt x="1099383" y="2504747"/>
                  <a:pt x="1138509" y="2501901"/>
                  <a:pt x="1177634" y="2501901"/>
                </a:cubicBezTo>
                <a:cubicBezTo>
                  <a:pt x="1166252" y="2555966"/>
                  <a:pt x="1164118" y="2557389"/>
                  <a:pt x="1115745" y="2558100"/>
                </a:cubicBezTo>
                <a:cubicBezTo>
                  <a:pt x="1078754" y="2558100"/>
                  <a:pt x="1041050" y="2558100"/>
                  <a:pt x="998368" y="2558100"/>
                </a:cubicBezTo>
                <a:cubicBezTo>
                  <a:pt x="1006905" y="2519685"/>
                  <a:pt x="1021132" y="2498344"/>
                  <a:pt x="1060969" y="2501190"/>
                </a:cubicBezTo>
                <a:close/>
                <a:moveTo>
                  <a:pt x="857515" y="2501190"/>
                </a:moveTo>
                <a:cubicBezTo>
                  <a:pt x="903043" y="2504747"/>
                  <a:pt x="949282" y="2501901"/>
                  <a:pt x="995522" y="2501901"/>
                </a:cubicBezTo>
                <a:cubicBezTo>
                  <a:pt x="986985" y="2550986"/>
                  <a:pt x="979872" y="2557389"/>
                  <a:pt x="935055" y="2557389"/>
                </a:cubicBezTo>
                <a:cubicBezTo>
                  <a:pt x="884548" y="2558100"/>
                  <a:pt x="834041" y="2558100"/>
                  <a:pt x="780688" y="2558100"/>
                </a:cubicBezTo>
                <a:cubicBezTo>
                  <a:pt x="792781" y="2513283"/>
                  <a:pt x="816967" y="2498344"/>
                  <a:pt x="857515" y="2501190"/>
                </a:cubicBezTo>
                <a:close/>
                <a:moveTo>
                  <a:pt x="2189208" y="2440011"/>
                </a:moveTo>
                <a:cubicBezTo>
                  <a:pt x="2239004" y="2440011"/>
                  <a:pt x="2287378" y="2440011"/>
                  <a:pt x="2338596" y="2440011"/>
                </a:cubicBezTo>
                <a:cubicBezTo>
                  <a:pt x="2340731" y="2453528"/>
                  <a:pt x="2342865" y="2465620"/>
                  <a:pt x="2345710" y="2483405"/>
                </a:cubicBezTo>
                <a:cubicBezTo>
                  <a:pt x="2293780" y="2483405"/>
                  <a:pt x="2243272" y="2483405"/>
                  <a:pt x="2189208" y="2483405"/>
                </a:cubicBezTo>
                <a:cubicBezTo>
                  <a:pt x="2189208" y="2469178"/>
                  <a:pt x="2189208" y="2457084"/>
                  <a:pt x="2189208" y="2440011"/>
                </a:cubicBezTo>
                <a:close/>
                <a:moveTo>
                  <a:pt x="3481329" y="2439211"/>
                </a:moveTo>
                <a:cubicBezTo>
                  <a:pt x="3504360" y="2439122"/>
                  <a:pt x="3527301" y="2439656"/>
                  <a:pt x="3550065" y="2442146"/>
                </a:cubicBezTo>
                <a:cubicBezTo>
                  <a:pt x="3563581" y="2443568"/>
                  <a:pt x="3574252" y="2467044"/>
                  <a:pt x="3592036" y="2486962"/>
                </a:cubicBezTo>
                <a:cubicBezTo>
                  <a:pt x="3535837" y="2486962"/>
                  <a:pt x="3490310" y="2489807"/>
                  <a:pt x="3445494" y="2485539"/>
                </a:cubicBezTo>
                <a:cubicBezTo>
                  <a:pt x="3431977" y="2484117"/>
                  <a:pt x="3420595" y="2462064"/>
                  <a:pt x="3408502" y="2449259"/>
                </a:cubicBezTo>
                <a:cubicBezTo>
                  <a:pt x="3409925" y="2446414"/>
                  <a:pt x="3411348" y="2442857"/>
                  <a:pt x="3412059" y="2440012"/>
                </a:cubicBezTo>
                <a:cubicBezTo>
                  <a:pt x="3435179" y="2440012"/>
                  <a:pt x="3458298" y="2439300"/>
                  <a:pt x="3481329" y="2439211"/>
                </a:cubicBezTo>
                <a:close/>
                <a:moveTo>
                  <a:pt x="2599582" y="2438767"/>
                </a:moveTo>
                <a:cubicBezTo>
                  <a:pt x="2622790" y="2438767"/>
                  <a:pt x="2645910" y="2439301"/>
                  <a:pt x="2668674" y="2441435"/>
                </a:cubicBezTo>
                <a:cubicBezTo>
                  <a:pt x="2678633" y="2441435"/>
                  <a:pt x="2685747" y="2466332"/>
                  <a:pt x="2697840" y="2487673"/>
                </a:cubicBezTo>
                <a:cubicBezTo>
                  <a:pt x="2643064" y="2487673"/>
                  <a:pt x="2598248" y="2489808"/>
                  <a:pt x="2553431" y="2486251"/>
                </a:cubicBezTo>
                <a:cubicBezTo>
                  <a:pt x="2542049" y="2485540"/>
                  <a:pt x="2532801" y="2462776"/>
                  <a:pt x="2522842" y="2450682"/>
                </a:cubicBezTo>
                <a:cubicBezTo>
                  <a:pt x="2524976" y="2447126"/>
                  <a:pt x="2527821" y="2443569"/>
                  <a:pt x="2529956" y="2439300"/>
                </a:cubicBezTo>
                <a:cubicBezTo>
                  <a:pt x="2553076" y="2439300"/>
                  <a:pt x="2576373" y="2438767"/>
                  <a:pt x="2599582" y="2438767"/>
                </a:cubicBezTo>
                <a:close/>
                <a:moveTo>
                  <a:pt x="2768889" y="2438500"/>
                </a:moveTo>
                <a:cubicBezTo>
                  <a:pt x="2791564" y="2438412"/>
                  <a:pt x="2814150" y="2438945"/>
                  <a:pt x="2836558" y="2441435"/>
                </a:cubicBezTo>
                <a:cubicBezTo>
                  <a:pt x="2847229" y="2442857"/>
                  <a:pt x="2855766" y="2467044"/>
                  <a:pt x="2865725" y="2480560"/>
                </a:cubicBezTo>
                <a:cubicBezTo>
                  <a:pt x="2861457" y="2482694"/>
                  <a:pt x="2858611" y="2485540"/>
                  <a:pt x="2855054" y="2488385"/>
                </a:cubicBezTo>
                <a:cubicBezTo>
                  <a:pt x="2818774" y="2488385"/>
                  <a:pt x="2782495" y="2488385"/>
                  <a:pt x="2746214" y="2488385"/>
                </a:cubicBezTo>
                <a:cubicBezTo>
                  <a:pt x="2705665" y="2488385"/>
                  <a:pt x="2705665" y="2487674"/>
                  <a:pt x="2700686" y="2439301"/>
                </a:cubicBezTo>
                <a:cubicBezTo>
                  <a:pt x="2723450" y="2439301"/>
                  <a:pt x="2746214" y="2438589"/>
                  <a:pt x="2768889" y="2438500"/>
                </a:cubicBezTo>
                <a:close/>
                <a:moveTo>
                  <a:pt x="2428497" y="2437077"/>
                </a:moveTo>
                <a:cubicBezTo>
                  <a:pt x="2450816" y="2436988"/>
                  <a:pt x="2473046" y="2437522"/>
                  <a:pt x="2495099" y="2440012"/>
                </a:cubicBezTo>
                <a:cubicBezTo>
                  <a:pt x="2505770" y="2440723"/>
                  <a:pt x="2513595" y="2464910"/>
                  <a:pt x="2522843" y="2478426"/>
                </a:cubicBezTo>
                <a:cubicBezTo>
                  <a:pt x="2520708" y="2481271"/>
                  <a:pt x="2517863" y="2484828"/>
                  <a:pt x="2515729" y="2487674"/>
                </a:cubicBezTo>
                <a:cubicBezTo>
                  <a:pt x="2470201" y="2487674"/>
                  <a:pt x="2423962" y="2489808"/>
                  <a:pt x="2378434" y="2485539"/>
                </a:cubicBezTo>
                <a:cubicBezTo>
                  <a:pt x="2369186" y="2484828"/>
                  <a:pt x="2361361" y="2460642"/>
                  <a:pt x="2352824" y="2447125"/>
                </a:cubicBezTo>
                <a:cubicBezTo>
                  <a:pt x="2355670" y="2444280"/>
                  <a:pt x="2358515" y="2441434"/>
                  <a:pt x="2361361" y="2437878"/>
                </a:cubicBezTo>
                <a:cubicBezTo>
                  <a:pt x="2383769" y="2437878"/>
                  <a:pt x="2406177" y="2437166"/>
                  <a:pt x="2428497" y="2437077"/>
                </a:cubicBezTo>
                <a:close/>
                <a:moveTo>
                  <a:pt x="3101634" y="2436722"/>
                </a:moveTo>
                <a:cubicBezTo>
                  <a:pt x="3123597" y="2436455"/>
                  <a:pt x="3144227" y="2436811"/>
                  <a:pt x="3164501" y="2439301"/>
                </a:cubicBezTo>
                <a:cubicBezTo>
                  <a:pt x="3180863" y="2441435"/>
                  <a:pt x="3194379" y="2460642"/>
                  <a:pt x="3209318" y="2472735"/>
                </a:cubicBezTo>
                <a:cubicBezTo>
                  <a:pt x="3207183" y="2477003"/>
                  <a:pt x="3205761" y="2481271"/>
                  <a:pt x="3203626" y="2485540"/>
                </a:cubicBezTo>
                <a:cubicBezTo>
                  <a:pt x="3155254" y="2485540"/>
                  <a:pt x="3106880" y="2487674"/>
                  <a:pt x="3059218" y="2483406"/>
                </a:cubicBezTo>
                <a:cubicBezTo>
                  <a:pt x="3049970" y="2483406"/>
                  <a:pt x="3042856" y="2459219"/>
                  <a:pt x="3030763" y="2437878"/>
                </a:cubicBezTo>
                <a:cubicBezTo>
                  <a:pt x="3056373" y="2437878"/>
                  <a:pt x="3079670" y="2436989"/>
                  <a:pt x="3101634" y="2436722"/>
                </a:cubicBezTo>
                <a:close/>
                <a:moveTo>
                  <a:pt x="2934639" y="2436722"/>
                </a:moveTo>
                <a:cubicBezTo>
                  <a:pt x="2955714" y="2436455"/>
                  <a:pt x="2976699" y="2436811"/>
                  <a:pt x="2997329" y="2439301"/>
                </a:cubicBezTo>
                <a:cubicBezTo>
                  <a:pt x="3012268" y="2441435"/>
                  <a:pt x="3024362" y="2462776"/>
                  <a:pt x="3037877" y="2475580"/>
                </a:cubicBezTo>
                <a:cubicBezTo>
                  <a:pt x="3035743" y="2479138"/>
                  <a:pt x="3032897" y="2483406"/>
                  <a:pt x="3030764" y="2486962"/>
                </a:cubicBezTo>
                <a:cubicBezTo>
                  <a:pt x="2985236" y="2486962"/>
                  <a:pt x="2939708" y="2489808"/>
                  <a:pt x="2894891" y="2484829"/>
                </a:cubicBezTo>
                <a:cubicBezTo>
                  <a:pt x="2882798" y="2483406"/>
                  <a:pt x="2873550" y="2460642"/>
                  <a:pt x="2862879" y="2447126"/>
                </a:cubicBezTo>
                <a:cubicBezTo>
                  <a:pt x="2866436" y="2444992"/>
                  <a:pt x="2869281" y="2441435"/>
                  <a:pt x="2871416" y="2437878"/>
                </a:cubicBezTo>
                <a:cubicBezTo>
                  <a:pt x="2892401" y="2437878"/>
                  <a:pt x="2913565" y="2436989"/>
                  <a:pt x="2934639" y="2436722"/>
                </a:cubicBezTo>
                <a:close/>
                <a:moveTo>
                  <a:pt x="2056892" y="2436455"/>
                </a:moveTo>
                <a:cubicBezTo>
                  <a:pt x="2081791" y="2436455"/>
                  <a:pt x="2106688" y="2436455"/>
                  <a:pt x="2131587" y="2437167"/>
                </a:cubicBezTo>
                <a:cubicBezTo>
                  <a:pt x="2174270" y="2437878"/>
                  <a:pt x="2174981" y="2438590"/>
                  <a:pt x="2166444" y="2485540"/>
                </a:cubicBezTo>
                <a:cubicBezTo>
                  <a:pt x="2118070" y="2485540"/>
                  <a:pt x="2068986" y="2485540"/>
                  <a:pt x="2019901" y="2485540"/>
                </a:cubicBezTo>
                <a:cubicBezTo>
                  <a:pt x="2011364" y="2439301"/>
                  <a:pt x="2013499" y="2437167"/>
                  <a:pt x="2056892" y="2436455"/>
                </a:cubicBezTo>
                <a:close/>
                <a:moveTo>
                  <a:pt x="1889720" y="2435032"/>
                </a:moveTo>
                <a:cubicBezTo>
                  <a:pt x="1920309" y="2435032"/>
                  <a:pt x="1950898" y="2434321"/>
                  <a:pt x="1981487" y="2437166"/>
                </a:cubicBezTo>
                <a:cubicBezTo>
                  <a:pt x="1987889" y="2437878"/>
                  <a:pt x="1999271" y="2452816"/>
                  <a:pt x="1998560" y="2459930"/>
                </a:cubicBezTo>
                <a:cubicBezTo>
                  <a:pt x="1997848" y="2469889"/>
                  <a:pt x="1987889" y="2486251"/>
                  <a:pt x="1980775" y="2486251"/>
                </a:cubicBezTo>
                <a:cubicBezTo>
                  <a:pt x="1934536" y="2488385"/>
                  <a:pt x="1889008" y="2487674"/>
                  <a:pt x="1843480" y="2487674"/>
                </a:cubicBezTo>
                <a:cubicBezTo>
                  <a:pt x="1844191" y="2436455"/>
                  <a:pt x="1844903" y="2435032"/>
                  <a:pt x="1889720" y="2435032"/>
                </a:cubicBezTo>
                <a:close/>
                <a:moveTo>
                  <a:pt x="1711877" y="2435032"/>
                </a:moveTo>
                <a:cubicBezTo>
                  <a:pt x="1748868" y="2434321"/>
                  <a:pt x="1786571" y="2435032"/>
                  <a:pt x="1825697" y="2435032"/>
                </a:cubicBezTo>
                <a:cubicBezTo>
                  <a:pt x="1830676" y="2474158"/>
                  <a:pt x="1821428" y="2491231"/>
                  <a:pt x="1785148" y="2489096"/>
                </a:cubicBezTo>
                <a:cubicBezTo>
                  <a:pt x="1747445" y="2486251"/>
                  <a:pt x="1709742" y="2488385"/>
                  <a:pt x="1672750" y="2488385"/>
                </a:cubicBezTo>
                <a:cubicBezTo>
                  <a:pt x="1667059" y="2443569"/>
                  <a:pt x="1672750" y="2435744"/>
                  <a:pt x="1711877" y="2435032"/>
                </a:cubicBezTo>
                <a:close/>
                <a:moveTo>
                  <a:pt x="1543281" y="2434321"/>
                </a:moveTo>
                <a:cubicBezTo>
                  <a:pt x="1580272" y="2434321"/>
                  <a:pt x="1617263" y="2435033"/>
                  <a:pt x="1654967" y="2435033"/>
                </a:cubicBezTo>
                <a:cubicBezTo>
                  <a:pt x="1657100" y="2475581"/>
                  <a:pt x="1645007" y="2491231"/>
                  <a:pt x="1608727" y="2488385"/>
                </a:cubicBezTo>
                <a:cubicBezTo>
                  <a:pt x="1571025" y="2485540"/>
                  <a:pt x="1533322" y="2487674"/>
                  <a:pt x="1495619" y="2487674"/>
                </a:cubicBezTo>
                <a:cubicBezTo>
                  <a:pt x="1497754" y="2439301"/>
                  <a:pt x="1501310" y="2435033"/>
                  <a:pt x="1543281" y="2434321"/>
                </a:cubicBezTo>
                <a:close/>
                <a:moveTo>
                  <a:pt x="887395" y="2434321"/>
                </a:moveTo>
                <a:cubicBezTo>
                  <a:pt x="966357" y="2435744"/>
                  <a:pt x="1045320" y="2434321"/>
                  <a:pt x="1126416" y="2434321"/>
                </a:cubicBezTo>
                <a:cubicBezTo>
                  <a:pt x="1120014" y="2477003"/>
                  <a:pt x="1100095" y="2489096"/>
                  <a:pt x="1063815" y="2488385"/>
                </a:cubicBezTo>
                <a:cubicBezTo>
                  <a:pt x="984853" y="2485540"/>
                  <a:pt x="905890" y="2487673"/>
                  <a:pt x="824082" y="2487673"/>
                </a:cubicBezTo>
                <a:cubicBezTo>
                  <a:pt x="834041" y="2452817"/>
                  <a:pt x="848981" y="2432897"/>
                  <a:pt x="887395" y="2434321"/>
                </a:cubicBezTo>
                <a:close/>
                <a:moveTo>
                  <a:pt x="1368994" y="2433610"/>
                </a:moveTo>
                <a:cubicBezTo>
                  <a:pt x="1407407" y="2436455"/>
                  <a:pt x="1445110" y="2434322"/>
                  <a:pt x="1482814" y="2434322"/>
                </a:cubicBezTo>
                <a:cubicBezTo>
                  <a:pt x="1483525" y="2480560"/>
                  <a:pt x="1462895" y="2490520"/>
                  <a:pt x="1428037" y="2487674"/>
                </a:cubicBezTo>
                <a:cubicBezTo>
                  <a:pt x="1391758" y="2484829"/>
                  <a:pt x="1355477" y="2486963"/>
                  <a:pt x="1317063" y="2486963"/>
                </a:cubicBezTo>
                <a:cubicBezTo>
                  <a:pt x="1319198" y="2450683"/>
                  <a:pt x="1332002" y="2431476"/>
                  <a:pt x="1368994" y="2433610"/>
                </a:cubicBezTo>
                <a:close/>
                <a:moveTo>
                  <a:pt x="1196841" y="2433609"/>
                </a:moveTo>
                <a:cubicBezTo>
                  <a:pt x="1233833" y="2435743"/>
                  <a:pt x="1271536" y="2434320"/>
                  <a:pt x="1310661" y="2434320"/>
                </a:cubicBezTo>
                <a:cubicBezTo>
                  <a:pt x="1308527" y="2474869"/>
                  <a:pt x="1292877" y="2491230"/>
                  <a:pt x="1255174" y="2488385"/>
                </a:cubicBezTo>
                <a:cubicBezTo>
                  <a:pt x="1218183" y="2484828"/>
                  <a:pt x="1180480" y="2487674"/>
                  <a:pt x="1141354" y="2487674"/>
                </a:cubicBezTo>
                <a:cubicBezTo>
                  <a:pt x="1146333" y="2449260"/>
                  <a:pt x="1160561" y="2432187"/>
                  <a:pt x="1196841" y="2433609"/>
                </a:cubicBezTo>
                <a:close/>
                <a:moveTo>
                  <a:pt x="2110957" y="2377411"/>
                </a:moveTo>
                <a:cubicBezTo>
                  <a:pt x="2157908" y="2377411"/>
                  <a:pt x="2205570" y="2377411"/>
                  <a:pt x="2256789" y="2377411"/>
                </a:cubicBezTo>
                <a:cubicBezTo>
                  <a:pt x="2257500" y="2393061"/>
                  <a:pt x="2258212" y="2405154"/>
                  <a:pt x="2258923" y="2420093"/>
                </a:cubicBezTo>
                <a:cubicBezTo>
                  <a:pt x="2207704" y="2420093"/>
                  <a:pt x="2160753" y="2420093"/>
                  <a:pt x="2110957" y="2420093"/>
                </a:cubicBezTo>
                <a:cubicBezTo>
                  <a:pt x="2110957" y="2405866"/>
                  <a:pt x="2110957" y="2393061"/>
                  <a:pt x="2110957" y="2377411"/>
                </a:cubicBezTo>
                <a:close/>
                <a:moveTo>
                  <a:pt x="1943783" y="2376699"/>
                </a:moveTo>
                <a:cubicBezTo>
                  <a:pt x="1993580" y="2376699"/>
                  <a:pt x="2040531" y="2376699"/>
                  <a:pt x="2090327" y="2376699"/>
                </a:cubicBezTo>
                <a:cubicBezTo>
                  <a:pt x="2090327" y="2391638"/>
                  <a:pt x="2090327" y="2403731"/>
                  <a:pt x="2090327" y="2419381"/>
                </a:cubicBezTo>
                <a:cubicBezTo>
                  <a:pt x="2040531" y="2419381"/>
                  <a:pt x="1992158" y="2419381"/>
                  <a:pt x="1938804" y="2419381"/>
                </a:cubicBezTo>
                <a:cubicBezTo>
                  <a:pt x="1940938" y="2404442"/>
                  <a:pt x="1942361" y="2391638"/>
                  <a:pt x="1943783" y="2376699"/>
                </a:cubicBezTo>
                <a:close/>
                <a:moveTo>
                  <a:pt x="3440782" y="2375544"/>
                </a:moveTo>
                <a:cubicBezTo>
                  <a:pt x="3461678" y="2375277"/>
                  <a:pt x="3482486" y="2375633"/>
                  <a:pt x="3503115" y="2378123"/>
                </a:cubicBezTo>
                <a:cubicBezTo>
                  <a:pt x="3518055" y="2380257"/>
                  <a:pt x="3530859" y="2401598"/>
                  <a:pt x="3544375" y="2413691"/>
                </a:cubicBezTo>
                <a:cubicBezTo>
                  <a:pt x="3542952" y="2417248"/>
                  <a:pt x="3541530" y="2420093"/>
                  <a:pt x="3539396" y="2422939"/>
                </a:cubicBezTo>
                <a:cubicBezTo>
                  <a:pt x="3496002" y="2422939"/>
                  <a:pt x="3452608" y="2425784"/>
                  <a:pt x="3409926" y="2421517"/>
                </a:cubicBezTo>
                <a:cubicBezTo>
                  <a:pt x="3396409" y="2420093"/>
                  <a:pt x="3385027" y="2398752"/>
                  <a:pt x="3372934" y="2386659"/>
                </a:cubicBezTo>
                <a:cubicBezTo>
                  <a:pt x="3374357" y="2383102"/>
                  <a:pt x="3376491" y="2380257"/>
                  <a:pt x="3377914" y="2376700"/>
                </a:cubicBezTo>
                <a:cubicBezTo>
                  <a:pt x="3398900" y="2376700"/>
                  <a:pt x="3419885" y="2375811"/>
                  <a:pt x="3440782" y="2375544"/>
                </a:cubicBezTo>
                <a:close/>
                <a:moveTo>
                  <a:pt x="2506392" y="2375366"/>
                </a:moveTo>
                <a:cubicBezTo>
                  <a:pt x="2529601" y="2375277"/>
                  <a:pt x="2551298" y="2375633"/>
                  <a:pt x="2572639" y="2377411"/>
                </a:cubicBezTo>
                <a:cubicBezTo>
                  <a:pt x="2582598" y="2378123"/>
                  <a:pt x="2590423" y="2400886"/>
                  <a:pt x="2598959" y="2412979"/>
                </a:cubicBezTo>
                <a:cubicBezTo>
                  <a:pt x="2596826" y="2416536"/>
                  <a:pt x="2594691" y="2419382"/>
                  <a:pt x="2592557" y="2422227"/>
                </a:cubicBezTo>
                <a:cubicBezTo>
                  <a:pt x="2548452" y="2422227"/>
                  <a:pt x="2503635" y="2424361"/>
                  <a:pt x="2459530" y="2420805"/>
                </a:cubicBezTo>
                <a:cubicBezTo>
                  <a:pt x="2450283" y="2420093"/>
                  <a:pt x="2443880" y="2396618"/>
                  <a:pt x="2431075" y="2375988"/>
                </a:cubicBezTo>
                <a:cubicBezTo>
                  <a:pt x="2458463" y="2375988"/>
                  <a:pt x="2483184" y="2375455"/>
                  <a:pt x="2506392" y="2375366"/>
                </a:cubicBezTo>
                <a:close/>
                <a:moveTo>
                  <a:pt x="2342865" y="2375366"/>
                </a:moveTo>
                <a:cubicBezTo>
                  <a:pt x="2364918" y="2375277"/>
                  <a:pt x="2386971" y="2375633"/>
                  <a:pt x="2409023" y="2377411"/>
                </a:cubicBezTo>
                <a:cubicBezTo>
                  <a:pt x="2417559" y="2378123"/>
                  <a:pt x="2423962" y="2401597"/>
                  <a:pt x="2436766" y="2422938"/>
                </a:cubicBezTo>
                <a:cubicBezTo>
                  <a:pt x="2380568" y="2422938"/>
                  <a:pt x="2337174" y="2425073"/>
                  <a:pt x="2294492" y="2421516"/>
                </a:cubicBezTo>
                <a:cubicBezTo>
                  <a:pt x="2285243" y="2420805"/>
                  <a:pt x="2277419" y="2398752"/>
                  <a:pt x="2268882" y="2386659"/>
                </a:cubicBezTo>
                <a:cubicBezTo>
                  <a:pt x="2271728" y="2383102"/>
                  <a:pt x="2273862" y="2379545"/>
                  <a:pt x="2276708" y="2375988"/>
                </a:cubicBezTo>
                <a:cubicBezTo>
                  <a:pt x="2298760" y="2375988"/>
                  <a:pt x="2320812" y="2375455"/>
                  <a:pt x="2342865" y="2375366"/>
                </a:cubicBezTo>
                <a:close/>
                <a:moveTo>
                  <a:pt x="3109014" y="2375277"/>
                </a:moveTo>
                <a:cubicBezTo>
                  <a:pt x="3155965" y="2375277"/>
                  <a:pt x="3202916" y="2375277"/>
                  <a:pt x="3249155" y="2375277"/>
                </a:cubicBezTo>
                <a:cubicBezTo>
                  <a:pt x="3357995" y="2375277"/>
                  <a:pt x="3357995" y="2375277"/>
                  <a:pt x="3408503" y="2472024"/>
                </a:cubicBezTo>
                <a:cubicBezTo>
                  <a:pt x="3410637" y="2476292"/>
                  <a:pt x="3412771" y="2480561"/>
                  <a:pt x="3416328" y="2489808"/>
                </a:cubicBezTo>
                <a:cubicBezTo>
                  <a:pt x="3356573" y="2489808"/>
                  <a:pt x="3301085" y="2491231"/>
                  <a:pt x="3246309" y="2488385"/>
                </a:cubicBezTo>
                <a:cubicBezTo>
                  <a:pt x="3237062" y="2487674"/>
                  <a:pt x="3224257" y="2471313"/>
                  <a:pt x="3219989" y="2459219"/>
                </a:cubicBezTo>
                <a:cubicBezTo>
                  <a:pt x="3209318" y="2430053"/>
                  <a:pt x="3192245" y="2417960"/>
                  <a:pt x="3161656" y="2422228"/>
                </a:cubicBezTo>
                <a:cubicBezTo>
                  <a:pt x="3130355" y="2427207"/>
                  <a:pt x="3112571" y="2412980"/>
                  <a:pt x="3109014" y="2375277"/>
                </a:cubicBezTo>
                <a:close/>
                <a:moveTo>
                  <a:pt x="3001508" y="2375099"/>
                </a:moveTo>
                <a:cubicBezTo>
                  <a:pt x="3022938" y="2374921"/>
                  <a:pt x="3044279" y="2375277"/>
                  <a:pt x="3065620" y="2377411"/>
                </a:cubicBezTo>
                <a:cubicBezTo>
                  <a:pt x="3077714" y="2378834"/>
                  <a:pt x="3087673" y="2399464"/>
                  <a:pt x="3098343" y="2411557"/>
                </a:cubicBezTo>
                <a:cubicBezTo>
                  <a:pt x="3096209" y="2415825"/>
                  <a:pt x="3094075" y="2419382"/>
                  <a:pt x="3091941" y="2422939"/>
                </a:cubicBezTo>
                <a:cubicBezTo>
                  <a:pt x="3049259" y="2422939"/>
                  <a:pt x="3006577" y="2425784"/>
                  <a:pt x="2965316" y="2421516"/>
                </a:cubicBezTo>
                <a:cubicBezTo>
                  <a:pt x="2952512" y="2420093"/>
                  <a:pt x="2941841" y="2398752"/>
                  <a:pt x="2930459" y="2386659"/>
                </a:cubicBezTo>
                <a:cubicBezTo>
                  <a:pt x="2932593" y="2383102"/>
                  <a:pt x="2934727" y="2379546"/>
                  <a:pt x="2936861" y="2375988"/>
                </a:cubicBezTo>
                <a:cubicBezTo>
                  <a:pt x="2958558" y="2375988"/>
                  <a:pt x="2980077" y="2375277"/>
                  <a:pt x="3001508" y="2375099"/>
                </a:cubicBezTo>
                <a:close/>
                <a:moveTo>
                  <a:pt x="2836202" y="2375099"/>
                </a:moveTo>
                <a:cubicBezTo>
                  <a:pt x="2857188" y="2374921"/>
                  <a:pt x="2878173" y="2375277"/>
                  <a:pt x="2899158" y="2377411"/>
                </a:cubicBezTo>
                <a:cubicBezTo>
                  <a:pt x="2911252" y="2378834"/>
                  <a:pt x="2921923" y="2400175"/>
                  <a:pt x="2933304" y="2412268"/>
                </a:cubicBezTo>
                <a:cubicBezTo>
                  <a:pt x="2929748" y="2415825"/>
                  <a:pt x="2926902" y="2419382"/>
                  <a:pt x="2924057" y="2422939"/>
                </a:cubicBezTo>
                <a:cubicBezTo>
                  <a:pt x="2882797" y="2422939"/>
                  <a:pt x="2841538" y="2425784"/>
                  <a:pt x="2800989" y="2421516"/>
                </a:cubicBezTo>
                <a:cubicBezTo>
                  <a:pt x="2788184" y="2420093"/>
                  <a:pt x="2776802" y="2399464"/>
                  <a:pt x="2765420" y="2387370"/>
                </a:cubicBezTo>
                <a:cubicBezTo>
                  <a:pt x="2768266" y="2383814"/>
                  <a:pt x="2770400" y="2379546"/>
                  <a:pt x="2773246" y="2375988"/>
                </a:cubicBezTo>
                <a:cubicBezTo>
                  <a:pt x="2794231" y="2375988"/>
                  <a:pt x="2815217" y="2375277"/>
                  <a:pt x="2836202" y="2375099"/>
                </a:cubicBezTo>
                <a:close/>
                <a:moveTo>
                  <a:pt x="2671431" y="2374388"/>
                </a:moveTo>
                <a:cubicBezTo>
                  <a:pt x="2691972" y="2374210"/>
                  <a:pt x="2712424" y="2374566"/>
                  <a:pt x="2732698" y="2376700"/>
                </a:cubicBezTo>
                <a:cubicBezTo>
                  <a:pt x="2744792" y="2378123"/>
                  <a:pt x="2754751" y="2398753"/>
                  <a:pt x="2765421" y="2410135"/>
                </a:cubicBezTo>
                <a:cubicBezTo>
                  <a:pt x="2763287" y="2413691"/>
                  <a:pt x="2760442" y="2417959"/>
                  <a:pt x="2758307" y="2421517"/>
                </a:cubicBezTo>
                <a:cubicBezTo>
                  <a:pt x="2714202" y="2421517"/>
                  <a:pt x="2669386" y="2423650"/>
                  <a:pt x="2625992" y="2420094"/>
                </a:cubicBezTo>
                <a:cubicBezTo>
                  <a:pt x="2616744" y="2419382"/>
                  <a:pt x="2609631" y="2397329"/>
                  <a:pt x="2601805" y="2385236"/>
                </a:cubicBezTo>
                <a:cubicBezTo>
                  <a:pt x="2604651" y="2382391"/>
                  <a:pt x="2607496" y="2378835"/>
                  <a:pt x="2609631" y="2375277"/>
                </a:cubicBezTo>
                <a:cubicBezTo>
                  <a:pt x="2630261" y="2375277"/>
                  <a:pt x="2650890" y="2374566"/>
                  <a:pt x="2671431" y="2374388"/>
                </a:cubicBezTo>
                <a:close/>
                <a:moveTo>
                  <a:pt x="1814315" y="2373144"/>
                </a:moveTo>
                <a:cubicBezTo>
                  <a:pt x="1850594" y="2375277"/>
                  <a:pt x="1886874" y="2373855"/>
                  <a:pt x="1923866" y="2373855"/>
                </a:cubicBezTo>
                <a:cubicBezTo>
                  <a:pt x="1929557" y="2410135"/>
                  <a:pt x="1918887" y="2425073"/>
                  <a:pt x="1883318" y="2422940"/>
                </a:cubicBezTo>
                <a:cubicBezTo>
                  <a:pt x="1847749" y="2420805"/>
                  <a:pt x="1811468" y="2422228"/>
                  <a:pt x="1774477" y="2422228"/>
                </a:cubicBezTo>
                <a:cubicBezTo>
                  <a:pt x="1768786" y="2383103"/>
                  <a:pt x="1782302" y="2371009"/>
                  <a:pt x="1814315" y="2373144"/>
                </a:cubicBezTo>
                <a:close/>
                <a:moveTo>
                  <a:pt x="1645719" y="2373143"/>
                </a:moveTo>
                <a:cubicBezTo>
                  <a:pt x="1681999" y="2375278"/>
                  <a:pt x="1718279" y="2373854"/>
                  <a:pt x="1754560" y="2373854"/>
                </a:cubicBezTo>
                <a:cubicBezTo>
                  <a:pt x="1762384" y="2410134"/>
                  <a:pt x="1751714" y="2424362"/>
                  <a:pt x="1717568" y="2422939"/>
                </a:cubicBezTo>
                <a:cubicBezTo>
                  <a:pt x="1680576" y="2420805"/>
                  <a:pt x="1642873" y="2422227"/>
                  <a:pt x="1605882" y="2422227"/>
                </a:cubicBezTo>
                <a:cubicBezTo>
                  <a:pt x="1600902" y="2385236"/>
                  <a:pt x="1612995" y="2371720"/>
                  <a:pt x="1645719" y="2373143"/>
                </a:cubicBezTo>
                <a:close/>
                <a:moveTo>
                  <a:pt x="1479968" y="2372432"/>
                </a:moveTo>
                <a:cubicBezTo>
                  <a:pt x="1516248" y="2374566"/>
                  <a:pt x="1553239" y="2373143"/>
                  <a:pt x="1590230" y="2373143"/>
                </a:cubicBezTo>
                <a:cubicBezTo>
                  <a:pt x="1591653" y="2412980"/>
                  <a:pt x="1575292" y="2425073"/>
                  <a:pt x="1542569" y="2422939"/>
                </a:cubicBezTo>
                <a:cubicBezTo>
                  <a:pt x="1507000" y="2420805"/>
                  <a:pt x="1470720" y="2422228"/>
                  <a:pt x="1433728" y="2422228"/>
                </a:cubicBezTo>
                <a:cubicBezTo>
                  <a:pt x="1432306" y="2383813"/>
                  <a:pt x="1446533" y="2371009"/>
                  <a:pt x="1479968" y="2372432"/>
                </a:cubicBezTo>
                <a:close/>
                <a:moveTo>
                  <a:pt x="1312083" y="2372431"/>
                </a:moveTo>
                <a:cubicBezTo>
                  <a:pt x="1348364" y="2374565"/>
                  <a:pt x="1384643" y="2373142"/>
                  <a:pt x="1423058" y="2373142"/>
                </a:cubicBezTo>
                <a:cubicBezTo>
                  <a:pt x="1422347" y="2411556"/>
                  <a:pt x="1406696" y="2425072"/>
                  <a:pt x="1373973" y="2422938"/>
                </a:cubicBezTo>
                <a:cubicBezTo>
                  <a:pt x="1337694" y="2420804"/>
                  <a:pt x="1301413" y="2422227"/>
                  <a:pt x="1262999" y="2422227"/>
                </a:cubicBezTo>
                <a:cubicBezTo>
                  <a:pt x="1265133" y="2385947"/>
                  <a:pt x="1278649" y="2371008"/>
                  <a:pt x="1312083" y="2372431"/>
                </a:cubicBezTo>
                <a:close/>
                <a:moveTo>
                  <a:pt x="1159406" y="2371276"/>
                </a:moveTo>
                <a:cubicBezTo>
                  <a:pt x="1187238" y="2369586"/>
                  <a:pt x="1221384" y="2371009"/>
                  <a:pt x="1254462" y="2376700"/>
                </a:cubicBezTo>
                <a:cubicBezTo>
                  <a:pt x="1247349" y="2418670"/>
                  <a:pt x="1244504" y="2422228"/>
                  <a:pt x="1205378" y="2422228"/>
                </a:cubicBezTo>
                <a:cubicBezTo>
                  <a:pt x="1102940" y="2422228"/>
                  <a:pt x="1000502" y="2422228"/>
                  <a:pt x="898064" y="2422228"/>
                </a:cubicBezTo>
                <a:cubicBezTo>
                  <a:pt x="887394" y="2422228"/>
                  <a:pt x="877435" y="2420094"/>
                  <a:pt x="865341" y="2419382"/>
                </a:cubicBezTo>
                <a:cubicBezTo>
                  <a:pt x="873878" y="2386659"/>
                  <a:pt x="889528" y="2371009"/>
                  <a:pt x="922963" y="2372432"/>
                </a:cubicBezTo>
                <a:cubicBezTo>
                  <a:pt x="971336" y="2374566"/>
                  <a:pt x="1019709" y="2372432"/>
                  <a:pt x="1068083" y="2373854"/>
                </a:cubicBezTo>
                <a:cubicBezTo>
                  <a:pt x="1078042" y="2373854"/>
                  <a:pt x="1087290" y="2380257"/>
                  <a:pt x="1102229" y="2384525"/>
                </a:cubicBezTo>
                <a:cubicBezTo>
                  <a:pt x="1110054" y="2377767"/>
                  <a:pt x="1131573" y="2372965"/>
                  <a:pt x="1159406" y="2371276"/>
                </a:cubicBezTo>
                <a:close/>
                <a:moveTo>
                  <a:pt x="2381279" y="2319078"/>
                </a:moveTo>
                <a:cubicBezTo>
                  <a:pt x="2430364" y="2319078"/>
                  <a:pt x="2477315" y="2319078"/>
                  <a:pt x="2524266" y="2319078"/>
                </a:cubicBezTo>
                <a:cubicBezTo>
                  <a:pt x="2526400" y="2333306"/>
                  <a:pt x="2528534" y="2344688"/>
                  <a:pt x="2530668" y="2358205"/>
                </a:cubicBezTo>
                <a:cubicBezTo>
                  <a:pt x="2482295" y="2358205"/>
                  <a:pt x="2436766" y="2358205"/>
                  <a:pt x="2388393" y="2358205"/>
                </a:cubicBezTo>
                <a:cubicBezTo>
                  <a:pt x="2386259" y="2346111"/>
                  <a:pt x="2384125" y="2334018"/>
                  <a:pt x="2381279" y="2319078"/>
                </a:cubicBezTo>
                <a:close/>
                <a:moveTo>
                  <a:pt x="3407348" y="2318189"/>
                </a:moveTo>
                <a:cubicBezTo>
                  <a:pt x="3428244" y="2318011"/>
                  <a:pt x="3449052" y="2318367"/>
                  <a:pt x="3469681" y="2320501"/>
                </a:cubicBezTo>
                <a:cubicBezTo>
                  <a:pt x="3481775" y="2321924"/>
                  <a:pt x="3492446" y="2341842"/>
                  <a:pt x="3511653" y="2361049"/>
                </a:cubicBezTo>
                <a:cubicBezTo>
                  <a:pt x="3458300" y="2361049"/>
                  <a:pt x="3417040" y="2363895"/>
                  <a:pt x="3376492" y="2359627"/>
                </a:cubicBezTo>
                <a:cubicBezTo>
                  <a:pt x="3363687" y="2358204"/>
                  <a:pt x="3351594" y="2339708"/>
                  <a:pt x="3339500" y="2329749"/>
                </a:cubicBezTo>
                <a:cubicBezTo>
                  <a:pt x="3340923" y="2326192"/>
                  <a:pt x="3342346" y="2322636"/>
                  <a:pt x="3344480" y="2319078"/>
                </a:cubicBezTo>
                <a:cubicBezTo>
                  <a:pt x="3365466" y="2319078"/>
                  <a:pt x="3386451" y="2318367"/>
                  <a:pt x="3407348" y="2318189"/>
                </a:cubicBezTo>
                <a:close/>
                <a:moveTo>
                  <a:pt x="2767821" y="2317745"/>
                </a:moveTo>
                <a:cubicBezTo>
                  <a:pt x="2788718" y="2317656"/>
                  <a:pt x="2809526" y="2318011"/>
                  <a:pt x="2830155" y="2319790"/>
                </a:cubicBezTo>
                <a:cubicBezTo>
                  <a:pt x="2840114" y="2320502"/>
                  <a:pt x="2848651" y="2340420"/>
                  <a:pt x="2857899" y="2351802"/>
                </a:cubicBezTo>
                <a:cubicBezTo>
                  <a:pt x="2855053" y="2354647"/>
                  <a:pt x="2852919" y="2357493"/>
                  <a:pt x="2851497" y="2360338"/>
                </a:cubicBezTo>
                <a:cubicBezTo>
                  <a:pt x="2810237" y="2360338"/>
                  <a:pt x="2768977" y="2362472"/>
                  <a:pt x="2727718" y="2358915"/>
                </a:cubicBezTo>
                <a:cubicBezTo>
                  <a:pt x="2717047" y="2358204"/>
                  <a:pt x="2707799" y="2339708"/>
                  <a:pt x="2698551" y="2329038"/>
                </a:cubicBezTo>
                <a:cubicBezTo>
                  <a:pt x="2700686" y="2325481"/>
                  <a:pt x="2702819" y="2321924"/>
                  <a:pt x="2704953" y="2318367"/>
                </a:cubicBezTo>
                <a:cubicBezTo>
                  <a:pt x="2725939" y="2318367"/>
                  <a:pt x="2746924" y="2317834"/>
                  <a:pt x="2767821" y="2317745"/>
                </a:cubicBezTo>
                <a:close/>
                <a:moveTo>
                  <a:pt x="2925391" y="2317033"/>
                </a:moveTo>
                <a:cubicBezTo>
                  <a:pt x="2947355" y="2316944"/>
                  <a:pt x="2967807" y="2317299"/>
                  <a:pt x="2988081" y="2319078"/>
                </a:cubicBezTo>
                <a:cubicBezTo>
                  <a:pt x="2999463" y="2319790"/>
                  <a:pt x="3008711" y="2338285"/>
                  <a:pt x="3019381" y="2348955"/>
                </a:cubicBezTo>
                <a:cubicBezTo>
                  <a:pt x="3017958" y="2352512"/>
                  <a:pt x="3015824" y="2356069"/>
                  <a:pt x="3014402" y="2359626"/>
                </a:cubicBezTo>
                <a:cubicBezTo>
                  <a:pt x="2971719" y="2359626"/>
                  <a:pt x="2929037" y="2361760"/>
                  <a:pt x="2887065" y="2358203"/>
                </a:cubicBezTo>
                <a:cubicBezTo>
                  <a:pt x="2877106" y="2357492"/>
                  <a:pt x="2868570" y="2336862"/>
                  <a:pt x="2853631" y="2317655"/>
                </a:cubicBezTo>
                <a:cubicBezTo>
                  <a:pt x="2879952" y="2317655"/>
                  <a:pt x="2903427" y="2317122"/>
                  <a:pt x="2925391" y="2317033"/>
                </a:cubicBezTo>
                <a:close/>
                <a:moveTo>
                  <a:pt x="2608918" y="2317033"/>
                </a:moveTo>
                <a:cubicBezTo>
                  <a:pt x="2630260" y="2316944"/>
                  <a:pt x="2651601" y="2317299"/>
                  <a:pt x="2672942" y="2319078"/>
                </a:cubicBezTo>
                <a:cubicBezTo>
                  <a:pt x="2681478" y="2319790"/>
                  <a:pt x="2688592" y="2339708"/>
                  <a:pt x="2696418" y="2351090"/>
                </a:cubicBezTo>
                <a:cubicBezTo>
                  <a:pt x="2692860" y="2353935"/>
                  <a:pt x="2690727" y="2357492"/>
                  <a:pt x="2688592" y="2360337"/>
                </a:cubicBezTo>
                <a:cubicBezTo>
                  <a:pt x="2648755" y="2360337"/>
                  <a:pt x="2608918" y="2362472"/>
                  <a:pt x="2569793" y="2358914"/>
                </a:cubicBezTo>
                <a:cubicBezTo>
                  <a:pt x="2558411" y="2358203"/>
                  <a:pt x="2548452" y="2341131"/>
                  <a:pt x="2537781" y="2331171"/>
                </a:cubicBezTo>
                <a:cubicBezTo>
                  <a:pt x="2539916" y="2326903"/>
                  <a:pt x="2542049" y="2321923"/>
                  <a:pt x="2544895" y="2317655"/>
                </a:cubicBezTo>
                <a:cubicBezTo>
                  <a:pt x="2566236" y="2317655"/>
                  <a:pt x="2587577" y="2317122"/>
                  <a:pt x="2608918" y="2317033"/>
                </a:cubicBezTo>
                <a:close/>
                <a:moveTo>
                  <a:pt x="3025072" y="2316944"/>
                </a:moveTo>
                <a:cubicBezTo>
                  <a:pt x="3077715" y="2316944"/>
                  <a:pt x="3131067" y="2316944"/>
                  <a:pt x="3183709" y="2316944"/>
                </a:cubicBezTo>
                <a:cubicBezTo>
                  <a:pt x="3217855" y="2316944"/>
                  <a:pt x="3252712" y="2319078"/>
                  <a:pt x="3286858" y="2316944"/>
                </a:cubicBezTo>
                <a:cubicBezTo>
                  <a:pt x="3316735" y="2314810"/>
                  <a:pt x="3332386" y="2327614"/>
                  <a:pt x="3340211" y="2360337"/>
                </a:cubicBezTo>
                <a:cubicBezTo>
                  <a:pt x="3242753" y="2360337"/>
                  <a:pt x="3148852" y="2361760"/>
                  <a:pt x="3055662" y="2358915"/>
                </a:cubicBezTo>
                <a:cubicBezTo>
                  <a:pt x="3042857" y="2358915"/>
                  <a:pt x="3030764" y="2338996"/>
                  <a:pt x="3018670" y="2328326"/>
                </a:cubicBezTo>
                <a:cubicBezTo>
                  <a:pt x="3020805" y="2324769"/>
                  <a:pt x="3022938" y="2321212"/>
                  <a:pt x="3025072" y="2316944"/>
                </a:cubicBezTo>
                <a:close/>
                <a:moveTo>
                  <a:pt x="2253230" y="2315521"/>
                </a:moveTo>
                <a:cubicBezTo>
                  <a:pt x="2280263" y="2316944"/>
                  <a:pt x="2307295" y="2316944"/>
                  <a:pt x="2334328" y="2315521"/>
                </a:cubicBezTo>
                <a:cubicBezTo>
                  <a:pt x="2364917" y="2314810"/>
                  <a:pt x="2371319" y="2329749"/>
                  <a:pt x="2364917" y="2357493"/>
                </a:cubicBezTo>
                <a:cubicBezTo>
                  <a:pt x="2318678" y="2357493"/>
                  <a:pt x="2273150" y="2357493"/>
                  <a:pt x="2226199" y="2357493"/>
                </a:cubicBezTo>
                <a:cubicBezTo>
                  <a:pt x="2216951" y="2330460"/>
                  <a:pt x="2219085" y="2314098"/>
                  <a:pt x="2253230" y="2315521"/>
                </a:cubicBezTo>
                <a:close/>
                <a:moveTo>
                  <a:pt x="1755981" y="2314099"/>
                </a:moveTo>
                <a:cubicBezTo>
                  <a:pt x="1795818" y="2311964"/>
                  <a:pt x="1836367" y="2314099"/>
                  <a:pt x="1876915" y="2314099"/>
                </a:cubicBezTo>
                <a:cubicBezTo>
                  <a:pt x="1886163" y="2352513"/>
                  <a:pt x="1871224" y="2362472"/>
                  <a:pt x="1840635" y="2360338"/>
                </a:cubicBezTo>
                <a:cubicBezTo>
                  <a:pt x="1806489" y="2358203"/>
                  <a:pt x="1772343" y="2359626"/>
                  <a:pt x="1735351" y="2359626"/>
                </a:cubicBezTo>
                <a:cubicBezTo>
                  <a:pt x="1731083" y="2337573"/>
                  <a:pt x="1726815" y="2316232"/>
                  <a:pt x="1755981" y="2314099"/>
                </a:cubicBezTo>
                <a:close/>
                <a:moveTo>
                  <a:pt x="2093884" y="2314098"/>
                </a:moveTo>
                <a:cubicBezTo>
                  <a:pt x="2119494" y="2315520"/>
                  <a:pt x="2145814" y="2316232"/>
                  <a:pt x="2171424" y="2315520"/>
                </a:cubicBezTo>
                <a:cubicBezTo>
                  <a:pt x="2199879" y="2314098"/>
                  <a:pt x="2211261" y="2324768"/>
                  <a:pt x="2201301" y="2358202"/>
                </a:cubicBezTo>
                <a:cubicBezTo>
                  <a:pt x="2155062" y="2358202"/>
                  <a:pt x="2109534" y="2358202"/>
                  <a:pt x="2062584" y="2358202"/>
                </a:cubicBezTo>
                <a:cubicBezTo>
                  <a:pt x="2053335" y="2328326"/>
                  <a:pt x="2059738" y="2311964"/>
                  <a:pt x="2093884" y="2314098"/>
                </a:cubicBezTo>
                <a:close/>
                <a:moveTo>
                  <a:pt x="1930979" y="2313388"/>
                </a:moveTo>
                <a:cubicBezTo>
                  <a:pt x="1967260" y="2314099"/>
                  <a:pt x="2002828" y="2313388"/>
                  <a:pt x="2040531" y="2313388"/>
                </a:cubicBezTo>
                <a:cubicBezTo>
                  <a:pt x="2040531" y="2331172"/>
                  <a:pt x="2040531" y="2342554"/>
                  <a:pt x="2040531" y="2356781"/>
                </a:cubicBezTo>
                <a:cubicBezTo>
                  <a:pt x="1992869" y="2356781"/>
                  <a:pt x="1946629" y="2356781"/>
                  <a:pt x="1898968" y="2356781"/>
                </a:cubicBezTo>
                <a:cubicBezTo>
                  <a:pt x="1891142" y="2328326"/>
                  <a:pt x="1897545" y="2311965"/>
                  <a:pt x="1930979" y="2313388"/>
                </a:cubicBezTo>
                <a:close/>
                <a:moveTo>
                  <a:pt x="1605882" y="2312676"/>
                </a:moveTo>
                <a:cubicBezTo>
                  <a:pt x="1642873" y="2314099"/>
                  <a:pt x="1679154" y="2313388"/>
                  <a:pt x="1716145" y="2313388"/>
                </a:cubicBezTo>
                <a:cubicBezTo>
                  <a:pt x="1720414" y="2351090"/>
                  <a:pt x="1706186" y="2362472"/>
                  <a:pt x="1676308" y="2360338"/>
                </a:cubicBezTo>
                <a:cubicBezTo>
                  <a:pt x="1641450" y="2358204"/>
                  <a:pt x="1605882" y="2359627"/>
                  <a:pt x="1569602" y="2359627"/>
                </a:cubicBezTo>
                <a:cubicBezTo>
                  <a:pt x="1565334" y="2327615"/>
                  <a:pt x="1574581" y="2311965"/>
                  <a:pt x="1605882" y="2312676"/>
                </a:cubicBezTo>
                <a:close/>
                <a:moveTo>
                  <a:pt x="1450091" y="2312676"/>
                </a:moveTo>
                <a:cubicBezTo>
                  <a:pt x="1484949" y="2314099"/>
                  <a:pt x="1519806" y="2313388"/>
                  <a:pt x="1554664" y="2313388"/>
                </a:cubicBezTo>
                <a:cubicBezTo>
                  <a:pt x="1556797" y="2351090"/>
                  <a:pt x="1542570" y="2362471"/>
                  <a:pt x="1511269" y="2360338"/>
                </a:cubicBezTo>
                <a:cubicBezTo>
                  <a:pt x="1475701" y="2358203"/>
                  <a:pt x="1440843" y="2359626"/>
                  <a:pt x="1403140" y="2359626"/>
                </a:cubicBezTo>
                <a:cubicBezTo>
                  <a:pt x="1403140" y="2323347"/>
                  <a:pt x="1418790" y="2311254"/>
                  <a:pt x="1450091" y="2312676"/>
                </a:cubicBezTo>
                <a:close/>
                <a:moveTo>
                  <a:pt x="1127126" y="2311964"/>
                </a:moveTo>
                <a:cubicBezTo>
                  <a:pt x="1160561" y="2314099"/>
                  <a:pt x="1194707" y="2312676"/>
                  <a:pt x="1229564" y="2312676"/>
                </a:cubicBezTo>
                <a:cubicBezTo>
                  <a:pt x="1225296" y="2346110"/>
                  <a:pt x="1213203" y="2361760"/>
                  <a:pt x="1181191" y="2360337"/>
                </a:cubicBezTo>
                <a:cubicBezTo>
                  <a:pt x="1145623" y="2357492"/>
                  <a:pt x="1109342" y="2359626"/>
                  <a:pt x="1070928" y="2359626"/>
                </a:cubicBezTo>
                <a:cubicBezTo>
                  <a:pt x="1077330" y="2320501"/>
                  <a:pt x="1096538" y="2310542"/>
                  <a:pt x="1127126" y="2311964"/>
                </a:cubicBezTo>
                <a:close/>
                <a:moveTo>
                  <a:pt x="1287185" y="2311964"/>
                </a:moveTo>
                <a:cubicBezTo>
                  <a:pt x="1322043" y="2314098"/>
                  <a:pt x="1356900" y="2312676"/>
                  <a:pt x="1393180" y="2312676"/>
                </a:cubicBezTo>
                <a:cubicBezTo>
                  <a:pt x="1391046" y="2352512"/>
                  <a:pt x="1373262" y="2361760"/>
                  <a:pt x="1343384" y="2359626"/>
                </a:cubicBezTo>
                <a:cubicBezTo>
                  <a:pt x="1308527" y="2357491"/>
                  <a:pt x="1273670" y="2358914"/>
                  <a:pt x="1237389" y="2358914"/>
                </a:cubicBezTo>
                <a:cubicBezTo>
                  <a:pt x="1239524" y="2324057"/>
                  <a:pt x="1255174" y="2309830"/>
                  <a:pt x="1287185" y="2311964"/>
                </a:cubicBezTo>
                <a:close/>
                <a:moveTo>
                  <a:pt x="990988" y="2308908"/>
                </a:moveTo>
                <a:cubicBezTo>
                  <a:pt x="1010417" y="2309608"/>
                  <a:pt x="1034648" y="2311965"/>
                  <a:pt x="1065237" y="2315522"/>
                </a:cubicBezTo>
                <a:cubicBezTo>
                  <a:pt x="1062391" y="2345399"/>
                  <a:pt x="1049587" y="2361761"/>
                  <a:pt x="1016864" y="2360338"/>
                </a:cubicBezTo>
                <a:cubicBezTo>
                  <a:pt x="979161" y="2358204"/>
                  <a:pt x="942169" y="2359627"/>
                  <a:pt x="903755" y="2359627"/>
                </a:cubicBezTo>
                <a:cubicBezTo>
                  <a:pt x="917627" y="2319612"/>
                  <a:pt x="932699" y="2306808"/>
                  <a:pt x="990988" y="2308908"/>
                </a:cubicBezTo>
                <a:close/>
                <a:moveTo>
                  <a:pt x="2012076" y="2271416"/>
                </a:moveTo>
                <a:cubicBezTo>
                  <a:pt x="2046222" y="2269993"/>
                  <a:pt x="2081080" y="2270704"/>
                  <a:pt x="2115225" y="2271416"/>
                </a:cubicBezTo>
                <a:cubicBezTo>
                  <a:pt x="2119493" y="2271416"/>
                  <a:pt x="2128030" y="2280663"/>
                  <a:pt x="2127319" y="2284221"/>
                </a:cubicBezTo>
                <a:cubicBezTo>
                  <a:pt x="2125896" y="2290623"/>
                  <a:pt x="2120205" y="2300582"/>
                  <a:pt x="2115225" y="2300582"/>
                </a:cubicBezTo>
                <a:cubicBezTo>
                  <a:pt x="2097441" y="2302716"/>
                  <a:pt x="2079656" y="2301294"/>
                  <a:pt x="2061872" y="2301294"/>
                </a:cubicBezTo>
                <a:cubicBezTo>
                  <a:pt x="2045511" y="2301294"/>
                  <a:pt x="2028438" y="2302716"/>
                  <a:pt x="2012076" y="2300582"/>
                </a:cubicBezTo>
                <a:cubicBezTo>
                  <a:pt x="2006385" y="2299871"/>
                  <a:pt x="1997137" y="2290623"/>
                  <a:pt x="1997849" y="2286354"/>
                </a:cubicBezTo>
                <a:cubicBezTo>
                  <a:pt x="1998560" y="2280663"/>
                  <a:pt x="2007097" y="2271416"/>
                  <a:pt x="2012076" y="2271416"/>
                </a:cubicBezTo>
                <a:close/>
                <a:moveTo>
                  <a:pt x="3397566" y="2271238"/>
                </a:moveTo>
                <a:cubicBezTo>
                  <a:pt x="3421664" y="2271060"/>
                  <a:pt x="3445139" y="2274972"/>
                  <a:pt x="3467547" y="2294891"/>
                </a:cubicBezTo>
                <a:cubicBezTo>
                  <a:pt x="3405658" y="2313387"/>
                  <a:pt x="3341634" y="2305562"/>
                  <a:pt x="3323849" y="2272127"/>
                </a:cubicBezTo>
                <a:cubicBezTo>
                  <a:pt x="3348747" y="2275684"/>
                  <a:pt x="3373468" y="2271416"/>
                  <a:pt x="3397566" y="2271238"/>
                </a:cubicBezTo>
                <a:close/>
                <a:moveTo>
                  <a:pt x="3222891" y="2270738"/>
                </a:moveTo>
                <a:cubicBezTo>
                  <a:pt x="3271342" y="2267504"/>
                  <a:pt x="3305888" y="2279775"/>
                  <a:pt x="3316025" y="2304851"/>
                </a:cubicBezTo>
                <a:cubicBezTo>
                  <a:pt x="3269074" y="2294180"/>
                  <a:pt x="3219278" y="2321213"/>
                  <a:pt x="3170193" y="2279241"/>
                </a:cubicBezTo>
                <a:cubicBezTo>
                  <a:pt x="3189045" y="2274617"/>
                  <a:pt x="3206740" y="2271816"/>
                  <a:pt x="3222891" y="2270738"/>
                </a:cubicBezTo>
                <a:close/>
                <a:moveTo>
                  <a:pt x="2464510" y="2270705"/>
                </a:moveTo>
                <a:cubicBezTo>
                  <a:pt x="2493676" y="2269282"/>
                  <a:pt x="2523554" y="2268571"/>
                  <a:pt x="2553432" y="2271416"/>
                </a:cubicBezTo>
                <a:cubicBezTo>
                  <a:pt x="2562679" y="2272128"/>
                  <a:pt x="2570505" y="2284221"/>
                  <a:pt x="2579753" y="2290624"/>
                </a:cubicBezTo>
                <a:cubicBezTo>
                  <a:pt x="2576907" y="2294892"/>
                  <a:pt x="2575485" y="2298449"/>
                  <a:pt x="2573350" y="2302006"/>
                </a:cubicBezTo>
                <a:cubicBezTo>
                  <a:pt x="2537070" y="2302006"/>
                  <a:pt x="2500790" y="2302717"/>
                  <a:pt x="2464510" y="2301294"/>
                </a:cubicBezTo>
                <a:cubicBezTo>
                  <a:pt x="2457396" y="2301294"/>
                  <a:pt x="2450994" y="2289912"/>
                  <a:pt x="2443880" y="2283510"/>
                </a:cubicBezTo>
                <a:cubicBezTo>
                  <a:pt x="2450994" y="2279242"/>
                  <a:pt x="2457396" y="2271416"/>
                  <a:pt x="2464510" y="2270705"/>
                </a:cubicBezTo>
                <a:close/>
                <a:moveTo>
                  <a:pt x="2313699" y="2270705"/>
                </a:moveTo>
                <a:cubicBezTo>
                  <a:pt x="2344287" y="2269282"/>
                  <a:pt x="2375588" y="2268571"/>
                  <a:pt x="2406177" y="2271416"/>
                </a:cubicBezTo>
                <a:cubicBezTo>
                  <a:pt x="2414714" y="2272128"/>
                  <a:pt x="2421827" y="2284933"/>
                  <a:pt x="2429652" y="2292046"/>
                </a:cubicBezTo>
                <a:cubicBezTo>
                  <a:pt x="2427518" y="2294892"/>
                  <a:pt x="2425384" y="2298449"/>
                  <a:pt x="2423250" y="2302006"/>
                </a:cubicBezTo>
                <a:cubicBezTo>
                  <a:pt x="2386970" y="2302006"/>
                  <a:pt x="2349978" y="2302717"/>
                  <a:pt x="2313699" y="2301294"/>
                </a:cubicBezTo>
                <a:cubicBezTo>
                  <a:pt x="2307296" y="2301294"/>
                  <a:pt x="2300894" y="2291335"/>
                  <a:pt x="2295203" y="2285644"/>
                </a:cubicBezTo>
                <a:cubicBezTo>
                  <a:pt x="2301605" y="2280664"/>
                  <a:pt x="2307296" y="2271416"/>
                  <a:pt x="2313699" y="2270705"/>
                </a:cubicBezTo>
                <a:close/>
                <a:moveTo>
                  <a:pt x="3074447" y="2270160"/>
                </a:moveTo>
                <a:cubicBezTo>
                  <a:pt x="3122131" y="2265992"/>
                  <a:pt x="3158812" y="2278530"/>
                  <a:pt x="3169482" y="2306274"/>
                </a:cubicBezTo>
                <a:cubicBezTo>
                  <a:pt x="3120397" y="2293469"/>
                  <a:pt x="3070601" y="2321213"/>
                  <a:pt x="3023650" y="2279953"/>
                </a:cubicBezTo>
                <a:cubicBezTo>
                  <a:pt x="3041435" y="2274795"/>
                  <a:pt x="3058552" y="2271550"/>
                  <a:pt x="3074447" y="2270160"/>
                </a:cubicBezTo>
                <a:close/>
                <a:moveTo>
                  <a:pt x="2213395" y="2269994"/>
                </a:moveTo>
                <a:cubicBezTo>
                  <a:pt x="2228333" y="2269994"/>
                  <a:pt x="2243983" y="2268571"/>
                  <a:pt x="2258922" y="2270705"/>
                </a:cubicBezTo>
                <a:cubicBezTo>
                  <a:pt x="2266036" y="2271417"/>
                  <a:pt x="2271727" y="2280664"/>
                  <a:pt x="2278129" y="2285644"/>
                </a:cubicBezTo>
                <a:cubicBezTo>
                  <a:pt x="2272438" y="2291335"/>
                  <a:pt x="2266747" y="2301294"/>
                  <a:pt x="2260345" y="2301294"/>
                </a:cubicBezTo>
                <a:cubicBezTo>
                  <a:pt x="2229044" y="2302717"/>
                  <a:pt x="2197033" y="2302717"/>
                  <a:pt x="2165021" y="2301294"/>
                </a:cubicBezTo>
                <a:cubicBezTo>
                  <a:pt x="2158619" y="2301294"/>
                  <a:pt x="2152216" y="2291335"/>
                  <a:pt x="2145814" y="2286355"/>
                </a:cubicBezTo>
                <a:cubicBezTo>
                  <a:pt x="2152928" y="2280664"/>
                  <a:pt x="2159330" y="2272128"/>
                  <a:pt x="2167155" y="2270705"/>
                </a:cubicBezTo>
                <a:cubicBezTo>
                  <a:pt x="2182805" y="2267859"/>
                  <a:pt x="2197744" y="2269994"/>
                  <a:pt x="2213395" y="2269994"/>
                </a:cubicBezTo>
                <a:close/>
                <a:moveTo>
                  <a:pt x="1975796" y="2269282"/>
                </a:moveTo>
                <a:cubicBezTo>
                  <a:pt x="1978641" y="2272838"/>
                  <a:pt x="1981487" y="2276396"/>
                  <a:pt x="1984332" y="2279952"/>
                </a:cubicBezTo>
                <a:cubicBezTo>
                  <a:pt x="1977218" y="2287066"/>
                  <a:pt x="1970105" y="2299160"/>
                  <a:pt x="1962279" y="2299871"/>
                </a:cubicBezTo>
                <a:cubicBezTo>
                  <a:pt x="1924577" y="2302005"/>
                  <a:pt x="1887585" y="2300582"/>
                  <a:pt x="1849882" y="2300582"/>
                </a:cubicBezTo>
                <a:cubicBezTo>
                  <a:pt x="1847748" y="2296314"/>
                  <a:pt x="1845614" y="2292758"/>
                  <a:pt x="1844191" y="2288489"/>
                </a:cubicBezTo>
                <a:cubicBezTo>
                  <a:pt x="1852728" y="2282087"/>
                  <a:pt x="1860553" y="2269994"/>
                  <a:pt x="1869801" y="2269994"/>
                </a:cubicBezTo>
                <a:cubicBezTo>
                  <a:pt x="1904658" y="2267859"/>
                  <a:pt x="1940227" y="2269282"/>
                  <a:pt x="1975796" y="2269282"/>
                </a:cubicBezTo>
                <a:close/>
                <a:moveTo>
                  <a:pt x="2938662" y="2269126"/>
                </a:moveTo>
                <a:cubicBezTo>
                  <a:pt x="2984613" y="2266659"/>
                  <a:pt x="3011556" y="2276395"/>
                  <a:pt x="3020092" y="2297737"/>
                </a:cubicBezTo>
                <a:cubicBezTo>
                  <a:pt x="2955358" y="2314099"/>
                  <a:pt x="2897025" y="2304851"/>
                  <a:pt x="2886354" y="2275684"/>
                </a:cubicBezTo>
                <a:cubicBezTo>
                  <a:pt x="2905917" y="2272127"/>
                  <a:pt x="2923346" y="2269949"/>
                  <a:pt x="2938662" y="2269126"/>
                </a:cubicBezTo>
                <a:close/>
                <a:moveTo>
                  <a:pt x="2787184" y="2268237"/>
                </a:moveTo>
                <a:cubicBezTo>
                  <a:pt x="2830867" y="2265103"/>
                  <a:pt x="2865547" y="2276574"/>
                  <a:pt x="2871416" y="2298448"/>
                </a:cubicBezTo>
                <a:cubicBezTo>
                  <a:pt x="2796721" y="2313388"/>
                  <a:pt x="2747636" y="2304851"/>
                  <a:pt x="2741234" y="2276396"/>
                </a:cubicBezTo>
                <a:cubicBezTo>
                  <a:pt x="2757062" y="2271950"/>
                  <a:pt x="2772623" y="2269282"/>
                  <a:pt x="2787184" y="2268237"/>
                </a:cubicBezTo>
                <a:close/>
                <a:moveTo>
                  <a:pt x="1762672" y="2267982"/>
                </a:moveTo>
                <a:cubicBezTo>
                  <a:pt x="1781368" y="2268348"/>
                  <a:pt x="1805955" y="2269638"/>
                  <a:pt x="1838500" y="2271416"/>
                </a:cubicBezTo>
                <a:cubicBezTo>
                  <a:pt x="1825695" y="2284932"/>
                  <a:pt x="1818582" y="2299159"/>
                  <a:pt x="1810757" y="2299871"/>
                </a:cubicBezTo>
                <a:cubicBezTo>
                  <a:pt x="1774476" y="2302005"/>
                  <a:pt x="1737485" y="2301294"/>
                  <a:pt x="1697648" y="2301294"/>
                </a:cubicBezTo>
                <a:cubicBezTo>
                  <a:pt x="1703517" y="2274084"/>
                  <a:pt x="1706585" y="2266881"/>
                  <a:pt x="1762672" y="2267982"/>
                </a:cubicBezTo>
                <a:close/>
                <a:moveTo>
                  <a:pt x="2650212" y="2267904"/>
                </a:moveTo>
                <a:cubicBezTo>
                  <a:pt x="2696996" y="2265770"/>
                  <a:pt x="2716870" y="2274440"/>
                  <a:pt x="2722738" y="2296315"/>
                </a:cubicBezTo>
                <a:cubicBezTo>
                  <a:pt x="2662272" y="2314811"/>
                  <a:pt x="2598248" y="2304852"/>
                  <a:pt x="2593980" y="2273551"/>
                </a:cubicBezTo>
                <a:cubicBezTo>
                  <a:pt x="2616033" y="2270527"/>
                  <a:pt x="2634617" y="2268616"/>
                  <a:pt x="2650212" y="2267904"/>
                </a:cubicBezTo>
                <a:close/>
                <a:moveTo>
                  <a:pt x="1531187" y="2267148"/>
                </a:moveTo>
                <a:cubicBezTo>
                  <a:pt x="1526207" y="2304140"/>
                  <a:pt x="1485659" y="2311253"/>
                  <a:pt x="1396737" y="2291335"/>
                </a:cubicBezTo>
                <a:cubicBezTo>
                  <a:pt x="1435151" y="2250075"/>
                  <a:pt x="1485659" y="2279242"/>
                  <a:pt x="1531187" y="2267148"/>
                </a:cubicBezTo>
                <a:close/>
                <a:moveTo>
                  <a:pt x="1624155" y="2267070"/>
                </a:moveTo>
                <a:cubicBezTo>
                  <a:pt x="1641762" y="2267814"/>
                  <a:pt x="1663325" y="2269815"/>
                  <a:pt x="1689824" y="2272839"/>
                </a:cubicBezTo>
                <a:cubicBezTo>
                  <a:pt x="1677019" y="2284932"/>
                  <a:pt x="1669905" y="2298448"/>
                  <a:pt x="1661369" y="2299159"/>
                </a:cubicBezTo>
                <a:cubicBezTo>
                  <a:pt x="1624377" y="2302005"/>
                  <a:pt x="1587386" y="2300582"/>
                  <a:pt x="1546126" y="2300582"/>
                </a:cubicBezTo>
                <a:cubicBezTo>
                  <a:pt x="1554129" y="2273905"/>
                  <a:pt x="1571336" y="2264835"/>
                  <a:pt x="1624155" y="2267070"/>
                </a:cubicBezTo>
                <a:close/>
                <a:moveTo>
                  <a:pt x="1323955" y="2265914"/>
                </a:moveTo>
                <a:cubicBezTo>
                  <a:pt x="1340094" y="2266659"/>
                  <a:pt x="1359035" y="2268749"/>
                  <a:pt x="1381087" y="2272128"/>
                </a:cubicBezTo>
                <a:cubicBezTo>
                  <a:pt x="1373973" y="2303429"/>
                  <a:pt x="1327023" y="2311965"/>
                  <a:pt x="1245926" y="2297026"/>
                </a:cubicBezTo>
                <a:cubicBezTo>
                  <a:pt x="1252329" y="2273550"/>
                  <a:pt x="1275537" y="2263680"/>
                  <a:pt x="1323955" y="2265914"/>
                </a:cubicBezTo>
                <a:close/>
                <a:moveTo>
                  <a:pt x="1080888" y="2265725"/>
                </a:moveTo>
                <a:cubicBezTo>
                  <a:pt x="1071640" y="2302717"/>
                  <a:pt x="1016865" y="2311965"/>
                  <a:pt x="935056" y="2292047"/>
                </a:cubicBezTo>
                <a:cubicBezTo>
                  <a:pt x="981296" y="2247229"/>
                  <a:pt x="1033937" y="2279953"/>
                  <a:pt x="1080888" y="2265725"/>
                </a:cubicBezTo>
                <a:close/>
                <a:moveTo>
                  <a:pt x="1176634" y="2265592"/>
                </a:moveTo>
                <a:cubicBezTo>
                  <a:pt x="1192440" y="2266392"/>
                  <a:pt x="1210535" y="2268571"/>
                  <a:pt x="1230987" y="2272128"/>
                </a:cubicBezTo>
                <a:cubicBezTo>
                  <a:pt x="1221028" y="2302717"/>
                  <a:pt x="1164829" y="2311965"/>
                  <a:pt x="1094403" y="2295603"/>
                </a:cubicBezTo>
                <a:cubicBezTo>
                  <a:pt x="1102406" y="2273194"/>
                  <a:pt x="1129216" y="2263191"/>
                  <a:pt x="1176634" y="2265592"/>
                </a:cubicBezTo>
                <a:close/>
                <a:moveTo>
                  <a:pt x="853248" y="2230156"/>
                </a:moveTo>
                <a:cubicBezTo>
                  <a:pt x="828350" y="2230156"/>
                  <a:pt x="812699" y="2236559"/>
                  <a:pt x="798474" y="2258611"/>
                </a:cubicBezTo>
                <a:cubicBezTo>
                  <a:pt x="717377" y="2385236"/>
                  <a:pt x="634147" y="2511149"/>
                  <a:pt x="552338" y="2637062"/>
                </a:cubicBezTo>
                <a:cubicBezTo>
                  <a:pt x="545936" y="2647021"/>
                  <a:pt x="540956" y="2656980"/>
                  <a:pt x="533843" y="2668362"/>
                </a:cubicBezTo>
                <a:cubicBezTo>
                  <a:pt x="1654255" y="2668362"/>
                  <a:pt x="2770400" y="2668362"/>
                  <a:pt x="3892237" y="2668362"/>
                </a:cubicBezTo>
                <a:cubicBezTo>
                  <a:pt x="3882990" y="2653424"/>
                  <a:pt x="3878721" y="2644887"/>
                  <a:pt x="3872319" y="2636351"/>
                </a:cubicBezTo>
                <a:cubicBezTo>
                  <a:pt x="3786242" y="2511860"/>
                  <a:pt x="3698744" y="2388081"/>
                  <a:pt x="3613379" y="2262879"/>
                </a:cubicBezTo>
                <a:cubicBezTo>
                  <a:pt x="3597729" y="2240115"/>
                  <a:pt x="3581367" y="2233002"/>
                  <a:pt x="3555046" y="2233002"/>
                </a:cubicBezTo>
                <a:cubicBezTo>
                  <a:pt x="2654447" y="2233002"/>
                  <a:pt x="1753847" y="2231579"/>
                  <a:pt x="853248" y="2230156"/>
                </a:cubicBezTo>
                <a:close/>
                <a:moveTo>
                  <a:pt x="902332" y="2100686"/>
                </a:moveTo>
                <a:cubicBezTo>
                  <a:pt x="1571024" y="2106377"/>
                  <a:pt x="2239004" y="2109934"/>
                  <a:pt x="2907696" y="2114203"/>
                </a:cubicBezTo>
                <a:cubicBezTo>
                  <a:pt x="3136758" y="2115625"/>
                  <a:pt x="3365109" y="2117759"/>
                  <a:pt x="3594171" y="2119182"/>
                </a:cubicBezTo>
                <a:cubicBezTo>
                  <a:pt x="3616224" y="2119182"/>
                  <a:pt x="3629029" y="2124873"/>
                  <a:pt x="3636143" y="2146214"/>
                </a:cubicBezTo>
                <a:cubicBezTo>
                  <a:pt x="3640411" y="2158308"/>
                  <a:pt x="3648947" y="2168978"/>
                  <a:pt x="3656061" y="2179649"/>
                </a:cubicBezTo>
                <a:cubicBezTo>
                  <a:pt x="3893660" y="2522531"/>
                  <a:pt x="4129836" y="2866124"/>
                  <a:pt x="4368858" y="3207584"/>
                </a:cubicBezTo>
                <a:cubicBezTo>
                  <a:pt x="4403715" y="3257380"/>
                  <a:pt x="4401581" y="3301486"/>
                  <a:pt x="4378105" y="3349859"/>
                </a:cubicBezTo>
                <a:cubicBezTo>
                  <a:pt x="4344671" y="3419573"/>
                  <a:pt x="4284916" y="3451585"/>
                  <a:pt x="4208798" y="3453008"/>
                </a:cubicBezTo>
                <a:cubicBezTo>
                  <a:pt x="4122011" y="3453719"/>
                  <a:pt x="4035935" y="3453008"/>
                  <a:pt x="3949147" y="3453008"/>
                </a:cubicBezTo>
                <a:cubicBezTo>
                  <a:pt x="3365109" y="3453008"/>
                  <a:pt x="2780360" y="3453008"/>
                  <a:pt x="2196322" y="3453008"/>
                </a:cubicBezTo>
                <a:cubicBezTo>
                  <a:pt x="1530476" y="3453008"/>
                  <a:pt x="863918" y="3453008"/>
                  <a:pt x="198074" y="3453008"/>
                </a:cubicBezTo>
                <a:cubicBezTo>
                  <a:pt x="100616" y="3453008"/>
                  <a:pt x="26633" y="3403923"/>
                  <a:pt x="8137" y="3319270"/>
                </a:cubicBezTo>
                <a:cubicBezTo>
                  <a:pt x="-6091" y="3255957"/>
                  <a:pt x="-5379" y="3196202"/>
                  <a:pt x="40861" y="3136447"/>
                </a:cubicBezTo>
                <a:cubicBezTo>
                  <a:pt x="291975" y="2814905"/>
                  <a:pt x="538111" y="2490519"/>
                  <a:pt x="785669" y="2166844"/>
                </a:cubicBezTo>
                <a:cubicBezTo>
                  <a:pt x="789226" y="2161864"/>
                  <a:pt x="794917" y="2157596"/>
                  <a:pt x="796340" y="2152617"/>
                </a:cubicBezTo>
                <a:cubicBezTo>
                  <a:pt x="812699" y="2096418"/>
                  <a:pt x="855382" y="2100686"/>
                  <a:pt x="902332" y="2100686"/>
                </a:cubicBezTo>
                <a:close/>
                <a:moveTo>
                  <a:pt x="945015" y="186380"/>
                </a:moveTo>
                <a:cubicBezTo>
                  <a:pt x="886682" y="186380"/>
                  <a:pt x="875300" y="198473"/>
                  <a:pt x="875300" y="258228"/>
                </a:cubicBezTo>
                <a:cubicBezTo>
                  <a:pt x="875300" y="759036"/>
                  <a:pt x="875300" y="1259132"/>
                  <a:pt x="875300" y="1759228"/>
                </a:cubicBezTo>
                <a:cubicBezTo>
                  <a:pt x="875300" y="1825385"/>
                  <a:pt x="885971" y="1836056"/>
                  <a:pt x="950706" y="1836056"/>
                </a:cubicBezTo>
                <a:cubicBezTo>
                  <a:pt x="1501310" y="1836056"/>
                  <a:pt x="2051202" y="1836056"/>
                  <a:pt x="2601805" y="1836056"/>
                </a:cubicBezTo>
                <a:cubicBezTo>
                  <a:pt x="2891334" y="1836056"/>
                  <a:pt x="3180863" y="1836056"/>
                  <a:pt x="3470393" y="1836056"/>
                </a:cubicBezTo>
                <a:cubicBezTo>
                  <a:pt x="3535127" y="1836056"/>
                  <a:pt x="3545798" y="1825385"/>
                  <a:pt x="3545798" y="1759228"/>
                </a:cubicBezTo>
                <a:cubicBezTo>
                  <a:pt x="3545798" y="1258421"/>
                  <a:pt x="3545798" y="758324"/>
                  <a:pt x="3545798" y="258228"/>
                </a:cubicBezTo>
                <a:cubicBezTo>
                  <a:pt x="3545798" y="198473"/>
                  <a:pt x="3534416" y="186380"/>
                  <a:pt x="3476084" y="186380"/>
                </a:cubicBezTo>
                <a:cubicBezTo>
                  <a:pt x="3043568" y="186380"/>
                  <a:pt x="2611764" y="186380"/>
                  <a:pt x="2179961" y="186380"/>
                </a:cubicBezTo>
                <a:cubicBezTo>
                  <a:pt x="1768075" y="186380"/>
                  <a:pt x="1356901" y="186380"/>
                  <a:pt x="945015" y="186380"/>
                </a:cubicBezTo>
                <a:close/>
                <a:moveTo>
                  <a:pt x="884548" y="0"/>
                </a:moveTo>
                <a:cubicBezTo>
                  <a:pt x="1332003" y="0"/>
                  <a:pt x="1778746" y="0"/>
                  <a:pt x="2226200" y="711"/>
                </a:cubicBezTo>
                <a:cubicBezTo>
                  <a:pt x="2662983" y="0"/>
                  <a:pt x="3099767" y="0"/>
                  <a:pt x="3536550" y="0"/>
                </a:cubicBezTo>
                <a:cubicBezTo>
                  <a:pt x="3614801" y="0"/>
                  <a:pt x="3653215" y="36992"/>
                  <a:pt x="3653215" y="114531"/>
                </a:cubicBezTo>
                <a:cubicBezTo>
                  <a:pt x="3653927" y="704971"/>
                  <a:pt x="3653927" y="1294700"/>
                  <a:pt x="3653927" y="1885852"/>
                </a:cubicBezTo>
                <a:cubicBezTo>
                  <a:pt x="3653927" y="1962681"/>
                  <a:pt x="3614090" y="2001806"/>
                  <a:pt x="3537262" y="2001806"/>
                </a:cubicBezTo>
                <a:cubicBezTo>
                  <a:pt x="3119685" y="2001806"/>
                  <a:pt x="2701397" y="2001806"/>
                  <a:pt x="2283821" y="2001806"/>
                </a:cubicBezTo>
                <a:cubicBezTo>
                  <a:pt x="1817160" y="2001806"/>
                  <a:pt x="1351210" y="2001806"/>
                  <a:pt x="884548" y="2001806"/>
                </a:cubicBezTo>
                <a:cubicBezTo>
                  <a:pt x="807722" y="2001806"/>
                  <a:pt x="767885" y="1962681"/>
                  <a:pt x="767885" y="1885852"/>
                </a:cubicBezTo>
                <a:cubicBezTo>
                  <a:pt x="767885" y="1295411"/>
                  <a:pt x="767885" y="704971"/>
                  <a:pt x="767885" y="114531"/>
                </a:cubicBezTo>
                <a:cubicBezTo>
                  <a:pt x="767885" y="36992"/>
                  <a:pt x="806299" y="0"/>
                  <a:pt x="884548" y="0"/>
                </a:cubicBezTo>
                <a:close/>
              </a:path>
            </a:pathLst>
          </a:custGeom>
          <a:solidFill>
            <a:schemeClr val="accent1"/>
          </a:solidFill>
          <a:ln w="9525" cap="flat">
            <a:noFill/>
            <a:prstDash val="solid"/>
            <a:miter/>
          </a:ln>
        </p:spPr>
        <p:txBody>
          <a:bodyPr rtlCol="0" anchor="ctr"/>
          <a:lstStyle/>
          <a:p>
            <a:endParaRPr lang="en-US"/>
          </a:p>
        </p:txBody>
      </p:sp>
      <p:sp>
        <p:nvSpPr>
          <p:cNvPr id="48" name="TextBox 47">
            <a:extLst>
              <a:ext uri="{FF2B5EF4-FFF2-40B4-BE49-F238E27FC236}">
                <a16:creationId xmlns:a16="http://schemas.microsoft.com/office/drawing/2014/main" id="{0081AEDE-0878-4060-A4FD-6C4831F03889}"/>
              </a:ext>
            </a:extLst>
          </p:cNvPr>
          <p:cNvSpPr txBox="1"/>
          <p:nvPr/>
        </p:nvSpPr>
        <p:spPr>
          <a:xfrm>
            <a:off x="2398672" y="2039537"/>
            <a:ext cx="1418998" cy="1815882"/>
          </a:xfrm>
          <a:prstGeom prst="rect">
            <a:avLst/>
          </a:prstGeom>
          <a:noFill/>
        </p:spPr>
        <p:txBody>
          <a:bodyPr wrap="square" rtlCol="0">
            <a:spAutoFit/>
          </a:bodyPr>
          <a:lstStyle/>
          <a:p>
            <a:pPr algn="ctr"/>
            <a:r>
              <a:rPr lang="en-US" altLang="ko-KR" sz="1400" dirty="0">
                <a:latin typeface="Verdana" panose="020B0604030504040204" pitchFamily="34" charset="0"/>
                <a:ea typeface="Verdana" panose="020B0604030504040204" pitchFamily="34" charset="0"/>
                <a:cs typeface="Arial" pitchFamily="34" charset="0"/>
              </a:rPr>
              <a:t>The requested transaction is broadcast to a P2P network of computers ( nodes )</a:t>
            </a:r>
            <a:endParaRPr lang="ko-KR" altLang="en-US" sz="1400" dirty="0">
              <a:latin typeface="Verdana" panose="020B0604030504040204" pitchFamily="34" charset="0"/>
              <a:cs typeface="Arial" pitchFamily="34" charset="0"/>
            </a:endParaRPr>
          </a:p>
        </p:txBody>
      </p:sp>
      <p:sp>
        <p:nvSpPr>
          <p:cNvPr id="49" name="TextBox 48">
            <a:extLst>
              <a:ext uri="{FF2B5EF4-FFF2-40B4-BE49-F238E27FC236}">
                <a16:creationId xmlns:a16="http://schemas.microsoft.com/office/drawing/2014/main" id="{F21A3BAE-FB8D-4896-A780-C7DC29D963CD}"/>
              </a:ext>
            </a:extLst>
          </p:cNvPr>
          <p:cNvSpPr txBox="1"/>
          <p:nvPr/>
        </p:nvSpPr>
        <p:spPr>
          <a:xfrm>
            <a:off x="7073492" y="2535559"/>
            <a:ext cx="1310749" cy="523220"/>
          </a:xfrm>
          <a:prstGeom prst="rect">
            <a:avLst/>
          </a:prstGeom>
          <a:noFill/>
        </p:spPr>
        <p:txBody>
          <a:bodyPr wrap="square" rtlCol="0">
            <a:spAutoFit/>
          </a:bodyPr>
          <a:lstStyle/>
          <a:p>
            <a:pPr algn="ctr"/>
            <a:r>
              <a:rPr lang="en-US" sz="1400" dirty="0">
                <a:latin typeface="Verdana" panose="020B0604030504040204" pitchFamily="34" charset="0"/>
                <a:ea typeface="Verdana" panose="020B0604030504040204" pitchFamily="34" charset="0"/>
              </a:rPr>
              <a:t>Block's validity</a:t>
            </a:r>
            <a:endParaRPr lang="ko-KR" altLang="en-US" sz="1400" dirty="0">
              <a:latin typeface="Verdana" panose="020B0604030504040204" pitchFamily="34" charset="0"/>
              <a:cs typeface="Arial" pitchFamily="34" charset="0"/>
            </a:endParaRPr>
          </a:p>
        </p:txBody>
      </p:sp>
      <p:sp>
        <p:nvSpPr>
          <p:cNvPr id="50" name="TextBox 49">
            <a:extLst>
              <a:ext uri="{FF2B5EF4-FFF2-40B4-BE49-F238E27FC236}">
                <a16:creationId xmlns:a16="http://schemas.microsoft.com/office/drawing/2014/main" id="{A5E9813F-BD52-4657-A239-948266EA1F0A}"/>
              </a:ext>
            </a:extLst>
          </p:cNvPr>
          <p:cNvSpPr txBox="1"/>
          <p:nvPr/>
        </p:nvSpPr>
        <p:spPr>
          <a:xfrm>
            <a:off x="9306407" y="4239816"/>
            <a:ext cx="1491599" cy="1169551"/>
          </a:xfrm>
          <a:prstGeom prst="rect">
            <a:avLst/>
          </a:prstGeom>
          <a:noFill/>
        </p:spPr>
        <p:txBody>
          <a:bodyPr wrap="square" rtlCol="0">
            <a:spAutoFit/>
          </a:bodyPr>
          <a:lstStyle/>
          <a:p>
            <a:pPr algn="ctr"/>
            <a:r>
              <a:rPr lang="en-US" sz="1400" dirty="0">
                <a:latin typeface="Verdana" panose="020B0604030504040204" pitchFamily="34" charset="0"/>
                <a:ea typeface="Verdana" panose="020B0604030504040204" pitchFamily="34" charset="0"/>
              </a:rPr>
              <a:t>Block's validity checked by participants of the </a:t>
            </a:r>
            <a:r>
              <a:rPr lang="en-US" sz="1400" dirty="0" err="1">
                <a:latin typeface="Verdana" panose="020B0604030504040204" pitchFamily="34" charset="0"/>
                <a:ea typeface="Verdana" panose="020B0604030504040204" pitchFamily="34" charset="0"/>
              </a:rPr>
              <a:t>blockchain</a:t>
            </a:r>
            <a:r>
              <a:rPr lang="en-US" sz="1400" dirty="0">
                <a:latin typeface="Verdana" panose="020B0604030504040204" pitchFamily="34" charset="0"/>
                <a:ea typeface="Verdana" panose="020B0604030504040204" pitchFamily="34" charset="0"/>
              </a:rPr>
              <a:t> </a:t>
            </a:r>
            <a:endParaRPr lang="ko-KR" altLang="en-US" sz="1400" dirty="0">
              <a:latin typeface="Verdana" panose="020B0604030504040204" pitchFamily="34" charset="0"/>
              <a:cs typeface="Arial" pitchFamily="34" charset="0"/>
            </a:endParaRPr>
          </a:p>
        </p:txBody>
      </p:sp>
      <p:sp>
        <p:nvSpPr>
          <p:cNvPr id="51" name="TextBox 50">
            <a:extLst>
              <a:ext uri="{FF2B5EF4-FFF2-40B4-BE49-F238E27FC236}">
                <a16:creationId xmlns:a16="http://schemas.microsoft.com/office/drawing/2014/main" id="{66D0E7D8-55F8-41F8-80CC-6385971389FD}"/>
              </a:ext>
            </a:extLst>
          </p:cNvPr>
          <p:cNvSpPr txBox="1"/>
          <p:nvPr/>
        </p:nvSpPr>
        <p:spPr>
          <a:xfrm>
            <a:off x="8427143" y="5724318"/>
            <a:ext cx="1310749" cy="738664"/>
          </a:xfrm>
          <a:prstGeom prst="rect">
            <a:avLst/>
          </a:prstGeom>
          <a:noFill/>
        </p:spPr>
        <p:txBody>
          <a:bodyPr wrap="square" rtlCol="0">
            <a:spAutoFit/>
          </a:bodyPr>
          <a:lstStyle/>
          <a:p>
            <a:pPr algn="ctr"/>
            <a:r>
              <a:rPr lang="en-US" altLang="ko-KR" sz="1400" dirty="0">
                <a:latin typeface="Verdana" panose="020B0604030504040204" pitchFamily="34" charset="0"/>
                <a:ea typeface="Verdana" panose="020B0604030504040204" pitchFamily="34" charset="0"/>
                <a:cs typeface="Arial" pitchFamily="34" charset="0"/>
              </a:rPr>
              <a:t>New block of data is created</a:t>
            </a:r>
            <a:endParaRPr lang="ko-KR" altLang="en-US" sz="1400" dirty="0">
              <a:latin typeface="Verdana" panose="020B0604030504040204" pitchFamily="34" charset="0"/>
              <a:cs typeface="Arial" pitchFamily="34" charset="0"/>
            </a:endParaRPr>
          </a:p>
        </p:txBody>
      </p:sp>
      <p:sp>
        <p:nvSpPr>
          <p:cNvPr id="52" name="TextBox 51">
            <a:extLst>
              <a:ext uri="{FF2B5EF4-FFF2-40B4-BE49-F238E27FC236}">
                <a16:creationId xmlns:a16="http://schemas.microsoft.com/office/drawing/2014/main" id="{1EA4F2E2-6B7B-4E23-A689-8228CB464FD5}"/>
              </a:ext>
            </a:extLst>
          </p:cNvPr>
          <p:cNvSpPr txBox="1"/>
          <p:nvPr/>
        </p:nvSpPr>
        <p:spPr>
          <a:xfrm>
            <a:off x="3969497" y="5409367"/>
            <a:ext cx="1510427" cy="954107"/>
          </a:xfrm>
          <a:prstGeom prst="rect">
            <a:avLst/>
          </a:prstGeom>
          <a:noFill/>
        </p:spPr>
        <p:txBody>
          <a:bodyPr wrap="square" rtlCol="0">
            <a:spAutoFit/>
          </a:bodyPr>
          <a:lstStyle/>
          <a:p>
            <a:pPr algn="ctr"/>
            <a:r>
              <a:rPr lang="en-US" altLang="ko-KR" sz="1400" dirty="0">
                <a:latin typeface="Verdana" panose="020B0604030504040204" pitchFamily="34" charset="0"/>
                <a:ea typeface="Verdana" panose="020B0604030504040204" pitchFamily="34" charset="0"/>
                <a:cs typeface="Arial" pitchFamily="34" charset="0"/>
              </a:rPr>
              <a:t>New block is added to the chain permanently </a:t>
            </a:r>
            <a:endParaRPr lang="ko-KR" altLang="en-US" sz="1400" dirty="0">
              <a:latin typeface="Verdana" panose="020B0604030504040204" pitchFamily="34" charset="0"/>
              <a:cs typeface="Arial" pitchFamily="34" charset="0"/>
            </a:endParaRPr>
          </a:p>
        </p:txBody>
      </p:sp>
      <p:sp>
        <p:nvSpPr>
          <p:cNvPr id="53" name="TextBox 52">
            <a:extLst>
              <a:ext uri="{FF2B5EF4-FFF2-40B4-BE49-F238E27FC236}">
                <a16:creationId xmlns:a16="http://schemas.microsoft.com/office/drawing/2014/main" id="{210B14A4-0EF9-49E7-87BC-5B2E1E244F40}"/>
              </a:ext>
            </a:extLst>
          </p:cNvPr>
          <p:cNvSpPr txBox="1"/>
          <p:nvPr/>
        </p:nvSpPr>
        <p:spPr>
          <a:xfrm>
            <a:off x="124310" y="5539652"/>
            <a:ext cx="2093652" cy="553998"/>
          </a:xfrm>
          <a:prstGeom prst="rect">
            <a:avLst/>
          </a:prstGeom>
          <a:noFill/>
        </p:spPr>
        <p:txBody>
          <a:bodyPr wrap="square" rtlCol="0">
            <a:spAutoFit/>
          </a:bodyPr>
          <a:lstStyle/>
          <a:p>
            <a:pPr algn="ctr"/>
            <a:r>
              <a:rPr lang="en-US" altLang="ko-KR" sz="1500" b="1" dirty="0">
                <a:latin typeface="Verdana" panose="020B0604030504040204" pitchFamily="34" charset="0"/>
                <a:ea typeface="Verdana" panose="020B0604030504040204" pitchFamily="34" charset="0"/>
                <a:cs typeface="Arial" pitchFamily="34" charset="0"/>
              </a:rPr>
              <a:t>The transaction is complete</a:t>
            </a:r>
            <a:endParaRPr lang="ko-KR" altLang="en-US" sz="1500" b="1" dirty="0">
              <a:latin typeface="Verdana" panose="020B0604030504040204" pitchFamily="34" charset="0"/>
              <a:cs typeface="Arial" pitchFamily="34" charset="0"/>
            </a:endParaRPr>
          </a:p>
        </p:txBody>
      </p:sp>
      <p:sp>
        <p:nvSpPr>
          <p:cNvPr id="56" name="TextBox 55">
            <a:extLst>
              <a:ext uri="{FF2B5EF4-FFF2-40B4-BE49-F238E27FC236}">
                <a16:creationId xmlns:a16="http://schemas.microsoft.com/office/drawing/2014/main" id="{9AB16F70-91B6-4C40-BBC5-F087FEE6DF6F}"/>
              </a:ext>
            </a:extLst>
          </p:cNvPr>
          <p:cNvSpPr txBox="1"/>
          <p:nvPr/>
        </p:nvSpPr>
        <p:spPr>
          <a:xfrm>
            <a:off x="123916" y="3337164"/>
            <a:ext cx="2026282" cy="553998"/>
          </a:xfrm>
          <a:prstGeom prst="rect">
            <a:avLst/>
          </a:prstGeom>
          <a:noFill/>
        </p:spPr>
        <p:txBody>
          <a:bodyPr wrap="square" lIns="108000" rIns="108000" rtlCol="0">
            <a:spAutoFit/>
          </a:bodyPr>
          <a:lstStyle/>
          <a:p>
            <a:pPr algn="ctr"/>
            <a:r>
              <a:rPr lang="en-US" altLang="ko-KR" sz="1500" b="1" dirty="0">
                <a:latin typeface="Verdana" panose="020B0604030504040204" pitchFamily="34" charset="0"/>
                <a:ea typeface="Verdana" panose="020B0604030504040204" pitchFamily="34" charset="0"/>
                <a:cs typeface="Arial" pitchFamily="34" charset="0"/>
              </a:rPr>
              <a:t>Transaction request </a:t>
            </a:r>
            <a:endParaRPr lang="ko-KR" altLang="en-US" sz="1500" b="1" dirty="0">
              <a:latin typeface="Verdana" panose="020B0604030504040204" pitchFamily="34" charset="0"/>
              <a:cs typeface="Arial" pitchFamily="34" charset="0"/>
            </a:endParaRPr>
          </a:p>
        </p:txBody>
      </p:sp>
      <p:cxnSp>
        <p:nvCxnSpPr>
          <p:cNvPr id="4" name="Straight Arrow Connector 3"/>
          <p:cNvCxnSpPr/>
          <p:nvPr/>
        </p:nvCxnSpPr>
        <p:spPr>
          <a:xfrm>
            <a:off x="2002673" y="2602079"/>
            <a:ext cx="43057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6768887" y="2674058"/>
            <a:ext cx="37046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50" idx="2"/>
          </p:cNvCxnSpPr>
          <p:nvPr/>
        </p:nvCxnSpPr>
        <p:spPr>
          <a:xfrm flipH="1">
            <a:off x="9961783" y="5409367"/>
            <a:ext cx="90424" cy="220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H="1">
            <a:off x="8255309" y="6004135"/>
            <a:ext cx="340926" cy="102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52" idx="1"/>
          </p:cNvCxnSpPr>
          <p:nvPr/>
        </p:nvCxnSpPr>
        <p:spPr>
          <a:xfrm flipH="1" flipV="1">
            <a:off x="3474123" y="5732533"/>
            <a:ext cx="495374" cy="1538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80668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Box 68">
            <a:extLst>
              <a:ext uri="{FF2B5EF4-FFF2-40B4-BE49-F238E27FC236}">
                <a16:creationId xmlns:a16="http://schemas.microsoft.com/office/drawing/2014/main" id="{20D9CF29-31EB-4A36-9412-352CAA96D519}"/>
              </a:ext>
            </a:extLst>
          </p:cNvPr>
          <p:cNvSpPr txBox="1"/>
          <p:nvPr/>
        </p:nvSpPr>
        <p:spPr>
          <a:xfrm>
            <a:off x="718223" y="5406277"/>
            <a:ext cx="5891688" cy="584775"/>
          </a:xfrm>
          <a:prstGeom prst="rect">
            <a:avLst/>
          </a:prstGeom>
          <a:noFill/>
        </p:spPr>
        <p:txBody>
          <a:bodyPr wrap="square" rtlCol="0">
            <a:spAutoFit/>
          </a:bodyPr>
          <a:lstStyle/>
          <a:p>
            <a:r>
              <a:rPr lang="en-US" altLang="ko-KR" sz="1600" b="1" dirty="0">
                <a:latin typeface="Verdana" panose="020B0604030504040204" pitchFamily="34" charset="0"/>
                <a:ea typeface="Verdana" panose="020B0604030504040204" pitchFamily="34" charset="0"/>
                <a:cs typeface="Times New Roman" panose="02020603050405020304" pitchFamily="18" charset="0"/>
              </a:rPr>
              <a:t>Supervised by:</a:t>
            </a:r>
          </a:p>
          <a:p>
            <a:r>
              <a:rPr lang="en-US" altLang="ko-KR" sz="1600" b="1" dirty="0">
                <a:latin typeface="Verdana" panose="020B0604030504040204" pitchFamily="34" charset="0"/>
                <a:ea typeface="Verdana" panose="020B0604030504040204" pitchFamily="34" charset="0"/>
                <a:cs typeface="Times New Roman" panose="02020603050405020304" pitchFamily="18" charset="0"/>
              </a:rPr>
              <a:t>Mohammed Abdel-</a:t>
            </a:r>
            <a:r>
              <a:rPr lang="en-US" altLang="ko-KR" sz="1600" b="1" dirty="0" err="1">
                <a:latin typeface="Verdana" panose="020B0604030504040204" pitchFamily="34" charset="0"/>
                <a:ea typeface="Verdana" panose="020B0604030504040204" pitchFamily="34" charset="0"/>
                <a:cs typeface="Times New Roman" panose="02020603050405020304" pitchFamily="18" charset="0"/>
              </a:rPr>
              <a:t>Khaleq</a:t>
            </a:r>
            <a:r>
              <a:rPr lang="en-US" altLang="ko-KR" sz="1600" b="1" dirty="0">
                <a:latin typeface="Verdana" panose="020B0604030504040204" pitchFamily="34" charset="0"/>
                <a:ea typeface="Verdana" panose="020B0604030504040204" pitchFamily="34" charset="0"/>
                <a:cs typeface="Times New Roman" panose="02020603050405020304" pitchFamily="18" charset="0"/>
              </a:rPr>
              <a:t> Dwikat</a:t>
            </a:r>
          </a:p>
        </p:txBody>
      </p:sp>
      <p:sp>
        <p:nvSpPr>
          <p:cNvPr id="70" name="TextBox 69">
            <a:extLst>
              <a:ext uri="{FF2B5EF4-FFF2-40B4-BE49-F238E27FC236}">
                <a16:creationId xmlns:a16="http://schemas.microsoft.com/office/drawing/2014/main" id="{013F9AF2-3F83-4E09-9C31-FBD48CAEC3F6}"/>
              </a:ext>
            </a:extLst>
          </p:cNvPr>
          <p:cNvSpPr txBox="1"/>
          <p:nvPr/>
        </p:nvSpPr>
        <p:spPr>
          <a:xfrm>
            <a:off x="718223" y="4596479"/>
            <a:ext cx="4603059" cy="615553"/>
          </a:xfrm>
          <a:prstGeom prst="rect">
            <a:avLst/>
          </a:prstGeom>
          <a:noFill/>
        </p:spPr>
        <p:txBody>
          <a:bodyPr wrap="square" lIns="36000" tIns="0" rIns="36000" bIns="0" rtlCol="0" anchor="ctr">
            <a:spAutoFit/>
          </a:bodyPr>
          <a:lstStyle/>
          <a:p>
            <a:r>
              <a:rPr lang="en-US" altLang="ko-KR" sz="2000" b="1" dirty="0">
                <a:solidFill>
                  <a:schemeClr val="accent2"/>
                </a:solidFill>
                <a:latin typeface="Verdana" panose="020B0604030504040204" pitchFamily="34" charset="0"/>
                <a:ea typeface="Verdana" panose="020B0604030504040204" pitchFamily="34" charset="0"/>
                <a:cs typeface="Tahoma" panose="020B0604030504040204" pitchFamily="34" charset="0"/>
              </a:rPr>
              <a:t>Aya Subuh, Farah Saleem, Malak Hassoun, Thanaa Sholi</a:t>
            </a:r>
          </a:p>
        </p:txBody>
      </p:sp>
      <p:sp>
        <p:nvSpPr>
          <p:cNvPr id="71" name="TextBox 70">
            <a:extLst>
              <a:ext uri="{FF2B5EF4-FFF2-40B4-BE49-F238E27FC236}">
                <a16:creationId xmlns:a16="http://schemas.microsoft.com/office/drawing/2014/main" id="{5302FBD5-45D7-44B2-A938-A0369CB4E445}"/>
              </a:ext>
            </a:extLst>
          </p:cNvPr>
          <p:cNvSpPr txBox="1"/>
          <p:nvPr/>
        </p:nvSpPr>
        <p:spPr>
          <a:xfrm>
            <a:off x="356377" y="2020877"/>
            <a:ext cx="4357514" cy="2431435"/>
          </a:xfrm>
          <a:prstGeom prst="rect">
            <a:avLst/>
          </a:prstGeom>
          <a:noFill/>
        </p:spPr>
        <p:txBody>
          <a:bodyPr wrap="square" rtlCol="0" anchor="ctr">
            <a:spAutoFit/>
          </a:bodyPr>
          <a:lstStyle/>
          <a:p>
            <a:r>
              <a:rPr lang="en-US" altLang="ko-KR" sz="2400" b="1" dirty="0">
                <a:solidFill>
                  <a:schemeClr val="accent2"/>
                </a:solidFill>
                <a:latin typeface="Verdana" panose="020B0604030504040204" pitchFamily="34" charset="0"/>
                <a:ea typeface="Verdana" panose="020B0604030504040204" pitchFamily="34" charset="0"/>
                <a:cs typeface="Tahoma" panose="020B0604030504040204" pitchFamily="34" charset="0"/>
              </a:rPr>
              <a:t>Blockchain Helping </a:t>
            </a:r>
          </a:p>
          <a:p>
            <a:r>
              <a:rPr lang="en-US" altLang="ko-KR" sz="2400" b="1" dirty="0">
                <a:solidFill>
                  <a:schemeClr val="accent2"/>
                </a:solidFill>
                <a:latin typeface="Verdana" panose="020B0604030504040204" pitchFamily="34" charset="0"/>
                <a:ea typeface="Verdana" panose="020B0604030504040204" pitchFamily="34" charset="0"/>
                <a:cs typeface="Tahoma" panose="020B0604030504040204" pitchFamily="34" charset="0"/>
              </a:rPr>
              <a:t>the World: </a:t>
            </a:r>
          </a:p>
          <a:p>
            <a:r>
              <a:rPr lang="en-US" altLang="ko-KR" sz="2400" b="1" dirty="0">
                <a:latin typeface="Verdana" panose="020B0604030504040204" pitchFamily="34" charset="0"/>
                <a:ea typeface="Verdana" panose="020B0604030504040204" pitchFamily="34" charset="0"/>
                <a:cs typeface="Tahoma" panose="020B0604030504040204" pitchFamily="34" charset="0"/>
              </a:rPr>
              <a:t>   Problems Blockchain  </a:t>
            </a:r>
          </a:p>
          <a:p>
            <a:r>
              <a:rPr lang="en-US" altLang="ko-KR" sz="2400" b="1" dirty="0">
                <a:latin typeface="Verdana" panose="020B0604030504040204" pitchFamily="34" charset="0"/>
                <a:ea typeface="Verdana" panose="020B0604030504040204" pitchFamily="34" charset="0"/>
                <a:cs typeface="Tahoma" panose="020B0604030504040204" pitchFamily="34" charset="0"/>
              </a:rPr>
              <a:t>   Technologies Have</a:t>
            </a:r>
          </a:p>
          <a:p>
            <a:r>
              <a:rPr lang="en-US" altLang="ko-KR" sz="2400" b="1" dirty="0">
                <a:latin typeface="Verdana" panose="020B0604030504040204" pitchFamily="34" charset="0"/>
                <a:ea typeface="Verdana" panose="020B0604030504040204" pitchFamily="34" charset="0"/>
                <a:cs typeface="Tahoma" panose="020B0604030504040204" pitchFamily="34" charset="0"/>
              </a:rPr>
              <a:t>   Overcome</a:t>
            </a:r>
          </a:p>
          <a:p>
            <a:r>
              <a:rPr lang="en-US" altLang="ko-KR" sz="3200" b="1" dirty="0">
                <a:solidFill>
                  <a:schemeClr val="accent1"/>
                </a:solidFill>
                <a:latin typeface="Times New Roman" panose="02020603050405020304" pitchFamily="18" charset="0"/>
                <a:cs typeface="Times New Roman" panose="02020603050405020304" pitchFamily="18" charset="0"/>
              </a:rPr>
              <a:t> </a:t>
            </a:r>
          </a:p>
        </p:txBody>
      </p:sp>
      <p:sp>
        <p:nvSpPr>
          <p:cNvPr id="81" name="Freeform: Shape 80">
            <a:extLst>
              <a:ext uri="{FF2B5EF4-FFF2-40B4-BE49-F238E27FC236}">
                <a16:creationId xmlns:a16="http://schemas.microsoft.com/office/drawing/2014/main" id="{8BDEF75B-11FD-4DDB-8459-241DD6C69CB9}"/>
              </a:ext>
            </a:extLst>
          </p:cNvPr>
          <p:cNvSpPr/>
          <p:nvPr/>
        </p:nvSpPr>
        <p:spPr>
          <a:xfrm>
            <a:off x="2162767" y="-4270"/>
            <a:ext cx="3158515" cy="1717370"/>
          </a:xfrm>
          <a:custGeom>
            <a:avLst/>
            <a:gdLst>
              <a:gd name="connsiteX0" fmla="*/ 300530 w 2825140"/>
              <a:gd name="connsiteY0" fmla="*/ 0 h 1713100"/>
              <a:gd name="connsiteX1" fmla="*/ 2524610 w 2825140"/>
              <a:gd name="connsiteY1" fmla="*/ 0 h 1713100"/>
              <a:gd name="connsiteX2" fmla="*/ 2825140 w 2825140"/>
              <a:gd name="connsiteY2" fmla="*/ 300530 h 1713100"/>
              <a:gd name="connsiteX3" fmla="*/ 1412570 w 2825140"/>
              <a:gd name="connsiteY3" fmla="*/ 1713100 h 1713100"/>
              <a:gd name="connsiteX4" fmla="*/ 0 w 2825140"/>
              <a:gd name="connsiteY4" fmla="*/ 300530 h 1713100"/>
              <a:gd name="connsiteX0" fmla="*/ 0 w 2825140"/>
              <a:gd name="connsiteY0" fmla="*/ 300530 h 1713100"/>
              <a:gd name="connsiteX1" fmla="*/ 2524610 w 2825140"/>
              <a:gd name="connsiteY1" fmla="*/ 0 h 1713100"/>
              <a:gd name="connsiteX2" fmla="*/ 2825140 w 2825140"/>
              <a:gd name="connsiteY2" fmla="*/ 300530 h 1713100"/>
              <a:gd name="connsiteX3" fmla="*/ 1412570 w 2825140"/>
              <a:gd name="connsiteY3" fmla="*/ 1713100 h 1713100"/>
              <a:gd name="connsiteX4" fmla="*/ 0 w 2825140"/>
              <a:gd name="connsiteY4" fmla="*/ 300530 h 1713100"/>
              <a:gd name="connsiteX0" fmla="*/ 0 w 3158515"/>
              <a:gd name="connsiteY0" fmla="*/ 0 h 1745945"/>
              <a:gd name="connsiteX1" fmla="*/ 2857985 w 3158515"/>
              <a:gd name="connsiteY1" fmla="*/ 32845 h 1745945"/>
              <a:gd name="connsiteX2" fmla="*/ 3158515 w 3158515"/>
              <a:gd name="connsiteY2" fmla="*/ 333375 h 1745945"/>
              <a:gd name="connsiteX3" fmla="*/ 1745945 w 3158515"/>
              <a:gd name="connsiteY3" fmla="*/ 1745945 h 1745945"/>
              <a:gd name="connsiteX4" fmla="*/ 0 w 3158515"/>
              <a:gd name="connsiteY4" fmla="*/ 0 h 1745945"/>
              <a:gd name="connsiteX0" fmla="*/ 0 w 3158515"/>
              <a:gd name="connsiteY0" fmla="*/ 0 h 1717370"/>
              <a:gd name="connsiteX1" fmla="*/ 2857985 w 3158515"/>
              <a:gd name="connsiteY1" fmla="*/ 4270 h 1717370"/>
              <a:gd name="connsiteX2" fmla="*/ 3158515 w 3158515"/>
              <a:gd name="connsiteY2" fmla="*/ 304800 h 1717370"/>
              <a:gd name="connsiteX3" fmla="*/ 1745945 w 3158515"/>
              <a:gd name="connsiteY3" fmla="*/ 1717370 h 1717370"/>
              <a:gd name="connsiteX4" fmla="*/ 0 w 3158515"/>
              <a:gd name="connsiteY4" fmla="*/ 0 h 1717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8515" h="1717370">
                <a:moveTo>
                  <a:pt x="0" y="0"/>
                </a:moveTo>
                <a:lnTo>
                  <a:pt x="2857985" y="4270"/>
                </a:lnTo>
                <a:lnTo>
                  <a:pt x="3158515" y="304800"/>
                </a:lnTo>
                <a:lnTo>
                  <a:pt x="1745945" y="1717370"/>
                </a:lnTo>
                <a:lnTo>
                  <a:pt x="0" y="0"/>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Diamond 74">
            <a:extLst>
              <a:ext uri="{FF2B5EF4-FFF2-40B4-BE49-F238E27FC236}">
                <a16:creationId xmlns:a16="http://schemas.microsoft.com/office/drawing/2014/main" id="{A579E2BE-2FBC-4F23-BF88-43CDD523F4A6}"/>
              </a:ext>
            </a:extLst>
          </p:cNvPr>
          <p:cNvSpPr/>
          <p:nvPr/>
        </p:nvSpPr>
        <p:spPr>
          <a:xfrm>
            <a:off x="6529822" y="640118"/>
            <a:ext cx="1072982" cy="107298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Diamond 75">
            <a:extLst>
              <a:ext uri="{FF2B5EF4-FFF2-40B4-BE49-F238E27FC236}">
                <a16:creationId xmlns:a16="http://schemas.microsoft.com/office/drawing/2014/main" id="{C61FB616-EFC8-4738-A305-97A0762290F8}"/>
              </a:ext>
            </a:extLst>
          </p:cNvPr>
          <p:cNvSpPr/>
          <p:nvPr/>
        </p:nvSpPr>
        <p:spPr>
          <a:xfrm>
            <a:off x="6259268" y="4636845"/>
            <a:ext cx="691262" cy="691262"/>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Freeform: Shape 81">
            <a:extLst>
              <a:ext uri="{FF2B5EF4-FFF2-40B4-BE49-F238E27FC236}">
                <a16:creationId xmlns:a16="http://schemas.microsoft.com/office/drawing/2014/main" id="{70EFF72F-EBC5-4630-8A50-1EEE0D3ABFF0}"/>
              </a:ext>
            </a:extLst>
          </p:cNvPr>
          <p:cNvSpPr/>
          <p:nvPr/>
        </p:nvSpPr>
        <p:spPr>
          <a:xfrm>
            <a:off x="8775866" y="5134885"/>
            <a:ext cx="3158515" cy="1736420"/>
          </a:xfrm>
          <a:custGeom>
            <a:avLst/>
            <a:gdLst>
              <a:gd name="connsiteX0" fmla="*/ 1412570 w 2825140"/>
              <a:gd name="connsiteY0" fmla="*/ 0 h 1723117"/>
              <a:gd name="connsiteX1" fmla="*/ 2825140 w 2825140"/>
              <a:gd name="connsiteY1" fmla="*/ 1412570 h 1723117"/>
              <a:gd name="connsiteX2" fmla="*/ 2514593 w 2825140"/>
              <a:gd name="connsiteY2" fmla="*/ 1723117 h 1723117"/>
              <a:gd name="connsiteX3" fmla="*/ 310547 w 2825140"/>
              <a:gd name="connsiteY3" fmla="*/ 1723117 h 1723117"/>
              <a:gd name="connsiteX4" fmla="*/ 0 w 2825140"/>
              <a:gd name="connsiteY4" fmla="*/ 1412570 h 1723117"/>
              <a:gd name="connsiteX0" fmla="*/ 1412570 w 2825140"/>
              <a:gd name="connsiteY0" fmla="*/ 0 h 1723117"/>
              <a:gd name="connsiteX1" fmla="*/ 2825140 w 2825140"/>
              <a:gd name="connsiteY1" fmla="*/ 1412570 h 1723117"/>
              <a:gd name="connsiteX2" fmla="*/ 310547 w 2825140"/>
              <a:gd name="connsiteY2" fmla="*/ 1723117 h 1723117"/>
              <a:gd name="connsiteX3" fmla="*/ 0 w 2825140"/>
              <a:gd name="connsiteY3" fmla="*/ 1412570 h 1723117"/>
              <a:gd name="connsiteX4" fmla="*/ 1412570 w 2825140"/>
              <a:gd name="connsiteY4" fmla="*/ 0 h 1723117"/>
              <a:gd name="connsiteX0" fmla="*/ 1412570 w 3158515"/>
              <a:gd name="connsiteY0" fmla="*/ 0 h 1736420"/>
              <a:gd name="connsiteX1" fmla="*/ 3158515 w 3158515"/>
              <a:gd name="connsiteY1" fmla="*/ 1736420 h 1736420"/>
              <a:gd name="connsiteX2" fmla="*/ 310547 w 3158515"/>
              <a:gd name="connsiteY2" fmla="*/ 1723117 h 1736420"/>
              <a:gd name="connsiteX3" fmla="*/ 0 w 3158515"/>
              <a:gd name="connsiteY3" fmla="*/ 1412570 h 1736420"/>
              <a:gd name="connsiteX4" fmla="*/ 1412570 w 3158515"/>
              <a:gd name="connsiteY4" fmla="*/ 0 h 17364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8515" h="1736420">
                <a:moveTo>
                  <a:pt x="1412570" y="0"/>
                </a:moveTo>
                <a:lnTo>
                  <a:pt x="3158515" y="1736420"/>
                </a:lnTo>
                <a:lnTo>
                  <a:pt x="310547" y="1723117"/>
                </a:lnTo>
                <a:lnTo>
                  <a:pt x="0" y="1412570"/>
                </a:lnTo>
                <a:lnTo>
                  <a:pt x="1412570" y="0"/>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iamond 14">
            <a:extLst>
              <a:ext uri="{FF2B5EF4-FFF2-40B4-BE49-F238E27FC236}">
                <a16:creationId xmlns:a16="http://schemas.microsoft.com/office/drawing/2014/main" id="{11C00B26-4C88-4705-A717-8F1556662064}"/>
              </a:ext>
            </a:extLst>
          </p:cNvPr>
          <p:cNvSpPr/>
          <p:nvPr/>
        </p:nvSpPr>
        <p:spPr>
          <a:xfrm>
            <a:off x="9789755" y="1032763"/>
            <a:ext cx="691262" cy="691262"/>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Placeholder 26">
            <a:extLst>
              <a:ext uri="{FF2B5EF4-FFF2-40B4-BE49-F238E27FC236}">
                <a16:creationId xmlns:a16="http://schemas.microsoft.com/office/drawing/2014/main" id="{0992EA2A-1675-4D2C-B950-C12F4922068A}"/>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25398" r="25398"/>
          <a:stretch>
            <a:fillRect/>
          </a:stretch>
        </p:blipFill>
        <p:spPr/>
      </p:pic>
      <p:sp>
        <p:nvSpPr>
          <p:cNvPr id="16" name="Parallelogram 15">
            <a:extLst>
              <a:ext uri="{FF2B5EF4-FFF2-40B4-BE49-F238E27FC236}">
                <a16:creationId xmlns:a16="http://schemas.microsoft.com/office/drawing/2014/main" id="{B75A1459-8941-4EE9-8A8C-58265D493F7B}"/>
              </a:ext>
            </a:extLst>
          </p:cNvPr>
          <p:cNvSpPr/>
          <p:nvPr/>
        </p:nvSpPr>
        <p:spPr>
          <a:xfrm rot="16200000">
            <a:off x="56994" y="4588580"/>
            <a:ext cx="598764" cy="648141"/>
          </a:xfrm>
          <a:custGeom>
            <a:avLst/>
            <a:gdLst/>
            <a:ahLst/>
            <a:cxnLst/>
            <a:rect l="l" t="t" r="r" b="b"/>
            <a:pathLst>
              <a:path w="2993176" h="3240001">
                <a:moveTo>
                  <a:pt x="1299907" y="647892"/>
                </a:moveTo>
                <a:lnTo>
                  <a:pt x="665509" y="1620000"/>
                </a:lnTo>
                <a:lnTo>
                  <a:pt x="1299907" y="2592108"/>
                </a:lnTo>
                <a:lnTo>
                  <a:pt x="634398" y="2592108"/>
                </a:lnTo>
                <a:lnTo>
                  <a:pt x="0" y="1620000"/>
                </a:lnTo>
                <a:lnTo>
                  <a:pt x="634398" y="647892"/>
                </a:lnTo>
                <a:close/>
                <a:moveTo>
                  <a:pt x="2993176" y="1620001"/>
                </a:moveTo>
                <a:lnTo>
                  <a:pt x="1913056" y="3240001"/>
                </a:lnTo>
                <a:lnTo>
                  <a:pt x="1782206" y="3043749"/>
                </a:lnTo>
                <a:lnTo>
                  <a:pt x="1110064" y="3043749"/>
                </a:lnTo>
                <a:cubicBezTo>
                  <a:pt x="1089036" y="3096599"/>
                  <a:pt x="1037333" y="3133759"/>
                  <a:pt x="976952" y="3133759"/>
                </a:cubicBezTo>
                <a:cubicBezTo>
                  <a:pt x="923853" y="3133759"/>
                  <a:pt x="877466" y="3105022"/>
                  <a:pt x="854540" y="3061058"/>
                </a:cubicBezTo>
                <a:lnTo>
                  <a:pt x="302383" y="3169763"/>
                </a:lnTo>
                <a:lnTo>
                  <a:pt x="302383" y="2809723"/>
                </a:lnTo>
                <a:lnTo>
                  <a:pt x="854540" y="2918427"/>
                </a:lnTo>
                <a:cubicBezTo>
                  <a:pt x="877466" y="2874463"/>
                  <a:pt x="923853" y="2845727"/>
                  <a:pt x="976952" y="2845727"/>
                </a:cubicBezTo>
                <a:cubicBezTo>
                  <a:pt x="1037333" y="2845727"/>
                  <a:pt x="1089036" y="2882887"/>
                  <a:pt x="1110064" y="2935737"/>
                </a:cubicBezTo>
                <a:lnTo>
                  <a:pt x="1710190" y="2935737"/>
                </a:lnTo>
                <a:lnTo>
                  <a:pt x="832936" y="1620001"/>
                </a:lnTo>
                <a:lnTo>
                  <a:pt x="1913056"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grpSp>
        <p:nvGrpSpPr>
          <p:cNvPr id="17" name="Google Shape;12951;p62"/>
          <p:cNvGrpSpPr/>
          <p:nvPr/>
        </p:nvGrpSpPr>
        <p:grpSpPr>
          <a:xfrm rot="992712">
            <a:off x="9944184" y="757000"/>
            <a:ext cx="590238" cy="499392"/>
            <a:chOff x="3486572" y="2433470"/>
            <a:chExt cx="379328" cy="281738"/>
          </a:xfrm>
        </p:grpSpPr>
        <p:sp>
          <p:nvSpPr>
            <p:cNvPr id="18" name="Google Shape;12952;p62"/>
            <p:cNvSpPr/>
            <p:nvPr/>
          </p:nvSpPr>
          <p:spPr>
            <a:xfrm>
              <a:off x="3549217" y="2556544"/>
              <a:ext cx="253724" cy="139858"/>
            </a:xfrm>
            <a:custGeom>
              <a:avLst/>
              <a:gdLst/>
              <a:ahLst/>
              <a:cxnLst/>
              <a:rect l="l" t="t" r="r" b="b"/>
              <a:pathLst>
                <a:path w="16946" h="9341" extrusionOk="0">
                  <a:moveTo>
                    <a:pt x="0" y="1"/>
                  </a:moveTo>
                  <a:lnTo>
                    <a:pt x="0" y="6371"/>
                  </a:lnTo>
                  <a:cubicBezTo>
                    <a:pt x="2447" y="8323"/>
                    <a:pt x="5443" y="9341"/>
                    <a:pt x="8469" y="9341"/>
                  </a:cubicBezTo>
                  <a:cubicBezTo>
                    <a:pt x="10071" y="9341"/>
                    <a:pt x="11682" y="9056"/>
                    <a:pt x="13224" y="8474"/>
                  </a:cubicBezTo>
                  <a:cubicBezTo>
                    <a:pt x="13498" y="8389"/>
                    <a:pt x="13771" y="8284"/>
                    <a:pt x="14023" y="8158"/>
                  </a:cubicBezTo>
                  <a:cubicBezTo>
                    <a:pt x="15075" y="7696"/>
                    <a:pt x="16042" y="7086"/>
                    <a:pt x="16946" y="6371"/>
                  </a:cubicBezTo>
                  <a:lnTo>
                    <a:pt x="16946" y="1"/>
                  </a:lnTo>
                  <a:close/>
                </a:path>
              </a:pathLst>
            </a:custGeom>
            <a:solidFill>
              <a:srgbClr val="3B53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2953;p62"/>
            <p:cNvSpPr/>
            <p:nvPr/>
          </p:nvSpPr>
          <p:spPr>
            <a:xfrm>
              <a:off x="3549532" y="2556544"/>
              <a:ext cx="62016" cy="129392"/>
            </a:xfrm>
            <a:custGeom>
              <a:avLst/>
              <a:gdLst/>
              <a:ahLst/>
              <a:cxnLst/>
              <a:rect l="l" t="t" r="r" b="b"/>
              <a:pathLst>
                <a:path w="4142" h="8642" extrusionOk="0">
                  <a:moveTo>
                    <a:pt x="0" y="1"/>
                  </a:moveTo>
                  <a:lnTo>
                    <a:pt x="0" y="6371"/>
                  </a:lnTo>
                  <a:cubicBezTo>
                    <a:pt x="1241" y="7359"/>
                    <a:pt x="2649" y="8137"/>
                    <a:pt x="4142" y="8642"/>
                  </a:cubicBezTo>
                  <a:lnTo>
                    <a:pt x="4142" y="1"/>
                  </a:lnTo>
                  <a:close/>
                </a:path>
              </a:pathLst>
            </a:custGeom>
            <a:solidFill>
              <a:srgbClr val="203B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2954;p62"/>
            <p:cNvSpPr/>
            <p:nvPr/>
          </p:nvSpPr>
          <p:spPr>
            <a:xfrm>
              <a:off x="3746734" y="2570079"/>
              <a:ext cx="12921" cy="113342"/>
            </a:xfrm>
            <a:custGeom>
              <a:avLst/>
              <a:gdLst/>
              <a:ahLst/>
              <a:cxnLst/>
              <a:rect l="l" t="t" r="r" b="b"/>
              <a:pathLst>
                <a:path w="863" h="7570" extrusionOk="0">
                  <a:moveTo>
                    <a:pt x="432" y="1"/>
                  </a:moveTo>
                  <a:cubicBezTo>
                    <a:pt x="216" y="1"/>
                    <a:pt x="1" y="148"/>
                    <a:pt x="32" y="442"/>
                  </a:cubicBezTo>
                  <a:lnTo>
                    <a:pt x="32" y="7570"/>
                  </a:lnTo>
                  <a:cubicBezTo>
                    <a:pt x="306" y="7485"/>
                    <a:pt x="579" y="7380"/>
                    <a:pt x="831" y="7254"/>
                  </a:cubicBezTo>
                  <a:lnTo>
                    <a:pt x="831" y="442"/>
                  </a:lnTo>
                  <a:cubicBezTo>
                    <a:pt x="863" y="148"/>
                    <a:pt x="647" y="1"/>
                    <a:pt x="432" y="1"/>
                  </a:cubicBezTo>
                  <a:close/>
                </a:path>
              </a:pathLst>
            </a:custGeom>
            <a:solidFill>
              <a:srgbClr val="203B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2955;p62"/>
            <p:cNvSpPr/>
            <p:nvPr/>
          </p:nvSpPr>
          <p:spPr>
            <a:xfrm>
              <a:off x="3549532" y="2556544"/>
              <a:ext cx="253410" cy="56057"/>
            </a:xfrm>
            <a:custGeom>
              <a:avLst/>
              <a:gdLst/>
              <a:ahLst/>
              <a:cxnLst/>
              <a:rect l="l" t="t" r="r" b="b"/>
              <a:pathLst>
                <a:path w="16925" h="3744" extrusionOk="0">
                  <a:moveTo>
                    <a:pt x="0" y="1"/>
                  </a:moveTo>
                  <a:lnTo>
                    <a:pt x="0" y="526"/>
                  </a:lnTo>
                  <a:lnTo>
                    <a:pt x="8452" y="3743"/>
                  </a:lnTo>
                  <a:lnTo>
                    <a:pt x="16925" y="526"/>
                  </a:lnTo>
                  <a:lnTo>
                    <a:pt x="16925" y="1"/>
                  </a:lnTo>
                  <a:close/>
                </a:path>
              </a:pathLst>
            </a:custGeom>
            <a:solidFill>
              <a:srgbClr val="203B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2956;p62"/>
            <p:cNvSpPr/>
            <p:nvPr/>
          </p:nvSpPr>
          <p:spPr>
            <a:xfrm>
              <a:off x="3486572" y="2433470"/>
              <a:ext cx="379328" cy="171255"/>
            </a:xfrm>
            <a:custGeom>
              <a:avLst/>
              <a:gdLst/>
              <a:ahLst/>
              <a:cxnLst/>
              <a:rect l="l" t="t" r="r" b="b"/>
              <a:pathLst>
                <a:path w="25335" h="11438" extrusionOk="0">
                  <a:moveTo>
                    <a:pt x="12657" y="0"/>
                  </a:moveTo>
                  <a:lnTo>
                    <a:pt x="0" y="4836"/>
                  </a:lnTo>
                  <a:lnTo>
                    <a:pt x="0" y="6623"/>
                  </a:lnTo>
                  <a:lnTo>
                    <a:pt x="12657" y="11437"/>
                  </a:lnTo>
                  <a:lnTo>
                    <a:pt x="25335" y="6623"/>
                  </a:lnTo>
                  <a:lnTo>
                    <a:pt x="25335" y="4836"/>
                  </a:lnTo>
                  <a:lnTo>
                    <a:pt x="12657" y="0"/>
                  </a:lnTo>
                  <a:close/>
                </a:path>
              </a:pathLst>
            </a:custGeom>
            <a:solidFill>
              <a:srgbClr val="3B53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2957;p62"/>
            <p:cNvSpPr/>
            <p:nvPr/>
          </p:nvSpPr>
          <p:spPr>
            <a:xfrm>
              <a:off x="3486572" y="2505862"/>
              <a:ext cx="189507" cy="98863"/>
            </a:xfrm>
            <a:custGeom>
              <a:avLst/>
              <a:gdLst/>
              <a:ahLst/>
              <a:cxnLst/>
              <a:rect l="l" t="t" r="r" b="b"/>
              <a:pathLst>
                <a:path w="12657" h="6603" extrusionOk="0">
                  <a:moveTo>
                    <a:pt x="0" y="1"/>
                  </a:moveTo>
                  <a:lnTo>
                    <a:pt x="0" y="1788"/>
                  </a:lnTo>
                  <a:lnTo>
                    <a:pt x="12657" y="6602"/>
                  </a:lnTo>
                  <a:lnTo>
                    <a:pt x="12657" y="4836"/>
                  </a:lnTo>
                  <a:lnTo>
                    <a:pt x="0" y="1"/>
                  </a:lnTo>
                  <a:close/>
                </a:path>
              </a:pathLst>
            </a:custGeom>
            <a:solidFill>
              <a:srgbClr val="203B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2958;p62"/>
            <p:cNvSpPr/>
            <p:nvPr/>
          </p:nvSpPr>
          <p:spPr>
            <a:xfrm>
              <a:off x="3667994" y="2491294"/>
              <a:ext cx="111650" cy="223914"/>
            </a:xfrm>
            <a:custGeom>
              <a:avLst/>
              <a:gdLst/>
              <a:ahLst/>
              <a:cxnLst/>
              <a:rect l="l" t="t" r="r" b="b"/>
              <a:pathLst>
                <a:path w="7457" h="14955" extrusionOk="0">
                  <a:moveTo>
                    <a:pt x="560" y="0"/>
                  </a:moveTo>
                  <a:cubicBezTo>
                    <a:pt x="189" y="0"/>
                    <a:pt x="1" y="537"/>
                    <a:pt x="393" y="742"/>
                  </a:cubicBezTo>
                  <a:lnTo>
                    <a:pt x="6679" y="3581"/>
                  </a:lnTo>
                  <a:lnTo>
                    <a:pt x="6679" y="14577"/>
                  </a:lnTo>
                  <a:cubicBezTo>
                    <a:pt x="6679" y="14787"/>
                    <a:pt x="6847" y="14955"/>
                    <a:pt x="7057" y="14955"/>
                  </a:cubicBezTo>
                  <a:cubicBezTo>
                    <a:pt x="7268" y="14955"/>
                    <a:pt x="7457" y="14787"/>
                    <a:pt x="7457" y="14577"/>
                  </a:cubicBezTo>
                  <a:lnTo>
                    <a:pt x="7457" y="3328"/>
                  </a:lnTo>
                  <a:cubicBezTo>
                    <a:pt x="7436" y="3181"/>
                    <a:pt x="7352" y="3034"/>
                    <a:pt x="7226" y="2971"/>
                  </a:cubicBezTo>
                  <a:lnTo>
                    <a:pt x="708" y="28"/>
                  </a:lnTo>
                  <a:cubicBezTo>
                    <a:pt x="656" y="9"/>
                    <a:pt x="607" y="0"/>
                    <a:pt x="560" y="0"/>
                  </a:cubicBezTo>
                  <a:close/>
                </a:path>
              </a:pathLst>
            </a:custGeom>
            <a:solidFill>
              <a:srgbClr val="738A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9" name="Picture Placeholder 28"/>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t="1703" b="1703"/>
          <a:stretch>
            <a:fillRect/>
          </a:stretch>
        </p:blipFill>
        <p:spPr/>
      </p:pic>
      <p:pic>
        <p:nvPicPr>
          <p:cNvPr id="7" name="Picture Placeholder 6"/>
          <p:cNvPicPr>
            <a:picLocks noGrp="1" noChangeAspect="1"/>
          </p:cNvPicPr>
          <p:nvPr>
            <p:ph type="pic" sz="quarter" idx="13"/>
          </p:nvPr>
        </p:nvPicPr>
        <p:blipFill>
          <a:blip r:embed="rId4" cstate="hqprint">
            <a:extLst>
              <a:ext uri="{28A0092B-C50C-407E-A947-70E740481C1C}">
                <a14:useLocalDpi xmlns:a14="http://schemas.microsoft.com/office/drawing/2010/main" val="0"/>
              </a:ext>
            </a:extLst>
          </a:blip>
          <a:srcRect t="1147" b="1147"/>
          <a:stretch>
            <a:fillRect/>
          </a:stretch>
        </p:blipFill>
        <p:spPr/>
      </p:pic>
      <p:pic>
        <p:nvPicPr>
          <p:cNvPr id="10" name="Picture Placeholder 9"/>
          <p:cNvPicPr>
            <a:picLocks noGrp="1" noChangeAspect="1"/>
          </p:cNvPicPr>
          <p:nvPr>
            <p:ph type="pic" sz="quarter" idx="14"/>
          </p:nvPr>
        </p:nvPicPr>
        <p:blipFill>
          <a:blip r:embed="rId5" cstate="print">
            <a:extLst>
              <a:ext uri="{28A0092B-C50C-407E-A947-70E740481C1C}">
                <a14:useLocalDpi xmlns:a14="http://schemas.microsoft.com/office/drawing/2010/main" val="0"/>
              </a:ext>
            </a:extLst>
          </a:blip>
          <a:srcRect l="4314" r="4314"/>
          <a:stretch>
            <a:fillRect/>
          </a:stretch>
        </p:blipFill>
        <p:spPr/>
      </p:pic>
      <p:pic>
        <p:nvPicPr>
          <p:cNvPr id="5" name="Picture Placeholder 4"/>
          <p:cNvPicPr>
            <a:picLocks noGrp="1" noChangeAspect="1"/>
          </p:cNvPicPr>
          <p:nvPr>
            <p:ph type="pic" sz="quarter" idx="11"/>
          </p:nvPr>
        </p:nvPicPr>
        <p:blipFill>
          <a:blip r:embed="rId6" cstate="print">
            <a:extLst>
              <a:ext uri="{28A0092B-C50C-407E-A947-70E740481C1C}">
                <a14:useLocalDpi xmlns:a14="http://schemas.microsoft.com/office/drawing/2010/main" val="0"/>
              </a:ext>
            </a:extLst>
          </a:blip>
          <a:srcRect t="9460" b="9460"/>
          <a:stretch>
            <a:fillRect/>
          </a:stretch>
        </p:blipFill>
        <p:spPr/>
      </p:pic>
    </p:spTree>
    <p:extLst>
      <p:ext uri="{BB962C8B-B14F-4D97-AF65-F5344CB8AC3E}">
        <p14:creationId xmlns:p14="http://schemas.microsoft.com/office/powerpoint/2010/main" val="19040044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0" y="339509"/>
            <a:ext cx="12060621" cy="724247"/>
          </a:xfrm>
        </p:spPr>
        <p:txBody>
          <a:bodyPr/>
          <a:lstStyle/>
          <a:p>
            <a:r>
              <a:rPr lang="en-US" sz="3600" b="1" dirty="0">
                <a:solidFill>
                  <a:schemeClr val="tx1"/>
                </a:solidFill>
                <a:latin typeface="Verdana" panose="020B0604030504040204" pitchFamily="34" charset="0"/>
                <a:ea typeface="Verdana" panose="020B0604030504040204" pitchFamily="34" charset="0"/>
              </a:rPr>
              <a:t>Blockchain characteristics and properties</a:t>
            </a:r>
          </a:p>
        </p:txBody>
      </p:sp>
      <p:grpSp>
        <p:nvGrpSpPr>
          <p:cNvPr id="99" name="Group 98">
            <a:extLst>
              <a:ext uri="{FF2B5EF4-FFF2-40B4-BE49-F238E27FC236}">
                <a16:creationId xmlns:a16="http://schemas.microsoft.com/office/drawing/2014/main" id="{FA90F668-D6B6-4F9E-A4B0-740416B43B77}"/>
              </a:ext>
            </a:extLst>
          </p:cNvPr>
          <p:cNvGrpSpPr/>
          <p:nvPr/>
        </p:nvGrpSpPr>
        <p:grpSpPr>
          <a:xfrm>
            <a:off x="4415674" y="2369088"/>
            <a:ext cx="3338535" cy="3338536"/>
            <a:chOff x="3337726" y="1072465"/>
            <a:chExt cx="5515324" cy="5515324"/>
          </a:xfrm>
          <a:solidFill>
            <a:schemeClr val="accent1"/>
          </a:solidFill>
        </p:grpSpPr>
        <p:grpSp>
          <p:nvGrpSpPr>
            <p:cNvPr id="73" name="Group 72">
              <a:extLst>
                <a:ext uri="{FF2B5EF4-FFF2-40B4-BE49-F238E27FC236}">
                  <a16:creationId xmlns:a16="http://schemas.microsoft.com/office/drawing/2014/main" id="{6A2D93C7-C82F-429B-B615-4204F91F2A0D}"/>
                </a:ext>
              </a:extLst>
            </p:cNvPr>
            <p:cNvGrpSpPr/>
            <p:nvPr/>
          </p:nvGrpSpPr>
          <p:grpSpPr>
            <a:xfrm>
              <a:off x="5967772" y="1072465"/>
              <a:ext cx="255231" cy="5515324"/>
              <a:chOff x="5964969" y="1072465"/>
              <a:chExt cx="255231" cy="5515324"/>
            </a:xfrm>
            <a:grpFill/>
          </p:grpSpPr>
          <p:sp>
            <p:nvSpPr>
              <p:cNvPr id="11" name="Freeform: Shape 10">
                <a:extLst>
                  <a:ext uri="{FF2B5EF4-FFF2-40B4-BE49-F238E27FC236}">
                    <a16:creationId xmlns:a16="http://schemas.microsoft.com/office/drawing/2014/main" id="{21C9C7EF-033C-4328-942C-AF1E00EE863D}"/>
                  </a:ext>
                </a:extLst>
              </p:cNvPr>
              <p:cNvSpPr/>
              <p:nvPr/>
            </p:nvSpPr>
            <p:spPr>
              <a:xfrm>
                <a:off x="6062740" y="1191371"/>
                <a:ext cx="59688" cy="5309337"/>
              </a:xfrm>
              <a:custGeom>
                <a:avLst/>
                <a:gdLst>
                  <a:gd name="connsiteX0" fmla="*/ 0 w 74220"/>
                  <a:gd name="connsiteY0" fmla="*/ 0 h 6601938"/>
                  <a:gd name="connsiteX1" fmla="*/ 74221 w 74220"/>
                  <a:gd name="connsiteY1" fmla="*/ 0 h 6601938"/>
                  <a:gd name="connsiteX2" fmla="*/ 74221 w 74220"/>
                  <a:gd name="connsiteY2" fmla="*/ 6601939 h 6601938"/>
                  <a:gd name="connsiteX3" fmla="*/ 0 w 74220"/>
                  <a:gd name="connsiteY3" fmla="*/ 6601939 h 6601938"/>
                </a:gdLst>
                <a:ahLst/>
                <a:cxnLst>
                  <a:cxn ang="0">
                    <a:pos x="connsiteX0" y="connsiteY0"/>
                  </a:cxn>
                  <a:cxn ang="0">
                    <a:pos x="connsiteX1" y="connsiteY1"/>
                  </a:cxn>
                  <a:cxn ang="0">
                    <a:pos x="connsiteX2" y="connsiteY2"/>
                  </a:cxn>
                  <a:cxn ang="0">
                    <a:pos x="connsiteX3" y="connsiteY3"/>
                  </a:cxn>
                </a:cxnLst>
                <a:rect l="l" t="t" r="r" b="b"/>
                <a:pathLst>
                  <a:path w="74220" h="6601938">
                    <a:moveTo>
                      <a:pt x="0" y="0"/>
                    </a:moveTo>
                    <a:lnTo>
                      <a:pt x="74221" y="0"/>
                    </a:lnTo>
                    <a:lnTo>
                      <a:pt x="74221" y="6601939"/>
                    </a:lnTo>
                    <a:lnTo>
                      <a:pt x="0" y="6601939"/>
                    </a:lnTo>
                    <a:close/>
                  </a:path>
                </a:pathLst>
              </a:custGeom>
              <a:grpFill/>
              <a:ln w="7412"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E697FAD1-C34D-4049-BB09-997BD345E7F1}"/>
                  </a:ext>
                </a:extLst>
              </p:cNvPr>
              <p:cNvSpPr/>
              <p:nvPr/>
            </p:nvSpPr>
            <p:spPr>
              <a:xfrm>
                <a:off x="5964969" y="1072465"/>
                <a:ext cx="255231" cy="255230"/>
              </a:xfrm>
              <a:custGeom>
                <a:avLst/>
                <a:gdLst>
                  <a:gd name="connsiteX0" fmla="*/ 317368 w 317368"/>
                  <a:gd name="connsiteY0" fmla="*/ 158684 h 317368"/>
                  <a:gd name="connsiteX1" fmla="*/ 158684 w 317368"/>
                  <a:gd name="connsiteY1" fmla="*/ 317368 h 317368"/>
                  <a:gd name="connsiteX2" fmla="*/ 0 w 317368"/>
                  <a:gd name="connsiteY2" fmla="*/ 158684 h 317368"/>
                  <a:gd name="connsiteX3" fmla="*/ 158684 w 317368"/>
                  <a:gd name="connsiteY3" fmla="*/ 0 h 317368"/>
                  <a:gd name="connsiteX4" fmla="*/ 317368 w 317368"/>
                  <a:gd name="connsiteY4" fmla="*/ 158684 h 31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368" h="317368">
                    <a:moveTo>
                      <a:pt x="317368" y="158684"/>
                    </a:moveTo>
                    <a:cubicBezTo>
                      <a:pt x="317368" y="246323"/>
                      <a:pt x="246323" y="317368"/>
                      <a:pt x="158684" y="317368"/>
                    </a:cubicBezTo>
                    <a:cubicBezTo>
                      <a:pt x="71045" y="317368"/>
                      <a:pt x="0" y="246323"/>
                      <a:pt x="0" y="158684"/>
                    </a:cubicBezTo>
                    <a:cubicBezTo>
                      <a:pt x="0" y="71045"/>
                      <a:pt x="71045" y="0"/>
                      <a:pt x="158684" y="0"/>
                    </a:cubicBezTo>
                    <a:cubicBezTo>
                      <a:pt x="246323" y="0"/>
                      <a:pt x="317368" y="71045"/>
                      <a:pt x="317368" y="158684"/>
                    </a:cubicBezTo>
                    <a:close/>
                  </a:path>
                </a:pathLst>
              </a:custGeom>
              <a:grpFill/>
              <a:ln w="7412"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6EB8BAA5-63E6-426A-B6A0-1F4FB3756BBA}"/>
                  </a:ext>
                </a:extLst>
              </p:cNvPr>
              <p:cNvSpPr/>
              <p:nvPr/>
            </p:nvSpPr>
            <p:spPr>
              <a:xfrm>
                <a:off x="5964969" y="6332559"/>
                <a:ext cx="255231" cy="255230"/>
              </a:xfrm>
              <a:custGeom>
                <a:avLst/>
                <a:gdLst>
                  <a:gd name="connsiteX0" fmla="*/ 317368 w 317368"/>
                  <a:gd name="connsiteY0" fmla="*/ 158684 h 317368"/>
                  <a:gd name="connsiteX1" fmla="*/ 158684 w 317368"/>
                  <a:gd name="connsiteY1" fmla="*/ 317368 h 317368"/>
                  <a:gd name="connsiteX2" fmla="*/ 0 w 317368"/>
                  <a:gd name="connsiteY2" fmla="*/ 158684 h 317368"/>
                  <a:gd name="connsiteX3" fmla="*/ 158684 w 317368"/>
                  <a:gd name="connsiteY3" fmla="*/ 0 h 317368"/>
                  <a:gd name="connsiteX4" fmla="*/ 317368 w 317368"/>
                  <a:gd name="connsiteY4" fmla="*/ 158684 h 31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368" h="317368">
                    <a:moveTo>
                      <a:pt x="317368" y="158684"/>
                    </a:moveTo>
                    <a:cubicBezTo>
                      <a:pt x="317368" y="246323"/>
                      <a:pt x="246323" y="317368"/>
                      <a:pt x="158684" y="317368"/>
                    </a:cubicBezTo>
                    <a:cubicBezTo>
                      <a:pt x="71045" y="317368"/>
                      <a:pt x="0" y="246323"/>
                      <a:pt x="0" y="158684"/>
                    </a:cubicBezTo>
                    <a:cubicBezTo>
                      <a:pt x="0" y="71045"/>
                      <a:pt x="71045" y="0"/>
                      <a:pt x="158684" y="0"/>
                    </a:cubicBezTo>
                    <a:cubicBezTo>
                      <a:pt x="246323" y="0"/>
                      <a:pt x="317368" y="71045"/>
                      <a:pt x="317368" y="158684"/>
                    </a:cubicBezTo>
                    <a:close/>
                  </a:path>
                </a:pathLst>
              </a:custGeom>
              <a:grpFill/>
              <a:ln w="7412"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D9DE53B0-F7C6-4BFE-B8C8-A7783525E3C6}"/>
                  </a:ext>
                </a:extLst>
              </p:cNvPr>
              <p:cNvSpPr/>
              <p:nvPr/>
            </p:nvSpPr>
            <p:spPr>
              <a:xfrm>
                <a:off x="5964969" y="2825829"/>
                <a:ext cx="255231" cy="255231"/>
              </a:xfrm>
              <a:custGeom>
                <a:avLst/>
                <a:gdLst>
                  <a:gd name="connsiteX0" fmla="*/ 317368 w 317368"/>
                  <a:gd name="connsiteY0" fmla="*/ 158684 h 317368"/>
                  <a:gd name="connsiteX1" fmla="*/ 158684 w 317368"/>
                  <a:gd name="connsiteY1" fmla="*/ 317368 h 317368"/>
                  <a:gd name="connsiteX2" fmla="*/ 0 w 317368"/>
                  <a:gd name="connsiteY2" fmla="*/ 158684 h 317368"/>
                  <a:gd name="connsiteX3" fmla="*/ 158684 w 317368"/>
                  <a:gd name="connsiteY3" fmla="*/ 0 h 317368"/>
                  <a:gd name="connsiteX4" fmla="*/ 317368 w 317368"/>
                  <a:gd name="connsiteY4" fmla="*/ 158684 h 31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368" h="317368">
                    <a:moveTo>
                      <a:pt x="317368" y="158684"/>
                    </a:moveTo>
                    <a:cubicBezTo>
                      <a:pt x="317368" y="246323"/>
                      <a:pt x="246323" y="317368"/>
                      <a:pt x="158684" y="317368"/>
                    </a:cubicBezTo>
                    <a:cubicBezTo>
                      <a:pt x="71045" y="317368"/>
                      <a:pt x="0" y="246323"/>
                      <a:pt x="0" y="158684"/>
                    </a:cubicBezTo>
                    <a:cubicBezTo>
                      <a:pt x="0" y="71045"/>
                      <a:pt x="71045" y="0"/>
                      <a:pt x="158684" y="0"/>
                    </a:cubicBezTo>
                    <a:cubicBezTo>
                      <a:pt x="246323" y="0"/>
                      <a:pt x="317368" y="71045"/>
                      <a:pt x="317368" y="158684"/>
                    </a:cubicBezTo>
                    <a:close/>
                  </a:path>
                </a:pathLst>
              </a:custGeom>
              <a:grpFill/>
              <a:ln w="7412"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D332AD04-F9F2-4E62-9CA9-F1827B4B4BE7}"/>
                  </a:ext>
                </a:extLst>
              </p:cNvPr>
              <p:cNvSpPr/>
              <p:nvPr/>
            </p:nvSpPr>
            <p:spPr>
              <a:xfrm>
                <a:off x="5964969" y="4579194"/>
                <a:ext cx="255231" cy="255231"/>
              </a:xfrm>
              <a:custGeom>
                <a:avLst/>
                <a:gdLst>
                  <a:gd name="connsiteX0" fmla="*/ 317368 w 317368"/>
                  <a:gd name="connsiteY0" fmla="*/ 158684 h 317368"/>
                  <a:gd name="connsiteX1" fmla="*/ 158684 w 317368"/>
                  <a:gd name="connsiteY1" fmla="*/ 317368 h 317368"/>
                  <a:gd name="connsiteX2" fmla="*/ 0 w 317368"/>
                  <a:gd name="connsiteY2" fmla="*/ 158684 h 317368"/>
                  <a:gd name="connsiteX3" fmla="*/ 158684 w 317368"/>
                  <a:gd name="connsiteY3" fmla="*/ 0 h 317368"/>
                  <a:gd name="connsiteX4" fmla="*/ 317368 w 317368"/>
                  <a:gd name="connsiteY4" fmla="*/ 158684 h 31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368" h="317368">
                    <a:moveTo>
                      <a:pt x="317368" y="158684"/>
                    </a:moveTo>
                    <a:cubicBezTo>
                      <a:pt x="317368" y="246323"/>
                      <a:pt x="246323" y="317368"/>
                      <a:pt x="158684" y="317368"/>
                    </a:cubicBezTo>
                    <a:cubicBezTo>
                      <a:pt x="71045" y="317368"/>
                      <a:pt x="0" y="246323"/>
                      <a:pt x="0" y="158684"/>
                    </a:cubicBezTo>
                    <a:cubicBezTo>
                      <a:pt x="0" y="71045"/>
                      <a:pt x="71045" y="0"/>
                      <a:pt x="158684" y="0"/>
                    </a:cubicBezTo>
                    <a:cubicBezTo>
                      <a:pt x="246323" y="0"/>
                      <a:pt x="317368" y="71045"/>
                      <a:pt x="317368" y="158684"/>
                    </a:cubicBezTo>
                    <a:close/>
                  </a:path>
                </a:pathLst>
              </a:custGeom>
              <a:grpFill/>
              <a:ln w="7412" cap="flat">
                <a:noFill/>
                <a:prstDash val="solid"/>
                <a:miter/>
              </a:ln>
            </p:spPr>
            <p:txBody>
              <a:bodyPr rtlCol="0" anchor="ctr"/>
              <a:lstStyle/>
              <a:p>
                <a:endParaRPr lang="en-US"/>
              </a:p>
            </p:txBody>
          </p:sp>
        </p:grpSp>
        <p:grpSp>
          <p:nvGrpSpPr>
            <p:cNvPr id="74" name="Group 73">
              <a:extLst>
                <a:ext uri="{FF2B5EF4-FFF2-40B4-BE49-F238E27FC236}">
                  <a16:creationId xmlns:a16="http://schemas.microsoft.com/office/drawing/2014/main" id="{E083F7D3-9832-4D8F-9F46-A90A561E0FA9}"/>
                </a:ext>
              </a:extLst>
            </p:cNvPr>
            <p:cNvGrpSpPr/>
            <p:nvPr/>
          </p:nvGrpSpPr>
          <p:grpSpPr>
            <a:xfrm rot="3600000">
              <a:off x="5967772" y="1072465"/>
              <a:ext cx="255231" cy="5515324"/>
              <a:chOff x="5964969" y="1072465"/>
              <a:chExt cx="255231" cy="5515324"/>
            </a:xfrm>
            <a:grpFill/>
          </p:grpSpPr>
          <p:sp>
            <p:nvSpPr>
              <p:cNvPr id="75" name="Freeform: Shape 74">
                <a:extLst>
                  <a:ext uri="{FF2B5EF4-FFF2-40B4-BE49-F238E27FC236}">
                    <a16:creationId xmlns:a16="http://schemas.microsoft.com/office/drawing/2014/main" id="{2E1E282F-203E-43E8-99AB-48E14AC968FA}"/>
                  </a:ext>
                </a:extLst>
              </p:cNvPr>
              <p:cNvSpPr/>
              <p:nvPr/>
            </p:nvSpPr>
            <p:spPr>
              <a:xfrm>
                <a:off x="6062740" y="1191371"/>
                <a:ext cx="59688" cy="5309337"/>
              </a:xfrm>
              <a:custGeom>
                <a:avLst/>
                <a:gdLst>
                  <a:gd name="connsiteX0" fmla="*/ 0 w 74220"/>
                  <a:gd name="connsiteY0" fmla="*/ 0 h 6601938"/>
                  <a:gd name="connsiteX1" fmla="*/ 74221 w 74220"/>
                  <a:gd name="connsiteY1" fmla="*/ 0 h 6601938"/>
                  <a:gd name="connsiteX2" fmla="*/ 74221 w 74220"/>
                  <a:gd name="connsiteY2" fmla="*/ 6601939 h 6601938"/>
                  <a:gd name="connsiteX3" fmla="*/ 0 w 74220"/>
                  <a:gd name="connsiteY3" fmla="*/ 6601939 h 6601938"/>
                </a:gdLst>
                <a:ahLst/>
                <a:cxnLst>
                  <a:cxn ang="0">
                    <a:pos x="connsiteX0" y="connsiteY0"/>
                  </a:cxn>
                  <a:cxn ang="0">
                    <a:pos x="connsiteX1" y="connsiteY1"/>
                  </a:cxn>
                  <a:cxn ang="0">
                    <a:pos x="connsiteX2" y="connsiteY2"/>
                  </a:cxn>
                  <a:cxn ang="0">
                    <a:pos x="connsiteX3" y="connsiteY3"/>
                  </a:cxn>
                </a:cxnLst>
                <a:rect l="l" t="t" r="r" b="b"/>
                <a:pathLst>
                  <a:path w="74220" h="6601938">
                    <a:moveTo>
                      <a:pt x="0" y="0"/>
                    </a:moveTo>
                    <a:lnTo>
                      <a:pt x="74221" y="0"/>
                    </a:lnTo>
                    <a:lnTo>
                      <a:pt x="74221" y="6601939"/>
                    </a:lnTo>
                    <a:lnTo>
                      <a:pt x="0" y="6601939"/>
                    </a:lnTo>
                    <a:close/>
                  </a:path>
                </a:pathLst>
              </a:custGeom>
              <a:grpFill/>
              <a:ln w="7412"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A6D7DD2E-89AC-4907-9490-FC5F291B28D1}"/>
                  </a:ext>
                </a:extLst>
              </p:cNvPr>
              <p:cNvSpPr/>
              <p:nvPr/>
            </p:nvSpPr>
            <p:spPr>
              <a:xfrm>
                <a:off x="5964969" y="1072465"/>
                <a:ext cx="255231" cy="255230"/>
              </a:xfrm>
              <a:custGeom>
                <a:avLst/>
                <a:gdLst>
                  <a:gd name="connsiteX0" fmla="*/ 317368 w 317368"/>
                  <a:gd name="connsiteY0" fmla="*/ 158684 h 317368"/>
                  <a:gd name="connsiteX1" fmla="*/ 158684 w 317368"/>
                  <a:gd name="connsiteY1" fmla="*/ 317368 h 317368"/>
                  <a:gd name="connsiteX2" fmla="*/ 0 w 317368"/>
                  <a:gd name="connsiteY2" fmla="*/ 158684 h 317368"/>
                  <a:gd name="connsiteX3" fmla="*/ 158684 w 317368"/>
                  <a:gd name="connsiteY3" fmla="*/ 0 h 317368"/>
                  <a:gd name="connsiteX4" fmla="*/ 317368 w 317368"/>
                  <a:gd name="connsiteY4" fmla="*/ 158684 h 31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368" h="317368">
                    <a:moveTo>
                      <a:pt x="317368" y="158684"/>
                    </a:moveTo>
                    <a:cubicBezTo>
                      <a:pt x="317368" y="246323"/>
                      <a:pt x="246323" y="317368"/>
                      <a:pt x="158684" y="317368"/>
                    </a:cubicBezTo>
                    <a:cubicBezTo>
                      <a:pt x="71045" y="317368"/>
                      <a:pt x="0" y="246323"/>
                      <a:pt x="0" y="158684"/>
                    </a:cubicBezTo>
                    <a:cubicBezTo>
                      <a:pt x="0" y="71045"/>
                      <a:pt x="71045" y="0"/>
                      <a:pt x="158684" y="0"/>
                    </a:cubicBezTo>
                    <a:cubicBezTo>
                      <a:pt x="246323" y="0"/>
                      <a:pt x="317368" y="71045"/>
                      <a:pt x="317368" y="158684"/>
                    </a:cubicBezTo>
                    <a:close/>
                  </a:path>
                </a:pathLst>
              </a:custGeom>
              <a:grpFill/>
              <a:ln w="7412"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CB28707F-7CD6-4556-9A50-1F90EC510445}"/>
                  </a:ext>
                </a:extLst>
              </p:cNvPr>
              <p:cNvSpPr/>
              <p:nvPr/>
            </p:nvSpPr>
            <p:spPr>
              <a:xfrm>
                <a:off x="5964969" y="6332559"/>
                <a:ext cx="255231" cy="255230"/>
              </a:xfrm>
              <a:custGeom>
                <a:avLst/>
                <a:gdLst>
                  <a:gd name="connsiteX0" fmla="*/ 317368 w 317368"/>
                  <a:gd name="connsiteY0" fmla="*/ 158684 h 317368"/>
                  <a:gd name="connsiteX1" fmla="*/ 158684 w 317368"/>
                  <a:gd name="connsiteY1" fmla="*/ 317368 h 317368"/>
                  <a:gd name="connsiteX2" fmla="*/ 0 w 317368"/>
                  <a:gd name="connsiteY2" fmla="*/ 158684 h 317368"/>
                  <a:gd name="connsiteX3" fmla="*/ 158684 w 317368"/>
                  <a:gd name="connsiteY3" fmla="*/ 0 h 317368"/>
                  <a:gd name="connsiteX4" fmla="*/ 317368 w 317368"/>
                  <a:gd name="connsiteY4" fmla="*/ 158684 h 31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368" h="317368">
                    <a:moveTo>
                      <a:pt x="317368" y="158684"/>
                    </a:moveTo>
                    <a:cubicBezTo>
                      <a:pt x="317368" y="246323"/>
                      <a:pt x="246323" y="317368"/>
                      <a:pt x="158684" y="317368"/>
                    </a:cubicBezTo>
                    <a:cubicBezTo>
                      <a:pt x="71045" y="317368"/>
                      <a:pt x="0" y="246323"/>
                      <a:pt x="0" y="158684"/>
                    </a:cubicBezTo>
                    <a:cubicBezTo>
                      <a:pt x="0" y="71045"/>
                      <a:pt x="71045" y="0"/>
                      <a:pt x="158684" y="0"/>
                    </a:cubicBezTo>
                    <a:cubicBezTo>
                      <a:pt x="246323" y="0"/>
                      <a:pt x="317368" y="71045"/>
                      <a:pt x="317368" y="158684"/>
                    </a:cubicBezTo>
                    <a:close/>
                  </a:path>
                </a:pathLst>
              </a:custGeom>
              <a:grpFill/>
              <a:ln w="7412"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0BDCE553-0D51-4843-B5A2-0C2F7738062B}"/>
                  </a:ext>
                </a:extLst>
              </p:cNvPr>
              <p:cNvSpPr/>
              <p:nvPr/>
            </p:nvSpPr>
            <p:spPr>
              <a:xfrm>
                <a:off x="5964969" y="2825829"/>
                <a:ext cx="255231" cy="255231"/>
              </a:xfrm>
              <a:custGeom>
                <a:avLst/>
                <a:gdLst>
                  <a:gd name="connsiteX0" fmla="*/ 317368 w 317368"/>
                  <a:gd name="connsiteY0" fmla="*/ 158684 h 317368"/>
                  <a:gd name="connsiteX1" fmla="*/ 158684 w 317368"/>
                  <a:gd name="connsiteY1" fmla="*/ 317368 h 317368"/>
                  <a:gd name="connsiteX2" fmla="*/ 0 w 317368"/>
                  <a:gd name="connsiteY2" fmla="*/ 158684 h 317368"/>
                  <a:gd name="connsiteX3" fmla="*/ 158684 w 317368"/>
                  <a:gd name="connsiteY3" fmla="*/ 0 h 317368"/>
                  <a:gd name="connsiteX4" fmla="*/ 317368 w 317368"/>
                  <a:gd name="connsiteY4" fmla="*/ 158684 h 31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368" h="317368">
                    <a:moveTo>
                      <a:pt x="317368" y="158684"/>
                    </a:moveTo>
                    <a:cubicBezTo>
                      <a:pt x="317368" y="246323"/>
                      <a:pt x="246323" y="317368"/>
                      <a:pt x="158684" y="317368"/>
                    </a:cubicBezTo>
                    <a:cubicBezTo>
                      <a:pt x="71045" y="317368"/>
                      <a:pt x="0" y="246323"/>
                      <a:pt x="0" y="158684"/>
                    </a:cubicBezTo>
                    <a:cubicBezTo>
                      <a:pt x="0" y="71045"/>
                      <a:pt x="71045" y="0"/>
                      <a:pt x="158684" y="0"/>
                    </a:cubicBezTo>
                    <a:cubicBezTo>
                      <a:pt x="246323" y="0"/>
                      <a:pt x="317368" y="71045"/>
                      <a:pt x="317368" y="158684"/>
                    </a:cubicBezTo>
                    <a:close/>
                  </a:path>
                </a:pathLst>
              </a:custGeom>
              <a:grpFill/>
              <a:ln w="7412"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AA56D348-F211-4724-9DB1-735CF3FC075D}"/>
                  </a:ext>
                </a:extLst>
              </p:cNvPr>
              <p:cNvSpPr/>
              <p:nvPr/>
            </p:nvSpPr>
            <p:spPr>
              <a:xfrm>
                <a:off x="5964969" y="4579194"/>
                <a:ext cx="255231" cy="255231"/>
              </a:xfrm>
              <a:custGeom>
                <a:avLst/>
                <a:gdLst>
                  <a:gd name="connsiteX0" fmla="*/ 317368 w 317368"/>
                  <a:gd name="connsiteY0" fmla="*/ 158684 h 317368"/>
                  <a:gd name="connsiteX1" fmla="*/ 158684 w 317368"/>
                  <a:gd name="connsiteY1" fmla="*/ 317368 h 317368"/>
                  <a:gd name="connsiteX2" fmla="*/ 0 w 317368"/>
                  <a:gd name="connsiteY2" fmla="*/ 158684 h 317368"/>
                  <a:gd name="connsiteX3" fmla="*/ 158684 w 317368"/>
                  <a:gd name="connsiteY3" fmla="*/ 0 h 317368"/>
                  <a:gd name="connsiteX4" fmla="*/ 317368 w 317368"/>
                  <a:gd name="connsiteY4" fmla="*/ 158684 h 31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368" h="317368">
                    <a:moveTo>
                      <a:pt x="317368" y="158684"/>
                    </a:moveTo>
                    <a:cubicBezTo>
                      <a:pt x="317368" y="246323"/>
                      <a:pt x="246323" y="317368"/>
                      <a:pt x="158684" y="317368"/>
                    </a:cubicBezTo>
                    <a:cubicBezTo>
                      <a:pt x="71045" y="317368"/>
                      <a:pt x="0" y="246323"/>
                      <a:pt x="0" y="158684"/>
                    </a:cubicBezTo>
                    <a:cubicBezTo>
                      <a:pt x="0" y="71045"/>
                      <a:pt x="71045" y="0"/>
                      <a:pt x="158684" y="0"/>
                    </a:cubicBezTo>
                    <a:cubicBezTo>
                      <a:pt x="246323" y="0"/>
                      <a:pt x="317368" y="71045"/>
                      <a:pt x="317368" y="158684"/>
                    </a:cubicBezTo>
                    <a:close/>
                  </a:path>
                </a:pathLst>
              </a:custGeom>
              <a:grpFill/>
              <a:ln w="7412" cap="flat">
                <a:noFill/>
                <a:prstDash val="solid"/>
                <a:miter/>
              </a:ln>
            </p:spPr>
            <p:txBody>
              <a:bodyPr rtlCol="0" anchor="ctr"/>
              <a:lstStyle/>
              <a:p>
                <a:endParaRPr lang="en-US"/>
              </a:p>
            </p:txBody>
          </p:sp>
        </p:grpSp>
        <p:grpSp>
          <p:nvGrpSpPr>
            <p:cNvPr id="86" name="Group 85">
              <a:extLst>
                <a:ext uri="{FF2B5EF4-FFF2-40B4-BE49-F238E27FC236}">
                  <a16:creationId xmlns:a16="http://schemas.microsoft.com/office/drawing/2014/main" id="{B7DA8821-5975-4570-BB5B-A78A61E2C907}"/>
                </a:ext>
              </a:extLst>
            </p:cNvPr>
            <p:cNvGrpSpPr/>
            <p:nvPr/>
          </p:nvGrpSpPr>
          <p:grpSpPr>
            <a:xfrm rot="18000000">
              <a:off x="5967772" y="1072465"/>
              <a:ext cx="255231" cy="5515324"/>
              <a:chOff x="5964969" y="1072465"/>
              <a:chExt cx="255231" cy="5515324"/>
            </a:xfrm>
            <a:grpFill/>
          </p:grpSpPr>
          <p:sp>
            <p:nvSpPr>
              <p:cNvPr id="87" name="Freeform: Shape 86">
                <a:extLst>
                  <a:ext uri="{FF2B5EF4-FFF2-40B4-BE49-F238E27FC236}">
                    <a16:creationId xmlns:a16="http://schemas.microsoft.com/office/drawing/2014/main" id="{BA09A7DA-F88F-405A-BBE9-ED5452BBE6B7}"/>
                  </a:ext>
                </a:extLst>
              </p:cNvPr>
              <p:cNvSpPr/>
              <p:nvPr/>
            </p:nvSpPr>
            <p:spPr>
              <a:xfrm>
                <a:off x="6062740" y="1191371"/>
                <a:ext cx="59688" cy="5309337"/>
              </a:xfrm>
              <a:custGeom>
                <a:avLst/>
                <a:gdLst>
                  <a:gd name="connsiteX0" fmla="*/ 0 w 74220"/>
                  <a:gd name="connsiteY0" fmla="*/ 0 h 6601938"/>
                  <a:gd name="connsiteX1" fmla="*/ 74221 w 74220"/>
                  <a:gd name="connsiteY1" fmla="*/ 0 h 6601938"/>
                  <a:gd name="connsiteX2" fmla="*/ 74221 w 74220"/>
                  <a:gd name="connsiteY2" fmla="*/ 6601939 h 6601938"/>
                  <a:gd name="connsiteX3" fmla="*/ 0 w 74220"/>
                  <a:gd name="connsiteY3" fmla="*/ 6601939 h 6601938"/>
                </a:gdLst>
                <a:ahLst/>
                <a:cxnLst>
                  <a:cxn ang="0">
                    <a:pos x="connsiteX0" y="connsiteY0"/>
                  </a:cxn>
                  <a:cxn ang="0">
                    <a:pos x="connsiteX1" y="connsiteY1"/>
                  </a:cxn>
                  <a:cxn ang="0">
                    <a:pos x="connsiteX2" y="connsiteY2"/>
                  </a:cxn>
                  <a:cxn ang="0">
                    <a:pos x="connsiteX3" y="connsiteY3"/>
                  </a:cxn>
                </a:cxnLst>
                <a:rect l="l" t="t" r="r" b="b"/>
                <a:pathLst>
                  <a:path w="74220" h="6601938">
                    <a:moveTo>
                      <a:pt x="0" y="0"/>
                    </a:moveTo>
                    <a:lnTo>
                      <a:pt x="74221" y="0"/>
                    </a:lnTo>
                    <a:lnTo>
                      <a:pt x="74221" y="6601939"/>
                    </a:lnTo>
                    <a:lnTo>
                      <a:pt x="0" y="6601939"/>
                    </a:lnTo>
                    <a:close/>
                  </a:path>
                </a:pathLst>
              </a:custGeom>
              <a:grpFill/>
              <a:ln w="7412"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79B867CD-AA48-4FD5-9BA7-C4B208C018D8}"/>
                  </a:ext>
                </a:extLst>
              </p:cNvPr>
              <p:cNvSpPr/>
              <p:nvPr/>
            </p:nvSpPr>
            <p:spPr>
              <a:xfrm>
                <a:off x="5964969" y="1072465"/>
                <a:ext cx="255231" cy="255230"/>
              </a:xfrm>
              <a:custGeom>
                <a:avLst/>
                <a:gdLst>
                  <a:gd name="connsiteX0" fmla="*/ 317368 w 317368"/>
                  <a:gd name="connsiteY0" fmla="*/ 158684 h 317368"/>
                  <a:gd name="connsiteX1" fmla="*/ 158684 w 317368"/>
                  <a:gd name="connsiteY1" fmla="*/ 317368 h 317368"/>
                  <a:gd name="connsiteX2" fmla="*/ 0 w 317368"/>
                  <a:gd name="connsiteY2" fmla="*/ 158684 h 317368"/>
                  <a:gd name="connsiteX3" fmla="*/ 158684 w 317368"/>
                  <a:gd name="connsiteY3" fmla="*/ 0 h 317368"/>
                  <a:gd name="connsiteX4" fmla="*/ 317368 w 317368"/>
                  <a:gd name="connsiteY4" fmla="*/ 158684 h 31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368" h="317368">
                    <a:moveTo>
                      <a:pt x="317368" y="158684"/>
                    </a:moveTo>
                    <a:cubicBezTo>
                      <a:pt x="317368" y="246323"/>
                      <a:pt x="246323" y="317368"/>
                      <a:pt x="158684" y="317368"/>
                    </a:cubicBezTo>
                    <a:cubicBezTo>
                      <a:pt x="71045" y="317368"/>
                      <a:pt x="0" y="246323"/>
                      <a:pt x="0" y="158684"/>
                    </a:cubicBezTo>
                    <a:cubicBezTo>
                      <a:pt x="0" y="71045"/>
                      <a:pt x="71045" y="0"/>
                      <a:pt x="158684" y="0"/>
                    </a:cubicBezTo>
                    <a:cubicBezTo>
                      <a:pt x="246323" y="0"/>
                      <a:pt x="317368" y="71045"/>
                      <a:pt x="317368" y="158684"/>
                    </a:cubicBezTo>
                    <a:close/>
                  </a:path>
                </a:pathLst>
              </a:custGeom>
              <a:grpFill/>
              <a:ln w="7412"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48C5366A-3E7F-4F0A-AA78-C8F10380561B}"/>
                  </a:ext>
                </a:extLst>
              </p:cNvPr>
              <p:cNvSpPr/>
              <p:nvPr/>
            </p:nvSpPr>
            <p:spPr>
              <a:xfrm>
                <a:off x="5964969" y="6332559"/>
                <a:ext cx="255231" cy="255230"/>
              </a:xfrm>
              <a:custGeom>
                <a:avLst/>
                <a:gdLst>
                  <a:gd name="connsiteX0" fmla="*/ 317368 w 317368"/>
                  <a:gd name="connsiteY0" fmla="*/ 158684 h 317368"/>
                  <a:gd name="connsiteX1" fmla="*/ 158684 w 317368"/>
                  <a:gd name="connsiteY1" fmla="*/ 317368 h 317368"/>
                  <a:gd name="connsiteX2" fmla="*/ 0 w 317368"/>
                  <a:gd name="connsiteY2" fmla="*/ 158684 h 317368"/>
                  <a:gd name="connsiteX3" fmla="*/ 158684 w 317368"/>
                  <a:gd name="connsiteY3" fmla="*/ 0 h 317368"/>
                  <a:gd name="connsiteX4" fmla="*/ 317368 w 317368"/>
                  <a:gd name="connsiteY4" fmla="*/ 158684 h 31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368" h="317368">
                    <a:moveTo>
                      <a:pt x="317368" y="158684"/>
                    </a:moveTo>
                    <a:cubicBezTo>
                      <a:pt x="317368" y="246323"/>
                      <a:pt x="246323" y="317368"/>
                      <a:pt x="158684" y="317368"/>
                    </a:cubicBezTo>
                    <a:cubicBezTo>
                      <a:pt x="71045" y="317368"/>
                      <a:pt x="0" y="246323"/>
                      <a:pt x="0" y="158684"/>
                    </a:cubicBezTo>
                    <a:cubicBezTo>
                      <a:pt x="0" y="71045"/>
                      <a:pt x="71045" y="0"/>
                      <a:pt x="158684" y="0"/>
                    </a:cubicBezTo>
                    <a:cubicBezTo>
                      <a:pt x="246323" y="0"/>
                      <a:pt x="317368" y="71045"/>
                      <a:pt x="317368" y="158684"/>
                    </a:cubicBezTo>
                    <a:close/>
                  </a:path>
                </a:pathLst>
              </a:custGeom>
              <a:grpFill/>
              <a:ln w="7412"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D22187B5-5F63-4BA1-8D4C-5416D08E9424}"/>
                  </a:ext>
                </a:extLst>
              </p:cNvPr>
              <p:cNvSpPr/>
              <p:nvPr/>
            </p:nvSpPr>
            <p:spPr>
              <a:xfrm>
                <a:off x="5964969" y="2825829"/>
                <a:ext cx="255231" cy="255231"/>
              </a:xfrm>
              <a:custGeom>
                <a:avLst/>
                <a:gdLst>
                  <a:gd name="connsiteX0" fmla="*/ 317368 w 317368"/>
                  <a:gd name="connsiteY0" fmla="*/ 158684 h 317368"/>
                  <a:gd name="connsiteX1" fmla="*/ 158684 w 317368"/>
                  <a:gd name="connsiteY1" fmla="*/ 317368 h 317368"/>
                  <a:gd name="connsiteX2" fmla="*/ 0 w 317368"/>
                  <a:gd name="connsiteY2" fmla="*/ 158684 h 317368"/>
                  <a:gd name="connsiteX3" fmla="*/ 158684 w 317368"/>
                  <a:gd name="connsiteY3" fmla="*/ 0 h 317368"/>
                  <a:gd name="connsiteX4" fmla="*/ 317368 w 317368"/>
                  <a:gd name="connsiteY4" fmla="*/ 158684 h 31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368" h="317368">
                    <a:moveTo>
                      <a:pt x="317368" y="158684"/>
                    </a:moveTo>
                    <a:cubicBezTo>
                      <a:pt x="317368" y="246323"/>
                      <a:pt x="246323" y="317368"/>
                      <a:pt x="158684" y="317368"/>
                    </a:cubicBezTo>
                    <a:cubicBezTo>
                      <a:pt x="71045" y="317368"/>
                      <a:pt x="0" y="246323"/>
                      <a:pt x="0" y="158684"/>
                    </a:cubicBezTo>
                    <a:cubicBezTo>
                      <a:pt x="0" y="71045"/>
                      <a:pt x="71045" y="0"/>
                      <a:pt x="158684" y="0"/>
                    </a:cubicBezTo>
                    <a:cubicBezTo>
                      <a:pt x="246323" y="0"/>
                      <a:pt x="317368" y="71045"/>
                      <a:pt x="317368" y="158684"/>
                    </a:cubicBezTo>
                    <a:close/>
                  </a:path>
                </a:pathLst>
              </a:custGeom>
              <a:grpFill/>
              <a:ln w="7412"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37D19E51-4383-476E-B0E8-4ACE66806B7A}"/>
                  </a:ext>
                </a:extLst>
              </p:cNvPr>
              <p:cNvSpPr/>
              <p:nvPr/>
            </p:nvSpPr>
            <p:spPr>
              <a:xfrm>
                <a:off x="5964969" y="4579194"/>
                <a:ext cx="255231" cy="255231"/>
              </a:xfrm>
              <a:custGeom>
                <a:avLst/>
                <a:gdLst>
                  <a:gd name="connsiteX0" fmla="*/ 317368 w 317368"/>
                  <a:gd name="connsiteY0" fmla="*/ 158684 h 317368"/>
                  <a:gd name="connsiteX1" fmla="*/ 158684 w 317368"/>
                  <a:gd name="connsiteY1" fmla="*/ 317368 h 317368"/>
                  <a:gd name="connsiteX2" fmla="*/ 0 w 317368"/>
                  <a:gd name="connsiteY2" fmla="*/ 158684 h 317368"/>
                  <a:gd name="connsiteX3" fmla="*/ 158684 w 317368"/>
                  <a:gd name="connsiteY3" fmla="*/ 0 h 317368"/>
                  <a:gd name="connsiteX4" fmla="*/ 317368 w 317368"/>
                  <a:gd name="connsiteY4" fmla="*/ 158684 h 31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368" h="317368">
                    <a:moveTo>
                      <a:pt x="317368" y="158684"/>
                    </a:moveTo>
                    <a:cubicBezTo>
                      <a:pt x="317368" y="246323"/>
                      <a:pt x="246323" y="317368"/>
                      <a:pt x="158684" y="317368"/>
                    </a:cubicBezTo>
                    <a:cubicBezTo>
                      <a:pt x="71045" y="317368"/>
                      <a:pt x="0" y="246323"/>
                      <a:pt x="0" y="158684"/>
                    </a:cubicBezTo>
                    <a:cubicBezTo>
                      <a:pt x="0" y="71045"/>
                      <a:pt x="71045" y="0"/>
                      <a:pt x="158684" y="0"/>
                    </a:cubicBezTo>
                    <a:cubicBezTo>
                      <a:pt x="246323" y="0"/>
                      <a:pt x="317368" y="71045"/>
                      <a:pt x="317368" y="158684"/>
                    </a:cubicBezTo>
                    <a:close/>
                  </a:path>
                </a:pathLst>
              </a:custGeom>
              <a:grpFill/>
              <a:ln w="7412" cap="flat">
                <a:noFill/>
                <a:prstDash val="solid"/>
                <a:miter/>
              </a:ln>
            </p:spPr>
            <p:txBody>
              <a:bodyPr rtlCol="0" anchor="ctr"/>
              <a:lstStyle/>
              <a:p>
                <a:endParaRPr lang="en-US"/>
              </a:p>
            </p:txBody>
          </p:sp>
        </p:grpSp>
      </p:grpSp>
      <p:grpSp>
        <p:nvGrpSpPr>
          <p:cNvPr id="111" name="Group 110">
            <a:extLst>
              <a:ext uri="{FF2B5EF4-FFF2-40B4-BE49-F238E27FC236}">
                <a16:creationId xmlns:a16="http://schemas.microsoft.com/office/drawing/2014/main" id="{EDDD5C8C-70CE-4383-B6A2-AAEEC03A74E7}"/>
              </a:ext>
            </a:extLst>
          </p:cNvPr>
          <p:cNvGrpSpPr/>
          <p:nvPr/>
        </p:nvGrpSpPr>
        <p:grpSpPr>
          <a:xfrm>
            <a:off x="4833263" y="2613915"/>
            <a:ext cx="2486834" cy="2852682"/>
            <a:chOff x="4833263" y="2613915"/>
            <a:chExt cx="2486834" cy="2852682"/>
          </a:xfrm>
        </p:grpSpPr>
        <p:sp>
          <p:nvSpPr>
            <p:cNvPr id="107" name="Freeform: Shape 106">
              <a:extLst>
                <a:ext uri="{FF2B5EF4-FFF2-40B4-BE49-F238E27FC236}">
                  <a16:creationId xmlns:a16="http://schemas.microsoft.com/office/drawing/2014/main" id="{679A32DE-6340-4E39-A4A7-0DAF785D22F9}"/>
                </a:ext>
              </a:extLst>
            </p:cNvPr>
            <p:cNvSpPr/>
            <p:nvPr/>
          </p:nvSpPr>
          <p:spPr>
            <a:xfrm>
              <a:off x="4838533" y="2999088"/>
              <a:ext cx="1125018" cy="1276146"/>
            </a:xfrm>
            <a:custGeom>
              <a:avLst/>
              <a:gdLst>
                <a:gd name="connsiteX0" fmla="*/ 891621 w 1858552"/>
                <a:gd name="connsiteY0" fmla="*/ 127333 h 2108217"/>
                <a:gd name="connsiteX1" fmla="*/ 136204 w 1858552"/>
                <a:gd name="connsiteY1" fmla="*/ 570529 h 2108217"/>
                <a:gd name="connsiteX2" fmla="*/ 137285 w 1858552"/>
                <a:gd name="connsiteY2" fmla="*/ 575881 h 2108217"/>
                <a:gd name="connsiteX3" fmla="*/ 95362 w 1858552"/>
                <a:gd name="connsiteY3" fmla="*/ 639129 h 2108217"/>
                <a:gd name="connsiteX4" fmla="*/ 80913 w 1858552"/>
                <a:gd name="connsiteY4" fmla="*/ 642046 h 2108217"/>
                <a:gd name="connsiteX5" fmla="*/ 87029 w 1858552"/>
                <a:gd name="connsiteY5" fmla="*/ 1513636 h 2108217"/>
                <a:gd name="connsiteX6" fmla="*/ 95361 w 1858552"/>
                <a:gd name="connsiteY6" fmla="*/ 1515318 h 2108217"/>
                <a:gd name="connsiteX7" fmla="*/ 137285 w 1858552"/>
                <a:gd name="connsiteY7" fmla="*/ 1578567 h 2108217"/>
                <a:gd name="connsiteX8" fmla="*/ 136263 w 1858552"/>
                <a:gd name="connsiteY8" fmla="*/ 1583626 h 2108217"/>
                <a:gd name="connsiteX9" fmla="*/ 870153 w 1858552"/>
                <a:gd name="connsiteY9" fmla="*/ 2000544 h 2108217"/>
                <a:gd name="connsiteX10" fmla="*/ 876563 w 1858552"/>
                <a:gd name="connsiteY10" fmla="*/ 1991037 h 2108217"/>
                <a:gd name="connsiteX11" fmla="*/ 925101 w 1858552"/>
                <a:gd name="connsiteY11" fmla="*/ 1970932 h 2108217"/>
                <a:gd name="connsiteX12" fmla="*/ 973638 w 1858552"/>
                <a:gd name="connsiteY12" fmla="*/ 1991037 h 2108217"/>
                <a:gd name="connsiteX13" fmla="*/ 974304 w 1858552"/>
                <a:gd name="connsiteY13" fmla="*/ 1992024 h 2108217"/>
                <a:gd name="connsiteX14" fmla="*/ 1723151 w 1858552"/>
                <a:gd name="connsiteY14" fmla="*/ 1552681 h 2108217"/>
                <a:gd name="connsiteX15" fmla="*/ 1723319 w 1858552"/>
                <a:gd name="connsiteY15" fmla="*/ 1551848 h 2108217"/>
                <a:gd name="connsiteX16" fmla="*/ 1737335 w 1858552"/>
                <a:gd name="connsiteY16" fmla="*/ 1531060 h 2108217"/>
                <a:gd name="connsiteX17" fmla="*/ 1730864 w 1858552"/>
                <a:gd name="connsiteY17" fmla="*/ 608833 h 2108217"/>
                <a:gd name="connsiteX18" fmla="*/ 1726661 w 1858552"/>
                <a:gd name="connsiteY18" fmla="*/ 602599 h 2108217"/>
                <a:gd name="connsiteX19" fmla="*/ 1723626 w 1858552"/>
                <a:gd name="connsiteY19" fmla="*/ 587565 h 2108217"/>
                <a:gd name="connsiteX20" fmla="*/ 929459 w 1858552"/>
                <a:gd name="connsiteY20" fmla="*/ 136405 h 2108217"/>
                <a:gd name="connsiteX21" fmla="*/ 925101 w 1858552"/>
                <a:gd name="connsiteY21" fmla="*/ 137285 h 2108217"/>
                <a:gd name="connsiteX22" fmla="*/ 898382 w 1858552"/>
                <a:gd name="connsiteY22" fmla="*/ 131891 h 2108217"/>
                <a:gd name="connsiteX23" fmla="*/ 925101 w 1858552"/>
                <a:gd name="connsiteY23" fmla="*/ 0 h 2108217"/>
                <a:gd name="connsiteX24" fmla="*/ 993743 w 1858552"/>
                <a:gd name="connsiteY24" fmla="*/ 68643 h 2108217"/>
                <a:gd name="connsiteX25" fmla="*/ 988349 w 1858552"/>
                <a:gd name="connsiteY25" fmla="*/ 95361 h 2108217"/>
                <a:gd name="connsiteX26" fmla="*/ 982848 w 1858552"/>
                <a:gd name="connsiteY26" fmla="*/ 103520 h 2108217"/>
                <a:gd name="connsiteX27" fmla="*/ 1737928 w 1858552"/>
                <a:gd name="connsiteY27" fmla="*/ 532451 h 2108217"/>
                <a:gd name="connsiteX28" fmla="*/ 1741372 w 1858552"/>
                <a:gd name="connsiteY28" fmla="*/ 527343 h 2108217"/>
                <a:gd name="connsiteX29" fmla="*/ 1789910 w 1858552"/>
                <a:gd name="connsiteY29" fmla="*/ 507238 h 2108217"/>
                <a:gd name="connsiteX30" fmla="*/ 1858552 w 1858552"/>
                <a:gd name="connsiteY30" fmla="*/ 575881 h 2108217"/>
                <a:gd name="connsiteX31" fmla="*/ 1789910 w 1858552"/>
                <a:gd name="connsiteY31" fmla="*/ 644523 h 2108217"/>
                <a:gd name="connsiteX32" fmla="*/ 1786126 w 1858552"/>
                <a:gd name="connsiteY32" fmla="*/ 643759 h 2108217"/>
                <a:gd name="connsiteX33" fmla="*/ 1792189 w 1858552"/>
                <a:gd name="connsiteY33" fmla="*/ 1511060 h 2108217"/>
                <a:gd name="connsiteX34" fmla="*/ 1813286 w 1858552"/>
                <a:gd name="connsiteY34" fmla="*/ 1515319 h 2108217"/>
                <a:gd name="connsiteX35" fmla="*/ 1855209 w 1858552"/>
                <a:gd name="connsiteY35" fmla="*/ 1578567 h 2108217"/>
                <a:gd name="connsiteX36" fmla="*/ 1786567 w 1858552"/>
                <a:gd name="connsiteY36" fmla="*/ 1647209 h 2108217"/>
                <a:gd name="connsiteX37" fmla="*/ 1738030 w 1858552"/>
                <a:gd name="connsiteY37" fmla="*/ 1627104 h 2108217"/>
                <a:gd name="connsiteX38" fmla="*/ 1728646 w 1858552"/>
                <a:gd name="connsiteY38" fmla="*/ 1613186 h 2108217"/>
                <a:gd name="connsiteX39" fmla="*/ 992650 w 1858552"/>
                <a:gd name="connsiteY39" fmla="*/ 2044990 h 2108217"/>
                <a:gd name="connsiteX40" fmla="*/ 988349 w 1858552"/>
                <a:gd name="connsiteY40" fmla="*/ 2066293 h 2108217"/>
                <a:gd name="connsiteX41" fmla="*/ 925101 w 1858552"/>
                <a:gd name="connsiteY41" fmla="*/ 2108217 h 2108217"/>
                <a:gd name="connsiteX42" fmla="*/ 861852 w 1858552"/>
                <a:gd name="connsiteY42" fmla="*/ 2066293 h 2108217"/>
                <a:gd name="connsiteX43" fmla="*/ 860191 w 1858552"/>
                <a:gd name="connsiteY43" fmla="*/ 2058064 h 2108217"/>
                <a:gd name="connsiteX44" fmla="*/ 110027 w 1858552"/>
                <a:gd name="connsiteY44" fmla="*/ 1631927 h 2108217"/>
                <a:gd name="connsiteX45" fmla="*/ 95361 w 1858552"/>
                <a:gd name="connsiteY45" fmla="*/ 1641815 h 2108217"/>
                <a:gd name="connsiteX46" fmla="*/ 68643 w 1858552"/>
                <a:gd name="connsiteY46" fmla="*/ 1647209 h 2108217"/>
                <a:gd name="connsiteX47" fmla="*/ 0 w 1858552"/>
                <a:gd name="connsiteY47" fmla="*/ 1578567 h 2108217"/>
                <a:gd name="connsiteX48" fmla="*/ 20105 w 1858552"/>
                <a:gd name="connsiteY48" fmla="*/ 1530029 h 2108217"/>
                <a:gd name="connsiteX49" fmla="*/ 32128 w 1858552"/>
                <a:gd name="connsiteY49" fmla="*/ 1521923 h 2108217"/>
                <a:gd name="connsiteX50" fmla="*/ 25882 w 1858552"/>
                <a:gd name="connsiteY50" fmla="*/ 628313 h 2108217"/>
                <a:gd name="connsiteX51" fmla="*/ 20106 w 1858552"/>
                <a:gd name="connsiteY51" fmla="*/ 624418 h 2108217"/>
                <a:gd name="connsiteX52" fmla="*/ 1 w 1858552"/>
                <a:gd name="connsiteY52" fmla="*/ 575881 h 2108217"/>
                <a:gd name="connsiteX53" fmla="*/ 68643 w 1858552"/>
                <a:gd name="connsiteY53" fmla="*/ 507239 h 2108217"/>
                <a:gd name="connsiteX54" fmla="*/ 95362 w 1858552"/>
                <a:gd name="connsiteY54" fmla="*/ 512633 h 2108217"/>
                <a:gd name="connsiteX55" fmla="*/ 109767 w 1858552"/>
                <a:gd name="connsiteY55" fmla="*/ 522346 h 2108217"/>
                <a:gd name="connsiteX56" fmla="*/ 859279 w 1858552"/>
                <a:gd name="connsiteY56" fmla="*/ 82613 h 2108217"/>
                <a:gd name="connsiteX57" fmla="*/ 856458 w 1858552"/>
                <a:gd name="connsiteY57" fmla="*/ 68643 h 2108217"/>
                <a:gd name="connsiteX58" fmla="*/ 925101 w 1858552"/>
                <a:gd name="connsiteY58" fmla="*/ 0 h 2108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858552" h="2108217">
                  <a:moveTo>
                    <a:pt x="891621" y="127333"/>
                  </a:moveTo>
                  <a:lnTo>
                    <a:pt x="136204" y="570529"/>
                  </a:lnTo>
                  <a:lnTo>
                    <a:pt x="137285" y="575881"/>
                  </a:lnTo>
                  <a:cubicBezTo>
                    <a:pt x="137285" y="604314"/>
                    <a:pt x="119998" y="628708"/>
                    <a:pt x="95362" y="639129"/>
                  </a:cubicBezTo>
                  <a:lnTo>
                    <a:pt x="80913" y="642046"/>
                  </a:lnTo>
                  <a:lnTo>
                    <a:pt x="87029" y="1513636"/>
                  </a:lnTo>
                  <a:lnTo>
                    <a:pt x="95361" y="1515318"/>
                  </a:lnTo>
                  <a:cubicBezTo>
                    <a:pt x="119998" y="1525739"/>
                    <a:pt x="137285" y="1550134"/>
                    <a:pt x="137285" y="1578567"/>
                  </a:cubicBezTo>
                  <a:lnTo>
                    <a:pt x="136263" y="1583626"/>
                  </a:lnTo>
                  <a:lnTo>
                    <a:pt x="870153" y="2000544"/>
                  </a:lnTo>
                  <a:lnTo>
                    <a:pt x="876563" y="1991037"/>
                  </a:lnTo>
                  <a:cubicBezTo>
                    <a:pt x="888985" y="1978615"/>
                    <a:pt x="906146" y="1970932"/>
                    <a:pt x="925101" y="1970932"/>
                  </a:cubicBezTo>
                  <a:cubicBezTo>
                    <a:pt x="944056" y="1970932"/>
                    <a:pt x="961217" y="1978615"/>
                    <a:pt x="973638" y="1991037"/>
                  </a:cubicBezTo>
                  <a:lnTo>
                    <a:pt x="974304" y="1992024"/>
                  </a:lnTo>
                  <a:lnTo>
                    <a:pt x="1723151" y="1552681"/>
                  </a:lnTo>
                  <a:lnTo>
                    <a:pt x="1723319" y="1551848"/>
                  </a:lnTo>
                  <a:lnTo>
                    <a:pt x="1737335" y="1531060"/>
                  </a:lnTo>
                  <a:lnTo>
                    <a:pt x="1730864" y="608833"/>
                  </a:lnTo>
                  <a:lnTo>
                    <a:pt x="1726661" y="602599"/>
                  </a:lnTo>
                  <a:lnTo>
                    <a:pt x="1723626" y="587565"/>
                  </a:lnTo>
                  <a:lnTo>
                    <a:pt x="929459" y="136405"/>
                  </a:lnTo>
                  <a:lnTo>
                    <a:pt x="925101" y="137285"/>
                  </a:lnTo>
                  <a:cubicBezTo>
                    <a:pt x="915623" y="137285"/>
                    <a:pt x="906594" y="135364"/>
                    <a:pt x="898382" y="131891"/>
                  </a:cubicBezTo>
                  <a:close/>
                  <a:moveTo>
                    <a:pt x="925101" y="0"/>
                  </a:moveTo>
                  <a:cubicBezTo>
                    <a:pt x="963011" y="0"/>
                    <a:pt x="993743" y="30732"/>
                    <a:pt x="993743" y="68643"/>
                  </a:cubicBezTo>
                  <a:cubicBezTo>
                    <a:pt x="993743" y="78120"/>
                    <a:pt x="991823" y="87149"/>
                    <a:pt x="988349" y="95361"/>
                  </a:cubicBezTo>
                  <a:lnTo>
                    <a:pt x="982848" y="103520"/>
                  </a:lnTo>
                  <a:lnTo>
                    <a:pt x="1737928" y="532451"/>
                  </a:lnTo>
                  <a:lnTo>
                    <a:pt x="1741372" y="527343"/>
                  </a:lnTo>
                  <a:cubicBezTo>
                    <a:pt x="1753794" y="514921"/>
                    <a:pt x="1770955" y="507238"/>
                    <a:pt x="1789910" y="507238"/>
                  </a:cubicBezTo>
                  <a:cubicBezTo>
                    <a:pt x="1827820" y="507238"/>
                    <a:pt x="1858552" y="537970"/>
                    <a:pt x="1858552" y="575881"/>
                  </a:cubicBezTo>
                  <a:cubicBezTo>
                    <a:pt x="1858552" y="613791"/>
                    <a:pt x="1827820" y="644523"/>
                    <a:pt x="1789910" y="644523"/>
                  </a:cubicBezTo>
                  <a:lnTo>
                    <a:pt x="1786126" y="643759"/>
                  </a:lnTo>
                  <a:lnTo>
                    <a:pt x="1792189" y="1511060"/>
                  </a:lnTo>
                  <a:lnTo>
                    <a:pt x="1813286" y="1515319"/>
                  </a:lnTo>
                  <a:cubicBezTo>
                    <a:pt x="1837922" y="1525740"/>
                    <a:pt x="1855209" y="1550134"/>
                    <a:pt x="1855209" y="1578567"/>
                  </a:cubicBezTo>
                  <a:cubicBezTo>
                    <a:pt x="1855209" y="1616477"/>
                    <a:pt x="1824477" y="1647209"/>
                    <a:pt x="1786567" y="1647209"/>
                  </a:cubicBezTo>
                  <a:cubicBezTo>
                    <a:pt x="1767612" y="1647209"/>
                    <a:pt x="1750452" y="1639526"/>
                    <a:pt x="1738030" y="1627104"/>
                  </a:cubicBezTo>
                  <a:lnTo>
                    <a:pt x="1728646" y="1613186"/>
                  </a:lnTo>
                  <a:lnTo>
                    <a:pt x="992650" y="2044990"/>
                  </a:lnTo>
                  <a:lnTo>
                    <a:pt x="988349" y="2066293"/>
                  </a:lnTo>
                  <a:cubicBezTo>
                    <a:pt x="977929" y="2090930"/>
                    <a:pt x="953534" y="2108217"/>
                    <a:pt x="925101" y="2108217"/>
                  </a:cubicBezTo>
                  <a:cubicBezTo>
                    <a:pt x="896668" y="2108217"/>
                    <a:pt x="872273" y="2090930"/>
                    <a:pt x="861852" y="2066293"/>
                  </a:cubicBezTo>
                  <a:lnTo>
                    <a:pt x="860191" y="2058064"/>
                  </a:lnTo>
                  <a:lnTo>
                    <a:pt x="110027" y="1631927"/>
                  </a:lnTo>
                  <a:lnTo>
                    <a:pt x="95361" y="1641815"/>
                  </a:lnTo>
                  <a:cubicBezTo>
                    <a:pt x="87149" y="1645288"/>
                    <a:pt x="78120" y="1647209"/>
                    <a:pt x="68643" y="1647209"/>
                  </a:cubicBezTo>
                  <a:cubicBezTo>
                    <a:pt x="30732" y="1647209"/>
                    <a:pt x="0" y="1616477"/>
                    <a:pt x="0" y="1578567"/>
                  </a:cubicBezTo>
                  <a:cubicBezTo>
                    <a:pt x="0" y="1559611"/>
                    <a:pt x="7683" y="1542451"/>
                    <a:pt x="20105" y="1530029"/>
                  </a:cubicBezTo>
                  <a:lnTo>
                    <a:pt x="32128" y="1521923"/>
                  </a:lnTo>
                  <a:lnTo>
                    <a:pt x="25882" y="628313"/>
                  </a:lnTo>
                  <a:lnTo>
                    <a:pt x="20106" y="624418"/>
                  </a:lnTo>
                  <a:cubicBezTo>
                    <a:pt x="7684" y="611997"/>
                    <a:pt x="1" y="594836"/>
                    <a:pt x="1" y="575881"/>
                  </a:cubicBezTo>
                  <a:cubicBezTo>
                    <a:pt x="1" y="537971"/>
                    <a:pt x="30733" y="507239"/>
                    <a:pt x="68643" y="507239"/>
                  </a:cubicBezTo>
                  <a:cubicBezTo>
                    <a:pt x="78121" y="507239"/>
                    <a:pt x="87150" y="509160"/>
                    <a:pt x="95362" y="512633"/>
                  </a:cubicBezTo>
                  <a:lnTo>
                    <a:pt x="109767" y="522346"/>
                  </a:lnTo>
                  <a:lnTo>
                    <a:pt x="859279" y="82613"/>
                  </a:lnTo>
                  <a:lnTo>
                    <a:pt x="856458" y="68643"/>
                  </a:lnTo>
                  <a:cubicBezTo>
                    <a:pt x="856458" y="30732"/>
                    <a:pt x="887190" y="0"/>
                    <a:pt x="925101" y="0"/>
                  </a:cubicBezTo>
                  <a:close/>
                </a:path>
              </a:pathLst>
            </a:custGeom>
            <a:solidFill>
              <a:schemeClr val="accent5"/>
            </a:solidFill>
            <a:ln w="7412" cap="flat">
              <a:noFill/>
              <a:prstDash val="solid"/>
              <a:miter/>
            </a:ln>
          </p:spPr>
          <p:txBody>
            <a:bodyPr wrap="square" rtlCol="0" anchor="ctr">
              <a:noAutofit/>
            </a:bodyPr>
            <a:lstStyle/>
            <a:p>
              <a:endParaRPr lang="en-US"/>
            </a:p>
          </p:txBody>
        </p:sp>
        <p:sp>
          <p:nvSpPr>
            <p:cNvPr id="103" name="Freeform: Shape 102">
              <a:extLst>
                <a:ext uri="{FF2B5EF4-FFF2-40B4-BE49-F238E27FC236}">
                  <a16:creationId xmlns:a16="http://schemas.microsoft.com/office/drawing/2014/main" id="{271E0E27-515F-4EC3-B760-9F31664EDC73}"/>
                </a:ext>
              </a:extLst>
            </p:cNvPr>
            <p:cNvSpPr/>
            <p:nvPr/>
          </p:nvSpPr>
          <p:spPr>
            <a:xfrm>
              <a:off x="6190784" y="3803471"/>
              <a:ext cx="1129313" cy="1276507"/>
            </a:xfrm>
            <a:custGeom>
              <a:avLst/>
              <a:gdLst>
                <a:gd name="connsiteX0" fmla="*/ 896251 w 1865646"/>
                <a:gd name="connsiteY0" fmla="*/ 120481 h 2108813"/>
                <a:gd name="connsiteX1" fmla="*/ 129434 w 1865646"/>
                <a:gd name="connsiteY1" fmla="*/ 570366 h 2108813"/>
                <a:gd name="connsiteX2" fmla="*/ 125890 w 1865646"/>
                <a:gd name="connsiteY2" fmla="*/ 575622 h 2108813"/>
                <a:gd name="connsiteX3" fmla="*/ 112789 w 1865646"/>
                <a:gd name="connsiteY3" fmla="*/ 584455 h 2108813"/>
                <a:gd name="connsiteX4" fmla="*/ 119147 w 1865646"/>
                <a:gd name="connsiteY4" fmla="*/ 1490535 h 2108813"/>
                <a:gd name="connsiteX5" fmla="*/ 131891 w 1865646"/>
                <a:gd name="connsiteY5" fmla="*/ 1509437 h 2108813"/>
                <a:gd name="connsiteX6" fmla="*/ 137285 w 1865646"/>
                <a:gd name="connsiteY6" fmla="*/ 1536156 h 2108813"/>
                <a:gd name="connsiteX7" fmla="*/ 136049 w 1865646"/>
                <a:gd name="connsiteY7" fmla="*/ 1542278 h 2108813"/>
                <a:gd name="connsiteX8" fmla="*/ 907672 w 1865646"/>
                <a:gd name="connsiteY8" fmla="*/ 1980632 h 2108813"/>
                <a:gd name="connsiteX9" fmla="*/ 913174 w 1865646"/>
                <a:gd name="connsiteY9" fmla="*/ 1976922 h 2108813"/>
                <a:gd name="connsiteX10" fmla="*/ 939893 w 1865646"/>
                <a:gd name="connsiteY10" fmla="*/ 1971528 h 2108813"/>
                <a:gd name="connsiteX11" fmla="*/ 966612 w 1865646"/>
                <a:gd name="connsiteY11" fmla="*/ 1976922 h 2108813"/>
                <a:gd name="connsiteX12" fmla="*/ 978887 w 1865646"/>
                <a:gd name="connsiteY12" fmla="*/ 1985199 h 2108813"/>
                <a:gd name="connsiteX13" fmla="*/ 1722260 w 1865646"/>
                <a:gd name="connsiteY13" fmla="*/ 1549067 h 2108813"/>
                <a:gd name="connsiteX14" fmla="*/ 1719653 w 1865646"/>
                <a:gd name="connsiteY14" fmla="*/ 1536156 h 2108813"/>
                <a:gd name="connsiteX15" fmla="*/ 1761577 w 1865646"/>
                <a:gd name="connsiteY15" fmla="*/ 1472908 h 2108813"/>
                <a:gd name="connsiteX16" fmla="*/ 1769197 w 1865646"/>
                <a:gd name="connsiteY16" fmla="*/ 1471370 h 2108813"/>
                <a:gd name="connsiteX17" fmla="*/ 1762980 w 1865646"/>
                <a:gd name="connsiteY17" fmla="*/ 585408 h 2108813"/>
                <a:gd name="connsiteX18" fmla="*/ 1748466 w 1865646"/>
                <a:gd name="connsiteY18" fmla="*/ 575622 h 2108813"/>
                <a:gd name="connsiteX19" fmla="*/ 1733755 w 1865646"/>
                <a:gd name="connsiteY19" fmla="*/ 553803 h 2108813"/>
                <a:gd name="connsiteX20" fmla="*/ 1733366 w 1865646"/>
                <a:gd name="connsiteY20" fmla="*/ 551872 h 2108813"/>
                <a:gd name="connsiteX21" fmla="*/ 979173 w 1865646"/>
                <a:gd name="connsiteY21" fmla="*/ 123421 h 2108813"/>
                <a:gd name="connsiteX22" fmla="*/ 966611 w 1865646"/>
                <a:gd name="connsiteY22" fmla="*/ 131891 h 2108813"/>
                <a:gd name="connsiteX23" fmla="*/ 939893 w 1865646"/>
                <a:gd name="connsiteY23" fmla="*/ 137285 h 2108813"/>
                <a:gd name="connsiteX24" fmla="*/ 913174 w 1865646"/>
                <a:gd name="connsiteY24" fmla="*/ 131891 h 2108813"/>
                <a:gd name="connsiteX25" fmla="*/ 939893 w 1865646"/>
                <a:gd name="connsiteY25" fmla="*/ 0 h 2108813"/>
                <a:gd name="connsiteX26" fmla="*/ 1008535 w 1865646"/>
                <a:gd name="connsiteY26" fmla="*/ 68643 h 2108813"/>
                <a:gd name="connsiteX27" fmla="*/ 1007047 w 1865646"/>
                <a:gd name="connsiteY27" fmla="*/ 76016 h 2108813"/>
                <a:gd name="connsiteX28" fmla="*/ 1739379 w 1865646"/>
                <a:gd name="connsiteY28" fmla="*/ 492025 h 2108813"/>
                <a:gd name="connsiteX29" fmla="*/ 1748466 w 1865646"/>
                <a:gd name="connsiteY29" fmla="*/ 478547 h 2108813"/>
                <a:gd name="connsiteX30" fmla="*/ 1797004 w 1865646"/>
                <a:gd name="connsiteY30" fmla="*/ 458442 h 2108813"/>
                <a:gd name="connsiteX31" fmla="*/ 1865646 w 1865646"/>
                <a:gd name="connsiteY31" fmla="*/ 527085 h 2108813"/>
                <a:gd name="connsiteX32" fmla="*/ 1823722 w 1865646"/>
                <a:gd name="connsiteY32" fmla="*/ 590333 h 2108813"/>
                <a:gd name="connsiteX33" fmla="*/ 1817981 w 1865646"/>
                <a:gd name="connsiteY33" fmla="*/ 591492 h 2108813"/>
                <a:gd name="connsiteX34" fmla="*/ 1824186 w 1865646"/>
                <a:gd name="connsiteY34" fmla="*/ 1479093 h 2108813"/>
                <a:gd name="connsiteX35" fmla="*/ 1836832 w 1865646"/>
                <a:gd name="connsiteY35" fmla="*/ 1487619 h 2108813"/>
                <a:gd name="connsiteX36" fmla="*/ 1856937 w 1865646"/>
                <a:gd name="connsiteY36" fmla="*/ 1536156 h 2108813"/>
                <a:gd name="connsiteX37" fmla="*/ 1788295 w 1865646"/>
                <a:gd name="connsiteY37" fmla="*/ 1604798 h 2108813"/>
                <a:gd name="connsiteX38" fmla="*/ 1761577 w 1865646"/>
                <a:gd name="connsiteY38" fmla="*/ 1599404 h 2108813"/>
                <a:gd name="connsiteX39" fmla="*/ 1753830 w 1865646"/>
                <a:gd name="connsiteY39" fmla="*/ 1594181 h 2108813"/>
                <a:gd name="connsiteX40" fmla="*/ 1006959 w 1865646"/>
                <a:gd name="connsiteY40" fmla="*/ 2032364 h 2108813"/>
                <a:gd name="connsiteX41" fmla="*/ 1008535 w 1865646"/>
                <a:gd name="connsiteY41" fmla="*/ 2040171 h 2108813"/>
                <a:gd name="connsiteX42" fmla="*/ 939893 w 1865646"/>
                <a:gd name="connsiteY42" fmla="*/ 2108813 h 2108813"/>
                <a:gd name="connsiteX43" fmla="*/ 871250 w 1865646"/>
                <a:gd name="connsiteY43" fmla="*/ 2040171 h 2108813"/>
                <a:gd name="connsiteX44" fmla="*/ 874343 w 1865646"/>
                <a:gd name="connsiteY44" fmla="*/ 2024852 h 2108813"/>
                <a:gd name="connsiteX45" fmla="*/ 109094 w 1865646"/>
                <a:gd name="connsiteY45" fmla="*/ 1590145 h 2108813"/>
                <a:gd name="connsiteX46" fmla="*/ 95362 w 1865646"/>
                <a:gd name="connsiteY46" fmla="*/ 1599404 h 2108813"/>
                <a:gd name="connsiteX47" fmla="*/ 68643 w 1865646"/>
                <a:gd name="connsiteY47" fmla="*/ 1604798 h 2108813"/>
                <a:gd name="connsiteX48" fmla="*/ 0 w 1865646"/>
                <a:gd name="connsiteY48" fmla="*/ 1536156 h 2108813"/>
                <a:gd name="connsiteX49" fmla="*/ 41923 w 1865646"/>
                <a:gd name="connsiteY49" fmla="*/ 1472907 h 2108813"/>
                <a:gd name="connsiteX50" fmla="*/ 63975 w 1865646"/>
                <a:gd name="connsiteY50" fmla="*/ 1468456 h 2108813"/>
                <a:gd name="connsiteX51" fmla="*/ 57847 w 1865646"/>
                <a:gd name="connsiteY51" fmla="*/ 591789 h 2108813"/>
                <a:gd name="connsiteX52" fmla="*/ 50633 w 1865646"/>
                <a:gd name="connsiteY52" fmla="*/ 590333 h 2108813"/>
                <a:gd name="connsiteX53" fmla="*/ 8710 w 1865646"/>
                <a:gd name="connsiteY53" fmla="*/ 527085 h 2108813"/>
                <a:gd name="connsiteX54" fmla="*/ 77352 w 1865646"/>
                <a:gd name="connsiteY54" fmla="*/ 458443 h 2108813"/>
                <a:gd name="connsiteX55" fmla="*/ 125890 w 1865646"/>
                <a:gd name="connsiteY55" fmla="*/ 478548 h 2108813"/>
                <a:gd name="connsiteX56" fmla="*/ 140435 w 1865646"/>
                <a:gd name="connsiteY56" fmla="*/ 500122 h 2108813"/>
                <a:gd name="connsiteX57" fmla="*/ 871741 w 1865646"/>
                <a:gd name="connsiteY57" fmla="*/ 71071 h 2108813"/>
                <a:gd name="connsiteX58" fmla="*/ 871250 w 1865646"/>
                <a:gd name="connsiteY58" fmla="*/ 68643 h 2108813"/>
                <a:gd name="connsiteX59" fmla="*/ 939893 w 1865646"/>
                <a:gd name="connsiteY59" fmla="*/ 0 h 2108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865646" h="2108813">
                  <a:moveTo>
                    <a:pt x="896251" y="120481"/>
                  </a:moveTo>
                  <a:lnTo>
                    <a:pt x="129434" y="570366"/>
                  </a:lnTo>
                  <a:lnTo>
                    <a:pt x="125890" y="575622"/>
                  </a:lnTo>
                  <a:lnTo>
                    <a:pt x="112789" y="584455"/>
                  </a:lnTo>
                  <a:lnTo>
                    <a:pt x="119147" y="1490535"/>
                  </a:lnTo>
                  <a:lnTo>
                    <a:pt x="131891" y="1509437"/>
                  </a:lnTo>
                  <a:cubicBezTo>
                    <a:pt x="135365" y="1517649"/>
                    <a:pt x="137285" y="1526678"/>
                    <a:pt x="137285" y="1536156"/>
                  </a:cubicBezTo>
                  <a:lnTo>
                    <a:pt x="136049" y="1542278"/>
                  </a:lnTo>
                  <a:lnTo>
                    <a:pt x="907672" y="1980632"/>
                  </a:lnTo>
                  <a:lnTo>
                    <a:pt x="913174" y="1976922"/>
                  </a:lnTo>
                  <a:cubicBezTo>
                    <a:pt x="921387" y="1973449"/>
                    <a:pt x="930415" y="1971528"/>
                    <a:pt x="939893" y="1971528"/>
                  </a:cubicBezTo>
                  <a:cubicBezTo>
                    <a:pt x="949370" y="1971528"/>
                    <a:pt x="958399" y="1973449"/>
                    <a:pt x="966612" y="1976922"/>
                  </a:cubicBezTo>
                  <a:lnTo>
                    <a:pt x="978887" y="1985199"/>
                  </a:lnTo>
                  <a:lnTo>
                    <a:pt x="1722260" y="1549067"/>
                  </a:lnTo>
                  <a:lnTo>
                    <a:pt x="1719653" y="1536156"/>
                  </a:lnTo>
                  <a:cubicBezTo>
                    <a:pt x="1719653" y="1507724"/>
                    <a:pt x="1736940" y="1483329"/>
                    <a:pt x="1761577" y="1472908"/>
                  </a:cubicBezTo>
                  <a:lnTo>
                    <a:pt x="1769197" y="1471370"/>
                  </a:lnTo>
                  <a:lnTo>
                    <a:pt x="1762980" y="585408"/>
                  </a:lnTo>
                  <a:lnTo>
                    <a:pt x="1748466" y="575622"/>
                  </a:lnTo>
                  <a:cubicBezTo>
                    <a:pt x="1742255" y="569411"/>
                    <a:pt x="1737229" y="562016"/>
                    <a:pt x="1733755" y="553803"/>
                  </a:cubicBezTo>
                  <a:lnTo>
                    <a:pt x="1733366" y="551872"/>
                  </a:lnTo>
                  <a:lnTo>
                    <a:pt x="979173" y="123421"/>
                  </a:lnTo>
                  <a:lnTo>
                    <a:pt x="966611" y="131891"/>
                  </a:lnTo>
                  <a:cubicBezTo>
                    <a:pt x="958399" y="135364"/>
                    <a:pt x="949370" y="137285"/>
                    <a:pt x="939893" y="137285"/>
                  </a:cubicBezTo>
                  <a:cubicBezTo>
                    <a:pt x="930415" y="137285"/>
                    <a:pt x="921386" y="135364"/>
                    <a:pt x="913174" y="131891"/>
                  </a:cubicBezTo>
                  <a:close/>
                  <a:moveTo>
                    <a:pt x="939893" y="0"/>
                  </a:moveTo>
                  <a:cubicBezTo>
                    <a:pt x="977802" y="0"/>
                    <a:pt x="1008535" y="30732"/>
                    <a:pt x="1008535" y="68643"/>
                  </a:cubicBezTo>
                  <a:lnTo>
                    <a:pt x="1007047" y="76016"/>
                  </a:lnTo>
                  <a:lnTo>
                    <a:pt x="1739379" y="492025"/>
                  </a:lnTo>
                  <a:lnTo>
                    <a:pt x="1748466" y="478547"/>
                  </a:lnTo>
                  <a:cubicBezTo>
                    <a:pt x="1760888" y="466125"/>
                    <a:pt x="1778049" y="458442"/>
                    <a:pt x="1797004" y="458442"/>
                  </a:cubicBezTo>
                  <a:cubicBezTo>
                    <a:pt x="1834913" y="458442"/>
                    <a:pt x="1865646" y="489174"/>
                    <a:pt x="1865646" y="527085"/>
                  </a:cubicBezTo>
                  <a:cubicBezTo>
                    <a:pt x="1865646" y="555517"/>
                    <a:pt x="1848359" y="579912"/>
                    <a:pt x="1823722" y="590333"/>
                  </a:cubicBezTo>
                  <a:lnTo>
                    <a:pt x="1817981" y="591492"/>
                  </a:lnTo>
                  <a:lnTo>
                    <a:pt x="1824186" y="1479093"/>
                  </a:lnTo>
                  <a:lnTo>
                    <a:pt x="1836832" y="1487619"/>
                  </a:lnTo>
                  <a:cubicBezTo>
                    <a:pt x="1849254" y="1500041"/>
                    <a:pt x="1856937" y="1517201"/>
                    <a:pt x="1856937" y="1536156"/>
                  </a:cubicBezTo>
                  <a:cubicBezTo>
                    <a:pt x="1856937" y="1574066"/>
                    <a:pt x="1826204" y="1604798"/>
                    <a:pt x="1788295" y="1604798"/>
                  </a:cubicBezTo>
                  <a:cubicBezTo>
                    <a:pt x="1778818" y="1604798"/>
                    <a:pt x="1769789" y="1602878"/>
                    <a:pt x="1761577" y="1599404"/>
                  </a:cubicBezTo>
                  <a:lnTo>
                    <a:pt x="1753830" y="1594181"/>
                  </a:lnTo>
                  <a:lnTo>
                    <a:pt x="1006959" y="2032364"/>
                  </a:lnTo>
                  <a:lnTo>
                    <a:pt x="1008535" y="2040171"/>
                  </a:lnTo>
                  <a:cubicBezTo>
                    <a:pt x="1008535" y="2078080"/>
                    <a:pt x="977803" y="2108813"/>
                    <a:pt x="939893" y="2108813"/>
                  </a:cubicBezTo>
                  <a:cubicBezTo>
                    <a:pt x="901983" y="2108813"/>
                    <a:pt x="871250" y="2078080"/>
                    <a:pt x="871250" y="2040171"/>
                  </a:cubicBezTo>
                  <a:lnTo>
                    <a:pt x="874343" y="2024852"/>
                  </a:lnTo>
                  <a:lnTo>
                    <a:pt x="109094" y="1590145"/>
                  </a:lnTo>
                  <a:lnTo>
                    <a:pt x="95362" y="1599404"/>
                  </a:lnTo>
                  <a:cubicBezTo>
                    <a:pt x="87149" y="1602877"/>
                    <a:pt x="78120" y="1604798"/>
                    <a:pt x="68643" y="1604798"/>
                  </a:cubicBezTo>
                  <a:cubicBezTo>
                    <a:pt x="30732" y="1604798"/>
                    <a:pt x="0" y="1574065"/>
                    <a:pt x="0" y="1536156"/>
                  </a:cubicBezTo>
                  <a:cubicBezTo>
                    <a:pt x="0" y="1507723"/>
                    <a:pt x="17287" y="1483328"/>
                    <a:pt x="41923" y="1472907"/>
                  </a:cubicBezTo>
                  <a:lnTo>
                    <a:pt x="63975" y="1468456"/>
                  </a:lnTo>
                  <a:lnTo>
                    <a:pt x="57847" y="591789"/>
                  </a:lnTo>
                  <a:lnTo>
                    <a:pt x="50633" y="590333"/>
                  </a:lnTo>
                  <a:cubicBezTo>
                    <a:pt x="25997" y="579912"/>
                    <a:pt x="8710" y="555518"/>
                    <a:pt x="8710" y="527085"/>
                  </a:cubicBezTo>
                  <a:cubicBezTo>
                    <a:pt x="8710" y="489175"/>
                    <a:pt x="39442" y="458443"/>
                    <a:pt x="77352" y="458443"/>
                  </a:cubicBezTo>
                  <a:cubicBezTo>
                    <a:pt x="96307" y="458443"/>
                    <a:pt x="113468" y="466126"/>
                    <a:pt x="125890" y="478548"/>
                  </a:cubicBezTo>
                  <a:lnTo>
                    <a:pt x="140435" y="500122"/>
                  </a:lnTo>
                  <a:lnTo>
                    <a:pt x="871741" y="71071"/>
                  </a:lnTo>
                  <a:lnTo>
                    <a:pt x="871250" y="68643"/>
                  </a:lnTo>
                  <a:cubicBezTo>
                    <a:pt x="871250" y="30732"/>
                    <a:pt x="901982" y="0"/>
                    <a:pt x="939893" y="0"/>
                  </a:cubicBezTo>
                  <a:close/>
                </a:path>
              </a:pathLst>
            </a:custGeom>
            <a:solidFill>
              <a:schemeClr val="accent5"/>
            </a:solidFill>
            <a:ln w="7412" cap="flat">
              <a:noFill/>
              <a:prstDash val="solid"/>
              <a:miter/>
            </a:ln>
          </p:spPr>
          <p:txBody>
            <a:bodyPr wrap="square" rtlCol="0" anchor="ctr">
              <a:noAutofit/>
            </a:bodyPr>
            <a:lstStyle/>
            <a:p>
              <a:endParaRPr lang="en-US"/>
            </a:p>
          </p:txBody>
        </p:sp>
        <p:sp>
          <p:nvSpPr>
            <p:cNvPr id="101" name="Freeform: Shape 100">
              <a:extLst>
                <a:ext uri="{FF2B5EF4-FFF2-40B4-BE49-F238E27FC236}">
                  <a16:creationId xmlns:a16="http://schemas.microsoft.com/office/drawing/2014/main" id="{4103230F-8477-4E4A-B1AA-8C6909E3DAF1}"/>
                </a:ext>
              </a:extLst>
            </p:cNvPr>
            <p:cNvSpPr/>
            <p:nvPr/>
          </p:nvSpPr>
          <p:spPr>
            <a:xfrm>
              <a:off x="5518243" y="2613915"/>
              <a:ext cx="1120377" cy="1272658"/>
            </a:xfrm>
            <a:custGeom>
              <a:avLst/>
              <a:gdLst>
                <a:gd name="connsiteX0" fmla="*/ 885279 w 1850884"/>
                <a:gd name="connsiteY0" fmla="*/ 117464 h 2102455"/>
                <a:gd name="connsiteX1" fmla="*/ 134185 w 1850884"/>
                <a:gd name="connsiteY1" fmla="*/ 551124 h 2102455"/>
                <a:gd name="connsiteX2" fmla="*/ 137285 w 1850884"/>
                <a:gd name="connsiteY2" fmla="*/ 566477 h 2102455"/>
                <a:gd name="connsiteX3" fmla="*/ 117180 w 1850884"/>
                <a:gd name="connsiteY3" fmla="*/ 615015 h 2102455"/>
                <a:gd name="connsiteX4" fmla="*/ 96375 w 1850884"/>
                <a:gd name="connsiteY4" fmla="*/ 629042 h 2102455"/>
                <a:gd name="connsiteX5" fmla="*/ 96375 w 1850884"/>
                <a:gd name="connsiteY5" fmla="*/ 1504603 h 2102455"/>
                <a:gd name="connsiteX6" fmla="*/ 117180 w 1850884"/>
                <a:gd name="connsiteY6" fmla="*/ 1518631 h 2102455"/>
                <a:gd name="connsiteX7" fmla="*/ 131891 w 1850884"/>
                <a:gd name="connsiteY7" fmla="*/ 1540450 h 2102455"/>
                <a:gd name="connsiteX8" fmla="*/ 133209 w 1850884"/>
                <a:gd name="connsiteY8" fmla="*/ 1546976 h 2102455"/>
                <a:gd name="connsiteX9" fmla="*/ 888308 w 1850884"/>
                <a:gd name="connsiteY9" fmla="*/ 1982948 h 2102455"/>
                <a:gd name="connsiteX10" fmla="*/ 906675 w 1850884"/>
                <a:gd name="connsiteY10" fmla="*/ 1970565 h 2102455"/>
                <a:gd name="connsiteX11" fmla="*/ 933393 w 1850884"/>
                <a:gd name="connsiteY11" fmla="*/ 1965171 h 2102455"/>
                <a:gd name="connsiteX12" fmla="*/ 960112 w 1850884"/>
                <a:gd name="connsiteY12" fmla="*/ 1970565 h 2102455"/>
                <a:gd name="connsiteX13" fmla="*/ 967465 w 1850884"/>
                <a:gd name="connsiteY13" fmla="*/ 1975523 h 2102455"/>
                <a:gd name="connsiteX14" fmla="*/ 1718728 w 1850884"/>
                <a:gd name="connsiteY14" fmla="*/ 1541766 h 2102455"/>
                <a:gd name="connsiteX15" fmla="*/ 1718993 w 1850884"/>
                <a:gd name="connsiteY15" fmla="*/ 1540450 h 2102455"/>
                <a:gd name="connsiteX16" fmla="*/ 1733704 w 1850884"/>
                <a:gd name="connsiteY16" fmla="*/ 1518631 h 2102455"/>
                <a:gd name="connsiteX17" fmla="*/ 1746537 w 1850884"/>
                <a:gd name="connsiteY17" fmla="*/ 1509979 h 2102455"/>
                <a:gd name="connsiteX18" fmla="*/ 1746537 w 1850884"/>
                <a:gd name="connsiteY18" fmla="*/ 623788 h 2102455"/>
                <a:gd name="connsiteX19" fmla="*/ 1733525 w 1850884"/>
                <a:gd name="connsiteY19" fmla="*/ 615015 h 2102455"/>
                <a:gd name="connsiteX20" fmla="*/ 1713420 w 1850884"/>
                <a:gd name="connsiteY20" fmla="*/ 566477 h 2102455"/>
                <a:gd name="connsiteX21" fmla="*/ 1715706 w 1850884"/>
                <a:gd name="connsiteY21" fmla="*/ 555154 h 2102455"/>
                <a:gd name="connsiteX22" fmla="*/ 970494 w 1850884"/>
                <a:gd name="connsiteY22" fmla="*/ 124890 h 2102455"/>
                <a:gd name="connsiteX23" fmla="*/ 960112 w 1850884"/>
                <a:gd name="connsiteY23" fmla="*/ 131890 h 2102455"/>
                <a:gd name="connsiteX24" fmla="*/ 933393 w 1850884"/>
                <a:gd name="connsiteY24" fmla="*/ 137284 h 2102455"/>
                <a:gd name="connsiteX25" fmla="*/ 906675 w 1850884"/>
                <a:gd name="connsiteY25" fmla="*/ 131890 h 2102455"/>
                <a:gd name="connsiteX26" fmla="*/ 933393 w 1850884"/>
                <a:gd name="connsiteY26" fmla="*/ 0 h 2102455"/>
                <a:gd name="connsiteX27" fmla="*/ 1002035 w 1850884"/>
                <a:gd name="connsiteY27" fmla="*/ 68642 h 2102455"/>
                <a:gd name="connsiteX28" fmla="*/ 1000044 w 1850884"/>
                <a:gd name="connsiteY28" fmla="*/ 78503 h 2102455"/>
                <a:gd name="connsiteX29" fmla="*/ 1746256 w 1850884"/>
                <a:gd name="connsiteY29" fmla="*/ 509357 h 2102455"/>
                <a:gd name="connsiteX30" fmla="*/ 1755344 w 1850884"/>
                <a:gd name="connsiteY30" fmla="*/ 503229 h 2102455"/>
                <a:gd name="connsiteX31" fmla="*/ 1782063 w 1850884"/>
                <a:gd name="connsiteY31" fmla="*/ 497835 h 2102455"/>
                <a:gd name="connsiteX32" fmla="*/ 1850705 w 1850884"/>
                <a:gd name="connsiteY32" fmla="*/ 566477 h 2102455"/>
                <a:gd name="connsiteX33" fmla="*/ 1808782 w 1850884"/>
                <a:gd name="connsiteY33" fmla="*/ 629726 h 2102455"/>
                <a:gd name="connsiteX34" fmla="*/ 1801510 w 1850884"/>
                <a:gd name="connsiteY34" fmla="*/ 631194 h 2102455"/>
                <a:gd name="connsiteX35" fmla="*/ 1801510 w 1850884"/>
                <a:gd name="connsiteY35" fmla="*/ 1502416 h 2102455"/>
                <a:gd name="connsiteX36" fmla="*/ 1808960 w 1850884"/>
                <a:gd name="connsiteY36" fmla="*/ 1503920 h 2102455"/>
                <a:gd name="connsiteX37" fmla="*/ 1850884 w 1850884"/>
                <a:gd name="connsiteY37" fmla="*/ 1567169 h 2102455"/>
                <a:gd name="connsiteX38" fmla="*/ 1782242 w 1850884"/>
                <a:gd name="connsiteY38" fmla="*/ 1635811 h 2102455"/>
                <a:gd name="connsiteX39" fmla="*/ 1733704 w 1850884"/>
                <a:gd name="connsiteY39" fmla="*/ 1615706 h 2102455"/>
                <a:gd name="connsiteX40" fmla="*/ 1724436 w 1850884"/>
                <a:gd name="connsiteY40" fmla="*/ 1601960 h 2102455"/>
                <a:gd name="connsiteX41" fmla="*/ 999360 w 1850884"/>
                <a:gd name="connsiteY41" fmla="*/ 2020561 h 2102455"/>
                <a:gd name="connsiteX42" fmla="*/ 1002035 w 1850884"/>
                <a:gd name="connsiteY42" fmla="*/ 2033813 h 2102455"/>
                <a:gd name="connsiteX43" fmla="*/ 933393 w 1850884"/>
                <a:gd name="connsiteY43" fmla="*/ 2102455 h 2102455"/>
                <a:gd name="connsiteX44" fmla="*/ 864751 w 1850884"/>
                <a:gd name="connsiteY44" fmla="*/ 2033813 h 2102455"/>
                <a:gd name="connsiteX45" fmla="*/ 864934 w 1850884"/>
                <a:gd name="connsiteY45" fmla="*/ 2032906 h 2102455"/>
                <a:gd name="connsiteX46" fmla="*/ 124214 w 1850884"/>
                <a:gd name="connsiteY46" fmla="*/ 1605273 h 2102455"/>
                <a:gd name="connsiteX47" fmla="*/ 117180 w 1850884"/>
                <a:gd name="connsiteY47" fmla="*/ 1615706 h 2102455"/>
                <a:gd name="connsiteX48" fmla="*/ 68643 w 1850884"/>
                <a:gd name="connsiteY48" fmla="*/ 1635811 h 2102455"/>
                <a:gd name="connsiteX49" fmla="*/ 0 w 1850884"/>
                <a:gd name="connsiteY49" fmla="*/ 1567169 h 2102455"/>
                <a:gd name="connsiteX50" fmla="*/ 20105 w 1850884"/>
                <a:gd name="connsiteY50" fmla="*/ 1518631 h 2102455"/>
                <a:gd name="connsiteX51" fmla="*/ 41401 w 1850884"/>
                <a:gd name="connsiteY51" fmla="*/ 1504273 h 2102455"/>
                <a:gd name="connsiteX52" fmla="*/ 41401 w 1850884"/>
                <a:gd name="connsiteY52" fmla="*/ 629373 h 2102455"/>
                <a:gd name="connsiteX53" fmla="*/ 20105 w 1850884"/>
                <a:gd name="connsiteY53" fmla="*/ 615015 h 2102455"/>
                <a:gd name="connsiteX54" fmla="*/ 0 w 1850884"/>
                <a:gd name="connsiteY54" fmla="*/ 566477 h 2102455"/>
                <a:gd name="connsiteX55" fmla="*/ 68643 w 1850884"/>
                <a:gd name="connsiteY55" fmla="*/ 497835 h 2102455"/>
                <a:gd name="connsiteX56" fmla="*/ 95362 w 1850884"/>
                <a:gd name="connsiteY56" fmla="*/ 503229 h 2102455"/>
                <a:gd name="connsiteX57" fmla="*/ 100854 w 1850884"/>
                <a:gd name="connsiteY57" fmla="*/ 506932 h 2102455"/>
                <a:gd name="connsiteX58" fmla="*/ 865385 w 1850884"/>
                <a:gd name="connsiteY58" fmla="*/ 65502 h 2102455"/>
                <a:gd name="connsiteX59" fmla="*/ 870145 w 1850884"/>
                <a:gd name="connsiteY59" fmla="*/ 41923 h 2102455"/>
                <a:gd name="connsiteX60" fmla="*/ 933393 w 1850884"/>
                <a:gd name="connsiteY60" fmla="*/ 0 h 2102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850884" h="2102455">
                  <a:moveTo>
                    <a:pt x="885279" y="117464"/>
                  </a:moveTo>
                  <a:lnTo>
                    <a:pt x="134185" y="551124"/>
                  </a:lnTo>
                  <a:lnTo>
                    <a:pt x="137285" y="566477"/>
                  </a:lnTo>
                  <a:cubicBezTo>
                    <a:pt x="137285" y="585432"/>
                    <a:pt x="129602" y="602593"/>
                    <a:pt x="117180" y="615015"/>
                  </a:cubicBezTo>
                  <a:lnTo>
                    <a:pt x="96375" y="629042"/>
                  </a:lnTo>
                  <a:lnTo>
                    <a:pt x="96375" y="1504603"/>
                  </a:lnTo>
                  <a:lnTo>
                    <a:pt x="117180" y="1518631"/>
                  </a:lnTo>
                  <a:cubicBezTo>
                    <a:pt x="123391" y="1524842"/>
                    <a:pt x="128418" y="1532237"/>
                    <a:pt x="131891" y="1540450"/>
                  </a:cubicBezTo>
                  <a:lnTo>
                    <a:pt x="133209" y="1546976"/>
                  </a:lnTo>
                  <a:lnTo>
                    <a:pt x="888308" y="1982948"/>
                  </a:lnTo>
                  <a:lnTo>
                    <a:pt x="906675" y="1970565"/>
                  </a:lnTo>
                  <a:cubicBezTo>
                    <a:pt x="914887" y="1967092"/>
                    <a:pt x="923916" y="1965171"/>
                    <a:pt x="933393" y="1965171"/>
                  </a:cubicBezTo>
                  <a:cubicBezTo>
                    <a:pt x="942871" y="1965171"/>
                    <a:pt x="951900" y="1967092"/>
                    <a:pt x="960112" y="1970565"/>
                  </a:cubicBezTo>
                  <a:lnTo>
                    <a:pt x="967465" y="1975523"/>
                  </a:lnTo>
                  <a:lnTo>
                    <a:pt x="1718728" y="1541766"/>
                  </a:lnTo>
                  <a:lnTo>
                    <a:pt x="1718993" y="1540450"/>
                  </a:lnTo>
                  <a:cubicBezTo>
                    <a:pt x="1722467" y="1532237"/>
                    <a:pt x="1727493" y="1524842"/>
                    <a:pt x="1733704" y="1518631"/>
                  </a:cubicBezTo>
                  <a:lnTo>
                    <a:pt x="1746537" y="1509979"/>
                  </a:lnTo>
                  <a:lnTo>
                    <a:pt x="1746537" y="623788"/>
                  </a:lnTo>
                  <a:lnTo>
                    <a:pt x="1733525" y="615015"/>
                  </a:lnTo>
                  <a:cubicBezTo>
                    <a:pt x="1721103" y="602593"/>
                    <a:pt x="1713420" y="585433"/>
                    <a:pt x="1713420" y="566477"/>
                  </a:cubicBezTo>
                  <a:lnTo>
                    <a:pt x="1715706" y="555154"/>
                  </a:lnTo>
                  <a:lnTo>
                    <a:pt x="970494" y="124890"/>
                  </a:lnTo>
                  <a:lnTo>
                    <a:pt x="960112" y="131890"/>
                  </a:lnTo>
                  <a:cubicBezTo>
                    <a:pt x="951900" y="135363"/>
                    <a:pt x="942871" y="137284"/>
                    <a:pt x="933393" y="137284"/>
                  </a:cubicBezTo>
                  <a:cubicBezTo>
                    <a:pt x="923916" y="137284"/>
                    <a:pt x="914887" y="135363"/>
                    <a:pt x="906675" y="131890"/>
                  </a:cubicBezTo>
                  <a:close/>
                  <a:moveTo>
                    <a:pt x="933393" y="0"/>
                  </a:moveTo>
                  <a:cubicBezTo>
                    <a:pt x="971303" y="0"/>
                    <a:pt x="1002035" y="30732"/>
                    <a:pt x="1002035" y="68642"/>
                  </a:cubicBezTo>
                  <a:lnTo>
                    <a:pt x="1000044" y="78503"/>
                  </a:lnTo>
                  <a:lnTo>
                    <a:pt x="1746256" y="509357"/>
                  </a:lnTo>
                  <a:lnTo>
                    <a:pt x="1755344" y="503229"/>
                  </a:lnTo>
                  <a:cubicBezTo>
                    <a:pt x="1763556" y="499756"/>
                    <a:pt x="1772585" y="497835"/>
                    <a:pt x="1782063" y="497835"/>
                  </a:cubicBezTo>
                  <a:cubicBezTo>
                    <a:pt x="1819973" y="497835"/>
                    <a:pt x="1850705" y="528567"/>
                    <a:pt x="1850705" y="566477"/>
                  </a:cubicBezTo>
                  <a:cubicBezTo>
                    <a:pt x="1850705" y="594910"/>
                    <a:pt x="1833418" y="619305"/>
                    <a:pt x="1808782" y="629726"/>
                  </a:cubicBezTo>
                  <a:lnTo>
                    <a:pt x="1801510" y="631194"/>
                  </a:lnTo>
                  <a:lnTo>
                    <a:pt x="1801510" y="1502416"/>
                  </a:lnTo>
                  <a:lnTo>
                    <a:pt x="1808960" y="1503920"/>
                  </a:lnTo>
                  <a:cubicBezTo>
                    <a:pt x="1833597" y="1514341"/>
                    <a:pt x="1850884" y="1538736"/>
                    <a:pt x="1850884" y="1567169"/>
                  </a:cubicBezTo>
                  <a:cubicBezTo>
                    <a:pt x="1850884" y="1605079"/>
                    <a:pt x="1820151" y="1635811"/>
                    <a:pt x="1782242" y="1635811"/>
                  </a:cubicBezTo>
                  <a:cubicBezTo>
                    <a:pt x="1763286" y="1635811"/>
                    <a:pt x="1746126" y="1628128"/>
                    <a:pt x="1733704" y="1615706"/>
                  </a:cubicBezTo>
                  <a:lnTo>
                    <a:pt x="1724436" y="1601960"/>
                  </a:lnTo>
                  <a:lnTo>
                    <a:pt x="999360" y="2020561"/>
                  </a:lnTo>
                  <a:lnTo>
                    <a:pt x="1002035" y="2033813"/>
                  </a:lnTo>
                  <a:cubicBezTo>
                    <a:pt x="1002035" y="2071723"/>
                    <a:pt x="971303" y="2102455"/>
                    <a:pt x="933393" y="2102455"/>
                  </a:cubicBezTo>
                  <a:cubicBezTo>
                    <a:pt x="895483" y="2102455"/>
                    <a:pt x="864751" y="2071723"/>
                    <a:pt x="864751" y="2033813"/>
                  </a:cubicBezTo>
                  <a:lnTo>
                    <a:pt x="864934" y="2032906"/>
                  </a:lnTo>
                  <a:lnTo>
                    <a:pt x="124214" y="1605273"/>
                  </a:lnTo>
                  <a:lnTo>
                    <a:pt x="117180" y="1615706"/>
                  </a:lnTo>
                  <a:cubicBezTo>
                    <a:pt x="104759" y="1628128"/>
                    <a:pt x="87598" y="1635811"/>
                    <a:pt x="68643" y="1635811"/>
                  </a:cubicBezTo>
                  <a:cubicBezTo>
                    <a:pt x="30732" y="1635811"/>
                    <a:pt x="0" y="1605079"/>
                    <a:pt x="0" y="1567169"/>
                  </a:cubicBezTo>
                  <a:cubicBezTo>
                    <a:pt x="0" y="1548213"/>
                    <a:pt x="7683" y="1531053"/>
                    <a:pt x="20105" y="1518631"/>
                  </a:cubicBezTo>
                  <a:lnTo>
                    <a:pt x="41401" y="1504273"/>
                  </a:lnTo>
                  <a:lnTo>
                    <a:pt x="41401" y="629373"/>
                  </a:lnTo>
                  <a:lnTo>
                    <a:pt x="20105" y="615015"/>
                  </a:lnTo>
                  <a:cubicBezTo>
                    <a:pt x="7683" y="602593"/>
                    <a:pt x="0" y="585432"/>
                    <a:pt x="0" y="566477"/>
                  </a:cubicBezTo>
                  <a:cubicBezTo>
                    <a:pt x="0" y="528567"/>
                    <a:pt x="30732" y="497835"/>
                    <a:pt x="68643" y="497835"/>
                  </a:cubicBezTo>
                  <a:cubicBezTo>
                    <a:pt x="78120" y="497835"/>
                    <a:pt x="87149" y="499756"/>
                    <a:pt x="95362" y="503229"/>
                  </a:cubicBezTo>
                  <a:lnTo>
                    <a:pt x="100854" y="506932"/>
                  </a:lnTo>
                  <a:lnTo>
                    <a:pt x="865385" y="65502"/>
                  </a:lnTo>
                  <a:lnTo>
                    <a:pt x="870145" y="41923"/>
                  </a:lnTo>
                  <a:cubicBezTo>
                    <a:pt x="880566" y="17287"/>
                    <a:pt x="904961" y="0"/>
                    <a:pt x="933393" y="0"/>
                  </a:cubicBezTo>
                  <a:close/>
                </a:path>
              </a:pathLst>
            </a:custGeom>
            <a:solidFill>
              <a:schemeClr val="accent5"/>
            </a:solidFill>
            <a:ln w="7412" cap="flat">
              <a:noFill/>
              <a:prstDash val="solid"/>
              <a:miter/>
            </a:ln>
          </p:spPr>
          <p:txBody>
            <a:bodyPr wrap="square" rtlCol="0" anchor="ctr">
              <a:noAutofit/>
            </a:bodyPr>
            <a:lstStyle/>
            <a:p>
              <a:endParaRPr lang="en-US"/>
            </a:p>
          </p:txBody>
        </p:sp>
        <p:sp>
          <p:nvSpPr>
            <p:cNvPr id="104" name="Freeform: Shape 103">
              <a:extLst>
                <a:ext uri="{FF2B5EF4-FFF2-40B4-BE49-F238E27FC236}">
                  <a16:creationId xmlns:a16="http://schemas.microsoft.com/office/drawing/2014/main" id="{3C9A7798-2576-4186-B293-8B1C16337D99}"/>
                </a:ext>
              </a:extLst>
            </p:cNvPr>
            <p:cNvSpPr/>
            <p:nvPr/>
          </p:nvSpPr>
          <p:spPr>
            <a:xfrm>
              <a:off x="6196056" y="2999088"/>
              <a:ext cx="1124041" cy="1276146"/>
            </a:xfrm>
            <a:custGeom>
              <a:avLst/>
              <a:gdLst>
                <a:gd name="connsiteX0" fmla="*/ 906556 w 1856937"/>
                <a:gd name="connsiteY0" fmla="*/ 132313 h 2108217"/>
                <a:gd name="connsiteX1" fmla="*/ 135496 w 1856937"/>
                <a:gd name="connsiteY1" fmla="*/ 584744 h 2108217"/>
                <a:gd name="connsiteX2" fmla="*/ 131891 w 1856937"/>
                <a:gd name="connsiteY2" fmla="*/ 602599 h 2108217"/>
                <a:gd name="connsiteX3" fmla="*/ 117180 w 1856937"/>
                <a:gd name="connsiteY3" fmla="*/ 624418 h 2108217"/>
                <a:gd name="connsiteX4" fmla="*/ 104171 w 1856937"/>
                <a:gd name="connsiteY4" fmla="*/ 633189 h 2108217"/>
                <a:gd name="connsiteX5" fmla="*/ 110432 w 1856937"/>
                <a:gd name="connsiteY5" fmla="*/ 1525480 h 2108217"/>
                <a:gd name="connsiteX6" fmla="*/ 117181 w 1856937"/>
                <a:gd name="connsiteY6" fmla="*/ 1530030 h 2108217"/>
                <a:gd name="connsiteX7" fmla="*/ 131891 w 1856937"/>
                <a:gd name="connsiteY7" fmla="*/ 1551848 h 2108217"/>
                <a:gd name="connsiteX8" fmla="*/ 135577 w 1856937"/>
                <a:gd name="connsiteY8" fmla="*/ 1570104 h 2108217"/>
                <a:gd name="connsiteX9" fmla="*/ 880994 w 1856937"/>
                <a:gd name="connsiteY9" fmla="*/ 1993488 h 2108217"/>
                <a:gd name="connsiteX10" fmla="*/ 882646 w 1856937"/>
                <a:gd name="connsiteY10" fmla="*/ 1991037 h 2108217"/>
                <a:gd name="connsiteX11" fmla="*/ 931184 w 1856937"/>
                <a:gd name="connsiteY11" fmla="*/ 1970932 h 2108217"/>
                <a:gd name="connsiteX12" fmla="*/ 979721 w 1856937"/>
                <a:gd name="connsiteY12" fmla="*/ 1991037 h 2108217"/>
                <a:gd name="connsiteX13" fmla="*/ 985317 w 1856937"/>
                <a:gd name="connsiteY13" fmla="*/ 1999337 h 2108217"/>
                <a:gd name="connsiteX14" fmla="*/ 1721968 w 1856937"/>
                <a:gd name="connsiteY14" fmla="*/ 1567095 h 2108217"/>
                <a:gd name="connsiteX15" fmla="*/ 1725046 w 1856937"/>
                <a:gd name="connsiteY15" fmla="*/ 1551848 h 2108217"/>
                <a:gd name="connsiteX16" fmla="*/ 1739757 w 1856937"/>
                <a:gd name="connsiteY16" fmla="*/ 1530029 h 2108217"/>
                <a:gd name="connsiteX17" fmla="*/ 1760609 w 1856937"/>
                <a:gd name="connsiteY17" fmla="*/ 1515970 h 2108217"/>
                <a:gd name="connsiteX18" fmla="*/ 1754422 w 1856937"/>
                <a:gd name="connsiteY18" fmla="*/ 634305 h 2108217"/>
                <a:gd name="connsiteX19" fmla="*/ 1739758 w 1856937"/>
                <a:gd name="connsiteY19" fmla="*/ 624418 h 2108217"/>
                <a:gd name="connsiteX20" fmla="*/ 1719653 w 1856937"/>
                <a:gd name="connsiteY20" fmla="*/ 575881 h 2108217"/>
                <a:gd name="connsiteX21" fmla="*/ 1720351 w 1856937"/>
                <a:gd name="connsiteY21" fmla="*/ 572427 h 2108217"/>
                <a:gd name="connsiteX22" fmla="*/ 948186 w 1856937"/>
                <a:gd name="connsiteY22" fmla="*/ 133852 h 2108217"/>
                <a:gd name="connsiteX23" fmla="*/ 931184 w 1856937"/>
                <a:gd name="connsiteY23" fmla="*/ 137285 h 2108217"/>
                <a:gd name="connsiteX24" fmla="*/ 931184 w 1856937"/>
                <a:gd name="connsiteY24" fmla="*/ 0 h 2108217"/>
                <a:gd name="connsiteX25" fmla="*/ 999826 w 1856937"/>
                <a:gd name="connsiteY25" fmla="*/ 68643 h 2108217"/>
                <a:gd name="connsiteX26" fmla="*/ 994432 w 1856937"/>
                <a:gd name="connsiteY26" fmla="*/ 95361 h 2108217"/>
                <a:gd name="connsiteX27" fmla="*/ 993705 w 1856937"/>
                <a:gd name="connsiteY27" fmla="*/ 96440 h 2108217"/>
                <a:gd name="connsiteX28" fmla="*/ 1745473 w 1856937"/>
                <a:gd name="connsiteY28" fmla="*/ 523490 h 2108217"/>
                <a:gd name="connsiteX29" fmla="*/ 1761577 w 1856937"/>
                <a:gd name="connsiteY29" fmla="*/ 512633 h 2108217"/>
                <a:gd name="connsiteX30" fmla="*/ 1788295 w 1856937"/>
                <a:gd name="connsiteY30" fmla="*/ 507239 h 2108217"/>
                <a:gd name="connsiteX31" fmla="*/ 1856937 w 1856937"/>
                <a:gd name="connsiteY31" fmla="*/ 575881 h 2108217"/>
                <a:gd name="connsiteX32" fmla="*/ 1815013 w 1856937"/>
                <a:gd name="connsiteY32" fmla="*/ 639129 h 2108217"/>
                <a:gd name="connsiteX33" fmla="*/ 1809427 w 1856937"/>
                <a:gd name="connsiteY33" fmla="*/ 640257 h 2108217"/>
                <a:gd name="connsiteX34" fmla="*/ 1815598 w 1856937"/>
                <a:gd name="connsiteY34" fmla="*/ 1515712 h 2108217"/>
                <a:gd name="connsiteX35" fmla="*/ 1836832 w 1856937"/>
                <a:gd name="connsiteY35" fmla="*/ 1530029 h 2108217"/>
                <a:gd name="connsiteX36" fmla="*/ 1856937 w 1856937"/>
                <a:gd name="connsiteY36" fmla="*/ 1578567 h 2108217"/>
                <a:gd name="connsiteX37" fmla="*/ 1788295 w 1856937"/>
                <a:gd name="connsiteY37" fmla="*/ 1647209 h 2108217"/>
                <a:gd name="connsiteX38" fmla="*/ 1739757 w 1856937"/>
                <a:gd name="connsiteY38" fmla="*/ 1627104 h 2108217"/>
                <a:gd name="connsiteX39" fmla="*/ 1736513 w 1856937"/>
                <a:gd name="connsiteY39" fmla="*/ 1622293 h 2108217"/>
                <a:gd name="connsiteX40" fmla="*/ 996396 w 1856937"/>
                <a:gd name="connsiteY40" fmla="*/ 2056566 h 2108217"/>
                <a:gd name="connsiteX41" fmla="*/ 994432 w 1856937"/>
                <a:gd name="connsiteY41" fmla="*/ 2066293 h 2108217"/>
                <a:gd name="connsiteX42" fmla="*/ 931184 w 1856937"/>
                <a:gd name="connsiteY42" fmla="*/ 2108217 h 2108217"/>
                <a:gd name="connsiteX43" fmla="*/ 867936 w 1856937"/>
                <a:gd name="connsiteY43" fmla="*/ 2066293 h 2108217"/>
                <a:gd name="connsiteX44" fmla="*/ 864047 w 1856937"/>
                <a:gd name="connsiteY44" fmla="*/ 2047034 h 2108217"/>
                <a:gd name="connsiteX45" fmla="*/ 119294 w 1856937"/>
                <a:gd name="connsiteY45" fmla="*/ 1623969 h 2108217"/>
                <a:gd name="connsiteX46" fmla="*/ 117181 w 1856937"/>
                <a:gd name="connsiteY46" fmla="*/ 1627104 h 2108217"/>
                <a:gd name="connsiteX47" fmla="*/ 68643 w 1856937"/>
                <a:gd name="connsiteY47" fmla="*/ 1647209 h 2108217"/>
                <a:gd name="connsiteX48" fmla="*/ 1 w 1856937"/>
                <a:gd name="connsiteY48" fmla="*/ 1578567 h 2108217"/>
                <a:gd name="connsiteX49" fmla="*/ 41924 w 1856937"/>
                <a:gd name="connsiteY49" fmla="*/ 1515319 h 2108217"/>
                <a:gd name="connsiteX50" fmla="*/ 55440 w 1856937"/>
                <a:gd name="connsiteY50" fmla="*/ 1512591 h 2108217"/>
                <a:gd name="connsiteX51" fmla="*/ 49293 w 1856937"/>
                <a:gd name="connsiteY51" fmla="*/ 640616 h 2108217"/>
                <a:gd name="connsiteX52" fmla="*/ 41923 w 1856937"/>
                <a:gd name="connsiteY52" fmla="*/ 639129 h 2108217"/>
                <a:gd name="connsiteX53" fmla="*/ 0 w 1856937"/>
                <a:gd name="connsiteY53" fmla="*/ 575881 h 2108217"/>
                <a:gd name="connsiteX54" fmla="*/ 68643 w 1856937"/>
                <a:gd name="connsiteY54" fmla="*/ 507238 h 2108217"/>
                <a:gd name="connsiteX55" fmla="*/ 117180 w 1856937"/>
                <a:gd name="connsiteY55" fmla="*/ 527343 h 2108217"/>
                <a:gd name="connsiteX56" fmla="*/ 119302 w 1856937"/>
                <a:gd name="connsiteY56" fmla="*/ 530489 h 2108217"/>
                <a:gd name="connsiteX57" fmla="*/ 867188 w 1856937"/>
                <a:gd name="connsiteY57" fmla="*/ 91658 h 2108217"/>
                <a:gd name="connsiteX58" fmla="*/ 862541 w 1856937"/>
                <a:gd name="connsiteY58" fmla="*/ 68643 h 2108217"/>
                <a:gd name="connsiteX59" fmla="*/ 931184 w 1856937"/>
                <a:gd name="connsiteY59" fmla="*/ 0 h 2108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856937" h="2108217">
                  <a:moveTo>
                    <a:pt x="906556" y="132313"/>
                  </a:moveTo>
                  <a:lnTo>
                    <a:pt x="135496" y="584744"/>
                  </a:lnTo>
                  <a:lnTo>
                    <a:pt x="131891" y="602599"/>
                  </a:lnTo>
                  <a:cubicBezTo>
                    <a:pt x="128418" y="610812"/>
                    <a:pt x="123391" y="618207"/>
                    <a:pt x="117180" y="624418"/>
                  </a:cubicBezTo>
                  <a:lnTo>
                    <a:pt x="104171" y="633189"/>
                  </a:lnTo>
                  <a:lnTo>
                    <a:pt x="110432" y="1525480"/>
                  </a:lnTo>
                  <a:lnTo>
                    <a:pt x="117181" y="1530030"/>
                  </a:lnTo>
                  <a:cubicBezTo>
                    <a:pt x="123391" y="1536241"/>
                    <a:pt x="128418" y="1543636"/>
                    <a:pt x="131891" y="1551848"/>
                  </a:cubicBezTo>
                  <a:lnTo>
                    <a:pt x="135577" y="1570104"/>
                  </a:lnTo>
                  <a:lnTo>
                    <a:pt x="880994" y="1993488"/>
                  </a:lnTo>
                  <a:lnTo>
                    <a:pt x="882646" y="1991037"/>
                  </a:lnTo>
                  <a:cubicBezTo>
                    <a:pt x="895068" y="1978615"/>
                    <a:pt x="912229" y="1970932"/>
                    <a:pt x="931184" y="1970932"/>
                  </a:cubicBezTo>
                  <a:cubicBezTo>
                    <a:pt x="950139" y="1970932"/>
                    <a:pt x="967299" y="1978615"/>
                    <a:pt x="979721" y="1991037"/>
                  </a:cubicBezTo>
                  <a:lnTo>
                    <a:pt x="985317" y="1999337"/>
                  </a:lnTo>
                  <a:lnTo>
                    <a:pt x="1721968" y="1567095"/>
                  </a:lnTo>
                  <a:lnTo>
                    <a:pt x="1725046" y="1551848"/>
                  </a:lnTo>
                  <a:cubicBezTo>
                    <a:pt x="1728520" y="1543635"/>
                    <a:pt x="1733546" y="1536240"/>
                    <a:pt x="1739757" y="1530029"/>
                  </a:cubicBezTo>
                  <a:lnTo>
                    <a:pt x="1760609" y="1515970"/>
                  </a:lnTo>
                  <a:lnTo>
                    <a:pt x="1754422" y="634305"/>
                  </a:lnTo>
                  <a:lnTo>
                    <a:pt x="1739758" y="624418"/>
                  </a:lnTo>
                  <a:cubicBezTo>
                    <a:pt x="1727336" y="611997"/>
                    <a:pt x="1719653" y="594836"/>
                    <a:pt x="1719653" y="575881"/>
                  </a:cubicBezTo>
                  <a:lnTo>
                    <a:pt x="1720351" y="572427"/>
                  </a:lnTo>
                  <a:lnTo>
                    <a:pt x="948186" y="133852"/>
                  </a:lnTo>
                  <a:lnTo>
                    <a:pt x="931184" y="137285"/>
                  </a:lnTo>
                  <a:close/>
                  <a:moveTo>
                    <a:pt x="931184" y="0"/>
                  </a:moveTo>
                  <a:cubicBezTo>
                    <a:pt x="969094" y="0"/>
                    <a:pt x="999826" y="30732"/>
                    <a:pt x="999826" y="68643"/>
                  </a:cubicBezTo>
                  <a:cubicBezTo>
                    <a:pt x="999826" y="78120"/>
                    <a:pt x="997906" y="87149"/>
                    <a:pt x="994432" y="95361"/>
                  </a:cubicBezTo>
                  <a:lnTo>
                    <a:pt x="993705" y="96440"/>
                  </a:lnTo>
                  <a:lnTo>
                    <a:pt x="1745473" y="523490"/>
                  </a:lnTo>
                  <a:lnTo>
                    <a:pt x="1761577" y="512633"/>
                  </a:lnTo>
                  <a:cubicBezTo>
                    <a:pt x="1769789" y="509160"/>
                    <a:pt x="1778818" y="507239"/>
                    <a:pt x="1788295" y="507239"/>
                  </a:cubicBezTo>
                  <a:cubicBezTo>
                    <a:pt x="1826204" y="507239"/>
                    <a:pt x="1856937" y="537971"/>
                    <a:pt x="1856937" y="575881"/>
                  </a:cubicBezTo>
                  <a:cubicBezTo>
                    <a:pt x="1856937" y="604314"/>
                    <a:pt x="1839650" y="628708"/>
                    <a:pt x="1815013" y="639129"/>
                  </a:cubicBezTo>
                  <a:lnTo>
                    <a:pt x="1809427" y="640257"/>
                  </a:lnTo>
                  <a:lnTo>
                    <a:pt x="1815598" y="1515712"/>
                  </a:lnTo>
                  <a:lnTo>
                    <a:pt x="1836832" y="1530029"/>
                  </a:lnTo>
                  <a:cubicBezTo>
                    <a:pt x="1849254" y="1542451"/>
                    <a:pt x="1856937" y="1559611"/>
                    <a:pt x="1856937" y="1578567"/>
                  </a:cubicBezTo>
                  <a:cubicBezTo>
                    <a:pt x="1856937" y="1616477"/>
                    <a:pt x="1826204" y="1647209"/>
                    <a:pt x="1788295" y="1647209"/>
                  </a:cubicBezTo>
                  <a:cubicBezTo>
                    <a:pt x="1769340" y="1647209"/>
                    <a:pt x="1752179" y="1639526"/>
                    <a:pt x="1739757" y="1627104"/>
                  </a:cubicBezTo>
                  <a:lnTo>
                    <a:pt x="1736513" y="1622293"/>
                  </a:lnTo>
                  <a:lnTo>
                    <a:pt x="996396" y="2056566"/>
                  </a:lnTo>
                  <a:lnTo>
                    <a:pt x="994432" y="2066293"/>
                  </a:lnTo>
                  <a:cubicBezTo>
                    <a:pt x="984011" y="2090930"/>
                    <a:pt x="959616" y="2108217"/>
                    <a:pt x="931184" y="2108217"/>
                  </a:cubicBezTo>
                  <a:cubicBezTo>
                    <a:pt x="902751" y="2108217"/>
                    <a:pt x="878356" y="2090930"/>
                    <a:pt x="867936" y="2066293"/>
                  </a:cubicBezTo>
                  <a:lnTo>
                    <a:pt x="864047" y="2047034"/>
                  </a:lnTo>
                  <a:lnTo>
                    <a:pt x="119294" y="1623969"/>
                  </a:lnTo>
                  <a:lnTo>
                    <a:pt x="117181" y="1627104"/>
                  </a:lnTo>
                  <a:cubicBezTo>
                    <a:pt x="104759" y="1639526"/>
                    <a:pt x="87598" y="1647209"/>
                    <a:pt x="68643" y="1647209"/>
                  </a:cubicBezTo>
                  <a:cubicBezTo>
                    <a:pt x="30733" y="1647209"/>
                    <a:pt x="1" y="1616477"/>
                    <a:pt x="1" y="1578567"/>
                  </a:cubicBezTo>
                  <a:cubicBezTo>
                    <a:pt x="1" y="1550134"/>
                    <a:pt x="17288" y="1525740"/>
                    <a:pt x="41924" y="1515319"/>
                  </a:cubicBezTo>
                  <a:lnTo>
                    <a:pt x="55440" y="1512591"/>
                  </a:lnTo>
                  <a:lnTo>
                    <a:pt x="49293" y="640616"/>
                  </a:lnTo>
                  <a:lnTo>
                    <a:pt x="41923" y="639129"/>
                  </a:lnTo>
                  <a:cubicBezTo>
                    <a:pt x="17287" y="628708"/>
                    <a:pt x="0" y="604313"/>
                    <a:pt x="0" y="575881"/>
                  </a:cubicBezTo>
                  <a:cubicBezTo>
                    <a:pt x="0" y="537970"/>
                    <a:pt x="30732" y="507238"/>
                    <a:pt x="68643" y="507238"/>
                  </a:cubicBezTo>
                  <a:cubicBezTo>
                    <a:pt x="87598" y="507238"/>
                    <a:pt x="104759" y="514921"/>
                    <a:pt x="117180" y="527343"/>
                  </a:cubicBezTo>
                  <a:lnTo>
                    <a:pt x="119302" y="530489"/>
                  </a:lnTo>
                  <a:lnTo>
                    <a:pt x="867188" y="91658"/>
                  </a:lnTo>
                  <a:lnTo>
                    <a:pt x="862541" y="68643"/>
                  </a:lnTo>
                  <a:cubicBezTo>
                    <a:pt x="862541" y="30732"/>
                    <a:pt x="893274" y="0"/>
                    <a:pt x="931184" y="0"/>
                  </a:cubicBezTo>
                  <a:close/>
                </a:path>
              </a:pathLst>
            </a:custGeom>
            <a:solidFill>
              <a:schemeClr val="accent5"/>
            </a:solidFill>
            <a:ln w="7412" cap="flat">
              <a:noFill/>
              <a:prstDash val="solid"/>
              <a:miter/>
            </a:ln>
          </p:spPr>
          <p:txBody>
            <a:bodyPr wrap="square" rtlCol="0" anchor="ctr">
              <a:noAutofit/>
            </a:bodyPr>
            <a:lstStyle/>
            <a:p>
              <a:endParaRPr lang="en-US"/>
            </a:p>
          </p:txBody>
        </p:sp>
        <p:sp>
          <p:nvSpPr>
            <p:cNvPr id="106" name="Freeform: Shape 105">
              <a:extLst>
                <a:ext uri="{FF2B5EF4-FFF2-40B4-BE49-F238E27FC236}">
                  <a16:creationId xmlns:a16="http://schemas.microsoft.com/office/drawing/2014/main" id="{465D88A4-6BC0-4490-B454-7379F72A59A3}"/>
                </a:ext>
              </a:extLst>
            </p:cNvPr>
            <p:cNvSpPr/>
            <p:nvPr/>
          </p:nvSpPr>
          <p:spPr>
            <a:xfrm>
              <a:off x="4833263" y="3803471"/>
              <a:ext cx="1126929" cy="1276507"/>
            </a:xfrm>
            <a:custGeom>
              <a:avLst/>
              <a:gdLst>
                <a:gd name="connsiteX0" fmla="*/ 883302 w 1861709"/>
                <a:gd name="connsiteY0" fmla="*/ 114259 h 2108813"/>
                <a:gd name="connsiteX1" fmla="*/ 141458 w 1861709"/>
                <a:gd name="connsiteY1" fmla="*/ 549547 h 2108813"/>
                <a:gd name="connsiteX2" fmla="*/ 140599 w 1861709"/>
                <a:gd name="connsiteY2" fmla="*/ 553803 h 2108813"/>
                <a:gd name="connsiteX3" fmla="*/ 104069 w 1861709"/>
                <a:gd name="connsiteY3" fmla="*/ 590333 h 2108813"/>
                <a:gd name="connsiteX4" fmla="*/ 89500 w 1861709"/>
                <a:gd name="connsiteY4" fmla="*/ 593274 h 2108813"/>
                <a:gd name="connsiteX5" fmla="*/ 95674 w 1861709"/>
                <a:gd name="connsiteY5" fmla="*/ 1473120 h 2108813"/>
                <a:gd name="connsiteX6" fmla="*/ 117179 w 1861709"/>
                <a:gd name="connsiteY6" fmla="*/ 1487619 h 2108813"/>
                <a:gd name="connsiteX7" fmla="*/ 137284 w 1861709"/>
                <a:gd name="connsiteY7" fmla="*/ 1536156 h 2108813"/>
                <a:gd name="connsiteX8" fmla="*/ 133657 w 1861709"/>
                <a:gd name="connsiteY8" fmla="*/ 1554120 h 2108813"/>
                <a:gd name="connsiteX9" fmla="*/ 893813 w 1861709"/>
                <a:gd name="connsiteY9" fmla="*/ 1985874 h 2108813"/>
                <a:gd name="connsiteX10" fmla="*/ 907090 w 1861709"/>
                <a:gd name="connsiteY10" fmla="*/ 1976922 h 2108813"/>
                <a:gd name="connsiteX11" fmla="*/ 933809 w 1861709"/>
                <a:gd name="connsiteY11" fmla="*/ 1971528 h 2108813"/>
                <a:gd name="connsiteX12" fmla="*/ 960528 w 1861709"/>
                <a:gd name="connsiteY12" fmla="*/ 1976922 h 2108813"/>
                <a:gd name="connsiteX13" fmla="*/ 964699 w 1861709"/>
                <a:gd name="connsiteY13" fmla="*/ 1979735 h 2108813"/>
                <a:gd name="connsiteX14" fmla="*/ 1718163 w 1861709"/>
                <a:gd name="connsiteY14" fmla="*/ 1537628 h 2108813"/>
                <a:gd name="connsiteX15" fmla="*/ 1717866 w 1861709"/>
                <a:gd name="connsiteY15" fmla="*/ 1536156 h 2108813"/>
                <a:gd name="connsiteX16" fmla="*/ 1737971 w 1861709"/>
                <a:gd name="connsiteY16" fmla="*/ 1487618 h 2108813"/>
                <a:gd name="connsiteX17" fmla="*/ 1745981 w 1861709"/>
                <a:gd name="connsiteY17" fmla="*/ 1482218 h 2108813"/>
                <a:gd name="connsiteX18" fmla="*/ 1739569 w 1861709"/>
                <a:gd name="connsiteY18" fmla="*/ 568449 h 2108813"/>
                <a:gd name="connsiteX19" fmla="*/ 965295 w 1861709"/>
                <a:gd name="connsiteY19" fmla="*/ 128677 h 2108813"/>
                <a:gd name="connsiteX20" fmla="*/ 960528 w 1861709"/>
                <a:gd name="connsiteY20" fmla="*/ 131891 h 2108813"/>
                <a:gd name="connsiteX21" fmla="*/ 933809 w 1861709"/>
                <a:gd name="connsiteY21" fmla="*/ 137285 h 2108813"/>
                <a:gd name="connsiteX22" fmla="*/ 885271 w 1861709"/>
                <a:gd name="connsiteY22" fmla="*/ 117180 h 2108813"/>
                <a:gd name="connsiteX23" fmla="*/ 933809 w 1861709"/>
                <a:gd name="connsiteY23" fmla="*/ 0 h 2108813"/>
                <a:gd name="connsiteX24" fmla="*/ 1002451 w 1861709"/>
                <a:gd name="connsiteY24" fmla="*/ 68643 h 2108813"/>
                <a:gd name="connsiteX25" fmla="*/ 999208 w 1861709"/>
                <a:gd name="connsiteY25" fmla="*/ 84708 h 2108813"/>
                <a:gd name="connsiteX26" fmla="*/ 1730125 w 1861709"/>
                <a:gd name="connsiteY26" fmla="*/ 499913 h 2108813"/>
                <a:gd name="connsiteX27" fmla="*/ 1744530 w 1861709"/>
                <a:gd name="connsiteY27" fmla="*/ 478548 h 2108813"/>
                <a:gd name="connsiteX28" fmla="*/ 1793067 w 1861709"/>
                <a:gd name="connsiteY28" fmla="*/ 458443 h 2108813"/>
                <a:gd name="connsiteX29" fmla="*/ 1861709 w 1861709"/>
                <a:gd name="connsiteY29" fmla="*/ 527085 h 2108813"/>
                <a:gd name="connsiteX30" fmla="*/ 1819786 w 1861709"/>
                <a:gd name="connsiteY30" fmla="*/ 590333 h 2108813"/>
                <a:gd name="connsiteX31" fmla="*/ 1794661 w 1861709"/>
                <a:gd name="connsiteY31" fmla="*/ 595405 h 2108813"/>
                <a:gd name="connsiteX32" fmla="*/ 1800828 w 1861709"/>
                <a:gd name="connsiteY32" fmla="*/ 1470404 h 2108813"/>
                <a:gd name="connsiteX33" fmla="*/ 1813228 w 1861709"/>
                <a:gd name="connsiteY33" fmla="*/ 1472907 h 2108813"/>
                <a:gd name="connsiteX34" fmla="*/ 1855151 w 1861709"/>
                <a:gd name="connsiteY34" fmla="*/ 1536156 h 2108813"/>
                <a:gd name="connsiteX35" fmla="*/ 1786509 w 1861709"/>
                <a:gd name="connsiteY35" fmla="*/ 1604798 h 2108813"/>
                <a:gd name="connsiteX36" fmla="*/ 1759790 w 1861709"/>
                <a:gd name="connsiteY36" fmla="*/ 1599404 h 2108813"/>
                <a:gd name="connsiteX37" fmla="*/ 1741991 w 1861709"/>
                <a:gd name="connsiteY37" fmla="*/ 1587404 h 2108813"/>
                <a:gd name="connsiteX38" fmla="*/ 999052 w 1861709"/>
                <a:gd name="connsiteY38" fmla="*/ 2023332 h 2108813"/>
                <a:gd name="connsiteX39" fmla="*/ 1002451 w 1861709"/>
                <a:gd name="connsiteY39" fmla="*/ 2040171 h 2108813"/>
                <a:gd name="connsiteX40" fmla="*/ 933809 w 1861709"/>
                <a:gd name="connsiteY40" fmla="*/ 2108813 h 2108813"/>
                <a:gd name="connsiteX41" fmla="*/ 865166 w 1861709"/>
                <a:gd name="connsiteY41" fmla="*/ 2040171 h 2108813"/>
                <a:gd name="connsiteX42" fmla="*/ 866489 w 1861709"/>
                <a:gd name="connsiteY42" fmla="*/ 2033621 h 2108813"/>
                <a:gd name="connsiteX43" fmla="*/ 98444 w 1861709"/>
                <a:gd name="connsiteY43" fmla="*/ 1597326 h 2108813"/>
                <a:gd name="connsiteX44" fmla="*/ 95361 w 1861709"/>
                <a:gd name="connsiteY44" fmla="*/ 1599404 h 2108813"/>
                <a:gd name="connsiteX45" fmla="*/ 68642 w 1861709"/>
                <a:gd name="connsiteY45" fmla="*/ 1604798 h 2108813"/>
                <a:gd name="connsiteX46" fmla="*/ 0 w 1861709"/>
                <a:gd name="connsiteY46" fmla="*/ 1536156 h 2108813"/>
                <a:gd name="connsiteX47" fmla="*/ 20105 w 1861709"/>
                <a:gd name="connsiteY47" fmla="*/ 1487619 h 2108813"/>
                <a:gd name="connsiteX48" fmla="*/ 40715 w 1861709"/>
                <a:gd name="connsiteY48" fmla="*/ 1473723 h 2108813"/>
                <a:gd name="connsiteX49" fmla="*/ 34411 w 1861709"/>
                <a:gd name="connsiteY49" fmla="*/ 579397 h 2108813"/>
                <a:gd name="connsiteX50" fmla="*/ 28813 w 1861709"/>
                <a:gd name="connsiteY50" fmla="*/ 575622 h 2108813"/>
                <a:gd name="connsiteX51" fmla="*/ 8708 w 1861709"/>
                <a:gd name="connsiteY51" fmla="*/ 527085 h 2108813"/>
                <a:gd name="connsiteX52" fmla="*/ 77351 w 1861709"/>
                <a:gd name="connsiteY52" fmla="*/ 458442 h 2108813"/>
                <a:gd name="connsiteX53" fmla="*/ 125888 w 1861709"/>
                <a:gd name="connsiteY53" fmla="*/ 478547 h 2108813"/>
                <a:gd name="connsiteX54" fmla="*/ 133809 w 1861709"/>
                <a:gd name="connsiteY54" fmla="*/ 490296 h 2108813"/>
                <a:gd name="connsiteX55" fmla="*/ 866890 w 1861709"/>
                <a:gd name="connsiteY55" fmla="*/ 60102 h 2108813"/>
                <a:gd name="connsiteX56" fmla="*/ 870561 w 1861709"/>
                <a:gd name="connsiteY56" fmla="*/ 41924 h 2108813"/>
                <a:gd name="connsiteX57" fmla="*/ 933809 w 1861709"/>
                <a:gd name="connsiteY57" fmla="*/ 0 h 2108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1861709" h="2108813">
                  <a:moveTo>
                    <a:pt x="883302" y="114259"/>
                  </a:moveTo>
                  <a:lnTo>
                    <a:pt x="141458" y="549547"/>
                  </a:lnTo>
                  <a:lnTo>
                    <a:pt x="140599" y="553803"/>
                  </a:lnTo>
                  <a:cubicBezTo>
                    <a:pt x="133652" y="570228"/>
                    <a:pt x="120494" y="583386"/>
                    <a:pt x="104069" y="590333"/>
                  </a:cubicBezTo>
                  <a:lnTo>
                    <a:pt x="89500" y="593274"/>
                  </a:lnTo>
                  <a:lnTo>
                    <a:pt x="95674" y="1473120"/>
                  </a:lnTo>
                  <a:lnTo>
                    <a:pt x="117179" y="1487619"/>
                  </a:lnTo>
                  <a:cubicBezTo>
                    <a:pt x="129601" y="1500041"/>
                    <a:pt x="137284" y="1517201"/>
                    <a:pt x="137284" y="1536156"/>
                  </a:cubicBezTo>
                  <a:lnTo>
                    <a:pt x="133657" y="1554120"/>
                  </a:lnTo>
                  <a:lnTo>
                    <a:pt x="893813" y="1985874"/>
                  </a:lnTo>
                  <a:lnTo>
                    <a:pt x="907090" y="1976922"/>
                  </a:lnTo>
                  <a:cubicBezTo>
                    <a:pt x="915302" y="1973449"/>
                    <a:pt x="924331" y="1971528"/>
                    <a:pt x="933809" y="1971528"/>
                  </a:cubicBezTo>
                  <a:cubicBezTo>
                    <a:pt x="943286" y="1971528"/>
                    <a:pt x="952315" y="1973449"/>
                    <a:pt x="960528" y="1976922"/>
                  </a:cubicBezTo>
                  <a:lnTo>
                    <a:pt x="964699" y="1979735"/>
                  </a:lnTo>
                  <a:lnTo>
                    <a:pt x="1718163" y="1537628"/>
                  </a:lnTo>
                  <a:lnTo>
                    <a:pt x="1717866" y="1536156"/>
                  </a:lnTo>
                  <a:cubicBezTo>
                    <a:pt x="1717866" y="1517201"/>
                    <a:pt x="1725549" y="1500040"/>
                    <a:pt x="1737971" y="1487618"/>
                  </a:cubicBezTo>
                  <a:lnTo>
                    <a:pt x="1745981" y="1482218"/>
                  </a:lnTo>
                  <a:lnTo>
                    <a:pt x="1739569" y="568449"/>
                  </a:lnTo>
                  <a:lnTo>
                    <a:pt x="965295" y="128677"/>
                  </a:lnTo>
                  <a:lnTo>
                    <a:pt x="960528" y="131891"/>
                  </a:lnTo>
                  <a:cubicBezTo>
                    <a:pt x="952315" y="135364"/>
                    <a:pt x="943286" y="137285"/>
                    <a:pt x="933809" y="137285"/>
                  </a:cubicBezTo>
                  <a:cubicBezTo>
                    <a:pt x="914854" y="137285"/>
                    <a:pt x="897693" y="129602"/>
                    <a:pt x="885271" y="117180"/>
                  </a:cubicBezTo>
                  <a:close/>
                  <a:moveTo>
                    <a:pt x="933809" y="0"/>
                  </a:moveTo>
                  <a:cubicBezTo>
                    <a:pt x="971719" y="0"/>
                    <a:pt x="1002451" y="30732"/>
                    <a:pt x="1002451" y="68643"/>
                  </a:cubicBezTo>
                  <a:lnTo>
                    <a:pt x="999208" y="84708"/>
                  </a:lnTo>
                  <a:lnTo>
                    <a:pt x="1730125" y="499913"/>
                  </a:lnTo>
                  <a:lnTo>
                    <a:pt x="1744530" y="478548"/>
                  </a:lnTo>
                  <a:cubicBezTo>
                    <a:pt x="1756952" y="466126"/>
                    <a:pt x="1774112" y="458443"/>
                    <a:pt x="1793067" y="458443"/>
                  </a:cubicBezTo>
                  <a:cubicBezTo>
                    <a:pt x="1830977" y="458443"/>
                    <a:pt x="1861709" y="489175"/>
                    <a:pt x="1861709" y="527085"/>
                  </a:cubicBezTo>
                  <a:cubicBezTo>
                    <a:pt x="1861709" y="555518"/>
                    <a:pt x="1844422" y="579912"/>
                    <a:pt x="1819786" y="590333"/>
                  </a:cubicBezTo>
                  <a:lnTo>
                    <a:pt x="1794661" y="595405"/>
                  </a:lnTo>
                  <a:lnTo>
                    <a:pt x="1800828" y="1470404"/>
                  </a:lnTo>
                  <a:lnTo>
                    <a:pt x="1813228" y="1472907"/>
                  </a:lnTo>
                  <a:cubicBezTo>
                    <a:pt x="1837864" y="1483328"/>
                    <a:pt x="1855151" y="1507723"/>
                    <a:pt x="1855151" y="1536156"/>
                  </a:cubicBezTo>
                  <a:cubicBezTo>
                    <a:pt x="1855151" y="1574066"/>
                    <a:pt x="1824419" y="1604798"/>
                    <a:pt x="1786509" y="1604798"/>
                  </a:cubicBezTo>
                  <a:cubicBezTo>
                    <a:pt x="1777031" y="1604798"/>
                    <a:pt x="1768002" y="1602878"/>
                    <a:pt x="1759790" y="1599404"/>
                  </a:cubicBezTo>
                  <a:lnTo>
                    <a:pt x="1741991" y="1587404"/>
                  </a:lnTo>
                  <a:lnTo>
                    <a:pt x="999052" y="2023332"/>
                  </a:lnTo>
                  <a:lnTo>
                    <a:pt x="1002451" y="2040171"/>
                  </a:lnTo>
                  <a:cubicBezTo>
                    <a:pt x="1002451" y="2078081"/>
                    <a:pt x="971719" y="2108813"/>
                    <a:pt x="933809" y="2108813"/>
                  </a:cubicBezTo>
                  <a:cubicBezTo>
                    <a:pt x="895898" y="2108813"/>
                    <a:pt x="865166" y="2078081"/>
                    <a:pt x="865166" y="2040171"/>
                  </a:cubicBezTo>
                  <a:lnTo>
                    <a:pt x="866489" y="2033621"/>
                  </a:lnTo>
                  <a:lnTo>
                    <a:pt x="98444" y="1597326"/>
                  </a:lnTo>
                  <a:lnTo>
                    <a:pt x="95361" y="1599404"/>
                  </a:lnTo>
                  <a:cubicBezTo>
                    <a:pt x="87149" y="1602878"/>
                    <a:pt x="78120" y="1604798"/>
                    <a:pt x="68642" y="1604798"/>
                  </a:cubicBezTo>
                  <a:cubicBezTo>
                    <a:pt x="30732" y="1604798"/>
                    <a:pt x="0" y="1574066"/>
                    <a:pt x="0" y="1536156"/>
                  </a:cubicBezTo>
                  <a:cubicBezTo>
                    <a:pt x="0" y="1517201"/>
                    <a:pt x="7683" y="1500041"/>
                    <a:pt x="20105" y="1487619"/>
                  </a:cubicBezTo>
                  <a:lnTo>
                    <a:pt x="40715" y="1473723"/>
                  </a:lnTo>
                  <a:lnTo>
                    <a:pt x="34411" y="579397"/>
                  </a:lnTo>
                  <a:lnTo>
                    <a:pt x="28813" y="575622"/>
                  </a:lnTo>
                  <a:cubicBezTo>
                    <a:pt x="16391" y="563200"/>
                    <a:pt x="8708" y="546040"/>
                    <a:pt x="8708" y="527085"/>
                  </a:cubicBezTo>
                  <a:cubicBezTo>
                    <a:pt x="8708" y="489174"/>
                    <a:pt x="39440" y="458442"/>
                    <a:pt x="77351" y="458442"/>
                  </a:cubicBezTo>
                  <a:cubicBezTo>
                    <a:pt x="96306" y="458442"/>
                    <a:pt x="113466" y="466125"/>
                    <a:pt x="125888" y="478547"/>
                  </a:cubicBezTo>
                  <a:lnTo>
                    <a:pt x="133809" y="490296"/>
                  </a:lnTo>
                  <a:lnTo>
                    <a:pt x="866890" y="60102"/>
                  </a:lnTo>
                  <a:lnTo>
                    <a:pt x="870561" y="41924"/>
                  </a:lnTo>
                  <a:cubicBezTo>
                    <a:pt x="880981" y="17287"/>
                    <a:pt x="905376" y="0"/>
                    <a:pt x="933809" y="0"/>
                  </a:cubicBezTo>
                  <a:close/>
                </a:path>
              </a:pathLst>
            </a:custGeom>
            <a:solidFill>
              <a:schemeClr val="accent5"/>
            </a:solidFill>
            <a:ln w="7412" cap="flat">
              <a:noFill/>
              <a:prstDash val="solid"/>
              <a:miter/>
            </a:ln>
          </p:spPr>
          <p:txBody>
            <a:bodyPr wrap="square" rtlCol="0" anchor="ctr">
              <a:noAutofit/>
            </a:bodyPr>
            <a:lstStyle/>
            <a:p>
              <a:endParaRPr lang="en-US"/>
            </a:p>
          </p:txBody>
        </p:sp>
        <p:sp>
          <p:nvSpPr>
            <p:cNvPr id="105" name="Freeform: Shape 104">
              <a:extLst>
                <a:ext uri="{FF2B5EF4-FFF2-40B4-BE49-F238E27FC236}">
                  <a16:creationId xmlns:a16="http://schemas.microsoft.com/office/drawing/2014/main" id="{94D1A01C-0B65-4F96-B418-397BFFA49841}"/>
                </a:ext>
              </a:extLst>
            </p:cNvPr>
            <p:cNvSpPr/>
            <p:nvPr/>
          </p:nvSpPr>
          <p:spPr>
            <a:xfrm>
              <a:off x="5518243" y="4192133"/>
              <a:ext cx="1123231" cy="1274464"/>
            </a:xfrm>
            <a:custGeom>
              <a:avLst/>
              <a:gdLst>
                <a:gd name="connsiteX0" fmla="*/ 888594 w 1855599"/>
                <a:gd name="connsiteY0" fmla="*/ 119700 h 2105439"/>
                <a:gd name="connsiteX1" fmla="*/ 134265 w 1855599"/>
                <a:gd name="connsiteY1" fmla="*/ 555227 h 2105439"/>
                <a:gd name="connsiteX2" fmla="*/ 131891 w 1855599"/>
                <a:gd name="connsiteY2" fmla="*/ 566988 h 2105439"/>
                <a:gd name="connsiteX3" fmla="*/ 117180 w 1855599"/>
                <a:gd name="connsiteY3" fmla="*/ 588806 h 2105439"/>
                <a:gd name="connsiteX4" fmla="*/ 96375 w 1855599"/>
                <a:gd name="connsiteY4" fmla="*/ 602834 h 2105439"/>
                <a:gd name="connsiteX5" fmla="*/ 96375 w 1855599"/>
                <a:gd name="connsiteY5" fmla="*/ 1474068 h 2105439"/>
                <a:gd name="connsiteX6" fmla="*/ 117180 w 1855599"/>
                <a:gd name="connsiteY6" fmla="*/ 1488095 h 2105439"/>
                <a:gd name="connsiteX7" fmla="*/ 137285 w 1855599"/>
                <a:gd name="connsiteY7" fmla="*/ 1536633 h 2105439"/>
                <a:gd name="connsiteX8" fmla="*/ 134239 w 1855599"/>
                <a:gd name="connsiteY8" fmla="*/ 1551721 h 2105439"/>
                <a:gd name="connsiteX9" fmla="*/ 887376 w 1855599"/>
                <a:gd name="connsiteY9" fmla="*/ 1986561 h 2105439"/>
                <a:gd name="connsiteX10" fmla="*/ 906675 w 1855599"/>
                <a:gd name="connsiteY10" fmla="*/ 1973549 h 2105439"/>
                <a:gd name="connsiteX11" fmla="*/ 933393 w 1855599"/>
                <a:gd name="connsiteY11" fmla="*/ 1968155 h 2105439"/>
                <a:gd name="connsiteX12" fmla="*/ 960112 w 1855599"/>
                <a:gd name="connsiteY12" fmla="*/ 1973549 h 2105439"/>
                <a:gd name="connsiteX13" fmla="*/ 968397 w 1855599"/>
                <a:gd name="connsiteY13" fmla="*/ 1979135 h 2105439"/>
                <a:gd name="connsiteX14" fmla="*/ 1720036 w 1855599"/>
                <a:gd name="connsiteY14" fmla="*/ 1545161 h 2105439"/>
                <a:gd name="connsiteX15" fmla="*/ 1718314 w 1855599"/>
                <a:gd name="connsiteY15" fmla="*/ 1536633 h 2105439"/>
                <a:gd name="connsiteX16" fmla="*/ 1738419 w 1855599"/>
                <a:gd name="connsiteY16" fmla="*/ 1488095 h 2105439"/>
                <a:gd name="connsiteX17" fmla="*/ 1746537 w 1855599"/>
                <a:gd name="connsiteY17" fmla="*/ 1482622 h 2105439"/>
                <a:gd name="connsiteX18" fmla="*/ 1746537 w 1855599"/>
                <a:gd name="connsiteY18" fmla="*/ 592877 h 2105439"/>
                <a:gd name="connsiteX19" fmla="*/ 1737046 w 1855599"/>
                <a:gd name="connsiteY19" fmla="*/ 586478 h 2105439"/>
                <a:gd name="connsiteX20" fmla="*/ 1722335 w 1855599"/>
                <a:gd name="connsiteY20" fmla="*/ 564659 h 2105439"/>
                <a:gd name="connsiteX21" fmla="*/ 1721986 w 1855599"/>
                <a:gd name="connsiteY21" fmla="*/ 562929 h 2105439"/>
                <a:gd name="connsiteX22" fmla="*/ 967179 w 1855599"/>
                <a:gd name="connsiteY22" fmla="*/ 127125 h 2105439"/>
                <a:gd name="connsiteX23" fmla="*/ 960112 w 1855599"/>
                <a:gd name="connsiteY23" fmla="*/ 131890 h 2105439"/>
                <a:gd name="connsiteX24" fmla="*/ 933393 w 1855599"/>
                <a:gd name="connsiteY24" fmla="*/ 137284 h 2105439"/>
                <a:gd name="connsiteX25" fmla="*/ 906675 w 1855599"/>
                <a:gd name="connsiteY25" fmla="*/ 131890 h 2105439"/>
                <a:gd name="connsiteX26" fmla="*/ 933393 w 1855599"/>
                <a:gd name="connsiteY26" fmla="*/ 0 h 2105439"/>
                <a:gd name="connsiteX27" fmla="*/ 1002035 w 1855599"/>
                <a:gd name="connsiteY27" fmla="*/ 68642 h 2105439"/>
                <a:gd name="connsiteX28" fmla="*/ 999295 w 1855599"/>
                <a:gd name="connsiteY28" fmla="*/ 82214 h 2105439"/>
                <a:gd name="connsiteX29" fmla="*/ 1727956 w 1855599"/>
                <a:gd name="connsiteY29" fmla="*/ 502885 h 2105439"/>
                <a:gd name="connsiteX30" fmla="*/ 1737046 w 1855599"/>
                <a:gd name="connsiteY30" fmla="*/ 489403 h 2105439"/>
                <a:gd name="connsiteX31" fmla="*/ 1785584 w 1855599"/>
                <a:gd name="connsiteY31" fmla="*/ 469298 h 2105439"/>
                <a:gd name="connsiteX32" fmla="*/ 1854226 w 1855599"/>
                <a:gd name="connsiteY32" fmla="*/ 537941 h 2105439"/>
                <a:gd name="connsiteX33" fmla="*/ 1812302 w 1855599"/>
                <a:gd name="connsiteY33" fmla="*/ 601189 h 2105439"/>
                <a:gd name="connsiteX34" fmla="*/ 1801510 w 1855599"/>
                <a:gd name="connsiteY34" fmla="*/ 603368 h 2105439"/>
                <a:gd name="connsiteX35" fmla="*/ 1801510 w 1855599"/>
                <a:gd name="connsiteY35" fmla="*/ 1470929 h 2105439"/>
                <a:gd name="connsiteX36" fmla="*/ 1813676 w 1855599"/>
                <a:gd name="connsiteY36" fmla="*/ 1473385 h 2105439"/>
                <a:gd name="connsiteX37" fmla="*/ 1855599 w 1855599"/>
                <a:gd name="connsiteY37" fmla="*/ 1536633 h 2105439"/>
                <a:gd name="connsiteX38" fmla="*/ 1786957 w 1855599"/>
                <a:gd name="connsiteY38" fmla="*/ 1605275 h 2105439"/>
                <a:gd name="connsiteX39" fmla="*/ 1760238 w 1855599"/>
                <a:gd name="connsiteY39" fmla="*/ 1599881 h 2105439"/>
                <a:gd name="connsiteX40" fmla="*/ 1748653 w 1855599"/>
                <a:gd name="connsiteY40" fmla="*/ 1592070 h 2105439"/>
                <a:gd name="connsiteX41" fmla="*/ 999560 w 1855599"/>
                <a:gd name="connsiteY41" fmla="*/ 2024536 h 2105439"/>
                <a:gd name="connsiteX42" fmla="*/ 1002035 w 1855599"/>
                <a:gd name="connsiteY42" fmla="*/ 2036797 h 2105439"/>
                <a:gd name="connsiteX43" fmla="*/ 933393 w 1855599"/>
                <a:gd name="connsiteY43" fmla="*/ 2105439 h 2105439"/>
                <a:gd name="connsiteX44" fmla="*/ 870146 w 1855599"/>
                <a:gd name="connsiteY44" fmla="*/ 2063516 h 2105439"/>
                <a:gd name="connsiteX45" fmla="*/ 864773 w 1855599"/>
                <a:gd name="connsiteY45" fmla="*/ 2036903 h 2105439"/>
                <a:gd name="connsiteX46" fmla="*/ 101094 w 1855599"/>
                <a:gd name="connsiteY46" fmla="*/ 1596016 h 2105439"/>
                <a:gd name="connsiteX47" fmla="*/ 95362 w 1855599"/>
                <a:gd name="connsiteY47" fmla="*/ 1599881 h 2105439"/>
                <a:gd name="connsiteX48" fmla="*/ 68643 w 1855599"/>
                <a:gd name="connsiteY48" fmla="*/ 1605275 h 2105439"/>
                <a:gd name="connsiteX49" fmla="*/ 0 w 1855599"/>
                <a:gd name="connsiteY49" fmla="*/ 1536633 h 2105439"/>
                <a:gd name="connsiteX50" fmla="*/ 20105 w 1855599"/>
                <a:gd name="connsiteY50" fmla="*/ 1488095 h 2105439"/>
                <a:gd name="connsiteX51" fmla="*/ 41401 w 1855599"/>
                <a:gd name="connsiteY51" fmla="*/ 1473737 h 2105439"/>
                <a:gd name="connsiteX52" fmla="*/ 41401 w 1855599"/>
                <a:gd name="connsiteY52" fmla="*/ 603165 h 2105439"/>
                <a:gd name="connsiteX53" fmla="*/ 20105 w 1855599"/>
                <a:gd name="connsiteY53" fmla="*/ 588806 h 2105439"/>
                <a:gd name="connsiteX54" fmla="*/ 0 w 1855599"/>
                <a:gd name="connsiteY54" fmla="*/ 540269 h 2105439"/>
                <a:gd name="connsiteX55" fmla="*/ 68643 w 1855599"/>
                <a:gd name="connsiteY55" fmla="*/ 471626 h 2105439"/>
                <a:gd name="connsiteX56" fmla="*/ 117180 w 1855599"/>
                <a:gd name="connsiteY56" fmla="*/ 491731 h 2105439"/>
                <a:gd name="connsiteX57" fmla="*/ 121970 w 1855599"/>
                <a:gd name="connsiteY57" fmla="*/ 498835 h 2105439"/>
                <a:gd name="connsiteX58" fmla="*/ 864999 w 1855599"/>
                <a:gd name="connsiteY58" fmla="*/ 69870 h 2105439"/>
                <a:gd name="connsiteX59" fmla="*/ 864751 w 1855599"/>
                <a:gd name="connsiteY59" fmla="*/ 68642 h 2105439"/>
                <a:gd name="connsiteX60" fmla="*/ 933393 w 1855599"/>
                <a:gd name="connsiteY60" fmla="*/ 0 h 2105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855599" h="2105439">
                  <a:moveTo>
                    <a:pt x="888594" y="119700"/>
                  </a:moveTo>
                  <a:lnTo>
                    <a:pt x="134265" y="555227"/>
                  </a:lnTo>
                  <a:lnTo>
                    <a:pt x="131891" y="566988"/>
                  </a:lnTo>
                  <a:cubicBezTo>
                    <a:pt x="128418" y="575200"/>
                    <a:pt x="123391" y="582596"/>
                    <a:pt x="117180" y="588806"/>
                  </a:cubicBezTo>
                  <a:lnTo>
                    <a:pt x="96375" y="602834"/>
                  </a:lnTo>
                  <a:lnTo>
                    <a:pt x="96375" y="1474068"/>
                  </a:lnTo>
                  <a:lnTo>
                    <a:pt x="117180" y="1488095"/>
                  </a:lnTo>
                  <a:cubicBezTo>
                    <a:pt x="129602" y="1500517"/>
                    <a:pt x="137285" y="1517678"/>
                    <a:pt x="137285" y="1536633"/>
                  </a:cubicBezTo>
                  <a:lnTo>
                    <a:pt x="134239" y="1551721"/>
                  </a:lnTo>
                  <a:lnTo>
                    <a:pt x="887376" y="1986561"/>
                  </a:lnTo>
                  <a:lnTo>
                    <a:pt x="906675" y="1973549"/>
                  </a:lnTo>
                  <a:cubicBezTo>
                    <a:pt x="914887" y="1970076"/>
                    <a:pt x="923916" y="1968155"/>
                    <a:pt x="933393" y="1968155"/>
                  </a:cubicBezTo>
                  <a:cubicBezTo>
                    <a:pt x="942871" y="1968155"/>
                    <a:pt x="951900" y="1970076"/>
                    <a:pt x="960112" y="1973549"/>
                  </a:cubicBezTo>
                  <a:lnTo>
                    <a:pt x="968397" y="1979135"/>
                  </a:lnTo>
                  <a:lnTo>
                    <a:pt x="1720036" y="1545161"/>
                  </a:lnTo>
                  <a:lnTo>
                    <a:pt x="1718314" y="1536633"/>
                  </a:lnTo>
                  <a:cubicBezTo>
                    <a:pt x="1718314" y="1517678"/>
                    <a:pt x="1725998" y="1500517"/>
                    <a:pt x="1738419" y="1488095"/>
                  </a:cubicBezTo>
                  <a:lnTo>
                    <a:pt x="1746537" y="1482622"/>
                  </a:lnTo>
                  <a:lnTo>
                    <a:pt x="1746537" y="592877"/>
                  </a:lnTo>
                  <a:lnTo>
                    <a:pt x="1737046" y="586478"/>
                  </a:lnTo>
                  <a:cubicBezTo>
                    <a:pt x="1730835" y="580267"/>
                    <a:pt x="1725809" y="572871"/>
                    <a:pt x="1722335" y="564659"/>
                  </a:cubicBezTo>
                  <a:lnTo>
                    <a:pt x="1721986" y="562929"/>
                  </a:lnTo>
                  <a:lnTo>
                    <a:pt x="967179" y="127125"/>
                  </a:lnTo>
                  <a:lnTo>
                    <a:pt x="960112" y="131890"/>
                  </a:lnTo>
                  <a:cubicBezTo>
                    <a:pt x="951900" y="135364"/>
                    <a:pt x="942871" y="137284"/>
                    <a:pt x="933393" y="137284"/>
                  </a:cubicBezTo>
                  <a:cubicBezTo>
                    <a:pt x="923916" y="137284"/>
                    <a:pt x="914887" y="135364"/>
                    <a:pt x="906675" y="131890"/>
                  </a:cubicBezTo>
                  <a:close/>
                  <a:moveTo>
                    <a:pt x="933393" y="0"/>
                  </a:moveTo>
                  <a:cubicBezTo>
                    <a:pt x="971303" y="0"/>
                    <a:pt x="1002035" y="30732"/>
                    <a:pt x="1002035" y="68642"/>
                  </a:cubicBezTo>
                  <a:lnTo>
                    <a:pt x="999295" y="82214"/>
                  </a:lnTo>
                  <a:lnTo>
                    <a:pt x="1727956" y="502885"/>
                  </a:lnTo>
                  <a:lnTo>
                    <a:pt x="1737046" y="489403"/>
                  </a:lnTo>
                  <a:cubicBezTo>
                    <a:pt x="1749468" y="476981"/>
                    <a:pt x="1766629" y="469298"/>
                    <a:pt x="1785584" y="469298"/>
                  </a:cubicBezTo>
                  <a:cubicBezTo>
                    <a:pt x="1823493" y="469298"/>
                    <a:pt x="1854226" y="500030"/>
                    <a:pt x="1854226" y="537941"/>
                  </a:cubicBezTo>
                  <a:cubicBezTo>
                    <a:pt x="1854226" y="566373"/>
                    <a:pt x="1836939" y="590768"/>
                    <a:pt x="1812302" y="601189"/>
                  </a:cubicBezTo>
                  <a:lnTo>
                    <a:pt x="1801510" y="603368"/>
                  </a:lnTo>
                  <a:lnTo>
                    <a:pt x="1801510" y="1470929"/>
                  </a:lnTo>
                  <a:lnTo>
                    <a:pt x="1813676" y="1473385"/>
                  </a:lnTo>
                  <a:cubicBezTo>
                    <a:pt x="1838313" y="1483805"/>
                    <a:pt x="1855599" y="1508201"/>
                    <a:pt x="1855599" y="1536633"/>
                  </a:cubicBezTo>
                  <a:cubicBezTo>
                    <a:pt x="1855599" y="1574543"/>
                    <a:pt x="1824867" y="1605275"/>
                    <a:pt x="1786957" y="1605275"/>
                  </a:cubicBezTo>
                  <a:cubicBezTo>
                    <a:pt x="1777479" y="1605275"/>
                    <a:pt x="1768451" y="1603355"/>
                    <a:pt x="1760238" y="1599881"/>
                  </a:cubicBezTo>
                  <a:lnTo>
                    <a:pt x="1748653" y="1592070"/>
                  </a:lnTo>
                  <a:lnTo>
                    <a:pt x="999560" y="2024536"/>
                  </a:lnTo>
                  <a:lnTo>
                    <a:pt x="1002035" y="2036797"/>
                  </a:lnTo>
                  <a:cubicBezTo>
                    <a:pt x="1002035" y="2074707"/>
                    <a:pt x="971303" y="2105439"/>
                    <a:pt x="933393" y="2105439"/>
                  </a:cubicBezTo>
                  <a:cubicBezTo>
                    <a:pt x="904961" y="2105439"/>
                    <a:pt x="880566" y="2088152"/>
                    <a:pt x="870146" y="2063516"/>
                  </a:cubicBezTo>
                  <a:lnTo>
                    <a:pt x="864773" y="2036903"/>
                  </a:lnTo>
                  <a:lnTo>
                    <a:pt x="101094" y="1596016"/>
                  </a:lnTo>
                  <a:lnTo>
                    <a:pt x="95362" y="1599881"/>
                  </a:lnTo>
                  <a:cubicBezTo>
                    <a:pt x="87149" y="1603354"/>
                    <a:pt x="78120" y="1605275"/>
                    <a:pt x="68643" y="1605275"/>
                  </a:cubicBezTo>
                  <a:cubicBezTo>
                    <a:pt x="30732" y="1605275"/>
                    <a:pt x="0" y="1574542"/>
                    <a:pt x="0" y="1536633"/>
                  </a:cubicBezTo>
                  <a:cubicBezTo>
                    <a:pt x="0" y="1517678"/>
                    <a:pt x="7683" y="1500517"/>
                    <a:pt x="20105" y="1488095"/>
                  </a:cubicBezTo>
                  <a:lnTo>
                    <a:pt x="41401" y="1473737"/>
                  </a:lnTo>
                  <a:lnTo>
                    <a:pt x="41401" y="603165"/>
                  </a:lnTo>
                  <a:lnTo>
                    <a:pt x="20105" y="588806"/>
                  </a:lnTo>
                  <a:cubicBezTo>
                    <a:pt x="7683" y="576385"/>
                    <a:pt x="0" y="559224"/>
                    <a:pt x="0" y="540269"/>
                  </a:cubicBezTo>
                  <a:cubicBezTo>
                    <a:pt x="0" y="502358"/>
                    <a:pt x="30732" y="471626"/>
                    <a:pt x="68643" y="471626"/>
                  </a:cubicBezTo>
                  <a:cubicBezTo>
                    <a:pt x="87598" y="471626"/>
                    <a:pt x="104759" y="479309"/>
                    <a:pt x="117180" y="491731"/>
                  </a:cubicBezTo>
                  <a:lnTo>
                    <a:pt x="121970" y="498835"/>
                  </a:lnTo>
                  <a:lnTo>
                    <a:pt x="864999" y="69870"/>
                  </a:lnTo>
                  <a:lnTo>
                    <a:pt x="864751" y="68642"/>
                  </a:lnTo>
                  <a:cubicBezTo>
                    <a:pt x="864751" y="30732"/>
                    <a:pt x="895483" y="0"/>
                    <a:pt x="933393" y="0"/>
                  </a:cubicBezTo>
                  <a:close/>
                </a:path>
              </a:pathLst>
            </a:custGeom>
            <a:solidFill>
              <a:schemeClr val="accent5"/>
            </a:solidFill>
            <a:ln w="7412" cap="flat">
              <a:noFill/>
              <a:prstDash val="solid"/>
              <a:miter/>
            </a:ln>
          </p:spPr>
          <p:txBody>
            <a:bodyPr wrap="square" rtlCol="0" anchor="ctr">
              <a:noAutofit/>
            </a:bodyPr>
            <a:lstStyle/>
            <a:p>
              <a:endParaRPr lang="en-US"/>
            </a:p>
          </p:txBody>
        </p:sp>
      </p:grpSp>
      <p:sp>
        <p:nvSpPr>
          <p:cNvPr id="67" name="Freeform: Shape 66">
            <a:extLst>
              <a:ext uri="{FF2B5EF4-FFF2-40B4-BE49-F238E27FC236}">
                <a16:creationId xmlns:a16="http://schemas.microsoft.com/office/drawing/2014/main" id="{852690DD-A464-4A27-806A-C34EAD6B09D3}"/>
              </a:ext>
            </a:extLst>
          </p:cNvPr>
          <p:cNvSpPr/>
          <p:nvPr/>
        </p:nvSpPr>
        <p:spPr>
          <a:xfrm>
            <a:off x="2595393" y="3785969"/>
            <a:ext cx="2095685" cy="476814"/>
          </a:xfrm>
          <a:custGeom>
            <a:avLst/>
            <a:gdLst/>
            <a:ahLst/>
            <a:cxnLst/>
            <a:rect l="l" t="t" r="r" b="b"/>
            <a:pathLst>
              <a:path w="1903511" h="433090">
                <a:moveTo>
                  <a:pt x="105668" y="252413"/>
                </a:moveTo>
                <a:lnTo>
                  <a:pt x="105668" y="338138"/>
                </a:lnTo>
                <a:lnTo>
                  <a:pt x="129113" y="338138"/>
                </a:lnTo>
                <a:cubicBezTo>
                  <a:pt x="156016" y="338138"/>
                  <a:pt x="174811" y="334963"/>
                  <a:pt x="185495" y="328613"/>
                </a:cubicBezTo>
                <a:cubicBezTo>
                  <a:pt x="197563" y="321469"/>
                  <a:pt x="203596" y="310555"/>
                  <a:pt x="203596" y="295870"/>
                </a:cubicBezTo>
                <a:cubicBezTo>
                  <a:pt x="203596" y="272256"/>
                  <a:pt x="191430" y="258366"/>
                  <a:pt x="167096" y="254198"/>
                </a:cubicBezTo>
                <a:cubicBezTo>
                  <a:pt x="159379" y="253008"/>
                  <a:pt x="146124" y="252413"/>
                  <a:pt x="127331" y="252413"/>
                </a:cubicBezTo>
                <a:close/>
                <a:moveTo>
                  <a:pt x="873323" y="102394"/>
                </a:moveTo>
                <a:cubicBezTo>
                  <a:pt x="849052" y="102394"/>
                  <a:pt x="827068" y="109208"/>
                  <a:pt x="807371" y="122837"/>
                </a:cubicBezTo>
                <a:cubicBezTo>
                  <a:pt x="787675" y="136465"/>
                  <a:pt x="773648" y="154620"/>
                  <a:pt x="765292" y="177301"/>
                </a:cubicBezTo>
                <a:cubicBezTo>
                  <a:pt x="760518" y="190233"/>
                  <a:pt x="758130" y="203364"/>
                  <a:pt x="758130" y="216694"/>
                </a:cubicBezTo>
                <a:cubicBezTo>
                  <a:pt x="758130" y="244149"/>
                  <a:pt x="767282" y="268720"/>
                  <a:pt x="785584" y="290406"/>
                </a:cubicBezTo>
                <a:cubicBezTo>
                  <a:pt x="808265" y="317266"/>
                  <a:pt x="837511" y="330696"/>
                  <a:pt x="873323" y="330696"/>
                </a:cubicBezTo>
                <a:cubicBezTo>
                  <a:pt x="909135" y="330696"/>
                  <a:pt x="938480" y="317367"/>
                  <a:pt x="961359" y="290708"/>
                </a:cubicBezTo>
                <a:cubicBezTo>
                  <a:pt x="979662" y="269419"/>
                  <a:pt x="988814" y="244748"/>
                  <a:pt x="988814" y="216694"/>
                </a:cubicBezTo>
                <a:cubicBezTo>
                  <a:pt x="988814" y="188044"/>
                  <a:pt x="979662" y="163274"/>
                  <a:pt x="961359" y="142382"/>
                </a:cubicBezTo>
                <a:cubicBezTo>
                  <a:pt x="937882" y="115723"/>
                  <a:pt x="908536" y="102394"/>
                  <a:pt x="873323" y="102394"/>
                </a:cubicBezTo>
                <a:close/>
                <a:moveTo>
                  <a:pt x="105668" y="92571"/>
                </a:moveTo>
                <a:lnTo>
                  <a:pt x="105668" y="172045"/>
                </a:lnTo>
                <a:lnTo>
                  <a:pt x="124932" y="172045"/>
                </a:lnTo>
                <a:cubicBezTo>
                  <a:pt x="143107" y="172045"/>
                  <a:pt x="156147" y="167581"/>
                  <a:pt x="164050" y="158651"/>
                </a:cubicBezTo>
                <a:cubicBezTo>
                  <a:pt x="170372" y="151507"/>
                  <a:pt x="173533" y="142677"/>
                  <a:pt x="173533" y="132159"/>
                </a:cubicBezTo>
                <a:cubicBezTo>
                  <a:pt x="173533" y="113705"/>
                  <a:pt x="165234" y="101501"/>
                  <a:pt x="148637" y="95548"/>
                </a:cubicBezTo>
                <a:cubicBezTo>
                  <a:pt x="142712" y="93563"/>
                  <a:pt x="134810" y="92571"/>
                  <a:pt x="124932" y="92571"/>
                </a:cubicBezTo>
                <a:close/>
                <a:moveTo>
                  <a:pt x="1524000" y="12204"/>
                </a:moveTo>
                <a:lnTo>
                  <a:pt x="1629667" y="12204"/>
                </a:lnTo>
                <a:lnTo>
                  <a:pt x="1629667" y="179784"/>
                </a:lnTo>
                <a:lnTo>
                  <a:pt x="1758553" y="12204"/>
                </a:lnTo>
                <a:lnTo>
                  <a:pt x="1888628" y="12204"/>
                </a:lnTo>
                <a:lnTo>
                  <a:pt x="1727596" y="204490"/>
                </a:lnTo>
                <a:lnTo>
                  <a:pt x="1903511" y="418505"/>
                </a:lnTo>
                <a:lnTo>
                  <a:pt x="1766887" y="418505"/>
                </a:lnTo>
                <a:lnTo>
                  <a:pt x="1629667" y="242292"/>
                </a:lnTo>
                <a:lnTo>
                  <a:pt x="1629667" y="418505"/>
                </a:lnTo>
                <a:lnTo>
                  <a:pt x="1524000" y="418505"/>
                </a:lnTo>
                <a:close/>
                <a:moveTo>
                  <a:pt x="381000" y="12204"/>
                </a:moveTo>
                <a:lnTo>
                  <a:pt x="486668" y="12204"/>
                </a:lnTo>
                <a:lnTo>
                  <a:pt x="486668" y="330398"/>
                </a:lnTo>
                <a:lnTo>
                  <a:pt x="613469" y="330398"/>
                </a:lnTo>
                <a:lnTo>
                  <a:pt x="613469" y="418505"/>
                </a:lnTo>
                <a:lnTo>
                  <a:pt x="381000" y="418505"/>
                </a:lnTo>
                <a:close/>
                <a:moveTo>
                  <a:pt x="0" y="12204"/>
                </a:moveTo>
                <a:lnTo>
                  <a:pt x="157162" y="12204"/>
                </a:lnTo>
                <a:cubicBezTo>
                  <a:pt x="233362" y="12204"/>
                  <a:pt x="271462" y="47526"/>
                  <a:pt x="271462" y="118170"/>
                </a:cubicBezTo>
                <a:cubicBezTo>
                  <a:pt x="271462" y="139402"/>
                  <a:pt x="267295" y="157163"/>
                  <a:pt x="258961" y="171450"/>
                </a:cubicBezTo>
                <a:cubicBezTo>
                  <a:pt x="252015" y="183555"/>
                  <a:pt x="241300" y="193873"/>
                  <a:pt x="226814" y="202406"/>
                </a:cubicBezTo>
                <a:cubicBezTo>
                  <a:pt x="259240" y="209153"/>
                  <a:pt x="281384" y="222151"/>
                  <a:pt x="293247" y="241399"/>
                </a:cubicBezTo>
                <a:cubicBezTo>
                  <a:pt x="303925" y="259060"/>
                  <a:pt x="309264" y="279598"/>
                  <a:pt x="309264" y="303014"/>
                </a:cubicBezTo>
                <a:cubicBezTo>
                  <a:pt x="309264" y="333375"/>
                  <a:pt x="300632" y="358080"/>
                  <a:pt x="283368" y="377130"/>
                </a:cubicBezTo>
                <a:cubicBezTo>
                  <a:pt x="258365" y="404713"/>
                  <a:pt x="220265" y="418505"/>
                  <a:pt x="169068" y="418505"/>
                </a:cubicBezTo>
                <a:lnTo>
                  <a:pt x="0" y="418505"/>
                </a:lnTo>
                <a:close/>
                <a:moveTo>
                  <a:pt x="1359693" y="3572"/>
                </a:moveTo>
                <a:cubicBezTo>
                  <a:pt x="1387871" y="3572"/>
                  <a:pt x="1419522" y="10418"/>
                  <a:pt x="1454646" y="24110"/>
                </a:cubicBezTo>
                <a:lnTo>
                  <a:pt x="1454646" y="150614"/>
                </a:lnTo>
                <a:cubicBezTo>
                  <a:pt x="1444708" y="138429"/>
                  <a:pt x="1434572" y="129239"/>
                  <a:pt x="1424238" y="123044"/>
                </a:cubicBezTo>
                <a:cubicBezTo>
                  <a:pt x="1405359" y="111658"/>
                  <a:pt x="1385089" y="105966"/>
                  <a:pt x="1363428" y="105966"/>
                </a:cubicBezTo>
                <a:cubicBezTo>
                  <a:pt x="1336003" y="105966"/>
                  <a:pt x="1312155" y="114223"/>
                  <a:pt x="1291883" y="130736"/>
                </a:cubicBezTo>
                <a:cubicBezTo>
                  <a:pt x="1266248" y="151628"/>
                  <a:pt x="1253430" y="180281"/>
                  <a:pt x="1253430" y="216694"/>
                </a:cubicBezTo>
                <a:cubicBezTo>
                  <a:pt x="1253430" y="252909"/>
                  <a:pt x="1266248" y="281462"/>
                  <a:pt x="1291883" y="302354"/>
                </a:cubicBezTo>
                <a:cubicBezTo>
                  <a:pt x="1312155" y="318867"/>
                  <a:pt x="1336003" y="327124"/>
                  <a:pt x="1363428" y="327124"/>
                </a:cubicBezTo>
                <a:cubicBezTo>
                  <a:pt x="1385089" y="327124"/>
                  <a:pt x="1405359" y="321432"/>
                  <a:pt x="1424238" y="310046"/>
                </a:cubicBezTo>
                <a:cubicBezTo>
                  <a:pt x="1434374" y="304053"/>
                  <a:pt x="1444510" y="294863"/>
                  <a:pt x="1454646" y="282476"/>
                </a:cubicBezTo>
                <a:lnTo>
                  <a:pt x="1454646" y="408980"/>
                </a:lnTo>
                <a:cubicBezTo>
                  <a:pt x="1420117" y="422672"/>
                  <a:pt x="1388169" y="429518"/>
                  <a:pt x="1358800" y="429518"/>
                </a:cubicBezTo>
                <a:cubicBezTo>
                  <a:pt x="1307603" y="429518"/>
                  <a:pt x="1261764" y="413147"/>
                  <a:pt x="1221283" y="380405"/>
                </a:cubicBezTo>
                <a:cubicBezTo>
                  <a:pt x="1169689" y="338534"/>
                  <a:pt x="1143892" y="283964"/>
                  <a:pt x="1143892" y="216694"/>
                </a:cubicBezTo>
                <a:cubicBezTo>
                  <a:pt x="1143892" y="149225"/>
                  <a:pt x="1169689" y="94556"/>
                  <a:pt x="1221283" y="52685"/>
                </a:cubicBezTo>
                <a:cubicBezTo>
                  <a:pt x="1261764" y="19943"/>
                  <a:pt x="1307901" y="3572"/>
                  <a:pt x="1359693" y="3572"/>
                </a:cubicBezTo>
                <a:close/>
                <a:moveTo>
                  <a:pt x="873323" y="0"/>
                </a:moveTo>
                <a:cubicBezTo>
                  <a:pt x="944760" y="0"/>
                  <a:pt x="1001414" y="23713"/>
                  <a:pt x="1043285" y="71140"/>
                </a:cubicBezTo>
                <a:cubicBezTo>
                  <a:pt x="1079996" y="112812"/>
                  <a:pt x="1098351" y="161330"/>
                  <a:pt x="1098351" y="216694"/>
                </a:cubicBezTo>
                <a:cubicBezTo>
                  <a:pt x="1098351" y="271859"/>
                  <a:pt x="1079996" y="320278"/>
                  <a:pt x="1043285" y="361950"/>
                </a:cubicBezTo>
                <a:cubicBezTo>
                  <a:pt x="1001414" y="409377"/>
                  <a:pt x="944760" y="433090"/>
                  <a:pt x="873323" y="433090"/>
                </a:cubicBezTo>
                <a:cubicBezTo>
                  <a:pt x="802084" y="433090"/>
                  <a:pt x="745529" y="409377"/>
                  <a:pt x="703659" y="361950"/>
                </a:cubicBezTo>
                <a:cubicBezTo>
                  <a:pt x="666948" y="320278"/>
                  <a:pt x="648593" y="271859"/>
                  <a:pt x="648593" y="216694"/>
                </a:cubicBezTo>
                <a:cubicBezTo>
                  <a:pt x="648593" y="191492"/>
                  <a:pt x="653554" y="165646"/>
                  <a:pt x="663475" y="139154"/>
                </a:cubicBezTo>
                <a:cubicBezTo>
                  <a:pt x="673397" y="112663"/>
                  <a:pt x="686693" y="89991"/>
                  <a:pt x="703361" y="71140"/>
                </a:cubicBezTo>
                <a:cubicBezTo>
                  <a:pt x="745232" y="23713"/>
                  <a:pt x="801885" y="0"/>
                  <a:pt x="87332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8" name="Freeform: Shape 67">
            <a:extLst>
              <a:ext uri="{FF2B5EF4-FFF2-40B4-BE49-F238E27FC236}">
                <a16:creationId xmlns:a16="http://schemas.microsoft.com/office/drawing/2014/main" id="{E50E58B8-8744-499E-8B43-8A243C330344}"/>
              </a:ext>
            </a:extLst>
          </p:cNvPr>
          <p:cNvSpPr/>
          <p:nvPr/>
        </p:nvSpPr>
        <p:spPr>
          <a:xfrm>
            <a:off x="7556959" y="3784374"/>
            <a:ext cx="2039648" cy="468949"/>
          </a:xfrm>
          <a:custGeom>
            <a:avLst/>
            <a:gdLst/>
            <a:ahLst/>
            <a:cxnLst/>
            <a:rect l="l" t="t" r="r" b="b"/>
            <a:pathLst>
              <a:path w="1852613" h="425946">
                <a:moveTo>
                  <a:pt x="1002507" y="134243"/>
                </a:moveTo>
                <a:lnTo>
                  <a:pt x="958156" y="263723"/>
                </a:lnTo>
                <a:lnTo>
                  <a:pt x="1046262" y="263723"/>
                </a:lnTo>
                <a:close/>
                <a:moveTo>
                  <a:pt x="1446907" y="8632"/>
                </a:moveTo>
                <a:lnTo>
                  <a:pt x="1552575" y="8632"/>
                </a:lnTo>
                <a:lnTo>
                  <a:pt x="1746945" y="257175"/>
                </a:lnTo>
                <a:lnTo>
                  <a:pt x="1746945" y="8632"/>
                </a:lnTo>
                <a:lnTo>
                  <a:pt x="1852613" y="8632"/>
                </a:lnTo>
                <a:lnTo>
                  <a:pt x="1852613" y="414933"/>
                </a:lnTo>
                <a:lnTo>
                  <a:pt x="1746945" y="414933"/>
                </a:lnTo>
                <a:lnTo>
                  <a:pt x="1552575" y="166092"/>
                </a:lnTo>
                <a:lnTo>
                  <a:pt x="1552575" y="414933"/>
                </a:lnTo>
                <a:lnTo>
                  <a:pt x="1446907" y="414933"/>
                </a:lnTo>
                <a:close/>
                <a:moveTo>
                  <a:pt x="1256407" y="8632"/>
                </a:moveTo>
                <a:lnTo>
                  <a:pt x="1362075" y="8632"/>
                </a:lnTo>
                <a:lnTo>
                  <a:pt x="1362075" y="414933"/>
                </a:lnTo>
                <a:lnTo>
                  <a:pt x="1256407" y="414933"/>
                </a:lnTo>
                <a:close/>
                <a:moveTo>
                  <a:pt x="945654" y="8632"/>
                </a:moveTo>
                <a:lnTo>
                  <a:pt x="1060847" y="8632"/>
                </a:lnTo>
                <a:lnTo>
                  <a:pt x="1213843" y="414933"/>
                </a:lnTo>
                <a:lnTo>
                  <a:pt x="1101031" y="414933"/>
                </a:lnTo>
                <a:lnTo>
                  <a:pt x="1074837" y="344091"/>
                </a:lnTo>
                <a:lnTo>
                  <a:pt x="928985" y="344091"/>
                </a:lnTo>
                <a:lnTo>
                  <a:pt x="901006" y="414933"/>
                </a:lnTo>
                <a:lnTo>
                  <a:pt x="789385" y="414933"/>
                </a:lnTo>
                <a:close/>
                <a:moveTo>
                  <a:pt x="380107" y="8632"/>
                </a:moveTo>
                <a:lnTo>
                  <a:pt x="485775" y="8632"/>
                </a:lnTo>
                <a:lnTo>
                  <a:pt x="485775" y="165497"/>
                </a:lnTo>
                <a:lnTo>
                  <a:pt x="638175" y="165497"/>
                </a:lnTo>
                <a:lnTo>
                  <a:pt x="638175" y="8632"/>
                </a:lnTo>
                <a:lnTo>
                  <a:pt x="743843" y="8632"/>
                </a:lnTo>
                <a:lnTo>
                  <a:pt x="743843" y="414933"/>
                </a:lnTo>
                <a:lnTo>
                  <a:pt x="638175" y="414933"/>
                </a:lnTo>
                <a:lnTo>
                  <a:pt x="638175" y="245864"/>
                </a:lnTo>
                <a:lnTo>
                  <a:pt x="485775" y="245864"/>
                </a:lnTo>
                <a:lnTo>
                  <a:pt x="485775" y="414933"/>
                </a:lnTo>
                <a:lnTo>
                  <a:pt x="380107" y="414933"/>
                </a:lnTo>
                <a:close/>
                <a:moveTo>
                  <a:pt x="215801" y="0"/>
                </a:moveTo>
                <a:cubicBezTo>
                  <a:pt x="243979" y="0"/>
                  <a:pt x="275630" y="6846"/>
                  <a:pt x="310753" y="20538"/>
                </a:cubicBezTo>
                <a:lnTo>
                  <a:pt x="310753" y="147042"/>
                </a:lnTo>
                <a:cubicBezTo>
                  <a:pt x="300816" y="134857"/>
                  <a:pt x="290680" y="125667"/>
                  <a:pt x="280346" y="119472"/>
                </a:cubicBezTo>
                <a:cubicBezTo>
                  <a:pt x="261467" y="108086"/>
                  <a:pt x="241196" y="102394"/>
                  <a:pt x="219536" y="102394"/>
                </a:cubicBezTo>
                <a:cubicBezTo>
                  <a:pt x="192111" y="102394"/>
                  <a:pt x="168263" y="110651"/>
                  <a:pt x="147991" y="127164"/>
                </a:cubicBezTo>
                <a:cubicBezTo>
                  <a:pt x="122356" y="148056"/>
                  <a:pt x="109538" y="176709"/>
                  <a:pt x="109538" y="213122"/>
                </a:cubicBezTo>
                <a:cubicBezTo>
                  <a:pt x="109538" y="249337"/>
                  <a:pt x="122356" y="277890"/>
                  <a:pt x="147991" y="298782"/>
                </a:cubicBezTo>
                <a:cubicBezTo>
                  <a:pt x="168263" y="315295"/>
                  <a:pt x="192111" y="323552"/>
                  <a:pt x="219536" y="323552"/>
                </a:cubicBezTo>
                <a:cubicBezTo>
                  <a:pt x="241196" y="323552"/>
                  <a:pt x="261467" y="317860"/>
                  <a:pt x="280346" y="306474"/>
                </a:cubicBezTo>
                <a:cubicBezTo>
                  <a:pt x="290482" y="300481"/>
                  <a:pt x="300618" y="291291"/>
                  <a:pt x="310753" y="278904"/>
                </a:cubicBezTo>
                <a:lnTo>
                  <a:pt x="310753" y="405408"/>
                </a:lnTo>
                <a:cubicBezTo>
                  <a:pt x="276225" y="419100"/>
                  <a:pt x="244277" y="425946"/>
                  <a:pt x="214908" y="425946"/>
                </a:cubicBezTo>
                <a:cubicBezTo>
                  <a:pt x="163711" y="425946"/>
                  <a:pt x="117872" y="409575"/>
                  <a:pt x="77391" y="376833"/>
                </a:cubicBezTo>
                <a:cubicBezTo>
                  <a:pt x="25797" y="334962"/>
                  <a:pt x="0" y="280392"/>
                  <a:pt x="0" y="213122"/>
                </a:cubicBezTo>
                <a:cubicBezTo>
                  <a:pt x="0" y="145653"/>
                  <a:pt x="25797" y="90984"/>
                  <a:pt x="77391" y="49113"/>
                </a:cubicBezTo>
                <a:cubicBezTo>
                  <a:pt x="117872" y="16371"/>
                  <a:pt x="164009" y="0"/>
                  <a:pt x="21580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52" name="Group 51">
            <a:extLst>
              <a:ext uri="{FF2B5EF4-FFF2-40B4-BE49-F238E27FC236}">
                <a16:creationId xmlns:a16="http://schemas.microsoft.com/office/drawing/2014/main" id="{6631E420-0D8D-4D3A-A600-F18B2069824E}"/>
              </a:ext>
            </a:extLst>
          </p:cNvPr>
          <p:cNvGrpSpPr/>
          <p:nvPr/>
        </p:nvGrpSpPr>
        <p:grpSpPr>
          <a:xfrm>
            <a:off x="7320095" y="1376710"/>
            <a:ext cx="3771923" cy="899702"/>
            <a:chOff x="1199734" y="1171204"/>
            <a:chExt cx="1962615" cy="649629"/>
          </a:xfrm>
        </p:grpSpPr>
        <p:sp>
          <p:nvSpPr>
            <p:cNvPr id="53" name="TextBox 52">
              <a:extLst>
                <a:ext uri="{FF2B5EF4-FFF2-40B4-BE49-F238E27FC236}">
                  <a16:creationId xmlns:a16="http://schemas.microsoft.com/office/drawing/2014/main" id="{2F5EFFAA-139E-401E-8912-3CE2452F3430}"/>
                </a:ext>
              </a:extLst>
            </p:cNvPr>
            <p:cNvSpPr txBox="1"/>
            <p:nvPr/>
          </p:nvSpPr>
          <p:spPr>
            <a:xfrm>
              <a:off x="1199734" y="1171204"/>
              <a:ext cx="1962585" cy="422236"/>
            </a:xfrm>
            <a:prstGeom prst="rect">
              <a:avLst/>
            </a:prstGeom>
            <a:noFill/>
          </p:spPr>
          <p:txBody>
            <a:bodyPr wrap="square" rtlCol="0">
              <a:spAutoFit/>
            </a:bodyPr>
            <a:lstStyle/>
            <a:p>
              <a:r>
                <a:rPr lang="en-US" sz="1600" b="1" dirty="0">
                  <a:latin typeface="Verdana" panose="020B0604030504040204" pitchFamily="34" charset="0"/>
                  <a:ea typeface="Verdana" panose="020B0604030504040204" pitchFamily="34" charset="0"/>
                </a:rPr>
                <a:t>Anonymous transparency with pseudonymity</a:t>
              </a:r>
              <a:endParaRPr lang="ko-KR" altLang="en-US" sz="1600" b="1" dirty="0">
                <a:solidFill>
                  <a:schemeClr val="tx1">
                    <a:lumMod val="75000"/>
                    <a:lumOff val="25000"/>
                  </a:schemeClr>
                </a:solidFill>
                <a:latin typeface="Verdana" panose="020B0604030504040204" pitchFamily="34" charset="0"/>
                <a:cs typeface="Arial" pitchFamily="34" charset="0"/>
              </a:endParaRPr>
            </a:p>
          </p:txBody>
        </p:sp>
        <p:sp>
          <p:nvSpPr>
            <p:cNvPr id="54" name="TextBox 53">
              <a:extLst>
                <a:ext uri="{FF2B5EF4-FFF2-40B4-BE49-F238E27FC236}">
                  <a16:creationId xmlns:a16="http://schemas.microsoft.com/office/drawing/2014/main" id="{7DDB5B11-27A3-43E2-BB60-00C5387E7655}"/>
                </a:ext>
              </a:extLst>
            </p:cNvPr>
            <p:cNvSpPr txBox="1"/>
            <p:nvPr/>
          </p:nvSpPr>
          <p:spPr>
            <a:xfrm>
              <a:off x="1199764" y="1598603"/>
              <a:ext cx="1962585" cy="222230"/>
            </a:xfrm>
            <a:prstGeom prst="rect">
              <a:avLst/>
            </a:prstGeom>
            <a:noFill/>
          </p:spPr>
          <p:txBody>
            <a:bodyPr wrap="square" rtlCol="0">
              <a:spAutoFit/>
            </a:bodyPr>
            <a:lstStyle/>
            <a:p>
              <a:r>
                <a:rPr lang="en-US" altLang="ko-KR" sz="1400" dirty="0">
                  <a:latin typeface="Verdana" panose="020B0604030504040204" pitchFamily="34" charset="0"/>
                  <a:ea typeface="Verdana" panose="020B0604030504040204" pitchFamily="34" charset="0"/>
                  <a:cs typeface="Arial" pitchFamily="34" charset="0"/>
                </a:rPr>
                <a:t>The identity of participants is unknown</a:t>
              </a:r>
              <a:endParaRPr lang="ko-KR" altLang="en-US" sz="1400" dirty="0">
                <a:latin typeface="Verdana" panose="020B0604030504040204" pitchFamily="34" charset="0"/>
                <a:cs typeface="Arial" pitchFamily="34" charset="0"/>
              </a:endParaRPr>
            </a:p>
          </p:txBody>
        </p:sp>
      </p:grpSp>
      <p:grpSp>
        <p:nvGrpSpPr>
          <p:cNvPr id="55" name="Group 54">
            <a:extLst>
              <a:ext uri="{FF2B5EF4-FFF2-40B4-BE49-F238E27FC236}">
                <a16:creationId xmlns:a16="http://schemas.microsoft.com/office/drawing/2014/main" id="{40A49D92-3CAC-41DD-8D6C-2436A22F7F86}"/>
              </a:ext>
            </a:extLst>
          </p:cNvPr>
          <p:cNvGrpSpPr/>
          <p:nvPr/>
        </p:nvGrpSpPr>
        <p:grpSpPr>
          <a:xfrm>
            <a:off x="3796960" y="5809658"/>
            <a:ext cx="4008837" cy="770836"/>
            <a:chOff x="1199735" y="1275606"/>
            <a:chExt cx="2137778" cy="770836"/>
          </a:xfrm>
        </p:grpSpPr>
        <p:sp>
          <p:nvSpPr>
            <p:cNvPr id="56" name="TextBox 55">
              <a:extLst>
                <a:ext uri="{FF2B5EF4-FFF2-40B4-BE49-F238E27FC236}">
                  <a16:creationId xmlns:a16="http://schemas.microsoft.com/office/drawing/2014/main" id="{DE5018AD-6DE4-4BDA-B4AB-E635D94EACA9}"/>
                </a:ext>
              </a:extLst>
            </p:cNvPr>
            <p:cNvSpPr txBox="1"/>
            <p:nvPr/>
          </p:nvSpPr>
          <p:spPr>
            <a:xfrm>
              <a:off x="1199735" y="1275606"/>
              <a:ext cx="1962585" cy="338554"/>
            </a:xfrm>
            <a:prstGeom prst="rect">
              <a:avLst/>
            </a:prstGeom>
            <a:noFill/>
          </p:spPr>
          <p:txBody>
            <a:bodyPr wrap="square" rtlCol="0">
              <a:spAutoFit/>
            </a:bodyPr>
            <a:lstStyle/>
            <a:p>
              <a:pPr algn="ctr"/>
              <a:r>
                <a:rPr lang="en-US" sz="1600" b="1" dirty="0">
                  <a:latin typeface="Verdana" panose="020B0604030504040204" pitchFamily="34" charset="0"/>
                  <a:ea typeface="Verdana" panose="020B0604030504040204" pitchFamily="34" charset="0"/>
                </a:rPr>
                <a:t>Immutable</a:t>
              </a:r>
              <a:endParaRPr lang="ko-KR" altLang="en-US" sz="1600" b="1" dirty="0">
                <a:solidFill>
                  <a:schemeClr val="tx1">
                    <a:lumMod val="75000"/>
                    <a:lumOff val="25000"/>
                  </a:schemeClr>
                </a:solidFill>
                <a:latin typeface="Verdana" panose="020B0604030504040204" pitchFamily="34" charset="0"/>
                <a:cs typeface="Arial" pitchFamily="34" charset="0"/>
              </a:endParaRPr>
            </a:p>
          </p:txBody>
        </p:sp>
        <p:sp>
          <p:nvSpPr>
            <p:cNvPr id="57" name="TextBox 56">
              <a:extLst>
                <a:ext uri="{FF2B5EF4-FFF2-40B4-BE49-F238E27FC236}">
                  <a16:creationId xmlns:a16="http://schemas.microsoft.com/office/drawing/2014/main" id="{6AA7C698-E602-4340-A206-CE146D4965BE}"/>
                </a:ext>
              </a:extLst>
            </p:cNvPr>
            <p:cNvSpPr txBox="1"/>
            <p:nvPr/>
          </p:nvSpPr>
          <p:spPr>
            <a:xfrm>
              <a:off x="1318785" y="1523222"/>
              <a:ext cx="2018728" cy="523220"/>
            </a:xfrm>
            <a:prstGeom prst="rect">
              <a:avLst/>
            </a:prstGeom>
            <a:noFill/>
          </p:spPr>
          <p:txBody>
            <a:bodyPr wrap="square" rtlCol="0">
              <a:spAutoFit/>
            </a:bodyPr>
            <a:lstStyle/>
            <a:p>
              <a:r>
                <a:rPr lang="en-US" altLang="ko-KR" sz="1400" dirty="0">
                  <a:latin typeface="Verdana" panose="020B0604030504040204" pitchFamily="34" charset="0"/>
                  <a:ea typeface="Verdana" panose="020B0604030504040204" pitchFamily="34" charset="0"/>
                  <a:cs typeface="Arial" pitchFamily="34" charset="0"/>
                </a:rPr>
                <a:t>Any validated records are irreversible and cannot be changed</a:t>
              </a:r>
              <a:endParaRPr lang="ko-KR" altLang="en-US" sz="1400" dirty="0">
                <a:latin typeface="Verdana" panose="020B0604030504040204" pitchFamily="34" charset="0"/>
                <a:cs typeface="Arial" pitchFamily="34" charset="0"/>
              </a:endParaRPr>
            </a:p>
          </p:txBody>
        </p:sp>
      </p:grpSp>
      <p:grpSp>
        <p:nvGrpSpPr>
          <p:cNvPr id="58" name="Group 57">
            <a:extLst>
              <a:ext uri="{FF2B5EF4-FFF2-40B4-BE49-F238E27FC236}">
                <a16:creationId xmlns:a16="http://schemas.microsoft.com/office/drawing/2014/main" id="{237C4CA6-A21D-42D1-AE79-EB8EA4B6D73E}"/>
              </a:ext>
            </a:extLst>
          </p:cNvPr>
          <p:cNvGrpSpPr/>
          <p:nvPr/>
        </p:nvGrpSpPr>
        <p:grpSpPr>
          <a:xfrm>
            <a:off x="124382" y="4758524"/>
            <a:ext cx="5606505" cy="587685"/>
            <a:chOff x="1199735" y="1275606"/>
            <a:chExt cx="2989761" cy="587685"/>
          </a:xfrm>
        </p:grpSpPr>
        <p:sp>
          <p:nvSpPr>
            <p:cNvPr id="59" name="TextBox 58">
              <a:extLst>
                <a:ext uri="{FF2B5EF4-FFF2-40B4-BE49-F238E27FC236}">
                  <a16:creationId xmlns:a16="http://schemas.microsoft.com/office/drawing/2014/main" id="{31359530-936F-4EB9-8793-3E0413DED9EF}"/>
                </a:ext>
              </a:extLst>
            </p:cNvPr>
            <p:cNvSpPr txBox="1"/>
            <p:nvPr/>
          </p:nvSpPr>
          <p:spPr>
            <a:xfrm>
              <a:off x="1199735" y="1275606"/>
              <a:ext cx="1962585" cy="338554"/>
            </a:xfrm>
            <a:prstGeom prst="rect">
              <a:avLst/>
            </a:prstGeom>
            <a:noFill/>
          </p:spPr>
          <p:txBody>
            <a:bodyPr wrap="square" rtlCol="0">
              <a:spAutoFit/>
            </a:bodyPr>
            <a:lstStyle/>
            <a:p>
              <a:pPr algn="r"/>
              <a:r>
                <a:rPr lang="en-US" sz="1600" b="1" dirty="0">
                  <a:latin typeface="Verdana" panose="020B0604030504040204" pitchFamily="34" charset="0"/>
                  <a:ea typeface="Verdana" panose="020B0604030504040204" pitchFamily="34" charset="0"/>
                </a:rPr>
                <a:t>Secure</a:t>
              </a:r>
              <a:endParaRPr lang="ko-KR" altLang="en-US" sz="1600" b="1" dirty="0">
                <a:latin typeface="Verdana" panose="020B0604030504040204" pitchFamily="34" charset="0"/>
                <a:cs typeface="Arial" pitchFamily="34" charset="0"/>
              </a:endParaRPr>
            </a:p>
          </p:txBody>
        </p:sp>
        <p:sp>
          <p:nvSpPr>
            <p:cNvPr id="60" name="TextBox 59">
              <a:extLst>
                <a:ext uri="{FF2B5EF4-FFF2-40B4-BE49-F238E27FC236}">
                  <a16:creationId xmlns:a16="http://schemas.microsoft.com/office/drawing/2014/main" id="{6B05FD7C-2D6F-4610-879F-E27536B96A7F}"/>
                </a:ext>
              </a:extLst>
            </p:cNvPr>
            <p:cNvSpPr txBox="1"/>
            <p:nvPr/>
          </p:nvSpPr>
          <p:spPr>
            <a:xfrm>
              <a:off x="2226911" y="1555514"/>
              <a:ext cx="1962585" cy="307777"/>
            </a:xfrm>
            <a:prstGeom prst="rect">
              <a:avLst/>
            </a:prstGeom>
            <a:noFill/>
          </p:spPr>
          <p:txBody>
            <a:bodyPr wrap="square" rtlCol="0">
              <a:spAutoFit/>
            </a:bodyPr>
            <a:lstStyle/>
            <a:p>
              <a:r>
                <a:rPr lang="en-US" altLang="ko-KR" sz="1400" dirty="0">
                  <a:latin typeface="Verdana" panose="020B0604030504040204" pitchFamily="34" charset="0"/>
                  <a:ea typeface="Verdana" panose="020B0604030504040204" pitchFamily="34" charset="0"/>
                  <a:cs typeface="Arial" pitchFamily="34" charset="0"/>
                </a:rPr>
                <a:t>All the records are encrypted </a:t>
              </a:r>
              <a:endParaRPr lang="ko-KR" altLang="en-US" sz="1400" dirty="0">
                <a:latin typeface="Verdana" panose="020B0604030504040204" pitchFamily="34" charset="0"/>
                <a:cs typeface="Arial" pitchFamily="34" charset="0"/>
              </a:endParaRPr>
            </a:p>
          </p:txBody>
        </p:sp>
      </p:grpSp>
      <p:grpSp>
        <p:nvGrpSpPr>
          <p:cNvPr id="61" name="Group 60">
            <a:extLst>
              <a:ext uri="{FF2B5EF4-FFF2-40B4-BE49-F238E27FC236}">
                <a16:creationId xmlns:a16="http://schemas.microsoft.com/office/drawing/2014/main" id="{1286A55F-BCE1-4AB7-BC09-D7F99EE3CA96}"/>
              </a:ext>
            </a:extLst>
          </p:cNvPr>
          <p:cNvGrpSpPr/>
          <p:nvPr/>
        </p:nvGrpSpPr>
        <p:grpSpPr>
          <a:xfrm>
            <a:off x="57375" y="2739712"/>
            <a:ext cx="4219073" cy="770836"/>
            <a:chOff x="912430" y="1275606"/>
            <a:chExt cx="2249890" cy="770836"/>
          </a:xfrm>
        </p:grpSpPr>
        <p:sp>
          <p:nvSpPr>
            <p:cNvPr id="62" name="TextBox 61">
              <a:extLst>
                <a:ext uri="{FF2B5EF4-FFF2-40B4-BE49-F238E27FC236}">
                  <a16:creationId xmlns:a16="http://schemas.microsoft.com/office/drawing/2014/main" id="{F0050B5A-77B9-4254-96B2-4728A00E34B1}"/>
                </a:ext>
              </a:extLst>
            </p:cNvPr>
            <p:cNvSpPr txBox="1"/>
            <p:nvPr/>
          </p:nvSpPr>
          <p:spPr>
            <a:xfrm>
              <a:off x="912430" y="1275606"/>
              <a:ext cx="2249890" cy="323165"/>
            </a:xfrm>
            <a:prstGeom prst="rect">
              <a:avLst/>
            </a:prstGeom>
            <a:noFill/>
          </p:spPr>
          <p:txBody>
            <a:bodyPr wrap="square" rtlCol="0">
              <a:spAutoFit/>
            </a:bodyPr>
            <a:lstStyle/>
            <a:p>
              <a:pPr algn="r"/>
              <a:r>
                <a:rPr lang="en-US" sz="1500" b="1" dirty="0">
                  <a:latin typeface="Verdana" panose="020B0604030504040204" pitchFamily="34" charset="0"/>
                  <a:ea typeface="Verdana" panose="020B0604030504040204" pitchFamily="34" charset="0"/>
                </a:rPr>
                <a:t>Programmable / Computational logic</a:t>
              </a:r>
              <a:endParaRPr lang="ko-KR" altLang="en-US" sz="1500" b="1" dirty="0">
                <a:solidFill>
                  <a:schemeClr val="tx1">
                    <a:lumMod val="75000"/>
                    <a:lumOff val="25000"/>
                  </a:schemeClr>
                </a:solidFill>
                <a:latin typeface="Verdana" panose="020B0604030504040204" pitchFamily="34" charset="0"/>
                <a:cs typeface="Arial" pitchFamily="34" charset="0"/>
              </a:endParaRPr>
            </a:p>
          </p:txBody>
        </p:sp>
        <p:sp>
          <p:nvSpPr>
            <p:cNvPr id="63" name="TextBox 62">
              <a:extLst>
                <a:ext uri="{FF2B5EF4-FFF2-40B4-BE49-F238E27FC236}">
                  <a16:creationId xmlns:a16="http://schemas.microsoft.com/office/drawing/2014/main" id="{7B728913-4AE6-47FD-84B2-9FFD96DC0FD0}"/>
                </a:ext>
              </a:extLst>
            </p:cNvPr>
            <p:cNvSpPr txBox="1"/>
            <p:nvPr/>
          </p:nvSpPr>
          <p:spPr>
            <a:xfrm>
              <a:off x="1199735" y="1523222"/>
              <a:ext cx="1962585" cy="523220"/>
            </a:xfrm>
            <a:prstGeom prst="rect">
              <a:avLst/>
            </a:prstGeom>
            <a:noFill/>
          </p:spPr>
          <p:txBody>
            <a:bodyPr wrap="square" rtlCol="0">
              <a:spAutoFit/>
            </a:bodyPr>
            <a:lstStyle/>
            <a:p>
              <a:r>
                <a:rPr lang="en-US" altLang="ko-KR" sz="1400" dirty="0">
                  <a:latin typeface="Verdana" panose="020B0604030504040204" pitchFamily="34" charset="0"/>
                  <a:ea typeface="Verdana" panose="020B0604030504040204" pitchFamily="34" charset="0"/>
                  <a:cs typeface="Arial" pitchFamily="34" charset="0"/>
                </a:rPr>
                <a:t>A </a:t>
              </a:r>
              <a:r>
                <a:rPr lang="en-US" altLang="ko-KR" sz="1400" dirty="0" err="1">
                  <a:latin typeface="Verdana" panose="020B0604030504040204" pitchFamily="34" charset="0"/>
                  <a:ea typeface="Verdana" panose="020B0604030504040204" pitchFamily="34" charset="0"/>
                  <a:cs typeface="Arial" pitchFamily="34" charset="0"/>
                </a:rPr>
                <a:t>blockchain</a:t>
              </a:r>
              <a:r>
                <a:rPr lang="en-US" altLang="ko-KR" sz="1400" dirty="0">
                  <a:latin typeface="Verdana" panose="020B0604030504040204" pitchFamily="34" charset="0"/>
                  <a:ea typeface="Verdana" panose="020B0604030504040204" pitchFamily="34" charset="0"/>
                  <a:cs typeface="Arial" pitchFamily="34" charset="0"/>
                </a:rPr>
                <a:t> is programmable (‘Smart Contracts ’)</a:t>
              </a:r>
              <a:endParaRPr lang="ko-KR" altLang="en-US" sz="1400" dirty="0">
                <a:latin typeface="Verdana" panose="020B0604030504040204" pitchFamily="34" charset="0"/>
                <a:cs typeface="Arial" pitchFamily="34" charset="0"/>
              </a:endParaRPr>
            </a:p>
          </p:txBody>
        </p:sp>
      </p:grpSp>
      <p:grpSp>
        <p:nvGrpSpPr>
          <p:cNvPr id="64" name="Group 63">
            <a:extLst>
              <a:ext uri="{FF2B5EF4-FFF2-40B4-BE49-F238E27FC236}">
                <a16:creationId xmlns:a16="http://schemas.microsoft.com/office/drawing/2014/main" id="{737471B2-F0FB-4363-9654-F3C59362CF1E}"/>
              </a:ext>
            </a:extLst>
          </p:cNvPr>
          <p:cNvGrpSpPr/>
          <p:nvPr/>
        </p:nvGrpSpPr>
        <p:grpSpPr>
          <a:xfrm>
            <a:off x="7805798" y="4939889"/>
            <a:ext cx="3680309" cy="770836"/>
            <a:chOff x="1199735" y="1275606"/>
            <a:chExt cx="1962585" cy="770836"/>
          </a:xfrm>
        </p:grpSpPr>
        <p:sp>
          <p:nvSpPr>
            <p:cNvPr id="69" name="TextBox 68">
              <a:extLst>
                <a:ext uri="{FF2B5EF4-FFF2-40B4-BE49-F238E27FC236}">
                  <a16:creationId xmlns:a16="http://schemas.microsoft.com/office/drawing/2014/main" id="{3A55525F-8C74-40EE-9876-628EBC3271A3}"/>
                </a:ext>
              </a:extLst>
            </p:cNvPr>
            <p:cNvSpPr txBox="1"/>
            <p:nvPr/>
          </p:nvSpPr>
          <p:spPr>
            <a:xfrm>
              <a:off x="1199735" y="1275606"/>
              <a:ext cx="1962585" cy="338554"/>
            </a:xfrm>
            <a:prstGeom prst="rect">
              <a:avLst/>
            </a:prstGeom>
            <a:noFill/>
          </p:spPr>
          <p:txBody>
            <a:bodyPr wrap="square" rtlCol="0">
              <a:spAutoFit/>
            </a:bodyPr>
            <a:lstStyle/>
            <a:p>
              <a:r>
                <a:rPr lang="en-US" sz="1600" b="1" dirty="0">
                  <a:latin typeface="Verdana" panose="020B0604030504040204" pitchFamily="34" charset="0"/>
                  <a:ea typeface="Verdana" panose="020B0604030504040204" pitchFamily="34" charset="0"/>
                </a:rPr>
                <a:t>Time-stamped</a:t>
              </a:r>
              <a:endParaRPr lang="ko-KR" altLang="en-US" sz="1600" b="1" dirty="0">
                <a:solidFill>
                  <a:schemeClr val="tx1">
                    <a:lumMod val="75000"/>
                    <a:lumOff val="25000"/>
                  </a:schemeClr>
                </a:solidFill>
                <a:latin typeface="Verdana" panose="020B0604030504040204" pitchFamily="34" charset="0"/>
                <a:cs typeface="Arial" pitchFamily="34" charset="0"/>
              </a:endParaRPr>
            </a:p>
          </p:txBody>
        </p:sp>
        <p:sp>
          <p:nvSpPr>
            <p:cNvPr id="70" name="TextBox 69">
              <a:extLst>
                <a:ext uri="{FF2B5EF4-FFF2-40B4-BE49-F238E27FC236}">
                  <a16:creationId xmlns:a16="http://schemas.microsoft.com/office/drawing/2014/main" id="{A6AA71F7-9699-42AA-83B4-D3ED2126739F}"/>
                </a:ext>
              </a:extLst>
            </p:cNvPr>
            <p:cNvSpPr txBox="1"/>
            <p:nvPr/>
          </p:nvSpPr>
          <p:spPr>
            <a:xfrm>
              <a:off x="1199735" y="1523222"/>
              <a:ext cx="1962585" cy="523220"/>
            </a:xfrm>
            <a:prstGeom prst="rect">
              <a:avLst/>
            </a:prstGeom>
            <a:noFill/>
          </p:spPr>
          <p:txBody>
            <a:bodyPr wrap="square" rtlCol="0">
              <a:spAutoFit/>
            </a:bodyPr>
            <a:lstStyle/>
            <a:p>
              <a:r>
                <a:rPr lang="en-US" altLang="ko-KR" sz="1400" dirty="0">
                  <a:latin typeface="Verdana" panose="020B0604030504040204" pitchFamily="34" charset="0"/>
                  <a:ea typeface="Verdana" panose="020B0604030504040204" pitchFamily="34" charset="0"/>
                  <a:cs typeface="Arial" pitchFamily="34" charset="0"/>
                </a:rPr>
                <a:t>Transaction timestamp is recorded in a block</a:t>
              </a:r>
              <a:endParaRPr lang="ko-KR" altLang="en-US" sz="1400" dirty="0">
                <a:latin typeface="Verdana" panose="020B0604030504040204" pitchFamily="34" charset="0"/>
                <a:cs typeface="Arial" pitchFamily="34" charset="0"/>
              </a:endParaRPr>
            </a:p>
          </p:txBody>
        </p:sp>
      </p:grpSp>
      <p:grpSp>
        <p:nvGrpSpPr>
          <p:cNvPr id="71" name="Group 70">
            <a:extLst>
              <a:ext uri="{FF2B5EF4-FFF2-40B4-BE49-F238E27FC236}">
                <a16:creationId xmlns:a16="http://schemas.microsoft.com/office/drawing/2014/main" id="{8AF5A9AB-15BF-416C-8FE5-E8077275923C}"/>
              </a:ext>
            </a:extLst>
          </p:cNvPr>
          <p:cNvGrpSpPr/>
          <p:nvPr/>
        </p:nvGrpSpPr>
        <p:grpSpPr>
          <a:xfrm>
            <a:off x="1588372" y="1503060"/>
            <a:ext cx="3697682" cy="770837"/>
            <a:chOff x="1203136" y="1275605"/>
            <a:chExt cx="1971849" cy="770837"/>
          </a:xfrm>
        </p:grpSpPr>
        <p:sp>
          <p:nvSpPr>
            <p:cNvPr id="72" name="TextBox 71">
              <a:extLst>
                <a:ext uri="{FF2B5EF4-FFF2-40B4-BE49-F238E27FC236}">
                  <a16:creationId xmlns:a16="http://schemas.microsoft.com/office/drawing/2014/main" id="{DB02693A-B158-4D9A-BE58-C036C5BAE5DF}"/>
                </a:ext>
              </a:extLst>
            </p:cNvPr>
            <p:cNvSpPr txBox="1"/>
            <p:nvPr/>
          </p:nvSpPr>
          <p:spPr>
            <a:xfrm>
              <a:off x="1203136" y="1275605"/>
              <a:ext cx="1962585" cy="338554"/>
            </a:xfrm>
            <a:prstGeom prst="rect">
              <a:avLst/>
            </a:prstGeom>
            <a:noFill/>
          </p:spPr>
          <p:txBody>
            <a:bodyPr wrap="square" rtlCol="0">
              <a:spAutoFit/>
            </a:bodyPr>
            <a:lstStyle/>
            <a:p>
              <a:pPr algn="r"/>
              <a:r>
                <a:rPr lang="en-US" sz="1600" b="1" dirty="0">
                  <a:latin typeface="Verdana" panose="020B0604030504040204" pitchFamily="34" charset="0"/>
                  <a:ea typeface="Verdana" panose="020B0604030504040204" pitchFamily="34" charset="0"/>
                </a:rPr>
                <a:t>Distributed / decentralized</a:t>
              </a:r>
              <a:endParaRPr lang="ko-KR" altLang="en-US" sz="1600" b="1" dirty="0">
                <a:solidFill>
                  <a:schemeClr val="tx1">
                    <a:lumMod val="75000"/>
                    <a:lumOff val="25000"/>
                  </a:schemeClr>
                </a:solidFill>
                <a:latin typeface="Verdana" panose="020B0604030504040204" pitchFamily="34" charset="0"/>
                <a:cs typeface="Arial" pitchFamily="34" charset="0"/>
              </a:endParaRPr>
            </a:p>
          </p:txBody>
        </p:sp>
        <p:sp>
          <p:nvSpPr>
            <p:cNvPr id="80" name="TextBox 79">
              <a:extLst>
                <a:ext uri="{FF2B5EF4-FFF2-40B4-BE49-F238E27FC236}">
                  <a16:creationId xmlns:a16="http://schemas.microsoft.com/office/drawing/2014/main" id="{2FAEB815-E883-47DB-92A4-D7831E6B946A}"/>
                </a:ext>
              </a:extLst>
            </p:cNvPr>
            <p:cNvSpPr txBox="1"/>
            <p:nvPr/>
          </p:nvSpPr>
          <p:spPr>
            <a:xfrm>
              <a:off x="1473219" y="1523222"/>
              <a:ext cx="1701766" cy="523220"/>
            </a:xfrm>
            <a:prstGeom prst="rect">
              <a:avLst/>
            </a:prstGeom>
            <a:noFill/>
          </p:spPr>
          <p:txBody>
            <a:bodyPr wrap="square" rtlCol="0">
              <a:spAutoFit/>
            </a:bodyPr>
            <a:lstStyle/>
            <a:p>
              <a:r>
                <a:rPr lang="en-US" sz="1400" dirty="0">
                  <a:latin typeface="Verdana" panose="020B0604030504040204" pitchFamily="34" charset="0"/>
                  <a:ea typeface="Verdana" panose="020B0604030504040204" pitchFamily="34" charset="0"/>
                </a:rPr>
                <a:t>third party is no longer needed in </a:t>
              </a:r>
              <a:r>
                <a:rPr lang="en-US" sz="1400" dirty="0" err="1">
                  <a:latin typeface="Verdana" panose="020B0604030504040204" pitchFamily="34" charset="0"/>
                  <a:ea typeface="Verdana" panose="020B0604030504040204" pitchFamily="34" charset="0"/>
                </a:rPr>
                <a:t>blockchain</a:t>
              </a:r>
              <a:r>
                <a:rPr lang="en-US" sz="1400" dirty="0">
                  <a:latin typeface="Verdana" panose="020B0604030504040204" pitchFamily="34" charset="0"/>
                  <a:ea typeface="Verdana" panose="020B0604030504040204" pitchFamily="34" charset="0"/>
                </a:rPr>
                <a:t>.</a:t>
              </a:r>
              <a:endParaRPr lang="ko-KR" altLang="en-US" sz="1400" dirty="0">
                <a:solidFill>
                  <a:schemeClr val="tx1">
                    <a:lumMod val="75000"/>
                    <a:lumOff val="25000"/>
                  </a:schemeClr>
                </a:solidFill>
                <a:latin typeface="Verdana" panose="020B0604030504040204" pitchFamily="34" charset="0"/>
                <a:cs typeface="Arial" pitchFamily="34" charset="0"/>
              </a:endParaRPr>
            </a:p>
          </p:txBody>
        </p:sp>
      </p:grpSp>
      <p:grpSp>
        <p:nvGrpSpPr>
          <p:cNvPr id="81" name="Group 80">
            <a:extLst>
              <a:ext uri="{FF2B5EF4-FFF2-40B4-BE49-F238E27FC236}">
                <a16:creationId xmlns:a16="http://schemas.microsoft.com/office/drawing/2014/main" id="{0E41BF64-EAF0-4BC2-8E33-833E58749633}"/>
              </a:ext>
            </a:extLst>
          </p:cNvPr>
          <p:cNvGrpSpPr/>
          <p:nvPr/>
        </p:nvGrpSpPr>
        <p:grpSpPr>
          <a:xfrm>
            <a:off x="8225725" y="2489927"/>
            <a:ext cx="3966275" cy="1270406"/>
            <a:chOff x="1098666" y="1275606"/>
            <a:chExt cx="2115081" cy="1270406"/>
          </a:xfrm>
        </p:grpSpPr>
        <p:sp>
          <p:nvSpPr>
            <p:cNvPr id="82" name="TextBox 81">
              <a:extLst>
                <a:ext uri="{FF2B5EF4-FFF2-40B4-BE49-F238E27FC236}">
                  <a16:creationId xmlns:a16="http://schemas.microsoft.com/office/drawing/2014/main" id="{94FA26A3-A2A1-4787-B1F9-58E1981BC76D}"/>
                </a:ext>
              </a:extLst>
            </p:cNvPr>
            <p:cNvSpPr txBox="1"/>
            <p:nvPr/>
          </p:nvSpPr>
          <p:spPr>
            <a:xfrm>
              <a:off x="1098666" y="1275606"/>
              <a:ext cx="2063654" cy="584775"/>
            </a:xfrm>
            <a:prstGeom prst="rect">
              <a:avLst/>
            </a:prstGeom>
            <a:noFill/>
          </p:spPr>
          <p:txBody>
            <a:bodyPr wrap="square" rtlCol="0">
              <a:spAutoFit/>
            </a:bodyPr>
            <a:lstStyle/>
            <a:p>
              <a:r>
                <a:rPr lang="en-US" sz="1600" b="1" dirty="0">
                  <a:latin typeface="Verdana" panose="020B0604030504040204" pitchFamily="34" charset="0"/>
                  <a:ea typeface="Verdana" panose="020B0604030504040204" pitchFamily="34" charset="0"/>
                </a:rPr>
                <a:t>Consensus and Peer-to-Peer Transmission</a:t>
              </a:r>
              <a:endParaRPr lang="ko-KR" altLang="en-US" sz="1600" b="1" dirty="0">
                <a:solidFill>
                  <a:schemeClr val="tx1">
                    <a:lumMod val="75000"/>
                    <a:lumOff val="25000"/>
                  </a:schemeClr>
                </a:solidFill>
                <a:latin typeface="Verdana" panose="020B0604030504040204" pitchFamily="34" charset="0"/>
                <a:cs typeface="Arial" pitchFamily="34" charset="0"/>
              </a:endParaRPr>
            </a:p>
          </p:txBody>
        </p:sp>
        <p:sp>
          <p:nvSpPr>
            <p:cNvPr id="83" name="TextBox 82">
              <a:extLst>
                <a:ext uri="{FF2B5EF4-FFF2-40B4-BE49-F238E27FC236}">
                  <a16:creationId xmlns:a16="http://schemas.microsoft.com/office/drawing/2014/main" id="{0216A629-388B-4E21-B6E0-48B5DC60CDA0}"/>
                </a:ext>
              </a:extLst>
            </p:cNvPr>
            <p:cNvSpPr txBox="1"/>
            <p:nvPr/>
          </p:nvSpPr>
          <p:spPr>
            <a:xfrm>
              <a:off x="1098666" y="1807348"/>
              <a:ext cx="2115081" cy="738664"/>
            </a:xfrm>
            <a:prstGeom prst="rect">
              <a:avLst/>
            </a:prstGeom>
            <a:noFill/>
          </p:spPr>
          <p:txBody>
            <a:bodyPr wrap="square" rtlCol="0">
              <a:spAutoFit/>
            </a:bodyPr>
            <a:lstStyle/>
            <a:p>
              <a:r>
                <a:rPr lang="en-US" sz="1400" dirty="0">
                  <a:latin typeface="Verdana" panose="020B0604030504040204" pitchFamily="34" charset="0"/>
                  <a:ea typeface="Verdana" panose="020B0604030504040204" pitchFamily="34" charset="0"/>
                </a:rPr>
                <a:t>all the nodes must agree on the validity of the records and communicating with other nodes directly</a:t>
              </a:r>
              <a:endParaRPr lang="ko-KR" altLang="en-US" sz="1400" dirty="0">
                <a:latin typeface="Verdana" panose="020B0604030504040204" pitchFamily="34" charset="0"/>
                <a:cs typeface="Arial" pitchFamily="34" charset="0"/>
              </a:endParaRPr>
            </a:p>
          </p:txBody>
        </p:sp>
      </p:grpSp>
    </p:spTree>
    <p:extLst>
      <p:ext uri="{BB962C8B-B14F-4D97-AF65-F5344CB8AC3E}">
        <p14:creationId xmlns:p14="http://schemas.microsoft.com/office/powerpoint/2010/main" val="27379425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207251" y="323743"/>
            <a:ext cx="11175452" cy="724247"/>
          </a:xfrm>
        </p:spPr>
        <p:txBody>
          <a:bodyPr/>
          <a:lstStyle/>
          <a:p>
            <a:pPr algn="l"/>
            <a:r>
              <a:rPr lang="en-US" sz="3600" b="1" dirty="0">
                <a:solidFill>
                  <a:schemeClr val="tx1"/>
                </a:solidFill>
                <a:latin typeface="Verdana" panose="020B0604030504040204" pitchFamily="34" charset="0"/>
                <a:ea typeface="Verdana" panose="020B0604030504040204" pitchFamily="34" charset="0"/>
              </a:rPr>
              <a:t>Top Real World Problems That Blockchain Solves</a:t>
            </a:r>
          </a:p>
        </p:txBody>
      </p:sp>
      <p:grpSp>
        <p:nvGrpSpPr>
          <p:cNvPr id="3" name="Group 2">
            <a:extLst>
              <a:ext uri="{FF2B5EF4-FFF2-40B4-BE49-F238E27FC236}">
                <a16:creationId xmlns:a16="http://schemas.microsoft.com/office/drawing/2014/main" id="{1173F001-3C79-4CA5-B134-5A8F0E7BAAA7}"/>
              </a:ext>
            </a:extLst>
          </p:cNvPr>
          <p:cNvGrpSpPr/>
          <p:nvPr/>
        </p:nvGrpSpPr>
        <p:grpSpPr>
          <a:xfrm rot="16200000">
            <a:off x="2820527" y="-1846226"/>
            <a:ext cx="6595468" cy="10304980"/>
            <a:chOff x="2684326" y="1335958"/>
            <a:chExt cx="6131677" cy="7857277"/>
          </a:xfrm>
          <a:solidFill>
            <a:schemeClr val="bg1">
              <a:lumMod val="75000"/>
            </a:schemeClr>
          </a:solidFill>
        </p:grpSpPr>
        <p:sp>
          <p:nvSpPr>
            <p:cNvPr id="4" name="Rectangle 3">
              <a:extLst>
                <a:ext uri="{FF2B5EF4-FFF2-40B4-BE49-F238E27FC236}">
                  <a16:creationId xmlns:a16="http://schemas.microsoft.com/office/drawing/2014/main" id="{0A5271FC-8FDF-4205-B81F-A492E81BB847}"/>
                </a:ext>
              </a:extLst>
            </p:cNvPr>
            <p:cNvSpPr/>
            <p:nvPr/>
          </p:nvSpPr>
          <p:spPr>
            <a:xfrm>
              <a:off x="5029736" y="1335958"/>
              <a:ext cx="180000" cy="14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 name="Rectangle 4">
              <a:extLst>
                <a:ext uri="{FF2B5EF4-FFF2-40B4-BE49-F238E27FC236}">
                  <a16:creationId xmlns:a16="http://schemas.microsoft.com/office/drawing/2014/main" id="{0B8CC9E5-763E-412E-AC8A-16EBDE2CEA3F}"/>
                </a:ext>
              </a:extLst>
            </p:cNvPr>
            <p:cNvSpPr/>
            <p:nvPr/>
          </p:nvSpPr>
          <p:spPr>
            <a:xfrm rot="16200000">
              <a:off x="4399736" y="1971474"/>
              <a:ext cx="180000" cy="14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 name="Rectangle 5">
              <a:extLst>
                <a:ext uri="{FF2B5EF4-FFF2-40B4-BE49-F238E27FC236}">
                  <a16:creationId xmlns:a16="http://schemas.microsoft.com/office/drawing/2014/main" id="{5670EEA1-5F4E-47D6-B9EC-D99855D1BE9A}"/>
                </a:ext>
              </a:extLst>
            </p:cNvPr>
            <p:cNvSpPr/>
            <p:nvPr/>
          </p:nvSpPr>
          <p:spPr>
            <a:xfrm>
              <a:off x="3769736" y="2601474"/>
              <a:ext cx="180000" cy="14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 name="Rectangle 6">
              <a:extLst>
                <a:ext uri="{FF2B5EF4-FFF2-40B4-BE49-F238E27FC236}">
                  <a16:creationId xmlns:a16="http://schemas.microsoft.com/office/drawing/2014/main" id="{CE62E570-2065-4057-82C0-D33D92065716}"/>
                </a:ext>
              </a:extLst>
            </p:cNvPr>
            <p:cNvSpPr/>
            <p:nvPr/>
          </p:nvSpPr>
          <p:spPr>
            <a:xfrm rot="16200000">
              <a:off x="4759735" y="2871990"/>
              <a:ext cx="180000" cy="216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 name="Rectangle 7">
              <a:extLst>
                <a:ext uri="{FF2B5EF4-FFF2-40B4-BE49-F238E27FC236}">
                  <a16:creationId xmlns:a16="http://schemas.microsoft.com/office/drawing/2014/main" id="{1CAC79E1-5614-434A-A20F-A675277079AE}"/>
                </a:ext>
              </a:extLst>
            </p:cNvPr>
            <p:cNvSpPr/>
            <p:nvPr/>
          </p:nvSpPr>
          <p:spPr>
            <a:xfrm>
              <a:off x="5746906" y="3892180"/>
              <a:ext cx="180000" cy="14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 name="Rectangle 8">
              <a:extLst>
                <a:ext uri="{FF2B5EF4-FFF2-40B4-BE49-F238E27FC236}">
                  <a16:creationId xmlns:a16="http://schemas.microsoft.com/office/drawing/2014/main" id="{D35B463A-D574-47B8-9B9A-FCD42CD6211C}"/>
                </a:ext>
              </a:extLst>
            </p:cNvPr>
            <p:cNvSpPr/>
            <p:nvPr/>
          </p:nvSpPr>
          <p:spPr>
            <a:xfrm rot="16200000">
              <a:off x="5116907" y="4530659"/>
              <a:ext cx="180000" cy="14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 name="Rectangle 9">
              <a:extLst>
                <a:ext uri="{FF2B5EF4-FFF2-40B4-BE49-F238E27FC236}">
                  <a16:creationId xmlns:a16="http://schemas.microsoft.com/office/drawing/2014/main" id="{33947099-829D-4D92-84B7-15D8117A205D}"/>
                </a:ext>
              </a:extLst>
            </p:cNvPr>
            <p:cNvSpPr/>
            <p:nvPr/>
          </p:nvSpPr>
          <p:spPr>
            <a:xfrm>
              <a:off x="4479103" y="5183776"/>
              <a:ext cx="180000" cy="14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1" name="Rectangle 10">
              <a:extLst>
                <a:ext uri="{FF2B5EF4-FFF2-40B4-BE49-F238E27FC236}">
                  <a16:creationId xmlns:a16="http://schemas.microsoft.com/office/drawing/2014/main" id="{1EBC3120-A91A-4F09-857E-F00D4E5C4B8A}"/>
                </a:ext>
              </a:extLst>
            </p:cNvPr>
            <p:cNvSpPr/>
            <p:nvPr/>
          </p:nvSpPr>
          <p:spPr>
            <a:xfrm rot="16200000">
              <a:off x="5476906" y="5453777"/>
              <a:ext cx="180000" cy="216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2" name="Rectangle 11">
              <a:extLst>
                <a:ext uri="{FF2B5EF4-FFF2-40B4-BE49-F238E27FC236}">
                  <a16:creationId xmlns:a16="http://schemas.microsoft.com/office/drawing/2014/main" id="{FE2E9D89-1491-4E84-9379-860B00562466}"/>
                </a:ext>
              </a:extLst>
            </p:cNvPr>
            <p:cNvSpPr/>
            <p:nvPr/>
          </p:nvSpPr>
          <p:spPr>
            <a:xfrm>
              <a:off x="6463397" y="6463630"/>
              <a:ext cx="180000" cy="14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3" name="Rectangle 12">
              <a:extLst>
                <a:ext uri="{FF2B5EF4-FFF2-40B4-BE49-F238E27FC236}">
                  <a16:creationId xmlns:a16="http://schemas.microsoft.com/office/drawing/2014/main" id="{CDCCD0FE-D24E-4EB2-A509-329EEDAE61A7}"/>
                </a:ext>
              </a:extLst>
            </p:cNvPr>
            <p:cNvSpPr/>
            <p:nvPr/>
          </p:nvSpPr>
          <p:spPr>
            <a:xfrm rot="16200000">
              <a:off x="5833398" y="7100116"/>
              <a:ext cx="180000" cy="14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4" name="Rectangle 13">
              <a:extLst>
                <a:ext uri="{FF2B5EF4-FFF2-40B4-BE49-F238E27FC236}">
                  <a16:creationId xmlns:a16="http://schemas.microsoft.com/office/drawing/2014/main" id="{43019AD1-FC17-4A6F-B8E8-DE0D4596927A}"/>
                </a:ext>
              </a:extLst>
            </p:cNvPr>
            <p:cNvSpPr/>
            <p:nvPr/>
          </p:nvSpPr>
          <p:spPr>
            <a:xfrm>
              <a:off x="5206227" y="7753232"/>
              <a:ext cx="180000" cy="14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5" name="Rectangle 14">
              <a:extLst>
                <a:ext uri="{FF2B5EF4-FFF2-40B4-BE49-F238E27FC236}">
                  <a16:creationId xmlns:a16="http://schemas.microsoft.com/office/drawing/2014/main" id="{1B43AF9B-3DFB-485A-9EB6-16403155D75B}"/>
                </a:ext>
              </a:extLst>
            </p:cNvPr>
            <p:cNvSpPr/>
            <p:nvPr/>
          </p:nvSpPr>
          <p:spPr>
            <a:xfrm rot="16200000">
              <a:off x="6919700" y="7296932"/>
              <a:ext cx="180000" cy="361260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6" name="Rectangle 15">
              <a:extLst>
                <a:ext uri="{FF2B5EF4-FFF2-40B4-BE49-F238E27FC236}">
                  <a16:creationId xmlns:a16="http://schemas.microsoft.com/office/drawing/2014/main" id="{06D77CC2-A0C3-4054-8403-E8EA1E3D0CA1}"/>
                </a:ext>
              </a:extLst>
            </p:cNvPr>
            <p:cNvSpPr/>
            <p:nvPr/>
          </p:nvSpPr>
          <p:spPr>
            <a:xfrm rot="16200000">
              <a:off x="3849907" y="170379"/>
              <a:ext cx="180000" cy="25111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
        <p:nvSpPr>
          <p:cNvPr id="19" name="Rectangle 18">
            <a:extLst>
              <a:ext uri="{FF2B5EF4-FFF2-40B4-BE49-F238E27FC236}">
                <a16:creationId xmlns:a16="http://schemas.microsoft.com/office/drawing/2014/main" id="{9EF52D78-70B1-46CF-B9AC-9FD6555EC629}"/>
              </a:ext>
            </a:extLst>
          </p:cNvPr>
          <p:cNvSpPr/>
          <p:nvPr/>
        </p:nvSpPr>
        <p:spPr>
          <a:xfrm>
            <a:off x="3569816" y="4593831"/>
            <a:ext cx="540496" cy="3653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3" name="Rectangle 22">
            <a:extLst>
              <a:ext uri="{FF2B5EF4-FFF2-40B4-BE49-F238E27FC236}">
                <a16:creationId xmlns:a16="http://schemas.microsoft.com/office/drawing/2014/main" id="{E621D3D1-D900-462E-82A4-D68D227D9357}"/>
              </a:ext>
            </a:extLst>
          </p:cNvPr>
          <p:cNvSpPr/>
          <p:nvPr/>
        </p:nvSpPr>
        <p:spPr>
          <a:xfrm>
            <a:off x="1417834" y="2894163"/>
            <a:ext cx="540000" cy="54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700" dirty="0"/>
              <a:t>2</a:t>
            </a:r>
            <a:endParaRPr lang="ko-KR" altLang="en-US" sz="2700" dirty="0"/>
          </a:p>
        </p:txBody>
      </p:sp>
      <p:sp>
        <p:nvSpPr>
          <p:cNvPr id="24" name="Rectangle 23">
            <a:extLst>
              <a:ext uri="{FF2B5EF4-FFF2-40B4-BE49-F238E27FC236}">
                <a16:creationId xmlns:a16="http://schemas.microsoft.com/office/drawing/2014/main" id="{CC139B0D-C23A-45C6-898A-B76697559C2D}"/>
              </a:ext>
            </a:extLst>
          </p:cNvPr>
          <p:cNvSpPr/>
          <p:nvPr/>
        </p:nvSpPr>
        <p:spPr>
          <a:xfrm>
            <a:off x="3590305" y="5567335"/>
            <a:ext cx="540000" cy="54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700" dirty="0"/>
              <a:t>4</a:t>
            </a:r>
            <a:endParaRPr lang="ko-KR" altLang="en-US" sz="2700" dirty="0"/>
          </a:p>
        </p:txBody>
      </p:sp>
      <p:sp>
        <p:nvSpPr>
          <p:cNvPr id="25" name="Rectangle 24">
            <a:extLst>
              <a:ext uri="{FF2B5EF4-FFF2-40B4-BE49-F238E27FC236}">
                <a16:creationId xmlns:a16="http://schemas.microsoft.com/office/drawing/2014/main" id="{0728E455-7ECC-4384-8D6B-B3609FCCF81C}"/>
              </a:ext>
            </a:extLst>
          </p:cNvPr>
          <p:cNvSpPr/>
          <p:nvPr/>
        </p:nvSpPr>
        <p:spPr>
          <a:xfrm>
            <a:off x="4962463" y="2142421"/>
            <a:ext cx="540000" cy="54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700" dirty="0"/>
              <a:t>5</a:t>
            </a:r>
            <a:endParaRPr lang="ko-KR" altLang="en-US" sz="2700" dirty="0"/>
          </a:p>
        </p:txBody>
      </p:sp>
      <p:sp>
        <p:nvSpPr>
          <p:cNvPr id="26" name="Rectangle 25">
            <a:extLst>
              <a:ext uri="{FF2B5EF4-FFF2-40B4-BE49-F238E27FC236}">
                <a16:creationId xmlns:a16="http://schemas.microsoft.com/office/drawing/2014/main" id="{786F6CF9-F006-4781-A8B1-2AA8AF395F91}"/>
              </a:ext>
            </a:extLst>
          </p:cNvPr>
          <p:cNvSpPr/>
          <p:nvPr/>
        </p:nvSpPr>
        <p:spPr>
          <a:xfrm>
            <a:off x="8295564" y="1212185"/>
            <a:ext cx="540000" cy="540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700" dirty="0"/>
              <a:t>9</a:t>
            </a:r>
            <a:endParaRPr lang="ko-KR" altLang="en-US" sz="2700" dirty="0"/>
          </a:p>
        </p:txBody>
      </p:sp>
      <p:sp>
        <p:nvSpPr>
          <p:cNvPr id="27" name="Rectangle 26">
            <a:extLst>
              <a:ext uri="{FF2B5EF4-FFF2-40B4-BE49-F238E27FC236}">
                <a16:creationId xmlns:a16="http://schemas.microsoft.com/office/drawing/2014/main" id="{D31CD1E1-54C3-4CEB-AC21-5D1C8F11F9C3}"/>
              </a:ext>
            </a:extLst>
          </p:cNvPr>
          <p:cNvSpPr/>
          <p:nvPr/>
        </p:nvSpPr>
        <p:spPr>
          <a:xfrm>
            <a:off x="9467129" y="4101409"/>
            <a:ext cx="540000" cy="540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700" dirty="0"/>
              <a:t>10</a:t>
            </a:r>
            <a:endParaRPr lang="ko-KR" altLang="en-US" sz="2700" dirty="0"/>
          </a:p>
        </p:txBody>
      </p:sp>
      <p:sp>
        <p:nvSpPr>
          <p:cNvPr id="28" name="Rectangle 27">
            <a:extLst>
              <a:ext uri="{FF2B5EF4-FFF2-40B4-BE49-F238E27FC236}">
                <a16:creationId xmlns:a16="http://schemas.microsoft.com/office/drawing/2014/main" id="{3D2B9A4C-70FD-4BDA-8C9E-32FB40DB5ED9}"/>
              </a:ext>
            </a:extLst>
          </p:cNvPr>
          <p:cNvSpPr/>
          <p:nvPr/>
        </p:nvSpPr>
        <p:spPr>
          <a:xfrm>
            <a:off x="6946706" y="4919865"/>
            <a:ext cx="540000" cy="54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700" dirty="0"/>
              <a:t>8</a:t>
            </a:r>
            <a:endParaRPr lang="ko-KR" altLang="en-US" sz="2700" dirty="0"/>
          </a:p>
        </p:txBody>
      </p:sp>
      <p:sp>
        <p:nvSpPr>
          <p:cNvPr id="36" name="TextBox 35">
            <a:extLst>
              <a:ext uri="{FF2B5EF4-FFF2-40B4-BE49-F238E27FC236}">
                <a16:creationId xmlns:a16="http://schemas.microsoft.com/office/drawing/2014/main" id="{7ABCB958-BE59-4A6E-8C1F-CFFBDDBD4C7A}"/>
              </a:ext>
            </a:extLst>
          </p:cNvPr>
          <p:cNvSpPr txBox="1"/>
          <p:nvPr/>
        </p:nvSpPr>
        <p:spPr>
          <a:xfrm>
            <a:off x="-103203" y="5369001"/>
            <a:ext cx="1888590" cy="276999"/>
          </a:xfrm>
          <a:prstGeom prst="rect">
            <a:avLst/>
          </a:prstGeom>
          <a:noFill/>
        </p:spPr>
        <p:txBody>
          <a:bodyPr wrap="square" rtlCol="0" anchor="ctr">
            <a:spAutoFit/>
          </a:bodyPr>
          <a:lstStyle/>
          <a:p>
            <a:r>
              <a:rPr lang="en-US" altLang="ko-KR" sz="1200" b="1" dirty="0">
                <a:latin typeface="Verdana" panose="020B0604030504040204" pitchFamily="34" charset="0"/>
                <a:ea typeface="Verdana" panose="020B0604030504040204" pitchFamily="34" charset="0"/>
                <a:cs typeface="Arial" pitchFamily="34" charset="0"/>
              </a:rPr>
              <a:t>Crowdfunding</a:t>
            </a:r>
            <a:endParaRPr lang="ko-KR" altLang="en-US" sz="1200" b="1" dirty="0">
              <a:latin typeface="Verdana" panose="020B0604030504040204" pitchFamily="34" charset="0"/>
              <a:cs typeface="Arial" pitchFamily="34" charset="0"/>
            </a:endParaRPr>
          </a:p>
        </p:txBody>
      </p:sp>
      <p:sp>
        <p:nvSpPr>
          <p:cNvPr id="54" name="Rectangle 9">
            <a:extLst>
              <a:ext uri="{FF2B5EF4-FFF2-40B4-BE49-F238E27FC236}">
                <a16:creationId xmlns:a16="http://schemas.microsoft.com/office/drawing/2014/main" id="{680ACC8B-7DAB-4BE0-A002-955278281885}"/>
              </a:ext>
            </a:extLst>
          </p:cNvPr>
          <p:cNvSpPr/>
          <p:nvPr/>
        </p:nvSpPr>
        <p:spPr>
          <a:xfrm>
            <a:off x="1751156" y="4528011"/>
            <a:ext cx="329463" cy="308407"/>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55" name="Rectangle 9">
            <a:extLst>
              <a:ext uri="{FF2B5EF4-FFF2-40B4-BE49-F238E27FC236}">
                <a16:creationId xmlns:a16="http://schemas.microsoft.com/office/drawing/2014/main" id="{DCED18F5-3560-467C-B260-716898F271AD}"/>
              </a:ext>
            </a:extLst>
          </p:cNvPr>
          <p:cNvSpPr/>
          <p:nvPr/>
        </p:nvSpPr>
        <p:spPr>
          <a:xfrm>
            <a:off x="10132384" y="2947722"/>
            <a:ext cx="371782" cy="371178"/>
          </a:xfrm>
          <a:custGeom>
            <a:avLst/>
            <a:gdLst/>
            <a:ahLst/>
            <a:cxnLst/>
            <a:rect l="l" t="t" r="r" b="b"/>
            <a:pathLst>
              <a:path w="3228210" h="3222968">
                <a:moveTo>
                  <a:pt x="1619999" y="642446"/>
                </a:moveTo>
                <a:lnTo>
                  <a:pt x="2664115" y="1686562"/>
                </a:lnTo>
                <a:lnTo>
                  <a:pt x="2664116" y="1686562"/>
                </a:lnTo>
                <a:lnTo>
                  <a:pt x="2664116" y="3222968"/>
                </a:lnTo>
                <a:lnTo>
                  <a:pt x="2015013" y="3222968"/>
                </a:lnTo>
                <a:lnTo>
                  <a:pt x="2015013" y="2511495"/>
                </a:lnTo>
                <a:cubicBezTo>
                  <a:pt x="2015013" y="2399422"/>
                  <a:pt x="1924159" y="2308568"/>
                  <a:pt x="1812086" y="2308568"/>
                </a:cubicBezTo>
                <a:lnTo>
                  <a:pt x="1427912" y="2308568"/>
                </a:lnTo>
                <a:cubicBezTo>
                  <a:pt x="1315839" y="2308568"/>
                  <a:pt x="1224985" y="2399422"/>
                  <a:pt x="1224985" y="2511495"/>
                </a:cubicBezTo>
                <a:lnTo>
                  <a:pt x="1224985" y="3222968"/>
                </a:lnTo>
                <a:lnTo>
                  <a:pt x="575882" y="3222968"/>
                </a:lnTo>
                <a:lnTo>
                  <a:pt x="575882" y="1686562"/>
                </a:lnTo>
                <a:lnTo>
                  <a:pt x="575884" y="1686562"/>
                </a:lnTo>
                <a:close/>
                <a:moveTo>
                  <a:pt x="509997" y="122689"/>
                </a:moveTo>
                <a:lnTo>
                  <a:pt x="942045" y="122689"/>
                </a:lnTo>
                <a:lnTo>
                  <a:pt x="942045" y="542556"/>
                </a:lnTo>
                <a:lnTo>
                  <a:pt x="509997" y="974604"/>
                </a:lnTo>
                <a:close/>
                <a:moveTo>
                  <a:pt x="1620001" y="7099"/>
                </a:moveTo>
                <a:lnTo>
                  <a:pt x="3228210" y="1686560"/>
                </a:lnTo>
                <a:lnTo>
                  <a:pt x="2900441" y="1686560"/>
                </a:lnTo>
                <a:lnTo>
                  <a:pt x="1620001" y="349390"/>
                </a:lnTo>
                <a:close/>
                <a:moveTo>
                  <a:pt x="1619999" y="0"/>
                </a:moveTo>
                <a:lnTo>
                  <a:pt x="1619999" y="342291"/>
                </a:lnTo>
                <a:lnTo>
                  <a:pt x="330172" y="1679462"/>
                </a:lnTo>
                <a:lnTo>
                  <a:pt x="0" y="167946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57" name="Round Same Side Corner Rectangle 36">
            <a:extLst>
              <a:ext uri="{FF2B5EF4-FFF2-40B4-BE49-F238E27FC236}">
                <a16:creationId xmlns:a16="http://schemas.microsoft.com/office/drawing/2014/main" id="{A97BB2C9-EC8B-4242-A506-1CB5E44D25F4}"/>
              </a:ext>
            </a:extLst>
          </p:cNvPr>
          <p:cNvSpPr>
            <a:spLocks noChangeAspect="1"/>
          </p:cNvSpPr>
          <p:nvPr/>
        </p:nvSpPr>
        <p:spPr>
          <a:xfrm>
            <a:off x="8671861" y="2787231"/>
            <a:ext cx="396000" cy="313084"/>
          </a:xfrm>
          <a:custGeom>
            <a:avLst/>
            <a:gdLst/>
            <a:ahLst/>
            <a:cxnLst/>
            <a:rect l="l" t="t" r="r" b="b"/>
            <a:pathLst>
              <a:path w="3219104" h="2545072">
                <a:moveTo>
                  <a:pt x="2779672" y="457200"/>
                </a:moveTo>
                <a:lnTo>
                  <a:pt x="2975888" y="457200"/>
                </a:lnTo>
                <a:cubicBezTo>
                  <a:pt x="3110212" y="457200"/>
                  <a:pt x="3219104" y="566092"/>
                  <a:pt x="3219104" y="700416"/>
                </a:cubicBezTo>
                <a:lnTo>
                  <a:pt x="3219104" y="2301856"/>
                </a:lnTo>
                <a:cubicBezTo>
                  <a:pt x="3219104" y="2436180"/>
                  <a:pt x="3110212" y="2545072"/>
                  <a:pt x="2975888" y="2545072"/>
                </a:cubicBezTo>
                <a:lnTo>
                  <a:pt x="2779672" y="2545072"/>
                </a:lnTo>
                <a:close/>
                <a:moveTo>
                  <a:pt x="243216" y="457200"/>
                </a:moveTo>
                <a:lnTo>
                  <a:pt x="439432" y="457200"/>
                </a:lnTo>
                <a:lnTo>
                  <a:pt x="439432" y="2545072"/>
                </a:lnTo>
                <a:lnTo>
                  <a:pt x="243216" y="2545072"/>
                </a:lnTo>
                <a:cubicBezTo>
                  <a:pt x="108892" y="2545072"/>
                  <a:pt x="0" y="2436180"/>
                  <a:pt x="0" y="2301856"/>
                </a:cubicBezTo>
                <a:lnTo>
                  <a:pt x="0" y="700416"/>
                </a:lnTo>
                <a:cubicBezTo>
                  <a:pt x="0" y="566092"/>
                  <a:pt x="108892" y="457200"/>
                  <a:pt x="243216" y="457200"/>
                </a:cubicBezTo>
                <a:close/>
                <a:moveTo>
                  <a:pt x="1428476" y="174246"/>
                </a:moveTo>
                <a:cubicBezTo>
                  <a:pt x="1372210" y="174246"/>
                  <a:pt x="1326598" y="219858"/>
                  <a:pt x="1326598" y="276124"/>
                </a:cubicBezTo>
                <a:lnTo>
                  <a:pt x="1326598" y="457200"/>
                </a:lnTo>
                <a:lnTo>
                  <a:pt x="1892506" y="457200"/>
                </a:lnTo>
                <a:lnTo>
                  <a:pt x="1892506" y="276124"/>
                </a:lnTo>
                <a:cubicBezTo>
                  <a:pt x="1892506" y="219858"/>
                  <a:pt x="1846894" y="174246"/>
                  <a:pt x="1790628" y="174246"/>
                </a:cubicBezTo>
                <a:close/>
                <a:moveTo>
                  <a:pt x="1285704" y="0"/>
                </a:moveTo>
                <a:lnTo>
                  <a:pt x="1933400" y="0"/>
                </a:lnTo>
                <a:cubicBezTo>
                  <a:pt x="2007048" y="0"/>
                  <a:pt x="2066752" y="59704"/>
                  <a:pt x="2066752" y="133352"/>
                </a:cubicBezTo>
                <a:lnTo>
                  <a:pt x="2066752" y="457200"/>
                </a:lnTo>
                <a:lnTo>
                  <a:pt x="2599672" y="457200"/>
                </a:lnTo>
                <a:lnTo>
                  <a:pt x="2599672" y="2545072"/>
                </a:lnTo>
                <a:lnTo>
                  <a:pt x="619432" y="2545072"/>
                </a:lnTo>
                <a:lnTo>
                  <a:pt x="619432" y="457200"/>
                </a:lnTo>
                <a:lnTo>
                  <a:pt x="1152352" y="457200"/>
                </a:lnTo>
                <a:lnTo>
                  <a:pt x="1152352" y="133352"/>
                </a:lnTo>
                <a:cubicBezTo>
                  <a:pt x="1152352" y="59704"/>
                  <a:pt x="1212056" y="0"/>
                  <a:pt x="128570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58" name="Oval 21">
            <a:extLst>
              <a:ext uri="{FF2B5EF4-FFF2-40B4-BE49-F238E27FC236}">
                <a16:creationId xmlns:a16="http://schemas.microsoft.com/office/drawing/2014/main" id="{1AF33541-A102-4E2D-A7CA-C16F014F5794}"/>
              </a:ext>
            </a:extLst>
          </p:cNvPr>
          <p:cNvSpPr>
            <a:spLocks noChangeAspect="1"/>
          </p:cNvSpPr>
          <p:nvPr/>
        </p:nvSpPr>
        <p:spPr>
          <a:xfrm>
            <a:off x="3649111" y="4559543"/>
            <a:ext cx="381905" cy="385094"/>
          </a:xfrm>
          <a:custGeom>
            <a:avLst/>
            <a:gdLst/>
            <a:ahLst/>
            <a:cxnLst/>
            <a:rect l="l" t="t" r="r" b="b"/>
            <a:pathLst>
              <a:path w="1652142" h="166594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59" name="Rectangle 58">
            <a:extLst>
              <a:ext uri="{FF2B5EF4-FFF2-40B4-BE49-F238E27FC236}">
                <a16:creationId xmlns:a16="http://schemas.microsoft.com/office/drawing/2014/main" id="{3C166BD9-772B-4AC7-AA9B-B5A534DAC845}"/>
              </a:ext>
            </a:extLst>
          </p:cNvPr>
          <p:cNvSpPr/>
          <p:nvPr/>
        </p:nvSpPr>
        <p:spPr>
          <a:xfrm>
            <a:off x="6683449" y="2573111"/>
            <a:ext cx="540000" cy="54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700" dirty="0"/>
              <a:t>7</a:t>
            </a:r>
            <a:endParaRPr lang="ko-KR" altLang="en-US" sz="2700" dirty="0"/>
          </a:p>
        </p:txBody>
      </p:sp>
      <p:sp>
        <p:nvSpPr>
          <p:cNvPr id="60" name="Rectangle 59">
            <a:extLst>
              <a:ext uri="{FF2B5EF4-FFF2-40B4-BE49-F238E27FC236}">
                <a16:creationId xmlns:a16="http://schemas.microsoft.com/office/drawing/2014/main" id="{D0D5ED36-38EC-4F5E-B61E-1049EC297D05}"/>
              </a:ext>
            </a:extLst>
          </p:cNvPr>
          <p:cNvSpPr/>
          <p:nvPr/>
        </p:nvSpPr>
        <p:spPr>
          <a:xfrm>
            <a:off x="5065488" y="4794068"/>
            <a:ext cx="540000" cy="54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700" dirty="0"/>
              <a:t>6</a:t>
            </a:r>
            <a:endParaRPr lang="ko-KR" altLang="en-US" sz="2700" dirty="0"/>
          </a:p>
        </p:txBody>
      </p:sp>
      <p:sp>
        <p:nvSpPr>
          <p:cNvPr id="61" name="Rectangle 60">
            <a:extLst>
              <a:ext uri="{FF2B5EF4-FFF2-40B4-BE49-F238E27FC236}">
                <a16:creationId xmlns:a16="http://schemas.microsoft.com/office/drawing/2014/main" id="{E7BF2AEC-F1E8-4A1A-BACF-AEB4C5A6A119}"/>
              </a:ext>
            </a:extLst>
          </p:cNvPr>
          <p:cNvSpPr/>
          <p:nvPr/>
        </p:nvSpPr>
        <p:spPr>
          <a:xfrm>
            <a:off x="3357244" y="3163252"/>
            <a:ext cx="540000" cy="54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700" dirty="0"/>
              <a:t>3</a:t>
            </a:r>
            <a:endParaRPr lang="ko-KR" altLang="en-US" sz="2700" dirty="0"/>
          </a:p>
        </p:txBody>
      </p:sp>
      <p:sp>
        <p:nvSpPr>
          <p:cNvPr id="62" name="Rectangle 61">
            <a:extLst>
              <a:ext uri="{FF2B5EF4-FFF2-40B4-BE49-F238E27FC236}">
                <a16:creationId xmlns:a16="http://schemas.microsoft.com/office/drawing/2014/main" id="{699DFD50-A6F4-4781-ADB2-6F652388B5CF}"/>
              </a:ext>
            </a:extLst>
          </p:cNvPr>
          <p:cNvSpPr/>
          <p:nvPr/>
        </p:nvSpPr>
        <p:spPr>
          <a:xfrm>
            <a:off x="207251" y="4679689"/>
            <a:ext cx="540000" cy="54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2700" dirty="0"/>
              <a:t>1</a:t>
            </a:r>
            <a:endParaRPr lang="ko-KR" altLang="en-US" sz="2700" dirty="0"/>
          </a:p>
        </p:txBody>
      </p:sp>
      <p:sp>
        <p:nvSpPr>
          <p:cNvPr id="63" name="TextBox 62">
            <a:extLst>
              <a:ext uri="{FF2B5EF4-FFF2-40B4-BE49-F238E27FC236}">
                <a16:creationId xmlns:a16="http://schemas.microsoft.com/office/drawing/2014/main" id="{6480AD65-9D84-4496-8E6E-127E2DC75330}"/>
              </a:ext>
            </a:extLst>
          </p:cNvPr>
          <p:cNvSpPr txBox="1"/>
          <p:nvPr/>
        </p:nvSpPr>
        <p:spPr>
          <a:xfrm>
            <a:off x="6012264" y="3169173"/>
            <a:ext cx="1888590" cy="646331"/>
          </a:xfrm>
          <a:prstGeom prst="rect">
            <a:avLst/>
          </a:prstGeom>
          <a:noFill/>
        </p:spPr>
        <p:txBody>
          <a:bodyPr wrap="square" rtlCol="0" anchor="ctr">
            <a:spAutoFit/>
          </a:bodyPr>
          <a:lstStyle/>
          <a:p>
            <a:pPr algn="ctr"/>
            <a:r>
              <a:rPr lang="en-US" altLang="ko-KR" sz="1200" b="1" dirty="0">
                <a:latin typeface="Verdana" panose="020B0604030504040204" pitchFamily="34" charset="0"/>
                <a:ea typeface="Verdana" panose="020B0604030504040204" pitchFamily="34" charset="0"/>
                <a:cs typeface="Arial" pitchFamily="34" charset="0"/>
              </a:rPr>
              <a:t>Traditional Contracts and Agreements </a:t>
            </a:r>
            <a:endParaRPr lang="ko-KR" altLang="en-US" sz="1200" b="1" dirty="0">
              <a:latin typeface="Verdana" panose="020B0604030504040204" pitchFamily="34" charset="0"/>
              <a:cs typeface="Arial" pitchFamily="34" charset="0"/>
            </a:endParaRPr>
          </a:p>
        </p:txBody>
      </p:sp>
      <p:sp>
        <p:nvSpPr>
          <p:cNvPr id="64" name="TextBox 63">
            <a:extLst>
              <a:ext uri="{FF2B5EF4-FFF2-40B4-BE49-F238E27FC236}">
                <a16:creationId xmlns:a16="http://schemas.microsoft.com/office/drawing/2014/main" id="{E10CA075-421F-43A6-B9FD-A7ED3403E2F9}"/>
              </a:ext>
            </a:extLst>
          </p:cNvPr>
          <p:cNvSpPr txBox="1"/>
          <p:nvPr/>
        </p:nvSpPr>
        <p:spPr>
          <a:xfrm>
            <a:off x="4318308" y="2671646"/>
            <a:ext cx="1874918" cy="461665"/>
          </a:xfrm>
          <a:prstGeom prst="rect">
            <a:avLst/>
          </a:prstGeom>
          <a:noFill/>
        </p:spPr>
        <p:txBody>
          <a:bodyPr wrap="square" rtlCol="0" anchor="ctr">
            <a:spAutoFit/>
          </a:bodyPr>
          <a:lstStyle/>
          <a:p>
            <a:pPr algn="ctr"/>
            <a:r>
              <a:rPr lang="en-US" altLang="ko-KR" sz="1200" b="1" dirty="0">
                <a:latin typeface="Verdana" panose="020B0604030504040204" pitchFamily="34" charset="0"/>
                <a:ea typeface="Verdana" panose="020B0604030504040204" pitchFamily="34" charset="0"/>
                <a:cs typeface="Arial" pitchFamily="34" charset="0"/>
              </a:rPr>
              <a:t>Supply Chain Management </a:t>
            </a:r>
            <a:endParaRPr lang="ko-KR" altLang="en-US" sz="1200" b="1" dirty="0">
              <a:latin typeface="Verdana" panose="020B0604030504040204" pitchFamily="34" charset="0"/>
              <a:cs typeface="Arial" pitchFamily="34" charset="0"/>
            </a:endParaRPr>
          </a:p>
        </p:txBody>
      </p:sp>
      <p:sp>
        <p:nvSpPr>
          <p:cNvPr id="65" name="TextBox 64">
            <a:extLst>
              <a:ext uri="{FF2B5EF4-FFF2-40B4-BE49-F238E27FC236}">
                <a16:creationId xmlns:a16="http://schemas.microsoft.com/office/drawing/2014/main" id="{95490857-AE14-435C-BEB1-F507910071B7}"/>
              </a:ext>
            </a:extLst>
          </p:cNvPr>
          <p:cNvSpPr txBox="1"/>
          <p:nvPr/>
        </p:nvSpPr>
        <p:spPr>
          <a:xfrm>
            <a:off x="2895768" y="3721561"/>
            <a:ext cx="1888590" cy="276999"/>
          </a:xfrm>
          <a:prstGeom prst="rect">
            <a:avLst/>
          </a:prstGeom>
          <a:noFill/>
        </p:spPr>
        <p:txBody>
          <a:bodyPr wrap="square" rtlCol="0" anchor="ctr">
            <a:spAutoFit/>
          </a:bodyPr>
          <a:lstStyle/>
          <a:p>
            <a:r>
              <a:rPr lang="en-US" altLang="ko-KR" sz="1200" b="1" dirty="0">
                <a:latin typeface="Verdana" panose="020B0604030504040204" pitchFamily="34" charset="0"/>
                <a:ea typeface="Verdana" panose="020B0604030504040204" pitchFamily="34" charset="0"/>
                <a:cs typeface="Arial" pitchFamily="34" charset="0"/>
              </a:rPr>
              <a:t>Data Security</a:t>
            </a:r>
            <a:endParaRPr lang="ko-KR" altLang="en-US" sz="1200" b="1" dirty="0">
              <a:latin typeface="Verdana" panose="020B0604030504040204" pitchFamily="34" charset="0"/>
              <a:cs typeface="Arial" pitchFamily="34" charset="0"/>
            </a:endParaRPr>
          </a:p>
        </p:txBody>
      </p:sp>
      <p:sp>
        <p:nvSpPr>
          <p:cNvPr id="66" name="TextBox 65">
            <a:extLst>
              <a:ext uri="{FF2B5EF4-FFF2-40B4-BE49-F238E27FC236}">
                <a16:creationId xmlns:a16="http://schemas.microsoft.com/office/drawing/2014/main" id="{2D18C4F0-389E-444D-821D-FC2BD13CB737}"/>
              </a:ext>
            </a:extLst>
          </p:cNvPr>
          <p:cNvSpPr txBox="1"/>
          <p:nvPr/>
        </p:nvSpPr>
        <p:spPr>
          <a:xfrm>
            <a:off x="7664779" y="1699137"/>
            <a:ext cx="1888590" cy="646331"/>
          </a:xfrm>
          <a:prstGeom prst="rect">
            <a:avLst/>
          </a:prstGeom>
          <a:noFill/>
        </p:spPr>
        <p:txBody>
          <a:bodyPr wrap="square" rtlCol="0" anchor="ctr">
            <a:spAutoFit/>
          </a:bodyPr>
          <a:lstStyle/>
          <a:p>
            <a:pPr algn="ctr"/>
            <a:r>
              <a:rPr lang="en-US" altLang="ko-KR" sz="1200" b="1" dirty="0">
                <a:latin typeface="Verdana" panose="020B0604030504040204" pitchFamily="34" charset="0"/>
                <a:ea typeface="Verdana" panose="020B0604030504040204" pitchFamily="34" charset="0"/>
                <a:cs typeface="Arial" pitchFamily="34" charset="0"/>
              </a:rPr>
              <a:t>Patient Data in HealthCare Organizations</a:t>
            </a:r>
            <a:endParaRPr lang="ko-KR" altLang="en-US" sz="1200" b="1" dirty="0">
              <a:latin typeface="Verdana" panose="020B0604030504040204" pitchFamily="34" charset="0"/>
              <a:cs typeface="Arial" pitchFamily="34" charset="0"/>
            </a:endParaRPr>
          </a:p>
        </p:txBody>
      </p:sp>
      <p:sp>
        <p:nvSpPr>
          <p:cNvPr id="67" name="TextBox 66">
            <a:extLst>
              <a:ext uri="{FF2B5EF4-FFF2-40B4-BE49-F238E27FC236}">
                <a16:creationId xmlns:a16="http://schemas.microsoft.com/office/drawing/2014/main" id="{54D497FF-50DB-4AE4-B46F-664BB24612DE}"/>
              </a:ext>
            </a:extLst>
          </p:cNvPr>
          <p:cNvSpPr txBox="1"/>
          <p:nvPr/>
        </p:nvSpPr>
        <p:spPr>
          <a:xfrm>
            <a:off x="2952949" y="6110542"/>
            <a:ext cx="1888590" cy="276999"/>
          </a:xfrm>
          <a:prstGeom prst="rect">
            <a:avLst/>
          </a:prstGeom>
          <a:noFill/>
        </p:spPr>
        <p:txBody>
          <a:bodyPr wrap="square" rtlCol="0" anchor="ctr">
            <a:spAutoFit/>
          </a:bodyPr>
          <a:lstStyle/>
          <a:p>
            <a:pPr algn="ctr"/>
            <a:r>
              <a:rPr lang="en-US" altLang="ko-KR" sz="1200" b="1" dirty="0">
                <a:latin typeface="Verdana" panose="020B0604030504040204" pitchFamily="34" charset="0"/>
                <a:ea typeface="Verdana" panose="020B0604030504040204" pitchFamily="34" charset="0"/>
                <a:cs typeface="Arial" pitchFamily="34" charset="0"/>
              </a:rPr>
              <a:t>Real estate</a:t>
            </a:r>
            <a:endParaRPr lang="ko-KR" altLang="en-US" sz="1200" b="1" dirty="0">
              <a:latin typeface="Verdana" panose="020B0604030504040204" pitchFamily="34" charset="0"/>
              <a:cs typeface="Arial" pitchFamily="34" charset="0"/>
            </a:endParaRPr>
          </a:p>
        </p:txBody>
      </p:sp>
      <p:sp>
        <p:nvSpPr>
          <p:cNvPr id="68" name="TextBox 67">
            <a:extLst>
              <a:ext uri="{FF2B5EF4-FFF2-40B4-BE49-F238E27FC236}">
                <a16:creationId xmlns:a16="http://schemas.microsoft.com/office/drawing/2014/main" id="{E2B1C189-96C2-4E1F-B8F8-9C3C6EBCAC51}"/>
              </a:ext>
            </a:extLst>
          </p:cNvPr>
          <p:cNvSpPr txBox="1"/>
          <p:nvPr/>
        </p:nvSpPr>
        <p:spPr>
          <a:xfrm>
            <a:off x="6318334" y="5507500"/>
            <a:ext cx="1888590" cy="276999"/>
          </a:xfrm>
          <a:prstGeom prst="rect">
            <a:avLst/>
          </a:prstGeom>
          <a:noFill/>
        </p:spPr>
        <p:txBody>
          <a:bodyPr wrap="square" rtlCol="0" anchor="ctr">
            <a:spAutoFit/>
          </a:bodyPr>
          <a:lstStyle/>
          <a:p>
            <a:pPr algn="ctr"/>
            <a:r>
              <a:rPr lang="en-US" altLang="ko-KR" sz="1200" b="1" dirty="0">
                <a:latin typeface="Verdana" panose="020B0604030504040204" pitchFamily="34" charset="0"/>
                <a:ea typeface="Verdana" panose="020B0604030504040204" pitchFamily="34" charset="0"/>
                <a:cs typeface="Arial" pitchFamily="34" charset="0"/>
              </a:rPr>
              <a:t>Sports and eSports</a:t>
            </a:r>
            <a:endParaRPr lang="ko-KR" altLang="en-US" sz="1200" b="1" dirty="0">
              <a:latin typeface="Verdana" panose="020B0604030504040204" pitchFamily="34" charset="0"/>
              <a:cs typeface="Arial" pitchFamily="34" charset="0"/>
            </a:endParaRPr>
          </a:p>
        </p:txBody>
      </p:sp>
      <p:sp>
        <p:nvSpPr>
          <p:cNvPr id="69" name="TextBox 68">
            <a:extLst>
              <a:ext uri="{FF2B5EF4-FFF2-40B4-BE49-F238E27FC236}">
                <a16:creationId xmlns:a16="http://schemas.microsoft.com/office/drawing/2014/main" id="{F330CA8C-22FD-49B1-990D-984F8D2D7CA9}"/>
              </a:ext>
            </a:extLst>
          </p:cNvPr>
          <p:cNvSpPr txBox="1"/>
          <p:nvPr/>
        </p:nvSpPr>
        <p:spPr>
          <a:xfrm>
            <a:off x="806861" y="3418395"/>
            <a:ext cx="1888590" cy="461665"/>
          </a:xfrm>
          <a:prstGeom prst="rect">
            <a:avLst/>
          </a:prstGeom>
          <a:noFill/>
        </p:spPr>
        <p:txBody>
          <a:bodyPr wrap="square" rtlCol="0" anchor="ctr">
            <a:spAutoFit/>
          </a:bodyPr>
          <a:lstStyle/>
          <a:p>
            <a:pPr algn="ctr"/>
            <a:r>
              <a:rPr lang="en-US" altLang="ko-KR" sz="1200" b="1" dirty="0">
                <a:latin typeface="Verdana" panose="020B0604030504040204" pitchFamily="34" charset="0"/>
                <a:ea typeface="Verdana" panose="020B0604030504040204" pitchFamily="34" charset="0"/>
                <a:cs typeface="Arial" pitchFamily="34" charset="0"/>
              </a:rPr>
              <a:t>Cross-Border Payments</a:t>
            </a:r>
            <a:endParaRPr lang="ko-KR" altLang="en-US" sz="1200" b="1" dirty="0">
              <a:latin typeface="Verdana" panose="020B0604030504040204" pitchFamily="34" charset="0"/>
              <a:cs typeface="Arial" pitchFamily="34" charset="0"/>
            </a:endParaRPr>
          </a:p>
        </p:txBody>
      </p:sp>
      <p:sp>
        <p:nvSpPr>
          <p:cNvPr id="70" name="TextBox 69">
            <a:extLst>
              <a:ext uri="{FF2B5EF4-FFF2-40B4-BE49-F238E27FC236}">
                <a16:creationId xmlns:a16="http://schemas.microsoft.com/office/drawing/2014/main" id="{22DC8A30-0E37-4BA9-A039-DA80234352E4}"/>
              </a:ext>
            </a:extLst>
          </p:cNvPr>
          <p:cNvSpPr txBox="1"/>
          <p:nvPr/>
        </p:nvSpPr>
        <p:spPr>
          <a:xfrm>
            <a:off x="4484106" y="5369001"/>
            <a:ext cx="1888590" cy="276999"/>
          </a:xfrm>
          <a:prstGeom prst="rect">
            <a:avLst/>
          </a:prstGeom>
          <a:noFill/>
        </p:spPr>
        <p:txBody>
          <a:bodyPr wrap="square" rtlCol="0" anchor="ctr">
            <a:spAutoFit/>
          </a:bodyPr>
          <a:lstStyle/>
          <a:p>
            <a:pPr algn="ctr"/>
            <a:r>
              <a:rPr lang="en-US" altLang="ko-KR" sz="1200" b="1" dirty="0">
                <a:latin typeface="Verdana" panose="020B0604030504040204" pitchFamily="34" charset="0"/>
                <a:ea typeface="Verdana" panose="020B0604030504040204" pitchFamily="34" charset="0"/>
                <a:cs typeface="Arial" pitchFamily="34" charset="0"/>
              </a:rPr>
              <a:t>Identity Theft</a:t>
            </a:r>
            <a:endParaRPr lang="ko-KR" altLang="en-US" sz="1200" b="1" dirty="0">
              <a:latin typeface="Verdana" panose="020B0604030504040204" pitchFamily="34" charset="0"/>
              <a:cs typeface="Arial" pitchFamily="34" charset="0"/>
            </a:endParaRPr>
          </a:p>
        </p:txBody>
      </p:sp>
      <p:sp>
        <p:nvSpPr>
          <p:cNvPr id="71" name="TextBox 70">
            <a:extLst>
              <a:ext uri="{FF2B5EF4-FFF2-40B4-BE49-F238E27FC236}">
                <a16:creationId xmlns:a16="http://schemas.microsoft.com/office/drawing/2014/main" id="{0AC4BA55-10DA-4F3B-BD5E-941E31BF4953}"/>
              </a:ext>
            </a:extLst>
          </p:cNvPr>
          <p:cNvSpPr txBox="1"/>
          <p:nvPr/>
        </p:nvSpPr>
        <p:spPr>
          <a:xfrm>
            <a:off x="8792834" y="4636047"/>
            <a:ext cx="1888590" cy="646331"/>
          </a:xfrm>
          <a:prstGeom prst="rect">
            <a:avLst/>
          </a:prstGeom>
          <a:noFill/>
        </p:spPr>
        <p:txBody>
          <a:bodyPr wrap="square" rtlCol="0" anchor="ctr">
            <a:spAutoFit/>
          </a:bodyPr>
          <a:lstStyle/>
          <a:p>
            <a:pPr algn="ctr"/>
            <a:r>
              <a:rPr lang="en-US" altLang="ko-KR" sz="1200" b="1" dirty="0">
                <a:latin typeface="Verdana" panose="020B0604030504040204" pitchFamily="34" charset="0"/>
                <a:ea typeface="Verdana" panose="020B0604030504040204" pitchFamily="34" charset="0"/>
                <a:cs typeface="Arial" pitchFamily="34" charset="0"/>
              </a:rPr>
              <a:t>Government Systems and Public Sectors</a:t>
            </a:r>
            <a:endParaRPr lang="ko-KR" altLang="en-US" sz="1200" b="1" dirty="0">
              <a:latin typeface="Verdana" panose="020B0604030504040204" pitchFamily="34" charset="0"/>
              <a:cs typeface="Arial" pitchFamily="34" charset="0"/>
            </a:endParaRPr>
          </a:p>
        </p:txBody>
      </p:sp>
      <p:sp>
        <p:nvSpPr>
          <p:cNvPr id="72" name="TextBox 71">
            <a:extLst>
              <a:ext uri="{FF2B5EF4-FFF2-40B4-BE49-F238E27FC236}">
                <a16:creationId xmlns:a16="http://schemas.microsoft.com/office/drawing/2014/main" id="{31797D03-B0F8-49CB-9B8E-D826515DE8D5}"/>
              </a:ext>
            </a:extLst>
          </p:cNvPr>
          <p:cNvSpPr txBox="1"/>
          <p:nvPr/>
        </p:nvSpPr>
        <p:spPr>
          <a:xfrm>
            <a:off x="399933" y="1296191"/>
            <a:ext cx="7290884" cy="1015663"/>
          </a:xfrm>
          <a:prstGeom prst="rect">
            <a:avLst/>
          </a:prstGeom>
          <a:noFill/>
        </p:spPr>
        <p:txBody>
          <a:bodyPr wrap="square" rtlCol="0">
            <a:spAutoFit/>
          </a:bodyPr>
          <a:lstStyle/>
          <a:p>
            <a:r>
              <a:rPr lang="en-US" sz="2000" dirty="0">
                <a:latin typeface="Verdana" panose="020B0604030504040204" pitchFamily="34" charset="0"/>
                <a:ea typeface="Verdana" panose="020B0604030504040204" pitchFamily="34" charset="0"/>
              </a:rPr>
              <a:t>The main idea of our paper focuses on problems that people in the world are facing and how </a:t>
            </a:r>
            <a:r>
              <a:rPr lang="en-US" sz="2000" dirty="0" err="1">
                <a:latin typeface="Verdana" panose="020B0604030504040204" pitchFamily="34" charset="0"/>
                <a:ea typeface="Verdana" panose="020B0604030504040204" pitchFamily="34" charset="0"/>
              </a:rPr>
              <a:t>blockchain</a:t>
            </a:r>
            <a:r>
              <a:rPr lang="en-US" sz="2000" dirty="0">
                <a:latin typeface="Verdana" panose="020B0604030504040204" pitchFamily="34" charset="0"/>
                <a:ea typeface="Verdana" panose="020B0604030504040204" pitchFamily="34" charset="0"/>
              </a:rPr>
              <a:t> helps in solving them..</a:t>
            </a:r>
          </a:p>
        </p:txBody>
      </p:sp>
      <p:sp>
        <p:nvSpPr>
          <p:cNvPr id="73" name="Block Arc 25">
            <a:extLst>
              <a:ext uri="{FF2B5EF4-FFF2-40B4-BE49-F238E27FC236}">
                <a16:creationId xmlns:a16="http://schemas.microsoft.com/office/drawing/2014/main" id="{B5D8FA2D-1855-438A-94C2-42BB9151F513}"/>
              </a:ext>
            </a:extLst>
          </p:cNvPr>
          <p:cNvSpPr>
            <a:spLocks noChangeAspect="1"/>
          </p:cNvSpPr>
          <p:nvPr/>
        </p:nvSpPr>
        <p:spPr>
          <a:xfrm>
            <a:off x="3052241" y="4076886"/>
            <a:ext cx="359923" cy="519981"/>
          </a:xfrm>
          <a:custGeom>
            <a:avLst/>
            <a:gdLst/>
            <a:ahLst/>
            <a:cxnLst/>
            <a:rect l="l" t="t" r="r" b="b"/>
            <a:pathLst>
              <a:path w="2215656" h="3200962">
                <a:moveTo>
                  <a:pt x="1107829" y="2097026"/>
                </a:moveTo>
                <a:cubicBezTo>
                  <a:pt x="1025315" y="2097026"/>
                  <a:pt x="958423" y="2163918"/>
                  <a:pt x="958423" y="2246432"/>
                </a:cubicBezTo>
                <a:cubicBezTo>
                  <a:pt x="958423" y="2302715"/>
                  <a:pt x="989546" y="2351730"/>
                  <a:pt x="1036590" y="2375275"/>
                </a:cubicBezTo>
                <a:lnTo>
                  <a:pt x="985422" y="2684898"/>
                </a:lnTo>
                <a:lnTo>
                  <a:pt x="1230236" y="2684898"/>
                </a:lnTo>
                <a:lnTo>
                  <a:pt x="1179068" y="2375275"/>
                </a:lnTo>
                <a:cubicBezTo>
                  <a:pt x="1226112" y="2351730"/>
                  <a:pt x="1257234" y="2302715"/>
                  <a:pt x="1257234" y="2246432"/>
                </a:cubicBezTo>
                <a:cubicBezTo>
                  <a:pt x="1257234" y="2163918"/>
                  <a:pt x="1190343" y="2097026"/>
                  <a:pt x="1107829" y="2097026"/>
                </a:cubicBezTo>
                <a:close/>
                <a:moveTo>
                  <a:pt x="1102513" y="266871"/>
                </a:moveTo>
                <a:cubicBezTo>
                  <a:pt x="874876" y="269781"/>
                  <a:pt x="691868" y="455143"/>
                  <a:pt x="691868" y="682798"/>
                </a:cubicBezTo>
                <a:lnTo>
                  <a:pt x="690469" y="682798"/>
                </a:lnTo>
                <a:lnTo>
                  <a:pt x="690469" y="1580962"/>
                </a:lnTo>
                <a:lnTo>
                  <a:pt x="1525188" y="1580962"/>
                </a:lnTo>
                <a:lnTo>
                  <a:pt x="1525188" y="672127"/>
                </a:lnTo>
                <a:lnTo>
                  <a:pt x="1523654" y="672166"/>
                </a:lnTo>
                <a:cubicBezTo>
                  <a:pt x="1517835" y="444585"/>
                  <a:pt x="1330149" y="263961"/>
                  <a:pt x="1102513" y="266871"/>
                </a:cubicBezTo>
                <a:close/>
                <a:moveTo>
                  <a:pt x="1099102" y="56"/>
                </a:moveTo>
                <a:cubicBezTo>
                  <a:pt x="1472767" y="-4720"/>
                  <a:pt x="1780852" y="291773"/>
                  <a:pt x="1790404" y="665346"/>
                </a:cubicBezTo>
                <a:lnTo>
                  <a:pt x="1742843" y="666562"/>
                </a:lnTo>
                <a:lnTo>
                  <a:pt x="1790627" y="666562"/>
                </a:lnTo>
                <a:lnTo>
                  <a:pt x="1790627"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425030" y="1580962"/>
                </a:lnTo>
                <a:lnTo>
                  <a:pt x="425030" y="676764"/>
                </a:lnTo>
                <a:lnTo>
                  <a:pt x="425634" y="676764"/>
                </a:lnTo>
                <a:cubicBezTo>
                  <a:pt x="428273" y="305830"/>
                  <a:pt x="727452" y="4806"/>
                  <a:pt x="1099102" y="56"/>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solidFill>
                <a:schemeClr val="tx1"/>
              </a:solidFill>
            </a:endParaRPr>
          </a:p>
        </p:txBody>
      </p:sp>
      <p:sp>
        <p:nvSpPr>
          <p:cNvPr id="74" name="자유형 151">
            <a:extLst>
              <a:ext uri="{FF2B5EF4-FFF2-40B4-BE49-F238E27FC236}">
                <a16:creationId xmlns:a16="http://schemas.microsoft.com/office/drawing/2014/main" id="{4FF4EED3-75A2-4A8F-AC81-4B8DD01E1106}"/>
              </a:ext>
            </a:extLst>
          </p:cNvPr>
          <p:cNvSpPr/>
          <p:nvPr/>
        </p:nvSpPr>
        <p:spPr>
          <a:xfrm>
            <a:off x="9773065" y="3107601"/>
            <a:ext cx="468128" cy="491333"/>
          </a:xfrm>
          <a:custGeom>
            <a:avLst/>
            <a:gdLst>
              <a:gd name="connsiteX0" fmla="*/ 1460984 w 2921968"/>
              <a:gd name="connsiteY0" fmla="*/ 233294 h 3066808"/>
              <a:gd name="connsiteX1" fmla="*/ 1320049 w 2921968"/>
              <a:gd name="connsiteY1" fmla="*/ 374229 h 3066808"/>
              <a:gd name="connsiteX2" fmla="*/ 1460984 w 2921968"/>
              <a:gd name="connsiteY2" fmla="*/ 515164 h 3066808"/>
              <a:gd name="connsiteX3" fmla="*/ 1601919 w 2921968"/>
              <a:gd name="connsiteY3" fmla="*/ 374229 h 3066808"/>
              <a:gd name="connsiteX4" fmla="*/ 1460984 w 2921968"/>
              <a:gd name="connsiteY4" fmla="*/ 233294 h 3066808"/>
              <a:gd name="connsiteX5" fmla="*/ 1460984 w 2921968"/>
              <a:gd name="connsiteY5" fmla="*/ 0 h 3066808"/>
              <a:gd name="connsiteX6" fmla="*/ 1835213 w 2921968"/>
              <a:gd name="connsiteY6" fmla="*/ 374229 h 3066808"/>
              <a:gd name="connsiteX7" fmla="*/ 1670219 w 2921968"/>
              <a:gd name="connsiteY7" fmla="*/ 684545 h 3066808"/>
              <a:gd name="connsiteX8" fmla="*/ 1626866 w 2921968"/>
              <a:gd name="connsiteY8" fmla="*/ 708077 h 3066808"/>
              <a:gd name="connsiteX9" fmla="*/ 1646248 w 2921968"/>
              <a:gd name="connsiteY9" fmla="*/ 873151 h 3066808"/>
              <a:gd name="connsiteX10" fmla="*/ 2235203 w 2921968"/>
              <a:gd name="connsiteY10" fmla="*/ 873151 h 3066808"/>
              <a:gd name="connsiteX11" fmla="*/ 2241832 w 2921968"/>
              <a:gd name="connsiteY11" fmla="*/ 851796 h 3066808"/>
              <a:gd name="connsiteX12" fmla="*/ 2430803 w 2921968"/>
              <a:gd name="connsiteY12" fmla="*/ 726537 h 3066808"/>
              <a:gd name="connsiteX13" fmla="*/ 2635891 w 2921968"/>
              <a:gd name="connsiteY13" fmla="*/ 931625 h 3066808"/>
              <a:gd name="connsiteX14" fmla="*/ 2430803 w 2921968"/>
              <a:gd name="connsiteY14" fmla="*/ 1136713 h 3066808"/>
              <a:gd name="connsiteX15" fmla="*/ 2241832 w 2921968"/>
              <a:gd name="connsiteY15" fmla="*/ 1011455 h 3066808"/>
              <a:gd name="connsiteX16" fmla="*/ 2233652 w 2921968"/>
              <a:gd name="connsiteY16" fmla="*/ 985105 h 3066808"/>
              <a:gd name="connsiteX17" fmla="*/ 1659393 w 2921968"/>
              <a:gd name="connsiteY17" fmla="*/ 985105 h 3066808"/>
              <a:gd name="connsiteX18" fmla="*/ 1835639 w 2921968"/>
              <a:gd name="connsiteY18" fmla="*/ 2486125 h 3066808"/>
              <a:gd name="connsiteX19" fmla="*/ 2605322 w 2921968"/>
              <a:gd name="connsiteY19" fmla="*/ 1804902 h 3066808"/>
              <a:gd name="connsiteX20" fmla="*/ 2437231 w 2921968"/>
              <a:gd name="connsiteY20" fmla="*/ 1828663 h 3066808"/>
              <a:gd name="connsiteX21" fmla="*/ 2679599 w 2921968"/>
              <a:gd name="connsiteY21" fmla="*/ 1472350 h 3066808"/>
              <a:gd name="connsiteX22" fmla="*/ 2921968 w 2921968"/>
              <a:gd name="connsiteY22" fmla="*/ 1828663 h 3066808"/>
              <a:gd name="connsiteX23" fmla="*/ 2749252 w 2921968"/>
              <a:gd name="connsiteY23" fmla="*/ 1804848 h 3066808"/>
              <a:gd name="connsiteX24" fmla="*/ 1665272 w 2921968"/>
              <a:gd name="connsiteY24" fmla="*/ 2905483 h 3066808"/>
              <a:gd name="connsiteX25" fmla="*/ 1462434 w 2921968"/>
              <a:gd name="connsiteY25" fmla="*/ 3066808 h 3066808"/>
              <a:gd name="connsiteX26" fmla="*/ 1265857 w 2921968"/>
              <a:gd name="connsiteY26" fmla="*/ 2910631 h 3066808"/>
              <a:gd name="connsiteX27" fmla="*/ 175466 w 2921968"/>
              <a:gd name="connsiteY27" fmla="*/ 1804523 h 3066808"/>
              <a:gd name="connsiteX28" fmla="*/ 0 w 2921968"/>
              <a:gd name="connsiteY28" fmla="*/ 1828663 h 3066808"/>
              <a:gd name="connsiteX29" fmla="*/ 242369 w 2921968"/>
              <a:gd name="connsiteY29" fmla="*/ 1472350 h 3066808"/>
              <a:gd name="connsiteX30" fmla="*/ 484739 w 2921968"/>
              <a:gd name="connsiteY30" fmla="*/ 1828663 h 3066808"/>
              <a:gd name="connsiteX31" fmla="*/ 319066 w 2921968"/>
              <a:gd name="connsiteY31" fmla="*/ 1805271 h 3066808"/>
              <a:gd name="connsiteX32" fmla="*/ 1095798 w 2921968"/>
              <a:gd name="connsiteY32" fmla="*/ 2488933 h 3066808"/>
              <a:gd name="connsiteX33" fmla="*/ 1266566 w 2921968"/>
              <a:gd name="connsiteY33" fmla="*/ 985105 h 3066808"/>
              <a:gd name="connsiteX34" fmla="*/ 728631 w 2921968"/>
              <a:gd name="connsiteY34" fmla="*/ 985105 h 3066808"/>
              <a:gd name="connsiteX35" fmla="*/ 727109 w 2921968"/>
              <a:gd name="connsiteY35" fmla="*/ 987221 h 3066808"/>
              <a:gd name="connsiteX36" fmla="*/ 719586 w 2921968"/>
              <a:gd name="connsiteY36" fmla="*/ 1011455 h 3066808"/>
              <a:gd name="connsiteX37" fmla="*/ 530615 w 2921968"/>
              <a:gd name="connsiteY37" fmla="*/ 1136713 h 3066808"/>
              <a:gd name="connsiteX38" fmla="*/ 325527 w 2921968"/>
              <a:gd name="connsiteY38" fmla="*/ 931625 h 3066808"/>
              <a:gd name="connsiteX39" fmla="*/ 530615 w 2921968"/>
              <a:gd name="connsiteY39" fmla="*/ 726537 h 3066808"/>
              <a:gd name="connsiteX40" fmla="*/ 719586 w 2921968"/>
              <a:gd name="connsiteY40" fmla="*/ 851796 h 3066808"/>
              <a:gd name="connsiteX41" fmla="*/ 724380 w 2921968"/>
              <a:gd name="connsiteY41" fmla="*/ 867240 h 3066808"/>
              <a:gd name="connsiteX42" fmla="*/ 728634 w 2921968"/>
              <a:gd name="connsiteY42" fmla="*/ 873151 h 3066808"/>
              <a:gd name="connsiteX43" fmla="*/ 1279279 w 2921968"/>
              <a:gd name="connsiteY43" fmla="*/ 873151 h 3066808"/>
              <a:gd name="connsiteX44" fmla="*/ 1297855 w 2921968"/>
              <a:gd name="connsiteY44" fmla="*/ 709571 h 3066808"/>
              <a:gd name="connsiteX45" fmla="*/ 1251749 w 2921968"/>
              <a:gd name="connsiteY45" fmla="*/ 684545 h 3066808"/>
              <a:gd name="connsiteX46" fmla="*/ 1086755 w 2921968"/>
              <a:gd name="connsiteY46" fmla="*/ 374229 h 3066808"/>
              <a:gd name="connsiteX47" fmla="*/ 1460984 w 2921968"/>
              <a:gd name="connsiteY47" fmla="*/ 0 h 3066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921968" h="3066808">
                <a:moveTo>
                  <a:pt x="1460984" y="233294"/>
                </a:moveTo>
                <a:cubicBezTo>
                  <a:pt x="1383148" y="233294"/>
                  <a:pt x="1320049" y="296393"/>
                  <a:pt x="1320049" y="374229"/>
                </a:cubicBezTo>
                <a:cubicBezTo>
                  <a:pt x="1320049" y="452065"/>
                  <a:pt x="1383148" y="515164"/>
                  <a:pt x="1460984" y="515164"/>
                </a:cubicBezTo>
                <a:cubicBezTo>
                  <a:pt x="1538820" y="515164"/>
                  <a:pt x="1601919" y="452065"/>
                  <a:pt x="1601919" y="374229"/>
                </a:cubicBezTo>
                <a:cubicBezTo>
                  <a:pt x="1601919" y="296393"/>
                  <a:pt x="1538820" y="233294"/>
                  <a:pt x="1460984" y="233294"/>
                </a:cubicBezTo>
                <a:close/>
                <a:moveTo>
                  <a:pt x="1460984" y="0"/>
                </a:moveTo>
                <a:cubicBezTo>
                  <a:pt x="1667665" y="0"/>
                  <a:pt x="1835213" y="167548"/>
                  <a:pt x="1835213" y="374229"/>
                </a:cubicBezTo>
                <a:cubicBezTo>
                  <a:pt x="1835213" y="503404"/>
                  <a:pt x="1769765" y="617294"/>
                  <a:pt x="1670219" y="684545"/>
                </a:cubicBezTo>
                <a:lnTo>
                  <a:pt x="1626866" y="708077"/>
                </a:lnTo>
                <a:lnTo>
                  <a:pt x="1646248" y="873151"/>
                </a:lnTo>
                <a:lnTo>
                  <a:pt x="2235203" y="873151"/>
                </a:lnTo>
                <a:lnTo>
                  <a:pt x="2241832" y="851796"/>
                </a:lnTo>
                <a:cubicBezTo>
                  <a:pt x="2272966" y="778187"/>
                  <a:pt x="2345853" y="726537"/>
                  <a:pt x="2430803" y="726537"/>
                </a:cubicBezTo>
                <a:cubicBezTo>
                  <a:pt x="2544070" y="726537"/>
                  <a:pt x="2635891" y="818358"/>
                  <a:pt x="2635891" y="931625"/>
                </a:cubicBezTo>
                <a:cubicBezTo>
                  <a:pt x="2635891" y="1044892"/>
                  <a:pt x="2544070" y="1136713"/>
                  <a:pt x="2430803" y="1136713"/>
                </a:cubicBezTo>
                <a:cubicBezTo>
                  <a:pt x="2345853" y="1136713"/>
                  <a:pt x="2272966" y="1085064"/>
                  <a:pt x="2241832" y="1011455"/>
                </a:cubicBezTo>
                <a:lnTo>
                  <a:pt x="2233652" y="985105"/>
                </a:lnTo>
                <a:lnTo>
                  <a:pt x="1659393" y="985105"/>
                </a:lnTo>
                <a:lnTo>
                  <a:pt x="1835639" y="2486125"/>
                </a:lnTo>
                <a:cubicBezTo>
                  <a:pt x="2257126" y="2356235"/>
                  <a:pt x="2582425" y="2203368"/>
                  <a:pt x="2605322" y="1804902"/>
                </a:cubicBezTo>
                <a:cubicBezTo>
                  <a:pt x="2547615" y="1806965"/>
                  <a:pt x="2490707" y="1815307"/>
                  <a:pt x="2437231" y="1828663"/>
                </a:cubicBezTo>
                <a:cubicBezTo>
                  <a:pt x="2542844" y="1722240"/>
                  <a:pt x="2642253" y="1622871"/>
                  <a:pt x="2679599" y="1472350"/>
                </a:cubicBezTo>
                <a:cubicBezTo>
                  <a:pt x="2719016" y="1621107"/>
                  <a:pt x="2816355" y="1715183"/>
                  <a:pt x="2921968" y="1828663"/>
                </a:cubicBezTo>
                <a:cubicBezTo>
                  <a:pt x="2868630" y="1815688"/>
                  <a:pt x="2809977" y="1807008"/>
                  <a:pt x="2749252" y="1804848"/>
                </a:cubicBezTo>
                <a:cubicBezTo>
                  <a:pt x="2719427" y="2342499"/>
                  <a:pt x="2353693" y="2860207"/>
                  <a:pt x="1665272" y="2905483"/>
                </a:cubicBezTo>
                <a:cubicBezTo>
                  <a:pt x="1561523" y="2978866"/>
                  <a:pt x="1523475" y="3013033"/>
                  <a:pt x="1462434" y="3066808"/>
                </a:cubicBezTo>
                <a:cubicBezTo>
                  <a:pt x="1404574" y="3011016"/>
                  <a:pt x="1369708" y="2980430"/>
                  <a:pt x="1265857" y="2910631"/>
                </a:cubicBezTo>
                <a:cubicBezTo>
                  <a:pt x="648092" y="2849018"/>
                  <a:pt x="205460" y="2343748"/>
                  <a:pt x="175466" y="1804523"/>
                </a:cubicBezTo>
                <a:cubicBezTo>
                  <a:pt x="115256" y="1806261"/>
                  <a:pt x="55763" y="1814736"/>
                  <a:pt x="0" y="1828663"/>
                </a:cubicBezTo>
                <a:cubicBezTo>
                  <a:pt x="105615" y="1722240"/>
                  <a:pt x="205022" y="1622871"/>
                  <a:pt x="242369" y="1472350"/>
                </a:cubicBezTo>
                <a:cubicBezTo>
                  <a:pt x="281785" y="1621107"/>
                  <a:pt x="379124" y="1715183"/>
                  <a:pt x="484739" y="1828663"/>
                </a:cubicBezTo>
                <a:cubicBezTo>
                  <a:pt x="433473" y="1816193"/>
                  <a:pt x="377298" y="1807690"/>
                  <a:pt x="319066" y="1805271"/>
                </a:cubicBezTo>
                <a:cubicBezTo>
                  <a:pt x="342774" y="2204526"/>
                  <a:pt x="675270" y="2359301"/>
                  <a:pt x="1095798" y="2488933"/>
                </a:cubicBezTo>
                <a:lnTo>
                  <a:pt x="1266566" y="985105"/>
                </a:lnTo>
                <a:lnTo>
                  <a:pt x="728631" y="985105"/>
                </a:lnTo>
                <a:lnTo>
                  <a:pt x="727109" y="987221"/>
                </a:lnTo>
                <a:lnTo>
                  <a:pt x="719586" y="1011455"/>
                </a:lnTo>
                <a:cubicBezTo>
                  <a:pt x="688452" y="1085064"/>
                  <a:pt x="615566" y="1136713"/>
                  <a:pt x="530615" y="1136713"/>
                </a:cubicBezTo>
                <a:cubicBezTo>
                  <a:pt x="417348" y="1136713"/>
                  <a:pt x="325527" y="1044892"/>
                  <a:pt x="325527" y="931625"/>
                </a:cubicBezTo>
                <a:cubicBezTo>
                  <a:pt x="325527" y="818358"/>
                  <a:pt x="417348" y="726537"/>
                  <a:pt x="530615" y="726537"/>
                </a:cubicBezTo>
                <a:cubicBezTo>
                  <a:pt x="615566" y="726537"/>
                  <a:pt x="688452" y="778187"/>
                  <a:pt x="719586" y="851796"/>
                </a:cubicBezTo>
                <a:lnTo>
                  <a:pt x="724380" y="867240"/>
                </a:lnTo>
                <a:lnTo>
                  <a:pt x="728634" y="873151"/>
                </a:lnTo>
                <a:lnTo>
                  <a:pt x="1279279" y="873151"/>
                </a:lnTo>
                <a:lnTo>
                  <a:pt x="1297855" y="709571"/>
                </a:lnTo>
                <a:lnTo>
                  <a:pt x="1251749" y="684545"/>
                </a:lnTo>
                <a:cubicBezTo>
                  <a:pt x="1152204" y="617294"/>
                  <a:pt x="1086755" y="503404"/>
                  <a:pt x="1086755" y="374229"/>
                </a:cubicBezTo>
                <a:cubicBezTo>
                  <a:pt x="1086755" y="167548"/>
                  <a:pt x="1254303" y="0"/>
                  <a:pt x="146098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75" name="Block Arc 20">
            <a:extLst>
              <a:ext uri="{FF2B5EF4-FFF2-40B4-BE49-F238E27FC236}">
                <a16:creationId xmlns:a16="http://schemas.microsoft.com/office/drawing/2014/main" id="{30B6E771-F575-492D-AADF-0236268DAB0E}"/>
              </a:ext>
            </a:extLst>
          </p:cNvPr>
          <p:cNvSpPr>
            <a:spLocks noChangeAspect="1"/>
          </p:cNvSpPr>
          <p:nvPr/>
        </p:nvSpPr>
        <p:spPr>
          <a:xfrm rot="10800000">
            <a:off x="8176331" y="2671646"/>
            <a:ext cx="616502" cy="668476"/>
          </a:xfrm>
          <a:custGeom>
            <a:avLst/>
            <a:gdLst/>
            <a:ahLst/>
            <a:cxnLst/>
            <a:rect l="l" t="t" r="r" b="b"/>
            <a:pathLst>
              <a:path w="2958558" h="3207983">
                <a:moveTo>
                  <a:pt x="376920" y="2960896"/>
                </a:moveTo>
                <a:cubicBezTo>
                  <a:pt x="266613" y="2960896"/>
                  <a:pt x="177192" y="2871475"/>
                  <a:pt x="177192" y="2761168"/>
                </a:cubicBezTo>
                <a:cubicBezTo>
                  <a:pt x="177192" y="2650861"/>
                  <a:pt x="266613" y="2561440"/>
                  <a:pt x="376920" y="2561440"/>
                </a:cubicBezTo>
                <a:cubicBezTo>
                  <a:pt x="487227" y="2561440"/>
                  <a:pt x="576648" y="2650861"/>
                  <a:pt x="576648" y="2761168"/>
                </a:cubicBezTo>
                <a:cubicBezTo>
                  <a:pt x="576648" y="2871475"/>
                  <a:pt x="487227" y="2960896"/>
                  <a:pt x="376920" y="2960896"/>
                </a:cubicBezTo>
                <a:close/>
                <a:moveTo>
                  <a:pt x="376921" y="3072323"/>
                </a:moveTo>
                <a:cubicBezTo>
                  <a:pt x="539434" y="3072323"/>
                  <a:pt x="671176" y="2940581"/>
                  <a:pt x="671176" y="2778068"/>
                </a:cubicBezTo>
                <a:cubicBezTo>
                  <a:pt x="671176" y="2615555"/>
                  <a:pt x="539434" y="2483813"/>
                  <a:pt x="376921" y="2483813"/>
                </a:cubicBezTo>
                <a:cubicBezTo>
                  <a:pt x="214408" y="2483813"/>
                  <a:pt x="82666" y="2615555"/>
                  <a:pt x="82666" y="2778068"/>
                </a:cubicBezTo>
                <a:cubicBezTo>
                  <a:pt x="82666" y="2940581"/>
                  <a:pt x="214408" y="3072323"/>
                  <a:pt x="376921" y="3072323"/>
                </a:cubicBezTo>
                <a:close/>
                <a:moveTo>
                  <a:pt x="2379939" y="3207575"/>
                </a:moveTo>
                <a:cubicBezTo>
                  <a:pt x="2342159" y="3210380"/>
                  <a:pt x="2303308" y="3198772"/>
                  <a:pt x="2272342" y="3172087"/>
                </a:cubicBezTo>
                <a:cubicBezTo>
                  <a:pt x="2210411" y="3118717"/>
                  <a:pt x="2203469" y="3025247"/>
                  <a:pt x="2256839" y="2963315"/>
                </a:cubicBezTo>
                <a:cubicBezTo>
                  <a:pt x="2292137" y="2922355"/>
                  <a:pt x="2344975" y="2905450"/>
                  <a:pt x="2394194" y="2916618"/>
                </a:cubicBezTo>
                <a:lnTo>
                  <a:pt x="2482323" y="2842744"/>
                </a:lnTo>
                <a:lnTo>
                  <a:pt x="2486558" y="2847797"/>
                </a:lnTo>
                <a:cubicBezTo>
                  <a:pt x="2638916" y="2767056"/>
                  <a:pt x="2628462" y="2744879"/>
                  <a:pt x="2689889" y="2690172"/>
                </a:cubicBezTo>
                <a:cubicBezTo>
                  <a:pt x="2722819" y="2655246"/>
                  <a:pt x="2732363" y="2657367"/>
                  <a:pt x="2726376" y="2568558"/>
                </a:cubicBezTo>
                <a:lnTo>
                  <a:pt x="2730335" y="2568172"/>
                </a:lnTo>
                <a:lnTo>
                  <a:pt x="2726098" y="2568172"/>
                </a:lnTo>
                <a:lnTo>
                  <a:pt x="2726098" y="2140027"/>
                </a:lnTo>
                <a:lnTo>
                  <a:pt x="2686068" y="2140105"/>
                </a:lnTo>
                <a:cubicBezTo>
                  <a:pt x="2685662" y="1932305"/>
                  <a:pt x="2574529" y="1740506"/>
                  <a:pt x="2394530" y="1636956"/>
                </a:cubicBezTo>
                <a:cubicBezTo>
                  <a:pt x="2214320" y="1533284"/>
                  <a:pt x="1992511" y="1533845"/>
                  <a:pt x="1812826" y="1638426"/>
                </a:cubicBezTo>
                <a:cubicBezTo>
                  <a:pt x="1633353" y="1742884"/>
                  <a:pt x="1523189" y="1935240"/>
                  <a:pt x="1523830" y="2143038"/>
                </a:cubicBezTo>
                <a:lnTo>
                  <a:pt x="1483625" y="2143162"/>
                </a:lnTo>
                <a:lnTo>
                  <a:pt x="1483625" y="2568172"/>
                </a:lnTo>
                <a:lnTo>
                  <a:pt x="1479388" y="2568172"/>
                </a:lnTo>
                <a:lnTo>
                  <a:pt x="1483347" y="2568558"/>
                </a:lnTo>
                <a:cubicBezTo>
                  <a:pt x="1477359" y="2657367"/>
                  <a:pt x="1486903" y="2655246"/>
                  <a:pt x="1519833" y="2690172"/>
                </a:cubicBezTo>
                <a:cubicBezTo>
                  <a:pt x="1581261" y="2744879"/>
                  <a:pt x="1570806" y="2767057"/>
                  <a:pt x="1723166" y="2847797"/>
                </a:cubicBezTo>
                <a:lnTo>
                  <a:pt x="1727402" y="2842744"/>
                </a:lnTo>
                <a:lnTo>
                  <a:pt x="1815530" y="2916618"/>
                </a:lnTo>
                <a:cubicBezTo>
                  <a:pt x="1864749" y="2905450"/>
                  <a:pt x="1917587" y="2922356"/>
                  <a:pt x="1952884" y="2963315"/>
                </a:cubicBezTo>
                <a:cubicBezTo>
                  <a:pt x="2006254" y="3025247"/>
                  <a:pt x="1999313" y="3118717"/>
                  <a:pt x="1937381" y="3172087"/>
                </a:cubicBezTo>
                <a:cubicBezTo>
                  <a:pt x="1906416" y="3198772"/>
                  <a:pt x="1867565" y="3210380"/>
                  <a:pt x="1829785" y="3207575"/>
                </a:cubicBezTo>
                <a:cubicBezTo>
                  <a:pt x="1792004" y="3204769"/>
                  <a:pt x="1755294" y="3187551"/>
                  <a:pt x="1728609" y="3156586"/>
                </a:cubicBezTo>
                <a:cubicBezTo>
                  <a:pt x="1704170" y="3128225"/>
                  <a:pt x="1692377" y="3093251"/>
                  <a:pt x="1694258" y="3058558"/>
                </a:cubicBezTo>
                <a:lnTo>
                  <a:pt x="1607474" y="2985811"/>
                </a:lnTo>
                <a:lnTo>
                  <a:pt x="1609754" y="2983092"/>
                </a:lnTo>
                <a:cubicBezTo>
                  <a:pt x="1505378" y="2914609"/>
                  <a:pt x="1454899" y="2874388"/>
                  <a:pt x="1372959" y="2808609"/>
                </a:cubicBezTo>
                <a:cubicBezTo>
                  <a:pt x="1301402" y="2768123"/>
                  <a:pt x="1295976" y="2652344"/>
                  <a:pt x="1300245" y="2568172"/>
                </a:cubicBezTo>
                <a:lnTo>
                  <a:pt x="1296941" y="2568172"/>
                </a:lnTo>
                <a:lnTo>
                  <a:pt x="1296941" y="2143739"/>
                </a:lnTo>
                <a:lnTo>
                  <a:pt x="1251342" y="2143880"/>
                </a:lnTo>
                <a:cubicBezTo>
                  <a:pt x="1250400" y="1838694"/>
                  <a:pt x="1412261" y="1556194"/>
                  <a:pt x="1675942" y="1402813"/>
                </a:cubicBezTo>
                <a:cubicBezTo>
                  <a:pt x="1778114" y="1343381"/>
                  <a:pt x="1889554" y="1306836"/>
                  <a:pt x="2003205" y="1293823"/>
                </a:cubicBezTo>
                <a:lnTo>
                  <a:pt x="2003205" y="878785"/>
                </a:lnTo>
                <a:lnTo>
                  <a:pt x="1998176" y="878621"/>
                </a:lnTo>
                <a:cubicBezTo>
                  <a:pt x="2009560" y="630102"/>
                  <a:pt x="1847671" y="398939"/>
                  <a:pt x="1584243" y="287563"/>
                </a:cubicBezTo>
                <a:cubicBezTo>
                  <a:pt x="1373323" y="198386"/>
                  <a:pt x="1125012" y="198092"/>
                  <a:pt x="913796" y="286769"/>
                </a:cubicBezTo>
                <a:cubicBezTo>
                  <a:pt x="650203" y="397436"/>
                  <a:pt x="487575" y="627955"/>
                  <a:pt x="497878" y="876315"/>
                </a:cubicBezTo>
                <a:lnTo>
                  <a:pt x="492947" y="876461"/>
                </a:lnTo>
                <a:lnTo>
                  <a:pt x="492947" y="2424958"/>
                </a:lnTo>
                <a:cubicBezTo>
                  <a:pt x="646520" y="2471832"/>
                  <a:pt x="757382" y="2615059"/>
                  <a:pt x="757382" y="2784179"/>
                </a:cubicBezTo>
                <a:cubicBezTo>
                  <a:pt x="757382" y="2993324"/>
                  <a:pt x="587836" y="3162870"/>
                  <a:pt x="378691" y="3162870"/>
                </a:cubicBezTo>
                <a:cubicBezTo>
                  <a:pt x="169546" y="3162870"/>
                  <a:pt x="0" y="2993324"/>
                  <a:pt x="0" y="2784179"/>
                </a:cubicBezTo>
                <a:cubicBezTo>
                  <a:pt x="0" y="2610447"/>
                  <a:pt x="116991" y="2464039"/>
                  <a:pt x="276947" y="2421074"/>
                </a:cubicBezTo>
                <a:lnTo>
                  <a:pt x="276947" y="783746"/>
                </a:lnTo>
                <a:lnTo>
                  <a:pt x="281758" y="783746"/>
                </a:lnTo>
                <a:cubicBezTo>
                  <a:pt x="307533" y="493124"/>
                  <a:pt x="502412" y="231983"/>
                  <a:pt x="801266" y="95774"/>
                </a:cubicBezTo>
                <a:cubicBezTo>
                  <a:pt x="1082323" y="-32324"/>
                  <a:pt x="1416727" y="-31901"/>
                  <a:pt x="1697364" y="96907"/>
                </a:cubicBezTo>
                <a:cubicBezTo>
                  <a:pt x="1994951" y="233494"/>
                  <a:pt x="2188714" y="494056"/>
                  <a:pt x="2214549" y="783746"/>
                </a:cubicBezTo>
                <a:lnTo>
                  <a:pt x="2219205" y="783746"/>
                </a:lnTo>
                <a:lnTo>
                  <a:pt x="2219205" y="1295162"/>
                </a:lnTo>
                <a:cubicBezTo>
                  <a:pt x="2327099" y="1309357"/>
                  <a:pt x="2432799" y="1344641"/>
                  <a:pt x="2530224" y="1400656"/>
                </a:cubicBezTo>
                <a:cubicBezTo>
                  <a:pt x="2794677" y="1552703"/>
                  <a:pt x="2957961" y="1834385"/>
                  <a:pt x="2958558" y="2139573"/>
                </a:cubicBezTo>
                <a:lnTo>
                  <a:pt x="2912782" y="2139663"/>
                </a:lnTo>
                <a:lnTo>
                  <a:pt x="2912782" y="2568172"/>
                </a:lnTo>
                <a:lnTo>
                  <a:pt x="2909478" y="2568172"/>
                </a:lnTo>
                <a:cubicBezTo>
                  <a:pt x="2913747" y="2652344"/>
                  <a:pt x="2908320" y="2768123"/>
                  <a:pt x="2836763" y="2808609"/>
                </a:cubicBezTo>
                <a:cubicBezTo>
                  <a:pt x="2754824" y="2874388"/>
                  <a:pt x="2704345" y="2914609"/>
                  <a:pt x="2599970" y="2983091"/>
                </a:cubicBezTo>
                <a:lnTo>
                  <a:pt x="2602250" y="2985811"/>
                </a:lnTo>
                <a:lnTo>
                  <a:pt x="2515466" y="3058559"/>
                </a:lnTo>
                <a:cubicBezTo>
                  <a:pt x="2517346" y="3093252"/>
                  <a:pt x="2505554" y="3128225"/>
                  <a:pt x="2481114" y="3156586"/>
                </a:cubicBezTo>
                <a:cubicBezTo>
                  <a:pt x="2454429" y="3187551"/>
                  <a:pt x="2417719" y="3204769"/>
                  <a:pt x="2379939" y="320757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solidFill>
            </a:endParaRPr>
          </a:p>
        </p:txBody>
      </p:sp>
      <p:sp>
        <p:nvSpPr>
          <p:cNvPr id="76" name="Rectangle 21">
            <a:extLst>
              <a:ext uri="{FF2B5EF4-FFF2-40B4-BE49-F238E27FC236}">
                <a16:creationId xmlns:a16="http://schemas.microsoft.com/office/drawing/2014/main" id="{7F77A1E5-C9D1-4E0B-9A93-0AE96C37D56A}"/>
              </a:ext>
            </a:extLst>
          </p:cNvPr>
          <p:cNvSpPr/>
          <p:nvPr/>
        </p:nvSpPr>
        <p:spPr>
          <a:xfrm>
            <a:off x="1751156" y="4229709"/>
            <a:ext cx="505898" cy="283399"/>
          </a:xfrm>
          <a:custGeom>
            <a:avLst/>
            <a:gdLst/>
            <a:ahLst/>
            <a:cxnLst/>
            <a:rect l="l" t="t" r="r" b="b"/>
            <a:pathLst>
              <a:path w="4560938" h="2554996">
                <a:moveTo>
                  <a:pt x="2315585" y="1351978"/>
                </a:moveTo>
                <a:lnTo>
                  <a:pt x="2315585" y="1608128"/>
                </a:lnTo>
                <a:cubicBezTo>
                  <a:pt x="2332000" y="1604085"/>
                  <a:pt x="2347685" y="1596777"/>
                  <a:pt x="2361832" y="1586519"/>
                </a:cubicBezTo>
                <a:cubicBezTo>
                  <a:pt x="2403345" y="1556419"/>
                  <a:pt x="2424829" y="1505846"/>
                  <a:pt x="2417675" y="1455070"/>
                </a:cubicBezTo>
                <a:cubicBezTo>
                  <a:pt x="2409025" y="1388817"/>
                  <a:pt x="2368208" y="1366470"/>
                  <a:pt x="2315585" y="1351978"/>
                </a:cubicBezTo>
                <a:close/>
                <a:moveTo>
                  <a:pt x="3612086" y="989467"/>
                </a:moveTo>
                <a:cubicBezTo>
                  <a:pt x="3453010" y="989467"/>
                  <a:pt x="3324054" y="1118423"/>
                  <a:pt x="3324054" y="1277499"/>
                </a:cubicBezTo>
                <a:cubicBezTo>
                  <a:pt x="3324054" y="1436575"/>
                  <a:pt x="3453010" y="1565531"/>
                  <a:pt x="3612086" y="1565531"/>
                </a:cubicBezTo>
                <a:cubicBezTo>
                  <a:pt x="3771162" y="1565531"/>
                  <a:pt x="3900118" y="1436575"/>
                  <a:pt x="3900118" y="1277499"/>
                </a:cubicBezTo>
                <a:cubicBezTo>
                  <a:pt x="3900118" y="1118423"/>
                  <a:pt x="3771162" y="989467"/>
                  <a:pt x="3612086" y="989467"/>
                </a:cubicBezTo>
                <a:close/>
                <a:moveTo>
                  <a:pt x="948854" y="989467"/>
                </a:moveTo>
                <a:cubicBezTo>
                  <a:pt x="789778" y="989467"/>
                  <a:pt x="660822" y="1118423"/>
                  <a:pt x="660822" y="1277499"/>
                </a:cubicBezTo>
                <a:cubicBezTo>
                  <a:pt x="660822" y="1436575"/>
                  <a:pt x="789778" y="1565531"/>
                  <a:pt x="948854" y="1565531"/>
                </a:cubicBezTo>
                <a:cubicBezTo>
                  <a:pt x="1107930" y="1565531"/>
                  <a:pt x="1236886" y="1436575"/>
                  <a:pt x="1236886" y="1277499"/>
                </a:cubicBezTo>
                <a:cubicBezTo>
                  <a:pt x="1236886" y="1118423"/>
                  <a:pt x="1107930" y="989467"/>
                  <a:pt x="948854" y="989467"/>
                </a:cubicBezTo>
                <a:close/>
                <a:moveTo>
                  <a:pt x="2247651" y="946230"/>
                </a:moveTo>
                <a:cubicBezTo>
                  <a:pt x="2230469" y="950266"/>
                  <a:pt x="2214012" y="957763"/>
                  <a:pt x="2199233" y="968479"/>
                </a:cubicBezTo>
                <a:cubicBezTo>
                  <a:pt x="2157721" y="998579"/>
                  <a:pt x="2136236" y="1049152"/>
                  <a:pt x="2143390" y="1099928"/>
                </a:cubicBezTo>
                <a:cubicBezTo>
                  <a:pt x="2157154" y="1167662"/>
                  <a:pt x="2197550" y="1197656"/>
                  <a:pt x="2247651" y="1217102"/>
                </a:cubicBezTo>
                <a:close/>
                <a:moveTo>
                  <a:pt x="2247651" y="785264"/>
                </a:moveTo>
                <a:lnTo>
                  <a:pt x="2315585" y="785264"/>
                </a:lnTo>
                <a:lnTo>
                  <a:pt x="2315585" y="832380"/>
                </a:lnTo>
                <a:cubicBezTo>
                  <a:pt x="2341411" y="835890"/>
                  <a:pt x="2366862" y="843587"/>
                  <a:pt x="2390991" y="855423"/>
                </a:cubicBezTo>
                <a:cubicBezTo>
                  <a:pt x="2474360" y="896319"/>
                  <a:pt x="2528313" y="979930"/>
                  <a:pt x="2531223" y="1072743"/>
                </a:cubicBezTo>
                <a:lnTo>
                  <a:pt x="2418963" y="1076264"/>
                </a:lnTo>
                <a:cubicBezTo>
                  <a:pt x="2417356" y="1025012"/>
                  <a:pt x="2387564" y="978842"/>
                  <a:pt x="2341528" y="956260"/>
                </a:cubicBezTo>
                <a:cubicBezTo>
                  <a:pt x="2333151" y="952151"/>
                  <a:pt x="2324486" y="948946"/>
                  <a:pt x="2315585" y="946938"/>
                </a:cubicBezTo>
                <a:lnTo>
                  <a:pt x="2315585" y="1239083"/>
                </a:lnTo>
                <a:cubicBezTo>
                  <a:pt x="2404308" y="1264638"/>
                  <a:pt x="2499083" y="1293869"/>
                  <a:pt x="2528899" y="1441205"/>
                </a:cubicBezTo>
                <a:cubicBezTo>
                  <a:pt x="2541347" y="1532528"/>
                  <a:pt x="2502457" y="1623287"/>
                  <a:pt x="2427762" y="1677447"/>
                </a:cubicBezTo>
                <a:cubicBezTo>
                  <a:pt x="2394006" y="1701923"/>
                  <a:pt x="2355419" y="1717125"/>
                  <a:pt x="2315585" y="1722661"/>
                </a:cubicBezTo>
                <a:lnTo>
                  <a:pt x="2315585" y="1769734"/>
                </a:lnTo>
                <a:lnTo>
                  <a:pt x="2247651" y="1769734"/>
                </a:lnTo>
                <a:lnTo>
                  <a:pt x="2247651" y="1722944"/>
                </a:lnTo>
                <a:cubicBezTo>
                  <a:pt x="2221084" y="1719537"/>
                  <a:pt x="2194881" y="1711743"/>
                  <a:pt x="2170074" y="1699575"/>
                </a:cubicBezTo>
                <a:cubicBezTo>
                  <a:pt x="2086705" y="1658679"/>
                  <a:pt x="2032752" y="1575069"/>
                  <a:pt x="2029842" y="1482255"/>
                </a:cubicBezTo>
                <a:lnTo>
                  <a:pt x="2142102" y="1478734"/>
                </a:lnTo>
                <a:cubicBezTo>
                  <a:pt x="2143709" y="1529986"/>
                  <a:pt x="2173501" y="1576156"/>
                  <a:pt x="2219537" y="1598738"/>
                </a:cubicBezTo>
                <a:cubicBezTo>
                  <a:pt x="2228602" y="1603184"/>
                  <a:pt x="2238004" y="1606573"/>
                  <a:pt x="2247651" y="1608616"/>
                </a:cubicBezTo>
                <a:lnTo>
                  <a:pt x="2247651" y="1335176"/>
                </a:lnTo>
                <a:cubicBezTo>
                  <a:pt x="2162261" y="1314127"/>
                  <a:pt x="2069489" y="1278142"/>
                  <a:pt x="2032173" y="1115597"/>
                </a:cubicBezTo>
                <a:cubicBezTo>
                  <a:pt x="2019217" y="1023646"/>
                  <a:pt x="2058125" y="932061"/>
                  <a:pt x="2133303" y="877552"/>
                </a:cubicBezTo>
                <a:cubicBezTo>
                  <a:pt x="2167670" y="852632"/>
                  <a:pt x="2207046" y="837325"/>
                  <a:pt x="2247651" y="832077"/>
                </a:cubicBezTo>
                <a:close/>
                <a:moveTo>
                  <a:pt x="2280470" y="617534"/>
                </a:moveTo>
                <a:cubicBezTo>
                  <a:pt x="1915981" y="617534"/>
                  <a:pt x="1620504" y="913011"/>
                  <a:pt x="1620504" y="1277500"/>
                </a:cubicBezTo>
                <a:cubicBezTo>
                  <a:pt x="1620504" y="1641989"/>
                  <a:pt x="1915981" y="1937466"/>
                  <a:pt x="2280470" y="1937466"/>
                </a:cubicBezTo>
                <a:cubicBezTo>
                  <a:pt x="2644959" y="1937466"/>
                  <a:pt x="2940436" y="1641989"/>
                  <a:pt x="2940436" y="1277500"/>
                </a:cubicBezTo>
                <a:cubicBezTo>
                  <a:pt x="2940436" y="913011"/>
                  <a:pt x="2644959" y="617534"/>
                  <a:pt x="2280470" y="617534"/>
                </a:cubicBezTo>
                <a:close/>
                <a:moveTo>
                  <a:pt x="284505" y="265281"/>
                </a:moveTo>
                <a:lnTo>
                  <a:pt x="4276434" y="265281"/>
                </a:lnTo>
                <a:lnTo>
                  <a:pt x="4276434" y="2289716"/>
                </a:lnTo>
                <a:lnTo>
                  <a:pt x="284505" y="2289716"/>
                </a:lnTo>
                <a:close/>
                <a:moveTo>
                  <a:pt x="180344" y="148161"/>
                </a:moveTo>
                <a:lnTo>
                  <a:pt x="180344" y="2406836"/>
                </a:lnTo>
                <a:lnTo>
                  <a:pt x="4380595" y="2406836"/>
                </a:lnTo>
                <a:lnTo>
                  <a:pt x="4380595" y="148161"/>
                </a:lnTo>
                <a:close/>
                <a:moveTo>
                  <a:pt x="0" y="0"/>
                </a:moveTo>
                <a:lnTo>
                  <a:pt x="4560938" y="0"/>
                </a:lnTo>
                <a:lnTo>
                  <a:pt x="4560938" y="2554996"/>
                </a:lnTo>
                <a:lnTo>
                  <a:pt x="0" y="255499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7" name="Teardrop 1">
            <a:extLst>
              <a:ext uri="{FF2B5EF4-FFF2-40B4-BE49-F238E27FC236}">
                <a16:creationId xmlns:a16="http://schemas.microsoft.com/office/drawing/2014/main" id="{7C58B6E2-A79E-407D-A0A0-E8B471A567A5}"/>
              </a:ext>
            </a:extLst>
          </p:cNvPr>
          <p:cNvSpPr/>
          <p:nvPr/>
        </p:nvSpPr>
        <p:spPr>
          <a:xfrm rot="18805991">
            <a:off x="6277257" y="3986359"/>
            <a:ext cx="551843" cy="546086"/>
          </a:xfrm>
          <a:custGeom>
            <a:avLst/>
            <a:gdLst/>
            <a:ahLst/>
            <a:cxnLst/>
            <a:rect l="l" t="t" r="r" b="b"/>
            <a:pathLst>
              <a:path w="1807241" h="1788383">
                <a:moveTo>
                  <a:pt x="712876" y="1117592"/>
                </a:moveTo>
                <a:cubicBezTo>
                  <a:pt x="771173" y="1181828"/>
                  <a:pt x="811089" y="1255910"/>
                  <a:pt x="847925" y="1348018"/>
                </a:cubicBezTo>
                <a:cubicBezTo>
                  <a:pt x="814544" y="1418896"/>
                  <a:pt x="753893" y="1474052"/>
                  <a:pt x="679064" y="1498332"/>
                </a:cubicBezTo>
                <a:lnTo>
                  <a:pt x="308226" y="1106637"/>
                </a:lnTo>
                <a:cubicBezTo>
                  <a:pt x="336560" y="1033247"/>
                  <a:pt x="394949" y="975701"/>
                  <a:pt x="467546" y="946245"/>
                </a:cubicBezTo>
                <a:cubicBezTo>
                  <a:pt x="577903" y="998968"/>
                  <a:pt x="654580" y="1053357"/>
                  <a:pt x="712876" y="1117592"/>
                </a:cubicBezTo>
                <a:close/>
                <a:moveTo>
                  <a:pt x="1038527" y="398886"/>
                </a:moveTo>
                <a:lnTo>
                  <a:pt x="1405560" y="786562"/>
                </a:lnTo>
                <a:cubicBezTo>
                  <a:pt x="1374476" y="799049"/>
                  <a:pt x="1340402" y="804299"/>
                  <a:pt x="1305054" y="803332"/>
                </a:cubicBezTo>
                <a:lnTo>
                  <a:pt x="1008167" y="795212"/>
                </a:lnTo>
                <a:lnTo>
                  <a:pt x="1016288" y="498325"/>
                </a:lnTo>
                <a:cubicBezTo>
                  <a:pt x="1017255" y="462976"/>
                  <a:pt x="1024360" y="429240"/>
                  <a:pt x="1038527" y="398886"/>
                </a:cubicBezTo>
                <a:close/>
                <a:moveTo>
                  <a:pt x="1097925" y="218888"/>
                </a:moveTo>
                <a:cubicBezTo>
                  <a:pt x="992582" y="279303"/>
                  <a:pt x="921871" y="392886"/>
                  <a:pt x="921053" y="523256"/>
                </a:cubicBezTo>
                <a:lnTo>
                  <a:pt x="919136" y="828763"/>
                </a:lnTo>
                <a:lnTo>
                  <a:pt x="830924" y="915875"/>
                </a:lnTo>
                <a:lnTo>
                  <a:pt x="525417" y="913958"/>
                </a:lnTo>
                <a:cubicBezTo>
                  <a:pt x="403891" y="913196"/>
                  <a:pt x="296188" y="973343"/>
                  <a:pt x="234366" y="1067831"/>
                </a:cubicBezTo>
                <a:lnTo>
                  <a:pt x="710285" y="1570519"/>
                </a:lnTo>
                <a:cubicBezTo>
                  <a:pt x="811872" y="1510375"/>
                  <a:pt x="878808" y="1399439"/>
                  <a:pt x="879603" y="1272618"/>
                </a:cubicBezTo>
                <a:lnTo>
                  <a:pt x="881520" y="967111"/>
                </a:lnTo>
                <a:lnTo>
                  <a:pt x="969732" y="879999"/>
                </a:lnTo>
                <a:lnTo>
                  <a:pt x="1275239" y="881916"/>
                </a:lnTo>
                <a:cubicBezTo>
                  <a:pt x="1400271" y="882701"/>
                  <a:pt x="1510670" y="819011"/>
                  <a:pt x="1573529" y="721242"/>
                </a:cubicBezTo>
                <a:close/>
                <a:moveTo>
                  <a:pt x="1162945" y="27894"/>
                </a:moveTo>
                <a:lnTo>
                  <a:pt x="1782798" y="682611"/>
                </a:lnTo>
                <a:cubicBezTo>
                  <a:pt x="1816692" y="718411"/>
                  <a:pt x="1815147" y="774907"/>
                  <a:pt x="1779347" y="808801"/>
                </a:cubicBezTo>
                <a:cubicBezTo>
                  <a:pt x="1743547" y="842694"/>
                  <a:pt x="1687050" y="841149"/>
                  <a:pt x="1653157" y="805349"/>
                </a:cubicBezTo>
                <a:lnTo>
                  <a:pt x="1644015" y="795693"/>
                </a:lnTo>
                <a:cubicBezTo>
                  <a:pt x="1561789" y="910282"/>
                  <a:pt x="1426630" y="983636"/>
                  <a:pt x="1274606" y="982683"/>
                </a:cubicBezTo>
                <a:lnTo>
                  <a:pt x="980378" y="980836"/>
                </a:lnTo>
                <a:lnTo>
                  <a:pt x="980378" y="1270380"/>
                </a:lnTo>
                <a:cubicBezTo>
                  <a:pt x="980378" y="1427425"/>
                  <a:pt x="901198" y="1565976"/>
                  <a:pt x="779756" y="1647056"/>
                </a:cubicBezTo>
                <a:cubicBezTo>
                  <a:pt x="807405" y="1681913"/>
                  <a:pt x="803595" y="1732594"/>
                  <a:pt x="770486" y="1763941"/>
                </a:cubicBezTo>
                <a:cubicBezTo>
                  <a:pt x="734686" y="1797834"/>
                  <a:pt x="678189" y="1796289"/>
                  <a:pt x="644296" y="1760489"/>
                </a:cubicBezTo>
                <a:lnTo>
                  <a:pt x="24442" y="1105772"/>
                </a:lnTo>
                <a:cubicBezTo>
                  <a:pt x="-9451" y="1069973"/>
                  <a:pt x="-7906" y="1013476"/>
                  <a:pt x="27894" y="979583"/>
                </a:cubicBezTo>
                <a:cubicBezTo>
                  <a:pt x="63694" y="945689"/>
                  <a:pt x="120190" y="947235"/>
                  <a:pt x="154084" y="983034"/>
                </a:cubicBezTo>
                <a:lnTo>
                  <a:pt x="163237" y="992702"/>
                </a:lnTo>
                <a:cubicBezTo>
                  <a:pt x="244774" y="882877"/>
                  <a:pt x="375836" y="813180"/>
                  <a:pt x="523178" y="813180"/>
                </a:cubicBezTo>
                <a:lnTo>
                  <a:pt x="818460" y="813180"/>
                </a:lnTo>
                <a:lnTo>
                  <a:pt x="820284" y="522622"/>
                </a:lnTo>
                <a:cubicBezTo>
                  <a:pt x="821285" y="363119"/>
                  <a:pt x="903845" y="223207"/>
                  <a:pt x="1028952" y="143673"/>
                </a:cubicBezTo>
                <a:cubicBezTo>
                  <a:pt x="999689" y="108599"/>
                  <a:pt x="1002953" y="56445"/>
                  <a:pt x="1036755" y="24443"/>
                </a:cubicBezTo>
                <a:cubicBezTo>
                  <a:pt x="1072555" y="-9451"/>
                  <a:pt x="1129052" y="-7906"/>
                  <a:pt x="1162945" y="278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78" name="Rectangle 36">
            <a:extLst>
              <a:ext uri="{FF2B5EF4-FFF2-40B4-BE49-F238E27FC236}">
                <a16:creationId xmlns:a16="http://schemas.microsoft.com/office/drawing/2014/main" id="{3861B1AB-D17E-45D1-B4F2-6A5E1EE0454E}"/>
              </a:ext>
            </a:extLst>
          </p:cNvPr>
          <p:cNvSpPr/>
          <p:nvPr/>
        </p:nvSpPr>
        <p:spPr>
          <a:xfrm>
            <a:off x="7078716" y="3984377"/>
            <a:ext cx="454125" cy="376096"/>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9" name="Oval 25">
            <a:extLst>
              <a:ext uri="{FF2B5EF4-FFF2-40B4-BE49-F238E27FC236}">
                <a16:creationId xmlns:a16="http://schemas.microsoft.com/office/drawing/2014/main" id="{D22D677C-7C40-4589-AF53-A620E609F641}"/>
              </a:ext>
            </a:extLst>
          </p:cNvPr>
          <p:cNvSpPr>
            <a:spLocks noChangeAspect="1"/>
          </p:cNvSpPr>
          <p:nvPr/>
        </p:nvSpPr>
        <p:spPr>
          <a:xfrm>
            <a:off x="5335488" y="3384321"/>
            <a:ext cx="529090" cy="529812"/>
          </a:xfrm>
          <a:custGeom>
            <a:avLst/>
            <a:gdLst/>
            <a:ahLst/>
            <a:cxnLst/>
            <a:rect l="l" t="t" r="r" b="b"/>
            <a:pathLst>
              <a:path w="3225370" h="3229762">
                <a:moveTo>
                  <a:pt x="1355872" y="0"/>
                </a:moveTo>
                <a:cubicBezTo>
                  <a:pt x="1564636" y="0"/>
                  <a:pt x="1733872" y="169236"/>
                  <a:pt x="1733872" y="378000"/>
                </a:cubicBezTo>
                <a:cubicBezTo>
                  <a:pt x="1733872" y="530834"/>
                  <a:pt x="1643169" y="662483"/>
                  <a:pt x="1512292" y="721255"/>
                </a:cubicBezTo>
                <a:lnTo>
                  <a:pt x="1607042" y="1169019"/>
                </a:lnTo>
                <a:cubicBezTo>
                  <a:pt x="1611319" y="1167786"/>
                  <a:pt x="1615651" y="1167712"/>
                  <a:pt x="1620000" y="1167712"/>
                </a:cubicBezTo>
                <a:cubicBezTo>
                  <a:pt x="1828764" y="1167712"/>
                  <a:pt x="1998000" y="1336948"/>
                  <a:pt x="1998000" y="1545712"/>
                </a:cubicBezTo>
                <a:lnTo>
                  <a:pt x="1996362" y="1567711"/>
                </a:lnTo>
                <a:lnTo>
                  <a:pt x="2525816" y="1711728"/>
                </a:lnTo>
                <a:cubicBezTo>
                  <a:pt x="2591164" y="1602543"/>
                  <a:pt x="2710810" y="1530128"/>
                  <a:pt x="2847370" y="1530128"/>
                </a:cubicBezTo>
                <a:cubicBezTo>
                  <a:pt x="3056134" y="1530128"/>
                  <a:pt x="3225370" y="1699364"/>
                  <a:pt x="3225370" y="1908128"/>
                </a:cubicBezTo>
                <a:cubicBezTo>
                  <a:pt x="3225370" y="2116892"/>
                  <a:pt x="3056134" y="2286128"/>
                  <a:pt x="2847370" y="2286128"/>
                </a:cubicBezTo>
                <a:cubicBezTo>
                  <a:pt x="2638606" y="2286128"/>
                  <a:pt x="2469370" y="2116892"/>
                  <a:pt x="2469370" y="1908128"/>
                </a:cubicBezTo>
                <a:lnTo>
                  <a:pt x="2475505" y="1847275"/>
                </a:lnTo>
                <a:lnTo>
                  <a:pt x="1957861" y="1706471"/>
                </a:lnTo>
                <a:cubicBezTo>
                  <a:pt x="1922674" y="1789256"/>
                  <a:pt x="1855841" y="1854310"/>
                  <a:pt x="1773397" y="1890608"/>
                </a:cubicBezTo>
                <a:lnTo>
                  <a:pt x="1908290" y="2478637"/>
                </a:lnTo>
                <a:cubicBezTo>
                  <a:pt x="2094333" y="2500701"/>
                  <a:pt x="2237929" y="2659462"/>
                  <a:pt x="2237929" y="2851762"/>
                </a:cubicBezTo>
                <a:cubicBezTo>
                  <a:pt x="2237929" y="3060526"/>
                  <a:pt x="2068693" y="3229762"/>
                  <a:pt x="1859929" y="3229762"/>
                </a:cubicBezTo>
                <a:cubicBezTo>
                  <a:pt x="1651165" y="3229762"/>
                  <a:pt x="1481929" y="3060526"/>
                  <a:pt x="1481929" y="2851762"/>
                </a:cubicBezTo>
                <a:cubicBezTo>
                  <a:pt x="1481929" y="2676759"/>
                  <a:pt x="1600854" y="2529533"/>
                  <a:pt x="1762693" y="2487978"/>
                </a:cubicBezTo>
                <a:lnTo>
                  <a:pt x="1632951" y="1922407"/>
                </a:lnTo>
                <a:cubicBezTo>
                  <a:pt x="1628677" y="1923639"/>
                  <a:pt x="1624347" y="1923712"/>
                  <a:pt x="1620000" y="1923712"/>
                </a:cubicBezTo>
                <a:cubicBezTo>
                  <a:pt x="1474614" y="1923712"/>
                  <a:pt x="1348399" y="1841634"/>
                  <a:pt x="1286703" y="1720478"/>
                </a:cubicBezTo>
                <a:lnTo>
                  <a:pt x="726463" y="1950491"/>
                </a:lnTo>
                <a:cubicBezTo>
                  <a:pt x="745503" y="1995553"/>
                  <a:pt x="756000" y="2045092"/>
                  <a:pt x="756000" y="2097083"/>
                </a:cubicBezTo>
                <a:cubicBezTo>
                  <a:pt x="756000" y="2305847"/>
                  <a:pt x="586764" y="2475083"/>
                  <a:pt x="378000" y="2475083"/>
                </a:cubicBezTo>
                <a:cubicBezTo>
                  <a:pt x="169236" y="2475083"/>
                  <a:pt x="0" y="2305847"/>
                  <a:pt x="0" y="2097083"/>
                </a:cubicBezTo>
                <a:cubicBezTo>
                  <a:pt x="0" y="1888319"/>
                  <a:pt x="169236" y="1719083"/>
                  <a:pt x="378000" y="1719083"/>
                </a:cubicBezTo>
                <a:cubicBezTo>
                  <a:pt x="481765" y="1719083"/>
                  <a:pt x="575764" y="1760894"/>
                  <a:pt x="643957" y="1828700"/>
                </a:cubicBezTo>
                <a:lnTo>
                  <a:pt x="1245626" y="1581679"/>
                </a:lnTo>
                <a:cubicBezTo>
                  <a:pt x="1242578" y="1569964"/>
                  <a:pt x="1242000" y="1557905"/>
                  <a:pt x="1242000" y="1545712"/>
                </a:cubicBezTo>
                <a:cubicBezTo>
                  <a:pt x="1242000" y="1391666"/>
                  <a:pt x="1334148" y="1259142"/>
                  <a:pt x="1466584" y="1200827"/>
                </a:cubicBezTo>
                <a:lnTo>
                  <a:pt x="1372109" y="754363"/>
                </a:lnTo>
                <a:cubicBezTo>
                  <a:pt x="1366762" y="755885"/>
                  <a:pt x="1361331" y="756000"/>
                  <a:pt x="1355872" y="756000"/>
                </a:cubicBezTo>
                <a:cubicBezTo>
                  <a:pt x="1147108" y="756000"/>
                  <a:pt x="977872" y="586764"/>
                  <a:pt x="977872" y="378000"/>
                </a:cubicBezTo>
                <a:cubicBezTo>
                  <a:pt x="977872" y="169236"/>
                  <a:pt x="1147108" y="0"/>
                  <a:pt x="13558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80" name="Rectangle 9">
            <a:extLst>
              <a:ext uri="{FF2B5EF4-FFF2-40B4-BE49-F238E27FC236}">
                <a16:creationId xmlns:a16="http://schemas.microsoft.com/office/drawing/2014/main" id="{F9EABCE2-B907-436D-B73A-1A0E2B127F3E}"/>
              </a:ext>
            </a:extLst>
          </p:cNvPr>
          <p:cNvSpPr/>
          <p:nvPr/>
        </p:nvSpPr>
        <p:spPr>
          <a:xfrm>
            <a:off x="1302261" y="4878378"/>
            <a:ext cx="527335" cy="493633"/>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1" name="Rectangle 9">
            <a:extLst>
              <a:ext uri="{FF2B5EF4-FFF2-40B4-BE49-F238E27FC236}">
                <a16:creationId xmlns:a16="http://schemas.microsoft.com/office/drawing/2014/main" id="{8C4BA3E6-A984-42CE-9555-A0644D7C3248}"/>
              </a:ext>
            </a:extLst>
          </p:cNvPr>
          <p:cNvSpPr/>
          <p:nvPr/>
        </p:nvSpPr>
        <p:spPr>
          <a:xfrm>
            <a:off x="4536022" y="3951246"/>
            <a:ext cx="529466" cy="528605"/>
          </a:xfrm>
          <a:custGeom>
            <a:avLst/>
            <a:gdLst/>
            <a:ahLst/>
            <a:cxnLst/>
            <a:rect l="l" t="t" r="r" b="b"/>
            <a:pathLst>
              <a:path w="3228210" h="3222968">
                <a:moveTo>
                  <a:pt x="1619999" y="642446"/>
                </a:moveTo>
                <a:lnTo>
                  <a:pt x="2664115" y="1686562"/>
                </a:lnTo>
                <a:lnTo>
                  <a:pt x="2664116" y="1686562"/>
                </a:lnTo>
                <a:lnTo>
                  <a:pt x="2664116" y="3222968"/>
                </a:lnTo>
                <a:lnTo>
                  <a:pt x="2015013" y="3222968"/>
                </a:lnTo>
                <a:lnTo>
                  <a:pt x="2015013" y="2511495"/>
                </a:lnTo>
                <a:cubicBezTo>
                  <a:pt x="2015013" y="2399422"/>
                  <a:pt x="1924159" y="2308568"/>
                  <a:pt x="1812086" y="2308568"/>
                </a:cubicBezTo>
                <a:lnTo>
                  <a:pt x="1427912" y="2308568"/>
                </a:lnTo>
                <a:cubicBezTo>
                  <a:pt x="1315839" y="2308568"/>
                  <a:pt x="1224985" y="2399422"/>
                  <a:pt x="1224985" y="2511495"/>
                </a:cubicBezTo>
                <a:lnTo>
                  <a:pt x="1224985" y="3222968"/>
                </a:lnTo>
                <a:lnTo>
                  <a:pt x="575882" y="3222968"/>
                </a:lnTo>
                <a:lnTo>
                  <a:pt x="575882" y="1686562"/>
                </a:lnTo>
                <a:lnTo>
                  <a:pt x="575884" y="1686562"/>
                </a:lnTo>
                <a:close/>
                <a:moveTo>
                  <a:pt x="509997" y="122689"/>
                </a:moveTo>
                <a:lnTo>
                  <a:pt x="942045" y="122689"/>
                </a:lnTo>
                <a:lnTo>
                  <a:pt x="942045" y="542556"/>
                </a:lnTo>
                <a:lnTo>
                  <a:pt x="509997" y="974604"/>
                </a:lnTo>
                <a:close/>
                <a:moveTo>
                  <a:pt x="1620001" y="7099"/>
                </a:moveTo>
                <a:lnTo>
                  <a:pt x="3228210" y="1686560"/>
                </a:lnTo>
                <a:lnTo>
                  <a:pt x="2900441" y="1686560"/>
                </a:lnTo>
                <a:lnTo>
                  <a:pt x="1620001" y="349390"/>
                </a:lnTo>
                <a:close/>
                <a:moveTo>
                  <a:pt x="1619999" y="0"/>
                </a:moveTo>
                <a:lnTo>
                  <a:pt x="1619999" y="342291"/>
                </a:lnTo>
                <a:lnTo>
                  <a:pt x="330172" y="1679462"/>
                </a:lnTo>
                <a:lnTo>
                  <a:pt x="0" y="16794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82" name="Round Same Side Corner Rectangle 36">
            <a:extLst>
              <a:ext uri="{FF2B5EF4-FFF2-40B4-BE49-F238E27FC236}">
                <a16:creationId xmlns:a16="http://schemas.microsoft.com/office/drawing/2014/main" id="{10731BCE-D5EF-473D-8BB8-35920D384690}"/>
              </a:ext>
            </a:extLst>
          </p:cNvPr>
          <p:cNvSpPr/>
          <p:nvPr/>
        </p:nvSpPr>
        <p:spPr>
          <a:xfrm>
            <a:off x="10384174" y="2684375"/>
            <a:ext cx="579306" cy="458009"/>
          </a:xfrm>
          <a:custGeom>
            <a:avLst/>
            <a:gdLst/>
            <a:ahLst/>
            <a:cxnLst/>
            <a:rect l="l" t="t" r="r" b="b"/>
            <a:pathLst>
              <a:path w="3219104" h="2545072">
                <a:moveTo>
                  <a:pt x="2779672" y="457200"/>
                </a:moveTo>
                <a:lnTo>
                  <a:pt x="2975888" y="457200"/>
                </a:lnTo>
                <a:cubicBezTo>
                  <a:pt x="3110212" y="457200"/>
                  <a:pt x="3219104" y="566092"/>
                  <a:pt x="3219104" y="700416"/>
                </a:cubicBezTo>
                <a:lnTo>
                  <a:pt x="3219104" y="2301856"/>
                </a:lnTo>
                <a:cubicBezTo>
                  <a:pt x="3219104" y="2436180"/>
                  <a:pt x="3110212" y="2545072"/>
                  <a:pt x="2975888" y="2545072"/>
                </a:cubicBezTo>
                <a:lnTo>
                  <a:pt x="2779672" y="2545072"/>
                </a:lnTo>
                <a:close/>
                <a:moveTo>
                  <a:pt x="243216" y="457200"/>
                </a:moveTo>
                <a:lnTo>
                  <a:pt x="439432" y="457200"/>
                </a:lnTo>
                <a:lnTo>
                  <a:pt x="439432" y="2545072"/>
                </a:lnTo>
                <a:lnTo>
                  <a:pt x="243216" y="2545072"/>
                </a:lnTo>
                <a:cubicBezTo>
                  <a:pt x="108892" y="2545072"/>
                  <a:pt x="0" y="2436180"/>
                  <a:pt x="0" y="2301856"/>
                </a:cubicBezTo>
                <a:lnTo>
                  <a:pt x="0" y="700416"/>
                </a:lnTo>
                <a:cubicBezTo>
                  <a:pt x="0" y="566092"/>
                  <a:pt x="108892" y="457200"/>
                  <a:pt x="243216" y="457200"/>
                </a:cubicBezTo>
                <a:close/>
                <a:moveTo>
                  <a:pt x="1428476" y="174246"/>
                </a:moveTo>
                <a:cubicBezTo>
                  <a:pt x="1372210" y="174246"/>
                  <a:pt x="1326598" y="219858"/>
                  <a:pt x="1326598" y="276124"/>
                </a:cubicBezTo>
                <a:lnTo>
                  <a:pt x="1326598" y="457200"/>
                </a:lnTo>
                <a:lnTo>
                  <a:pt x="1892506" y="457200"/>
                </a:lnTo>
                <a:lnTo>
                  <a:pt x="1892506" y="276124"/>
                </a:lnTo>
                <a:cubicBezTo>
                  <a:pt x="1892506" y="219858"/>
                  <a:pt x="1846894" y="174246"/>
                  <a:pt x="1790628" y="174246"/>
                </a:cubicBezTo>
                <a:close/>
                <a:moveTo>
                  <a:pt x="1285704" y="0"/>
                </a:moveTo>
                <a:lnTo>
                  <a:pt x="1933400" y="0"/>
                </a:lnTo>
                <a:cubicBezTo>
                  <a:pt x="2007048" y="0"/>
                  <a:pt x="2066752" y="59704"/>
                  <a:pt x="2066752" y="133352"/>
                </a:cubicBezTo>
                <a:lnTo>
                  <a:pt x="2066752" y="457200"/>
                </a:lnTo>
                <a:lnTo>
                  <a:pt x="2599672" y="457200"/>
                </a:lnTo>
                <a:lnTo>
                  <a:pt x="2599672" y="2545072"/>
                </a:lnTo>
                <a:lnTo>
                  <a:pt x="619432" y="2545072"/>
                </a:lnTo>
                <a:lnTo>
                  <a:pt x="619432" y="457200"/>
                </a:lnTo>
                <a:lnTo>
                  <a:pt x="1152352" y="457200"/>
                </a:lnTo>
                <a:lnTo>
                  <a:pt x="1152352" y="133352"/>
                </a:lnTo>
                <a:cubicBezTo>
                  <a:pt x="1152352" y="59704"/>
                  <a:pt x="1212056" y="0"/>
                  <a:pt x="128570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6" name="Frame 17">
            <a:extLst>
              <a:ext uri="{FF2B5EF4-FFF2-40B4-BE49-F238E27FC236}">
                <a16:creationId xmlns:a16="http://schemas.microsoft.com/office/drawing/2014/main" id="{1135DB44-E5FC-4C00-96FA-10F943808D24}"/>
              </a:ext>
            </a:extLst>
          </p:cNvPr>
          <p:cNvSpPr/>
          <p:nvPr/>
        </p:nvSpPr>
        <p:spPr>
          <a:xfrm>
            <a:off x="8869861" y="3442442"/>
            <a:ext cx="434091" cy="411345"/>
          </a:xfrm>
          <a:custGeom>
            <a:avLst/>
            <a:gdLst/>
            <a:ahLst/>
            <a:cxnLst/>
            <a:rect l="l" t="t" r="r" b="b"/>
            <a:pathLst>
              <a:path w="3240000" h="3240000">
                <a:moveTo>
                  <a:pt x="415456" y="380544"/>
                </a:moveTo>
                <a:lnTo>
                  <a:pt x="415456" y="385333"/>
                </a:lnTo>
                <a:lnTo>
                  <a:pt x="385333" y="385333"/>
                </a:lnTo>
                <a:lnTo>
                  <a:pt x="385333" y="2854667"/>
                </a:lnTo>
                <a:lnTo>
                  <a:pt x="1529120" y="2854667"/>
                </a:lnTo>
                <a:cubicBezTo>
                  <a:pt x="1267123" y="2430711"/>
                  <a:pt x="997530" y="1721825"/>
                  <a:pt x="436017" y="1672600"/>
                </a:cubicBezTo>
                <a:lnTo>
                  <a:pt x="600235" y="1185112"/>
                </a:lnTo>
                <a:cubicBezTo>
                  <a:pt x="1132790" y="1359573"/>
                  <a:pt x="1278822" y="1550851"/>
                  <a:pt x="1544730" y="1923929"/>
                </a:cubicBezTo>
                <a:cubicBezTo>
                  <a:pt x="1789452" y="1379400"/>
                  <a:pt x="1927092" y="1088696"/>
                  <a:pt x="2233403" y="596568"/>
                </a:cubicBezTo>
                <a:lnTo>
                  <a:pt x="2770666" y="596568"/>
                </a:lnTo>
                <a:cubicBezTo>
                  <a:pt x="2331495" y="1220469"/>
                  <a:pt x="1907612" y="2113878"/>
                  <a:pt x="1578489" y="2854667"/>
                </a:cubicBezTo>
                <a:lnTo>
                  <a:pt x="2854667" y="2854667"/>
                </a:lnTo>
                <a:lnTo>
                  <a:pt x="2854667" y="596568"/>
                </a:lnTo>
                <a:lnTo>
                  <a:pt x="2858395" y="596568"/>
                </a:lnTo>
                <a:lnTo>
                  <a:pt x="2858395" y="380544"/>
                </a:lnTo>
                <a:close/>
                <a:moveTo>
                  <a:pt x="0" y="0"/>
                </a:moveTo>
                <a:lnTo>
                  <a:pt x="3240000" y="0"/>
                </a:lnTo>
                <a:lnTo>
                  <a:pt x="3240000" y="3240000"/>
                </a:lnTo>
                <a:lnTo>
                  <a:pt x="0" y="3240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Tree>
    <p:extLst>
      <p:ext uri="{BB962C8B-B14F-4D97-AF65-F5344CB8AC3E}">
        <p14:creationId xmlns:p14="http://schemas.microsoft.com/office/powerpoint/2010/main" val="15470123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lh5.googleusercontent.com/OueisOkwUf012IjnbL0np6qMGPY8pv8PutfnIBoA5G5Sll0TK-EPoTcioBFKZooSbAFQ-84kNGHInQ6AMBRGagh_1ENDfQSXNc3rkUs7PxaLoGBbyuHgkjvb3xPPPdZQxOj47pPXhko">
            <a:extLst>
              <a:ext uri="{FF2B5EF4-FFF2-40B4-BE49-F238E27FC236}">
                <a16:creationId xmlns:a16="http://schemas.microsoft.com/office/drawing/2014/main" id="{A658EBF7-6C31-461F-B33D-669A254755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389"/>
            <a:ext cx="12192000" cy="685361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5EE67BC-1EF9-4ECC-9C7E-4D76CB2E5D52}"/>
              </a:ext>
            </a:extLst>
          </p:cNvPr>
          <p:cNvSpPr txBox="1"/>
          <p:nvPr/>
        </p:nvSpPr>
        <p:spPr>
          <a:xfrm>
            <a:off x="126125" y="2398397"/>
            <a:ext cx="3713019" cy="2554545"/>
          </a:xfrm>
          <a:prstGeom prst="rect">
            <a:avLst/>
          </a:prstGeom>
          <a:noFill/>
        </p:spPr>
        <p:txBody>
          <a:bodyPr wrap="square" rtlCol="0">
            <a:spAutoFit/>
          </a:bodyPr>
          <a:lstStyle/>
          <a:p>
            <a:r>
              <a:rPr lang="en-US" sz="3200" b="1" dirty="0">
                <a:solidFill>
                  <a:srgbClr val="FFFFFF"/>
                </a:solidFill>
                <a:latin typeface="Verdana" panose="020B0604030504040204" pitchFamily="34" charset="0"/>
                <a:ea typeface="Verdana" panose="020B0604030504040204" pitchFamily="34" charset="0"/>
              </a:rPr>
              <a:t>Managing and Protecting Patient Data in HealthCare Organizations</a:t>
            </a:r>
            <a:endParaRPr lang="en-US"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4183278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B01D62D-9619-455E-AB69-9A2DF54F7645}"/>
              </a:ext>
            </a:extLst>
          </p:cNvPr>
          <p:cNvSpPr/>
          <p:nvPr/>
        </p:nvSpPr>
        <p:spPr>
          <a:xfrm>
            <a:off x="156756" y="2251812"/>
            <a:ext cx="5185954" cy="3883179"/>
          </a:xfrm>
          <a:prstGeom prst="rect">
            <a:avLst/>
          </a:prstGeom>
        </p:spPr>
        <p:txBody>
          <a:bodyPr wrap="square">
            <a:spAutoFit/>
          </a:bodyPr>
          <a:lstStyle/>
          <a:p>
            <a:pPr>
              <a:lnSpc>
                <a:spcPct val="150000"/>
              </a:lnSpc>
            </a:pPr>
            <a:r>
              <a:rPr lang="en-US" sz="2800" dirty="0">
                <a:latin typeface="Verdana" panose="020B0604030504040204" pitchFamily="34" charset="0"/>
                <a:ea typeface="Verdana" panose="020B0604030504040204" pitchFamily="34" charset="0"/>
              </a:rPr>
              <a:t>Patient data include information relating to their past and current health or illness, their treatment history, lifestyle choices and genetic data.</a:t>
            </a:r>
          </a:p>
        </p:txBody>
      </p:sp>
      <p:pic>
        <p:nvPicPr>
          <p:cNvPr id="6" name="Picture 2" descr="https://lh3.googleusercontent.com/4JZjoL-TMTEa0ReHEZ6KnR5qZ-FJszcR6u5IpkJufO4FdY6xCrdxeGIypEl-gKog-KSYdyAdJ2YT6gsqYYHuuadPpmZkYjs8cDrnbs4ntXNUaTuOIcLCUrHPQNwebd9i5oY10aVUnuU">
            <a:extLst>
              <a:ext uri="{FF2B5EF4-FFF2-40B4-BE49-F238E27FC236}">
                <a16:creationId xmlns:a16="http://schemas.microsoft.com/office/drawing/2014/main" id="{6B2B7940-889A-4FB9-B2C0-3539E134A1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42710" y="2175191"/>
            <a:ext cx="6664959" cy="4036423"/>
          </a:xfrm>
          <a:prstGeom prst="rect">
            <a:avLst/>
          </a:prstGeom>
          <a:noFill/>
          <a:extLst>
            <a:ext uri="{909E8E84-426E-40DD-AFC4-6F175D3DCCD1}">
              <a14:hiddenFill xmlns:a14="http://schemas.microsoft.com/office/drawing/2010/main">
                <a:solidFill>
                  <a:srgbClr val="FFFFFF"/>
                </a:solidFill>
              </a14:hiddenFill>
            </a:ext>
          </a:extLst>
        </p:spPr>
      </p:pic>
      <p:sp>
        <p:nvSpPr>
          <p:cNvPr id="5" name="Flowchart: Data 4"/>
          <p:cNvSpPr/>
          <p:nvPr/>
        </p:nvSpPr>
        <p:spPr>
          <a:xfrm>
            <a:off x="599091" y="405371"/>
            <a:ext cx="11051626" cy="1013525"/>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42900" indent="-342900" algn="ctr">
              <a:buFont typeface="+mj-lt"/>
              <a:buAutoNum type="arabicPeriod"/>
            </a:pPr>
            <a:endParaRPr lang="ar-SA" dirty="0"/>
          </a:p>
        </p:txBody>
      </p:sp>
      <p:sp>
        <p:nvSpPr>
          <p:cNvPr id="4" name="TextBox 3"/>
          <p:cNvSpPr txBox="1"/>
          <p:nvPr/>
        </p:nvSpPr>
        <p:spPr>
          <a:xfrm>
            <a:off x="2490951" y="468434"/>
            <a:ext cx="7520152" cy="1231106"/>
          </a:xfrm>
          <a:prstGeom prst="rect">
            <a:avLst/>
          </a:prstGeom>
          <a:noFill/>
        </p:spPr>
        <p:txBody>
          <a:bodyPr wrap="square" rtlCol="1">
            <a:spAutoFit/>
          </a:bodyPr>
          <a:lstStyle/>
          <a:p>
            <a:pPr marL="514350" indent="-514350" algn="ctr">
              <a:buFont typeface="+mj-lt"/>
              <a:buAutoNum type="arabicPeriod"/>
            </a:pPr>
            <a:r>
              <a:rPr lang="en-US" sz="2800" b="1" dirty="0" smtClean="0">
                <a:solidFill>
                  <a:schemeClr val="bg1"/>
                </a:solidFill>
                <a:latin typeface="Verdana" panose="020B0604030504040204" pitchFamily="34" charset="0"/>
                <a:ea typeface="Verdana" panose="020B0604030504040204" pitchFamily="34" charset="0"/>
              </a:rPr>
              <a:t> </a:t>
            </a:r>
            <a:r>
              <a:rPr lang="en-US" sz="2800" b="1" dirty="0">
                <a:solidFill>
                  <a:schemeClr val="bg1"/>
                </a:solidFill>
                <a:latin typeface="Verdana" panose="020B0604030504040204" pitchFamily="34" charset="0"/>
                <a:ea typeface="Verdana" panose="020B0604030504040204" pitchFamily="34" charset="0"/>
              </a:rPr>
              <a:t>Managing and Protecting Patient Data in HealthCare Organizations</a:t>
            </a:r>
          </a:p>
          <a:p>
            <a:endParaRPr lang="ar-SA" dirty="0"/>
          </a:p>
        </p:txBody>
      </p:sp>
    </p:spTree>
    <p:extLst>
      <p:ext uri="{BB962C8B-B14F-4D97-AF65-F5344CB8AC3E}">
        <p14:creationId xmlns:p14="http://schemas.microsoft.com/office/powerpoint/2010/main" val="16564249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oogle Shape;1481;p40"/>
          <p:cNvGrpSpPr/>
          <p:nvPr/>
        </p:nvGrpSpPr>
        <p:grpSpPr>
          <a:xfrm>
            <a:off x="7302137" y="3538174"/>
            <a:ext cx="4889863" cy="3319826"/>
            <a:chOff x="3131840" y="2780928"/>
            <a:chExt cx="2880320" cy="2808312"/>
          </a:xfrm>
        </p:grpSpPr>
        <p:sp>
          <p:nvSpPr>
            <p:cNvPr id="10" name="Google Shape;1482;p40"/>
            <p:cNvSpPr/>
            <p:nvPr/>
          </p:nvSpPr>
          <p:spPr>
            <a:xfrm>
              <a:off x="3131840" y="2780928"/>
              <a:ext cx="2880320" cy="2808312"/>
            </a:xfrm>
            <a:prstGeom prst="rect">
              <a:avLst/>
            </a:prstGeom>
            <a:solidFill>
              <a:srgbClr val="ECECEC">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11" name="Google Shape;1483;p40"/>
            <p:cNvSpPr/>
            <p:nvPr/>
          </p:nvSpPr>
          <p:spPr>
            <a:xfrm>
              <a:off x="3131840" y="2780928"/>
              <a:ext cx="2880320" cy="50405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grpSp>
      <p:grpSp>
        <p:nvGrpSpPr>
          <p:cNvPr id="4" name="Google Shape;1481;p40"/>
          <p:cNvGrpSpPr/>
          <p:nvPr/>
        </p:nvGrpSpPr>
        <p:grpSpPr>
          <a:xfrm>
            <a:off x="323529" y="2205347"/>
            <a:ext cx="6587273" cy="3135086"/>
            <a:chOff x="3131840" y="2780928"/>
            <a:chExt cx="2880320" cy="2808312"/>
          </a:xfrm>
        </p:grpSpPr>
        <p:sp>
          <p:nvSpPr>
            <p:cNvPr id="5" name="Google Shape;1482;p40"/>
            <p:cNvSpPr/>
            <p:nvPr/>
          </p:nvSpPr>
          <p:spPr>
            <a:xfrm>
              <a:off x="3131840" y="2780928"/>
              <a:ext cx="2880320" cy="2808312"/>
            </a:xfrm>
            <a:prstGeom prst="rect">
              <a:avLst/>
            </a:prstGeom>
            <a:solidFill>
              <a:srgbClr val="ECECEC">
                <a:alpha val="6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6" name="Google Shape;1483;p40"/>
            <p:cNvSpPr/>
            <p:nvPr/>
          </p:nvSpPr>
          <p:spPr>
            <a:xfrm>
              <a:off x="3131840" y="2780928"/>
              <a:ext cx="2880320" cy="50405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grpSp>
      <p:sp>
        <p:nvSpPr>
          <p:cNvPr id="2" name="Text Placeholder 1">
            <a:extLst>
              <a:ext uri="{FF2B5EF4-FFF2-40B4-BE49-F238E27FC236}">
                <a16:creationId xmlns:a16="http://schemas.microsoft.com/office/drawing/2014/main" id="{59C9D1B8-9827-4E9A-9AE1-F25A1D6375C4}"/>
              </a:ext>
            </a:extLst>
          </p:cNvPr>
          <p:cNvSpPr>
            <a:spLocks noGrp="1"/>
          </p:cNvSpPr>
          <p:nvPr>
            <p:ph type="body" sz="quarter" idx="10"/>
          </p:nvPr>
        </p:nvSpPr>
        <p:spPr>
          <a:xfrm>
            <a:off x="323529" y="339509"/>
            <a:ext cx="11573197" cy="1423977"/>
          </a:xfrm>
        </p:spPr>
        <p:txBody>
          <a:bodyPr/>
          <a:lstStyle/>
          <a:p>
            <a:r>
              <a:rPr lang="en-US" sz="3600" b="1" dirty="0">
                <a:solidFill>
                  <a:schemeClr val="tx1"/>
                </a:solidFill>
                <a:latin typeface="Verdana" panose="020B0604030504040204" pitchFamily="34" charset="0"/>
                <a:ea typeface="Verdana" panose="020B0604030504040204" pitchFamily="34" charset="0"/>
              </a:rPr>
              <a:t>Patient Data in HealthCare Organizations before </a:t>
            </a:r>
            <a:r>
              <a:rPr lang="en-US" sz="3600" b="1" dirty="0" err="1">
                <a:solidFill>
                  <a:schemeClr val="tx1"/>
                </a:solidFill>
                <a:latin typeface="Verdana" panose="020B0604030504040204" pitchFamily="34" charset="0"/>
                <a:ea typeface="Verdana" panose="020B0604030504040204" pitchFamily="34" charset="0"/>
              </a:rPr>
              <a:t>blockchain</a:t>
            </a:r>
            <a:endParaRPr lang="en-US" sz="4400" b="1" dirty="0">
              <a:solidFill>
                <a:schemeClr val="tx1"/>
              </a:solidFill>
              <a:latin typeface="Verdana" panose="020B0604030504040204" pitchFamily="34" charset="0"/>
              <a:ea typeface="Verdana" panose="020B0604030504040204" pitchFamily="34" charset="0"/>
            </a:endParaRPr>
          </a:p>
        </p:txBody>
      </p:sp>
      <p:sp>
        <p:nvSpPr>
          <p:cNvPr id="3" name="Rectangle 2">
            <a:extLst>
              <a:ext uri="{FF2B5EF4-FFF2-40B4-BE49-F238E27FC236}">
                <a16:creationId xmlns:a16="http://schemas.microsoft.com/office/drawing/2014/main" id="{3AEA601F-24F4-4090-BD79-A5F29AAD9B96}"/>
              </a:ext>
            </a:extLst>
          </p:cNvPr>
          <p:cNvSpPr/>
          <p:nvPr/>
        </p:nvSpPr>
        <p:spPr>
          <a:xfrm>
            <a:off x="411521" y="2922620"/>
            <a:ext cx="6606751" cy="2233625"/>
          </a:xfrm>
          <a:prstGeom prst="rect">
            <a:avLst/>
          </a:prstGeom>
        </p:spPr>
        <p:txBody>
          <a:bodyPr wrap="square">
            <a:spAutoFit/>
          </a:bodyPr>
          <a:lstStyle/>
          <a:p>
            <a:pPr>
              <a:lnSpc>
                <a:spcPct val="150000"/>
              </a:lnSpc>
            </a:pPr>
            <a:r>
              <a:rPr lang="en-US" sz="2400" dirty="0">
                <a:latin typeface="Verdana" panose="020B0604030504040204" pitchFamily="34" charset="0"/>
                <a:ea typeface="Verdana" panose="020B0604030504040204" pitchFamily="34" charset="0"/>
              </a:rPr>
              <a:t>The lack of secure links that can connect all independent health systems together to establish reachable network by all Healthcare institutions.</a:t>
            </a:r>
          </a:p>
        </p:txBody>
      </p:sp>
      <p:sp>
        <p:nvSpPr>
          <p:cNvPr id="7" name="TextBox 6"/>
          <p:cNvSpPr txBox="1"/>
          <p:nvPr/>
        </p:nvSpPr>
        <p:spPr>
          <a:xfrm>
            <a:off x="323528" y="2205347"/>
            <a:ext cx="6587273" cy="584775"/>
          </a:xfrm>
          <a:prstGeom prst="rect">
            <a:avLst/>
          </a:prstGeom>
          <a:noFill/>
        </p:spPr>
        <p:txBody>
          <a:bodyPr wrap="square" rtlCol="0">
            <a:spAutoFit/>
          </a:bodyPr>
          <a:lstStyle/>
          <a:p>
            <a:pPr algn="ctr"/>
            <a:r>
              <a:rPr lang="en-US" sz="3200" b="1" dirty="0">
                <a:solidFill>
                  <a:schemeClr val="bg1"/>
                </a:solidFill>
                <a:latin typeface="Verdana" panose="020B0604030504040204" pitchFamily="34" charset="0"/>
                <a:ea typeface="Verdana" panose="020B0604030504040204" pitchFamily="34" charset="0"/>
              </a:rPr>
              <a:t>Key problem</a:t>
            </a:r>
          </a:p>
        </p:txBody>
      </p:sp>
      <p:sp>
        <p:nvSpPr>
          <p:cNvPr id="8" name="TextBox 7"/>
          <p:cNvSpPr txBox="1"/>
          <p:nvPr/>
        </p:nvSpPr>
        <p:spPr>
          <a:xfrm>
            <a:off x="7302137" y="4203496"/>
            <a:ext cx="4889863" cy="2677656"/>
          </a:xfrm>
          <a:prstGeom prst="rect">
            <a:avLst/>
          </a:prstGeom>
          <a:noFill/>
        </p:spPr>
        <p:txBody>
          <a:bodyPr wrap="square" rtlCol="0">
            <a:spAutoFit/>
          </a:bodyPr>
          <a:lstStyle/>
          <a:p>
            <a:r>
              <a:rPr lang="en-US" sz="2400" dirty="0">
                <a:latin typeface="Verdana" panose="020B0604030504040204" pitchFamily="34" charset="0"/>
                <a:ea typeface="Verdana" panose="020B0604030504040204" pitchFamily="34" charset="0"/>
              </a:rPr>
              <a:t>176 million health records were compromised.</a:t>
            </a:r>
          </a:p>
          <a:p>
            <a:endParaRPr lang="en-US" sz="2400" dirty="0">
              <a:latin typeface="Verdana" panose="020B0604030504040204" pitchFamily="34" charset="0"/>
              <a:ea typeface="Verdana" panose="020B0604030504040204" pitchFamily="34" charset="0"/>
            </a:endParaRPr>
          </a:p>
          <a:p>
            <a:pPr lvl="2">
              <a:buClr>
                <a:schemeClr val="tx2">
                  <a:lumMod val="75000"/>
                </a:schemeClr>
              </a:buClr>
            </a:pPr>
            <a:r>
              <a:rPr lang="en-US" sz="2400" dirty="0">
                <a:latin typeface="Verdana" panose="020B0604030504040204" pitchFamily="34" charset="0"/>
                <a:ea typeface="Verdana" panose="020B0604030504040204" pitchFamily="34" charset="0"/>
              </a:rPr>
              <a:t>Credit card numbers</a:t>
            </a:r>
          </a:p>
          <a:p>
            <a:pPr>
              <a:buClr>
                <a:schemeClr val="tx2">
                  <a:lumMod val="75000"/>
                </a:schemeClr>
              </a:buClr>
            </a:pPr>
            <a:endParaRPr lang="en-US" sz="2400" dirty="0">
              <a:latin typeface="Verdana" panose="020B0604030504040204" pitchFamily="34" charset="0"/>
              <a:ea typeface="Verdana" panose="020B0604030504040204" pitchFamily="34" charset="0"/>
            </a:endParaRPr>
          </a:p>
          <a:p>
            <a:pPr lvl="1">
              <a:buClr>
                <a:schemeClr val="tx2">
                  <a:lumMod val="75000"/>
                </a:schemeClr>
              </a:buClr>
            </a:pPr>
            <a:r>
              <a:rPr lang="en-US" sz="2400" dirty="0" smtClean="0">
                <a:latin typeface="Verdana" panose="020B0604030504040204" pitchFamily="34" charset="0"/>
                <a:ea typeface="Verdana" panose="020B0604030504040204" pitchFamily="34" charset="0"/>
              </a:rPr>
              <a:t>    Genetic research</a:t>
            </a:r>
          </a:p>
          <a:p>
            <a:pPr lvl="1">
              <a:buClr>
                <a:schemeClr val="tx2">
                  <a:lumMod val="75000"/>
                </a:schemeClr>
              </a:buClr>
            </a:pPr>
            <a:r>
              <a:rPr lang="en-US" sz="2400" dirty="0" smtClean="0">
                <a:latin typeface="Verdana" panose="020B0604030504040204" pitchFamily="34" charset="0"/>
                <a:ea typeface="Verdana" panose="020B0604030504040204" pitchFamily="34" charset="0"/>
              </a:rPr>
              <a:t>    documents</a:t>
            </a:r>
            <a:endParaRPr lang="en-US" sz="2400" dirty="0">
              <a:latin typeface="Verdana" panose="020B0604030504040204" pitchFamily="34" charset="0"/>
              <a:ea typeface="Verdana" panose="020B0604030504040204" pitchFamily="34" charset="0"/>
            </a:endParaRPr>
          </a:p>
        </p:txBody>
      </p:sp>
      <p:sp>
        <p:nvSpPr>
          <p:cNvPr id="12" name="TextBox 11"/>
          <p:cNvSpPr txBox="1"/>
          <p:nvPr/>
        </p:nvSpPr>
        <p:spPr>
          <a:xfrm>
            <a:off x="7590164" y="3573165"/>
            <a:ext cx="4441371" cy="461665"/>
          </a:xfrm>
          <a:prstGeom prst="rect">
            <a:avLst/>
          </a:prstGeom>
          <a:noFill/>
        </p:spPr>
        <p:txBody>
          <a:bodyPr wrap="square" rtlCol="0">
            <a:spAutoFit/>
          </a:bodyPr>
          <a:lstStyle/>
          <a:p>
            <a:r>
              <a:rPr lang="en-US" sz="2400" b="1" dirty="0">
                <a:solidFill>
                  <a:schemeClr val="bg1"/>
                </a:solidFill>
                <a:latin typeface="Verdana" panose="020B0604030504040204" pitchFamily="34" charset="0"/>
                <a:ea typeface="Verdana" panose="020B0604030504040204" pitchFamily="34" charset="0"/>
              </a:rPr>
              <a:t>Between 2009 and 2017</a:t>
            </a:r>
          </a:p>
        </p:txBody>
      </p:sp>
      <p:grpSp>
        <p:nvGrpSpPr>
          <p:cNvPr id="13" name="Google Shape;12352;p62"/>
          <p:cNvGrpSpPr/>
          <p:nvPr/>
        </p:nvGrpSpPr>
        <p:grpSpPr>
          <a:xfrm>
            <a:off x="7454229" y="6082156"/>
            <a:ext cx="587556" cy="737749"/>
            <a:chOff x="6263725" y="4277658"/>
            <a:chExt cx="210491" cy="362163"/>
          </a:xfrm>
        </p:grpSpPr>
        <p:sp>
          <p:nvSpPr>
            <p:cNvPr id="14" name="Google Shape;12353;p62"/>
            <p:cNvSpPr/>
            <p:nvPr/>
          </p:nvSpPr>
          <p:spPr>
            <a:xfrm>
              <a:off x="6265480" y="4277658"/>
              <a:ext cx="88189" cy="362163"/>
            </a:xfrm>
            <a:custGeom>
              <a:avLst/>
              <a:gdLst/>
              <a:ahLst/>
              <a:cxnLst/>
              <a:rect l="l" t="t" r="r" b="b"/>
              <a:pathLst>
                <a:path w="3366" h="13823" extrusionOk="0">
                  <a:moveTo>
                    <a:pt x="202" y="1"/>
                  </a:moveTo>
                  <a:cubicBezTo>
                    <a:pt x="101" y="1"/>
                    <a:pt x="1" y="68"/>
                    <a:pt x="1" y="202"/>
                  </a:cubicBezTo>
                  <a:cubicBezTo>
                    <a:pt x="1" y="1151"/>
                    <a:pt x="844" y="1630"/>
                    <a:pt x="1582" y="2052"/>
                  </a:cubicBezTo>
                  <a:cubicBezTo>
                    <a:pt x="2292" y="2455"/>
                    <a:pt x="2963" y="2828"/>
                    <a:pt x="2963" y="3557"/>
                  </a:cubicBezTo>
                  <a:cubicBezTo>
                    <a:pt x="2963" y="4276"/>
                    <a:pt x="2292" y="4650"/>
                    <a:pt x="1582" y="5052"/>
                  </a:cubicBezTo>
                  <a:cubicBezTo>
                    <a:pt x="835" y="5474"/>
                    <a:pt x="1" y="5953"/>
                    <a:pt x="1" y="6912"/>
                  </a:cubicBezTo>
                  <a:cubicBezTo>
                    <a:pt x="1" y="7870"/>
                    <a:pt x="844" y="8340"/>
                    <a:pt x="1582" y="8762"/>
                  </a:cubicBezTo>
                  <a:cubicBezTo>
                    <a:pt x="2292" y="9164"/>
                    <a:pt x="2963" y="9548"/>
                    <a:pt x="2963" y="10267"/>
                  </a:cubicBezTo>
                  <a:cubicBezTo>
                    <a:pt x="2963" y="10986"/>
                    <a:pt x="2292" y="11369"/>
                    <a:pt x="1582" y="11772"/>
                  </a:cubicBezTo>
                  <a:cubicBezTo>
                    <a:pt x="835" y="12184"/>
                    <a:pt x="1" y="12663"/>
                    <a:pt x="1" y="13622"/>
                  </a:cubicBezTo>
                  <a:cubicBezTo>
                    <a:pt x="1" y="13737"/>
                    <a:pt x="87" y="13823"/>
                    <a:pt x="202" y="13823"/>
                  </a:cubicBezTo>
                  <a:cubicBezTo>
                    <a:pt x="307" y="13823"/>
                    <a:pt x="403" y="13737"/>
                    <a:pt x="403" y="13622"/>
                  </a:cubicBezTo>
                  <a:cubicBezTo>
                    <a:pt x="403" y="12903"/>
                    <a:pt x="1074" y="12519"/>
                    <a:pt x="1784" y="12117"/>
                  </a:cubicBezTo>
                  <a:cubicBezTo>
                    <a:pt x="2531" y="11705"/>
                    <a:pt x="3365" y="11225"/>
                    <a:pt x="3365" y="10267"/>
                  </a:cubicBezTo>
                  <a:cubicBezTo>
                    <a:pt x="3365" y="9308"/>
                    <a:pt x="2522" y="8829"/>
                    <a:pt x="1784" y="8417"/>
                  </a:cubicBezTo>
                  <a:cubicBezTo>
                    <a:pt x="1074" y="8005"/>
                    <a:pt x="403" y="7631"/>
                    <a:pt x="403" y="6912"/>
                  </a:cubicBezTo>
                  <a:cubicBezTo>
                    <a:pt x="403" y="6183"/>
                    <a:pt x="1074" y="5810"/>
                    <a:pt x="1784" y="5407"/>
                  </a:cubicBezTo>
                  <a:cubicBezTo>
                    <a:pt x="2531" y="4995"/>
                    <a:pt x="3365" y="4506"/>
                    <a:pt x="3365" y="3557"/>
                  </a:cubicBezTo>
                  <a:cubicBezTo>
                    <a:pt x="3365" y="2598"/>
                    <a:pt x="2522" y="2119"/>
                    <a:pt x="1784" y="1697"/>
                  </a:cubicBezTo>
                  <a:cubicBezTo>
                    <a:pt x="1074" y="1295"/>
                    <a:pt x="403" y="921"/>
                    <a:pt x="403" y="202"/>
                  </a:cubicBezTo>
                  <a:cubicBezTo>
                    <a:pt x="403" y="68"/>
                    <a:pt x="303" y="1"/>
                    <a:pt x="202" y="1"/>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2354;p62"/>
            <p:cNvSpPr/>
            <p:nvPr/>
          </p:nvSpPr>
          <p:spPr>
            <a:xfrm>
              <a:off x="6265480" y="4277658"/>
              <a:ext cx="88189" cy="155497"/>
            </a:xfrm>
            <a:custGeom>
              <a:avLst/>
              <a:gdLst/>
              <a:ahLst/>
              <a:cxnLst/>
              <a:rect l="l" t="t" r="r" b="b"/>
              <a:pathLst>
                <a:path w="3366" h="5935" extrusionOk="0">
                  <a:moveTo>
                    <a:pt x="3164" y="1"/>
                  </a:moveTo>
                  <a:cubicBezTo>
                    <a:pt x="3063" y="1"/>
                    <a:pt x="2963" y="68"/>
                    <a:pt x="2963" y="202"/>
                  </a:cubicBezTo>
                  <a:cubicBezTo>
                    <a:pt x="2963" y="931"/>
                    <a:pt x="2292" y="1304"/>
                    <a:pt x="1582" y="1707"/>
                  </a:cubicBezTo>
                  <a:cubicBezTo>
                    <a:pt x="835" y="2119"/>
                    <a:pt x="1" y="2608"/>
                    <a:pt x="1" y="3557"/>
                  </a:cubicBezTo>
                  <a:cubicBezTo>
                    <a:pt x="1" y="4516"/>
                    <a:pt x="844" y="4995"/>
                    <a:pt x="1582" y="5417"/>
                  </a:cubicBezTo>
                  <a:cubicBezTo>
                    <a:pt x="1851" y="5560"/>
                    <a:pt x="2109" y="5714"/>
                    <a:pt x="2359" y="5896"/>
                  </a:cubicBezTo>
                  <a:cubicBezTo>
                    <a:pt x="2397" y="5925"/>
                    <a:pt x="2435" y="5934"/>
                    <a:pt x="2483" y="5934"/>
                  </a:cubicBezTo>
                  <a:cubicBezTo>
                    <a:pt x="2675" y="5934"/>
                    <a:pt x="2752" y="5685"/>
                    <a:pt x="2598" y="5570"/>
                  </a:cubicBezTo>
                  <a:cubicBezTo>
                    <a:pt x="2339" y="5388"/>
                    <a:pt x="2062" y="5215"/>
                    <a:pt x="1784" y="5062"/>
                  </a:cubicBezTo>
                  <a:cubicBezTo>
                    <a:pt x="1074" y="4659"/>
                    <a:pt x="403" y="4285"/>
                    <a:pt x="403" y="3557"/>
                  </a:cubicBezTo>
                  <a:cubicBezTo>
                    <a:pt x="403" y="2838"/>
                    <a:pt x="1074" y="2464"/>
                    <a:pt x="1784" y="2062"/>
                  </a:cubicBezTo>
                  <a:cubicBezTo>
                    <a:pt x="2531" y="1640"/>
                    <a:pt x="3365" y="1161"/>
                    <a:pt x="3365" y="202"/>
                  </a:cubicBezTo>
                  <a:cubicBezTo>
                    <a:pt x="3365" y="68"/>
                    <a:pt x="3264" y="1"/>
                    <a:pt x="3164" y="1"/>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2355;p62"/>
            <p:cNvSpPr/>
            <p:nvPr/>
          </p:nvSpPr>
          <p:spPr>
            <a:xfrm>
              <a:off x="6265480" y="4433600"/>
              <a:ext cx="88189" cy="206220"/>
            </a:xfrm>
            <a:custGeom>
              <a:avLst/>
              <a:gdLst/>
              <a:ahLst/>
              <a:cxnLst/>
              <a:rect l="l" t="t" r="r" b="b"/>
              <a:pathLst>
                <a:path w="3366" h="7871" extrusionOk="0">
                  <a:moveTo>
                    <a:pt x="2922" y="0"/>
                  </a:moveTo>
                  <a:cubicBezTo>
                    <a:pt x="2779" y="0"/>
                    <a:pt x="2641" y="169"/>
                    <a:pt x="2752" y="327"/>
                  </a:cubicBezTo>
                  <a:cubicBezTo>
                    <a:pt x="2895" y="509"/>
                    <a:pt x="2963" y="730"/>
                    <a:pt x="2963" y="960"/>
                  </a:cubicBezTo>
                  <a:cubicBezTo>
                    <a:pt x="2963" y="1679"/>
                    <a:pt x="2292" y="2062"/>
                    <a:pt x="1582" y="2465"/>
                  </a:cubicBezTo>
                  <a:cubicBezTo>
                    <a:pt x="835" y="2877"/>
                    <a:pt x="1" y="3356"/>
                    <a:pt x="1" y="4315"/>
                  </a:cubicBezTo>
                  <a:cubicBezTo>
                    <a:pt x="1" y="5273"/>
                    <a:pt x="844" y="5743"/>
                    <a:pt x="1582" y="6165"/>
                  </a:cubicBezTo>
                  <a:cubicBezTo>
                    <a:pt x="2292" y="6567"/>
                    <a:pt x="2963" y="6951"/>
                    <a:pt x="2963" y="7670"/>
                  </a:cubicBezTo>
                  <a:cubicBezTo>
                    <a:pt x="2963" y="7785"/>
                    <a:pt x="3058" y="7871"/>
                    <a:pt x="3164" y="7871"/>
                  </a:cubicBezTo>
                  <a:cubicBezTo>
                    <a:pt x="3279" y="7871"/>
                    <a:pt x="3365" y="7785"/>
                    <a:pt x="3365" y="7670"/>
                  </a:cubicBezTo>
                  <a:cubicBezTo>
                    <a:pt x="3365" y="6721"/>
                    <a:pt x="2522" y="6241"/>
                    <a:pt x="1784" y="5820"/>
                  </a:cubicBezTo>
                  <a:cubicBezTo>
                    <a:pt x="1074" y="5417"/>
                    <a:pt x="403" y="5043"/>
                    <a:pt x="403" y="4315"/>
                  </a:cubicBezTo>
                  <a:cubicBezTo>
                    <a:pt x="403" y="3596"/>
                    <a:pt x="1074" y="3212"/>
                    <a:pt x="1784" y="2810"/>
                  </a:cubicBezTo>
                  <a:cubicBezTo>
                    <a:pt x="2531" y="2398"/>
                    <a:pt x="3365" y="1918"/>
                    <a:pt x="3365" y="960"/>
                  </a:cubicBezTo>
                  <a:cubicBezTo>
                    <a:pt x="3365" y="644"/>
                    <a:pt x="3269" y="337"/>
                    <a:pt x="3078" y="88"/>
                  </a:cubicBezTo>
                  <a:cubicBezTo>
                    <a:pt x="3035" y="26"/>
                    <a:pt x="2978" y="0"/>
                    <a:pt x="2922" y="0"/>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2356;p62"/>
            <p:cNvSpPr/>
            <p:nvPr/>
          </p:nvSpPr>
          <p:spPr>
            <a:xfrm>
              <a:off x="6267996" y="4349498"/>
              <a:ext cx="83159" cy="10559"/>
            </a:xfrm>
            <a:custGeom>
              <a:avLst/>
              <a:gdLst/>
              <a:ahLst/>
              <a:cxnLst/>
              <a:rect l="l" t="t" r="r" b="b"/>
              <a:pathLst>
                <a:path w="3174" h="403" extrusionOk="0">
                  <a:moveTo>
                    <a:pt x="269" y="0"/>
                  </a:moveTo>
                  <a:cubicBezTo>
                    <a:pt x="1" y="0"/>
                    <a:pt x="1" y="403"/>
                    <a:pt x="269" y="403"/>
                  </a:cubicBezTo>
                  <a:lnTo>
                    <a:pt x="2905" y="403"/>
                  </a:lnTo>
                  <a:cubicBezTo>
                    <a:pt x="3173" y="403"/>
                    <a:pt x="3173" y="0"/>
                    <a:pt x="2905" y="0"/>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2357;p62"/>
            <p:cNvSpPr/>
            <p:nvPr/>
          </p:nvSpPr>
          <p:spPr>
            <a:xfrm>
              <a:off x="6263725" y="4453460"/>
              <a:ext cx="89945" cy="10585"/>
            </a:xfrm>
            <a:custGeom>
              <a:avLst/>
              <a:gdLst/>
              <a:ahLst/>
              <a:cxnLst/>
              <a:rect l="l" t="t" r="r" b="b"/>
              <a:pathLst>
                <a:path w="3433" h="404" extrusionOk="0">
                  <a:moveTo>
                    <a:pt x="269" y="1"/>
                  </a:moveTo>
                  <a:cubicBezTo>
                    <a:pt x="1" y="1"/>
                    <a:pt x="1" y="403"/>
                    <a:pt x="269" y="403"/>
                  </a:cubicBezTo>
                  <a:lnTo>
                    <a:pt x="3231" y="403"/>
                  </a:lnTo>
                  <a:cubicBezTo>
                    <a:pt x="3346" y="403"/>
                    <a:pt x="3432" y="317"/>
                    <a:pt x="3432" y="202"/>
                  </a:cubicBezTo>
                  <a:cubicBezTo>
                    <a:pt x="3432" y="87"/>
                    <a:pt x="3346" y="1"/>
                    <a:pt x="3231" y="1"/>
                  </a:cubicBezTo>
                  <a:close/>
                </a:path>
              </a:pathLst>
            </a:custGeom>
            <a:solidFill>
              <a:srgbClr val="A8BA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2358;p62"/>
            <p:cNvSpPr/>
            <p:nvPr/>
          </p:nvSpPr>
          <p:spPr>
            <a:xfrm>
              <a:off x="6267996" y="4381881"/>
              <a:ext cx="83159" cy="10585"/>
            </a:xfrm>
            <a:custGeom>
              <a:avLst/>
              <a:gdLst/>
              <a:ahLst/>
              <a:cxnLst/>
              <a:rect l="l" t="t" r="r" b="b"/>
              <a:pathLst>
                <a:path w="3174" h="404" extrusionOk="0">
                  <a:moveTo>
                    <a:pt x="269" y="1"/>
                  </a:moveTo>
                  <a:cubicBezTo>
                    <a:pt x="1" y="1"/>
                    <a:pt x="1" y="403"/>
                    <a:pt x="269" y="403"/>
                  </a:cubicBezTo>
                  <a:lnTo>
                    <a:pt x="2905" y="403"/>
                  </a:lnTo>
                  <a:cubicBezTo>
                    <a:pt x="3173" y="403"/>
                    <a:pt x="3173" y="1"/>
                    <a:pt x="2905" y="1"/>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2359;p62"/>
            <p:cNvSpPr/>
            <p:nvPr/>
          </p:nvSpPr>
          <p:spPr>
            <a:xfrm>
              <a:off x="6267996" y="4525772"/>
              <a:ext cx="83159" cy="10585"/>
            </a:xfrm>
            <a:custGeom>
              <a:avLst/>
              <a:gdLst/>
              <a:ahLst/>
              <a:cxnLst/>
              <a:rect l="l" t="t" r="r" b="b"/>
              <a:pathLst>
                <a:path w="3174" h="404" extrusionOk="0">
                  <a:moveTo>
                    <a:pt x="2914" y="1"/>
                  </a:moveTo>
                  <a:cubicBezTo>
                    <a:pt x="2911" y="1"/>
                    <a:pt x="2908" y="1"/>
                    <a:pt x="2905" y="1"/>
                  </a:cubicBezTo>
                  <a:lnTo>
                    <a:pt x="269" y="1"/>
                  </a:lnTo>
                  <a:cubicBezTo>
                    <a:pt x="1" y="1"/>
                    <a:pt x="1" y="404"/>
                    <a:pt x="269" y="404"/>
                  </a:cubicBezTo>
                  <a:lnTo>
                    <a:pt x="2905" y="404"/>
                  </a:lnTo>
                  <a:cubicBezTo>
                    <a:pt x="3170" y="394"/>
                    <a:pt x="3173" y="1"/>
                    <a:pt x="2914" y="1"/>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2360;p62"/>
            <p:cNvSpPr/>
            <p:nvPr/>
          </p:nvSpPr>
          <p:spPr>
            <a:xfrm>
              <a:off x="6267996" y="4557683"/>
              <a:ext cx="83159" cy="10585"/>
            </a:xfrm>
            <a:custGeom>
              <a:avLst/>
              <a:gdLst/>
              <a:ahLst/>
              <a:cxnLst/>
              <a:rect l="l" t="t" r="r" b="b"/>
              <a:pathLst>
                <a:path w="3174" h="404" extrusionOk="0">
                  <a:moveTo>
                    <a:pt x="269" y="0"/>
                  </a:moveTo>
                  <a:cubicBezTo>
                    <a:pt x="1" y="0"/>
                    <a:pt x="1" y="403"/>
                    <a:pt x="269" y="403"/>
                  </a:cubicBezTo>
                  <a:lnTo>
                    <a:pt x="2905" y="403"/>
                  </a:lnTo>
                  <a:cubicBezTo>
                    <a:pt x="3173" y="403"/>
                    <a:pt x="3173" y="0"/>
                    <a:pt x="2905" y="0"/>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2361;p62"/>
            <p:cNvSpPr/>
            <p:nvPr/>
          </p:nvSpPr>
          <p:spPr>
            <a:xfrm>
              <a:off x="6384271" y="4277658"/>
              <a:ext cx="88163" cy="362163"/>
            </a:xfrm>
            <a:custGeom>
              <a:avLst/>
              <a:gdLst/>
              <a:ahLst/>
              <a:cxnLst/>
              <a:rect l="l" t="t" r="r" b="b"/>
              <a:pathLst>
                <a:path w="3365" h="13823" extrusionOk="0">
                  <a:moveTo>
                    <a:pt x="202" y="1"/>
                  </a:moveTo>
                  <a:cubicBezTo>
                    <a:pt x="101" y="1"/>
                    <a:pt x="1" y="68"/>
                    <a:pt x="1" y="202"/>
                  </a:cubicBezTo>
                  <a:cubicBezTo>
                    <a:pt x="1" y="1151"/>
                    <a:pt x="834" y="1630"/>
                    <a:pt x="1582" y="2052"/>
                  </a:cubicBezTo>
                  <a:cubicBezTo>
                    <a:pt x="2291" y="2455"/>
                    <a:pt x="2962" y="2828"/>
                    <a:pt x="2962" y="3557"/>
                  </a:cubicBezTo>
                  <a:cubicBezTo>
                    <a:pt x="2962" y="4276"/>
                    <a:pt x="2291" y="4650"/>
                    <a:pt x="1582" y="5052"/>
                  </a:cubicBezTo>
                  <a:cubicBezTo>
                    <a:pt x="834" y="5474"/>
                    <a:pt x="1" y="5953"/>
                    <a:pt x="1" y="6912"/>
                  </a:cubicBezTo>
                  <a:cubicBezTo>
                    <a:pt x="1" y="7870"/>
                    <a:pt x="834" y="8340"/>
                    <a:pt x="1582" y="8762"/>
                  </a:cubicBezTo>
                  <a:cubicBezTo>
                    <a:pt x="2291" y="9164"/>
                    <a:pt x="2962" y="9548"/>
                    <a:pt x="2962" y="10267"/>
                  </a:cubicBezTo>
                  <a:cubicBezTo>
                    <a:pt x="2962" y="10986"/>
                    <a:pt x="2291" y="11369"/>
                    <a:pt x="1582" y="11772"/>
                  </a:cubicBezTo>
                  <a:cubicBezTo>
                    <a:pt x="834" y="12184"/>
                    <a:pt x="1" y="12663"/>
                    <a:pt x="1" y="13622"/>
                  </a:cubicBezTo>
                  <a:cubicBezTo>
                    <a:pt x="1" y="13737"/>
                    <a:pt x="87" y="13823"/>
                    <a:pt x="202" y="13823"/>
                  </a:cubicBezTo>
                  <a:cubicBezTo>
                    <a:pt x="307" y="13823"/>
                    <a:pt x="403" y="13737"/>
                    <a:pt x="403" y="13622"/>
                  </a:cubicBezTo>
                  <a:cubicBezTo>
                    <a:pt x="403" y="12903"/>
                    <a:pt x="1065" y="12519"/>
                    <a:pt x="1783" y="12117"/>
                  </a:cubicBezTo>
                  <a:cubicBezTo>
                    <a:pt x="2531" y="11705"/>
                    <a:pt x="3365" y="11225"/>
                    <a:pt x="3365" y="10267"/>
                  </a:cubicBezTo>
                  <a:cubicBezTo>
                    <a:pt x="3365" y="9308"/>
                    <a:pt x="2522" y="8829"/>
                    <a:pt x="1783" y="8417"/>
                  </a:cubicBezTo>
                  <a:cubicBezTo>
                    <a:pt x="1065" y="8005"/>
                    <a:pt x="403" y="7631"/>
                    <a:pt x="403" y="6912"/>
                  </a:cubicBezTo>
                  <a:cubicBezTo>
                    <a:pt x="403" y="6183"/>
                    <a:pt x="1065" y="5810"/>
                    <a:pt x="1783" y="5407"/>
                  </a:cubicBezTo>
                  <a:cubicBezTo>
                    <a:pt x="2531" y="4995"/>
                    <a:pt x="3365" y="4506"/>
                    <a:pt x="3365" y="3557"/>
                  </a:cubicBezTo>
                  <a:cubicBezTo>
                    <a:pt x="3365" y="2598"/>
                    <a:pt x="2522" y="2119"/>
                    <a:pt x="1783" y="1697"/>
                  </a:cubicBezTo>
                  <a:cubicBezTo>
                    <a:pt x="1065" y="1295"/>
                    <a:pt x="403" y="921"/>
                    <a:pt x="403" y="202"/>
                  </a:cubicBezTo>
                  <a:cubicBezTo>
                    <a:pt x="403" y="68"/>
                    <a:pt x="302" y="1"/>
                    <a:pt x="202" y="1"/>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2362;p62"/>
            <p:cNvSpPr/>
            <p:nvPr/>
          </p:nvSpPr>
          <p:spPr>
            <a:xfrm>
              <a:off x="6403371" y="4277920"/>
              <a:ext cx="69063" cy="66076"/>
            </a:xfrm>
            <a:custGeom>
              <a:avLst/>
              <a:gdLst/>
              <a:ahLst/>
              <a:cxnLst/>
              <a:rect l="l" t="t" r="r" b="b"/>
              <a:pathLst>
                <a:path w="2636" h="2522" extrusionOk="0">
                  <a:moveTo>
                    <a:pt x="2435" y="0"/>
                  </a:moveTo>
                  <a:cubicBezTo>
                    <a:pt x="2334" y="0"/>
                    <a:pt x="2233" y="67"/>
                    <a:pt x="2233" y="202"/>
                  </a:cubicBezTo>
                  <a:cubicBezTo>
                    <a:pt x="2233" y="921"/>
                    <a:pt x="1562" y="1304"/>
                    <a:pt x="853" y="1707"/>
                  </a:cubicBezTo>
                  <a:cubicBezTo>
                    <a:pt x="604" y="1841"/>
                    <a:pt x="355" y="1994"/>
                    <a:pt x="115" y="2157"/>
                  </a:cubicBezTo>
                  <a:cubicBezTo>
                    <a:pt x="19" y="2224"/>
                    <a:pt x="0" y="2349"/>
                    <a:pt x="58" y="2435"/>
                  </a:cubicBezTo>
                  <a:cubicBezTo>
                    <a:pt x="96" y="2493"/>
                    <a:pt x="163" y="2521"/>
                    <a:pt x="230" y="2521"/>
                  </a:cubicBezTo>
                  <a:cubicBezTo>
                    <a:pt x="268" y="2521"/>
                    <a:pt x="307" y="2512"/>
                    <a:pt x="345" y="2483"/>
                  </a:cubicBezTo>
                  <a:cubicBezTo>
                    <a:pt x="556" y="2330"/>
                    <a:pt x="815" y="2195"/>
                    <a:pt x="1054" y="2052"/>
                  </a:cubicBezTo>
                  <a:cubicBezTo>
                    <a:pt x="1802" y="1639"/>
                    <a:pt x="2636" y="1160"/>
                    <a:pt x="2636" y="202"/>
                  </a:cubicBezTo>
                  <a:cubicBezTo>
                    <a:pt x="2636" y="67"/>
                    <a:pt x="2535" y="0"/>
                    <a:pt x="2435" y="0"/>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2363;p62"/>
            <p:cNvSpPr/>
            <p:nvPr/>
          </p:nvSpPr>
          <p:spPr>
            <a:xfrm>
              <a:off x="6384271" y="4344835"/>
              <a:ext cx="88425" cy="294986"/>
            </a:xfrm>
            <a:custGeom>
              <a:avLst/>
              <a:gdLst/>
              <a:ahLst/>
              <a:cxnLst/>
              <a:rect l="l" t="t" r="r" b="b"/>
              <a:pathLst>
                <a:path w="3375" h="11259" extrusionOk="0">
                  <a:moveTo>
                    <a:pt x="471" y="1"/>
                  </a:moveTo>
                  <a:cubicBezTo>
                    <a:pt x="413" y="1"/>
                    <a:pt x="355" y="27"/>
                    <a:pt x="317" y="82"/>
                  </a:cubicBezTo>
                  <a:cubicBezTo>
                    <a:pt x="106" y="341"/>
                    <a:pt x="1" y="657"/>
                    <a:pt x="1" y="993"/>
                  </a:cubicBezTo>
                  <a:cubicBezTo>
                    <a:pt x="1" y="1942"/>
                    <a:pt x="844" y="2421"/>
                    <a:pt x="1582" y="2843"/>
                  </a:cubicBezTo>
                  <a:cubicBezTo>
                    <a:pt x="2291" y="3246"/>
                    <a:pt x="2962" y="3619"/>
                    <a:pt x="2962" y="4348"/>
                  </a:cubicBezTo>
                  <a:cubicBezTo>
                    <a:pt x="2962" y="5067"/>
                    <a:pt x="2291" y="5450"/>
                    <a:pt x="1582" y="5853"/>
                  </a:cubicBezTo>
                  <a:cubicBezTo>
                    <a:pt x="834" y="6265"/>
                    <a:pt x="1" y="6744"/>
                    <a:pt x="1" y="7703"/>
                  </a:cubicBezTo>
                  <a:cubicBezTo>
                    <a:pt x="1" y="8661"/>
                    <a:pt x="844" y="9131"/>
                    <a:pt x="1582" y="9553"/>
                  </a:cubicBezTo>
                  <a:cubicBezTo>
                    <a:pt x="2291" y="9955"/>
                    <a:pt x="2962" y="10339"/>
                    <a:pt x="2962" y="11058"/>
                  </a:cubicBezTo>
                  <a:cubicBezTo>
                    <a:pt x="2962" y="11173"/>
                    <a:pt x="3058" y="11259"/>
                    <a:pt x="3164" y="11259"/>
                  </a:cubicBezTo>
                  <a:cubicBezTo>
                    <a:pt x="3279" y="11259"/>
                    <a:pt x="3365" y="11173"/>
                    <a:pt x="3375" y="11058"/>
                  </a:cubicBezTo>
                  <a:cubicBezTo>
                    <a:pt x="3375" y="10109"/>
                    <a:pt x="2531" y="9629"/>
                    <a:pt x="1783" y="9208"/>
                  </a:cubicBezTo>
                  <a:cubicBezTo>
                    <a:pt x="1074" y="8805"/>
                    <a:pt x="403" y="8431"/>
                    <a:pt x="403" y="7703"/>
                  </a:cubicBezTo>
                  <a:cubicBezTo>
                    <a:pt x="403" y="6984"/>
                    <a:pt x="1074" y="6600"/>
                    <a:pt x="1783" y="6198"/>
                  </a:cubicBezTo>
                  <a:cubicBezTo>
                    <a:pt x="2531" y="5786"/>
                    <a:pt x="3375" y="5306"/>
                    <a:pt x="3375" y="4348"/>
                  </a:cubicBezTo>
                  <a:cubicBezTo>
                    <a:pt x="3375" y="3389"/>
                    <a:pt x="2531" y="2920"/>
                    <a:pt x="1783" y="2498"/>
                  </a:cubicBezTo>
                  <a:cubicBezTo>
                    <a:pt x="1074" y="2095"/>
                    <a:pt x="403" y="1712"/>
                    <a:pt x="403" y="993"/>
                  </a:cubicBezTo>
                  <a:cubicBezTo>
                    <a:pt x="403" y="753"/>
                    <a:pt x="489" y="523"/>
                    <a:pt x="633" y="332"/>
                  </a:cubicBezTo>
                  <a:cubicBezTo>
                    <a:pt x="700" y="245"/>
                    <a:pt x="691" y="111"/>
                    <a:pt x="595" y="44"/>
                  </a:cubicBezTo>
                  <a:cubicBezTo>
                    <a:pt x="558" y="15"/>
                    <a:pt x="514" y="1"/>
                    <a:pt x="471" y="1"/>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2364;p62"/>
            <p:cNvSpPr/>
            <p:nvPr/>
          </p:nvSpPr>
          <p:spPr>
            <a:xfrm>
              <a:off x="6382516" y="4364563"/>
              <a:ext cx="91700" cy="10559"/>
            </a:xfrm>
            <a:custGeom>
              <a:avLst/>
              <a:gdLst/>
              <a:ahLst/>
              <a:cxnLst/>
              <a:rect l="l" t="t" r="r" b="b"/>
              <a:pathLst>
                <a:path w="3500" h="403" extrusionOk="0">
                  <a:moveTo>
                    <a:pt x="269" y="0"/>
                  </a:moveTo>
                  <a:cubicBezTo>
                    <a:pt x="0" y="0"/>
                    <a:pt x="0" y="403"/>
                    <a:pt x="269" y="403"/>
                  </a:cubicBezTo>
                  <a:lnTo>
                    <a:pt x="3231" y="403"/>
                  </a:lnTo>
                  <a:cubicBezTo>
                    <a:pt x="3499" y="403"/>
                    <a:pt x="3499" y="0"/>
                    <a:pt x="3231" y="0"/>
                  </a:cubicBezTo>
                  <a:close/>
                </a:path>
              </a:pathLst>
            </a:custGeom>
            <a:solidFill>
              <a:srgbClr val="A8BA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2365;p62"/>
            <p:cNvSpPr/>
            <p:nvPr/>
          </p:nvSpPr>
          <p:spPr>
            <a:xfrm>
              <a:off x="6382516" y="4541361"/>
              <a:ext cx="91700" cy="10559"/>
            </a:xfrm>
            <a:custGeom>
              <a:avLst/>
              <a:gdLst/>
              <a:ahLst/>
              <a:cxnLst/>
              <a:rect l="l" t="t" r="r" b="b"/>
              <a:pathLst>
                <a:path w="3500" h="403" extrusionOk="0">
                  <a:moveTo>
                    <a:pt x="269" y="0"/>
                  </a:moveTo>
                  <a:cubicBezTo>
                    <a:pt x="0" y="0"/>
                    <a:pt x="0" y="403"/>
                    <a:pt x="269" y="403"/>
                  </a:cubicBezTo>
                  <a:lnTo>
                    <a:pt x="3231" y="403"/>
                  </a:lnTo>
                  <a:cubicBezTo>
                    <a:pt x="3499" y="403"/>
                    <a:pt x="3499" y="0"/>
                    <a:pt x="3231" y="0"/>
                  </a:cubicBezTo>
                  <a:close/>
                </a:path>
              </a:pathLst>
            </a:custGeom>
            <a:solidFill>
              <a:srgbClr val="B8C3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2366;p62"/>
            <p:cNvSpPr/>
            <p:nvPr/>
          </p:nvSpPr>
          <p:spPr>
            <a:xfrm>
              <a:off x="6386524" y="4437399"/>
              <a:ext cx="81665" cy="10585"/>
            </a:xfrm>
            <a:custGeom>
              <a:avLst/>
              <a:gdLst/>
              <a:ahLst/>
              <a:cxnLst/>
              <a:rect l="l" t="t" r="r" b="b"/>
              <a:pathLst>
                <a:path w="3117" h="404" extrusionOk="0">
                  <a:moveTo>
                    <a:pt x="269" y="0"/>
                  </a:moveTo>
                  <a:cubicBezTo>
                    <a:pt x="1" y="0"/>
                    <a:pt x="1" y="403"/>
                    <a:pt x="269" y="403"/>
                  </a:cubicBezTo>
                  <a:lnTo>
                    <a:pt x="2915" y="403"/>
                  </a:lnTo>
                  <a:cubicBezTo>
                    <a:pt x="2920" y="403"/>
                    <a:pt x="2925" y="403"/>
                    <a:pt x="2931" y="403"/>
                  </a:cubicBezTo>
                  <a:cubicBezTo>
                    <a:pt x="3038" y="403"/>
                    <a:pt x="3116" y="311"/>
                    <a:pt x="3116" y="201"/>
                  </a:cubicBezTo>
                  <a:cubicBezTo>
                    <a:pt x="3116" y="96"/>
                    <a:pt x="3030" y="0"/>
                    <a:pt x="2915" y="0"/>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2367;p62"/>
            <p:cNvSpPr/>
            <p:nvPr/>
          </p:nvSpPr>
          <p:spPr>
            <a:xfrm>
              <a:off x="6386524" y="4469782"/>
              <a:ext cx="83421" cy="10585"/>
            </a:xfrm>
            <a:custGeom>
              <a:avLst/>
              <a:gdLst/>
              <a:ahLst/>
              <a:cxnLst/>
              <a:rect l="l" t="t" r="r" b="b"/>
              <a:pathLst>
                <a:path w="3184" h="404" extrusionOk="0">
                  <a:moveTo>
                    <a:pt x="269" y="1"/>
                  </a:moveTo>
                  <a:cubicBezTo>
                    <a:pt x="1" y="1"/>
                    <a:pt x="1" y="403"/>
                    <a:pt x="269" y="403"/>
                  </a:cubicBezTo>
                  <a:lnTo>
                    <a:pt x="2915" y="403"/>
                  </a:lnTo>
                  <a:cubicBezTo>
                    <a:pt x="3183" y="403"/>
                    <a:pt x="3183" y="1"/>
                    <a:pt x="2915" y="1"/>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 name="Google Shape;14315;p63"/>
          <p:cNvGrpSpPr/>
          <p:nvPr/>
        </p:nvGrpSpPr>
        <p:grpSpPr>
          <a:xfrm>
            <a:off x="7305404" y="5208069"/>
            <a:ext cx="802075" cy="568582"/>
            <a:chOff x="3130367" y="4324485"/>
            <a:chExt cx="297342" cy="258871"/>
          </a:xfrm>
        </p:grpSpPr>
        <p:sp>
          <p:nvSpPr>
            <p:cNvPr id="30" name="Google Shape;14316;p63"/>
            <p:cNvSpPr/>
            <p:nvPr/>
          </p:nvSpPr>
          <p:spPr>
            <a:xfrm>
              <a:off x="3130367" y="4391579"/>
              <a:ext cx="297342" cy="191777"/>
            </a:xfrm>
            <a:custGeom>
              <a:avLst/>
              <a:gdLst/>
              <a:ahLst/>
              <a:cxnLst/>
              <a:rect l="l" t="t" r="r" b="b"/>
              <a:pathLst>
                <a:path w="11323" h="7303" extrusionOk="0">
                  <a:moveTo>
                    <a:pt x="364" y="0"/>
                  </a:moveTo>
                  <a:cubicBezTo>
                    <a:pt x="163" y="0"/>
                    <a:pt x="0" y="163"/>
                    <a:pt x="0" y="364"/>
                  </a:cubicBezTo>
                  <a:lnTo>
                    <a:pt x="0" y="6939"/>
                  </a:lnTo>
                  <a:cubicBezTo>
                    <a:pt x="0" y="7140"/>
                    <a:pt x="163" y="7302"/>
                    <a:pt x="364" y="7302"/>
                  </a:cubicBezTo>
                  <a:lnTo>
                    <a:pt x="10958" y="7302"/>
                  </a:lnTo>
                  <a:cubicBezTo>
                    <a:pt x="11159" y="7302"/>
                    <a:pt x="11322" y="7140"/>
                    <a:pt x="11322" y="6939"/>
                  </a:cubicBezTo>
                  <a:lnTo>
                    <a:pt x="11322" y="364"/>
                  </a:lnTo>
                  <a:cubicBezTo>
                    <a:pt x="11322" y="163"/>
                    <a:pt x="11159" y="0"/>
                    <a:pt x="10958" y="0"/>
                  </a:cubicBezTo>
                  <a:close/>
                </a:path>
              </a:pathLst>
            </a:custGeom>
            <a:solidFill>
              <a:srgbClr val="E8EE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4317;p63"/>
            <p:cNvSpPr/>
            <p:nvPr/>
          </p:nvSpPr>
          <p:spPr>
            <a:xfrm>
              <a:off x="3130367" y="4391579"/>
              <a:ext cx="297342" cy="14601"/>
            </a:xfrm>
            <a:custGeom>
              <a:avLst/>
              <a:gdLst/>
              <a:ahLst/>
              <a:cxnLst/>
              <a:rect l="l" t="t" r="r" b="b"/>
              <a:pathLst>
                <a:path w="11323" h="556" extrusionOk="0">
                  <a:moveTo>
                    <a:pt x="364" y="0"/>
                  </a:moveTo>
                  <a:cubicBezTo>
                    <a:pt x="163" y="0"/>
                    <a:pt x="0" y="163"/>
                    <a:pt x="0" y="364"/>
                  </a:cubicBezTo>
                  <a:lnTo>
                    <a:pt x="0" y="555"/>
                  </a:lnTo>
                  <a:lnTo>
                    <a:pt x="11322" y="555"/>
                  </a:lnTo>
                  <a:lnTo>
                    <a:pt x="11322" y="364"/>
                  </a:lnTo>
                  <a:cubicBezTo>
                    <a:pt x="11322" y="163"/>
                    <a:pt x="11159" y="0"/>
                    <a:pt x="10958" y="0"/>
                  </a:cubicBezTo>
                  <a:close/>
                </a:path>
              </a:pathLst>
            </a:custGeom>
            <a:solidFill>
              <a:srgbClr val="D1D8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4318;p63"/>
            <p:cNvSpPr/>
            <p:nvPr/>
          </p:nvSpPr>
          <p:spPr>
            <a:xfrm>
              <a:off x="3159279" y="4430024"/>
              <a:ext cx="95770" cy="124682"/>
            </a:xfrm>
            <a:custGeom>
              <a:avLst/>
              <a:gdLst/>
              <a:ahLst/>
              <a:cxnLst/>
              <a:rect l="l" t="t" r="r" b="b"/>
              <a:pathLst>
                <a:path w="3647" h="4748" extrusionOk="0">
                  <a:moveTo>
                    <a:pt x="182" y="1"/>
                  </a:moveTo>
                  <a:cubicBezTo>
                    <a:pt x="77" y="1"/>
                    <a:pt x="0" y="77"/>
                    <a:pt x="0" y="182"/>
                  </a:cubicBezTo>
                  <a:lnTo>
                    <a:pt x="0" y="4566"/>
                  </a:lnTo>
                  <a:cubicBezTo>
                    <a:pt x="0" y="4661"/>
                    <a:pt x="77" y="4747"/>
                    <a:pt x="182" y="4747"/>
                  </a:cubicBezTo>
                  <a:lnTo>
                    <a:pt x="3465" y="4747"/>
                  </a:lnTo>
                  <a:cubicBezTo>
                    <a:pt x="3570" y="4747"/>
                    <a:pt x="3646" y="4661"/>
                    <a:pt x="3646" y="4566"/>
                  </a:cubicBezTo>
                  <a:lnTo>
                    <a:pt x="3646" y="182"/>
                  </a:lnTo>
                  <a:cubicBezTo>
                    <a:pt x="3646" y="77"/>
                    <a:pt x="3570" y="1"/>
                    <a:pt x="3465" y="1"/>
                  </a:cubicBezTo>
                  <a:close/>
                </a:path>
              </a:pathLst>
            </a:custGeom>
            <a:solidFill>
              <a:srgbClr val="B4BE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4319;p63"/>
            <p:cNvSpPr/>
            <p:nvPr/>
          </p:nvSpPr>
          <p:spPr>
            <a:xfrm>
              <a:off x="3279156" y="4430024"/>
              <a:ext cx="119903" cy="23897"/>
            </a:xfrm>
            <a:custGeom>
              <a:avLst/>
              <a:gdLst/>
              <a:ahLst/>
              <a:cxnLst/>
              <a:rect l="l" t="t" r="r" b="b"/>
              <a:pathLst>
                <a:path w="4566" h="910" extrusionOk="0">
                  <a:moveTo>
                    <a:pt x="182" y="1"/>
                  </a:moveTo>
                  <a:cubicBezTo>
                    <a:pt x="86" y="1"/>
                    <a:pt x="0" y="77"/>
                    <a:pt x="0" y="182"/>
                  </a:cubicBezTo>
                  <a:lnTo>
                    <a:pt x="0" y="728"/>
                  </a:lnTo>
                  <a:cubicBezTo>
                    <a:pt x="0" y="833"/>
                    <a:pt x="86" y="910"/>
                    <a:pt x="182" y="910"/>
                  </a:cubicBezTo>
                  <a:lnTo>
                    <a:pt x="4383" y="910"/>
                  </a:lnTo>
                  <a:cubicBezTo>
                    <a:pt x="4489" y="910"/>
                    <a:pt x="4565" y="833"/>
                    <a:pt x="4565" y="728"/>
                  </a:cubicBezTo>
                  <a:lnTo>
                    <a:pt x="4565" y="182"/>
                  </a:lnTo>
                  <a:cubicBezTo>
                    <a:pt x="4565" y="77"/>
                    <a:pt x="4489" y="1"/>
                    <a:pt x="4383" y="1"/>
                  </a:cubicBezTo>
                  <a:close/>
                </a:path>
              </a:pathLst>
            </a:custGeom>
            <a:solidFill>
              <a:srgbClr val="A9B7C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4320;p63"/>
            <p:cNvSpPr/>
            <p:nvPr/>
          </p:nvSpPr>
          <p:spPr>
            <a:xfrm>
              <a:off x="3279156" y="4468232"/>
              <a:ext cx="90991" cy="19380"/>
            </a:xfrm>
            <a:custGeom>
              <a:avLst/>
              <a:gdLst/>
              <a:ahLst/>
              <a:cxnLst/>
              <a:rect l="l" t="t" r="r" b="b"/>
              <a:pathLst>
                <a:path w="3465" h="738" extrusionOk="0">
                  <a:moveTo>
                    <a:pt x="182" y="0"/>
                  </a:moveTo>
                  <a:cubicBezTo>
                    <a:pt x="77" y="0"/>
                    <a:pt x="0" y="86"/>
                    <a:pt x="0" y="182"/>
                  </a:cubicBezTo>
                  <a:lnTo>
                    <a:pt x="0" y="546"/>
                  </a:lnTo>
                  <a:cubicBezTo>
                    <a:pt x="0" y="651"/>
                    <a:pt x="77" y="737"/>
                    <a:pt x="182" y="737"/>
                  </a:cubicBezTo>
                  <a:lnTo>
                    <a:pt x="3283" y="737"/>
                  </a:lnTo>
                  <a:cubicBezTo>
                    <a:pt x="3388" y="737"/>
                    <a:pt x="3465" y="651"/>
                    <a:pt x="3465" y="546"/>
                  </a:cubicBezTo>
                  <a:lnTo>
                    <a:pt x="3465" y="182"/>
                  </a:lnTo>
                  <a:cubicBezTo>
                    <a:pt x="3465" y="86"/>
                    <a:pt x="3388" y="0"/>
                    <a:pt x="3283" y="0"/>
                  </a:cubicBezTo>
                  <a:close/>
                </a:path>
              </a:pathLst>
            </a:custGeom>
            <a:solidFill>
              <a:srgbClr val="92A1A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4321;p63"/>
            <p:cNvSpPr/>
            <p:nvPr/>
          </p:nvSpPr>
          <p:spPr>
            <a:xfrm>
              <a:off x="3277896" y="4501897"/>
              <a:ext cx="60687" cy="9585"/>
            </a:xfrm>
            <a:custGeom>
              <a:avLst/>
              <a:gdLst/>
              <a:ahLst/>
              <a:cxnLst/>
              <a:rect l="l" t="t" r="r" b="b"/>
              <a:pathLst>
                <a:path w="2311" h="365" extrusionOk="0">
                  <a:moveTo>
                    <a:pt x="2067" y="0"/>
                  </a:moveTo>
                  <a:cubicBezTo>
                    <a:pt x="2061" y="0"/>
                    <a:pt x="2055" y="0"/>
                    <a:pt x="2048" y="1"/>
                  </a:cubicBezTo>
                  <a:lnTo>
                    <a:pt x="230" y="1"/>
                  </a:lnTo>
                  <a:cubicBezTo>
                    <a:pt x="0" y="20"/>
                    <a:pt x="0" y="345"/>
                    <a:pt x="230" y="364"/>
                  </a:cubicBezTo>
                  <a:lnTo>
                    <a:pt x="2048" y="364"/>
                  </a:lnTo>
                  <a:cubicBezTo>
                    <a:pt x="2055" y="365"/>
                    <a:pt x="2061" y="365"/>
                    <a:pt x="2067" y="365"/>
                  </a:cubicBezTo>
                  <a:cubicBezTo>
                    <a:pt x="2310" y="365"/>
                    <a:pt x="2310" y="0"/>
                    <a:pt x="2067" y="0"/>
                  </a:cubicBezTo>
                  <a:close/>
                </a:path>
              </a:pathLst>
            </a:custGeom>
            <a:solidFill>
              <a:srgbClr val="7A8C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4322;p63"/>
            <p:cNvSpPr/>
            <p:nvPr/>
          </p:nvSpPr>
          <p:spPr>
            <a:xfrm>
              <a:off x="3344150" y="4501897"/>
              <a:ext cx="32878" cy="9585"/>
            </a:xfrm>
            <a:custGeom>
              <a:avLst/>
              <a:gdLst/>
              <a:ahLst/>
              <a:cxnLst/>
              <a:rect l="l" t="t" r="r" b="b"/>
              <a:pathLst>
                <a:path w="1252" h="365" extrusionOk="0">
                  <a:moveTo>
                    <a:pt x="244" y="0"/>
                  </a:moveTo>
                  <a:cubicBezTo>
                    <a:pt x="0" y="0"/>
                    <a:pt x="0" y="365"/>
                    <a:pt x="244" y="365"/>
                  </a:cubicBezTo>
                  <a:cubicBezTo>
                    <a:pt x="250" y="365"/>
                    <a:pt x="256" y="365"/>
                    <a:pt x="262" y="364"/>
                  </a:cubicBezTo>
                  <a:lnTo>
                    <a:pt x="990" y="364"/>
                  </a:lnTo>
                  <a:cubicBezTo>
                    <a:pt x="996" y="365"/>
                    <a:pt x="1002" y="365"/>
                    <a:pt x="1008" y="365"/>
                  </a:cubicBezTo>
                  <a:cubicBezTo>
                    <a:pt x="1251" y="365"/>
                    <a:pt x="1251" y="0"/>
                    <a:pt x="1008" y="0"/>
                  </a:cubicBezTo>
                  <a:cubicBezTo>
                    <a:pt x="1002" y="0"/>
                    <a:pt x="996" y="0"/>
                    <a:pt x="990" y="1"/>
                  </a:cubicBezTo>
                  <a:lnTo>
                    <a:pt x="262" y="1"/>
                  </a:lnTo>
                  <a:cubicBezTo>
                    <a:pt x="256" y="0"/>
                    <a:pt x="250" y="0"/>
                    <a:pt x="244" y="0"/>
                  </a:cubicBezTo>
                  <a:close/>
                </a:path>
              </a:pathLst>
            </a:custGeom>
            <a:solidFill>
              <a:srgbClr val="BDC8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4323;p63"/>
            <p:cNvSpPr/>
            <p:nvPr/>
          </p:nvSpPr>
          <p:spPr>
            <a:xfrm>
              <a:off x="3277896" y="4530810"/>
              <a:ext cx="21376" cy="9559"/>
            </a:xfrm>
            <a:custGeom>
              <a:avLst/>
              <a:gdLst/>
              <a:ahLst/>
              <a:cxnLst/>
              <a:rect l="l" t="t" r="r" b="b"/>
              <a:pathLst>
                <a:path w="814" h="364" extrusionOk="0">
                  <a:moveTo>
                    <a:pt x="230" y="0"/>
                  </a:moveTo>
                  <a:cubicBezTo>
                    <a:pt x="0" y="19"/>
                    <a:pt x="0" y="345"/>
                    <a:pt x="230" y="364"/>
                  </a:cubicBezTo>
                  <a:lnTo>
                    <a:pt x="594" y="364"/>
                  </a:lnTo>
                  <a:cubicBezTo>
                    <a:pt x="814" y="345"/>
                    <a:pt x="814" y="19"/>
                    <a:pt x="594" y="0"/>
                  </a:cubicBezTo>
                  <a:close/>
                </a:path>
              </a:pathLst>
            </a:custGeom>
            <a:solidFill>
              <a:srgbClr val="7A8C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4324;p63"/>
            <p:cNvSpPr/>
            <p:nvPr/>
          </p:nvSpPr>
          <p:spPr>
            <a:xfrm>
              <a:off x="3306782" y="4530757"/>
              <a:ext cx="50892" cy="9637"/>
            </a:xfrm>
            <a:custGeom>
              <a:avLst/>
              <a:gdLst/>
              <a:ahLst/>
              <a:cxnLst/>
              <a:rect l="l" t="t" r="r" b="b"/>
              <a:pathLst>
                <a:path w="1938" h="367" extrusionOk="0">
                  <a:moveTo>
                    <a:pt x="1710" y="1"/>
                  </a:moveTo>
                  <a:cubicBezTo>
                    <a:pt x="1702" y="1"/>
                    <a:pt x="1694" y="1"/>
                    <a:pt x="1685" y="2"/>
                  </a:cubicBezTo>
                  <a:lnTo>
                    <a:pt x="221" y="2"/>
                  </a:lnTo>
                  <a:cubicBezTo>
                    <a:pt x="1" y="21"/>
                    <a:pt x="1" y="347"/>
                    <a:pt x="221" y="366"/>
                  </a:cubicBezTo>
                  <a:lnTo>
                    <a:pt x="1685" y="366"/>
                  </a:lnTo>
                  <a:cubicBezTo>
                    <a:pt x="1691" y="366"/>
                    <a:pt x="1697" y="367"/>
                    <a:pt x="1702" y="367"/>
                  </a:cubicBezTo>
                  <a:cubicBezTo>
                    <a:pt x="1935" y="367"/>
                    <a:pt x="1938" y="1"/>
                    <a:pt x="1710" y="1"/>
                  </a:cubicBezTo>
                  <a:close/>
                </a:path>
              </a:pathLst>
            </a:custGeom>
            <a:solidFill>
              <a:srgbClr val="BDC8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4325;p63"/>
            <p:cNvSpPr/>
            <p:nvPr/>
          </p:nvSpPr>
          <p:spPr>
            <a:xfrm>
              <a:off x="3277055" y="4549874"/>
              <a:ext cx="23083" cy="9611"/>
            </a:xfrm>
            <a:custGeom>
              <a:avLst/>
              <a:gdLst/>
              <a:ahLst/>
              <a:cxnLst/>
              <a:rect l="l" t="t" r="r" b="b"/>
              <a:pathLst>
                <a:path w="879" h="366" extrusionOk="0">
                  <a:moveTo>
                    <a:pt x="244" y="1"/>
                  </a:moveTo>
                  <a:cubicBezTo>
                    <a:pt x="0" y="1"/>
                    <a:pt x="0" y="366"/>
                    <a:pt x="244" y="366"/>
                  </a:cubicBezTo>
                  <a:cubicBezTo>
                    <a:pt x="250" y="366"/>
                    <a:pt x="256" y="366"/>
                    <a:pt x="262" y="365"/>
                  </a:cubicBezTo>
                  <a:lnTo>
                    <a:pt x="626" y="365"/>
                  </a:lnTo>
                  <a:cubicBezTo>
                    <a:pt x="632" y="366"/>
                    <a:pt x="637" y="366"/>
                    <a:pt x="643" y="366"/>
                  </a:cubicBezTo>
                  <a:cubicBezTo>
                    <a:pt x="878" y="366"/>
                    <a:pt x="878" y="1"/>
                    <a:pt x="643" y="1"/>
                  </a:cubicBezTo>
                  <a:cubicBezTo>
                    <a:pt x="637" y="1"/>
                    <a:pt x="632" y="1"/>
                    <a:pt x="626" y="2"/>
                  </a:cubicBezTo>
                  <a:lnTo>
                    <a:pt x="262" y="2"/>
                  </a:lnTo>
                  <a:cubicBezTo>
                    <a:pt x="256" y="1"/>
                    <a:pt x="250" y="1"/>
                    <a:pt x="244" y="1"/>
                  </a:cubicBezTo>
                  <a:close/>
                </a:path>
              </a:pathLst>
            </a:custGeom>
            <a:solidFill>
              <a:srgbClr val="7A8C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4326;p63"/>
            <p:cNvSpPr/>
            <p:nvPr/>
          </p:nvSpPr>
          <p:spPr>
            <a:xfrm>
              <a:off x="3305705" y="4549874"/>
              <a:ext cx="51969" cy="9611"/>
            </a:xfrm>
            <a:custGeom>
              <a:avLst/>
              <a:gdLst/>
              <a:ahLst/>
              <a:cxnLst/>
              <a:rect l="l" t="t" r="r" b="b"/>
              <a:pathLst>
                <a:path w="1979" h="366" extrusionOk="0">
                  <a:moveTo>
                    <a:pt x="244" y="1"/>
                  </a:moveTo>
                  <a:cubicBezTo>
                    <a:pt x="0" y="1"/>
                    <a:pt x="0" y="366"/>
                    <a:pt x="244" y="366"/>
                  </a:cubicBezTo>
                  <a:cubicBezTo>
                    <a:pt x="250" y="366"/>
                    <a:pt x="256" y="366"/>
                    <a:pt x="262" y="365"/>
                  </a:cubicBezTo>
                  <a:lnTo>
                    <a:pt x="1726" y="365"/>
                  </a:lnTo>
                  <a:cubicBezTo>
                    <a:pt x="1732" y="366"/>
                    <a:pt x="1738" y="366"/>
                    <a:pt x="1744" y="366"/>
                  </a:cubicBezTo>
                  <a:cubicBezTo>
                    <a:pt x="1979" y="366"/>
                    <a:pt x="1979" y="1"/>
                    <a:pt x="1744" y="1"/>
                  </a:cubicBezTo>
                  <a:cubicBezTo>
                    <a:pt x="1738" y="1"/>
                    <a:pt x="1732" y="1"/>
                    <a:pt x="1726" y="2"/>
                  </a:cubicBezTo>
                  <a:lnTo>
                    <a:pt x="262" y="2"/>
                  </a:lnTo>
                  <a:cubicBezTo>
                    <a:pt x="256" y="1"/>
                    <a:pt x="250" y="1"/>
                    <a:pt x="244" y="1"/>
                  </a:cubicBezTo>
                  <a:close/>
                </a:path>
              </a:pathLst>
            </a:custGeom>
            <a:solidFill>
              <a:srgbClr val="BDC8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4327;p63"/>
            <p:cNvSpPr/>
            <p:nvPr/>
          </p:nvSpPr>
          <p:spPr>
            <a:xfrm>
              <a:off x="3255259" y="4324485"/>
              <a:ext cx="47531" cy="86474"/>
            </a:xfrm>
            <a:custGeom>
              <a:avLst/>
              <a:gdLst/>
              <a:ahLst/>
              <a:cxnLst/>
              <a:rect l="l" t="t" r="r" b="b"/>
              <a:pathLst>
                <a:path w="1810" h="3293" extrusionOk="0">
                  <a:moveTo>
                    <a:pt x="202" y="0"/>
                  </a:moveTo>
                  <a:cubicBezTo>
                    <a:pt x="87" y="0"/>
                    <a:pt x="1" y="96"/>
                    <a:pt x="20" y="201"/>
                  </a:cubicBezTo>
                  <a:lnTo>
                    <a:pt x="336" y="3130"/>
                  </a:lnTo>
                  <a:cubicBezTo>
                    <a:pt x="345" y="3216"/>
                    <a:pt x="432" y="3292"/>
                    <a:pt x="518" y="3292"/>
                  </a:cubicBezTo>
                  <a:lnTo>
                    <a:pt x="1293" y="3292"/>
                  </a:lnTo>
                  <a:cubicBezTo>
                    <a:pt x="1379" y="3292"/>
                    <a:pt x="1465" y="3216"/>
                    <a:pt x="1475" y="3130"/>
                  </a:cubicBezTo>
                  <a:lnTo>
                    <a:pt x="1800" y="201"/>
                  </a:lnTo>
                  <a:cubicBezTo>
                    <a:pt x="1810" y="96"/>
                    <a:pt x="1724" y="0"/>
                    <a:pt x="1618" y="0"/>
                  </a:cubicBezTo>
                  <a:close/>
                </a:path>
              </a:pathLst>
            </a:custGeom>
            <a:solidFill>
              <a:srgbClr val="7A8C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4328;p63"/>
            <p:cNvSpPr/>
            <p:nvPr/>
          </p:nvSpPr>
          <p:spPr>
            <a:xfrm>
              <a:off x="3178370" y="4492365"/>
              <a:ext cx="57562" cy="62341"/>
            </a:xfrm>
            <a:custGeom>
              <a:avLst/>
              <a:gdLst/>
              <a:ahLst/>
              <a:cxnLst/>
              <a:rect l="l" t="t" r="r" b="b"/>
              <a:pathLst>
                <a:path w="2192" h="2374" extrusionOk="0">
                  <a:moveTo>
                    <a:pt x="728" y="0"/>
                  </a:moveTo>
                  <a:lnTo>
                    <a:pt x="728" y="364"/>
                  </a:lnTo>
                  <a:cubicBezTo>
                    <a:pt x="728" y="440"/>
                    <a:pt x="689" y="498"/>
                    <a:pt x="632" y="536"/>
                  </a:cubicBezTo>
                  <a:lnTo>
                    <a:pt x="211" y="746"/>
                  </a:lnTo>
                  <a:cubicBezTo>
                    <a:pt x="87" y="804"/>
                    <a:pt x="0" y="928"/>
                    <a:pt x="0" y="1072"/>
                  </a:cubicBezTo>
                  <a:lnTo>
                    <a:pt x="0" y="2373"/>
                  </a:lnTo>
                  <a:lnTo>
                    <a:pt x="2192" y="2373"/>
                  </a:lnTo>
                  <a:lnTo>
                    <a:pt x="2192" y="1072"/>
                  </a:lnTo>
                  <a:cubicBezTo>
                    <a:pt x="2192" y="928"/>
                    <a:pt x="2115" y="804"/>
                    <a:pt x="1991" y="746"/>
                  </a:cubicBezTo>
                  <a:lnTo>
                    <a:pt x="1560" y="536"/>
                  </a:lnTo>
                  <a:cubicBezTo>
                    <a:pt x="1503" y="498"/>
                    <a:pt x="1465" y="440"/>
                    <a:pt x="1465" y="364"/>
                  </a:cubicBezTo>
                  <a:lnTo>
                    <a:pt x="1465" y="0"/>
                  </a:lnTo>
                  <a:close/>
                </a:path>
              </a:pathLst>
            </a:custGeom>
            <a:solidFill>
              <a:srgbClr val="AAB8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4329;p63"/>
            <p:cNvSpPr/>
            <p:nvPr/>
          </p:nvSpPr>
          <p:spPr>
            <a:xfrm>
              <a:off x="3196726" y="4492365"/>
              <a:ext cx="20877" cy="14390"/>
            </a:xfrm>
            <a:custGeom>
              <a:avLst/>
              <a:gdLst/>
              <a:ahLst/>
              <a:cxnLst/>
              <a:rect l="l" t="t" r="r" b="b"/>
              <a:pathLst>
                <a:path w="795" h="548" extrusionOk="0">
                  <a:moveTo>
                    <a:pt x="29" y="0"/>
                  </a:moveTo>
                  <a:lnTo>
                    <a:pt x="29" y="364"/>
                  </a:lnTo>
                  <a:cubicBezTo>
                    <a:pt x="29" y="402"/>
                    <a:pt x="19" y="440"/>
                    <a:pt x="0" y="469"/>
                  </a:cubicBezTo>
                  <a:cubicBezTo>
                    <a:pt x="124" y="522"/>
                    <a:pt x="258" y="548"/>
                    <a:pt x="394" y="548"/>
                  </a:cubicBezTo>
                  <a:cubicBezTo>
                    <a:pt x="529" y="548"/>
                    <a:pt x="665" y="522"/>
                    <a:pt x="794" y="469"/>
                  </a:cubicBezTo>
                  <a:cubicBezTo>
                    <a:pt x="775" y="440"/>
                    <a:pt x="766" y="402"/>
                    <a:pt x="766" y="364"/>
                  </a:cubicBezTo>
                  <a:lnTo>
                    <a:pt x="766" y="0"/>
                  </a:lnTo>
                  <a:close/>
                </a:path>
              </a:pathLst>
            </a:custGeom>
            <a:solidFill>
              <a:srgbClr val="9BA9B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4330;p63"/>
            <p:cNvSpPr/>
            <p:nvPr/>
          </p:nvSpPr>
          <p:spPr>
            <a:xfrm>
              <a:off x="3178370" y="4507438"/>
              <a:ext cx="57562" cy="47268"/>
            </a:xfrm>
            <a:custGeom>
              <a:avLst/>
              <a:gdLst/>
              <a:ahLst/>
              <a:cxnLst/>
              <a:rect l="l" t="t" r="r" b="b"/>
              <a:pathLst>
                <a:path w="2192" h="1800" extrusionOk="0">
                  <a:moveTo>
                    <a:pt x="536" y="0"/>
                  </a:moveTo>
                  <a:lnTo>
                    <a:pt x="211" y="172"/>
                  </a:lnTo>
                  <a:cubicBezTo>
                    <a:pt x="87" y="230"/>
                    <a:pt x="0" y="354"/>
                    <a:pt x="0" y="498"/>
                  </a:cubicBezTo>
                  <a:lnTo>
                    <a:pt x="0" y="1799"/>
                  </a:lnTo>
                  <a:lnTo>
                    <a:pt x="2192" y="1799"/>
                  </a:lnTo>
                  <a:lnTo>
                    <a:pt x="2192" y="498"/>
                  </a:lnTo>
                  <a:cubicBezTo>
                    <a:pt x="2192" y="354"/>
                    <a:pt x="2115" y="230"/>
                    <a:pt x="1991" y="172"/>
                  </a:cubicBezTo>
                  <a:lnTo>
                    <a:pt x="1656" y="0"/>
                  </a:lnTo>
                  <a:cubicBezTo>
                    <a:pt x="1513" y="182"/>
                    <a:pt x="1304" y="273"/>
                    <a:pt x="1096" y="273"/>
                  </a:cubicBezTo>
                  <a:cubicBezTo>
                    <a:pt x="888" y="273"/>
                    <a:pt x="680" y="182"/>
                    <a:pt x="536" y="0"/>
                  </a:cubicBezTo>
                  <a:close/>
                </a:path>
              </a:pathLst>
            </a:custGeom>
            <a:solidFill>
              <a:srgbClr val="7A8C9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4331;p63"/>
            <p:cNvSpPr/>
            <p:nvPr/>
          </p:nvSpPr>
          <p:spPr>
            <a:xfrm>
              <a:off x="3178370" y="4515973"/>
              <a:ext cx="14338" cy="38733"/>
            </a:xfrm>
            <a:custGeom>
              <a:avLst/>
              <a:gdLst/>
              <a:ahLst/>
              <a:cxnLst/>
              <a:rect l="l" t="t" r="r" b="b"/>
              <a:pathLst>
                <a:path w="546" h="1475" extrusionOk="0">
                  <a:moveTo>
                    <a:pt x="39" y="1"/>
                  </a:moveTo>
                  <a:cubicBezTo>
                    <a:pt x="10" y="48"/>
                    <a:pt x="0" y="106"/>
                    <a:pt x="0" y="173"/>
                  </a:cubicBezTo>
                  <a:lnTo>
                    <a:pt x="0" y="1474"/>
                  </a:lnTo>
                  <a:lnTo>
                    <a:pt x="546" y="1474"/>
                  </a:lnTo>
                  <a:lnTo>
                    <a:pt x="546" y="565"/>
                  </a:lnTo>
                  <a:cubicBezTo>
                    <a:pt x="546" y="441"/>
                    <a:pt x="488" y="336"/>
                    <a:pt x="402" y="269"/>
                  </a:cubicBezTo>
                  <a:lnTo>
                    <a:pt x="39" y="1"/>
                  </a:lnTo>
                  <a:close/>
                </a:path>
              </a:pathLst>
            </a:custGeom>
            <a:solidFill>
              <a:srgbClr val="5B72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4332;p63"/>
            <p:cNvSpPr/>
            <p:nvPr/>
          </p:nvSpPr>
          <p:spPr>
            <a:xfrm>
              <a:off x="3221594" y="4515973"/>
              <a:ext cx="14338" cy="38733"/>
            </a:xfrm>
            <a:custGeom>
              <a:avLst/>
              <a:gdLst/>
              <a:ahLst/>
              <a:cxnLst/>
              <a:rect l="l" t="t" r="r" b="b"/>
              <a:pathLst>
                <a:path w="546" h="1475" extrusionOk="0">
                  <a:moveTo>
                    <a:pt x="498" y="1"/>
                  </a:moveTo>
                  <a:lnTo>
                    <a:pt x="144" y="269"/>
                  </a:lnTo>
                  <a:cubicBezTo>
                    <a:pt x="48" y="336"/>
                    <a:pt x="0" y="441"/>
                    <a:pt x="0" y="565"/>
                  </a:cubicBezTo>
                  <a:lnTo>
                    <a:pt x="0" y="1474"/>
                  </a:lnTo>
                  <a:lnTo>
                    <a:pt x="546" y="1474"/>
                  </a:lnTo>
                  <a:lnTo>
                    <a:pt x="546" y="173"/>
                  </a:lnTo>
                  <a:cubicBezTo>
                    <a:pt x="546" y="106"/>
                    <a:pt x="527" y="48"/>
                    <a:pt x="498" y="1"/>
                  </a:cubicBezTo>
                  <a:close/>
                </a:path>
              </a:pathLst>
            </a:custGeom>
            <a:solidFill>
              <a:srgbClr val="5B72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4333;p63"/>
            <p:cNvSpPr/>
            <p:nvPr/>
          </p:nvSpPr>
          <p:spPr>
            <a:xfrm>
              <a:off x="3187929" y="4453894"/>
              <a:ext cx="38471" cy="43250"/>
            </a:xfrm>
            <a:custGeom>
              <a:avLst/>
              <a:gdLst/>
              <a:ahLst/>
              <a:cxnLst/>
              <a:rect l="l" t="t" r="r" b="b"/>
              <a:pathLst>
                <a:path w="1465" h="1647" extrusionOk="0">
                  <a:moveTo>
                    <a:pt x="546" y="1"/>
                  </a:moveTo>
                  <a:cubicBezTo>
                    <a:pt x="249" y="1"/>
                    <a:pt x="0" y="250"/>
                    <a:pt x="0" y="556"/>
                  </a:cubicBezTo>
                  <a:lnTo>
                    <a:pt x="0" y="920"/>
                  </a:lnTo>
                  <a:cubicBezTo>
                    <a:pt x="0" y="1321"/>
                    <a:pt x="325" y="1647"/>
                    <a:pt x="727" y="1647"/>
                  </a:cubicBezTo>
                  <a:cubicBezTo>
                    <a:pt x="1139" y="1647"/>
                    <a:pt x="1464" y="1321"/>
                    <a:pt x="1464" y="920"/>
                  </a:cubicBezTo>
                  <a:lnTo>
                    <a:pt x="1464" y="556"/>
                  </a:lnTo>
                  <a:cubicBezTo>
                    <a:pt x="1464" y="250"/>
                    <a:pt x="1225" y="1"/>
                    <a:pt x="919" y="1"/>
                  </a:cubicBezTo>
                  <a:close/>
                </a:path>
              </a:pathLst>
            </a:custGeom>
            <a:solidFill>
              <a:srgbClr val="BCCC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4334;p63"/>
            <p:cNvSpPr/>
            <p:nvPr/>
          </p:nvSpPr>
          <p:spPr>
            <a:xfrm>
              <a:off x="3187929" y="4454157"/>
              <a:ext cx="26391" cy="43119"/>
            </a:xfrm>
            <a:custGeom>
              <a:avLst/>
              <a:gdLst/>
              <a:ahLst/>
              <a:cxnLst/>
              <a:rect l="l" t="t" r="r" b="b"/>
              <a:pathLst>
                <a:path w="1005" h="1642" extrusionOk="0">
                  <a:moveTo>
                    <a:pt x="555" y="0"/>
                  </a:moveTo>
                  <a:cubicBezTo>
                    <a:pt x="249" y="0"/>
                    <a:pt x="0" y="240"/>
                    <a:pt x="0" y="546"/>
                  </a:cubicBezTo>
                  <a:lnTo>
                    <a:pt x="0" y="910"/>
                  </a:lnTo>
                  <a:cubicBezTo>
                    <a:pt x="0" y="1329"/>
                    <a:pt x="347" y="1642"/>
                    <a:pt x="734" y="1642"/>
                  </a:cubicBezTo>
                  <a:cubicBezTo>
                    <a:pt x="824" y="1642"/>
                    <a:pt x="915" y="1625"/>
                    <a:pt x="1005" y="1589"/>
                  </a:cubicBezTo>
                  <a:cubicBezTo>
                    <a:pt x="727" y="1474"/>
                    <a:pt x="546" y="1206"/>
                    <a:pt x="546" y="910"/>
                  </a:cubicBezTo>
                  <a:lnTo>
                    <a:pt x="546" y="546"/>
                  </a:lnTo>
                  <a:cubicBezTo>
                    <a:pt x="546" y="278"/>
                    <a:pt x="747" y="48"/>
                    <a:pt x="1005" y="10"/>
                  </a:cubicBezTo>
                  <a:cubicBezTo>
                    <a:pt x="976" y="0"/>
                    <a:pt x="948" y="0"/>
                    <a:pt x="919" y="0"/>
                  </a:cubicBezTo>
                  <a:close/>
                </a:path>
              </a:pathLst>
            </a:custGeom>
            <a:solidFill>
              <a:srgbClr val="AAB8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4335;p63"/>
            <p:cNvSpPr/>
            <p:nvPr/>
          </p:nvSpPr>
          <p:spPr>
            <a:xfrm>
              <a:off x="3187929" y="4453894"/>
              <a:ext cx="38471" cy="19406"/>
            </a:xfrm>
            <a:custGeom>
              <a:avLst/>
              <a:gdLst/>
              <a:ahLst/>
              <a:cxnLst/>
              <a:rect l="l" t="t" r="r" b="b"/>
              <a:pathLst>
                <a:path w="1465" h="739" extrusionOk="0">
                  <a:moveTo>
                    <a:pt x="546" y="1"/>
                  </a:moveTo>
                  <a:cubicBezTo>
                    <a:pt x="249" y="1"/>
                    <a:pt x="0" y="250"/>
                    <a:pt x="0" y="556"/>
                  </a:cubicBezTo>
                  <a:cubicBezTo>
                    <a:pt x="448" y="672"/>
                    <a:pt x="905" y="739"/>
                    <a:pt x="1370" y="739"/>
                  </a:cubicBezTo>
                  <a:cubicBezTo>
                    <a:pt x="1402" y="739"/>
                    <a:pt x="1433" y="738"/>
                    <a:pt x="1464" y="738"/>
                  </a:cubicBezTo>
                  <a:lnTo>
                    <a:pt x="1464" y="556"/>
                  </a:lnTo>
                  <a:cubicBezTo>
                    <a:pt x="1464" y="250"/>
                    <a:pt x="1215" y="1"/>
                    <a:pt x="919" y="1"/>
                  </a:cubicBezTo>
                  <a:close/>
                </a:path>
              </a:pathLst>
            </a:custGeom>
            <a:solidFill>
              <a:srgbClr val="203B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4336;p63"/>
            <p:cNvSpPr/>
            <p:nvPr/>
          </p:nvSpPr>
          <p:spPr>
            <a:xfrm>
              <a:off x="3187929" y="4453894"/>
              <a:ext cx="26391" cy="17620"/>
            </a:xfrm>
            <a:custGeom>
              <a:avLst/>
              <a:gdLst/>
              <a:ahLst/>
              <a:cxnLst/>
              <a:rect l="l" t="t" r="r" b="b"/>
              <a:pathLst>
                <a:path w="1005" h="671" extrusionOk="0">
                  <a:moveTo>
                    <a:pt x="555" y="1"/>
                  </a:moveTo>
                  <a:cubicBezTo>
                    <a:pt x="249" y="1"/>
                    <a:pt x="0" y="250"/>
                    <a:pt x="0" y="556"/>
                  </a:cubicBezTo>
                  <a:cubicBezTo>
                    <a:pt x="182" y="604"/>
                    <a:pt x="364" y="642"/>
                    <a:pt x="555" y="671"/>
                  </a:cubicBezTo>
                  <a:lnTo>
                    <a:pt x="546" y="556"/>
                  </a:lnTo>
                  <a:cubicBezTo>
                    <a:pt x="546" y="288"/>
                    <a:pt x="747" y="58"/>
                    <a:pt x="1005" y="10"/>
                  </a:cubicBezTo>
                  <a:cubicBezTo>
                    <a:pt x="976" y="10"/>
                    <a:pt x="948" y="1"/>
                    <a:pt x="919" y="1"/>
                  </a:cubicBezTo>
                  <a:close/>
                </a:path>
              </a:pathLst>
            </a:custGeom>
            <a:solidFill>
              <a:srgbClr val="2D47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4337;p63"/>
            <p:cNvSpPr/>
            <p:nvPr/>
          </p:nvSpPr>
          <p:spPr>
            <a:xfrm>
              <a:off x="3269335" y="4387036"/>
              <a:ext cx="19380" cy="9349"/>
            </a:xfrm>
            <a:custGeom>
              <a:avLst/>
              <a:gdLst/>
              <a:ahLst/>
              <a:cxnLst/>
              <a:rect l="l" t="t" r="r" b="b"/>
              <a:pathLst>
                <a:path w="738" h="356" extrusionOk="0">
                  <a:moveTo>
                    <a:pt x="176" y="0"/>
                  </a:moveTo>
                  <a:cubicBezTo>
                    <a:pt x="79" y="0"/>
                    <a:pt x="10" y="83"/>
                    <a:pt x="1" y="173"/>
                  </a:cubicBezTo>
                  <a:cubicBezTo>
                    <a:pt x="1" y="269"/>
                    <a:pt x="87" y="355"/>
                    <a:pt x="192" y="355"/>
                  </a:cubicBezTo>
                  <a:lnTo>
                    <a:pt x="556" y="355"/>
                  </a:lnTo>
                  <a:cubicBezTo>
                    <a:pt x="652" y="355"/>
                    <a:pt x="728" y="279"/>
                    <a:pt x="738" y="183"/>
                  </a:cubicBezTo>
                  <a:cubicBezTo>
                    <a:pt x="738" y="78"/>
                    <a:pt x="652" y="1"/>
                    <a:pt x="556" y="1"/>
                  </a:cubicBezTo>
                  <a:lnTo>
                    <a:pt x="192" y="1"/>
                  </a:lnTo>
                  <a:cubicBezTo>
                    <a:pt x="187" y="1"/>
                    <a:pt x="182" y="0"/>
                    <a:pt x="176" y="0"/>
                  </a:cubicBezTo>
                  <a:close/>
                </a:path>
              </a:pathLst>
            </a:custGeom>
            <a:solidFill>
              <a:srgbClr val="5B72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4338;p63"/>
            <p:cNvSpPr/>
            <p:nvPr/>
          </p:nvSpPr>
          <p:spPr>
            <a:xfrm>
              <a:off x="3255522" y="4324485"/>
              <a:ext cx="47032" cy="9559"/>
            </a:xfrm>
            <a:custGeom>
              <a:avLst/>
              <a:gdLst/>
              <a:ahLst/>
              <a:cxnLst/>
              <a:rect l="l" t="t" r="r" b="b"/>
              <a:pathLst>
                <a:path w="1791" h="364" extrusionOk="0">
                  <a:moveTo>
                    <a:pt x="192" y="0"/>
                  </a:moveTo>
                  <a:cubicBezTo>
                    <a:pt x="87" y="0"/>
                    <a:pt x="0" y="86"/>
                    <a:pt x="0" y="182"/>
                  </a:cubicBezTo>
                  <a:cubicBezTo>
                    <a:pt x="0" y="287"/>
                    <a:pt x="87" y="364"/>
                    <a:pt x="192" y="364"/>
                  </a:cubicBezTo>
                  <a:lnTo>
                    <a:pt x="1608" y="364"/>
                  </a:lnTo>
                  <a:cubicBezTo>
                    <a:pt x="1704" y="364"/>
                    <a:pt x="1790" y="287"/>
                    <a:pt x="1790" y="182"/>
                  </a:cubicBezTo>
                  <a:cubicBezTo>
                    <a:pt x="1790" y="86"/>
                    <a:pt x="1704" y="0"/>
                    <a:pt x="1608" y="0"/>
                  </a:cubicBezTo>
                  <a:close/>
                </a:path>
              </a:pathLst>
            </a:custGeom>
            <a:solidFill>
              <a:srgbClr val="BDC8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8202144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8026FA2-3928-4C31-9E6A-7A9F599E2EB0}"/>
              </a:ext>
            </a:extLst>
          </p:cNvPr>
          <p:cNvSpPr>
            <a:spLocks noGrp="1"/>
          </p:cNvSpPr>
          <p:nvPr>
            <p:ph type="body" sz="quarter" idx="10"/>
          </p:nvPr>
        </p:nvSpPr>
        <p:spPr>
          <a:xfrm>
            <a:off x="188716" y="223586"/>
            <a:ext cx="11671247" cy="1327926"/>
          </a:xfrm>
        </p:spPr>
        <p:txBody>
          <a:bodyPr/>
          <a:lstStyle/>
          <a:p>
            <a:r>
              <a:rPr lang="en-US" sz="4000" b="1" dirty="0">
                <a:solidFill>
                  <a:schemeClr val="tx1"/>
                </a:solidFill>
                <a:latin typeface="Verdana" panose="020B0604030504040204" pitchFamily="34" charset="0"/>
                <a:ea typeface="Verdana" panose="020B0604030504040204" pitchFamily="34" charset="0"/>
              </a:rPr>
              <a:t>Patient Data in HealthCare Organizations after </a:t>
            </a:r>
            <a:r>
              <a:rPr lang="en-US" sz="4000" b="1" dirty="0" err="1">
                <a:solidFill>
                  <a:schemeClr val="tx1"/>
                </a:solidFill>
                <a:latin typeface="Verdana" panose="020B0604030504040204" pitchFamily="34" charset="0"/>
                <a:ea typeface="Verdana" panose="020B0604030504040204" pitchFamily="34" charset="0"/>
              </a:rPr>
              <a:t>blockchain</a:t>
            </a:r>
            <a:endParaRPr lang="en-US" sz="4000" b="1" dirty="0">
              <a:solidFill>
                <a:schemeClr val="tx1"/>
              </a:solidFill>
              <a:latin typeface="Verdana" panose="020B0604030504040204" pitchFamily="34" charset="0"/>
              <a:ea typeface="Verdana" panose="020B0604030504040204" pitchFamily="34" charset="0"/>
            </a:endParaRPr>
          </a:p>
        </p:txBody>
      </p:sp>
      <p:sp>
        <p:nvSpPr>
          <p:cNvPr id="3" name="Rectangle 2">
            <a:extLst>
              <a:ext uri="{FF2B5EF4-FFF2-40B4-BE49-F238E27FC236}">
                <a16:creationId xmlns:a16="http://schemas.microsoft.com/office/drawing/2014/main" id="{BA8108D1-1315-403A-ABE2-1E64087105A9}"/>
              </a:ext>
            </a:extLst>
          </p:cNvPr>
          <p:cNvSpPr/>
          <p:nvPr/>
        </p:nvSpPr>
        <p:spPr>
          <a:xfrm>
            <a:off x="302354" y="2104981"/>
            <a:ext cx="10174057" cy="3341620"/>
          </a:xfrm>
          <a:prstGeom prst="rect">
            <a:avLst/>
          </a:prstGeom>
        </p:spPr>
        <p:txBody>
          <a:bodyPr wrap="square">
            <a:spAutoFit/>
          </a:bodyPr>
          <a:lstStyle/>
          <a:p>
            <a:pPr>
              <a:lnSpc>
                <a:spcPct val="150000"/>
              </a:lnSpc>
            </a:pPr>
            <a:r>
              <a:rPr lang="en-US" sz="2400" dirty="0">
                <a:latin typeface="Verdana" panose="020B0604030504040204" pitchFamily="34" charset="0"/>
                <a:ea typeface="Verdana" panose="020B0604030504040204" pitchFamily="34" charset="0"/>
              </a:rPr>
              <a:t>Using </a:t>
            </a:r>
            <a:r>
              <a:rPr lang="en-US" sz="2400" dirty="0" err="1">
                <a:latin typeface="Verdana" panose="020B0604030504040204" pitchFamily="34" charset="0"/>
                <a:ea typeface="Verdana" panose="020B0604030504040204" pitchFamily="34" charset="0"/>
              </a:rPr>
              <a:t>blockchain</a:t>
            </a:r>
            <a:r>
              <a:rPr lang="en-US" sz="2400" dirty="0">
                <a:latin typeface="Verdana" panose="020B0604030504040204" pitchFamily="34" charset="0"/>
                <a:ea typeface="Verdana" panose="020B0604030504040204" pitchFamily="34" charset="0"/>
              </a:rPr>
              <a:t> technology can create decentralized patient data log with a large distributed databases managing transactions, in a secure and permanent manner, providing:</a:t>
            </a:r>
          </a:p>
          <a:p>
            <a:pPr marL="457200" indent="-457200">
              <a:lnSpc>
                <a:spcPct val="150000"/>
              </a:lnSpc>
              <a:buClr>
                <a:schemeClr val="tx2"/>
              </a:buClr>
              <a:buFont typeface="Wingdings" panose="05000000000000000000" pitchFamily="2" charset="2"/>
              <a:buChar char="ü"/>
            </a:pPr>
            <a:r>
              <a:rPr lang="en-US" sz="2400" dirty="0">
                <a:latin typeface="Verdana" panose="020B0604030504040204" pitchFamily="34" charset="0"/>
                <a:ea typeface="Verdana" panose="020B0604030504040204" pitchFamily="34" charset="0"/>
              </a:rPr>
              <a:t>Accessibility and transparency to all Healthcare institutions.</a:t>
            </a:r>
          </a:p>
          <a:p>
            <a:pPr marL="457200" indent="-457200">
              <a:lnSpc>
                <a:spcPct val="150000"/>
              </a:lnSpc>
              <a:buClr>
                <a:schemeClr val="tx2"/>
              </a:buClr>
              <a:buFont typeface="Wingdings" panose="05000000000000000000" pitchFamily="2" charset="2"/>
              <a:buChar char="ü"/>
            </a:pPr>
            <a:r>
              <a:rPr lang="en-US" sz="2400" dirty="0">
                <a:latin typeface="Verdana" panose="020B0604030504040204" pitchFamily="34" charset="0"/>
                <a:ea typeface="Verdana" panose="020B0604030504040204" pitchFamily="34" charset="0"/>
              </a:rPr>
              <a:t>Security and reliability of patient data.</a:t>
            </a:r>
          </a:p>
          <a:p>
            <a:pPr marL="457200" indent="-457200">
              <a:lnSpc>
                <a:spcPct val="150000"/>
              </a:lnSpc>
              <a:buClr>
                <a:schemeClr val="tx2"/>
              </a:buClr>
              <a:buFont typeface="Wingdings" panose="05000000000000000000" pitchFamily="2" charset="2"/>
              <a:buChar char="ü"/>
            </a:pPr>
            <a:r>
              <a:rPr lang="en-US" sz="2400" dirty="0">
                <a:latin typeface="Verdana" panose="020B0604030504040204" pitchFamily="34" charset="0"/>
                <a:ea typeface="Verdana" panose="020B0604030504040204" pitchFamily="34" charset="0"/>
              </a:rPr>
              <a:t>Also secrecy.</a:t>
            </a:r>
          </a:p>
        </p:txBody>
      </p:sp>
      <p:grpSp>
        <p:nvGrpSpPr>
          <p:cNvPr id="4" name="Google Shape;877;p26"/>
          <p:cNvGrpSpPr/>
          <p:nvPr/>
        </p:nvGrpSpPr>
        <p:grpSpPr>
          <a:xfrm>
            <a:off x="10476411" y="2248348"/>
            <a:ext cx="1715589" cy="4312714"/>
            <a:chOff x="2411760" y="1109886"/>
            <a:chExt cx="1752575" cy="4695378"/>
          </a:xfrm>
        </p:grpSpPr>
        <p:sp>
          <p:nvSpPr>
            <p:cNvPr id="5" name="Google Shape;878;p26"/>
            <p:cNvSpPr/>
            <p:nvPr/>
          </p:nvSpPr>
          <p:spPr>
            <a:xfrm>
              <a:off x="2411760" y="1109886"/>
              <a:ext cx="936104" cy="936104"/>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6" name="Google Shape;879;p26"/>
            <p:cNvSpPr/>
            <p:nvPr/>
          </p:nvSpPr>
          <p:spPr>
            <a:xfrm>
              <a:off x="3228231" y="2036465"/>
              <a:ext cx="936104" cy="936104"/>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7" name="Google Shape;880;p26"/>
            <p:cNvSpPr/>
            <p:nvPr/>
          </p:nvSpPr>
          <p:spPr>
            <a:xfrm>
              <a:off x="2411760" y="2977902"/>
              <a:ext cx="936104" cy="936104"/>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8" name="Google Shape;881;p26"/>
            <p:cNvSpPr/>
            <p:nvPr/>
          </p:nvSpPr>
          <p:spPr>
            <a:xfrm>
              <a:off x="2411760" y="4869160"/>
              <a:ext cx="936104" cy="936104"/>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9" name="Google Shape;882;p26"/>
            <p:cNvSpPr/>
            <p:nvPr/>
          </p:nvSpPr>
          <p:spPr>
            <a:xfrm>
              <a:off x="3228231" y="3933056"/>
              <a:ext cx="936104" cy="936104"/>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grpSp>
      <p:grpSp>
        <p:nvGrpSpPr>
          <p:cNvPr id="10" name="Google Shape;12066;p62"/>
          <p:cNvGrpSpPr/>
          <p:nvPr/>
        </p:nvGrpSpPr>
        <p:grpSpPr>
          <a:xfrm>
            <a:off x="10567622" y="2276453"/>
            <a:ext cx="733926" cy="831708"/>
            <a:chOff x="8023448" y="3355496"/>
            <a:chExt cx="284322" cy="362163"/>
          </a:xfrm>
        </p:grpSpPr>
        <p:sp>
          <p:nvSpPr>
            <p:cNvPr id="11" name="Google Shape;12067;p62"/>
            <p:cNvSpPr/>
            <p:nvPr/>
          </p:nvSpPr>
          <p:spPr>
            <a:xfrm>
              <a:off x="8023448" y="3372815"/>
              <a:ext cx="284322" cy="344844"/>
            </a:xfrm>
            <a:custGeom>
              <a:avLst/>
              <a:gdLst/>
              <a:ahLst/>
              <a:cxnLst/>
              <a:rect l="l" t="t" r="r" b="b"/>
              <a:pathLst>
                <a:path w="10852" h="13162" extrusionOk="0">
                  <a:moveTo>
                    <a:pt x="10228" y="1"/>
                  </a:moveTo>
                  <a:lnTo>
                    <a:pt x="1668" y="10"/>
                  </a:lnTo>
                  <a:lnTo>
                    <a:pt x="623" y="10"/>
                  </a:lnTo>
                  <a:cubicBezTo>
                    <a:pt x="278" y="10"/>
                    <a:pt x="0" y="288"/>
                    <a:pt x="0" y="633"/>
                  </a:cubicBezTo>
                  <a:lnTo>
                    <a:pt x="0" y="12538"/>
                  </a:lnTo>
                  <a:cubicBezTo>
                    <a:pt x="0" y="12874"/>
                    <a:pt x="278" y="13161"/>
                    <a:pt x="623" y="13161"/>
                  </a:cubicBezTo>
                  <a:lnTo>
                    <a:pt x="10228" y="13161"/>
                  </a:lnTo>
                  <a:cubicBezTo>
                    <a:pt x="10573" y="13161"/>
                    <a:pt x="10851" y="12874"/>
                    <a:pt x="10851" y="12538"/>
                  </a:cubicBezTo>
                  <a:lnTo>
                    <a:pt x="10851" y="633"/>
                  </a:lnTo>
                  <a:cubicBezTo>
                    <a:pt x="10851" y="288"/>
                    <a:pt x="10573" y="1"/>
                    <a:pt x="10228" y="1"/>
                  </a:cubicBezTo>
                  <a:close/>
                </a:path>
              </a:pathLst>
            </a:custGeom>
            <a:solidFill>
              <a:srgbClr val="677C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068;p62"/>
            <p:cNvSpPr/>
            <p:nvPr/>
          </p:nvSpPr>
          <p:spPr>
            <a:xfrm>
              <a:off x="8241930" y="3373077"/>
              <a:ext cx="65841" cy="344582"/>
            </a:xfrm>
            <a:custGeom>
              <a:avLst/>
              <a:gdLst/>
              <a:ahLst/>
              <a:cxnLst/>
              <a:rect l="l" t="t" r="r" b="b"/>
              <a:pathLst>
                <a:path w="2513" h="13152" extrusionOk="0">
                  <a:moveTo>
                    <a:pt x="1906" y="0"/>
                  </a:moveTo>
                  <a:cubicBezTo>
                    <a:pt x="1900" y="0"/>
                    <a:pt x="1895" y="0"/>
                    <a:pt x="1889" y="0"/>
                  </a:cubicBezTo>
                  <a:lnTo>
                    <a:pt x="1" y="0"/>
                  </a:lnTo>
                  <a:cubicBezTo>
                    <a:pt x="346" y="0"/>
                    <a:pt x="633" y="278"/>
                    <a:pt x="633" y="623"/>
                  </a:cubicBezTo>
                  <a:lnTo>
                    <a:pt x="633" y="12528"/>
                  </a:lnTo>
                  <a:cubicBezTo>
                    <a:pt x="633" y="12864"/>
                    <a:pt x="346" y="13151"/>
                    <a:pt x="1" y="13151"/>
                  </a:cubicBezTo>
                  <a:lnTo>
                    <a:pt x="1889" y="13151"/>
                  </a:lnTo>
                  <a:cubicBezTo>
                    <a:pt x="2234" y="13151"/>
                    <a:pt x="2512" y="12874"/>
                    <a:pt x="2512" y="12528"/>
                  </a:cubicBezTo>
                  <a:lnTo>
                    <a:pt x="2512" y="623"/>
                  </a:lnTo>
                  <a:cubicBezTo>
                    <a:pt x="2512" y="284"/>
                    <a:pt x="2243" y="0"/>
                    <a:pt x="1906" y="0"/>
                  </a:cubicBezTo>
                  <a:close/>
                </a:path>
              </a:pathLst>
            </a:custGeom>
            <a:solidFill>
              <a:srgbClr val="4760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2069;p62"/>
            <p:cNvSpPr/>
            <p:nvPr/>
          </p:nvSpPr>
          <p:spPr>
            <a:xfrm>
              <a:off x="8058111" y="3373077"/>
              <a:ext cx="214997" cy="312435"/>
            </a:xfrm>
            <a:custGeom>
              <a:avLst/>
              <a:gdLst/>
              <a:ahLst/>
              <a:cxnLst/>
              <a:rect l="l" t="t" r="r" b="b"/>
              <a:pathLst>
                <a:path w="8206" h="11925" extrusionOk="0">
                  <a:moveTo>
                    <a:pt x="0" y="0"/>
                  </a:moveTo>
                  <a:lnTo>
                    <a:pt x="0" y="11925"/>
                  </a:lnTo>
                  <a:lnTo>
                    <a:pt x="8205" y="11925"/>
                  </a:lnTo>
                  <a:lnTo>
                    <a:pt x="8205" y="0"/>
                  </a:lnTo>
                  <a:close/>
                </a:path>
              </a:pathLst>
            </a:custGeom>
            <a:solidFill>
              <a:srgbClr val="E7EB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2070;p62"/>
            <p:cNvSpPr/>
            <p:nvPr/>
          </p:nvSpPr>
          <p:spPr>
            <a:xfrm>
              <a:off x="8058346" y="3373077"/>
              <a:ext cx="214761" cy="312435"/>
            </a:xfrm>
            <a:custGeom>
              <a:avLst/>
              <a:gdLst/>
              <a:ahLst/>
              <a:cxnLst/>
              <a:rect l="l" t="t" r="r" b="b"/>
              <a:pathLst>
                <a:path w="8197" h="11925" extrusionOk="0">
                  <a:moveTo>
                    <a:pt x="7027" y="0"/>
                  </a:moveTo>
                  <a:lnTo>
                    <a:pt x="7027" y="7496"/>
                  </a:lnTo>
                  <a:cubicBezTo>
                    <a:pt x="7027" y="9289"/>
                    <a:pt x="5570" y="10755"/>
                    <a:pt x="3768" y="10755"/>
                  </a:cubicBezTo>
                  <a:lnTo>
                    <a:pt x="1" y="10755"/>
                  </a:lnTo>
                  <a:lnTo>
                    <a:pt x="1" y="11925"/>
                  </a:lnTo>
                  <a:lnTo>
                    <a:pt x="8196" y="11925"/>
                  </a:lnTo>
                  <a:lnTo>
                    <a:pt x="8196" y="0"/>
                  </a:lnTo>
                  <a:close/>
                </a:path>
              </a:pathLst>
            </a:custGeom>
            <a:solidFill>
              <a:srgbClr val="D2D8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2071;p62"/>
            <p:cNvSpPr/>
            <p:nvPr/>
          </p:nvSpPr>
          <p:spPr>
            <a:xfrm>
              <a:off x="8092013" y="3355496"/>
              <a:ext cx="147427" cy="72338"/>
            </a:xfrm>
            <a:custGeom>
              <a:avLst/>
              <a:gdLst/>
              <a:ahLst/>
              <a:cxnLst/>
              <a:rect l="l" t="t" r="r" b="b"/>
              <a:pathLst>
                <a:path w="5627" h="2761" extrusionOk="0">
                  <a:moveTo>
                    <a:pt x="451" y="0"/>
                  </a:moveTo>
                  <a:cubicBezTo>
                    <a:pt x="201" y="0"/>
                    <a:pt x="0" y="202"/>
                    <a:pt x="0" y="451"/>
                  </a:cubicBezTo>
                  <a:lnTo>
                    <a:pt x="0" y="1352"/>
                  </a:lnTo>
                  <a:cubicBezTo>
                    <a:pt x="0" y="1601"/>
                    <a:pt x="201" y="1802"/>
                    <a:pt x="451" y="1802"/>
                  </a:cubicBezTo>
                  <a:lnTo>
                    <a:pt x="1620" y="1802"/>
                  </a:lnTo>
                  <a:cubicBezTo>
                    <a:pt x="1620" y="2330"/>
                    <a:pt x="2051" y="2761"/>
                    <a:pt x="2579" y="2761"/>
                  </a:cubicBezTo>
                  <a:lnTo>
                    <a:pt x="3048" y="2761"/>
                  </a:lnTo>
                  <a:cubicBezTo>
                    <a:pt x="3576" y="2761"/>
                    <a:pt x="4007" y="2330"/>
                    <a:pt x="4007" y="1802"/>
                  </a:cubicBezTo>
                  <a:lnTo>
                    <a:pt x="5176" y="1802"/>
                  </a:lnTo>
                  <a:cubicBezTo>
                    <a:pt x="5426" y="1802"/>
                    <a:pt x="5627" y="1601"/>
                    <a:pt x="5627" y="1352"/>
                  </a:cubicBezTo>
                  <a:lnTo>
                    <a:pt x="5627" y="451"/>
                  </a:lnTo>
                  <a:cubicBezTo>
                    <a:pt x="5627" y="202"/>
                    <a:pt x="5426" y="0"/>
                    <a:pt x="5176" y="0"/>
                  </a:cubicBezTo>
                  <a:close/>
                </a:path>
              </a:pathLst>
            </a:custGeom>
            <a:solidFill>
              <a:srgbClr val="5368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2072;p62"/>
            <p:cNvSpPr/>
            <p:nvPr/>
          </p:nvSpPr>
          <p:spPr>
            <a:xfrm>
              <a:off x="8162570" y="3355496"/>
              <a:ext cx="76871" cy="72102"/>
            </a:xfrm>
            <a:custGeom>
              <a:avLst/>
              <a:gdLst/>
              <a:ahLst/>
              <a:cxnLst/>
              <a:rect l="l" t="t" r="r" b="b"/>
              <a:pathLst>
                <a:path w="2934" h="2752" extrusionOk="0">
                  <a:moveTo>
                    <a:pt x="806" y="0"/>
                  </a:moveTo>
                  <a:cubicBezTo>
                    <a:pt x="1122" y="997"/>
                    <a:pt x="806" y="2090"/>
                    <a:pt x="1" y="2751"/>
                  </a:cubicBezTo>
                  <a:lnTo>
                    <a:pt x="346" y="2751"/>
                  </a:lnTo>
                  <a:cubicBezTo>
                    <a:pt x="873" y="2751"/>
                    <a:pt x="1304" y="2330"/>
                    <a:pt x="1304" y="1793"/>
                  </a:cubicBezTo>
                  <a:lnTo>
                    <a:pt x="2483" y="1793"/>
                  </a:lnTo>
                  <a:cubicBezTo>
                    <a:pt x="2733" y="1793"/>
                    <a:pt x="2934" y="1592"/>
                    <a:pt x="2934" y="1352"/>
                  </a:cubicBezTo>
                  <a:lnTo>
                    <a:pt x="2934" y="451"/>
                  </a:lnTo>
                  <a:cubicBezTo>
                    <a:pt x="2924" y="202"/>
                    <a:pt x="2733" y="0"/>
                    <a:pt x="2483" y="0"/>
                  </a:cubicBezTo>
                  <a:close/>
                </a:path>
              </a:pathLst>
            </a:custGeom>
            <a:solidFill>
              <a:srgbClr val="2741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2073;p62"/>
            <p:cNvSpPr/>
            <p:nvPr/>
          </p:nvSpPr>
          <p:spPr>
            <a:xfrm>
              <a:off x="8090992" y="3448402"/>
              <a:ext cx="147454" cy="103516"/>
            </a:xfrm>
            <a:custGeom>
              <a:avLst/>
              <a:gdLst/>
              <a:ahLst/>
              <a:cxnLst/>
              <a:rect l="l" t="t" r="r" b="b"/>
              <a:pathLst>
                <a:path w="5628" h="3951" extrusionOk="0">
                  <a:moveTo>
                    <a:pt x="3471" y="1"/>
                  </a:moveTo>
                  <a:cubicBezTo>
                    <a:pt x="3384" y="11"/>
                    <a:pt x="3308" y="68"/>
                    <a:pt x="3279" y="154"/>
                  </a:cubicBezTo>
                  <a:lnTo>
                    <a:pt x="2551" y="3049"/>
                  </a:lnTo>
                  <a:lnTo>
                    <a:pt x="1841" y="988"/>
                  </a:lnTo>
                  <a:cubicBezTo>
                    <a:pt x="1812" y="912"/>
                    <a:pt x="1745" y="854"/>
                    <a:pt x="1669" y="854"/>
                  </a:cubicBezTo>
                  <a:cubicBezTo>
                    <a:pt x="1661" y="853"/>
                    <a:pt x="1653" y="853"/>
                    <a:pt x="1645" y="853"/>
                  </a:cubicBezTo>
                  <a:cubicBezTo>
                    <a:pt x="1577" y="853"/>
                    <a:pt x="1510" y="890"/>
                    <a:pt x="1467" y="950"/>
                  </a:cubicBezTo>
                  <a:lnTo>
                    <a:pt x="883" y="2004"/>
                  </a:lnTo>
                  <a:lnTo>
                    <a:pt x="269" y="2004"/>
                  </a:lnTo>
                  <a:cubicBezTo>
                    <a:pt x="1" y="2004"/>
                    <a:pt x="1" y="2407"/>
                    <a:pt x="269" y="2407"/>
                  </a:cubicBezTo>
                  <a:lnTo>
                    <a:pt x="998" y="2407"/>
                  </a:lnTo>
                  <a:cubicBezTo>
                    <a:pt x="1074" y="2407"/>
                    <a:pt x="1142" y="2369"/>
                    <a:pt x="1170" y="2301"/>
                  </a:cubicBezTo>
                  <a:lnTo>
                    <a:pt x="1602" y="1544"/>
                  </a:lnTo>
                  <a:lnTo>
                    <a:pt x="2378" y="3816"/>
                  </a:lnTo>
                  <a:cubicBezTo>
                    <a:pt x="2407" y="3902"/>
                    <a:pt x="2483" y="3950"/>
                    <a:pt x="2570" y="3950"/>
                  </a:cubicBezTo>
                  <a:lnTo>
                    <a:pt x="2579" y="3950"/>
                  </a:lnTo>
                  <a:cubicBezTo>
                    <a:pt x="2666" y="3950"/>
                    <a:pt x="2742" y="3893"/>
                    <a:pt x="2771" y="3797"/>
                  </a:cubicBezTo>
                  <a:lnTo>
                    <a:pt x="3509" y="883"/>
                  </a:lnTo>
                  <a:lnTo>
                    <a:pt x="4017" y="2273"/>
                  </a:lnTo>
                  <a:cubicBezTo>
                    <a:pt x="4046" y="2349"/>
                    <a:pt x="4113" y="2407"/>
                    <a:pt x="4199" y="2407"/>
                  </a:cubicBezTo>
                  <a:lnTo>
                    <a:pt x="5417" y="2407"/>
                  </a:lnTo>
                  <a:cubicBezTo>
                    <a:pt x="5522" y="2407"/>
                    <a:pt x="5618" y="2311"/>
                    <a:pt x="5618" y="2206"/>
                  </a:cubicBezTo>
                  <a:cubicBezTo>
                    <a:pt x="5627" y="2091"/>
                    <a:pt x="5532" y="2004"/>
                    <a:pt x="5426" y="2004"/>
                  </a:cubicBezTo>
                  <a:lnTo>
                    <a:pt x="4353" y="2004"/>
                  </a:lnTo>
                  <a:lnTo>
                    <a:pt x="3672" y="135"/>
                  </a:lnTo>
                  <a:cubicBezTo>
                    <a:pt x="3643" y="49"/>
                    <a:pt x="3557" y="1"/>
                    <a:pt x="3471" y="1"/>
                  </a:cubicBezTo>
                  <a:close/>
                </a:path>
              </a:pathLst>
            </a:custGeom>
            <a:solidFill>
              <a:srgbClr val="ACB7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2074;p62"/>
            <p:cNvSpPr/>
            <p:nvPr/>
          </p:nvSpPr>
          <p:spPr>
            <a:xfrm>
              <a:off x="8091254" y="3588310"/>
              <a:ext cx="148947" cy="10559"/>
            </a:xfrm>
            <a:custGeom>
              <a:avLst/>
              <a:gdLst/>
              <a:ahLst/>
              <a:cxnLst/>
              <a:rect l="l" t="t" r="r" b="b"/>
              <a:pathLst>
                <a:path w="5685" h="403" extrusionOk="0">
                  <a:moveTo>
                    <a:pt x="259" y="0"/>
                  </a:moveTo>
                  <a:cubicBezTo>
                    <a:pt x="0" y="0"/>
                    <a:pt x="0" y="403"/>
                    <a:pt x="259" y="403"/>
                  </a:cubicBezTo>
                  <a:lnTo>
                    <a:pt x="5416" y="403"/>
                  </a:lnTo>
                  <a:cubicBezTo>
                    <a:pt x="5685" y="403"/>
                    <a:pt x="5685" y="0"/>
                    <a:pt x="5416" y="0"/>
                  </a:cubicBezTo>
                  <a:close/>
                </a:path>
              </a:pathLst>
            </a:custGeom>
            <a:solidFill>
              <a:srgbClr val="ACB7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2075;p62"/>
            <p:cNvSpPr/>
            <p:nvPr/>
          </p:nvSpPr>
          <p:spPr>
            <a:xfrm>
              <a:off x="8091254" y="3634998"/>
              <a:ext cx="148947" cy="10585"/>
            </a:xfrm>
            <a:custGeom>
              <a:avLst/>
              <a:gdLst/>
              <a:ahLst/>
              <a:cxnLst/>
              <a:rect l="l" t="t" r="r" b="b"/>
              <a:pathLst>
                <a:path w="5685" h="404" extrusionOk="0">
                  <a:moveTo>
                    <a:pt x="259" y="1"/>
                  </a:moveTo>
                  <a:cubicBezTo>
                    <a:pt x="0" y="1"/>
                    <a:pt x="0" y="403"/>
                    <a:pt x="259" y="403"/>
                  </a:cubicBezTo>
                  <a:lnTo>
                    <a:pt x="5416" y="403"/>
                  </a:lnTo>
                  <a:cubicBezTo>
                    <a:pt x="5685" y="403"/>
                    <a:pt x="5685" y="1"/>
                    <a:pt x="5416" y="1"/>
                  </a:cubicBezTo>
                  <a:close/>
                </a:path>
              </a:pathLst>
            </a:custGeom>
            <a:solidFill>
              <a:srgbClr val="ACB7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 name="Google Shape;12157;p62"/>
          <p:cNvGrpSpPr/>
          <p:nvPr/>
        </p:nvGrpSpPr>
        <p:grpSpPr>
          <a:xfrm>
            <a:off x="11308189" y="3188309"/>
            <a:ext cx="851272" cy="742812"/>
            <a:chOff x="6202443" y="1986677"/>
            <a:chExt cx="362425" cy="335884"/>
          </a:xfrm>
        </p:grpSpPr>
        <p:sp>
          <p:nvSpPr>
            <p:cNvPr id="21" name="Google Shape;12158;p62"/>
            <p:cNvSpPr/>
            <p:nvPr/>
          </p:nvSpPr>
          <p:spPr>
            <a:xfrm>
              <a:off x="6202705" y="2077460"/>
              <a:ext cx="202945" cy="244891"/>
            </a:xfrm>
            <a:custGeom>
              <a:avLst/>
              <a:gdLst/>
              <a:ahLst/>
              <a:cxnLst/>
              <a:rect l="l" t="t" r="r" b="b"/>
              <a:pathLst>
                <a:path w="7746" h="9347" extrusionOk="0">
                  <a:moveTo>
                    <a:pt x="892" y="1"/>
                  </a:moveTo>
                  <a:cubicBezTo>
                    <a:pt x="403" y="1"/>
                    <a:pt x="0" y="403"/>
                    <a:pt x="0" y="902"/>
                  </a:cubicBezTo>
                  <a:lnTo>
                    <a:pt x="0" y="8455"/>
                  </a:lnTo>
                  <a:cubicBezTo>
                    <a:pt x="0" y="8944"/>
                    <a:pt x="403" y="9346"/>
                    <a:pt x="892" y="9346"/>
                  </a:cubicBezTo>
                  <a:lnTo>
                    <a:pt x="6854" y="9346"/>
                  </a:lnTo>
                  <a:cubicBezTo>
                    <a:pt x="7256" y="9346"/>
                    <a:pt x="7621" y="9068"/>
                    <a:pt x="7726" y="8675"/>
                  </a:cubicBezTo>
                  <a:cubicBezTo>
                    <a:pt x="6432" y="7554"/>
                    <a:pt x="6442" y="5541"/>
                    <a:pt x="7745" y="4439"/>
                  </a:cubicBezTo>
                  <a:lnTo>
                    <a:pt x="7745" y="902"/>
                  </a:lnTo>
                  <a:cubicBezTo>
                    <a:pt x="7745" y="403"/>
                    <a:pt x="7343" y="1"/>
                    <a:pt x="6854" y="1"/>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2159;p62"/>
            <p:cNvSpPr/>
            <p:nvPr/>
          </p:nvSpPr>
          <p:spPr>
            <a:xfrm>
              <a:off x="6202443" y="2077460"/>
              <a:ext cx="202185" cy="244891"/>
            </a:xfrm>
            <a:custGeom>
              <a:avLst/>
              <a:gdLst/>
              <a:ahLst/>
              <a:cxnLst/>
              <a:rect l="l" t="t" r="r" b="b"/>
              <a:pathLst>
                <a:path w="7717" h="9347" extrusionOk="0">
                  <a:moveTo>
                    <a:pt x="6193" y="1"/>
                  </a:moveTo>
                  <a:cubicBezTo>
                    <a:pt x="6682" y="1"/>
                    <a:pt x="7084" y="403"/>
                    <a:pt x="7084" y="902"/>
                  </a:cubicBezTo>
                  <a:lnTo>
                    <a:pt x="7084" y="3988"/>
                  </a:lnTo>
                  <a:cubicBezTo>
                    <a:pt x="7084" y="4122"/>
                    <a:pt x="7036" y="4256"/>
                    <a:pt x="6941" y="4362"/>
                  </a:cubicBezTo>
                  <a:cubicBezTo>
                    <a:pt x="6663" y="4697"/>
                    <a:pt x="6452" y="5071"/>
                    <a:pt x="6317" y="5474"/>
                  </a:cubicBezTo>
                  <a:cubicBezTo>
                    <a:pt x="6174" y="5819"/>
                    <a:pt x="6097" y="6193"/>
                    <a:pt x="6097" y="6567"/>
                  </a:cubicBezTo>
                  <a:cubicBezTo>
                    <a:pt x="6097" y="6940"/>
                    <a:pt x="6174" y="7314"/>
                    <a:pt x="6317" y="7659"/>
                  </a:cubicBezTo>
                  <a:cubicBezTo>
                    <a:pt x="6317" y="7659"/>
                    <a:pt x="6317" y="7659"/>
                    <a:pt x="6317" y="7669"/>
                  </a:cubicBezTo>
                  <a:cubicBezTo>
                    <a:pt x="6442" y="8052"/>
                    <a:pt x="6164" y="8445"/>
                    <a:pt x="5762" y="8455"/>
                  </a:cubicBezTo>
                  <a:lnTo>
                    <a:pt x="892" y="8455"/>
                  </a:lnTo>
                  <a:cubicBezTo>
                    <a:pt x="403" y="8455"/>
                    <a:pt x="1" y="8052"/>
                    <a:pt x="1" y="7554"/>
                  </a:cubicBezTo>
                  <a:lnTo>
                    <a:pt x="1" y="8445"/>
                  </a:lnTo>
                  <a:cubicBezTo>
                    <a:pt x="1" y="8944"/>
                    <a:pt x="403" y="9346"/>
                    <a:pt x="892" y="9346"/>
                  </a:cubicBezTo>
                  <a:lnTo>
                    <a:pt x="6854" y="9346"/>
                  </a:lnTo>
                  <a:cubicBezTo>
                    <a:pt x="7132" y="9346"/>
                    <a:pt x="7401" y="9212"/>
                    <a:pt x="7573" y="8992"/>
                  </a:cubicBezTo>
                  <a:cubicBezTo>
                    <a:pt x="7573" y="8982"/>
                    <a:pt x="7583" y="8972"/>
                    <a:pt x="7592" y="8963"/>
                  </a:cubicBezTo>
                  <a:cubicBezTo>
                    <a:pt x="7592" y="8953"/>
                    <a:pt x="7602" y="8944"/>
                    <a:pt x="7612" y="8934"/>
                  </a:cubicBezTo>
                  <a:lnTo>
                    <a:pt x="7612" y="8925"/>
                  </a:lnTo>
                  <a:cubicBezTo>
                    <a:pt x="7612" y="8915"/>
                    <a:pt x="7612" y="8905"/>
                    <a:pt x="7621" y="8905"/>
                  </a:cubicBezTo>
                  <a:cubicBezTo>
                    <a:pt x="7631" y="8896"/>
                    <a:pt x="7621" y="8905"/>
                    <a:pt x="7621" y="8886"/>
                  </a:cubicBezTo>
                  <a:cubicBezTo>
                    <a:pt x="7621" y="8886"/>
                    <a:pt x="7631" y="8877"/>
                    <a:pt x="7631" y="8867"/>
                  </a:cubicBezTo>
                  <a:lnTo>
                    <a:pt x="7631" y="8857"/>
                  </a:lnTo>
                  <a:cubicBezTo>
                    <a:pt x="7640" y="8848"/>
                    <a:pt x="7640" y="8838"/>
                    <a:pt x="7650" y="8838"/>
                  </a:cubicBezTo>
                  <a:lnTo>
                    <a:pt x="7650" y="8819"/>
                  </a:lnTo>
                  <a:cubicBezTo>
                    <a:pt x="7650" y="8819"/>
                    <a:pt x="7650" y="8809"/>
                    <a:pt x="7650" y="8800"/>
                  </a:cubicBezTo>
                  <a:lnTo>
                    <a:pt x="7650" y="8790"/>
                  </a:lnTo>
                  <a:cubicBezTo>
                    <a:pt x="7650" y="8781"/>
                    <a:pt x="7650" y="8771"/>
                    <a:pt x="7659" y="8762"/>
                  </a:cubicBezTo>
                  <a:cubicBezTo>
                    <a:pt x="7669" y="8762"/>
                    <a:pt x="7659" y="8752"/>
                    <a:pt x="7659" y="8752"/>
                  </a:cubicBezTo>
                  <a:lnTo>
                    <a:pt x="7669" y="8723"/>
                  </a:lnTo>
                  <a:lnTo>
                    <a:pt x="7669" y="8714"/>
                  </a:lnTo>
                  <a:cubicBezTo>
                    <a:pt x="7669" y="8694"/>
                    <a:pt x="7679" y="8685"/>
                    <a:pt x="7679" y="8675"/>
                  </a:cubicBezTo>
                  <a:cubicBezTo>
                    <a:pt x="7650" y="8647"/>
                    <a:pt x="7621" y="8618"/>
                    <a:pt x="7592" y="8589"/>
                  </a:cubicBezTo>
                  <a:lnTo>
                    <a:pt x="7583" y="8589"/>
                  </a:lnTo>
                  <a:cubicBezTo>
                    <a:pt x="7554" y="8560"/>
                    <a:pt x="7525" y="8532"/>
                    <a:pt x="7496" y="8503"/>
                  </a:cubicBezTo>
                  <a:lnTo>
                    <a:pt x="7487" y="8493"/>
                  </a:lnTo>
                  <a:cubicBezTo>
                    <a:pt x="7458" y="8464"/>
                    <a:pt x="7429" y="8436"/>
                    <a:pt x="7410" y="8407"/>
                  </a:cubicBezTo>
                  <a:lnTo>
                    <a:pt x="7410" y="8397"/>
                  </a:lnTo>
                  <a:cubicBezTo>
                    <a:pt x="7381" y="8359"/>
                    <a:pt x="7353" y="8330"/>
                    <a:pt x="7334" y="8301"/>
                  </a:cubicBezTo>
                  <a:cubicBezTo>
                    <a:pt x="6394" y="7122"/>
                    <a:pt x="6567" y="5416"/>
                    <a:pt x="7717" y="4439"/>
                  </a:cubicBezTo>
                  <a:lnTo>
                    <a:pt x="7717" y="902"/>
                  </a:lnTo>
                  <a:cubicBezTo>
                    <a:pt x="7717" y="422"/>
                    <a:pt x="7343" y="29"/>
                    <a:pt x="6864" y="1"/>
                  </a:cubicBezTo>
                  <a:close/>
                </a:path>
              </a:pathLst>
            </a:custGeom>
            <a:solidFill>
              <a:srgbClr val="90A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2160;p62"/>
            <p:cNvSpPr/>
            <p:nvPr/>
          </p:nvSpPr>
          <p:spPr>
            <a:xfrm>
              <a:off x="6248398" y="2055610"/>
              <a:ext cx="111298" cy="22139"/>
            </a:xfrm>
            <a:custGeom>
              <a:avLst/>
              <a:gdLst/>
              <a:ahLst/>
              <a:cxnLst/>
              <a:rect l="l" t="t" r="r" b="b"/>
              <a:pathLst>
                <a:path w="4248" h="845" extrusionOk="0">
                  <a:moveTo>
                    <a:pt x="1" y="1"/>
                  </a:moveTo>
                  <a:lnTo>
                    <a:pt x="1" y="844"/>
                  </a:lnTo>
                  <a:lnTo>
                    <a:pt x="4247" y="844"/>
                  </a:lnTo>
                  <a:lnTo>
                    <a:pt x="4247" y="1"/>
                  </a:lnTo>
                  <a:close/>
                </a:path>
              </a:pathLst>
            </a:custGeom>
            <a:solidFill>
              <a:srgbClr val="879A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2161;p62"/>
            <p:cNvSpPr/>
            <p:nvPr/>
          </p:nvSpPr>
          <p:spPr>
            <a:xfrm>
              <a:off x="6331295" y="2055610"/>
              <a:ext cx="28401" cy="22139"/>
            </a:xfrm>
            <a:custGeom>
              <a:avLst/>
              <a:gdLst/>
              <a:ahLst/>
              <a:cxnLst/>
              <a:rect l="l" t="t" r="r" b="b"/>
              <a:pathLst>
                <a:path w="1084" h="845" extrusionOk="0">
                  <a:moveTo>
                    <a:pt x="0" y="1"/>
                  </a:moveTo>
                  <a:lnTo>
                    <a:pt x="0" y="844"/>
                  </a:lnTo>
                  <a:lnTo>
                    <a:pt x="1083" y="844"/>
                  </a:lnTo>
                  <a:lnTo>
                    <a:pt x="1083" y="1"/>
                  </a:lnTo>
                  <a:close/>
                </a:path>
              </a:pathLst>
            </a:custGeom>
            <a:solidFill>
              <a:srgbClr val="748B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2162;p62"/>
            <p:cNvSpPr/>
            <p:nvPr/>
          </p:nvSpPr>
          <p:spPr>
            <a:xfrm>
              <a:off x="6225290" y="1992834"/>
              <a:ext cx="157514" cy="62801"/>
            </a:xfrm>
            <a:custGeom>
              <a:avLst/>
              <a:gdLst/>
              <a:ahLst/>
              <a:cxnLst/>
              <a:rect l="l" t="t" r="r" b="b"/>
              <a:pathLst>
                <a:path w="6012" h="2397" extrusionOk="0">
                  <a:moveTo>
                    <a:pt x="336" y="0"/>
                  </a:moveTo>
                  <a:cubicBezTo>
                    <a:pt x="154" y="0"/>
                    <a:pt x="1" y="144"/>
                    <a:pt x="1" y="336"/>
                  </a:cubicBezTo>
                  <a:lnTo>
                    <a:pt x="1" y="1198"/>
                  </a:lnTo>
                  <a:lnTo>
                    <a:pt x="1" y="2061"/>
                  </a:lnTo>
                  <a:cubicBezTo>
                    <a:pt x="1" y="2243"/>
                    <a:pt x="154" y="2397"/>
                    <a:pt x="346" y="2397"/>
                  </a:cubicBezTo>
                  <a:lnTo>
                    <a:pt x="5676" y="2397"/>
                  </a:lnTo>
                  <a:cubicBezTo>
                    <a:pt x="5858" y="2397"/>
                    <a:pt x="6011" y="2243"/>
                    <a:pt x="6011" y="2061"/>
                  </a:cubicBezTo>
                  <a:lnTo>
                    <a:pt x="6011" y="336"/>
                  </a:lnTo>
                  <a:cubicBezTo>
                    <a:pt x="6011" y="144"/>
                    <a:pt x="5858" y="0"/>
                    <a:pt x="5676" y="0"/>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2163;p62"/>
            <p:cNvSpPr/>
            <p:nvPr/>
          </p:nvSpPr>
          <p:spPr>
            <a:xfrm>
              <a:off x="6343085" y="1992572"/>
              <a:ext cx="39719" cy="63063"/>
            </a:xfrm>
            <a:custGeom>
              <a:avLst/>
              <a:gdLst/>
              <a:ahLst/>
              <a:cxnLst/>
              <a:rect l="l" t="t" r="r" b="b"/>
              <a:pathLst>
                <a:path w="1516" h="2407" extrusionOk="0">
                  <a:moveTo>
                    <a:pt x="10" y="1"/>
                  </a:moveTo>
                  <a:lnTo>
                    <a:pt x="1" y="10"/>
                  </a:lnTo>
                  <a:lnTo>
                    <a:pt x="10" y="10"/>
                  </a:lnTo>
                  <a:lnTo>
                    <a:pt x="10" y="1"/>
                  </a:lnTo>
                  <a:close/>
                  <a:moveTo>
                    <a:pt x="10" y="10"/>
                  </a:moveTo>
                  <a:lnTo>
                    <a:pt x="10" y="2407"/>
                  </a:lnTo>
                  <a:lnTo>
                    <a:pt x="1180" y="2407"/>
                  </a:lnTo>
                  <a:cubicBezTo>
                    <a:pt x="1362" y="2407"/>
                    <a:pt x="1515" y="2263"/>
                    <a:pt x="1515" y="2071"/>
                  </a:cubicBezTo>
                  <a:lnTo>
                    <a:pt x="1515" y="346"/>
                  </a:lnTo>
                  <a:cubicBezTo>
                    <a:pt x="1515" y="154"/>
                    <a:pt x="1362" y="10"/>
                    <a:pt x="1180" y="10"/>
                  </a:cubicBezTo>
                  <a:close/>
                </a:path>
              </a:pathLst>
            </a:custGeom>
            <a:solidFill>
              <a:srgbClr val="90A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2164;p62"/>
            <p:cNvSpPr/>
            <p:nvPr/>
          </p:nvSpPr>
          <p:spPr>
            <a:xfrm>
              <a:off x="6222539" y="2138978"/>
              <a:ext cx="142685" cy="122223"/>
            </a:xfrm>
            <a:custGeom>
              <a:avLst/>
              <a:gdLst/>
              <a:ahLst/>
              <a:cxnLst/>
              <a:rect l="l" t="t" r="r" b="b"/>
              <a:pathLst>
                <a:path w="5446" h="4665" extrusionOk="0">
                  <a:moveTo>
                    <a:pt x="3116" y="1"/>
                  </a:moveTo>
                  <a:cubicBezTo>
                    <a:pt x="1045" y="1"/>
                    <a:pt x="1" y="2512"/>
                    <a:pt x="1467" y="3979"/>
                  </a:cubicBezTo>
                  <a:cubicBezTo>
                    <a:pt x="1941" y="4452"/>
                    <a:pt x="2523" y="4664"/>
                    <a:pt x="3094" y="4664"/>
                  </a:cubicBezTo>
                  <a:cubicBezTo>
                    <a:pt x="4293" y="4664"/>
                    <a:pt x="5445" y="3732"/>
                    <a:pt x="5445" y="2330"/>
                  </a:cubicBezTo>
                  <a:cubicBezTo>
                    <a:pt x="5445" y="1046"/>
                    <a:pt x="4400" y="1"/>
                    <a:pt x="3116" y="1"/>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2165;p62"/>
            <p:cNvSpPr/>
            <p:nvPr/>
          </p:nvSpPr>
          <p:spPr>
            <a:xfrm>
              <a:off x="6253926" y="2149799"/>
              <a:ext cx="121070" cy="111586"/>
            </a:xfrm>
            <a:custGeom>
              <a:avLst/>
              <a:gdLst/>
              <a:ahLst/>
              <a:cxnLst/>
              <a:rect l="l" t="t" r="r" b="b"/>
              <a:pathLst>
                <a:path w="4621" h="4259" extrusionOk="0">
                  <a:moveTo>
                    <a:pt x="3241" y="0"/>
                  </a:moveTo>
                  <a:cubicBezTo>
                    <a:pt x="3864" y="920"/>
                    <a:pt x="3749" y="2157"/>
                    <a:pt x="2963" y="2952"/>
                  </a:cubicBezTo>
                  <a:cubicBezTo>
                    <a:pt x="2509" y="3401"/>
                    <a:pt x="1911" y="3634"/>
                    <a:pt x="1309" y="3634"/>
                  </a:cubicBezTo>
                  <a:cubicBezTo>
                    <a:pt x="856" y="3634"/>
                    <a:pt x="400" y="3502"/>
                    <a:pt x="1" y="3230"/>
                  </a:cubicBezTo>
                  <a:lnTo>
                    <a:pt x="1" y="3230"/>
                  </a:lnTo>
                  <a:cubicBezTo>
                    <a:pt x="459" y="3907"/>
                    <a:pt x="1196" y="4258"/>
                    <a:pt x="1939" y="4258"/>
                  </a:cubicBezTo>
                  <a:cubicBezTo>
                    <a:pt x="2531" y="4258"/>
                    <a:pt x="3126" y="4035"/>
                    <a:pt x="3586" y="3575"/>
                  </a:cubicBezTo>
                  <a:cubicBezTo>
                    <a:pt x="4621" y="2540"/>
                    <a:pt x="4458" y="815"/>
                    <a:pt x="3241" y="0"/>
                  </a:cubicBezTo>
                  <a:close/>
                </a:path>
              </a:pathLst>
            </a:custGeom>
            <a:solidFill>
              <a:srgbClr val="5B72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2166;p62"/>
            <p:cNvSpPr/>
            <p:nvPr/>
          </p:nvSpPr>
          <p:spPr>
            <a:xfrm>
              <a:off x="6355137" y="2176654"/>
              <a:ext cx="170562" cy="145908"/>
            </a:xfrm>
            <a:custGeom>
              <a:avLst/>
              <a:gdLst/>
              <a:ahLst/>
              <a:cxnLst/>
              <a:rect l="l" t="t" r="r" b="b"/>
              <a:pathLst>
                <a:path w="6510" h="5569" extrusionOk="0">
                  <a:moveTo>
                    <a:pt x="3729" y="1"/>
                  </a:moveTo>
                  <a:cubicBezTo>
                    <a:pt x="1247" y="1"/>
                    <a:pt x="1" y="2991"/>
                    <a:pt x="1755" y="4746"/>
                  </a:cubicBezTo>
                  <a:cubicBezTo>
                    <a:pt x="2323" y="5314"/>
                    <a:pt x="3022" y="5568"/>
                    <a:pt x="3707" y="5568"/>
                  </a:cubicBezTo>
                  <a:cubicBezTo>
                    <a:pt x="5138" y="5568"/>
                    <a:pt x="6509" y="4459"/>
                    <a:pt x="6509" y="2781"/>
                  </a:cubicBezTo>
                  <a:cubicBezTo>
                    <a:pt x="6509" y="1247"/>
                    <a:pt x="5263" y="1"/>
                    <a:pt x="3729" y="1"/>
                  </a:cubicBezTo>
                  <a:close/>
                </a:path>
              </a:pathLst>
            </a:custGeom>
            <a:solidFill>
              <a:srgbClr val="CCD6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2167;p62"/>
            <p:cNvSpPr/>
            <p:nvPr/>
          </p:nvSpPr>
          <p:spPr>
            <a:xfrm>
              <a:off x="6394568" y="2191483"/>
              <a:ext cx="141166" cy="131026"/>
            </a:xfrm>
            <a:custGeom>
              <a:avLst/>
              <a:gdLst/>
              <a:ahLst/>
              <a:cxnLst/>
              <a:rect l="l" t="t" r="r" b="b"/>
              <a:pathLst>
                <a:path w="5388" h="5001" extrusionOk="0">
                  <a:moveTo>
                    <a:pt x="3902" y="0"/>
                  </a:moveTo>
                  <a:lnTo>
                    <a:pt x="3902" y="0"/>
                  </a:lnTo>
                  <a:cubicBezTo>
                    <a:pt x="4745" y="1103"/>
                    <a:pt x="4640" y="2665"/>
                    <a:pt x="3653" y="3652"/>
                  </a:cubicBezTo>
                  <a:cubicBezTo>
                    <a:pt x="3116" y="4194"/>
                    <a:pt x="2405" y="4470"/>
                    <a:pt x="1687" y="4470"/>
                  </a:cubicBezTo>
                  <a:cubicBezTo>
                    <a:pt x="1097" y="4470"/>
                    <a:pt x="503" y="4283"/>
                    <a:pt x="1" y="3902"/>
                  </a:cubicBezTo>
                  <a:lnTo>
                    <a:pt x="1" y="3902"/>
                  </a:lnTo>
                  <a:cubicBezTo>
                    <a:pt x="556" y="4628"/>
                    <a:pt x="1390" y="5001"/>
                    <a:pt x="2226" y="5001"/>
                  </a:cubicBezTo>
                  <a:cubicBezTo>
                    <a:pt x="2934" y="5001"/>
                    <a:pt x="3644" y="4734"/>
                    <a:pt x="4189" y="4189"/>
                  </a:cubicBezTo>
                  <a:cubicBezTo>
                    <a:pt x="5388" y="2991"/>
                    <a:pt x="5253" y="1016"/>
                    <a:pt x="3902" y="0"/>
                  </a:cubicBezTo>
                  <a:close/>
                </a:path>
              </a:pathLst>
            </a:custGeom>
            <a:solidFill>
              <a:srgbClr val="A9BA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2168;p62"/>
            <p:cNvSpPr/>
            <p:nvPr/>
          </p:nvSpPr>
          <p:spPr>
            <a:xfrm>
              <a:off x="6402611" y="2199002"/>
              <a:ext cx="109516" cy="109542"/>
            </a:xfrm>
            <a:custGeom>
              <a:avLst/>
              <a:gdLst/>
              <a:ahLst/>
              <a:cxnLst/>
              <a:rect l="l" t="t" r="r" b="b"/>
              <a:pathLst>
                <a:path w="4180" h="4181" extrusionOk="0">
                  <a:moveTo>
                    <a:pt x="3921" y="1"/>
                  </a:moveTo>
                  <a:cubicBezTo>
                    <a:pt x="3902" y="10"/>
                    <a:pt x="3892" y="30"/>
                    <a:pt x="3873" y="39"/>
                  </a:cubicBezTo>
                  <a:lnTo>
                    <a:pt x="39" y="3883"/>
                  </a:lnTo>
                  <a:cubicBezTo>
                    <a:pt x="19" y="3893"/>
                    <a:pt x="10" y="3912"/>
                    <a:pt x="0" y="3921"/>
                  </a:cubicBezTo>
                  <a:cubicBezTo>
                    <a:pt x="106" y="4017"/>
                    <a:pt x="221" y="4103"/>
                    <a:pt x="345" y="4180"/>
                  </a:cubicBezTo>
                  <a:lnTo>
                    <a:pt x="4180" y="346"/>
                  </a:lnTo>
                  <a:cubicBezTo>
                    <a:pt x="4103" y="221"/>
                    <a:pt x="4017" y="106"/>
                    <a:pt x="3921" y="1"/>
                  </a:cubicBezTo>
                  <a:close/>
                </a:path>
              </a:pathLst>
            </a:custGeom>
            <a:solidFill>
              <a:srgbClr val="A9BA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169;p62"/>
            <p:cNvSpPr/>
            <p:nvPr/>
          </p:nvSpPr>
          <p:spPr>
            <a:xfrm>
              <a:off x="6451841" y="2085320"/>
              <a:ext cx="113027" cy="215181"/>
            </a:xfrm>
            <a:custGeom>
              <a:avLst/>
              <a:gdLst/>
              <a:ahLst/>
              <a:cxnLst/>
              <a:rect l="l" t="t" r="r" b="b"/>
              <a:pathLst>
                <a:path w="4314" h="8213" extrusionOk="0">
                  <a:moveTo>
                    <a:pt x="2085" y="1"/>
                  </a:moveTo>
                  <a:cubicBezTo>
                    <a:pt x="1972" y="1"/>
                    <a:pt x="1860" y="7"/>
                    <a:pt x="1773" y="26"/>
                  </a:cubicBezTo>
                  <a:cubicBezTo>
                    <a:pt x="786" y="266"/>
                    <a:pt x="0" y="1090"/>
                    <a:pt x="0" y="2145"/>
                  </a:cubicBezTo>
                  <a:lnTo>
                    <a:pt x="0" y="3487"/>
                  </a:lnTo>
                  <a:lnTo>
                    <a:pt x="29" y="3487"/>
                  </a:lnTo>
                  <a:cubicBezTo>
                    <a:pt x="2502" y="3487"/>
                    <a:pt x="3748" y="6458"/>
                    <a:pt x="2023" y="8212"/>
                  </a:cubicBezTo>
                  <a:lnTo>
                    <a:pt x="2157" y="8212"/>
                  </a:lnTo>
                  <a:cubicBezTo>
                    <a:pt x="3345" y="8212"/>
                    <a:pt x="4313" y="7254"/>
                    <a:pt x="4313" y="6056"/>
                  </a:cubicBezTo>
                  <a:lnTo>
                    <a:pt x="4313" y="2145"/>
                  </a:lnTo>
                  <a:cubicBezTo>
                    <a:pt x="4304" y="1100"/>
                    <a:pt x="3556" y="209"/>
                    <a:pt x="2531" y="26"/>
                  </a:cubicBezTo>
                  <a:cubicBezTo>
                    <a:pt x="2531" y="26"/>
                    <a:pt x="2309" y="1"/>
                    <a:pt x="2085" y="1"/>
                  </a:cubicBezTo>
                  <a:close/>
                </a:path>
              </a:pathLst>
            </a:custGeom>
            <a:solidFill>
              <a:srgbClr val="C6CE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2170;p62"/>
            <p:cNvSpPr/>
            <p:nvPr/>
          </p:nvSpPr>
          <p:spPr>
            <a:xfrm>
              <a:off x="6497796" y="2085242"/>
              <a:ext cx="66810" cy="215259"/>
            </a:xfrm>
            <a:custGeom>
              <a:avLst/>
              <a:gdLst/>
              <a:ahLst/>
              <a:cxnLst/>
              <a:rect l="l" t="t" r="r" b="b"/>
              <a:pathLst>
                <a:path w="2550" h="8216" extrusionOk="0">
                  <a:moveTo>
                    <a:pt x="398" y="1"/>
                  </a:moveTo>
                  <a:cubicBezTo>
                    <a:pt x="271" y="1"/>
                    <a:pt x="144" y="10"/>
                    <a:pt x="19" y="29"/>
                  </a:cubicBezTo>
                  <a:lnTo>
                    <a:pt x="0" y="29"/>
                  </a:lnTo>
                  <a:cubicBezTo>
                    <a:pt x="1016" y="221"/>
                    <a:pt x="1745" y="1113"/>
                    <a:pt x="1745" y="2148"/>
                  </a:cubicBezTo>
                  <a:lnTo>
                    <a:pt x="1745" y="6068"/>
                  </a:lnTo>
                  <a:cubicBezTo>
                    <a:pt x="1745" y="6950"/>
                    <a:pt x="1208" y="7736"/>
                    <a:pt x="403" y="8062"/>
                  </a:cubicBezTo>
                  <a:cubicBezTo>
                    <a:pt x="355" y="8119"/>
                    <a:pt x="307" y="8167"/>
                    <a:pt x="259" y="8215"/>
                  </a:cubicBezTo>
                  <a:lnTo>
                    <a:pt x="393" y="8215"/>
                  </a:lnTo>
                  <a:cubicBezTo>
                    <a:pt x="1582" y="8215"/>
                    <a:pt x="2550" y="7257"/>
                    <a:pt x="2550" y="6059"/>
                  </a:cubicBezTo>
                  <a:lnTo>
                    <a:pt x="2550" y="2148"/>
                  </a:lnTo>
                  <a:cubicBezTo>
                    <a:pt x="2540" y="1103"/>
                    <a:pt x="1802" y="212"/>
                    <a:pt x="777" y="29"/>
                  </a:cubicBezTo>
                  <a:cubicBezTo>
                    <a:pt x="652" y="10"/>
                    <a:pt x="525" y="1"/>
                    <a:pt x="398" y="1"/>
                  </a:cubicBezTo>
                  <a:close/>
                </a:path>
              </a:pathLst>
            </a:custGeom>
            <a:solidFill>
              <a:srgbClr val="B9C3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2171;p62"/>
            <p:cNvSpPr/>
            <p:nvPr/>
          </p:nvSpPr>
          <p:spPr>
            <a:xfrm>
              <a:off x="6498791" y="2192740"/>
              <a:ext cx="66076" cy="107761"/>
            </a:xfrm>
            <a:custGeom>
              <a:avLst/>
              <a:gdLst/>
              <a:ahLst/>
              <a:cxnLst/>
              <a:rect l="l" t="t" r="r" b="b"/>
              <a:pathLst>
                <a:path w="2522" h="4113" extrusionOk="0">
                  <a:moveTo>
                    <a:pt x="10" y="0"/>
                  </a:moveTo>
                  <a:lnTo>
                    <a:pt x="0" y="10"/>
                  </a:lnTo>
                  <a:cubicBezTo>
                    <a:pt x="1275" y="1035"/>
                    <a:pt x="1381" y="2943"/>
                    <a:pt x="240" y="4112"/>
                  </a:cubicBezTo>
                  <a:lnTo>
                    <a:pt x="365" y="4112"/>
                  </a:lnTo>
                  <a:cubicBezTo>
                    <a:pt x="1563" y="4112"/>
                    <a:pt x="2521" y="3154"/>
                    <a:pt x="2521" y="1956"/>
                  </a:cubicBezTo>
                  <a:lnTo>
                    <a:pt x="2521" y="0"/>
                  </a:ln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172;p62"/>
            <p:cNvSpPr/>
            <p:nvPr/>
          </p:nvSpPr>
          <p:spPr>
            <a:xfrm>
              <a:off x="6504555" y="2192740"/>
              <a:ext cx="60050" cy="107761"/>
            </a:xfrm>
            <a:custGeom>
              <a:avLst/>
              <a:gdLst/>
              <a:ahLst/>
              <a:cxnLst/>
              <a:rect l="l" t="t" r="r" b="b"/>
              <a:pathLst>
                <a:path w="2292" h="4113" extrusionOk="0">
                  <a:moveTo>
                    <a:pt x="1487" y="0"/>
                  </a:moveTo>
                  <a:lnTo>
                    <a:pt x="1487" y="1965"/>
                  </a:lnTo>
                  <a:cubicBezTo>
                    <a:pt x="1487" y="2847"/>
                    <a:pt x="950" y="3633"/>
                    <a:pt x="145" y="3959"/>
                  </a:cubicBezTo>
                  <a:cubicBezTo>
                    <a:pt x="116" y="3988"/>
                    <a:pt x="97" y="4016"/>
                    <a:pt x="78" y="4036"/>
                  </a:cubicBezTo>
                  <a:lnTo>
                    <a:pt x="68" y="4045"/>
                  </a:lnTo>
                  <a:lnTo>
                    <a:pt x="1" y="4112"/>
                  </a:lnTo>
                  <a:lnTo>
                    <a:pt x="135" y="4112"/>
                  </a:lnTo>
                  <a:cubicBezTo>
                    <a:pt x="1324" y="4112"/>
                    <a:pt x="2292" y="3154"/>
                    <a:pt x="2292" y="1956"/>
                  </a:cubicBezTo>
                  <a:lnTo>
                    <a:pt x="2292" y="0"/>
                  </a:lnTo>
                  <a:close/>
                </a:path>
              </a:pathLst>
            </a:custGeom>
            <a:solidFill>
              <a:srgbClr val="566D8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173;p62"/>
            <p:cNvSpPr/>
            <p:nvPr/>
          </p:nvSpPr>
          <p:spPr>
            <a:xfrm>
              <a:off x="6268493" y="2166226"/>
              <a:ext cx="71343" cy="67596"/>
            </a:xfrm>
            <a:custGeom>
              <a:avLst/>
              <a:gdLst/>
              <a:ahLst/>
              <a:cxnLst/>
              <a:rect l="l" t="t" r="r" b="b"/>
              <a:pathLst>
                <a:path w="2723" h="2580" extrusionOk="0">
                  <a:moveTo>
                    <a:pt x="1357" y="1"/>
                  </a:moveTo>
                  <a:cubicBezTo>
                    <a:pt x="1249" y="1"/>
                    <a:pt x="1141" y="73"/>
                    <a:pt x="1141" y="217"/>
                  </a:cubicBezTo>
                  <a:lnTo>
                    <a:pt x="1141" y="1079"/>
                  </a:lnTo>
                  <a:lnTo>
                    <a:pt x="288" y="1079"/>
                  </a:lnTo>
                  <a:cubicBezTo>
                    <a:pt x="1" y="1079"/>
                    <a:pt x="1" y="1511"/>
                    <a:pt x="288" y="1511"/>
                  </a:cubicBezTo>
                  <a:lnTo>
                    <a:pt x="1141" y="1511"/>
                  </a:lnTo>
                  <a:lnTo>
                    <a:pt x="1141" y="2364"/>
                  </a:lnTo>
                  <a:cubicBezTo>
                    <a:pt x="1141" y="2508"/>
                    <a:pt x="1249" y="2579"/>
                    <a:pt x="1357" y="2579"/>
                  </a:cubicBezTo>
                  <a:cubicBezTo>
                    <a:pt x="1465" y="2579"/>
                    <a:pt x="1573" y="2508"/>
                    <a:pt x="1573" y="2364"/>
                  </a:cubicBezTo>
                  <a:lnTo>
                    <a:pt x="1573" y="1511"/>
                  </a:lnTo>
                  <a:lnTo>
                    <a:pt x="2435" y="1511"/>
                  </a:lnTo>
                  <a:cubicBezTo>
                    <a:pt x="2720" y="1501"/>
                    <a:pt x="2723" y="1079"/>
                    <a:pt x="2445" y="1079"/>
                  </a:cubicBezTo>
                  <a:cubicBezTo>
                    <a:pt x="2442" y="1079"/>
                    <a:pt x="2439" y="1079"/>
                    <a:pt x="2435" y="1079"/>
                  </a:cubicBezTo>
                  <a:lnTo>
                    <a:pt x="1573" y="1079"/>
                  </a:lnTo>
                  <a:lnTo>
                    <a:pt x="1573" y="217"/>
                  </a:lnTo>
                  <a:cubicBezTo>
                    <a:pt x="1573" y="73"/>
                    <a:pt x="1465" y="1"/>
                    <a:pt x="135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174;p62"/>
            <p:cNvSpPr/>
            <p:nvPr/>
          </p:nvSpPr>
          <p:spPr>
            <a:xfrm>
              <a:off x="6258459" y="1986677"/>
              <a:ext cx="11318" cy="74487"/>
            </a:xfrm>
            <a:custGeom>
              <a:avLst/>
              <a:gdLst/>
              <a:ahLst/>
              <a:cxnLst/>
              <a:rect l="l" t="t" r="r" b="b"/>
              <a:pathLst>
                <a:path w="432" h="2843" extrusionOk="0">
                  <a:moveTo>
                    <a:pt x="216" y="0"/>
                  </a:moveTo>
                  <a:cubicBezTo>
                    <a:pt x="108" y="0"/>
                    <a:pt x="0" y="72"/>
                    <a:pt x="0" y="216"/>
                  </a:cubicBezTo>
                  <a:lnTo>
                    <a:pt x="0" y="2622"/>
                  </a:lnTo>
                  <a:cubicBezTo>
                    <a:pt x="0" y="2747"/>
                    <a:pt x="96" y="2843"/>
                    <a:pt x="221" y="2843"/>
                  </a:cubicBezTo>
                  <a:cubicBezTo>
                    <a:pt x="336" y="2843"/>
                    <a:pt x="432" y="2747"/>
                    <a:pt x="432" y="2622"/>
                  </a:cubicBezTo>
                  <a:lnTo>
                    <a:pt x="432" y="216"/>
                  </a:lnTo>
                  <a:cubicBezTo>
                    <a:pt x="432" y="72"/>
                    <a:pt x="324" y="0"/>
                    <a:pt x="216" y="0"/>
                  </a:cubicBezTo>
                  <a:close/>
                </a:path>
              </a:pathLst>
            </a:custGeom>
            <a:solidFill>
              <a:srgbClr val="3D54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2175;p62"/>
            <p:cNvSpPr/>
            <p:nvPr/>
          </p:nvSpPr>
          <p:spPr>
            <a:xfrm>
              <a:off x="6298623" y="1986677"/>
              <a:ext cx="11345" cy="74487"/>
            </a:xfrm>
            <a:custGeom>
              <a:avLst/>
              <a:gdLst/>
              <a:ahLst/>
              <a:cxnLst/>
              <a:rect l="l" t="t" r="r" b="b"/>
              <a:pathLst>
                <a:path w="433" h="2843" extrusionOk="0">
                  <a:moveTo>
                    <a:pt x="217" y="0"/>
                  </a:moveTo>
                  <a:cubicBezTo>
                    <a:pt x="109" y="0"/>
                    <a:pt x="1" y="72"/>
                    <a:pt x="1" y="216"/>
                  </a:cubicBezTo>
                  <a:lnTo>
                    <a:pt x="1" y="2622"/>
                  </a:lnTo>
                  <a:cubicBezTo>
                    <a:pt x="1" y="2747"/>
                    <a:pt x="97" y="2843"/>
                    <a:pt x="212" y="2843"/>
                  </a:cubicBezTo>
                  <a:cubicBezTo>
                    <a:pt x="336" y="2843"/>
                    <a:pt x="432" y="2747"/>
                    <a:pt x="432" y="2622"/>
                  </a:cubicBezTo>
                  <a:lnTo>
                    <a:pt x="432" y="216"/>
                  </a:lnTo>
                  <a:cubicBezTo>
                    <a:pt x="432" y="72"/>
                    <a:pt x="324" y="0"/>
                    <a:pt x="217" y="0"/>
                  </a:cubicBezTo>
                  <a:close/>
                </a:path>
              </a:pathLst>
            </a:custGeom>
            <a:solidFill>
              <a:srgbClr val="3D54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2176;p62"/>
            <p:cNvSpPr/>
            <p:nvPr/>
          </p:nvSpPr>
          <p:spPr>
            <a:xfrm>
              <a:off x="6338814" y="1986677"/>
              <a:ext cx="11318" cy="74487"/>
            </a:xfrm>
            <a:custGeom>
              <a:avLst/>
              <a:gdLst/>
              <a:ahLst/>
              <a:cxnLst/>
              <a:rect l="l" t="t" r="r" b="b"/>
              <a:pathLst>
                <a:path w="432" h="2843" extrusionOk="0">
                  <a:moveTo>
                    <a:pt x="216" y="0"/>
                  </a:moveTo>
                  <a:cubicBezTo>
                    <a:pt x="108" y="0"/>
                    <a:pt x="1" y="72"/>
                    <a:pt x="1" y="216"/>
                  </a:cubicBezTo>
                  <a:lnTo>
                    <a:pt x="1" y="2622"/>
                  </a:lnTo>
                  <a:cubicBezTo>
                    <a:pt x="1" y="2747"/>
                    <a:pt x="96" y="2843"/>
                    <a:pt x="211" y="2843"/>
                  </a:cubicBezTo>
                  <a:cubicBezTo>
                    <a:pt x="336" y="2843"/>
                    <a:pt x="432" y="2747"/>
                    <a:pt x="432" y="2622"/>
                  </a:cubicBezTo>
                  <a:lnTo>
                    <a:pt x="432" y="216"/>
                  </a:lnTo>
                  <a:cubicBezTo>
                    <a:pt x="432" y="72"/>
                    <a:pt x="324" y="0"/>
                    <a:pt x="216" y="0"/>
                  </a:cubicBezTo>
                  <a:close/>
                </a:path>
              </a:pathLst>
            </a:custGeom>
            <a:solidFill>
              <a:srgbClr val="3D54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2177;p62"/>
            <p:cNvSpPr/>
            <p:nvPr/>
          </p:nvSpPr>
          <p:spPr>
            <a:xfrm>
              <a:off x="6394306" y="2194286"/>
              <a:ext cx="116118" cy="111979"/>
            </a:xfrm>
            <a:custGeom>
              <a:avLst/>
              <a:gdLst/>
              <a:ahLst/>
              <a:cxnLst/>
              <a:rect l="l" t="t" r="r" b="b"/>
              <a:pathLst>
                <a:path w="4432" h="4274" extrusionOk="0">
                  <a:moveTo>
                    <a:pt x="4118" y="0"/>
                  </a:moveTo>
                  <a:cubicBezTo>
                    <a:pt x="4068" y="0"/>
                    <a:pt x="4016" y="20"/>
                    <a:pt x="3969" y="66"/>
                  </a:cubicBezTo>
                  <a:lnTo>
                    <a:pt x="126" y="3910"/>
                  </a:lnTo>
                  <a:cubicBezTo>
                    <a:pt x="1" y="4044"/>
                    <a:pt x="97" y="4264"/>
                    <a:pt x="279" y="4274"/>
                  </a:cubicBezTo>
                  <a:cubicBezTo>
                    <a:pt x="336" y="4274"/>
                    <a:pt x="394" y="4245"/>
                    <a:pt x="432" y="4216"/>
                  </a:cubicBezTo>
                  <a:lnTo>
                    <a:pt x="4276" y="373"/>
                  </a:lnTo>
                  <a:cubicBezTo>
                    <a:pt x="4431" y="218"/>
                    <a:pt x="4285" y="0"/>
                    <a:pt x="4118" y="0"/>
                  </a:cubicBezTo>
                  <a:close/>
                </a:path>
              </a:pathLst>
            </a:custGeom>
            <a:solidFill>
              <a:srgbClr val="99AE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 name="Google Shape;12352;p62"/>
          <p:cNvGrpSpPr/>
          <p:nvPr/>
        </p:nvGrpSpPr>
        <p:grpSpPr>
          <a:xfrm>
            <a:off x="10625086" y="4005975"/>
            <a:ext cx="650565" cy="793138"/>
            <a:chOff x="6263725" y="4277658"/>
            <a:chExt cx="210491" cy="362163"/>
          </a:xfrm>
        </p:grpSpPr>
        <p:sp>
          <p:nvSpPr>
            <p:cNvPr id="42" name="Google Shape;12353;p62"/>
            <p:cNvSpPr/>
            <p:nvPr/>
          </p:nvSpPr>
          <p:spPr>
            <a:xfrm>
              <a:off x="6265480" y="4277658"/>
              <a:ext cx="88189" cy="362163"/>
            </a:xfrm>
            <a:custGeom>
              <a:avLst/>
              <a:gdLst/>
              <a:ahLst/>
              <a:cxnLst/>
              <a:rect l="l" t="t" r="r" b="b"/>
              <a:pathLst>
                <a:path w="3366" h="13823" extrusionOk="0">
                  <a:moveTo>
                    <a:pt x="202" y="1"/>
                  </a:moveTo>
                  <a:cubicBezTo>
                    <a:pt x="101" y="1"/>
                    <a:pt x="1" y="68"/>
                    <a:pt x="1" y="202"/>
                  </a:cubicBezTo>
                  <a:cubicBezTo>
                    <a:pt x="1" y="1151"/>
                    <a:pt x="844" y="1630"/>
                    <a:pt x="1582" y="2052"/>
                  </a:cubicBezTo>
                  <a:cubicBezTo>
                    <a:pt x="2292" y="2455"/>
                    <a:pt x="2963" y="2828"/>
                    <a:pt x="2963" y="3557"/>
                  </a:cubicBezTo>
                  <a:cubicBezTo>
                    <a:pt x="2963" y="4276"/>
                    <a:pt x="2292" y="4650"/>
                    <a:pt x="1582" y="5052"/>
                  </a:cubicBezTo>
                  <a:cubicBezTo>
                    <a:pt x="835" y="5474"/>
                    <a:pt x="1" y="5953"/>
                    <a:pt x="1" y="6912"/>
                  </a:cubicBezTo>
                  <a:cubicBezTo>
                    <a:pt x="1" y="7870"/>
                    <a:pt x="844" y="8340"/>
                    <a:pt x="1582" y="8762"/>
                  </a:cubicBezTo>
                  <a:cubicBezTo>
                    <a:pt x="2292" y="9164"/>
                    <a:pt x="2963" y="9548"/>
                    <a:pt x="2963" y="10267"/>
                  </a:cubicBezTo>
                  <a:cubicBezTo>
                    <a:pt x="2963" y="10986"/>
                    <a:pt x="2292" y="11369"/>
                    <a:pt x="1582" y="11772"/>
                  </a:cubicBezTo>
                  <a:cubicBezTo>
                    <a:pt x="835" y="12184"/>
                    <a:pt x="1" y="12663"/>
                    <a:pt x="1" y="13622"/>
                  </a:cubicBezTo>
                  <a:cubicBezTo>
                    <a:pt x="1" y="13737"/>
                    <a:pt x="87" y="13823"/>
                    <a:pt x="202" y="13823"/>
                  </a:cubicBezTo>
                  <a:cubicBezTo>
                    <a:pt x="307" y="13823"/>
                    <a:pt x="403" y="13737"/>
                    <a:pt x="403" y="13622"/>
                  </a:cubicBezTo>
                  <a:cubicBezTo>
                    <a:pt x="403" y="12903"/>
                    <a:pt x="1074" y="12519"/>
                    <a:pt x="1784" y="12117"/>
                  </a:cubicBezTo>
                  <a:cubicBezTo>
                    <a:pt x="2531" y="11705"/>
                    <a:pt x="3365" y="11225"/>
                    <a:pt x="3365" y="10267"/>
                  </a:cubicBezTo>
                  <a:cubicBezTo>
                    <a:pt x="3365" y="9308"/>
                    <a:pt x="2522" y="8829"/>
                    <a:pt x="1784" y="8417"/>
                  </a:cubicBezTo>
                  <a:cubicBezTo>
                    <a:pt x="1074" y="8005"/>
                    <a:pt x="403" y="7631"/>
                    <a:pt x="403" y="6912"/>
                  </a:cubicBezTo>
                  <a:cubicBezTo>
                    <a:pt x="403" y="6183"/>
                    <a:pt x="1074" y="5810"/>
                    <a:pt x="1784" y="5407"/>
                  </a:cubicBezTo>
                  <a:cubicBezTo>
                    <a:pt x="2531" y="4995"/>
                    <a:pt x="3365" y="4506"/>
                    <a:pt x="3365" y="3557"/>
                  </a:cubicBezTo>
                  <a:cubicBezTo>
                    <a:pt x="3365" y="2598"/>
                    <a:pt x="2522" y="2119"/>
                    <a:pt x="1784" y="1697"/>
                  </a:cubicBezTo>
                  <a:cubicBezTo>
                    <a:pt x="1074" y="1295"/>
                    <a:pt x="403" y="921"/>
                    <a:pt x="403" y="202"/>
                  </a:cubicBezTo>
                  <a:cubicBezTo>
                    <a:pt x="403" y="68"/>
                    <a:pt x="303" y="1"/>
                    <a:pt x="202" y="1"/>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2354;p62"/>
            <p:cNvSpPr/>
            <p:nvPr/>
          </p:nvSpPr>
          <p:spPr>
            <a:xfrm>
              <a:off x="6265480" y="4277658"/>
              <a:ext cx="88189" cy="155497"/>
            </a:xfrm>
            <a:custGeom>
              <a:avLst/>
              <a:gdLst/>
              <a:ahLst/>
              <a:cxnLst/>
              <a:rect l="l" t="t" r="r" b="b"/>
              <a:pathLst>
                <a:path w="3366" h="5935" extrusionOk="0">
                  <a:moveTo>
                    <a:pt x="3164" y="1"/>
                  </a:moveTo>
                  <a:cubicBezTo>
                    <a:pt x="3063" y="1"/>
                    <a:pt x="2963" y="68"/>
                    <a:pt x="2963" y="202"/>
                  </a:cubicBezTo>
                  <a:cubicBezTo>
                    <a:pt x="2963" y="931"/>
                    <a:pt x="2292" y="1304"/>
                    <a:pt x="1582" y="1707"/>
                  </a:cubicBezTo>
                  <a:cubicBezTo>
                    <a:pt x="835" y="2119"/>
                    <a:pt x="1" y="2608"/>
                    <a:pt x="1" y="3557"/>
                  </a:cubicBezTo>
                  <a:cubicBezTo>
                    <a:pt x="1" y="4516"/>
                    <a:pt x="844" y="4995"/>
                    <a:pt x="1582" y="5417"/>
                  </a:cubicBezTo>
                  <a:cubicBezTo>
                    <a:pt x="1851" y="5560"/>
                    <a:pt x="2109" y="5714"/>
                    <a:pt x="2359" y="5896"/>
                  </a:cubicBezTo>
                  <a:cubicBezTo>
                    <a:pt x="2397" y="5925"/>
                    <a:pt x="2435" y="5934"/>
                    <a:pt x="2483" y="5934"/>
                  </a:cubicBezTo>
                  <a:cubicBezTo>
                    <a:pt x="2675" y="5934"/>
                    <a:pt x="2752" y="5685"/>
                    <a:pt x="2598" y="5570"/>
                  </a:cubicBezTo>
                  <a:cubicBezTo>
                    <a:pt x="2339" y="5388"/>
                    <a:pt x="2062" y="5215"/>
                    <a:pt x="1784" y="5062"/>
                  </a:cubicBezTo>
                  <a:cubicBezTo>
                    <a:pt x="1074" y="4659"/>
                    <a:pt x="403" y="4285"/>
                    <a:pt x="403" y="3557"/>
                  </a:cubicBezTo>
                  <a:cubicBezTo>
                    <a:pt x="403" y="2838"/>
                    <a:pt x="1074" y="2464"/>
                    <a:pt x="1784" y="2062"/>
                  </a:cubicBezTo>
                  <a:cubicBezTo>
                    <a:pt x="2531" y="1640"/>
                    <a:pt x="3365" y="1161"/>
                    <a:pt x="3365" y="202"/>
                  </a:cubicBezTo>
                  <a:cubicBezTo>
                    <a:pt x="3365" y="68"/>
                    <a:pt x="3264" y="1"/>
                    <a:pt x="3164" y="1"/>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2355;p62"/>
            <p:cNvSpPr/>
            <p:nvPr/>
          </p:nvSpPr>
          <p:spPr>
            <a:xfrm>
              <a:off x="6265480" y="4433600"/>
              <a:ext cx="88189" cy="206220"/>
            </a:xfrm>
            <a:custGeom>
              <a:avLst/>
              <a:gdLst/>
              <a:ahLst/>
              <a:cxnLst/>
              <a:rect l="l" t="t" r="r" b="b"/>
              <a:pathLst>
                <a:path w="3366" h="7871" extrusionOk="0">
                  <a:moveTo>
                    <a:pt x="2922" y="0"/>
                  </a:moveTo>
                  <a:cubicBezTo>
                    <a:pt x="2779" y="0"/>
                    <a:pt x="2641" y="169"/>
                    <a:pt x="2752" y="327"/>
                  </a:cubicBezTo>
                  <a:cubicBezTo>
                    <a:pt x="2895" y="509"/>
                    <a:pt x="2963" y="730"/>
                    <a:pt x="2963" y="960"/>
                  </a:cubicBezTo>
                  <a:cubicBezTo>
                    <a:pt x="2963" y="1679"/>
                    <a:pt x="2292" y="2062"/>
                    <a:pt x="1582" y="2465"/>
                  </a:cubicBezTo>
                  <a:cubicBezTo>
                    <a:pt x="835" y="2877"/>
                    <a:pt x="1" y="3356"/>
                    <a:pt x="1" y="4315"/>
                  </a:cubicBezTo>
                  <a:cubicBezTo>
                    <a:pt x="1" y="5273"/>
                    <a:pt x="844" y="5743"/>
                    <a:pt x="1582" y="6165"/>
                  </a:cubicBezTo>
                  <a:cubicBezTo>
                    <a:pt x="2292" y="6567"/>
                    <a:pt x="2963" y="6951"/>
                    <a:pt x="2963" y="7670"/>
                  </a:cubicBezTo>
                  <a:cubicBezTo>
                    <a:pt x="2963" y="7785"/>
                    <a:pt x="3058" y="7871"/>
                    <a:pt x="3164" y="7871"/>
                  </a:cubicBezTo>
                  <a:cubicBezTo>
                    <a:pt x="3279" y="7871"/>
                    <a:pt x="3365" y="7785"/>
                    <a:pt x="3365" y="7670"/>
                  </a:cubicBezTo>
                  <a:cubicBezTo>
                    <a:pt x="3365" y="6721"/>
                    <a:pt x="2522" y="6241"/>
                    <a:pt x="1784" y="5820"/>
                  </a:cubicBezTo>
                  <a:cubicBezTo>
                    <a:pt x="1074" y="5417"/>
                    <a:pt x="403" y="5043"/>
                    <a:pt x="403" y="4315"/>
                  </a:cubicBezTo>
                  <a:cubicBezTo>
                    <a:pt x="403" y="3596"/>
                    <a:pt x="1074" y="3212"/>
                    <a:pt x="1784" y="2810"/>
                  </a:cubicBezTo>
                  <a:cubicBezTo>
                    <a:pt x="2531" y="2398"/>
                    <a:pt x="3365" y="1918"/>
                    <a:pt x="3365" y="960"/>
                  </a:cubicBezTo>
                  <a:cubicBezTo>
                    <a:pt x="3365" y="644"/>
                    <a:pt x="3269" y="337"/>
                    <a:pt x="3078" y="88"/>
                  </a:cubicBezTo>
                  <a:cubicBezTo>
                    <a:pt x="3035" y="26"/>
                    <a:pt x="2978" y="0"/>
                    <a:pt x="2922" y="0"/>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2356;p62"/>
            <p:cNvSpPr/>
            <p:nvPr/>
          </p:nvSpPr>
          <p:spPr>
            <a:xfrm>
              <a:off x="6267996" y="4349498"/>
              <a:ext cx="83159" cy="10559"/>
            </a:xfrm>
            <a:custGeom>
              <a:avLst/>
              <a:gdLst/>
              <a:ahLst/>
              <a:cxnLst/>
              <a:rect l="l" t="t" r="r" b="b"/>
              <a:pathLst>
                <a:path w="3174" h="403" extrusionOk="0">
                  <a:moveTo>
                    <a:pt x="269" y="0"/>
                  </a:moveTo>
                  <a:cubicBezTo>
                    <a:pt x="1" y="0"/>
                    <a:pt x="1" y="403"/>
                    <a:pt x="269" y="403"/>
                  </a:cubicBezTo>
                  <a:lnTo>
                    <a:pt x="2905" y="403"/>
                  </a:lnTo>
                  <a:cubicBezTo>
                    <a:pt x="3173" y="403"/>
                    <a:pt x="3173" y="0"/>
                    <a:pt x="2905" y="0"/>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2357;p62"/>
            <p:cNvSpPr/>
            <p:nvPr/>
          </p:nvSpPr>
          <p:spPr>
            <a:xfrm>
              <a:off x="6263725" y="4453460"/>
              <a:ext cx="89945" cy="10585"/>
            </a:xfrm>
            <a:custGeom>
              <a:avLst/>
              <a:gdLst/>
              <a:ahLst/>
              <a:cxnLst/>
              <a:rect l="l" t="t" r="r" b="b"/>
              <a:pathLst>
                <a:path w="3433" h="404" extrusionOk="0">
                  <a:moveTo>
                    <a:pt x="269" y="1"/>
                  </a:moveTo>
                  <a:cubicBezTo>
                    <a:pt x="1" y="1"/>
                    <a:pt x="1" y="403"/>
                    <a:pt x="269" y="403"/>
                  </a:cubicBezTo>
                  <a:lnTo>
                    <a:pt x="3231" y="403"/>
                  </a:lnTo>
                  <a:cubicBezTo>
                    <a:pt x="3346" y="403"/>
                    <a:pt x="3432" y="317"/>
                    <a:pt x="3432" y="202"/>
                  </a:cubicBezTo>
                  <a:cubicBezTo>
                    <a:pt x="3432" y="87"/>
                    <a:pt x="3346" y="1"/>
                    <a:pt x="3231" y="1"/>
                  </a:cubicBezTo>
                  <a:close/>
                </a:path>
              </a:pathLst>
            </a:custGeom>
            <a:solidFill>
              <a:srgbClr val="A8BA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2358;p62"/>
            <p:cNvSpPr/>
            <p:nvPr/>
          </p:nvSpPr>
          <p:spPr>
            <a:xfrm>
              <a:off x="6267996" y="4381881"/>
              <a:ext cx="83159" cy="10585"/>
            </a:xfrm>
            <a:custGeom>
              <a:avLst/>
              <a:gdLst/>
              <a:ahLst/>
              <a:cxnLst/>
              <a:rect l="l" t="t" r="r" b="b"/>
              <a:pathLst>
                <a:path w="3174" h="404" extrusionOk="0">
                  <a:moveTo>
                    <a:pt x="269" y="1"/>
                  </a:moveTo>
                  <a:cubicBezTo>
                    <a:pt x="1" y="1"/>
                    <a:pt x="1" y="403"/>
                    <a:pt x="269" y="403"/>
                  </a:cubicBezTo>
                  <a:lnTo>
                    <a:pt x="2905" y="403"/>
                  </a:lnTo>
                  <a:cubicBezTo>
                    <a:pt x="3173" y="403"/>
                    <a:pt x="3173" y="1"/>
                    <a:pt x="2905" y="1"/>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2359;p62"/>
            <p:cNvSpPr/>
            <p:nvPr/>
          </p:nvSpPr>
          <p:spPr>
            <a:xfrm>
              <a:off x="6267996" y="4525772"/>
              <a:ext cx="83159" cy="10585"/>
            </a:xfrm>
            <a:custGeom>
              <a:avLst/>
              <a:gdLst/>
              <a:ahLst/>
              <a:cxnLst/>
              <a:rect l="l" t="t" r="r" b="b"/>
              <a:pathLst>
                <a:path w="3174" h="404" extrusionOk="0">
                  <a:moveTo>
                    <a:pt x="2914" y="1"/>
                  </a:moveTo>
                  <a:cubicBezTo>
                    <a:pt x="2911" y="1"/>
                    <a:pt x="2908" y="1"/>
                    <a:pt x="2905" y="1"/>
                  </a:cubicBezTo>
                  <a:lnTo>
                    <a:pt x="269" y="1"/>
                  </a:lnTo>
                  <a:cubicBezTo>
                    <a:pt x="1" y="1"/>
                    <a:pt x="1" y="404"/>
                    <a:pt x="269" y="404"/>
                  </a:cubicBezTo>
                  <a:lnTo>
                    <a:pt x="2905" y="404"/>
                  </a:lnTo>
                  <a:cubicBezTo>
                    <a:pt x="3170" y="394"/>
                    <a:pt x="3173" y="1"/>
                    <a:pt x="2914" y="1"/>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2360;p62"/>
            <p:cNvSpPr/>
            <p:nvPr/>
          </p:nvSpPr>
          <p:spPr>
            <a:xfrm>
              <a:off x="6267996" y="4557683"/>
              <a:ext cx="83159" cy="10585"/>
            </a:xfrm>
            <a:custGeom>
              <a:avLst/>
              <a:gdLst/>
              <a:ahLst/>
              <a:cxnLst/>
              <a:rect l="l" t="t" r="r" b="b"/>
              <a:pathLst>
                <a:path w="3174" h="404" extrusionOk="0">
                  <a:moveTo>
                    <a:pt x="269" y="0"/>
                  </a:moveTo>
                  <a:cubicBezTo>
                    <a:pt x="1" y="0"/>
                    <a:pt x="1" y="403"/>
                    <a:pt x="269" y="403"/>
                  </a:cubicBezTo>
                  <a:lnTo>
                    <a:pt x="2905" y="403"/>
                  </a:lnTo>
                  <a:cubicBezTo>
                    <a:pt x="3173" y="403"/>
                    <a:pt x="3173" y="0"/>
                    <a:pt x="2905" y="0"/>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2361;p62"/>
            <p:cNvSpPr/>
            <p:nvPr/>
          </p:nvSpPr>
          <p:spPr>
            <a:xfrm>
              <a:off x="6384271" y="4277658"/>
              <a:ext cx="88163" cy="362163"/>
            </a:xfrm>
            <a:custGeom>
              <a:avLst/>
              <a:gdLst/>
              <a:ahLst/>
              <a:cxnLst/>
              <a:rect l="l" t="t" r="r" b="b"/>
              <a:pathLst>
                <a:path w="3365" h="13823" extrusionOk="0">
                  <a:moveTo>
                    <a:pt x="202" y="1"/>
                  </a:moveTo>
                  <a:cubicBezTo>
                    <a:pt x="101" y="1"/>
                    <a:pt x="1" y="68"/>
                    <a:pt x="1" y="202"/>
                  </a:cubicBezTo>
                  <a:cubicBezTo>
                    <a:pt x="1" y="1151"/>
                    <a:pt x="834" y="1630"/>
                    <a:pt x="1582" y="2052"/>
                  </a:cubicBezTo>
                  <a:cubicBezTo>
                    <a:pt x="2291" y="2455"/>
                    <a:pt x="2962" y="2828"/>
                    <a:pt x="2962" y="3557"/>
                  </a:cubicBezTo>
                  <a:cubicBezTo>
                    <a:pt x="2962" y="4276"/>
                    <a:pt x="2291" y="4650"/>
                    <a:pt x="1582" y="5052"/>
                  </a:cubicBezTo>
                  <a:cubicBezTo>
                    <a:pt x="834" y="5474"/>
                    <a:pt x="1" y="5953"/>
                    <a:pt x="1" y="6912"/>
                  </a:cubicBezTo>
                  <a:cubicBezTo>
                    <a:pt x="1" y="7870"/>
                    <a:pt x="834" y="8340"/>
                    <a:pt x="1582" y="8762"/>
                  </a:cubicBezTo>
                  <a:cubicBezTo>
                    <a:pt x="2291" y="9164"/>
                    <a:pt x="2962" y="9548"/>
                    <a:pt x="2962" y="10267"/>
                  </a:cubicBezTo>
                  <a:cubicBezTo>
                    <a:pt x="2962" y="10986"/>
                    <a:pt x="2291" y="11369"/>
                    <a:pt x="1582" y="11772"/>
                  </a:cubicBezTo>
                  <a:cubicBezTo>
                    <a:pt x="834" y="12184"/>
                    <a:pt x="1" y="12663"/>
                    <a:pt x="1" y="13622"/>
                  </a:cubicBezTo>
                  <a:cubicBezTo>
                    <a:pt x="1" y="13737"/>
                    <a:pt x="87" y="13823"/>
                    <a:pt x="202" y="13823"/>
                  </a:cubicBezTo>
                  <a:cubicBezTo>
                    <a:pt x="307" y="13823"/>
                    <a:pt x="403" y="13737"/>
                    <a:pt x="403" y="13622"/>
                  </a:cubicBezTo>
                  <a:cubicBezTo>
                    <a:pt x="403" y="12903"/>
                    <a:pt x="1065" y="12519"/>
                    <a:pt x="1783" y="12117"/>
                  </a:cubicBezTo>
                  <a:cubicBezTo>
                    <a:pt x="2531" y="11705"/>
                    <a:pt x="3365" y="11225"/>
                    <a:pt x="3365" y="10267"/>
                  </a:cubicBezTo>
                  <a:cubicBezTo>
                    <a:pt x="3365" y="9308"/>
                    <a:pt x="2522" y="8829"/>
                    <a:pt x="1783" y="8417"/>
                  </a:cubicBezTo>
                  <a:cubicBezTo>
                    <a:pt x="1065" y="8005"/>
                    <a:pt x="403" y="7631"/>
                    <a:pt x="403" y="6912"/>
                  </a:cubicBezTo>
                  <a:cubicBezTo>
                    <a:pt x="403" y="6183"/>
                    <a:pt x="1065" y="5810"/>
                    <a:pt x="1783" y="5407"/>
                  </a:cubicBezTo>
                  <a:cubicBezTo>
                    <a:pt x="2531" y="4995"/>
                    <a:pt x="3365" y="4506"/>
                    <a:pt x="3365" y="3557"/>
                  </a:cubicBezTo>
                  <a:cubicBezTo>
                    <a:pt x="3365" y="2598"/>
                    <a:pt x="2522" y="2119"/>
                    <a:pt x="1783" y="1697"/>
                  </a:cubicBezTo>
                  <a:cubicBezTo>
                    <a:pt x="1065" y="1295"/>
                    <a:pt x="403" y="921"/>
                    <a:pt x="403" y="202"/>
                  </a:cubicBezTo>
                  <a:cubicBezTo>
                    <a:pt x="403" y="68"/>
                    <a:pt x="302" y="1"/>
                    <a:pt x="202" y="1"/>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2362;p62"/>
            <p:cNvSpPr/>
            <p:nvPr/>
          </p:nvSpPr>
          <p:spPr>
            <a:xfrm>
              <a:off x="6403371" y="4277920"/>
              <a:ext cx="69063" cy="66076"/>
            </a:xfrm>
            <a:custGeom>
              <a:avLst/>
              <a:gdLst/>
              <a:ahLst/>
              <a:cxnLst/>
              <a:rect l="l" t="t" r="r" b="b"/>
              <a:pathLst>
                <a:path w="2636" h="2522" extrusionOk="0">
                  <a:moveTo>
                    <a:pt x="2435" y="0"/>
                  </a:moveTo>
                  <a:cubicBezTo>
                    <a:pt x="2334" y="0"/>
                    <a:pt x="2233" y="67"/>
                    <a:pt x="2233" y="202"/>
                  </a:cubicBezTo>
                  <a:cubicBezTo>
                    <a:pt x="2233" y="921"/>
                    <a:pt x="1562" y="1304"/>
                    <a:pt x="853" y="1707"/>
                  </a:cubicBezTo>
                  <a:cubicBezTo>
                    <a:pt x="604" y="1841"/>
                    <a:pt x="355" y="1994"/>
                    <a:pt x="115" y="2157"/>
                  </a:cubicBezTo>
                  <a:cubicBezTo>
                    <a:pt x="19" y="2224"/>
                    <a:pt x="0" y="2349"/>
                    <a:pt x="58" y="2435"/>
                  </a:cubicBezTo>
                  <a:cubicBezTo>
                    <a:pt x="96" y="2493"/>
                    <a:pt x="163" y="2521"/>
                    <a:pt x="230" y="2521"/>
                  </a:cubicBezTo>
                  <a:cubicBezTo>
                    <a:pt x="268" y="2521"/>
                    <a:pt x="307" y="2512"/>
                    <a:pt x="345" y="2483"/>
                  </a:cubicBezTo>
                  <a:cubicBezTo>
                    <a:pt x="556" y="2330"/>
                    <a:pt x="815" y="2195"/>
                    <a:pt x="1054" y="2052"/>
                  </a:cubicBezTo>
                  <a:cubicBezTo>
                    <a:pt x="1802" y="1639"/>
                    <a:pt x="2636" y="1160"/>
                    <a:pt x="2636" y="202"/>
                  </a:cubicBezTo>
                  <a:cubicBezTo>
                    <a:pt x="2636" y="67"/>
                    <a:pt x="2535" y="0"/>
                    <a:pt x="2435" y="0"/>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2363;p62"/>
            <p:cNvSpPr/>
            <p:nvPr/>
          </p:nvSpPr>
          <p:spPr>
            <a:xfrm>
              <a:off x="6384271" y="4344835"/>
              <a:ext cx="88425" cy="294986"/>
            </a:xfrm>
            <a:custGeom>
              <a:avLst/>
              <a:gdLst/>
              <a:ahLst/>
              <a:cxnLst/>
              <a:rect l="l" t="t" r="r" b="b"/>
              <a:pathLst>
                <a:path w="3375" h="11259" extrusionOk="0">
                  <a:moveTo>
                    <a:pt x="471" y="1"/>
                  </a:moveTo>
                  <a:cubicBezTo>
                    <a:pt x="413" y="1"/>
                    <a:pt x="355" y="27"/>
                    <a:pt x="317" y="82"/>
                  </a:cubicBezTo>
                  <a:cubicBezTo>
                    <a:pt x="106" y="341"/>
                    <a:pt x="1" y="657"/>
                    <a:pt x="1" y="993"/>
                  </a:cubicBezTo>
                  <a:cubicBezTo>
                    <a:pt x="1" y="1942"/>
                    <a:pt x="844" y="2421"/>
                    <a:pt x="1582" y="2843"/>
                  </a:cubicBezTo>
                  <a:cubicBezTo>
                    <a:pt x="2291" y="3246"/>
                    <a:pt x="2962" y="3619"/>
                    <a:pt x="2962" y="4348"/>
                  </a:cubicBezTo>
                  <a:cubicBezTo>
                    <a:pt x="2962" y="5067"/>
                    <a:pt x="2291" y="5450"/>
                    <a:pt x="1582" y="5853"/>
                  </a:cubicBezTo>
                  <a:cubicBezTo>
                    <a:pt x="834" y="6265"/>
                    <a:pt x="1" y="6744"/>
                    <a:pt x="1" y="7703"/>
                  </a:cubicBezTo>
                  <a:cubicBezTo>
                    <a:pt x="1" y="8661"/>
                    <a:pt x="844" y="9131"/>
                    <a:pt x="1582" y="9553"/>
                  </a:cubicBezTo>
                  <a:cubicBezTo>
                    <a:pt x="2291" y="9955"/>
                    <a:pt x="2962" y="10339"/>
                    <a:pt x="2962" y="11058"/>
                  </a:cubicBezTo>
                  <a:cubicBezTo>
                    <a:pt x="2962" y="11173"/>
                    <a:pt x="3058" y="11259"/>
                    <a:pt x="3164" y="11259"/>
                  </a:cubicBezTo>
                  <a:cubicBezTo>
                    <a:pt x="3279" y="11259"/>
                    <a:pt x="3365" y="11173"/>
                    <a:pt x="3375" y="11058"/>
                  </a:cubicBezTo>
                  <a:cubicBezTo>
                    <a:pt x="3375" y="10109"/>
                    <a:pt x="2531" y="9629"/>
                    <a:pt x="1783" y="9208"/>
                  </a:cubicBezTo>
                  <a:cubicBezTo>
                    <a:pt x="1074" y="8805"/>
                    <a:pt x="403" y="8431"/>
                    <a:pt x="403" y="7703"/>
                  </a:cubicBezTo>
                  <a:cubicBezTo>
                    <a:pt x="403" y="6984"/>
                    <a:pt x="1074" y="6600"/>
                    <a:pt x="1783" y="6198"/>
                  </a:cubicBezTo>
                  <a:cubicBezTo>
                    <a:pt x="2531" y="5786"/>
                    <a:pt x="3375" y="5306"/>
                    <a:pt x="3375" y="4348"/>
                  </a:cubicBezTo>
                  <a:cubicBezTo>
                    <a:pt x="3375" y="3389"/>
                    <a:pt x="2531" y="2920"/>
                    <a:pt x="1783" y="2498"/>
                  </a:cubicBezTo>
                  <a:cubicBezTo>
                    <a:pt x="1074" y="2095"/>
                    <a:pt x="403" y="1712"/>
                    <a:pt x="403" y="993"/>
                  </a:cubicBezTo>
                  <a:cubicBezTo>
                    <a:pt x="403" y="753"/>
                    <a:pt x="489" y="523"/>
                    <a:pt x="633" y="332"/>
                  </a:cubicBezTo>
                  <a:cubicBezTo>
                    <a:pt x="700" y="245"/>
                    <a:pt x="691" y="111"/>
                    <a:pt x="595" y="44"/>
                  </a:cubicBezTo>
                  <a:cubicBezTo>
                    <a:pt x="558" y="15"/>
                    <a:pt x="514" y="1"/>
                    <a:pt x="471" y="1"/>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2364;p62"/>
            <p:cNvSpPr/>
            <p:nvPr/>
          </p:nvSpPr>
          <p:spPr>
            <a:xfrm>
              <a:off x="6382516" y="4364563"/>
              <a:ext cx="91700" cy="10559"/>
            </a:xfrm>
            <a:custGeom>
              <a:avLst/>
              <a:gdLst/>
              <a:ahLst/>
              <a:cxnLst/>
              <a:rect l="l" t="t" r="r" b="b"/>
              <a:pathLst>
                <a:path w="3500" h="403" extrusionOk="0">
                  <a:moveTo>
                    <a:pt x="269" y="0"/>
                  </a:moveTo>
                  <a:cubicBezTo>
                    <a:pt x="0" y="0"/>
                    <a:pt x="0" y="403"/>
                    <a:pt x="269" y="403"/>
                  </a:cubicBezTo>
                  <a:lnTo>
                    <a:pt x="3231" y="403"/>
                  </a:lnTo>
                  <a:cubicBezTo>
                    <a:pt x="3499" y="403"/>
                    <a:pt x="3499" y="0"/>
                    <a:pt x="3231" y="0"/>
                  </a:cubicBezTo>
                  <a:close/>
                </a:path>
              </a:pathLst>
            </a:custGeom>
            <a:solidFill>
              <a:srgbClr val="A8BAC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2365;p62"/>
            <p:cNvSpPr/>
            <p:nvPr/>
          </p:nvSpPr>
          <p:spPr>
            <a:xfrm>
              <a:off x="6382516" y="4541361"/>
              <a:ext cx="91700" cy="10559"/>
            </a:xfrm>
            <a:custGeom>
              <a:avLst/>
              <a:gdLst/>
              <a:ahLst/>
              <a:cxnLst/>
              <a:rect l="l" t="t" r="r" b="b"/>
              <a:pathLst>
                <a:path w="3500" h="403" extrusionOk="0">
                  <a:moveTo>
                    <a:pt x="269" y="0"/>
                  </a:moveTo>
                  <a:cubicBezTo>
                    <a:pt x="0" y="0"/>
                    <a:pt x="0" y="403"/>
                    <a:pt x="269" y="403"/>
                  </a:cubicBezTo>
                  <a:lnTo>
                    <a:pt x="3231" y="403"/>
                  </a:lnTo>
                  <a:cubicBezTo>
                    <a:pt x="3499" y="403"/>
                    <a:pt x="3499" y="0"/>
                    <a:pt x="3231" y="0"/>
                  </a:cubicBezTo>
                  <a:close/>
                </a:path>
              </a:pathLst>
            </a:custGeom>
            <a:solidFill>
              <a:srgbClr val="B8C3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2366;p62"/>
            <p:cNvSpPr/>
            <p:nvPr/>
          </p:nvSpPr>
          <p:spPr>
            <a:xfrm>
              <a:off x="6386524" y="4437399"/>
              <a:ext cx="81665" cy="10585"/>
            </a:xfrm>
            <a:custGeom>
              <a:avLst/>
              <a:gdLst/>
              <a:ahLst/>
              <a:cxnLst/>
              <a:rect l="l" t="t" r="r" b="b"/>
              <a:pathLst>
                <a:path w="3117" h="404" extrusionOk="0">
                  <a:moveTo>
                    <a:pt x="269" y="0"/>
                  </a:moveTo>
                  <a:cubicBezTo>
                    <a:pt x="1" y="0"/>
                    <a:pt x="1" y="403"/>
                    <a:pt x="269" y="403"/>
                  </a:cubicBezTo>
                  <a:lnTo>
                    <a:pt x="2915" y="403"/>
                  </a:lnTo>
                  <a:cubicBezTo>
                    <a:pt x="2920" y="403"/>
                    <a:pt x="2925" y="403"/>
                    <a:pt x="2931" y="403"/>
                  </a:cubicBezTo>
                  <a:cubicBezTo>
                    <a:pt x="3038" y="403"/>
                    <a:pt x="3116" y="311"/>
                    <a:pt x="3116" y="201"/>
                  </a:cubicBezTo>
                  <a:cubicBezTo>
                    <a:pt x="3116" y="96"/>
                    <a:pt x="3030" y="0"/>
                    <a:pt x="2915" y="0"/>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2367;p62"/>
            <p:cNvSpPr/>
            <p:nvPr/>
          </p:nvSpPr>
          <p:spPr>
            <a:xfrm>
              <a:off x="6386524" y="4469782"/>
              <a:ext cx="83421" cy="10585"/>
            </a:xfrm>
            <a:custGeom>
              <a:avLst/>
              <a:gdLst/>
              <a:ahLst/>
              <a:cxnLst/>
              <a:rect l="l" t="t" r="r" b="b"/>
              <a:pathLst>
                <a:path w="3184" h="404" extrusionOk="0">
                  <a:moveTo>
                    <a:pt x="269" y="1"/>
                  </a:moveTo>
                  <a:cubicBezTo>
                    <a:pt x="1" y="1"/>
                    <a:pt x="1" y="403"/>
                    <a:pt x="269" y="403"/>
                  </a:cubicBezTo>
                  <a:lnTo>
                    <a:pt x="2915" y="403"/>
                  </a:lnTo>
                  <a:cubicBezTo>
                    <a:pt x="3183" y="403"/>
                    <a:pt x="3183" y="1"/>
                    <a:pt x="2915" y="1"/>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7" name="Google Shape;11763;p62"/>
          <p:cNvGrpSpPr/>
          <p:nvPr/>
        </p:nvGrpSpPr>
        <p:grpSpPr>
          <a:xfrm>
            <a:off x="11388862" y="4836538"/>
            <a:ext cx="718532" cy="893279"/>
            <a:chOff x="5762467" y="2436584"/>
            <a:chExt cx="362163" cy="362163"/>
          </a:xfrm>
        </p:grpSpPr>
        <p:sp>
          <p:nvSpPr>
            <p:cNvPr id="58" name="Google Shape;11764;p62"/>
            <p:cNvSpPr/>
            <p:nvPr/>
          </p:nvSpPr>
          <p:spPr>
            <a:xfrm>
              <a:off x="5762467" y="2778127"/>
              <a:ext cx="362163" cy="20619"/>
            </a:xfrm>
            <a:custGeom>
              <a:avLst/>
              <a:gdLst/>
              <a:ahLst/>
              <a:cxnLst/>
              <a:rect l="l" t="t" r="r" b="b"/>
              <a:pathLst>
                <a:path w="13823" h="787" extrusionOk="0">
                  <a:moveTo>
                    <a:pt x="201" y="1"/>
                  </a:moveTo>
                  <a:cubicBezTo>
                    <a:pt x="96" y="1"/>
                    <a:pt x="0" y="87"/>
                    <a:pt x="0" y="202"/>
                  </a:cubicBezTo>
                  <a:lnTo>
                    <a:pt x="0" y="585"/>
                  </a:lnTo>
                  <a:cubicBezTo>
                    <a:pt x="0" y="691"/>
                    <a:pt x="96" y="777"/>
                    <a:pt x="201" y="787"/>
                  </a:cubicBezTo>
                  <a:lnTo>
                    <a:pt x="13611" y="787"/>
                  </a:lnTo>
                  <a:cubicBezTo>
                    <a:pt x="13726" y="787"/>
                    <a:pt x="13822" y="691"/>
                    <a:pt x="13813" y="585"/>
                  </a:cubicBezTo>
                  <a:lnTo>
                    <a:pt x="13813" y="202"/>
                  </a:lnTo>
                  <a:cubicBezTo>
                    <a:pt x="13813" y="87"/>
                    <a:pt x="13726" y="1"/>
                    <a:pt x="13611" y="1"/>
                  </a:cubicBezTo>
                  <a:close/>
                </a:path>
              </a:pathLst>
            </a:custGeom>
            <a:solidFill>
              <a:srgbClr val="7082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1765;p62"/>
            <p:cNvSpPr/>
            <p:nvPr/>
          </p:nvSpPr>
          <p:spPr>
            <a:xfrm>
              <a:off x="5762702" y="2777891"/>
              <a:ext cx="361927" cy="9301"/>
            </a:xfrm>
            <a:custGeom>
              <a:avLst/>
              <a:gdLst/>
              <a:ahLst/>
              <a:cxnLst/>
              <a:rect l="l" t="t" r="r" b="b"/>
              <a:pathLst>
                <a:path w="13814" h="355" extrusionOk="0">
                  <a:moveTo>
                    <a:pt x="212" y="0"/>
                  </a:moveTo>
                  <a:cubicBezTo>
                    <a:pt x="87" y="0"/>
                    <a:pt x="1" y="96"/>
                    <a:pt x="1" y="211"/>
                  </a:cubicBezTo>
                  <a:lnTo>
                    <a:pt x="1" y="355"/>
                  </a:lnTo>
                  <a:lnTo>
                    <a:pt x="13813" y="355"/>
                  </a:lnTo>
                  <a:lnTo>
                    <a:pt x="13813" y="211"/>
                  </a:lnTo>
                  <a:cubicBezTo>
                    <a:pt x="13813" y="96"/>
                    <a:pt x="13717" y="0"/>
                    <a:pt x="13602" y="0"/>
                  </a:cubicBezTo>
                  <a:close/>
                </a:path>
              </a:pathLst>
            </a:custGeom>
            <a:solidFill>
              <a:srgbClr val="3951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1766;p62"/>
            <p:cNvSpPr/>
            <p:nvPr/>
          </p:nvSpPr>
          <p:spPr>
            <a:xfrm>
              <a:off x="5852359" y="2528493"/>
              <a:ext cx="182352" cy="249660"/>
            </a:xfrm>
            <a:custGeom>
              <a:avLst/>
              <a:gdLst/>
              <a:ahLst/>
              <a:cxnLst/>
              <a:rect l="l" t="t" r="r" b="b"/>
              <a:pathLst>
                <a:path w="6960" h="9529" extrusionOk="0">
                  <a:moveTo>
                    <a:pt x="1" y="1"/>
                  </a:moveTo>
                  <a:lnTo>
                    <a:pt x="1" y="9529"/>
                  </a:lnTo>
                  <a:lnTo>
                    <a:pt x="6960" y="9529"/>
                  </a:lnTo>
                  <a:lnTo>
                    <a:pt x="6960" y="1"/>
                  </a:lnTo>
                  <a:close/>
                </a:path>
              </a:pathLst>
            </a:custGeom>
            <a:solidFill>
              <a:srgbClr val="E1E5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1767;p62"/>
            <p:cNvSpPr/>
            <p:nvPr/>
          </p:nvSpPr>
          <p:spPr>
            <a:xfrm>
              <a:off x="5838551" y="2508922"/>
              <a:ext cx="209967" cy="19860"/>
            </a:xfrm>
            <a:custGeom>
              <a:avLst/>
              <a:gdLst/>
              <a:ahLst/>
              <a:cxnLst/>
              <a:rect l="l" t="t" r="r" b="b"/>
              <a:pathLst>
                <a:path w="8014" h="758" extrusionOk="0">
                  <a:moveTo>
                    <a:pt x="211" y="0"/>
                  </a:moveTo>
                  <a:cubicBezTo>
                    <a:pt x="96" y="0"/>
                    <a:pt x="0" y="96"/>
                    <a:pt x="0" y="211"/>
                  </a:cubicBezTo>
                  <a:lnTo>
                    <a:pt x="0" y="547"/>
                  </a:lnTo>
                  <a:cubicBezTo>
                    <a:pt x="0" y="662"/>
                    <a:pt x="96" y="757"/>
                    <a:pt x="211" y="757"/>
                  </a:cubicBezTo>
                  <a:lnTo>
                    <a:pt x="7813" y="757"/>
                  </a:lnTo>
                  <a:cubicBezTo>
                    <a:pt x="7928" y="757"/>
                    <a:pt x="8014" y="662"/>
                    <a:pt x="8014" y="547"/>
                  </a:cubicBezTo>
                  <a:lnTo>
                    <a:pt x="8014" y="211"/>
                  </a:lnTo>
                  <a:cubicBezTo>
                    <a:pt x="8014" y="96"/>
                    <a:pt x="7928" y="0"/>
                    <a:pt x="7813" y="0"/>
                  </a:cubicBezTo>
                  <a:close/>
                </a:path>
              </a:pathLst>
            </a:custGeom>
            <a:solidFill>
              <a:srgbClr val="7082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1768;p62"/>
            <p:cNvSpPr/>
            <p:nvPr/>
          </p:nvSpPr>
          <p:spPr>
            <a:xfrm>
              <a:off x="6014589" y="2508922"/>
              <a:ext cx="33929" cy="19598"/>
            </a:xfrm>
            <a:custGeom>
              <a:avLst/>
              <a:gdLst/>
              <a:ahLst/>
              <a:cxnLst/>
              <a:rect l="l" t="t" r="r" b="b"/>
              <a:pathLst>
                <a:path w="1295" h="748" extrusionOk="0">
                  <a:moveTo>
                    <a:pt x="1" y="0"/>
                  </a:moveTo>
                  <a:lnTo>
                    <a:pt x="1" y="748"/>
                  </a:lnTo>
                  <a:lnTo>
                    <a:pt x="1094" y="748"/>
                  </a:lnTo>
                  <a:cubicBezTo>
                    <a:pt x="1209" y="748"/>
                    <a:pt x="1295" y="652"/>
                    <a:pt x="1295" y="537"/>
                  </a:cubicBezTo>
                  <a:lnTo>
                    <a:pt x="1295" y="201"/>
                  </a:lnTo>
                  <a:cubicBezTo>
                    <a:pt x="1295" y="86"/>
                    <a:pt x="1209" y="0"/>
                    <a:pt x="1094" y="0"/>
                  </a:cubicBezTo>
                  <a:close/>
                </a:path>
              </a:pathLst>
            </a:custGeom>
            <a:solidFill>
              <a:srgbClr val="3951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1769;p62"/>
            <p:cNvSpPr/>
            <p:nvPr/>
          </p:nvSpPr>
          <p:spPr>
            <a:xfrm>
              <a:off x="5762467" y="2565173"/>
              <a:ext cx="89918" cy="19598"/>
            </a:xfrm>
            <a:custGeom>
              <a:avLst/>
              <a:gdLst/>
              <a:ahLst/>
              <a:cxnLst/>
              <a:rect l="l" t="t" r="r" b="b"/>
              <a:pathLst>
                <a:path w="3432" h="748" extrusionOk="0">
                  <a:moveTo>
                    <a:pt x="201" y="0"/>
                  </a:moveTo>
                  <a:cubicBezTo>
                    <a:pt x="96" y="0"/>
                    <a:pt x="10" y="87"/>
                    <a:pt x="0" y="202"/>
                  </a:cubicBezTo>
                  <a:lnTo>
                    <a:pt x="0" y="547"/>
                  </a:lnTo>
                  <a:cubicBezTo>
                    <a:pt x="10" y="652"/>
                    <a:pt x="96" y="748"/>
                    <a:pt x="201" y="748"/>
                  </a:cubicBezTo>
                  <a:lnTo>
                    <a:pt x="3432" y="748"/>
                  </a:lnTo>
                  <a:lnTo>
                    <a:pt x="3432" y="0"/>
                  </a:lnTo>
                  <a:close/>
                </a:path>
              </a:pathLst>
            </a:custGeom>
            <a:solidFill>
              <a:srgbClr val="7082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1770;p62"/>
            <p:cNvSpPr/>
            <p:nvPr/>
          </p:nvSpPr>
          <p:spPr>
            <a:xfrm>
              <a:off x="5835041" y="2565173"/>
              <a:ext cx="17344" cy="19598"/>
            </a:xfrm>
            <a:custGeom>
              <a:avLst/>
              <a:gdLst/>
              <a:ahLst/>
              <a:cxnLst/>
              <a:rect l="l" t="t" r="r" b="b"/>
              <a:pathLst>
                <a:path w="662" h="748" extrusionOk="0">
                  <a:moveTo>
                    <a:pt x="0" y="0"/>
                  </a:moveTo>
                  <a:lnTo>
                    <a:pt x="0" y="748"/>
                  </a:lnTo>
                  <a:lnTo>
                    <a:pt x="662" y="748"/>
                  </a:lnTo>
                  <a:lnTo>
                    <a:pt x="662" y="0"/>
                  </a:lnTo>
                  <a:close/>
                </a:path>
              </a:pathLst>
            </a:custGeom>
            <a:solidFill>
              <a:srgbClr val="3951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1771;p62"/>
            <p:cNvSpPr/>
            <p:nvPr/>
          </p:nvSpPr>
          <p:spPr>
            <a:xfrm>
              <a:off x="5835041" y="2565173"/>
              <a:ext cx="17344" cy="19598"/>
            </a:xfrm>
            <a:custGeom>
              <a:avLst/>
              <a:gdLst/>
              <a:ahLst/>
              <a:cxnLst/>
              <a:rect l="l" t="t" r="r" b="b"/>
              <a:pathLst>
                <a:path w="662" h="748" extrusionOk="0">
                  <a:moveTo>
                    <a:pt x="0" y="0"/>
                  </a:moveTo>
                  <a:lnTo>
                    <a:pt x="0" y="748"/>
                  </a:lnTo>
                  <a:lnTo>
                    <a:pt x="662" y="748"/>
                  </a:lnTo>
                  <a:lnTo>
                    <a:pt x="662" y="0"/>
                  </a:lnTo>
                  <a:close/>
                </a:path>
              </a:pathLst>
            </a:custGeom>
            <a:solidFill>
              <a:srgbClr val="3951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1772;p62"/>
            <p:cNvSpPr/>
            <p:nvPr/>
          </p:nvSpPr>
          <p:spPr>
            <a:xfrm>
              <a:off x="5894803" y="2686217"/>
              <a:ext cx="97726" cy="91936"/>
            </a:xfrm>
            <a:custGeom>
              <a:avLst/>
              <a:gdLst/>
              <a:ahLst/>
              <a:cxnLst/>
              <a:rect l="l" t="t" r="r" b="b"/>
              <a:pathLst>
                <a:path w="3730" h="3509" extrusionOk="0">
                  <a:moveTo>
                    <a:pt x="576" y="0"/>
                  </a:moveTo>
                  <a:cubicBezTo>
                    <a:pt x="259" y="0"/>
                    <a:pt x="1" y="250"/>
                    <a:pt x="1" y="576"/>
                  </a:cubicBezTo>
                  <a:lnTo>
                    <a:pt x="1" y="3509"/>
                  </a:lnTo>
                  <a:lnTo>
                    <a:pt x="3729" y="3509"/>
                  </a:lnTo>
                  <a:lnTo>
                    <a:pt x="3720" y="3499"/>
                  </a:lnTo>
                  <a:lnTo>
                    <a:pt x="3720" y="576"/>
                  </a:lnTo>
                  <a:cubicBezTo>
                    <a:pt x="3720" y="250"/>
                    <a:pt x="3461" y="0"/>
                    <a:pt x="3145" y="0"/>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1773;p62"/>
            <p:cNvSpPr/>
            <p:nvPr/>
          </p:nvSpPr>
          <p:spPr>
            <a:xfrm>
              <a:off x="5930959" y="2686217"/>
              <a:ext cx="25152" cy="91700"/>
            </a:xfrm>
            <a:custGeom>
              <a:avLst/>
              <a:gdLst/>
              <a:ahLst/>
              <a:cxnLst/>
              <a:rect l="l" t="t" r="r" b="b"/>
              <a:pathLst>
                <a:path w="960" h="3500" extrusionOk="0">
                  <a:moveTo>
                    <a:pt x="1" y="0"/>
                  </a:moveTo>
                  <a:lnTo>
                    <a:pt x="1" y="3499"/>
                  </a:lnTo>
                  <a:lnTo>
                    <a:pt x="959" y="3499"/>
                  </a:lnTo>
                  <a:lnTo>
                    <a:pt x="959" y="0"/>
                  </a:lnTo>
                  <a:close/>
                </a:path>
              </a:pathLst>
            </a:custGeom>
            <a:solidFill>
              <a:srgbClr val="93A5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1774;p62"/>
            <p:cNvSpPr/>
            <p:nvPr/>
          </p:nvSpPr>
          <p:spPr>
            <a:xfrm>
              <a:off x="5770484" y="2584745"/>
              <a:ext cx="81901" cy="193173"/>
            </a:xfrm>
            <a:custGeom>
              <a:avLst/>
              <a:gdLst/>
              <a:ahLst/>
              <a:cxnLst/>
              <a:rect l="l" t="t" r="r" b="b"/>
              <a:pathLst>
                <a:path w="3126" h="7373" extrusionOk="0">
                  <a:moveTo>
                    <a:pt x="1" y="1"/>
                  </a:moveTo>
                  <a:lnTo>
                    <a:pt x="1" y="7372"/>
                  </a:lnTo>
                  <a:lnTo>
                    <a:pt x="3126" y="7372"/>
                  </a:lnTo>
                  <a:lnTo>
                    <a:pt x="3126" y="1"/>
                  </a:lnTo>
                  <a:close/>
                </a:path>
              </a:pathLst>
            </a:custGeom>
            <a:solidFill>
              <a:srgbClr val="E1E5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1775;p62"/>
            <p:cNvSpPr/>
            <p:nvPr/>
          </p:nvSpPr>
          <p:spPr>
            <a:xfrm>
              <a:off x="5835041" y="2584745"/>
              <a:ext cx="17344" cy="193173"/>
            </a:xfrm>
            <a:custGeom>
              <a:avLst/>
              <a:gdLst/>
              <a:ahLst/>
              <a:cxnLst/>
              <a:rect l="l" t="t" r="r" b="b"/>
              <a:pathLst>
                <a:path w="662" h="7373" extrusionOk="0">
                  <a:moveTo>
                    <a:pt x="0" y="1"/>
                  </a:moveTo>
                  <a:lnTo>
                    <a:pt x="0" y="7372"/>
                  </a:lnTo>
                  <a:lnTo>
                    <a:pt x="662" y="7372"/>
                  </a:lnTo>
                  <a:lnTo>
                    <a:pt x="662" y="1"/>
                  </a:lnTo>
                  <a:close/>
                </a:path>
              </a:pathLst>
            </a:custGeom>
            <a:solidFill>
              <a:srgbClr val="C8D1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1776;p62"/>
            <p:cNvSpPr/>
            <p:nvPr/>
          </p:nvSpPr>
          <p:spPr>
            <a:xfrm>
              <a:off x="5835041" y="2584745"/>
              <a:ext cx="17344" cy="193173"/>
            </a:xfrm>
            <a:custGeom>
              <a:avLst/>
              <a:gdLst/>
              <a:ahLst/>
              <a:cxnLst/>
              <a:rect l="l" t="t" r="r" b="b"/>
              <a:pathLst>
                <a:path w="662" h="7373" extrusionOk="0">
                  <a:moveTo>
                    <a:pt x="0" y="1"/>
                  </a:moveTo>
                  <a:lnTo>
                    <a:pt x="0" y="7372"/>
                  </a:lnTo>
                  <a:lnTo>
                    <a:pt x="662" y="7372"/>
                  </a:lnTo>
                  <a:lnTo>
                    <a:pt x="662" y="1"/>
                  </a:lnTo>
                  <a:close/>
                </a:path>
              </a:pathLst>
            </a:custGeom>
            <a:solidFill>
              <a:srgbClr val="C8D1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1777;p62"/>
            <p:cNvSpPr/>
            <p:nvPr/>
          </p:nvSpPr>
          <p:spPr>
            <a:xfrm>
              <a:off x="6034685" y="2584745"/>
              <a:ext cx="81901" cy="193408"/>
            </a:xfrm>
            <a:custGeom>
              <a:avLst/>
              <a:gdLst/>
              <a:ahLst/>
              <a:cxnLst/>
              <a:rect l="l" t="t" r="r" b="b"/>
              <a:pathLst>
                <a:path w="3126" h="7382" extrusionOk="0">
                  <a:moveTo>
                    <a:pt x="1" y="1"/>
                  </a:moveTo>
                  <a:lnTo>
                    <a:pt x="1" y="7382"/>
                  </a:lnTo>
                  <a:lnTo>
                    <a:pt x="3126" y="7382"/>
                  </a:lnTo>
                  <a:lnTo>
                    <a:pt x="3126" y="1"/>
                  </a:lnTo>
                  <a:close/>
                </a:path>
              </a:pathLst>
            </a:custGeom>
            <a:solidFill>
              <a:srgbClr val="E1E5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1778;p62"/>
            <p:cNvSpPr/>
            <p:nvPr/>
          </p:nvSpPr>
          <p:spPr>
            <a:xfrm>
              <a:off x="6034685" y="2584745"/>
              <a:ext cx="17371" cy="193173"/>
            </a:xfrm>
            <a:custGeom>
              <a:avLst/>
              <a:gdLst/>
              <a:ahLst/>
              <a:cxnLst/>
              <a:rect l="l" t="t" r="r" b="b"/>
              <a:pathLst>
                <a:path w="663" h="7373" extrusionOk="0">
                  <a:moveTo>
                    <a:pt x="1" y="1"/>
                  </a:moveTo>
                  <a:lnTo>
                    <a:pt x="1" y="7372"/>
                  </a:lnTo>
                  <a:lnTo>
                    <a:pt x="662" y="7372"/>
                  </a:lnTo>
                  <a:lnTo>
                    <a:pt x="662" y="1"/>
                  </a:lnTo>
                  <a:close/>
                </a:path>
              </a:pathLst>
            </a:custGeom>
            <a:solidFill>
              <a:srgbClr val="C8D1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1779;p62"/>
            <p:cNvSpPr/>
            <p:nvPr/>
          </p:nvSpPr>
          <p:spPr>
            <a:xfrm>
              <a:off x="5872192" y="2567400"/>
              <a:ext cx="29920" cy="58819"/>
            </a:xfrm>
            <a:custGeom>
              <a:avLst/>
              <a:gdLst/>
              <a:ahLst/>
              <a:cxnLst/>
              <a:rect l="l" t="t" r="r" b="b"/>
              <a:pathLst>
                <a:path w="1142" h="2245" extrusionOk="0">
                  <a:moveTo>
                    <a:pt x="206" y="1"/>
                  </a:moveTo>
                  <a:cubicBezTo>
                    <a:pt x="89" y="1"/>
                    <a:pt x="1" y="102"/>
                    <a:pt x="1" y="212"/>
                  </a:cubicBezTo>
                  <a:lnTo>
                    <a:pt x="1" y="2024"/>
                  </a:lnTo>
                  <a:cubicBezTo>
                    <a:pt x="1" y="2149"/>
                    <a:pt x="97" y="2245"/>
                    <a:pt x="221" y="2245"/>
                  </a:cubicBezTo>
                  <a:lnTo>
                    <a:pt x="921" y="2245"/>
                  </a:lnTo>
                  <a:cubicBezTo>
                    <a:pt x="1046" y="2245"/>
                    <a:pt x="1142" y="2139"/>
                    <a:pt x="1142" y="2024"/>
                  </a:cubicBezTo>
                  <a:lnTo>
                    <a:pt x="1142" y="212"/>
                  </a:lnTo>
                  <a:cubicBezTo>
                    <a:pt x="1142" y="102"/>
                    <a:pt x="1045" y="1"/>
                    <a:pt x="936" y="1"/>
                  </a:cubicBezTo>
                  <a:cubicBezTo>
                    <a:pt x="931" y="1"/>
                    <a:pt x="926" y="1"/>
                    <a:pt x="921" y="2"/>
                  </a:cubicBezTo>
                  <a:lnTo>
                    <a:pt x="221" y="2"/>
                  </a:lnTo>
                  <a:cubicBezTo>
                    <a:pt x="216" y="1"/>
                    <a:pt x="211" y="1"/>
                    <a:pt x="206" y="1"/>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1780;p62"/>
            <p:cNvSpPr/>
            <p:nvPr/>
          </p:nvSpPr>
          <p:spPr>
            <a:xfrm>
              <a:off x="5928706" y="2567400"/>
              <a:ext cx="29920" cy="58819"/>
            </a:xfrm>
            <a:custGeom>
              <a:avLst/>
              <a:gdLst/>
              <a:ahLst/>
              <a:cxnLst/>
              <a:rect l="l" t="t" r="r" b="b"/>
              <a:pathLst>
                <a:path w="1142" h="2245" extrusionOk="0">
                  <a:moveTo>
                    <a:pt x="205" y="1"/>
                  </a:moveTo>
                  <a:cubicBezTo>
                    <a:pt x="89" y="1"/>
                    <a:pt x="1" y="102"/>
                    <a:pt x="1" y="212"/>
                  </a:cubicBezTo>
                  <a:lnTo>
                    <a:pt x="1" y="2024"/>
                  </a:lnTo>
                  <a:cubicBezTo>
                    <a:pt x="1" y="2149"/>
                    <a:pt x="97" y="2245"/>
                    <a:pt x="221" y="2245"/>
                  </a:cubicBezTo>
                  <a:lnTo>
                    <a:pt x="911" y="2245"/>
                  </a:lnTo>
                  <a:cubicBezTo>
                    <a:pt x="1036" y="2245"/>
                    <a:pt x="1141" y="2149"/>
                    <a:pt x="1141" y="2024"/>
                  </a:cubicBezTo>
                  <a:lnTo>
                    <a:pt x="1141" y="212"/>
                  </a:lnTo>
                  <a:cubicBezTo>
                    <a:pt x="1141" y="102"/>
                    <a:pt x="1045" y="1"/>
                    <a:pt x="935" y="1"/>
                  </a:cubicBezTo>
                  <a:cubicBezTo>
                    <a:pt x="931" y="1"/>
                    <a:pt x="926" y="1"/>
                    <a:pt x="921" y="2"/>
                  </a:cubicBezTo>
                  <a:lnTo>
                    <a:pt x="221" y="2"/>
                  </a:lnTo>
                  <a:cubicBezTo>
                    <a:pt x="216" y="1"/>
                    <a:pt x="211" y="1"/>
                    <a:pt x="205" y="1"/>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1781;p62"/>
            <p:cNvSpPr/>
            <p:nvPr/>
          </p:nvSpPr>
          <p:spPr>
            <a:xfrm>
              <a:off x="5984957" y="2567400"/>
              <a:ext cx="29920" cy="58819"/>
            </a:xfrm>
            <a:custGeom>
              <a:avLst/>
              <a:gdLst/>
              <a:ahLst/>
              <a:cxnLst/>
              <a:rect l="l" t="t" r="r" b="b"/>
              <a:pathLst>
                <a:path w="1142" h="2245" extrusionOk="0">
                  <a:moveTo>
                    <a:pt x="206" y="1"/>
                  </a:moveTo>
                  <a:cubicBezTo>
                    <a:pt x="89" y="1"/>
                    <a:pt x="1" y="102"/>
                    <a:pt x="1" y="212"/>
                  </a:cubicBezTo>
                  <a:lnTo>
                    <a:pt x="1" y="2024"/>
                  </a:lnTo>
                  <a:cubicBezTo>
                    <a:pt x="1" y="2149"/>
                    <a:pt x="97" y="2245"/>
                    <a:pt x="221" y="2245"/>
                  </a:cubicBezTo>
                  <a:lnTo>
                    <a:pt x="921" y="2245"/>
                  </a:lnTo>
                  <a:cubicBezTo>
                    <a:pt x="1036" y="2245"/>
                    <a:pt x="1141" y="2149"/>
                    <a:pt x="1132" y="2024"/>
                  </a:cubicBezTo>
                  <a:lnTo>
                    <a:pt x="1132" y="212"/>
                  </a:lnTo>
                  <a:cubicBezTo>
                    <a:pt x="1132" y="102"/>
                    <a:pt x="1044" y="1"/>
                    <a:pt x="936" y="1"/>
                  </a:cubicBezTo>
                  <a:cubicBezTo>
                    <a:pt x="931" y="1"/>
                    <a:pt x="926" y="1"/>
                    <a:pt x="921" y="2"/>
                  </a:cubicBezTo>
                  <a:lnTo>
                    <a:pt x="221" y="2"/>
                  </a:lnTo>
                  <a:cubicBezTo>
                    <a:pt x="216" y="1"/>
                    <a:pt x="211" y="1"/>
                    <a:pt x="206" y="1"/>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1782;p62"/>
            <p:cNvSpPr/>
            <p:nvPr/>
          </p:nvSpPr>
          <p:spPr>
            <a:xfrm>
              <a:off x="5796369" y="2651817"/>
              <a:ext cx="29894" cy="59029"/>
            </a:xfrm>
            <a:custGeom>
              <a:avLst/>
              <a:gdLst/>
              <a:ahLst/>
              <a:cxnLst/>
              <a:rect l="l" t="t" r="r" b="b"/>
              <a:pathLst>
                <a:path w="1141" h="2253" extrusionOk="0">
                  <a:moveTo>
                    <a:pt x="221" y="0"/>
                  </a:moveTo>
                  <a:cubicBezTo>
                    <a:pt x="106" y="0"/>
                    <a:pt x="0" y="96"/>
                    <a:pt x="10" y="221"/>
                  </a:cubicBezTo>
                  <a:lnTo>
                    <a:pt x="10" y="2032"/>
                  </a:lnTo>
                  <a:cubicBezTo>
                    <a:pt x="0" y="2147"/>
                    <a:pt x="106" y="2253"/>
                    <a:pt x="221" y="2253"/>
                  </a:cubicBezTo>
                  <a:lnTo>
                    <a:pt x="920" y="2253"/>
                  </a:lnTo>
                  <a:cubicBezTo>
                    <a:pt x="1045" y="2253"/>
                    <a:pt x="1141" y="2147"/>
                    <a:pt x="1141" y="2032"/>
                  </a:cubicBezTo>
                  <a:lnTo>
                    <a:pt x="1141" y="221"/>
                  </a:lnTo>
                  <a:cubicBezTo>
                    <a:pt x="1141" y="96"/>
                    <a:pt x="1045" y="0"/>
                    <a:pt x="920" y="0"/>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1783;p62"/>
            <p:cNvSpPr/>
            <p:nvPr/>
          </p:nvSpPr>
          <p:spPr>
            <a:xfrm>
              <a:off x="6060806" y="2651817"/>
              <a:ext cx="29658" cy="59029"/>
            </a:xfrm>
            <a:custGeom>
              <a:avLst/>
              <a:gdLst/>
              <a:ahLst/>
              <a:cxnLst/>
              <a:rect l="l" t="t" r="r" b="b"/>
              <a:pathLst>
                <a:path w="1132" h="2253" extrusionOk="0">
                  <a:moveTo>
                    <a:pt x="221" y="0"/>
                  </a:moveTo>
                  <a:cubicBezTo>
                    <a:pt x="96" y="0"/>
                    <a:pt x="1" y="96"/>
                    <a:pt x="1" y="221"/>
                  </a:cubicBezTo>
                  <a:lnTo>
                    <a:pt x="1" y="2032"/>
                  </a:lnTo>
                  <a:cubicBezTo>
                    <a:pt x="1" y="2147"/>
                    <a:pt x="96" y="2253"/>
                    <a:pt x="221" y="2253"/>
                  </a:cubicBezTo>
                  <a:lnTo>
                    <a:pt x="921" y="2253"/>
                  </a:lnTo>
                  <a:cubicBezTo>
                    <a:pt x="1036" y="2253"/>
                    <a:pt x="1132" y="2147"/>
                    <a:pt x="1132" y="2032"/>
                  </a:cubicBezTo>
                  <a:lnTo>
                    <a:pt x="1132" y="221"/>
                  </a:lnTo>
                  <a:cubicBezTo>
                    <a:pt x="1132" y="96"/>
                    <a:pt x="1036" y="0"/>
                    <a:pt x="921" y="0"/>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1784;p62"/>
            <p:cNvSpPr/>
            <p:nvPr/>
          </p:nvSpPr>
          <p:spPr>
            <a:xfrm>
              <a:off x="6034685" y="2565173"/>
              <a:ext cx="89945" cy="19860"/>
            </a:xfrm>
            <a:custGeom>
              <a:avLst/>
              <a:gdLst/>
              <a:ahLst/>
              <a:cxnLst/>
              <a:rect l="l" t="t" r="r" b="b"/>
              <a:pathLst>
                <a:path w="3433" h="758" extrusionOk="0">
                  <a:moveTo>
                    <a:pt x="1" y="0"/>
                  </a:moveTo>
                  <a:lnTo>
                    <a:pt x="1" y="758"/>
                  </a:lnTo>
                  <a:lnTo>
                    <a:pt x="3221" y="758"/>
                  </a:lnTo>
                  <a:cubicBezTo>
                    <a:pt x="3336" y="758"/>
                    <a:pt x="3432" y="662"/>
                    <a:pt x="3432" y="547"/>
                  </a:cubicBezTo>
                  <a:lnTo>
                    <a:pt x="3432" y="211"/>
                  </a:lnTo>
                  <a:cubicBezTo>
                    <a:pt x="3432" y="96"/>
                    <a:pt x="3336" y="0"/>
                    <a:pt x="3221" y="0"/>
                  </a:cubicBezTo>
                  <a:close/>
                </a:path>
              </a:pathLst>
            </a:custGeom>
            <a:solidFill>
              <a:srgbClr val="7082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1785;p62"/>
            <p:cNvSpPr/>
            <p:nvPr/>
          </p:nvSpPr>
          <p:spPr>
            <a:xfrm>
              <a:off x="6034685" y="2565173"/>
              <a:ext cx="17371" cy="19598"/>
            </a:xfrm>
            <a:custGeom>
              <a:avLst/>
              <a:gdLst/>
              <a:ahLst/>
              <a:cxnLst/>
              <a:rect l="l" t="t" r="r" b="b"/>
              <a:pathLst>
                <a:path w="663" h="748" extrusionOk="0">
                  <a:moveTo>
                    <a:pt x="1" y="0"/>
                  </a:moveTo>
                  <a:lnTo>
                    <a:pt x="1" y="748"/>
                  </a:lnTo>
                  <a:lnTo>
                    <a:pt x="662" y="748"/>
                  </a:lnTo>
                  <a:lnTo>
                    <a:pt x="662" y="0"/>
                  </a:lnTo>
                  <a:close/>
                </a:path>
              </a:pathLst>
            </a:custGeom>
            <a:solidFill>
              <a:srgbClr val="3951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1786;p62"/>
            <p:cNvSpPr/>
            <p:nvPr/>
          </p:nvSpPr>
          <p:spPr>
            <a:xfrm>
              <a:off x="5892550" y="2436584"/>
              <a:ext cx="101735" cy="72364"/>
            </a:xfrm>
            <a:custGeom>
              <a:avLst/>
              <a:gdLst/>
              <a:ahLst/>
              <a:cxnLst/>
              <a:rect l="l" t="t" r="r" b="b"/>
              <a:pathLst>
                <a:path w="3883" h="2762" extrusionOk="0">
                  <a:moveTo>
                    <a:pt x="451" y="1"/>
                  </a:moveTo>
                  <a:cubicBezTo>
                    <a:pt x="202" y="1"/>
                    <a:pt x="0" y="202"/>
                    <a:pt x="0" y="451"/>
                  </a:cubicBezTo>
                  <a:lnTo>
                    <a:pt x="0" y="2761"/>
                  </a:lnTo>
                  <a:lnTo>
                    <a:pt x="3882" y="2761"/>
                  </a:lnTo>
                  <a:lnTo>
                    <a:pt x="3882" y="451"/>
                  </a:lnTo>
                  <a:cubicBezTo>
                    <a:pt x="3882" y="202"/>
                    <a:pt x="3681" y="1"/>
                    <a:pt x="3432" y="1"/>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1787;p62"/>
            <p:cNvSpPr/>
            <p:nvPr/>
          </p:nvSpPr>
          <p:spPr>
            <a:xfrm>
              <a:off x="5976416" y="2436584"/>
              <a:ext cx="18130" cy="72364"/>
            </a:xfrm>
            <a:custGeom>
              <a:avLst/>
              <a:gdLst/>
              <a:ahLst/>
              <a:cxnLst/>
              <a:rect l="l" t="t" r="r" b="b"/>
              <a:pathLst>
                <a:path w="692" h="2762" extrusionOk="0">
                  <a:moveTo>
                    <a:pt x="1" y="1"/>
                  </a:moveTo>
                  <a:lnTo>
                    <a:pt x="1" y="2761"/>
                  </a:lnTo>
                  <a:lnTo>
                    <a:pt x="691" y="2761"/>
                  </a:lnTo>
                  <a:lnTo>
                    <a:pt x="691" y="451"/>
                  </a:lnTo>
                  <a:cubicBezTo>
                    <a:pt x="691" y="202"/>
                    <a:pt x="490" y="1"/>
                    <a:pt x="241" y="1"/>
                  </a:cubicBezTo>
                  <a:close/>
                </a:path>
              </a:pathLst>
            </a:custGeom>
            <a:solidFill>
              <a:srgbClr val="5A70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1788;p62"/>
            <p:cNvSpPr/>
            <p:nvPr/>
          </p:nvSpPr>
          <p:spPr>
            <a:xfrm>
              <a:off x="5919405" y="2450706"/>
              <a:ext cx="48260" cy="44619"/>
            </a:xfrm>
            <a:custGeom>
              <a:avLst/>
              <a:gdLst/>
              <a:ahLst/>
              <a:cxnLst/>
              <a:rect l="l" t="t" r="r" b="b"/>
              <a:pathLst>
                <a:path w="1842" h="1703" extrusionOk="0">
                  <a:moveTo>
                    <a:pt x="921" y="1"/>
                  </a:moveTo>
                  <a:cubicBezTo>
                    <a:pt x="816" y="1"/>
                    <a:pt x="710" y="70"/>
                    <a:pt x="710" y="209"/>
                  </a:cubicBezTo>
                  <a:lnTo>
                    <a:pt x="710" y="641"/>
                  </a:lnTo>
                  <a:lnTo>
                    <a:pt x="279" y="641"/>
                  </a:lnTo>
                  <a:cubicBezTo>
                    <a:pt x="1" y="641"/>
                    <a:pt x="1" y="1062"/>
                    <a:pt x="279" y="1062"/>
                  </a:cubicBezTo>
                  <a:lnTo>
                    <a:pt x="710" y="1062"/>
                  </a:lnTo>
                  <a:lnTo>
                    <a:pt x="710" y="1494"/>
                  </a:lnTo>
                  <a:cubicBezTo>
                    <a:pt x="710" y="1633"/>
                    <a:pt x="816" y="1702"/>
                    <a:pt x="921" y="1702"/>
                  </a:cubicBezTo>
                  <a:cubicBezTo>
                    <a:pt x="1027" y="1702"/>
                    <a:pt x="1132" y="1633"/>
                    <a:pt x="1132" y="1494"/>
                  </a:cubicBezTo>
                  <a:lnTo>
                    <a:pt x="1132" y="1062"/>
                  </a:lnTo>
                  <a:lnTo>
                    <a:pt x="1563" y="1062"/>
                  </a:lnTo>
                  <a:cubicBezTo>
                    <a:pt x="1841" y="1062"/>
                    <a:pt x="1841" y="641"/>
                    <a:pt x="1563" y="641"/>
                  </a:cubicBezTo>
                  <a:lnTo>
                    <a:pt x="1132" y="641"/>
                  </a:lnTo>
                  <a:lnTo>
                    <a:pt x="1132" y="209"/>
                  </a:lnTo>
                  <a:cubicBezTo>
                    <a:pt x="1132" y="70"/>
                    <a:pt x="1027" y="1"/>
                    <a:pt x="92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 name="Google Shape;12319;p62"/>
          <p:cNvGrpSpPr/>
          <p:nvPr/>
        </p:nvGrpSpPr>
        <p:grpSpPr>
          <a:xfrm>
            <a:off x="10542478" y="5678375"/>
            <a:ext cx="714545" cy="882687"/>
            <a:chOff x="8028714" y="2891652"/>
            <a:chExt cx="289589" cy="361403"/>
          </a:xfrm>
        </p:grpSpPr>
        <p:sp>
          <p:nvSpPr>
            <p:cNvPr id="84" name="Google Shape;12320;p62"/>
            <p:cNvSpPr/>
            <p:nvPr/>
          </p:nvSpPr>
          <p:spPr>
            <a:xfrm>
              <a:off x="8096520" y="3139006"/>
              <a:ext cx="167025" cy="83421"/>
            </a:xfrm>
            <a:custGeom>
              <a:avLst/>
              <a:gdLst/>
              <a:ahLst/>
              <a:cxnLst/>
              <a:rect l="l" t="t" r="r" b="b"/>
              <a:pathLst>
                <a:path w="6375" h="3184" extrusionOk="0">
                  <a:moveTo>
                    <a:pt x="3058" y="1"/>
                  </a:moveTo>
                  <a:cubicBezTo>
                    <a:pt x="1371" y="1"/>
                    <a:pt x="1" y="1362"/>
                    <a:pt x="1" y="3059"/>
                  </a:cubicBezTo>
                  <a:lnTo>
                    <a:pt x="1" y="3183"/>
                  </a:lnTo>
                  <a:lnTo>
                    <a:pt x="6375" y="3183"/>
                  </a:lnTo>
                  <a:lnTo>
                    <a:pt x="6375" y="3059"/>
                  </a:lnTo>
                  <a:cubicBezTo>
                    <a:pt x="6375" y="1362"/>
                    <a:pt x="5004" y="1"/>
                    <a:pt x="3317" y="1"/>
                  </a:cubicBezTo>
                  <a:close/>
                </a:path>
              </a:pathLst>
            </a:custGeom>
            <a:solidFill>
              <a:srgbClr val="DEE2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2321;p62"/>
            <p:cNvSpPr/>
            <p:nvPr/>
          </p:nvSpPr>
          <p:spPr>
            <a:xfrm>
              <a:off x="8168360" y="3139006"/>
              <a:ext cx="95185" cy="83421"/>
            </a:xfrm>
            <a:custGeom>
              <a:avLst/>
              <a:gdLst/>
              <a:ahLst/>
              <a:cxnLst/>
              <a:rect l="l" t="t" r="r" b="b"/>
              <a:pathLst>
                <a:path w="3633" h="3184" extrusionOk="0">
                  <a:moveTo>
                    <a:pt x="441" y="1"/>
                  </a:moveTo>
                  <a:cubicBezTo>
                    <a:pt x="297" y="1"/>
                    <a:pt x="144" y="10"/>
                    <a:pt x="0" y="30"/>
                  </a:cubicBezTo>
                  <a:cubicBezTo>
                    <a:pt x="1563" y="250"/>
                    <a:pt x="2732" y="1602"/>
                    <a:pt x="2732" y="3183"/>
                  </a:cubicBezTo>
                  <a:lnTo>
                    <a:pt x="3633" y="3183"/>
                  </a:lnTo>
                  <a:cubicBezTo>
                    <a:pt x="3633" y="1429"/>
                    <a:pt x="2205" y="1"/>
                    <a:pt x="441" y="1"/>
                  </a:cubicBezTo>
                  <a:close/>
                </a:path>
              </a:pathLst>
            </a:custGeom>
            <a:solidFill>
              <a:srgbClr val="C9D0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2322;p62"/>
            <p:cNvSpPr/>
            <p:nvPr/>
          </p:nvSpPr>
          <p:spPr>
            <a:xfrm>
              <a:off x="8028714" y="3109871"/>
              <a:ext cx="104748" cy="24392"/>
            </a:xfrm>
            <a:custGeom>
              <a:avLst/>
              <a:gdLst/>
              <a:ahLst/>
              <a:cxnLst/>
              <a:rect l="l" t="t" r="r" b="b"/>
              <a:pathLst>
                <a:path w="3998" h="931" extrusionOk="0">
                  <a:moveTo>
                    <a:pt x="298" y="1"/>
                  </a:moveTo>
                  <a:cubicBezTo>
                    <a:pt x="135" y="1"/>
                    <a:pt x="1" y="126"/>
                    <a:pt x="1" y="288"/>
                  </a:cubicBezTo>
                  <a:lnTo>
                    <a:pt x="1" y="634"/>
                  </a:lnTo>
                  <a:cubicBezTo>
                    <a:pt x="1" y="806"/>
                    <a:pt x="135" y="931"/>
                    <a:pt x="298" y="931"/>
                  </a:cubicBezTo>
                  <a:lnTo>
                    <a:pt x="3701" y="931"/>
                  </a:lnTo>
                  <a:cubicBezTo>
                    <a:pt x="3864" y="931"/>
                    <a:pt x="3998" y="806"/>
                    <a:pt x="3998" y="643"/>
                  </a:cubicBezTo>
                  <a:lnTo>
                    <a:pt x="3998" y="288"/>
                  </a:lnTo>
                  <a:cubicBezTo>
                    <a:pt x="3998" y="126"/>
                    <a:pt x="3864" y="1"/>
                    <a:pt x="3701" y="1"/>
                  </a:cubicBezTo>
                  <a:close/>
                </a:path>
              </a:pathLst>
            </a:custGeom>
            <a:solidFill>
              <a:srgbClr val="DCE2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2323;p62"/>
            <p:cNvSpPr/>
            <p:nvPr/>
          </p:nvSpPr>
          <p:spPr>
            <a:xfrm>
              <a:off x="8101812" y="3109871"/>
              <a:ext cx="31650" cy="24392"/>
            </a:xfrm>
            <a:custGeom>
              <a:avLst/>
              <a:gdLst/>
              <a:ahLst/>
              <a:cxnLst/>
              <a:rect l="l" t="t" r="r" b="b"/>
              <a:pathLst>
                <a:path w="1208" h="931" extrusionOk="0">
                  <a:moveTo>
                    <a:pt x="0" y="1"/>
                  </a:moveTo>
                  <a:cubicBezTo>
                    <a:pt x="173" y="1"/>
                    <a:pt x="307" y="135"/>
                    <a:pt x="307" y="308"/>
                  </a:cubicBezTo>
                  <a:lnTo>
                    <a:pt x="307" y="624"/>
                  </a:lnTo>
                  <a:cubicBezTo>
                    <a:pt x="307" y="797"/>
                    <a:pt x="173" y="931"/>
                    <a:pt x="0" y="931"/>
                  </a:cubicBezTo>
                  <a:lnTo>
                    <a:pt x="901" y="931"/>
                  </a:lnTo>
                  <a:cubicBezTo>
                    <a:pt x="1074" y="931"/>
                    <a:pt x="1208" y="797"/>
                    <a:pt x="1208" y="624"/>
                  </a:cubicBezTo>
                  <a:lnTo>
                    <a:pt x="1208" y="308"/>
                  </a:lnTo>
                  <a:cubicBezTo>
                    <a:pt x="1208" y="135"/>
                    <a:pt x="1074" y="1"/>
                    <a:pt x="901" y="1"/>
                  </a:cubicBezTo>
                  <a:close/>
                </a:path>
              </a:pathLst>
            </a:custGeom>
            <a:solidFill>
              <a:srgbClr val="BDC8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2324;p62"/>
            <p:cNvSpPr/>
            <p:nvPr/>
          </p:nvSpPr>
          <p:spPr>
            <a:xfrm>
              <a:off x="8053342" y="3134237"/>
              <a:ext cx="67570" cy="53527"/>
            </a:xfrm>
            <a:custGeom>
              <a:avLst/>
              <a:gdLst/>
              <a:ahLst/>
              <a:cxnLst/>
              <a:rect l="l" t="t" r="r" b="b"/>
              <a:pathLst>
                <a:path w="2579" h="2043" extrusionOk="0">
                  <a:moveTo>
                    <a:pt x="0" y="1"/>
                  </a:moveTo>
                  <a:cubicBezTo>
                    <a:pt x="10" y="49"/>
                    <a:pt x="29" y="87"/>
                    <a:pt x="48" y="135"/>
                  </a:cubicBezTo>
                  <a:cubicBezTo>
                    <a:pt x="498" y="921"/>
                    <a:pt x="1150" y="1582"/>
                    <a:pt x="1936" y="2042"/>
                  </a:cubicBezTo>
                  <a:cubicBezTo>
                    <a:pt x="2090" y="1697"/>
                    <a:pt x="2310" y="1381"/>
                    <a:pt x="2579" y="1113"/>
                  </a:cubicBezTo>
                  <a:cubicBezTo>
                    <a:pt x="2080" y="835"/>
                    <a:pt x="1658" y="461"/>
                    <a:pt x="1313" y="1"/>
                  </a:cubicBezTo>
                  <a:close/>
                </a:path>
              </a:pathLst>
            </a:custGeom>
            <a:solidFill>
              <a:srgbClr val="B3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2325;p62"/>
            <p:cNvSpPr/>
            <p:nvPr/>
          </p:nvSpPr>
          <p:spPr>
            <a:xfrm>
              <a:off x="8159321" y="3165127"/>
              <a:ext cx="36182" cy="31099"/>
            </a:xfrm>
            <a:custGeom>
              <a:avLst/>
              <a:gdLst/>
              <a:ahLst/>
              <a:cxnLst/>
              <a:rect l="l" t="t" r="r" b="b"/>
              <a:pathLst>
                <a:path w="1381" h="1187" extrusionOk="0">
                  <a:moveTo>
                    <a:pt x="786" y="1"/>
                  </a:moveTo>
                  <a:cubicBezTo>
                    <a:pt x="259" y="1"/>
                    <a:pt x="0" y="643"/>
                    <a:pt x="364" y="1017"/>
                  </a:cubicBezTo>
                  <a:cubicBezTo>
                    <a:pt x="485" y="1134"/>
                    <a:pt x="633" y="1187"/>
                    <a:pt x="778" y="1187"/>
                  </a:cubicBezTo>
                  <a:cubicBezTo>
                    <a:pt x="1085" y="1187"/>
                    <a:pt x="1380" y="953"/>
                    <a:pt x="1380" y="595"/>
                  </a:cubicBezTo>
                  <a:cubicBezTo>
                    <a:pt x="1380" y="269"/>
                    <a:pt x="1112" y="1"/>
                    <a:pt x="786" y="1"/>
                  </a:cubicBezTo>
                  <a:close/>
                </a:path>
              </a:pathLst>
            </a:custGeom>
            <a:solidFill>
              <a:srgbClr val="5C70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2326;p62"/>
            <p:cNvSpPr/>
            <p:nvPr/>
          </p:nvSpPr>
          <p:spPr>
            <a:xfrm>
              <a:off x="8232655" y="2960453"/>
              <a:ext cx="74356" cy="219530"/>
            </a:xfrm>
            <a:custGeom>
              <a:avLst/>
              <a:gdLst/>
              <a:ahLst/>
              <a:cxnLst/>
              <a:rect l="l" t="t" r="r" b="b"/>
              <a:pathLst>
                <a:path w="2838" h="8379" extrusionOk="0">
                  <a:moveTo>
                    <a:pt x="566" y="1"/>
                  </a:moveTo>
                  <a:lnTo>
                    <a:pt x="86" y="998"/>
                  </a:lnTo>
                  <a:cubicBezTo>
                    <a:pt x="2300" y="2627"/>
                    <a:pt x="2253" y="5953"/>
                    <a:pt x="0" y="7525"/>
                  </a:cubicBezTo>
                  <a:cubicBezTo>
                    <a:pt x="297" y="7765"/>
                    <a:pt x="546" y="8052"/>
                    <a:pt x="738" y="8378"/>
                  </a:cubicBezTo>
                  <a:cubicBezTo>
                    <a:pt x="1984" y="7468"/>
                    <a:pt x="2751" y="6049"/>
                    <a:pt x="2837" y="4515"/>
                  </a:cubicBezTo>
                  <a:lnTo>
                    <a:pt x="2837" y="3864"/>
                  </a:lnTo>
                  <a:cubicBezTo>
                    <a:pt x="2732" y="2359"/>
                    <a:pt x="1975" y="988"/>
                    <a:pt x="767" y="87"/>
                  </a:cubicBezTo>
                  <a:cubicBezTo>
                    <a:pt x="709" y="49"/>
                    <a:pt x="642" y="20"/>
                    <a:pt x="566" y="1"/>
                  </a:cubicBezTo>
                  <a:close/>
                </a:path>
              </a:pathLst>
            </a:custGeom>
            <a:solidFill>
              <a:srgbClr val="B3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2327;p62"/>
            <p:cNvSpPr/>
            <p:nvPr/>
          </p:nvSpPr>
          <p:spPr>
            <a:xfrm>
              <a:off x="8243685" y="2960453"/>
              <a:ext cx="63063" cy="219766"/>
            </a:xfrm>
            <a:custGeom>
              <a:avLst/>
              <a:gdLst/>
              <a:ahLst/>
              <a:cxnLst/>
              <a:rect l="l" t="t" r="r" b="b"/>
              <a:pathLst>
                <a:path w="2407" h="8388" extrusionOk="0">
                  <a:moveTo>
                    <a:pt x="145" y="1"/>
                  </a:moveTo>
                  <a:lnTo>
                    <a:pt x="1" y="288"/>
                  </a:lnTo>
                  <a:cubicBezTo>
                    <a:pt x="528" y="729"/>
                    <a:pt x="959" y="1275"/>
                    <a:pt x="1276" y="1879"/>
                  </a:cubicBezTo>
                  <a:cubicBezTo>
                    <a:pt x="1592" y="2493"/>
                    <a:pt x="1774" y="3173"/>
                    <a:pt x="1832" y="3864"/>
                  </a:cubicBezTo>
                  <a:lnTo>
                    <a:pt x="1832" y="4515"/>
                  </a:lnTo>
                  <a:cubicBezTo>
                    <a:pt x="1755" y="5886"/>
                    <a:pt x="1132" y="7170"/>
                    <a:pt x="106" y="8081"/>
                  </a:cubicBezTo>
                  <a:cubicBezTo>
                    <a:pt x="173" y="8177"/>
                    <a:pt x="250" y="8282"/>
                    <a:pt x="307" y="8388"/>
                  </a:cubicBezTo>
                  <a:cubicBezTo>
                    <a:pt x="1554" y="7477"/>
                    <a:pt x="2320" y="6059"/>
                    <a:pt x="2407" y="4515"/>
                  </a:cubicBezTo>
                  <a:lnTo>
                    <a:pt x="2407" y="3864"/>
                  </a:lnTo>
                  <a:cubicBezTo>
                    <a:pt x="2301" y="2359"/>
                    <a:pt x="1544" y="988"/>
                    <a:pt x="336" y="96"/>
                  </a:cubicBezTo>
                  <a:cubicBezTo>
                    <a:pt x="279" y="49"/>
                    <a:pt x="212" y="20"/>
                    <a:pt x="145" y="1"/>
                  </a:cubicBezTo>
                  <a:close/>
                </a:path>
              </a:pathLst>
            </a:custGeom>
            <a:solidFill>
              <a:srgbClr val="808F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2328;p62"/>
            <p:cNvSpPr/>
            <p:nvPr/>
          </p:nvSpPr>
          <p:spPr>
            <a:xfrm>
              <a:off x="8041788" y="3222400"/>
              <a:ext cx="276515" cy="30654"/>
            </a:xfrm>
            <a:custGeom>
              <a:avLst/>
              <a:gdLst/>
              <a:ahLst/>
              <a:cxnLst/>
              <a:rect l="l" t="t" r="r" b="b"/>
              <a:pathLst>
                <a:path w="10554" h="1170" extrusionOk="0">
                  <a:moveTo>
                    <a:pt x="882" y="0"/>
                  </a:moveTo>
                  <a:cubicBezTo>
                    <a:pt x="594" y="0"/>
                    <a:pt x="336" y="182"/>
                    <a:pt x="230" y="451"/>
                  </a:cubicBezTo>
                  <a:lnTo>
                    <a:pt x="58" y="882"/>
                  </a:lnTo>
                  <a:cubicBezTo>
                    <a:pt x="0" y="1016"/>
                    <a:pt x="96" y="1170"/>
                    <a:pt x="249" y="1170"/>
                  </a:cubicBezTo>
                  <a:lnTo>
                    <a:pt x="10304" y="1170"/>
                  </a:lnTo>
                  <a:cubicBezTo>
                    <a:pt x="10458" y="1170"/>
                    <a:pt x="10554" y="1016"/>
                    <a:pt x="10506" y="882"/>
                  </a:cubicBezTo>
                  <a:lnTo>
                    <a:pt x="10333" y="451"/>
                  </a:lnTo>
                  <a:cubicBezTo>
                    <a:pt x="10228" y="182"/>
                    <a:pt x="9969" y="0"/>
                    <a:pt x="9681" y="0"/>
                  </a:cubicBezTo>
                  <a:close/>
                </a:path>
              </a:pathLst>
            </a:custGeom>
            <a:solidFill>
              <a:srgbClr val="677A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2329;p62"/>
            <p:cNvSpPr/>
            <p:nvPr/>
          </p:nvSpPr>
          <p:spPr>
            <a:xfrm>
              <a:off x="8286627" y="3222400"/>
              <a:ext cx="31676" cy="30654"/>
            </a:xfrm>
            <a:custGeom>
              <a:avLst/>
              <a:gdLst/>
              <a:ahLst/>
              <a:cxnLst/>
              <a:rect l="l" t="t" r="r" b="b"/>
              <a:pathLst>
                <a:path w="1209" h="1170" extrusionOk="0">
                  <a:moveTo>
                    <a:pt x="1" y="0"/>
                  </a:moveTo>
                  <a:lnTo>
                    <a:pt x="461" y="1170"/>
                  </a:lnTo>
                  <a:lnTo>
                    <a:pt x="959" y="1170"/>
                  </a:lnTo>
                  <a:cubicBezTo>
                    <a:pt x="1103" y="1170"/>
                    <a:pt x="1209" y="1016"/>
                    <a:pt x="1151" y="882"/>
                  </a:cubicBezTo>
                  <a:lnTo>
                    <a:pt x="979" y="441"/>
                  </a:lnTo>
                  <a:cubicBezTo>
                    <a:pt x="873" y="173"/>
                    <a:pt x="614" y="0"/>
                    <a:pt x="327" y="0"/>
                  </a:cubicBezTo>
                  <a:close/>
                </a:path>
              </a:pathLst>
            </a:custGeom>
            <a:solidFill>
              <a:srgbClr val="4A60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2330;p62"/>
            <p:cNvSpPr/>
            <p:nvPr/>
          </p:nvSpPr>
          <p:spPr>
            <a:xfrm>
              <a:off x="8235668" y="2891652"/>
              <a:ext cx="58531" cy="57037"/>
            </a:xfrm>
            <a:custGeom>
              <a:avLst/>
              <a:gdLst/>
              <a:ahLst/>
              <a:cxnLst/>
              <a:rect l="l" t="t" r="r" b="b"/>
              <a:pathLst>
                <a:path w="2234" h="2177" extrusionOk="0">
                  <a:moveTo>
                    <a:pt x="532" y="0"/>
                  </a:moveTo>
                  <a:cubicBezTo>
                    <a:pt x="455" y="0"/>
                    <a:pt x="379" y="29"/>
                    <a:pt x="316" y="87"/>
                  </a:cubicBezTo>
                  <a:lnTo>
                    <a:pt x="115" y="297"/>
                  </a:lnTo>
                  <a:cubicBezTo>
                    <a:pt x="0" y="412"/>
                    <a:pt x="0" y="604"/>
                    <a:pt x="115" y="719"/>
                  </a:cubicBezTo>
                  <a:lnTo>
                    <a:pt x="1495" y="2090"/>
                  </a:lnTo>
                  <a:cubicBezTo>
                    <a:pt x="1553" y="2147"/>
                    <a:pt x="1630" y="2176"/>
                    <a:pt x="1706" y="2176"/>
                  </a:cubicBezTo>
                  <a:cubicBezTo>
                    <a:pt x="1783" y="2176"/>
                    <a:pt x="1860" y="2147"/>
                    <a:pt x="1917" y="2090"/>
                  </a:cubicBezTo>
                  <a:lnTo>
                    <a:pt x="2118" y="1889"/>
                  </a:lnTo>
                  <a:cubicBezTo>
                    <a:pt x="2233" y="1764"/>
                    <a:pt x="2233" y="1572"/>
                    <a:pt x="2118" y="1457"/>
                  </a:cubicBezTo>
                  <a:lnTo>
                    <a:pt x="748" y="87"/>
                  </a:lnTo>
                  <a:cubicBezTo>
                    <a:pt x="685" y="29"/>
                    <a:pt x="609" y="0"/>
                    <a:pt x="532" y="0"/>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12331;p62"/>
            <p:cNvSpPr/>
            <p:nvPr/>
          </p:nvSpPr>
          <p:spPr>
            <a:xfrm>
              <a:off x="8240698" y="2912507"/>
              <a:ext cx="53500" cy="36182"/>
            </a:xfrm>
            <a:custGeom>
              <a:avLst/>
              <a:gdLst/>
              <a:ahLst/>
              <a:cxnLst/>
              <a:rect l="l" t="t" r="r" b="b"/>
              <a:pathLst>
                <a:path w="2042" h="1381" extrusionOk="0">
                  <a:moveTo>
                    <a:pt x="1" y="1"/>
                  </a:moveTo>
                  <a:lnTo>
                    <a:pt x="73" y="73"/>
                  </a:lnTo>
                  <a:lnTo>
                    <a:pt x="1" y="1"/>
                  </a:lnTo>
                  <a:close/>
                  <a:moveTo>
                    <a:pt x="73" y="73"/>
                  </a:moveTo>
                  <a:lnTo>
                    <a:pt x="144" y="144"/>
                  </a:lnTo>
                  <a:lnTo>
                    <a:pt x="73" y="73"/>
                  </a:lnTo>
                  <a:close/>
                  <a:moveTo>
                    <a:pt x="144" y="144"/>
                  </a:moveTo>
                  <a:lnTo>
                    <a:pt x="144" y="144"/>
                  </a:lnTo>
                  <a:lnTo>
                    <a:pt x="144" y="144"/>
                  </a:lnTo>
                  <a:close/>
                  <a:moveTo>
                    <a:pt x="144" y="144"/>
                  </a:moveTo>
                  <a:lnTo>
                    <a:pt x="144" y="144"/>
                  </a:lnTo>
                  <a:lnTo>
                    <a:pt x="144" y="144"/>
                  </a:lnTo>
                  <a:close/>
                  <a:moveTo>
                    <a:pt x="144" y="144"/>
                  </a:moveTo>
                  <a:lnTo>
                    <a:pt x="144" y="144"/>
                  </a:lnTo>
                  <a:lnTo>
                    <a:pt x="144" y="144"/>
                  </a:lnTo>
                  <a:close/>
                  <a:moveTo>
                    <a:pt x="144" y="144"/>
                  </a:moveTo>
                  <a:lnTo>
                    <a:pt x="144" y="144"/>
                  </a:lnTo>
                  <a:lnTo>
                    <a:pt x="144" y="144"/>
                  </a:lnTo>
                  <a:close/>
                  <a:moveTo>
                    <a:pt x="144" y="144"/>
                  </a:moveTo>
                  <a:lnTo>
                    <a:pt x="144" y="144"/>
                  </a:lnTo>
                  <a:lnTo>
                    <a:pt x="144" y="144"/>
                  </a:lnTo>
                  <a:close/>
                  <a:moveTo>
                    <a:pt x="144" y="144"/>
                  </a:moveTo>
                  <a:lnTo>
                    <a:pt x="144" y="144"/>
                  </a:lnTo>
                  <a:lnTo>
                    <a:pt x="144" y="144"/>
                  </a:lnTo>
                  <a:close/>
                  <a:moveTo>
                    <a:pt x="144" y="144"/>
                  </a:moveTo>
                  <a:lnTo>
                    <a:pt x="144" y="144"/>
                  </a:lnTo>
                  <a:lnTo>
                    <a:pt x="144" y="144"/>
                  </a:lnTo>
                  <a:close/>
                  <a:moveTo>
                    <a:pt x="144" y="144"/>
                  </a:moveTo>
                  <a:lnTo>
                    <a:pt x="369" y="369"/>
                  </a:lnTo>
                  <a:lnTo>
                    <a:pt x="144" y="144"/>
                  </a:lnTo>
                  <a:close/>
                  <a:moveTo>
                    <a:pt x="369" y="369"/>
                  </a:moveTo>
                  <a:lnTo>
                    <a:pt x="776" y="776"/>
                  </a:lnTo>
                  <a:lnTo>
                    <a:pt x="776" y="776"/>
                  </a:lnTo>
                  <a:lnTo>
                    <a:pt x="369" y="369"/>
                  </a:lnTo>
                  <a:close/>
                  <a:moveTo>
                    <a:pt x="1409" y="144"/>
                  </a:moveTo>
                  <a:cubicBezTo>
                    <a:pt x="1533" y="268"/>
                    <a:pt x="1533" y="470"/>
                    <a:pt x="1409" y="594"/>
                  </a:cubicBezTo>
                  <a:lnTo>
                    <a:pt x="1227" y="776"/>
                  </a:lnTo>
                  <a:cubicBezTo>
                    <a:pt x="1164" y="839"/>
                    <a:pt x="1083" y="870"/>
                    <a:pt x="1001" y="870"/>
                  </a:cubicBezTo>
                  <a:cubicBezTo>
                    <a:pt x="920" y="870"/>
                    <a:pt x="839" y="839"/>
                    <a:pt x="776" y="776"/>
                  </a:cubicBezTo>
                  <a:lnTo>
                    <a:pt x="776" y="776"/>
                  </a:lnTo>
                  <a:lnTo>
                    <a:pt x="1294" y="1294"/>
                  </a:lnTo>
                  <a:cubicBezTo>
                    <a:pt x="1356" y="1351"/>
                    <a:pt x="1435" y="1380"/>
                    <a:pt x="1514" y="1380"/>
                  </a:cubicBezTo>
                  <a:cubicBezTo>
                    <a:pt x="1593" y="1380"/>
                    <a:pt x="1672" y="1351"/>
                    <a:pt x="1735" y="1294"/>
                  </a:cubicBezTo>
                  <a:lnTo>
                    <a:pt x="1926" y="1102"/>
                  </a:lnTo>
                  <a:cubicBezTo>
                    <a:pt x="2041" y="978"/>
                    <a:pt x="2041" y="776"/>
                    <a:pt x="1917" y="652"/>
                  </a:cubicBezTo>
                  <a:lnTo>
                    <a:pt x="1409" y="144"/>
                  </a:lnTo>
                  <a:close/>
                </a:path>
              </a:pathLst>
            </a:custGeom>
            <a:solidFill>
              <a:srgbClr val="95A6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12332;p62"/>
            <p:cNvSpPr/>
            <p:nvPr/>
          </p:nvSpPr>
          <p:spPr>
            <a:xfrm>
              <a:off x="8094005" y="3011490"/>
              <a:ext cx="80408" cy="79281"/>
            </a:xfrm>
            <a:custGeom>
              <a:avLst/>
              <a:gdLst/>
              <a:ahLst/>
              <a:cxnLst/>
              <a:rect l="l" t="t" r="r" b="b"/>
              <a:pathLst>
                <a:path w="3069" h="3026" extrusionOk="0">
                  <a:moveTo>
                    <a:pt x="611" y="1"/>
                  </a:moveTo>
                  <a:cubicBezTo>
                    <a:pt x="552" y="1"/>
                    <a:pt x="495" y="22"/>
                    <a:pt x="451" y="66"/>
                  </a:cubicBezTo>
                  <a:lnTo>
                    <a:pt x="87" y="430"/>
                  </a:lnTo>
                  <a:cubicBezTo>
                    <a:pt x="1" y="526"/>
                    <a:pt x="1" y="669"/>
                    <a:pt x="87" y="756"/>
                  </a:cubicBezTo>
                  <a:lnTo>
                    <a:pt x="2292" y="2960"/>
                  </a:lnTo>
                  <a:cubicBezTo>
                    <a:pt x="2335" y="3003"/>
                    <a:pt x="2392" y="3025"/>
                    <a:pt x="2451" y="3025"/>
                  </a:cubicBezTo>
                  <a:cubicBezTo>
                    <a:pt x="2510" y="3025"/>
                    <a:pt x="2570" y="3003"/>
                    <a:pt x="2618" y="2960"/>
                  </a:cubicBezTo>
                  <a:lnTo>
                    <a:pt x="2982" y="2587"/>
                  </a:lnTo>
                  <a:cubicBezTo>
                    <a:pt x="3068" y="2500"/>
                    <a:pt x="3068" y="2356"/>
                    <a:pt x="2972" y="2270"/>
                  </a:cubicBezTo>
                  <a:lnTo>
                    <a:pt x="777" y="66"/>
                  </a:lnTo>
                  <a:cubicBezTo>
                    <a:pt x="729" y="22"/>
                    <a:pt x="669" y="1"/>
                    <a:pt x="611" y="1"/>
                  </a:cubicBezTo>
                  <a:close/>
                </a:path>
              </a:pathLst>
            </a:custGeom>
            <a:solidFill>
              <a:srgbClr val="A4B3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2333;p62"/>
            <p:cNvSpPr/>
            <p:nvPr/>
          </p:nvSpPr>
          <p:spPr>
            <a:xfrm>
              <a:off x="8140221" y="3057157"/>
              <a:ext cx="34427" cy="33536"/>
            </a:xfrm>
            <a:custGeom>
              <a:avLst/>
              <a:gdLst/>
              <a:ahLst/>
              <a:cxnLst/>
              <a:rect l="l" t="t" r="r" b="b"/>
              <a:pathLst>
                <a:path w="1314" h="1280" extrusionOk="0">
                  <a:moveTo>
                    <a:pt x="700" y="0"/>
                  </a:moveTo>
                  <a:lnTo>
                    <a:pt x="700" y="0"/>
                  </a:lnTo>
                  <a:cubicBezTo>
                    <a:pt x="796" y="96"/>
                    <a:pt x="796" y="249"/>
                    <a:pt x="700" y="345"/>
                  </a:cubicBezTo>
                  <a:lnTo>
                    <a:pt x="346" y="700"/>
                  </a:lnTo>
                  <a:cubicBezTo>
                    <a:pt x="298" y="748"/>
                    <a:pt x="235" y="772"/>
                    <a:pt x="173" y="772"/>
                  </a:cubicBezTo>
                  <a:cubicBezTo>
                    <a:pt x="111" y="772"/>
                    <a:pt x="49" y="748"/>
                    <a:pt x="1" y="700"/>
                  </a:cubicBezTo>
                  <a:lnTo>
                    <a:pt x="1" y="700"/>
                  </a:lnTo>
                  <a:lnTo>
                    <a:pt x="509" y="1208"/>
                  </a:lnTo>
                  <a:cubicBezTo>
                    <a:pt x="557" y="1256"/>
                    <a:pt x="619" y="1280"/>
                    <a:pt x="681" y="1280"/>
                  </a:cubicBezTo>
                  <a:cubicBezTo>
                    <a:pt x="743" y="1280"/>
                    <a:pt x="806" y="1256"/>
                    <a:pt x="854" y="1208"/>
                  </a:cubicBezTo>
                  <a:lnTo>
                    <a:pt x="1218" y="853"/>
                  </a:lnTo>
                  <a:cubicBezTo>
                    <a:pt x="1314" y="757"/>
                    <a:pt x="1314" y="604"/>
                    <a:pt x="1218" y="508"/>
                  </a:cubicBezTo>
                  <a:lnTo>
                    <a:pt x="700" y="0"/>
                  </a:lnTo>
                  <a:close/>
                </a:path>
              </a:pathLst>
            </a:custGeom>
            <a:solidFill>
              <a:srgbClr val="95A6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2334;p62"/>
            <p:cNvSpPr/>
            <p:nvPr/>
          </p:nvSpPr>
          <p:spPr>
            <a:xfrm>
              <a:off x="8086485" y="3036564"/>
              <a:ext cx="32907" cy="31912"/>
            </a:xfrm>
            <a:custGeom>
              <a:avLst/>
              <a:gdLst/>
              <a:ahLst/>
              <a:cxnLst/>
              <a:rect l="l" t="t" r="r" b="b"/>
              <a:pathLst>
                <a:path w="1256" h="1218" extrusionOk="0">
                  <a:moveTo>
                    <a:pt x="575" y="0"/>
                  </a:moveTo>
                  <a:lnTo>
                    <a:pt x="125" y="451"/>
                  </a:lnTo>
                  <a:cubicBezTo>
                    <a:pt x="0" y="575"/>
                    <a:pt x="0" y="767"/>
                    <a:pt x="125" y="891"/>
                  </a:cubicBezTo>
                  <a:lnTo>
                    <a:pt x="365" y="1131"/>
                  </a:lnTo>
                  <a:cubicBezTo>
                    <a:pt x="422" y="1189"/>
                    <a:pt x="501" y="1217"/>
                    <a:pt x="581" y="1217"/>
                  </a:cubicBezTo>
                  <a:cubicBezTo>
                    <a:pt x="662" y="1217"/>
                    <a:pt x="743" y="1189"/>
                    <a:pt x="805" y="1131"/>
                  </a:cubicBezTo>
                  <a:lnTo>
                    <a:pt x="1256" y="671"/>
                  </a:lnTo>
                  <a:lnTo>
                    <a:pt x="575" y="0"/>
                  </a:lnTo>
                  <a:close/>
                </a:path>
              </a:pathLst>
            </a:custGeom>
            <a:solidFill>
              <a:srgbClr val="DCE2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2335;p62"/>
            <p:cNvSpPr/>
            <p:nvPr/>
          </p:nvSpPr>
          <p:spPr>
            <a:xfrm>
              <a:off x="8115855" y="3065934"/>
              <a:ext cx="32933" cy="31912"/>
            </a:xfrm>
            <a:custGeom>
              <a:avLst/>
              <a:gdLst/>
              <a:ahLst/>
              <a:cxnLst/>
              <a:rect l="l" t="t" r="r" b="b"/>
              <a:pathLst>
                <a:path w="1257" h="1218" extrusionOk="0">
                  <a:moveTo>
                    <a:pt x="576" y="0"/>
                  </a:moveTo>
                  <a:lnTo>
                    <a:pt x="116" y="451"/>
                  </a:lnTo>
                  <a:cubicBezTo>
                    <a:pt x="1" y="576"/>
                    <a:pt x="1" y="767"/>
                    <a:pt x="116" y="892"/>
                  </a:cubicBezTo>
                  <a:lnTo>
                    <a:pt x="355" y="1132"/>
                  </a:lnTo>
                  <a:cubicBezTo>
                    <a:pt x="418" y="1189"/>
                    <a:pt x="497" y="1218"/>
                    <a:pt x="576" y="1218"/>
                  </a:cubicBezTo>
                  <a:cubicBezTo>
                    <a:pt x="655" y="1218"/>
                    <a:pt x="734" y="1189"/>
                    <a:pt x="796" y="1132"/>
                  </a:cubicBezTo>
                  <a:lnTo>
                    <a:pt x="1256" y="671"/>
                  </a:lnTo>
                  <a:lnTo>
                    <a:pt x="576" y="0"/>
                  </a:lnTo>
                  <a:close/>
                </a:path>
              </a:pathLst>
            </a:custGeom>
            <a:solidFill>
              <a:srgbClr val="DCE2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2336;p62"/>
            <p:cNvSpPr/>
            <p:nvPr/>
          </p:nvSpPr>
          <p:spPr>
            <a:xfrm>
              <a:off x="8212062" y="2913738"/>
              <a:ext cx="61544" cy="61570"/>
            </a:xfrm>
            <a:custGeom>
              <a:avLst/>
              <a:gdLst/>
              <a:ahLst/>
              <a:cxnLst/>
              <a:rect l="l" t="t" r="r" b="b"/>
              <a:pathLst>
                <a:path w="2349" h="2350" extrusionOk="0">
                  <a:moveTo>
                    <a:pt x="1150" y="1"/>
                  </a:moveTo>
                  <a:lnTo>
                    <a:pt x="0" y="1151"/>
                  </a:lnTo>
                  <a:lnTo>
                    <a:pt x="1198" y="2349"/>
                  </a:lnTo>
                  <a:lnTo>
                    <a:pt x="2348" y="1199"/>
                  </a:lnTo>
                  <a:lnTo>
                    <a:pt x="1150" y="1"/>
                  </a:lnTo>
                  <a:close/>
                </a:path>
              </a:pathLst>
            </a:custGeom>
            <a:solidFill>
              <a:srgbClr val="B3BD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2337;p62"/>
            <p:cNvSpPr/>
            <p:nvPr/>
          </p:nvSpPr>
          <p:spPr>
            <a:xfrm>
              <a:off x="8212953" y="2932078"/>
              <a:ext cx="60653" cy="43466"/>
            </a:xfrm>
            <a:custGeom>
              <a:avLst/>
              <a:gdLst/>
              <a:ahLst/>
              <a:cxnLst/>
              <a:rect l="l" t="t" r="r" b="b"/>
              <a:pathLst>
                <a:path w="2315" h="1659" extrusionOk="0">
                  <a:moveTo>
                    <a:pt x="0" y="495"/>
                  </a:moveTo>
                  <a:lnTo>
                    <a:pt x="14" y="509"/>
                  </a:lnTo>
                  <a:lnTo>
                    <a:pt x="0" y="495"/>
                  </a:lnTo>
                  <a:close/>
                  <a:moveTo>
                    <a:pt x="1806" y="1"/>
                  </a:moveTo>
                  <a:lnTo>
                    <a:pt x="656" y="1151"/>
                  </a:lnTo>
                  <a:lnTo>
                    <a:pt x="14" y="509"/>
                  </a:lnTo>
                  <a:lnTo>
                    <a:pt x="1164" y="1659"/>
                  </a:lnTo>
                  <a:lnTo>
                    <a:pt x="2314" y="509"/>
                  </a:lnTo>
                  <a:lnTo>
                    <a:pt x="1806" y="1"/>
                  </a:lnTo>
                  <a:close/>
                </a:path>
              </a:pathLst>
            </a:custGeom>
            <a:solidFill>
              <a:srgbClr val="808F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2338;p62"/>
            <p:cNvSpPr/>
            <p:nvPr/>
          </p:nvSpPr>
          <p:spPr>
            <a:xfrm>
              <a:off x="8119890" y="2937423"/>
              <a:ext cx="128354" cy="128039"/>
            </a:xfrm>
            <a:custGeom>
              <a:avLst/>
              <a:gdLst/>
              <a:ahLst/>
              <a:cxnLst/>
              <a:rect l="l" t="t" r="r" b="b"/>
              <a:pathLst>
                <a:path w="4899" h="4887" extrusionOk="0">
                  <a:moveTo>
                    <a:pt x="3178" y="0"/>
                  </a:moveTo>
                  <a:cubicBezTo>
                    <a:pt x="3120" y="0"/>
                    <a:pt x="3063" y="22"/>
                    <a:pt x="3020" y="65"/>
                  </a:cubicBezTo>
                  <a:lnTo>
                    <a:pt x="1831" y="1253"/>
                  </a:lnTo>
                  <a:lnTo>
                    <a:pt x="1218" y="1867"/>
                  </a:lnTo>
                  <a:lnTo>
                    <a:pt x="0" y="3084"/>
                  </a:lnTo>
                  <a:lnTo>
                    <a:pt x="1793" y="4886"/>
                  </a:lnTo>
                  <a:lnTo>
                    <a:pt x="4812" y="1867"/>
                  </a:lnTo>
                  <a:cubicBezTo>
                    <a:pt x="4898" y="1781"/>
                    <a:pt x="4898" y="1637"/>
                    <a:pt x="4812" y="1551"/>
                  </a:cubicBezTo>
                  <a:lnTo>
                    <a:pt x="3336" y="65"/>
                  </a:lnTo>
                  <a:cubicBezTo>
                    <a:pt x="3293" y="22"/>
                    <a:pt x="3235" y="0"/>
                    <a:pt x="3178" y="0"/>
                  </a:cubicBezTo>
                  <a:close/>
                </a:path>
              </a:pathLst>
            </a:custGeom>
            <a:solidFill>
              <a:srgbClr val="DEE2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2339;p62"/>
            <p:cNvSpPr/>
            <p:nvPr/>
          </p:nvSpPr>
          <p:spPr>
            <a:xfrm>
              <a:off x="8153531" y="2968732"/>
              <a:ext cx="94713" cy="96730"/>
            </a:xfrm>
            <a:custGeom>
              <a:avLst/>
              <a:gdLst/>
              <a:ahLst/>
              <a:cxnLst/>
              <a:rect l="l" t="t" r="r" b="b"/>
              <a:pathLst>
                <a:path w="3615" h="3692" extrusionOk="0">
                  <a:moveTo>
                    <a:pt x="3173" y="1"/>
                  </a:moveTo>
                  <a:lnTo>
                    <a:pt x="1" y="3183"/>
                  </a:lnTo>
                  <a:lnTo>
                    <a:pt x="509" y="3691"/>
                  </a:lnTo>
                  <a:lnTo>
                    <a:pt x="3528" y="682"/>
                  </a:lnTo>
                  <a:cubicBezTo>
                    <a:pt x="3614" y="586"/>
                    <a:pt x="3614" y="451"/>
                    <a:pt x="3528" y="365"/>
                  </a:cubicBezTo>
                  <a:lnTo>
                    <a:pt x="3173" y="1"/>
                  </a:lnTo>
                  <a:close/>
                </a:path>
              </a:pathLst>
            </a:custGeom>
            <a:solidFill>
              <a:srgbClr val="C9D0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251325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C9469CA-D276-4D47-AC73-C1FC14016197}"/>
              </a:ext>
            </a:extLst>
          </p:cNvPr>
          <p:cNvSpPr>
            <a:spLocks noGrp="1"/>
          </p:cNvSpPr>
          <p:nvPr>
            <p:ph type="body" sz="quarter" idx="10"/>
          </p:nvPr>
        </p:nvSpPr>
        <p:spPr>
          <a:xfrm>
            <a:off x="0" y="186405"/>
            <a:ext cx="12192000" cy="966950"/>
          </a:xfrm>
        </p:spPr>
        <p:txBody>
          <a:bodyPr/>
          <a:lstStyle/>
          <a:p>
            <a:r>
              <a:rPr lang="en-US" sz="4000" b="1" dirty="0">
                <a:solidFill>
                  <a:schemeClr val="accent1"/>
                </a:solidFill>
                <a:latin typeface="Verdana" panose="020B0604030504040204" pitchFamily="34" charset="0"/>
                <a:ea typeface="Verdana" panose="020B0604030504040204" pitchFamily="34" charset="0"/>
              </a:rPr>
              <a:t>EXAMPLE(Blockchain companies for healthcare data management)</a:t>
            </a:r>
          </a:p>
        </p:txBody>
      </p:sp>
      <p:graphicFrame>
        <p:nvGraphicFramePr>
          <p:cNvPr id="4" name="Table 3">
            <a:extLst>
              <a:ext uri="{FF2B5EF4-FFF2-40B4-BE49-F238E27FC236}">
                <a16:creationId xmlns:a16="http://schemas.microsoft.com/office/drawing/2014/main" id="{780BC6F5-C62F-4A69-B5C9-F736B70BF793}"/>
              </a:ext>
            </a:extLst>
          </p:cNvPr>
          <p:cNvGraphicFramePr>
            <a:graphicFrameLocks noGrp="1"/>
          </p:cNvGraphicFramePr>
          <p:nvPr>
            <p:extLst/>
          </p:nvPr>
        </p:nvGraphicFramePr>
        <p:xfrm>
          <a:off x="1160750" y="1297470"/>
          <a:ext cx="9870499" cy="5575322"/>
        </p:xfrm>
        <a:graphic>
          <a:graphicData uri="http://schemas.openxmlformats.org/drawingml/2006/table">
            <a:tbl>
              <a:tblPr/>
              <a:tblGrid>
                <a:gridCol w="980723">
                  <a:extLst>
                    <a:ext uri="{9D8B030D-6E8A-4147-A177-3AD203B41FA5}">
                      <a16:colId xmlns:a16="http://schemas.microsoft.com/office/drawing/2014/main" val="2127795561"/>
                    </a:ext>
                  </a:extLst>
                </a:gridCol>
                <a:gridCol w="1929809">
                  <a:extLst>
                    <a:ext uri="{9D8B030D-6E8A-4147-A177-3AD203B41FA5}">
                      <a16:colId xmlns:a16="http://schemas.microsoft.com/office/drawing/2014/main" val="1050922601"/>
                    </a:ext>
                  </a:extLst>
                </a:gridCol>
                <a:gridCol w="2341080">
                  <a:extLst>
                    <a:ext uri="{9D8B030D-6E8A-4147-A177-3AD203B41FA5}">
                      <a16:colId xmlns:a16="http://schemas.microsoft.com/office/drawing/2014/main" val="490920588"/>
                    </a:ext>
                  </a:extLst>
                </a:gridCol>
                <a:gridCol w="1328721">
                  <a:extLst>
                    <a:ext uri="{9D8B030D-6E8A-4147-A177-3AD203B41FA5}">
                      <a16:colId xmlns:a16="http://schemas.microsoft.com/office/drawing/2014/main" val="2143499133"/>
                    </a:ext>
                  </a:extLst>
                </a:gridCol>
                <a:gridCol w="3290166">
                  <a:extLst>
                    <a:ext uri="{9D8B030D-6E8A-4147-A177-3AD203B41FA5}">
                      <a16:colId xmlns:a16="http://schemas.microsoft.com/office/drawing/2014/main" val="2449328198"/>
                    </a:ext>
                  </a:extLst>
                </a:gridCol>
              </a:tblGrid>
              <a:tr h="500402">
                <a:tc>
                  <a:txBody>
                    <a:bodyPr/>
                    <a:lstStyle/>
                    <a:p>
                      <a:pPr fontAlgn="t"/>
                      <a:r>
                        <a:rPr lang="en-US" sz="1600" dirty="0">
                          <a:effectLst/>
                          <a:latin typeface="Verdana" panose="020B0604030504040204" pitchFamily="34" charset="0"/>
                          <a:ea typeface="Verdana" panose="020B0604030504040204" pitchFamily="34" charset="0"/>
                        </a:rPr>
                        <a:t> </a:t>
                      </a:r>
                    </a:p>
                  </a:txBody>
                  <a:tcPr marL="95250" marR="95250" marT="95250" marB="95250">
                    <a:lnL>
                      <a:noFill/>
                    </a:lnL>
                    <a:lnR>
                      <a:noFill/>
                    </a:lnR>
                    <a:lnT>
                      <a:noFill/>
                    </a:lnT>
                    <a:lnB>
                      <a:noFill/>
                    </a:lnB>
                  </a:tcPr>
                </a:tc>
                <a:tc>
                  <a:txBody>
                    <a:bodyPr/>
                    <a:lstStyle/>
                    <a:p>
                      <a:pPr fontAlgn="t"/>
                      <a:r>
                        <a:rPr lang="en-US" sz="1600" dirty="0">
                          <a:effectLst/>
                          <a:latin typeface="Verdana" panose="020B0604030504040204" pitchFamily="34" charset="0"/>
                          <a:ea typeface="Verdana" panose="020B0604030504040204" pitchFamily="34" charset="0"/>
                        </a:rPr>
                        <a:t> </a:t>
                      </a: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Name</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Country</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Website</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extLst>
                  <a:ext uri="{0D108BD9-81ED-4DB2-BD59-A6C34878D82A}">
                    <a16:rowId xmlns:a16="http://schemas.microsoft.com/office/drawing/2014/main" val="1344667457"/>
                  </a:ext>
                </a:extLst>
              </a:tr>
              <a:tr h="369149">
                <a:tc rowSpan="3" gridSpan="2">
                  <a:txBody>
                    <a:bodyPr/>
                    <a:lstStyle/>
                    <a:p>
                      <a:pPr rtl="0" fontAlgn="t">
                        <a:spcBef>
                          <a:spcPts val="0"/>
                        </a:spcBef>
                        <a:spcAft>
                          <a:spcPts val="0"/>
                        </a:spcAft>
                      </a:pPr>
                      <a:r>
                        <a:rPr lang="en-US" sz="1600" b="0" i="0" u="none" strike="noStrike" dirty="0">
                          <a:solidFill>
                            <a:srgbClr val="000000"/>
                          </a:solidFill>
                          <a:effectLst/>
                          <a:latin typeface="Verdana" panose="020B0604030504040204" pitchFamily="34" charset="0"/>
                          <a:ea typeface="Verdana" panose="020B0604030504040204" pitchFamily="34" charset="0"/>
                        </a:rPr>
                        <a:t>Electronic Medical Record(EMR) data management</a:t>
                      </a:r>
                      <a:endParaRPr lang="en-US" sz="1600" dirty="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rowSpan="3" hMerge="1">
                  <a:txBody>
                    <a:bodyPr/>
                    <a:lstStyle/>
                    <a:p>
                      <a:endParaRPr lang="en-US"/>
                    </a:p>
                  </a:txBody>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PokitDoc</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USA</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http://pokitdoc.com</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extLst>
                  <a:ext uri="{0D108BD9-81ED-4DB2-BD59-A6C34878D82A}">
                    <a16:rowId xmlns:a16="http://schemas.microsoft.com/office/drawing/2014/main" val="3564867215"/>
                  </a:ext>
                </a:extLst>
              </a:tr>
              <a:tr h="369149">
                <a:tc gridSpan="2" vMerge="1">
                  <a:txBody>
                    <a:bodyPr/>
                    <a:lstStyle/>
                    <a:p>
                      <a:endParaRPr lang="en-US"/>
                    </a:p>
                  </a:txBody>
                  <a:tcPr/>
                </a:tc>
                <a:tc hMerge="1" vMerge="1">
                  <a:txBody>
                    <a:bodyPr/>
                    <a:lstStyle/>
                    <a:p>
                      <a:endParaRPr lang="en-US"/>
                    </a:p>
                  </a:txBody>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Gem</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USA</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http://enterprise.gem.co/health</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extLst>
                  <a:ext uri="{0D108BD9-81ED-4DB2-BD59-A6C34878D82A}">
                    <a16:rowId xmlns:a16="http://schemas.microsoft.com/office/drawing/2014/main" val="2374175920"/>
                  </a:ext>
                </a:extLst>
              </a:tr>
              <a:tr h="369149">
                <a:tc gridSpan="2" vMerge="1">
                  <a:txBody>
                    <a:bodyPr/>
                    <a:lstStyle/>
                    <a:p>
                      <a:endParaRPr lang="en-US"/>
                    </a:p>
                  </a:txBody>
                  <a:tcPr/>
                </a:tc>
                <a:tc hMerge="1" vMerge="1">
                  <a:txBody>
                    <a:bodyPr/>
                    <a:lstStyle/>
                    <a:p>
                      <a:endParaRPr lang="en-US"/>
                    </a:p>
                  </a:txBody>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YouBase</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USA</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http://www.youbase.io</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extLst>
                  <a:ext uri="{0D108BD9-81ED-4DB2-BD59-A6C34878D82A}">
                    <a16:rowId xmlns:a16="http://schemas.microsoft.com/office/drawing/2014/main" val="3558519894"/>
                  </a:ext>
                </a:extLst>
              </a:tr>
              <a:tr h="369149">
                <a:tc rowSpan="6" gridSpan="2">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Electronic Health Record(EHR) data management</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rowSpan="6" hMerge="1">
                  <a:txBody>
                    <a:bodyPr/>
                    <a:lstStyle/>
                    <a:p>
                      <a:endParaRPr lang="en-US"/>
                    </a:p>
                  </a:txBody>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Medicalchain</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USA</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http://www.medicalchain.com</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extLst>
                  <a:ext uri="{0D108BD9-81ED-4DB2-BD59-A6C34878D82A}">
                    <a16:rowId xmlns:a16="http://schemas.microsoft.com/office/drawing/2014/main" val="2681632252"/>
                  </a:ext>
                </a:extLst>
              </a:tr>
              <a:tr h="369149">
                <a:tc gridSpan="2" vMerge="1">
                  <a:txBody>
                    <a:bodyPr/>
                    <a:lstStyle/>
                    <a:p>
                      <a:endParaRPr lang="en-US"/>
                    </a:p>
                  </a:txBody>
                  <a:tcPr/>
                </a:tc>
                <a:tc hMerge="1" vMerge="1">
                  <a:txBody>
                    <a:bodyPr/>
                    <a:lstStyle/>
                    <a:p>
                      <a:endParaRPr lang="en-US"/>
                    </a:p>
                  </a:txBody>
                  <a:tcPr/>
                </a:tc>
                <a:tc>
                  <a:txBody>
                    <a:bodyPr/>
                    <a:lstStyle/>
                    <a:p>
                      <a:pPr rtl="0" fontAlgn="t">
                        <a:spcBef>
                          <a:spcPts val="0"/>
                        </a:spcBef>
                        <a:spcAft>
                          <a:spcPts val="0"/>
                        </a:spcAft>
                      </a:pPr>
                      <a:r>
                        <a:rPr lang="en-US" sz="1600" b="0" i="0" u="none" strike="noStrike" dirty="0" err="1">
                          <a:solidFill>
                            <a:srgbClr val="000000"/>
                          </a:solidFill>
                          <a:effectLst/>
                          <a:latin typeface="Verdana" panose="020B0604030504040204" pitchFamily="34" charset="0"/>
                          <a:ea typeface="Verdana" panose="020B0604030504040204" pitchFamily="34" charset="0"/>
                        </a:rPr>
                        <a:t>HealthWizz</a:t>
                      </a:r>
                      <a:endParaRPr lang="en-US" sz="1600" dirty="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dirty="0">
                          <a:solidFill>
                            <a:srgbClr val="000000"/>
                          </a:solidFill>
                          <a:effectLst/>
                          <a:latin typeface="Verdana" panose="020B0604030504040204" pitchFamily="34" charset="0"/>
                          <a:ea typeface="Verdana" panose="020B0604030504040204" pitchFamily="34" charset="0"/>
                        </a:rPr>
                        <a:t>USA</a:t>
                      </a:r>
                      <a:endParaRPr lang="en-US" sz="1600" dirty="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http://www.healthwizz.com</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extLst>
                  <a:ext uri="{0D108BD9-81ED-4DB2-BD59-A6C34878D82A}">
                    <a16:rowId xmlns:a16="http://schemas.microsoft.com/office/drawing/2014/main" val="1169954381"/>
                  </a:ext>
                </a:extLst>
              </a:tr>
              <a:tr h="369149">
                <a:tc gridSpan="2" vMerge="1">
                  <a:txBody>
                    <a:bodyPr/>
                    <a:lstStyle/>
                    <a:p>
                      <a:endParaRPr lang="en-US"/>
                    </a:p>
                  </a:txBody>
                  <a:tcPr/>
                </a:tc>
                <a:tc hMerge="1" vMerge="1">
                  <a:txBody>
                    <a:bodyPr/>
                    <a:lstStyle/>
                    <a:p>
                      <a:endParaRPr lang="en-US"/>
                    </a:p>
                  </a:txBody>
                  <a:tcPr/>
                </a:tc>
                <a:tc>
                  <a:txBody>
                    <a:bodyPr/>
                    <a:lstStyle/>
                    <a:p>
                      <a:pPr rtl="0" fontAlgn="t">
                        <a:spcBef>
                          <a:spcPts val="0"/>
                        </a:spcBef>
                        <a:spcAft>
                          <a:spcPts val="0"/>
                        </a:spcAft>
                      </a:pPr>
                      <a:r>
                        <a:rPr lang="en-US" sz="1600" b="0" i="0" u="none" strike="noStrike" dirty="0" err="1">
                          <a:solidFill>
                            <a:srgbClr val="000000"/>
                          </a:solidFill>
                          <a:effectLst/>
                          <a:latin typeface="Verdana" panose="020B0604030504040204" pitchFamily="34" charset="0"/>
                          <a:ea typeface="Verdana" panose="020B0604030504040204" pitchFamily="34" charset="0"/>
                        </a:rPr>
                        <a:t>Curisium</a:t>
                      </a:r>
                      <a:endParaRPr lang="en-US" sz="1600" dirty="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USA</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http://www.curisium.com</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extLst>
                  <a:ext uri="{0D108BD9-81ED-4DB2-BD59-A6C34878D82A}">
                    <a16:rowId xmlns:a16="http://schemas.microsoft.com/office/drawing/2014/main" val="2444291424"/>
                  </a:ext>
                </a:extLst>
              </a:tr>
              <a:tr h="369149">
                <a:tc gridSpan="2" vMerge="1">
                  <a:txBody>
                    <a:bodyPr/>
                    <a:lstStyle/>
                    <a:p>
                      <a:endParaRPr lang="en-US"/>
                    </a:p>
                  </a:txBody>
                  <a:tcPr/>
                </a:tc>
                <a:tc hMerge="1" vMerge="1">
                  <a:txBody>
                    <a:bodyPr/>
                    <a:lstStyle/>
                    <a:p>
                      <a:endParaRPr lang="en-US"/>
                    </a:p>
                  </a:txBody>
                  <a:tcPr/>
                </a:tc>
                <a:tc>
                  <a:txBody>
                    <a:bodyPr/>
                    <a:lstStyle/>
                    <a:p>
                      <a:pPr rtl="0" fontAlgn="t">
                        <a:spcBef>
                          <a:spcPts val="0"/>
                        </a:spcBef>
                        <a:spcAft>
                          <a:spcPts val="0"/>
                        </a:spcAft>
                      </a:pPr>
                      <a:r>
                        <a:rPr lang="en-US" sz="1600" b="0" i="0" u="none" strike="noStrike" dirty="0" err="1">
                          <a:solidFill>
                            <a:srgbClr val="000000"/>
                          </a:solidFill>
                          <a:effectLst/>
                          <a:latin typeface="Verdana" panose="020B0604030504040204" pitchFamily="34" charset="0"/>
                          <a:ea typeface="Verdana" panose="020B0604030504040204" pitchFamily="34" charset="0"/>
                        </a:rPr>
                        <a:t>Hearthy</a:t>
                      </a:r>
                      <a:endParaRPr lang="en-US" sz="1600" dirty="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dirty="0">
                          <a:solidFill>
                            <a:srgbClr val="000000"/>
                          </a:solidFill>
                          <a:effectLst/>
                          <a:latin typeface="Verdana" panose="020B0604030504040204" pitchFamily="34" charset="0"/>
                          <a:ea typeface="Verdana" panose="020B0604030504040204" pitchFamily="34" charset="0"/>
                        </a:rPr>
                        <a:t>Spain</a:t>
                      </a:r>
                      <a:endParaRPr lang="en-US" sz="1600" dirty="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http://hearthy.co</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extLst>
                  <a:ext uri="{0D108BD9-81ED-4DB2-BD59-A6C34878D82A}">
                    <a16:rowId xmlns:a16="http://schemas.microsoft.com/office/drawing/2014/main" val="1818559303"/>
                  </a:ext>
                </a:extLst>
              </a:tr>
              <a:tr h="369149">
                <a:tc gridSpan="2" vMerge="1">
                  <a:txBody>
                    <a:bodyPr/>
                    <a:lstStyle/>
                    <a:p>
                      <a:endParaRPr lang="en-US"/>
                    </a:p>
                  </a:txBody>
                  <a:tcPr/>
                </a:tc>
                <a:tc hMerge="1" vMerge="1">
                  <a:txBody>
                    <a:bodyPr/>
                    <a:lstStyle/>
                    <a:p>
                      <a:endParaRPr lang="en-US"/>
                    </a:p>
                  </a:txBody>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Iryo</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dirty="0">
                          <a:solidFill>
                            <a:srgbClr val="000000"/>
                          </a:solidFill>
                          <a:effectLst/>
                          <a:latin typeface="Verdana" panose="020B0604030504040204" pitchFamily="34" charset="0"/>
                          <a:ea typeface="Verdana" panose="020B0604030504040204" pitchFamily="34" charset="0"/>
                        </a:rPr>
                        <a:t>Slovenia</a:t>
                      </a:r>
                      <a:endParaRPr lang="en-US" sz="1600" dirty="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dirty="0">
                          <a:solidFill>
                            <a:srgbClr val="000000"/>
                          </a:solidFill>
                          <a:effectLst/>
                          <a:latin typeface="Verdana" panose="020B0604030504040204" pitchFamily="34" charset="0"/>
                          <a:ea typeface="Verdana" panose="020B0604030504040204" pitchFamily="34" charset="0"/>
                        </a:rPr>
                        <a:t>http://iryo.io</a:t>
                      </a:r>
                      <a:endParaRPr lang="en-US" sz="1600" dirty="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extLst>
                  <a:ext uri="{0D108BD9-81ED-4DB2-BD59-A6C34878D82A}">
                    <a16:rowId xmlns:a16="http://schemas.microsoft.com/office/drawing/2014/main" val="4274077376"/>
                  </a:ext>
                </a:extLst>
              </a:tr>
              <a:tr h="369149">
                <a:tc gridSpan="2" vMerge="1">
                  <a:txBody>
                    <a:bodyPr/>
                    <a:lstStyle/>
                    <a:p>
                      <a:endParaRPr lang="en-US"/>
                    </a:p>
                  </a:txBody>
                  <a:tcPr/>
                </a:tc>
                <a:tc hMerge="1" vMerge="1">
                  <a:txBody>
                    <a:bodyPr/>
                    <a:lstStyle/>
                    <a:p>
                      <a:endParaRPr lang="en-US"/>
                    </a:p>
                  </a:txBody>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Robomed</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Russia</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dirty="0">
                          <a:solidFill>
                            <a:srgbClr val="000000"/>
                          </a:solidFill>
                          <a:effectLst/>
                          <a:latin typeface="Verdana" panose="020B0604030504040204" pitchFamily="34" charset="0"/>
                          <a:ea typeface="Verdana" panose="020B0604030504040204" pitchFamily="34" charset="0"/>
                        </a:rPr>
                        <a:t>http://www.robomed.io</a:t>
                      </a:r>
                      <a:endParaRPr lang="en-US" sz="1600" dirty="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extLst>
                  <a:ext uri="{0D108BD9-81ED-4DB2-BD59-A6C34878D82A}">
                    <a16:rowId xmlns:a16="http://schemas.microsoft.com/office/drawing/2014/main" val="951437115"/>
                  </a:ext>
                </a:extLst>
              </a:tr>
              <a:tr h="369149">
                <a:tc rowSpan="2" gridSpan="2">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Personal Health Record(PHR) data management</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rowSpan="2" hMerge="1">
                  <a:txBody>
                    <a:bodyPr/>
                    <a:lstStyle/>
                    <a:p>
                      <a:endParaRPr lang="en-US"/>
                    </a:p>
                  </a:txBody>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Medcredits</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USA</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dirty="0">
                          <a:solidFill>
                            <a:srgbClr val="000000"/>
                          </a:solidFill>
                          <a:effectLst/>
                          <a:latin typeface="Verdana" panose="020B0604030504040204" pitchFamily="34" charset="0"/>
                          <a:ea typeface="Verdana" panose="020B0604030504040204" pitchFamily="34" charset="0"/>
                        </a:rPr>
                        <a:t>https://medcredits.io</a:t>
                      </a:r>
                      <a:endParaRPr lang="en-US" sz="1600" dirty="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extLst>
                  <a:ext uri="{0D108BD9-81ED-4DB2-BD59-A6C34878D82A}">
                    <a16:rowId xmlns:a16="http://schemas.microsoft.com/office/drawing/2014/main" val="223128906"/>
                  </a:ext>
                </a:extLst>
              </a:tr>
              <a:tr h="430674">
                <a:tc gridSpan="2" vMerge="1">
                  <a:txBody>
                    <a:bodyPr/>
                    <a:lstStyle/>
                    <a:p>
                      <a:endParaRPr lang="en-US"/>
                    </a:p>
                  </a:txBody>
                  <a:tcPr/>
                </a:tc>
                <a:tc hMerge="1" vMerge="1">
                  <a:txBody>
                    <a:bodyPr/>
                    <a:lstStyle/>
                    <a:p>
                      <a:endParaRPr lang="en-US"/>
                    </a:p>
                  </a:txBody>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MyClinic</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a:solidFill>
                            <a:srgbClr val="000000"/>
                          </a:solidFill>
                          <a:effectLst/>
                          <a:latin typeface="Verdana" panose="020B0604030504040204" pitchFamily="34" charset="0"/>
                          <a:ea typeface="Verdana" panose="020B0604030504040204" pitchFamily="34" charset="0"/>
                        </a:rPr>
                        <a:t>UK</a:t>
                      </a:r>
                      <a:endParaRPr lang="en-US" sz="160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tc>
                  <a:txBody>
                    <a:bodyPr/>
                    <a:lstStyle/>
                    <a:p>
                      <a:pPr rtl="0" fontAlgn="t">
                        <a:spcBef>
                          <a:spcPts val="0"/>
                        </a:spcBef>
                        <a:spcAft>
                          <a:spcPts val="0"/>
                        </a:spcAft>
                      </a:pPr>
                      <a:r>
                        <a:rPr lang="en-US" sz="1600" b="0" i="0" u="none" strike="noStrike" dirty="0">
                          <a:solidFill>
                            <a:srgbClr val="000000"/>
                          </a:solidFill>
                          <a:effectLst/>
                          <a:latin typeface="Verdana" panose="020B0604030504040204" pitchFamily="34" charset="0"/>
                          <a:ea typeface="Verdana" panose="020B0604030504040204" pitchFamily="34" charset="0"/>
                        </a:rPr>
                        <a:t>https://myclinic.com</a:t>
                      </a:r>
                      <a:endParaRPr lang="en-US" sz="1600" dirty="0">
                        <a:effectLst/>
                        <a:latin typeface="Verdana" panose="020B0604030504040204" pitchFamily="34" charset="0"/>
                        <a:ea typeface="Verdana" panose="020B0604030504040204" pitchFamily="34" charset="0"/>
                      </a:endParaRPr>
                    </a:p>
                  </a:txBody>
                  <a:tcPr marL="95250" marR="95250" marT="95250" marB="95250">
                    <a:lnL>
                      <a:noFill/>
                    </a:lnL>
                    <a:lnR>
                      <a:noFill/>
                    </a:lnR>
                    <a:lnT>
                      <a:noFill/>
                    </a:lnT>
                    <a:lnB>
                      <a:noFill/>
                    </a:lnB>
                  </a:tcPr>
                </a:tc>
                <a:extLst>
                  <a:ext uri="{0D108BD9-81ED-4DB2-BD59-A6C34878D82A}">
                    <a16:rowId xmlns:a16="http://schemas.microsoft.com/office/drawing/2014/main" val="142388478"/>
                  </a:ext>
                </a:extLst>
              </a:tr>
            </a:tbl>
          </a:graphicData>
        </a:graphic>
      </p:graphicFrame>
      <p:sp>
        <p:nvSpPr>
          <p:cNvPr id="5" name="Rectangle 1">
            <a:extLst>
              <a:ext uri="{FF2B5EF4-FFF2-40B4-BE49-F238E27FC236}">
                <a16:creationId xmlns:a16="http://schemas.microsoft.com/office/drawing/2014/main" id="{8353E72F-E538-42DE-8EC8-86F956D751D9}"/>
              </a:ext>
            </a:extLst>
          </p:cNvPr>
          <p:cNvSpPr>
            <a:spLocks noChangeArrowheads="1"/>
          </p:cNvSpPr>
          <p:nvPr/>
        </p:nvSpPr>
        <p:spPr bwMode="auto">
          <a:xfrm>
            <a:off x="1028700" y="1701799"/>
            <a:ext cx="13498118" cy="492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cxnSp>
        <p:nvCxnSpPr>
          <p:cNvPr id="7" name="Google Shape;876;p26"/>
          <p:cNvCxnSpPr/>
          <p:nvPr/>
        </p:nvCxnSpPr>
        <p:spPr>
          <a:xfrm flipV="1">
            <a:off x="1028700" y="1713202"/>
            <a:ext cx="9921338" cy="75692"/>
          </a:xfrm>
          <a:prstGeom prst="straightConnector1">
            <a:avLst/>
          </a:prstGeom>
          <a:noFill/>
          <a:ln w="9525" cap="flat" cmpd="sng">
            <a:solidFill>
              <a:schemeClr val="accent2"/>
            </a:solidFill>
            <a:prstDash val="solid"/>
            <a:miter lim="800000"/>
            <a:headEnd type="oval" w="med" len="med"/>
            <a:tailEnd type="none" w="sm" len="sm"/>
          </a:ln>
        </p:spPr>
      </p:cxnSp>
      <p:cxnSp>
        <p:nvCxnSpPr>
          <p:cNvPr id="8" name="Google Shape;876;p26"/>
          <p:cNvCxnSpPr/>
          <p:nvPr/>
        </p:nvCxnSpPr>
        <p:spPr>
          <a:xfrm>
            <a:off x="3523129" y="1297470"/>
            <a:ext cx="26895" cy="5560530"/>
          </a:xfrm>
          <a:prstGeom prst="straightConnector1">
            <a:avLst/>
          </a:prstGeom>
          <a:noFill/>
          <a:ln w="9525" cap="flat" cmpd="sng">
            <a:solidFill>
              <a:schemeClr val="accent2"/>
            </a:solidFill>
            <a:prstDash val="solid"/>
            <a:miter lim="800000"/>
            <a:headEnd type="oval" w="med" len="med"/>
            <a:tailEnd type="none" w="sm" len="sm"/>
          </a:ln>
        </p:spPr>
      </p:cxnSp>
    </p:spTree>
    <p:extLst>
      <p:ext uri="{BB962C8B-B14F-4D97-AF65-F5344CB8AC3E}">
        <p14:creationId xmlns:p14="http://schemas.microsoft.com/office/powerpoint/2010/main" val="22054262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E3B2ABF-0EF3-4610-B70E-890D91B0B9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9091" y="0"/>
            <a:ext cx="10957033" cy="6858000"/>
          </a:xfrm>
          <a:prstGeom prst="rect">
            <a:avLst/>
          </a:prstGeom>
        </p:spPr>
      </p:pic>
      <p:sp>
        <p:nvSpPr>
          <p:cNvPr id="5" name="TextBox 4">
            <a:extLst>
              <a:ext uri="{FF2B5EF4-FFF2-40B4-BE49-F238E27FC236}">
                <a16:creationId xmlns:a16="http://schemas.microsoft.com/office/drawing/2014/main" id="{FA326AE9-E844-489E-9EE4-5536B37E082F}"/>
              </a:ext>
            </a:extLst>
          </p:cNvPr>
          <p:cNvSpPr txBox="1"/>
          <p:nvPr/>
        </p:nvSpPr>
        <p:spPr>
          <a:xfrm>
            <a:off x="2632843" y="402092"/>
            <a:ext cx="7141778" cy="707886"/>
          </a:xfrm>
          <a:prstGeom prst="rect">
            <a:avLst/>
          </a:prstGeom>
          <a:noFill/>
        </p:spPr>
        <p:txBody>
          <a:bodyPr wrap="square" rtlCol="0">
            <a:spAutoFit/>
          </a:bodyPr>
          <a:lstStyle/>
          <a:p>
            <a:r>
              <a:rPr lang="en-US" sz="4000" b="1" dirty="0">
                <a:solidFill>
                  <a:schemeClr val="bg1"/>
                </a:solidFill>
                <a:latin typeface="Verdana" panose="020B0604030504040204" pitchFamily="34" charset="0"/>
                <a:ea typeface="Verdana" panose="020B0604030504040204" pitchFamily="34" charset="0"/>
                <a:cs typeface="Aldhabi" panose="01000000000000000000" pitchFamily="2" charset="-78"/>
              </a:rPr>
              <a:t>Cross-border payments</a:t>
            </a:r>
          </a:p>
        </p:txBody>
      </p:sp>
    </p:spTree>
    <p:extLst>
      <p:ext uri="{BB962C8B-B14F-4D97-AF65-F5344CB8AC3E}">
        <p14:creationId xmlns:p14="http://schemas.microsoft.com/office/powerpoint/2010/main" val="16773576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84880FA-5616-471C-979A-F14D800DEF55}"/>
              </a:ext>
            </a:extLst>
          </p:cNvPr>
          <p:cNvSpPr txBox="1"/>
          <p:nvPr/>
        </p:nvSpPr>
        <p:spPr>
          <a:xfrm>
            <a:off x="175182" y="2143874"/>
            <a:ext cx="5750715" cy="3785652"/>
          </a:xfrm>
          <a:prstGeom prst="rect">
            <a:avLst/>
          </a:prstGeom>
          <a:noFill/>
        </p:spPr>
        <p:txBody>
          <a:bodyPr wrap="square" rtlCol="0">
            <a:spAutoFit/>
          </a:bodyPr>
          <a:lstStyle/>
          <a:p>
            <a:pPr>
              <a:lnSpc>
                <a:spcPct val="150000"/>
              </a:lnSpc>
            </a:pPr>
            <a:r>
              <a:rPr lang="en-US" sz="3200" dirty="0">
                <a:latin typeface="Verdana" panose="020B0604030504040204" pitchFamily="34" charset="0"/>
                <a:ea typeface="Verdana" panose="020B0604030504040204" pitchFamily="34" charset="0"/>
              </a:rPr>
              <a:t>Cross-border payments: are transactions where the payee and the transaction recipient are both located in different countries. </a:t>
            </a:r>
          </a:p>
        </p:txBody>
      </p:sp>
      <p:pic>
        <p:nvPicPr>
          <p:cNvPr id="7" name="Picture 6">
            <a:extLst>
              <a:ext uri="{FF2B5EF4-FFF2-40B4-BE49-F238E27FC236}">
                <a16:creationId xmlns:a16="http://schemas.microsoft.com/office/drawing/2014/main" id="{69E78A40-601C-470F-BE68-1C858C6FB4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5897" y="2280685"/>
            <a:ext cx="6139103" cy="3759200"/>
          </a:xfrm>
          <a:prstGeom prst="rect">
            <a:avLst/>
          </a:prstGeom>
        </p:spPr>
      </p:pic>
      <p:sp>
        <p:nvSpPr>
          <p:cNvPr id="5" name="Flowchart: Data 4"/>
          <p:cNvSpPr/>
          <p:nvPr/>
        </p:nvSpPr>
        <p:spPr>
          <a:xfrm>
            <a:off x="1812863" y="440542"/>
            <a:ext cx="8466253" cy="745026"/>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42900" indent="-342900" algn="ctr">
              <a:buFont typeface="+mj-lt"/>
              <a:buAutoNum type="arabicPeriod"/>
            </a:pPr>
            <a:endParaRPr lang="ar-SA" dirty="0"/>
          </a:p>
        </p:txBody>
      </p:sp>
      <p:sp>
        <p:nvSpPr>
          <p:cNvPr id="3" name="TextBox 2"/>
          <p:cNvSpPr txBox="1"/>
          <p:nvPr/>
        </p:nvSpPr>
        <p:spPr>
          <a:xfrm>
            <a:off x="2951962" y="528941"/>
            <a:ext cx="6188053" cy="861774"/>
          </a:xfrm>
          <a:prstGeom prst="rect">
            <a:avLst/>
          </a:prstGeom>
          <a:noFill/>
        </p:spPr>
        <p:txBody>
          <a:bodyPr wrap="square" rtlCol="1">
            <a:spAutoFit/>
          </a:bodyPr>
          <a:lstStyle/>
          <a:p>
            <a:pPr algn="ctr"/>
            <a:r>
              <a:rPr lang="en-US" sz="3200" b="1" dirty="0">
                <a:solidFill>
                  <a:schemeClr val="bg1"/>
                </a:solidFill>
                <a:latin typeface="Verdana" panose="020B0604030504040204" pitchFamily="34" charset="0"/>
                <a:ea typeface="Verdana" panose="020B0604030504040204" pitchFamily="34" charset="0"/>
              </a:rPr>
              <a:t>2. Cross-Border Payments</a:t>
            </a:r>
          </a:p>
          <a:p>
            <a:endParaRPr lang="ar-SA" dirty="0"/>
          </a:p>
        </p:txBody>
      </p:sp>
    </p:spTree>
    <p:extLst>
      <p:ext uri="{BB962C8B-B14F-4D97-AF65-F5344CB8AC3E}">
        <p14:creationId xmlns:p14="http://schemas.microsoft.com/office/powerpoint/2010/main" val="28359805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1CE464CA-54E6-4C5E-9E62-04894509B765}"/>
              </a:ext>
            </a:extLst>
          </p:cNvPr>
          <p:cNvGrpSpPr/>
          <p:nvPr/>
        </p:nvGrpSpPr>
        <p:grpSpPr>
          <a:xfrm>
            <a:off x="7420425" y="4004270"/>
            <a:ext cx="3837600" cy="921656"/>
            <a:chOff x="5896425" y="3794916"/>
            <a:chExt cx="2521384" cy="921656"/>
          </a:xfrm>
        </p:grpSpPr>
        <p:sp>
          <p:nvSpPr>
            <p:cNvPr id="16" name="Pentagon 7">
              <a:extLst>
                <a:ext uri="{FF2B5EF4-FFF2-40B4-BE49-F238E27FC236}">
                  <a16:creationId xmlns:a16="http://schemas.microsoft.com/office/drawing/2014/main" id="{286C95EB-CEF4-41CC-B8E0-EFA5B18993E1}"/>
                </a:ext>
              </a:extLst>
            </p:cNvPr>
            <p:cNvSpPr/>
            <p:nvPr/>
          </p:nvSpPr>
          <p:spPr>
            <a:xfrm flipH="1">
              <a:off x="5896425" y="3852519"/>
              <a:ext cx="2435851" cy="864053"/>
            </a:xfrm>
            <a:prstGeom prst="homePlate">
              <a:avLst>
                <a:gd name="adj" fmla="val 21254"/>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7" name="Pentagon 8">
              <a:extLst>
                <a:ext uri="{FF2B5EF4-FFF2-40B4-BE49-F238E27FC236}">
                  <a16:creationId xmlns:a16="http://schemas.microsoft.com/office/drawing/2014/main" id="{B153FCDC-9F96-4061-9912-9E18FA1D9E94}"/>
                </a:ext>
              </a:extLst>
            </p:cNvPr>
            <p:cNvSpPr/>
            <p:nvPr/>
          </p:nvSpPr>
          <p:spPr>
            <a:xfrm flipH="1">
              <a:off x="5981958" y="3794916"/>
              <a:ext cx="2435851" cy="864053"/>
            </a:xfrm>
            <a:prstGeom prst="homePlate">
              <a:avLst>
                <a:gd name="adj" fmla="val 212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solidFill>
              </a:endParaRPr>
            </a:p>
          </p:txBody>
        </p:sp>
      </p:grpSp>
      <p:grpSp>
        <p:nvGrpSpPr>
          <p:cNvPr id="18" name="Group 17">
            <a:extLst>
              <a:ext uri="{FF2B5EF4-FFF2-40B4-BE49-F238E27FC236}">
                <a16:creationId xmlns:a16="http://schemas.microsoft.com/office/drawing/2014/main" id="{9C0C0D92-2C5D-4C4D-B706-75D74BD3A00B}"/>
              </a:ext>
            </a:extLst>
          </p:cNvPr>
          <p:cNvGrpSpPr/>
          <p:nvPr/>
        </p:nvGrpSpPr>
        <p:grpSpPr>
          <a:xfrm>
            <a:off x="7420425" y="2917208"/>
            <a:ext cx="3837600" cy="921656"/>
            <a:chOff x="5896425" y="2812531"/>
            <a:chExt cx="2521384" cy="921656"/>
          </a:xfrm>
        </p:grpSpPr>
        <p:sp>
          <p:nvSpPr>
            <p:cNvPr id="19" name="Pentagon 10">
              <a:extLst>
                <a:ext uri="{FF2B5EF4-FFF2-40B4-BE49-F238E27FC236}">
                  <a16:creationId xmlns:a16="http://schemas.microsoft.com/office/drawing/2014/main" id="{96C8057A-5996-435B-A0C4-185A325648C5}"/>
                </a:ext>
              </a:extLst>
            </p:cNvPr>
            <p:cNvSpPr/>
            <p:nvPr/>
          </p:nvSpPr>
          <p:spPr>
            <a:xfrm rot="10800000">
              <a:off x="5896425" y="2877644"/>
              <a:ext cx="2454538" cy="856543"/>
            </a:xfrm>
            <a:prstGeom prst="homePlate">
              <a:avLst>
                <a:gd name="adj" fmla="val 21254"/>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0" name="Pentagon 11">
              <a:extLst>
                <a:ext uri="{FF2B5EF4-FFF2-40B4-BE49-F238E27FC236}">
                  <a16:creationId xmlns:a16="http://schemas.microsoft.com/office/drawing/2014/main" id="{7E500AC9-DC7C-456E-AA58-B7062C5544EC}"/>
                </a:ext>
              </a:extLst>
            </p:cNvPr>
            <p:cNvSpPr/>
            <p:nvPr/>
          </p:nvSpPr>
          <p:spPr>
            <a:xfrm rot="10800000">
              <a:off x="5963271" y="2812531"/>
              <a:ext cx="2454538" cy="856543"/>
            </a:xfrm>
            <a:prstGeom prst="homePlate">
              <a:avLst>
                <a:gd name="adj" fmla="val 212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grpSp>
      <p:grpSp>
        <p:nvGrpSpPr>
          <p:cNvPr id="21" name="Group 20">
            <a:extLst>
              <a:ext uri="{FF2B5EF4-FFF2-40B4-BE49-F238E27FC236}">
                <a16:creationId xmlns:a16="http://schemas.microsoft.com/office/drawing/2014/main" id="{8AF113E0-09AA-43AB-A210-E4119D0886F2}"/>
              </a:ext>
            </a:extLst>
          </p:cNvPr>
          <p:cNvGrpSpPr/>
          <p:nvPr/>
        </p:nvGrpSpPr>
        <p:grpSpPr>
          <a:xfrm>
            <a:off x="7420425" y="5091333"/>
            <a:ext cx="3837600" cy="921656"/>
            <a:chOff x="5896425" y="4777300"/>
            <a:chExt cx="2521384" cy="921656"/>
          </a:xfrm>
        </p:grpSpPr>
        <p:sp>
          <p:nvSpPr>
            <p:cNvPr id="22" name="Pentagon 17">
              <a:extLst>
                <a:ext uri="{FF2B5EF4-FFF2-40B4-BE49-F238E27FC236}">
                  <a16:creationId xmlns:a16="http://schemas.microsoft.com/office/drawing/2014/main" id="{792EE2D2-CC83-4D3B-AA43-155D22C8CB59}"/>
                </a:ext>
              </a:extLst>
            </p:cNvPr>
            <p:cNvSpPr/>
            <p:nvPr/>
          </p:nvSpPr>
          <p:spPr>
            <a:xfrm flipH="1">
              <a:off x="5896425" y="4834903"/>
              <a:ext cx="2435851" cy="864053"/>
            </a:xfrm>
            <a:prstGeom prst="homePlate">
              <a:avLst>
                <a:gd name="adj" fmla="val 21254"/>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3" name="Pentagon 18">
              <a:extLst>
                <a:ext uri="{FF2B5EF4-FFF2-40B4-BE49-F238E27FC236}">
                  <a16:creationId xmlns:a16="http://schemas.microsoft.com/office/drawing/2014/main" id="{D90EAED7-6BF8-48D7-899E-7BC7FBED62CA}"/>
                </a:ext>
              </a:extLst>
            </p:cNvPr>
            <p:cNvSpPr/>
            <p:nvPr/>
          </p:nvSpPr>
          <p:spPr>
            <a:xfrm flipH="1">
              <a:off x="5981958" y="4777300"/>
              <a:ext cx="2435851" cy="864053"/>
            </a:xfrm>
            <a:prstGeom prst="homePlate">
              <a:avLst>
                <a:gd name="adj" fmla="val 212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grpSp>
      <p:grpSp>
        <p:nvGrpSpPr>
          <p:cNvPr id="24" name="Group 23">
            <a:extLst>
              <a:ext uri="{FF2B5EF4-FFF2-40B4-BE49-F238E27FC236}">
                <a16:creationId xmlns:a16="http://schemas.microsoft.com/office/drawing/2014/main" id="{52F2EA1E-0D0E-41C3-B4C5-C62D64715F9C}"/>
              </a:ext>
            </a:extLst>
          </p:cNvPr>
          <p:cNvGrpSpPr/>
          <p:nvPr/>
        </p:nvGrpSpPr>
        <p:grpSpPr>
          <a:xfrm>
            <a:off x="7420425" y="1830146"/>
            <a:ext cx="3837600" cy="921656"/>
            <a:chOff x="5896425" y="1830146"/>
            <a:chExt cx="2521384" cy="921656"/>
          </a:xfrm>
        </p:grpSpPr>
        <p:sp>
          <p:nvSpPr>
            <p:cNvPr id="25" name="Pentagon 20">
              <a:extLst>
                <a:ext uri="{FF2B5EF4-FFF2-40B4-BE49-F238E27FC236}">
                  <a16:creationId xmlns:a16="http://schemas.microsoft.com/office/drawing/2014/main" id="{513A446C-5D1C-4B9E-900A-2BBC7EE37099}"/>
                </a:ext>
              </a:extLst>
            </p:cNvPr>
            <p:cNvSpPr/>
            <p:nvPr/>
          </p:nvSpPr>
          <p:spPr>
            <a:xfrm rot="10800000">
              <a:off x="5896425" y="1895259"/>
              <a:ext cx="2454538" cy="856543"/>
            </a:xfrm>
            <a:prstGeom prst="homePlate">
              <a:avLst>
                <a:gd name="adj" fmla="val 21254"/>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6" name="Pentagon 21">
              <a:extLst>
                <a:ext uri="{FF2B5EF4-FFF2-40B4-BE49-F238E27FC236}">
                  <a16:creationId xmlns:a16="http://schemas.microsoft.com/office/drawing/2014/main" id="{BBB6E18E-622A-4AEC-BC80-C55D49D99F9D}"/>
                </a:ext>
              </a:extLst>
            </p:cNvPr>
            <p:cNvSpPr/>
            <p:nvPr/>
          </p:nvSpPr>
          <p:spPr>
            <a:xfrm rot="10800000">
              <a:off x="5963271" y="1830146"/>
              <a:ext cx="2454538" cy="856543"/>
            </a:xfrm>
            <a:prstGeom prst="homePlate">
              <a:avLst>
                <a:gd name="adj" fmla="val 212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bg1"/>
                </a:solidFill>
              </a:endParaRPr>
            </a:p>
          </p:txBody>
        </p:sp>
      </p:grpSp>
      <p:sp>
        <p:nvSpPr>
          <p:cNvPr id="28" name="TextBox 27">
            <a:extLst>
              <a:ext uri="{FF2B5EF4-FFF2-40B4-BE49-F238E27FC236}">
                <a16:creationId xmlns:a16="http://schemas.microsoft.com/office/drawing/2014/main" id="{2E59F942-B170-4704-AC2C-34AC9165D019}"/>
              </a:ext>
            </a:extLst>
          </p:cNvPr>
          <p:cNvSpPr txBox="1"/>
          <p:nvPr/>
        </p:nvSpPr>
        <p:spPr>
          <a:xfrm>
            <a:off x="410652" y="347952"/>
            <a:ext cx="7274719" cy="1323439"/>
          </a:xfrm>
          <a:prstGeom prst="rect">
            <a:avLst/>
          </a:prstGeom>
          <a:noFill/>
        </p:spPr>
        <p:txBody>
          <a:bodyPr wrap="square">
            <a:spAutoFit/>
          </a:bodyPr>
          <a:lstStyle/>
          <a:p>
            <a:r>
              <a:rPr lang="en-US" sz="4000" b="1" dirty="0">
                <a:latin typeface="Verdana" panose="020B0604030504040204" pitchFamily="34" charset="0"/>
                <a:ea typeface="Verdana" panose="020B0604030504040204" pitchFamily="34" charset="0"/>
              </a:rPr>
              <a:t>Traditional Cross Border Payments:</a:t>
            </a:r>
          </a:p>
        </p:txBody>
      </p:sp>
      <p:sp>
        <p:nvSpPr>
          <p:cNvPr id="29" name="TextBox 28">
            <a:extLst>
              <a:ext uri="{FF2B5EF4-FFF2-40B4-BE49-F238E27FC236}">
                <a16:creationId xmlns:a16="http://schemas.microsoft.com/office/drawing/2014/main" id="{5E26C638-023C-4946-B368-4F93C45F98DE}"/>
              </a:ext>
            </a:extLst>
          </p:cNvPr>
          <p:cNvSpPr txBox="1"/>
          <p:nvPr/>
        </p:nvSpPr>
        <p:spPr>
          <a:xfrm>
            <a:off x="7685371" y="2909698"/>
            <a:ext cx="3707417" cy="861774"/>
          </a:xfrm>
          <a:prstGeom prst="rect">
            <a:avLst/>
          </a:prstGeom>
          <a:noFill/>
        </p:spPr>
        <p:txBody>
          <a:bodyPr wrap="square" rtlCol="0">
            <a:spAutoFit/>
          </a:bodyPr>
          <a:lstStyle/>
          <a:p>
            <a:r>
              <a:rPr lang="en-US" sz="2500" dirty="0">
                <a:solidFill>
                  <a:schemeClr val="bg1"/>
                </a:solidFill>
                <a:latin typeface="Verdana" panose="020B0604030504040204" pitchFamily="34" charset="0"/>
                <a:ea typeface="Verdana" panose="020B0604030504040204" pitchFamily="34" charset="0"/>
              </a:rPr>
              <a:t>Needs a lot of time and effort.</a:t>
            </a:r>
          </a:p>
        </p:txBody>
      </p:sp>
      <p:sp>
        <p:nvSpPr>
          <p:cNvPr id="31" name="TextBox 30">
            <a:extLst>
              <a:ext uri="{FF2B5EF4-FFF2-40B4-BE49-F238E27FC236}">
                <a16:creationId xmlns:a16="http://schemas.microsoft.com/office/drawing/2014/main" id="{77BC8B94-1D4B-4D50-AC25-E2DB373F84CB}"/>
              </a:ext>
            </a:extLst>
          </p:cNvPr>
          <p:cNvSpPr txBox="1"/>
          <p:nvPr/>
        </p:nvSpPr>
        <p:spPr>
          <a:xfrm>
            <a:off x="7786308" y="4179039"/>
            <a:ext cx="3707417" cy="477054"/>
          </a:xfrm>
          <a:prstGeom prst="rect">
            <a:avLst/>
          </a:prstGeom>
          <a:noFill/>
        </p:spPr>
        <p:txBody>
          <a:bodyPr wrap="square" rtlCol="0">
            <a:spAutoFit/>
          </a:bodyPr>
          <a:lstStyle/>
          <a:p>
            <a:r>
              <a:rPr lang="en-US" sz="2500" dirty="0">
                <a:solidFill>
                  <a:schemeClr val="bg1"/>
                </a:solidFill>
                <a:latin typeface="Verdana" panose="020B0604030504040204" pitchFamily="34" charset="0"/>
                <a:ea typeface="Verdana" panose="020B0604030504040204" pitchFamily="34" charset="0"/>
              </a:rPr>
              <a:t>High cost. </a:t>
            </a:r>
          </a:p>
        </p:txBody>
      </p:sp>
      <p:sp>
        <p:nvSpPr>
          <p:cNvPr id="32" name="TextBox 31">
            <a:extLst>
              <a:ext uri="{FF2B5EF4-FFF2-40B4-BE49-F238E27FC236}">
                <a16:creationId xmlns:a16="http://schemas.microsoft.com/office/drawing/2014/main" id="{0313D9EE-B01B-4958-934C-7E5FDBC0B99A}"/>
              </a:ext>
            </a:extLst>
          </p:cNvPr>
          <p:cNvSpPr txBox="1"/>
          <p:nvPr/>
        </p:nvSpPr>
        <p:spPr>
          <a:xfrm>
            <a:off x="7786308" y="2019891"/>
            <a:ext cx="3707417" cy="477054"/>
          </a:xfrm>
          <a:prstGeom prst="rect">
            <a:avLst/>
          </a:prstGeom>
          <a:noFill/>
        </p:spPr>
        <p:txBody>
          <a:bodyPr wrap="square" rtlCol="0">
            <a:spAutoFit/>
          </a:bodyPr>
          <a:lstStyle/>
          <a:p>
            <a:r>
              <a:rPr lang="en-US" sz="2500" dirty="0">
                <a:solidFill>
                  <a:schemeClr val="bg1"/>
                </a:solidFill>
                <a:latin typeface="Verdana" panose="020B0604030504040204" pitchFamily="34" charset="0"/>
                <a:ea typeface="Verdana" panose="020B0604030504040204" pitchFamily="34" charset="0"/>
              </a:rPr>
              <a:t>Many steps to do.</a:t>
            </a:r>
          </a:p>
        </p:txBody>
      </p:sp>
      <p:sp>
        <p:nvSpPr>
          <p:cNvPr id="33" name="TextBox 32">
            <a:extLst>
              <a:ext uri="{FF2B5EF4-FFF2-40B4-BE49-F238E27FC236}">
                <a16:creationId xmlns:a16="http://schemas.microsoft.com/office/drawing/2014/main" id="{56075541-9834-4DD8-B6D6-69AC539C6B06}"/>
              </a:ext>
            </a:extLst>
          </p:cNvPr>
          <p:cNvSpPr txBox="1"/>
          <p:nvPr/>
        </p:nvSpPr>
        <p:spPr>
          <a:xfrm>
            <a:off x="7685371" y="5261749"/>
            <a:ext cx="3707417" cy="477054"/>
          </a:xfrm>
          <a:prstGeom prst="rect">
            <a:avLst/>
          </a:prstGeom>
          <a:noFill/>
        </p:spPr>
        <p:txBody>
          <a:bodyPr wrap="square" rtlCol="0">
            <a:spAutoFit/>
          </a:bodyPr>
          <a:lstStyle/>
          <a:p>
            <a:r>
              <a:rPr lang="en-US" sz="2500" dirty="0">
                <a:solidFill>
                  <a:schemeClr val="bg1"/>
                </a:solidFill>
                <a:latin typeface="Verdana" panose="020B0604030504040204" pitchFamily="34" charset="0"/>
                <a:ea typeface="Verdana" panose="020B0604030504040204" pitchFamily="34" charset="0"/>
              </a:rPr>
              <a:t>Requires third party.</a:t>
            </a:r>
          </a:p>
        </p:txBody>
      </p:sp>
      <p:pic>
        <p:nvPicPr>
          <p:cNvPr id="34" name="Picture 4" descr="https://lh5.googleusercontent.com/clLB2XZ9NNrm27VnjlQAPbtnniY5BRsHY-bE8SalAJxTsxc2Ds9VS54hWlI1s5nPYNKkP7Jh2vHIGE1jb8PW9PnmiCxZoAw2XDkkgoXWdeS66sl2aFA70Yf4CQjpD0L57gn7ApDlVRk">
            <a:extLst>
              <a:ext uri="{FF2B5EF4-FFF2-40B4-BE49-F238E27FC236}">
                <a16:creationId xmlns:a16="http://schemas.microsoft.com/office/drawing/2014/main" id="{8ECC226A-0321-4872-B5C1-6D12FF6760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195" y="2357024"/>
            <a:ext cx="5884115" cy="3294491"/>
          </a:xfrm>
          <a:prstGeom prst="rect">
            <a:avLst/>
          </a:prstGeom>
          <a:noFill/>
          <a:extLst>
            <a:ext uri="{909E8E84-426E-40DD-AFC4-6F175D3DCCD1}">
              <a14:hiddenFill xmlns:a14="http://schemas.microsoft.com/office/drawing/2010/main">
                <a:solidFill>
                  <a:srgbClr val="FFFFFF"/>
                </a:solidFill>
              </a14:hiddenFill>
            </a:ext>
          </a:extLst>
        </p:spPr>
      </p:pic>
      <p:sp>
        <p:nvSpPr>
          <p:cNvPr id="35" name="Smiley Face 15">
            <a:extLst>
              <a:ext uri="{FF2B5EF4-FFF2-40B4-BE49-F238E27FC236}">
                <a16:creationId xmlns:a16="http://schemas.microsoft.com/office/drawing/2014/main" id="{B75E0D87-00F4-4DAA-B9FD-A8E9CFE7E659}"/>
              </a:ext>
            </a:extLst>
          </p:cNvPr>
          <p:cNvSpPr/>
          <p:nvPr/>
        </p:nvSpPr>
        <p:spPr>
          <a:xfrm>
            <a:off x="3590539" y="1079863"/>
            <a:ext cx="553792" cy="553792"/>
          </a:xfrm>
          <a:custGeom>
            <a:avLst/>
            <a:gdLst/>
            <a:ahLst/>
            <a:cxnLst/>
            <a:rect l="l" t="t" r="r" b="b"/>
            <a:pathLst>
              <a:path w="3240000" h="3240000">
                <a:moveTo>
                  <a:pt x="2298433" y="2114441"/>
                </a:moveTo>
                <a:lnTo>
                  <a:pt x="1355104" y="2367205"/>
                </a:lnTo>
                <a:lnTo>
                  <a:pt x="1411009" y="2575845"/>
                </a:lnTo>
                <a:lnTo>
                  <a:pt x="2354338" y="2323081"/>
                </a:ln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Tree>
    <p:extLst>
      <p:ext uri="{BB962C8B-B14F-4D97-AF65-F5344CB8AC3E}">
        <p14:creationId xmlns:p14="http://schemas.microsoft.com/office/powerpoint/2010/main" val="17524445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5A4BDA0-C270-4764-9C18-A593BCE2C965}"/>
              </a:ext>
            </a:extLst>
          </p:cNvPr>
          <p:cNvSpPr txBox="1"/>
          <p:nvPr/>
        </p:nvSpPr>
        <p:spPr>
          <a:xfrm>
            <a:off x="91287" y="92333"/>
            <a:ext cx="3439886" cy="1569660"/>
          </a:xfrm>
          <a:prstGeom prst="rect">
            <a:avLst/>
          </a:prstGeom>
          <a:noFill/>
        </p:spPr>
        <p:txBody>
          <a:bodyPr wrap="square" rtlCol="0" anchor="ctr">
            <a:spAutoFit/>
          </a:bodyPr>
          <a:lstStyle/>
          <a:p>
            <a:r>
              <a:rPr lang="en-US" altLang="ko-KR" sz="4800" b="1" dirty="0">
                <a:solidFill>
                  <a:schemeClr val="bg1"/>
                </a:solidFill>
                <a:latin typeface="Verdana" panose="020B0604030504040204" pitchFamily="34" charset="0"/>
                <a:ea typeface="Verdana" panose="020B0604030504040204" pitchFamily="34" charset="0"/>
                <a:cs typeface="Arial" pitchFamily="34" charset="0"/>
              </a:rPr>
              <a:t>Table of Content</a:t>
            </a:r>
            <a:endParaRPr lang="ko-KR" altLang="en-US" sz="4800" b="1" dirty="0">
              <a:solidFill>
                <a:schemeClr val="bg1"/>
              </a:solidFill>
              <a:latin typeface="Verdana" panose="020B0604030504040204" pitchFamily="34" charset="0"/>
              <a:cs typeface="Arial" pitchFamily="34" charset="0"/>
            </a:endParaRPr>
          </a:p>
        </p:txBody>
      </p:sp>
      <p:grpSp>
        <p:nvGrpSpPr>
          <p:cNvPr id="11" name="Group 10">
            <a:extLst>
              <a:ext uri="{FF2B5EF4-FFF2-40B4-BE49-F238E27FC236}">
                <a16:creationId xmlns:a16="http://schemas.microsoft.com/office/drawing/2014/main" id="{6F556014-99F2-413F-BA74-B604762B66FA}"/>
              </a:ext>
            </a:extLst>
          </p:cNvPr>
          <p:cNvGrpSpPr/>
          <p:nvPr/>
        </p:nvGrpSpPr>
        <p:grpSpPr>
          <a:xfrm flipV="1">
            <a:off x="2067339" y="895350"/>
            <a:ext cx="10124661" cy="5823502"/>
            <a:chOff x="2995646" y="448561"/>
            <a:chExt cx="8566511" cy="5919461"/>
          </a:xfrm>
        </p:grpSpPr>
        <p:cxnSp>
          <p:nvCxnSpPr>
            <p:cNvPr id="12" name="Straight Connector 11">
              <a:extLst>
                <a:ext uri="{FF2B5EF4-FFF2-40B4-BE49-F238E27FC236}">
                  <a16:creationId xmlns:a16="http://schemas.microsoft.com/office/drawing/2014/main" id="{BD014B18-BA7E-475C-B97A-1C458E8F3644}"/>
                </a:ext>
              </a:extLst>
            </p:cNvPr>
            <p:cNvCxnSpPr>
              <a:cxnSpLocks/>
            </p:cNvCxnSpPr>
            <p:nvPr/>
          </p:nvCxnSpPr>
          <p:spPr>
            <a:xfrm flipV="1">
              <a:off x="4361457" y="448561"/>
              <a:ext cx="0" cy="487307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59A2D06-9F89-464F-98C2-9BABA2CE2E15}"/>
                </a:ext>
              </a:extLst>
            </p:cNvPr>
            <p:cNvCxnSpPr>
              <a:cxnSpLocks/>
            </p:cNvCxnSpPr>
            <p:nvPr/>
          </p:nvCxnSpPr>
          <p:spPr>
            <a:xfrm flipH="1">
              <a:off x="4361457" y="477136"/>
              <a:ext cx="718165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256552C-DCF3-4A68-B9A4-645E85E698BF}"/>
                </a:ext>
              </a:extLst>
            </p:cNvPr>
            <p:cNvCxnSpPr>
              <a:cxnSpLocks/>
            </p:cNvCxnSpPr>
            <p:nvPr/>
          </p:nvCxnSpPr>
          <p:spPr>
            <a:xfrm flipV="1">
              <a:off x="11543107" y="448561"/>
              <a:ext cx="0" cy="5896218"/>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9EDD73A-0B0E-4B3D-BB0A-254E6E118D5A}"/>
                </a:ext>
              </a:extLst>
            </p:cNvPr>
            <p:cNvCxnSpPr>
              <a:cxnSpLocks/>
            </p:cNvCxnSpPr>
            <p:nvPr/>
          </p:nvCxnSpPr>
          <p:spPr>
            <a:xfrm flipH="1">
              <a:off x="2995646" y="6354750"/>
              <a:ext cx="8566511" cy="13272"/>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Rectangle 16">
            <a:extLst>
              <a:ext uri="{FF2B5EF4-FFF2-40B4-BE49-F238E27FC236}">
                <a16:creationId xmlns:a16="http://schemas.microsoft.com/office/drawing/2014/main" id="{EC13879F-D3DB-463F-BF1F-003E841B15E9}"/>
              </a:ext>
            </a:extLst>
          </p:cNvPr>
          <p:cNvSpPr/>
          <p:nvPr/>
        </p:nvSpPr>
        <p:spPr>
          <a:xfrm>
            <a:off x="3348795" y="1292849"/>
            <a:ext cx="682161" cy="682161"/>
          </a:xfrm>
          <a:prstGeom prst="rect">
            <a:avLst/>
          </a:prstGeom>
          <a:solidFill>
            <a:schemeClr val="accent1"/>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Verdana" panose="020B0604030504040204" pitchFamily="34" charset="0"/>
                <a:ea typeface="Verdana" panose="020B0604030504040204" pitchFamily="34" charset="0"/>
              </a:rPr>
              <a:t>1</a:t>
            </a:r>
            <a:endParaRPr lang="en-US" b="1" dirty="0">
              <a:latin typeface="Verdana" panose="020B0604030504040204" pitchFamily="34" charset="0"/>
              <a:ea typeface="Verdana" panose="020B0604030504040204" pitchFamily="34" charset="0"/>
            </a:endParaRPr>
          </a:p>
        </p:txBody>
      </p:sp>
      <p:sp>
        <p:nvSpPr>
          <p:cNvPr id="18" name="Rectangle 17">
            <a:extLst>
              <a:ext uri="{FF2B5EF4-FFF2-40B4-BE49-F238E27FC236}">
                <a16:creationId xmlns:a16="http://schemas.microsoft.com/office/drawing/2014/main" id="{7536AA1E-6C24-4A66-AAB7-35782BD9DEDB}"/>
              </a:ext>
            </a:extLst>
          </p:cNvPr>
          <p:cNvSpPr/>
          <p:nvPr/>
        </p:nvSpPr>
        <p:spPr>
          <a:xfrm>
            <a:off x="3348795" y="2197875"/>
            <a:ext cx="682161" cy="682161"/>
          </a:xfrm>
          <a:prstGeom prst="rect">
            <a:avLst/>
          </a:prstGeom>
          <a:solidFill>
            <a:schemeClr val="accent2"/>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Verdana" panose="020B0604030504040204" pitchFamily="34" charset="0"/>
                <a:ea typeface="Verdana" panose="020B0604030504040204" pitchFamily="34" charset="0"/>
              </a:rPr>
              <a:t>2</a:t>
            </a:r>
            <a:endParaRPr lang="en-US" sz="2800" b="1" dirty="0">
              <a:latin typeface="Verdana" panose="020B0604030504040204" pitchFamily="34" charset="0"/>
              <a:ea typeface="Verdana" panose="020B0604030504040204" pitchFamily="34" charset="0"/>
            </a:endParaRPr>
          </a:p>
        </p:txBody>
      </p:sp>
      <p:sp>
        <p:nvSpPr>
          <p:cNvPr id="19" name="Rectangle 18">
            <a:extLst>
              <a:ext uri="{FF2B5EF4-FFF2-40B4-BE49-F238E27FC236}">
                <a16:creationId xmlns:a16="http://schemas.microsoft.com/office/drawing/2014/main" id="{222BD605-3547-4DD5-A740-98710E11C632}"/>
              </a:ext>
            </a:extLst>
          </p:cNvPr>
          <p:cNvSpPr/>
          <p:nvPr/>
        </p:nvSpPr>
        <p:spPr>
          <a:xfrm>
            <a:off x="3340494" y="3079936"/>
            <a:ext cx="682161" cy="682161"/>
          </a:xfrm>
          <a:prstGeom prst="rect">
            <a:avLst/>
          </a:prstGeom>
          <a:solidFill>
            <a:schemeClr val="accent3"/>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prstClr val="white"/>
                </a:solidFill>
                <a:latin typeface="Verdana" panose="020B0604030504040204" pitchFamily="34" charset="0"/>
                <a:ea typeface="Verdana" panose="020B0604030504040204" pitchFamily="34" charset="0"/>
              </a:rPr>
              <a:t>3</a:t>
            </a:r>
            <a:endParaRPr lang="en-US" sz="1600" dirty="0">
              <a:latin typeface="Verdana" panose="020B0604030504040204" pitchFamily="34" charset="0"/>
              <a:ea typeface="Verdana" panose="020B0604030504040204" pitchFamily="34" charset="0"/>
            </a:endParaRPr>
          </a:p>
        </p:txBody>
      </p:sp>
      <p:sp>
        <p:nvSpPr>
          <p:cNvPr id="20" name="Rectangle 19">
            <a:extLst>
              <a:ext uri="{FF2B5EF4-FFF2-40B4-BE49-F238E27FC236}">
                <a16:creationId xmlns:a16="http://schemas.microsoft.com/office/drawing/2014/main" id="{E3ED01D0-912E-4294-B392-81E77C41E575}"/>
              </a:ext>
            </a:extLst>
          </p:cNvPr>
          <p:cNvSpPr/>
          <p:nvPr/>
        </p:nvSpPr>
        <p:spPr>
          <a:xfrm>
            <a:off x="3340493" y="4043845"/>
            <a:ext cx="682161" cy="682161"/>
          </a:xfrm>
          <a:prstGeom prst="rect">
            <a:avLst/>
          </a:prstGeom>
          <a:solidFill>
            <a:schemeClr val="accent4"/>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prstClr val="white"/>
                </a:solidFill>
                <a:latin typeface="Verdana" panose="020B0604030504040204" pitchFamily="34" charset="0"/>
                <a:ea typeface="Verdana" panose="020B0604030504040204" pitchFamily="34" charset="0"/>
              </a:rPr>
              <a:t>4</a:t>
            </a:r>
            <a:endParaRPr lang="en-US" sz="1600" dirty="0">
              <a:latin typeface="Verdana" panose="020B0604030504040204" pitchFamily="34" charset="0"/>
              <a:ea typeface="Verdana" panose="020B0604030504040204" pitchFamily="34" charset="0"/>
            </a:endParaRPr>
          </a:p>
        </p:txBody>
      </p:sp>
      <p:grpSp>
        <p:nvGrpSpPr>
          <p:cNvPr id="2" name="Group 1">
            <a:extLst>
              <a:ext uri="{FF2B5EF4-FFF2-40B4-BE49-F238E27FC236}">
                <a16:creationId xmlns:a16="http://schemas.microsoft.com/office/drawing/2014/main" id="{564B11D4-8792-4129-9386-778220BB9997}"/>
              </a:ext>
            </a:extLst>
          </p:cNvPr>
          <p:cNvGrpSpPr/>
          <p:nvPr/>
        </p:nvGrpSpPr>
        <p:grpSpPr>
          <a:xfrm>
            <a:off x="4255285" y="1255066"/>
            <a:ext cx="5950662" cy="788670"/>
            <a:chOff x="5857008" y="1311155"/>
            <a:chExt cx="4936411" cy="788670"/>
          </a:xfrm>
        </p:grpSpPr>
        <p:sp>
          <p:nvSpPr>
            <p:cNvPr id="25" name="TextBox 24">
              <a:extLst>
                <a:ext uri="{FF2B5EF4-FFF2-40B4-BE49-F238E27FC236}">
                  <a16:creationId xmlns:a16="http://schemas.microsoft.com/office/drawing/2014/main" id="{FDFAFFC2-49C2-42CC-B247-699946E3A89B}"/>
                </a:ext>
              </a:extLst>
            </p:cNvPr>
            <p:cNvSpPr txBox="1"/>
            <p:nvPr/>
          </p:nvSpPr>
          <p:spPr>
            <a:xfrm>
              <a:off x="5871265" y="1792048"/>
              <a:ext cx="4922154" cy="307777"/>
            </a:xfrm>
            <a:prstGeom prst="rect">
              <a:avLst/>
            </a:prstGeom>
            <a:noFill/>
          </p:spPr>
          <p:txBody>
            <a:bodyPr wrap="square" rtlCol="0">
              <a:spAutoFit/>
            </a:bodyPr>
            <a:lstStyle/>
            <a:p>
              <a:r>
                <a:rPr lang="en-US" altLang="ko-KR" sz="1400" dirty="0">
                  <a:solidFill>
                    <a:schemeClr val="bg1"/>
                  </a:solidFill>
                  <a:latin typeface="Verdana" panose="020B0604030504040204" pitchFamily="34" charset="0"/>
                  <a:ea typeface="Verdana" panose="020B0604030504040204" pitchFamily="34" charset="0"/>
                  <a:cs typeface="Arial" pitchFamily="34" charset="0"/>
                </a:rPr>
                <a:t>Why we chose Scientific Research, Types of Scientific Research </a:t>
              </a:r>
            </a:p>
          </p:txBody>
        </p:sp>
        <p:sp>
          <p:nvSpPr>
            <p:cNvPr id="26" name="TextBox 25">
              <a:extLst>
                <a:ext uri="{FF2B5EF4-FFF2-40B4-BE49-F238E27FC236}">
                  <a16:creationId xmlns:a16="http://schemas.microsoft.com/office/drawing/2014/main" id="{84237A53-2FA2-41CA-A145-17EF09ABAB64}"/>
                </a:ext>
              </a:extLst>
            </p:cNvPr>
            <p:cNvSpPr txBox="1"/>
            <p:nvPr/>
          </p:nvSpPr>
          <p:spPr>
            <a:xfrm>
              <a:off x="5857008" y="1311155"/>
              <a:ext cx="4445407" cy="461665"/>
            </a:xfrm>
            <a:prstGeom prst="rect">
              <a:avLst/>
            </a:prstGeom>
            <a:noFill/>
          </p:spPr>
          <p:txBody>
            <a:bodyPr wrap="square" lIns="108000" rIns="108000" rtlCol="0">
              <a:spAutoFit/>
            </a:bodyPr>
            <a:lstStyle/>
            <a:p>
              <a:r>
                <a:rPr lang="en-US" altLang="ko-KR" sz="2400" b="1" dirty="0">
                  <a:solidFill>
                    <a:schemeClr val="bg1"/>
                  </a:solidFill>
                  <a:latin typeface="Verdana" panose="020B0604030504040204" pitchFamily="34" charset="0"/>
                  <a:ea typeface="Verdana" panose="020B0604030504040204" pitchFamily="34" charset="0"/>
                  <a:cs typeface="Arial" pitchFamily="34" charset="0"/>
                </a:rPr>
                <a:t>Scientific Research</a:t>
              </a:r>
            </a:p>
          </p:txBody>
        </p:sp>
      </p:grpSp>
      <p:grpSp>
        <p:nvGrpSpPr>
          <p:cNvPr id="27" name="Group 26">
            <a:extLst>
              <a:ext uri="{FF2B5EF4-FFF2-40B4-BE49-F238E27FC236}">
                <a16:creationId xmlns:a16="http://schemas.microsoft.com/office/drawing/2014/main" id="{5ACC5C08-09CB-4C85-B4BC-4DF93628723A}"/>
              </a:ext>
            </a:extLst>
          </p:cNvPr>
          <p:cNvGrpSpPr/>
          <p:nvPr/>
        </p:nvGrpSpPr>
        <p:grpSpPr>
          <a:xfrm>
            <a:off x="4272473" y="2786450"/>
            <a:ext cx="5455329" cy="3646141"/>
            <a:chOff x="5744841" y="-1293459"/>
            <a:chExt cx="4525503" cy="3646141"/>
          </a:xfrm>
        </p:grpSpPr>
        <p:sp>
          <p:nvSpPr>
            <p:cNvPr id="28" name="TextBox 27">
              <a:extLst>
                <a:ext uri="{FF2B5EF4-FFF2-40B4-BE49-F238E27FC236}">
                  <a16:creationId xmlns:a16="http://schemas.microsoft.com/office/drawing/2014/main" id="{30A14426-1759-4459-9866-D5612B569E75}"/>
                </a:ext>
              </a:extLst>
            </p:cNvPr>
            <p:cNvSpPr txBox="1"/>
            <p:nvPr/>
          </p:nvSpPr>
          <p:spPr>
            <a:xfrm>
              <a:off x="5744841" y="-1293459"/>
              <a:ext cx="4507692" cy="492443"/>
            </a:xfrm>
            <a:prstGeom prst="rect">
              <a:avLst/>
            </a:prstGeom>
            <a:noFill/>
          </p:spPr>
          <p:txBody>
            <a:bodyPr wrap="square" rtlCol="0">
              <a:spAutoFit/>
            </a:bodyPr>
            <a:lstStyle/>
            <a:p>
              <a:r>
                <a:rPr lang="en-US" altLang="ko-KR" sz="1400" dirty="0">
                  <a:solidFill>
                    <a:schemeClr val="bg1"/>
                  </a:solidFill>
                  <a:latin typeface="Verdana" panose="020B0604030504040204" pitchFamily="34" charset="0"/>
                  <a:ea typeface="Verdana" panose="020B0604030504040204" pitchFamily="34" charset="0"/>
                  <a:cs typeface="Arial" pitchFamily="34" charset="0"/>
                </a:rPr>
                <a:t>Research Approach, Style format, Research Purpose</a:t>
              </a:r>
            </a:p>
            <a:p>
              <a:r>
                <a:rPr lang="en-US" altLang="ko-KR" sz="1200" dirty="0">
                  <a:solidFill>
                    <a:schemeClr val="bg1"/>
                  </a:solidFill>
                  <a:cs typeface="Arial" pitchFamily="34" charset="0"/>
                </a:rPr>
                <a:t> </a:t>
              </a:r>
            </a:p>
          </p:txBody>
        </p:sp>
        <p:sp>
          <p:nvSpPr>
            <p:cNvPr id="29" name="TextBox 28">
              <a:extLst>
                <a:ext uri="{FF2B5EF4-FFF2-40B4-BE49-F238E27FC236}">
                  <a16:creationId xmlns:a16="http://schemas.microsoft.com/office/drawing/2014/main" id="{06E936BF-B642-4621-A95A-690790C2325E}"/>
                </a:ext>
              </a:extLst>
            </p:cNvPr>
            <p:cNvSpPr txBox="1"/>
            <p:nvPr/>
          </p:nvSpPr>
          <p:spPr>
            <a:xfrm>
              <a:off x="5762652" y="1891017"/>
              <a:ext cx="4507692" cy="461665"/>
            </a:xfrm>
            <a:prstGeom prst="rect">
              <a:avLst/>
            </a:prstGeom>
            <a:noFill/>
          </p:spPr>
          <p:txBody>
            <a:bodyPr wrap="square" lIns="108000" rIns="108000" rtlCol="0">
              <a:spAutoFit/>
            </a:bodyPr>
            <a:lstStyle/>
            <a:p>
              <a:r>
                <a:rPr lang="en-US" altLang="ko-KR" sz="2400" b="1" dirty="0">
                  <a:solidFill>
                    <a:schemeClr val="bg1"/>
                  </a:solidFill>
                  <a:latin typeface="Verdana" panose="020B0604030504040204" pitchFamily="34" charset="0"/>
                  <a:ea typeface="Verdana" panose="020B0604030504040204" pitchFamily="34" charset="0"/>
                  <a:cs typeface="Arial" pitchFamily="34" charset="0"/>
                </a:rPr>
                <a:t>Future of Blockchain</a:t>
              </a:r>
            </a:p>
          </p:txBody>
        </p:sp>
      </p:grpSp>
      <p:sp>
        <p:nvSpPr>
          <p:cNvPr id="32" name="TextBox 31">
            <a:extLst>
              <a:ext uri="{FF2B5EF4-FFF2-40B4-BE49-F238E27FC236}">
                <a16:creationId xmlns:a16="http://schemas.microsoft.com/office/drawing/2014/main" id="{3F33624B-C3F6-47AA-8AD1-38868154757D}"/>
              </a:ext>
            </a:extLst>
          </p:cNvPr>
          <p:cNvSpPr txBox="1"/>
          <p:nvPr/>
        </p:nvSpPr>
        <p:spPr>
          <a:xfrm>
            <a:off x="4255284" y="3184330"/>
            <a:ext cx="7573122" cy="461665"/>
          </a:xfrm>
          <a:prstGeom prst="rect">
            <a:avLst/>
          </a:prstGeom>
          <a:noFill/>
        </p:spPr>
        <p:txBody>
          <a:bodyPr wrap="square" lIns="108000" rIns="108000" rtlCol="0">
            <a:spAutoFit/>
          </a:bodyPr>
          <a:lstStyle/>
          <a:p>
            <a:r>
              <a:rPr lang="en-US" altLang="ko-KR" sz="2400" b="1" dirty="0">
                <a:solidFill>
                  <a:schemeClr val="bg1"/>
                </a:solidFill>
                <a:latin typeface="Verdana" panose="020B0604030504040204" pitchFamily="34" charset="0"/>
                <a:ea typeface="Verdana" panose="020B0604030504040204" pitchFamily="34" charset="0"/>
                <a:cs typeface="Arial" pitchFamily="34" charset="0"/>
              </a:rPr>
              <a:t>Historical Background of Blockchain</a:t>
            </a:r>
          </a:p>
        </p:txBody>
      </p:sp>
      <p:sp>
        <p:nvSpPr>
          <p:cNvPr id="35" name="TextBox 34">
            <a:extLst>
              <a:ext uri="{FF2B5EF4-FFF2-40B4-BE49-F238E27FC236}">
                <a16:creationId xmlns:a16="http://schemas.microsoft.com/office/drawing/2014/main" id="{DCE48A28-ACC0-4F50-BDD7-ED1FE4C66465}"/>
              </a:ext>
            </a:extLst>
          </p:cNvPr>
          <p:cNvSpPr txBox="1"/>
          <p:nvPr/>
        </p:nvSpPr>
        <p:spPr>
          <a:xfrm>
            <a:off x="4272471" y="3748296"/>
            <a:ext cx="7897014" cy="1615827"/>
          </a:xfrm>
          <a:prstGeom prst="rect">
            <a:avLst/>
          </a:prstGeom>
          <a:noFill/>
        </p:spPr>
        <p:txBody>
          <a:bodyPr wrap="square" lIns="108000" rIns="108000" rtlCol="0">
            <a:spAutoFit/>
          </a:bodyPr>
          <a:lstStyle/>
          <a:p>
            <a:r>
              <a:rPr lang="en-US" altLang="ko-KR" sz="2400" b="1" dirty="0">
                <a:solidFill>
                  <a:schemeClr val="bg1"/>
                </a:solidFill>
                <a:latin typeface="Verdana" panose="020B0604030504040204" pitchFamily="34" charset="0"/>
                <a:ea typeface="Verdana" panose="020B0604030504040204" pitchFamily="34" charset="0"/>
                <a:cs typeface="Arial" pitchFamily="34" charset="0"/>
              </a:rPr>
              <a:t>What is Blockchain Technology?/ How it works?</a:t>
            </a:r>
          </a:p>
          <a:p>
            <a:endParaRPr lang="en-US" altLang="ko-KR" sz="2400" b="1" dirty="0">
              <a:solidFill>
                <a:schemeClr val="bg1"/>
              </a:solidFill>
              <a:latin typeface="Verdana" panose="020B0604030504040204" pitchFamily="34" charset="0"/>
              <a:ea typeface="Verdana" panose="020B0604030504040204" pitchFamily="34" charset="0"/>
              <a:cs typeface="Arial" pitchFamily="34" charset="0"/>
            </a:endParaRPr>
          </a:p>
          <a:p>
            <a:endParaRPr lang="en-US" altLang="ko-KR" sz="2700" b="1" dirty="0">
              <a:solidFill>
                <a:schemeClr val="bg1"/>
              </a:solidFill>
              <a:cs typeface="Arial" pitchFamily="34" charset="0"/>
            </a:endParaRPr>
          </a:p>
        </p:txBody>
      </p:sp>
      <p:sp>
        <p:nvSpPr>
          <p:cNvPr id="36" name="Oval 35">
            <a:extLst>
              <a:ext uri="{FF2B5EF4-FFF2-40B4-BE49-F238E27FC236}">
                <a16:creationId xmlns:a16="http://schemas.microsoft.com/office/drawing/2014/main" id="{CD4E8CE7-5D30-4C46-BFB0-3CFC42311CA8}"/>
              </a:ext>
            </a:extLst>
          </p:cNvPr>
          <p:cNvSpPr/>
          <p:nvPr/>
        </p:nvSpPr>
        <p:spPr>
          <a:xfrm>
            <a:off x="3531173" y="839821"/>
            <a:ext cx="111057" cy="111057"/>
          </a:xfrm>
          <a:prstGeom prst="ellipse">
            <a:avLst/>
          </a:prstGeom>
          <a:solidFill>
            <a:schemeClr val="bg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5826356C-B80D-4768-A4B7-8F27CBE4F9FD}"/>
              </a:ext>
            </a:extLst>
          </p:cNvPr>
          <p:cNvSpPr/>
          <p:nvPr/>
        </p:nvSpPr>
        <p:spPr>
          <a:xfrm>
            <a:off x="3348794" y="5044670"/>
            <a:ext cx="682161" cy="682161"/>
          </a:xfrm>
          <a:prstGeom prst="rect">
            <a:avLst/>
          </a:prstGeom>
          <a:solidFill>
            <a:schemeClr val="accent4"/>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prstClr val="white"/>
                </a:solidFill>
                <a:latin typeface="Verdana" panose="020B0604030504040204" pitchFamily="34" charset="0"/>
                <a:ea typeface="Verdana" panose="020B0604030504040204" pitchFamily="34" charset="0"/>
              </a:rPr>
              <a:t>5</a:t>
            </a:r>
            <a:endParaRPr lang="en-US" sz="1600" dirty="0">
              <a:latin typeface="Verdana" panose="020B0604030504040204" pitchFamily="34" charset="0"/>
              <a:ea typeface="Verdana" panose="020B0604030504040204" pitchFamily="34" charset="0"/>
            </a:endParaRPr>
          </a:p>
        </p:txBody>
      </p:sp>
      <p:sp>
        <p:nvSpPr>
          <p:cNvPr id="38" name="TextBox 37">
            <a:extLst>
              <a:ext uri="{FF2B5EF4-FFF2-40B4-BE49-F238E27FC236}">
                <a16:creationId xmlns:a16="http://schemas.microsoft.com/office/drawing/2014/main" id="{82664FB4-7314-4DE1-91A3-91DC5503077C}"/>
              </a:ext>
            </a:extLst>
          </p:cNvPr>
          <p:cNvSpPr txBox="1"/>
          <p:nvPr/>
        </p:nvSpPr>
        <p:spPr>
          <a:xfrm>
            <a:off x="4293479" y="4538610"/>
            <a:ext cx="7818992" cy="523220"/>
          </a:xfrm>
          <a:prstGeom prst="rect">
            <a:avLst/>
          </a:prstGeom>
          <a:noFill/>
        </p:spPr>
        <p:txBody>
          <a:bodyPr wrap="square" rtlCol="0">
            <a:spAutoFit/>
          </a:bodyPr>
          <a:lstStyle/>
          <a:p>
            <a:r>
              <a:rPr lang="en-US" altLang="ko-KR" sz="1400" dirty="0">
                <a:solidFill>
                  <a:schemeClr val="bg1"/>
                </a:solidFill>
                <a:latin typeface="Verdana" panose="020B0604030504040204" pitchFamily="34" charset="0"/>
                <a:ea typeface="Verdana" panose="020B0604030504040204" pitchFamily="34" charset="0"/>
                <a:cs typeface="Arial" pitchFamily="34" charset="0"/>
              </a:rPr>
              <a:t>How Blocks are Connected to Each Other, Adding New Block to the Blockchain, Blockchain characteristics and properties.</a:t>
            </a:r>
          </a:p>
        </p:txBody>
      </p:sp>
      <p:grpSp>
        <p:nvGrpSpPr>
          <p:cNvPr id="39" name="Group 38">
            <a:extLst>
              <a:ext uri="{FF2B5EF4-FFF2-40B4-BE49-F238E27FC236}">
                <a16:creationId xmlns:a16="http://schemas.microsoft.com/office/drawing/2014/main" id="{6430ADC5-0791-43CB-BC32-3DAB6B78D1C6}"/>
              </a:ext>
            </a:extLst>
          </p:cNvPr>
          <p:cNvGrpSpPr/>
          <p:nvPr/>
        </p:nvGrpSpPr>
        <p:grpSpPr>
          <a:xfrm>
            <a:off x="4255284" y="5139929"/>
            <a:ext cx="7857187" cy="830997"/>
            <a:chOff x="5794723" y="1854402"/>
            <a:chExt cx="4517574" cy="830997"/>
          </a:xfrm>
        </p:grpSpPr>
        <p:sp>
          <p:nvSpPr>
            <p:cNvPr id="40" name="TextBox 39">
              <a:extLst>
                <a:ext uri="{FF2B5EF4-FFF2-40B4-BE49-F238E27FC236}">
                  <a16:creationId xmlns:a16="http://schemas.microsoft.com/office/drawing/2014/main" id="{2ABDDFE3-4DD5-497F-8BAA-3C27513C9A27}"/>
                </a:ext>
              </a:extLst>
            </p:cNvPr>
            <p:cNvSpPr txBox="1"/>
            <p:nvPr/>
          </p:nvSpPr>
          <p:spPr>
            <a:xfrm>
              <a:off x="5794723" y="2176102"/>
              <a:ext cx="4507692" cy="276999"/>
            </a:xfrm>
            <a:prstGeom prst="rect">
              <a:avLst/>
            </a:prstGeom>
            <a:noFill/>
          </p:spPr>
          <p:txBody>
            <a:bodyPr wrap="square" rtlCol="0">
              <a:spAutoFit/>
            </a:bodyPr>
            <a:lstStyle/>
            <a:p>
              <a:r>
                <a:rPr lang="en-US" altLang="ko-KR" sz="1200" dirty="0">
                  <a:solidFill>
                    <a:schemeClr val="bg1"/>
                  </a:solidFill>
                  <a:cs typeface="Arial" pitchFamily="34" charset="0"/>
                </a:rPr>
                <a:t> </a:t>
              </a:r>
            </a:p>
          </p:txBody>
        </p:sp>
        <p:sp>
          <p:nvSpPr>
            <p:cNvPr id="41" name="TextBox 40">
              <a:extLst>
                <a:ext uri="{FF2B5EF4-FFF2-40B4-BE49-F238E27FC236}">
                  <a16:creationId xmlns:a16="http://schemas.microsoft.com/office/drawing/2014/main" id="{025C4D22-A989-4BAC-9EA1-288B8749066E}"/>
                </a:ext>
              </a:extLst>
            </p:cNvPr>
            <p:cNvSpPr txBox="1"/>
            <p:nvPr/>
          </p:nvSpPr>
          <p:spPr>
            <a:xfrm>
              <a:off x="5804605" y="1854402"/>
              <a:ext cx="4507692" cy="830997"/>
            </a:xfrm>
            <a:prstGeom prst="rect">
              <a:avLst/>
            </a:prstGeom>
            <a:noFill/>
          </p:spPr>
          <p:txBody>
            <a:bodyPr wrap="square" lIns="108000" rIns="108000" rtlCol="0">
              <a:spAutoFit/>
            </a:bodyPr>
            <a:lstStyle/>
            <a:p>
              <a:r>
                <a:rPr lang="en-US" altLang="ko-KR" sz="2400" b="1" dirty="0">
                  <a:solidFill>
                    <a:schemeClr val="bg1"/>
                  </a:solidFill>
                  <a:latin typeface="Verdana" panose="020B0604030504040204" pitchFamily="34" charset="0"/>
                  <a:ea typeface="Verdana" panose="020B0604030504040204" pitchFamily="34" charset="0"/>
                  <a:cs typeface="Arial" pitchFamily="34" charset="0"/>
                </a:rPr>
                <a:t>Top Real World Problems That Blockchain Solves</a:t>
              </a:r>
            </a:p>
          </p:txBody>
        </p:sp>
      </p:grpSp>
      <p:sp>
        <p:nvSpPr>
          <p:cNvPr id="42" name="Rectangle 41">
            <a:extLst>
              <a:ext uri="{FF2B5EF4-FFF2-40B4-BE49-F238E27FC236}">
                <a16:creationId xmlns:a16="http://schemas.microsoft.com/office/drawing/2014/main" id="{E17D640B-ED6D-435E-90E9-9B8408C042E8}"/>
              </a:ext>
            </a:extLst>
          </p:cNvPr>
          <p:cNvSpPr/>
          <p:nvPr/>
        </p:nvSpPr>
        <p:spPr>
          <a:xfrm>
            <a:off x="3340493" y="5962650"/>
            <a:ext cx="682161" cy="682161"/>
          </a:xfrm>
          <a:prstGeom prst="rect">
            <a:avLst/>
          </a:prstGeom>
          <a:solidFill>
            <a:schemeClr val="accent4"/>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prstClr val="white"/>
                </a:solidFill>
                <a:latin typeface="Verdana" panose="020B0604030504040204" pitchFamily="34" charset="0"/>
                <a:ea typeface="Verdana" panose="020B0604030504040204" pitchFamily="34" charset="0"/>
              </a:rPr>
              <a:t>6</a:t>
            </a:r>
            <a:endParaRPr lang="en-US" sz="1600" dirty="0">
              <a:latin typeface="Verdana" panose="020B0604030504040204" pitchFamily="34" charset="0"/>
              <a:ea typeface="Verdana" panose="020B0604030504040204" pitchFamily="34" charset="0"/>
            </a:endParaRPr>
          </a:p>
        </p:txBody>
      </p:sp>
      <p:sp>
        <p:nvSpPr>
          <p:cNvPr id="44" name="TextBox 43">
            <a:extLst>
              <a:ext uri="{FF2B5EF4-FFF2-40B4-BE49-F238E27FC236}">
                <a16:creationId xmlns:a16="http://schemas.microsoft.com/office/drawing/2014/main" id="{D465231F-95EA-4B7B-859F-773348953D01}"/>
              </a:ext>
            </a:extLst>
          </p:cNvPr>
          <p:cNvSpPr txBox="1"/>
          <p:nvPr/>
        </p:nvSpPr>
        <p:spPr>
          <a:xfrm>
            <a:off x="4255284" y="2328840"/>
            <a:ext cx="5511175" cy="461665"/>
          </a:xfrm>
          <a:prstGeom prst="rect">
            <a:avLst/>
          </a:prstGeom>
          <a:noFill/>
        </p:spPr>
        <p:txBody>
          <a:bodyPr wrap="square" lIns="108000" rIns="108000" rtlCol="0">
            <a:spAutoFit/>
          </a:bodyPr>
          <a:lstStyle/>
          <a:p>
            <a:r>
              <a:rPr lang="en-US" altLang="ko-KR" sz="2400" b="1" dirty="0">
                <a:solidFill>
                  <a:schemeClr val="bg1"/>
                </a:solidFill>
                <a:latin typeface="Verdana" panose="020B0604030504040204" pitchFamily="34" charset="0"/>
                <a:ea typeface="Verdana" panose="020B0604030504040204" pitchFamily="34" charset="0"/>
                <a:cs typeface="Arial" pitchFamily="34" charset="0"/>
              </a:rPr>
              <a:t>Introduction</a:t>
            </a:r>
          </a:p>
        </p:txBody>
      </p:sp>
    </p:spTree>
    <p:extLst>
      <p:ext uri="{BB962C8B-B14F-4D97-AF65-F5344CB8AC3E}">
        <p14:creationId xmlns:p14="http://schemas.microsoft.com/office/powerpoint/2010/main" val="36274716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1510D71-5CDF-4198-9423-6033A526E5D5}"/>
              </a:ext>
            </a:extLst>
          </p:cNvPr>
          <p:cNvSpPr>
            <a:spLocks noGrp="1"/>
          </p:cNvSpPr>
          <p:nvPr>
            <p:ph type="body" sz="quarter" idx="10"/>
          </p:nvPr>
        </p:nvSpPr>
        <p:spPr>
          <a:xfrm>
            <a:off x="161764" y="150974"/>
            <a:ext cx="11868471" cy="1095153"/>
          </a:xfrm>
        </p:spPr>
        <p:txBody>
          <a:bodyPr/>
          <a:lstStyle/>
          <a:p>
            <a:pPr algn="l"/>
            <a:r>
              <a:rPr lang="en-US" sz="3800" b="1" dirty="0">
                <a:solidFill>
                  <a:schemeClr val="tx1"/>
                </a:solidFill>
                <a:latin typeface="Verdana" panose="020B0604030504040204" pitchFamily="34" charset="0"/>
                <a:ea typeface="Verdana" panose="020B0604030504040204" pitchFamily="34" charset="0"/>
              </a:rPr>
              <a:t>Cross-border Payments after Blockchain</a:t>
            </a:r>
          </a:p>
        </p:txBody>
      </p:sp>
      <p:sp>
        <p:nvSpPr>
          <p:cNvPr id="4" name="Rectangle 3">
            <a:extLst>
              <a:ext uri="{FF2B5EF4-FFF2-40B4-BE49-F238E27FC236}">
                <a16:creationId xmlns:a16="http://schemas.microsoft.com/office/drawing/2014/main" id="{A2642891-DE29-415A-A887-4EA268837FDC}"/>
              </a:ext>
            </a:extLst>
          </p:cNvPr>
          <p:cNvSpPr/>
          <p:nvPr/>
        </p:nvSpPr>
        <p:spPr>
          <a:xfrm>
            <a:off x="0" y="1826766"/>
            <a:ext cx="6039707" cy="3554819"/>
          </a:xfrm>
          <a:prstGeom prst="rect">
            <a:avLst/>
          </a:prstGeom>
        </p:spPr>
        <p:txBody>
          <a:bodyPr wrap="square">
            <a:spAutoFit/>
          </a:bodyPr>
          <a:lstStyle/>
          <a:p>
            <a:pPr>
              <a:lnSpc>
                <a:spcPct val="150000"/>
              </a:lnSpc>
            </a:pPr>
            <a:r>
              <a:rPr lang="en-US" sz="3000" dirty="0">
                <a:latin typeface="Verdana" panose="020B0604030504040204" pitchFamily="34" charset="0"/>
                <a:ea typeface="Verdana" panose="020B0604030504040204" pitchFamily="34" charset="0"/>
              </a:rPr>
              <a:t>Enabling Business-to-Business and Person-to-Person payments across borders on vendor blockchain-based payment rails.</a:t>
            </a:r>
          </a:p>
        </p:txBody>
      </p:sp>
      <p:pic>
        <p:nvPicPr>
          <p:cNvPr id="6" name="Picture 5">
            <a:extLst>
              <a:ext uri="{FF2B5EF4-FFF2-40B4-BE49-F238E27FC236}">
                <a16:creationId xmlns:a16="http://schemas.microsoft.com/office/drawing/2014/main" id="{163451B3-7B38-4262-B745-21DD631FA4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13582" y="2217065"/>
            <a:ext cx="5983144" cy="3373361"/>
          </a:xfrm>
          <a:prstGeom prst="rect">
            <a:avLst/>
          </a:prstGeom>
        </p:spPr>
      </p:pic>
      <p:sp>
        <p:nvSpPr>
          <p:cNvPr id="9" name="Smiley Face 14">
            <a:extLst>
              <a:ext uri="{FF2B5EF4-FFF2-40B4-BE49-F238E27FC236}">
                <a16:creationId xmlns:a16="http://schemas.microsoft.com/office/drawing/2014/main" id="{1D51D2FF-7AAE-4DA1-8A9A-C206FBEAB844}"/>
              </a:ext>
            </a:extLst>
          </p:cNvPr>
          <p:cNvSpPr/>
          <p:nvPr/>
        </p:nvSpPr>
        <p:spPr>
          <a:xfrm>
            <a:off x="11342934" y="394992"/>
            <a:ext cx="553792" cy="553792"/>
          </a:xfrm>
          <a:custGeom>
            <a:avLst/>
            <a:gdLst/>
            <a:ahLst/>
            <a:cxnLst/>
            <a:rect l="l" t="t" r="r" b="b"/>
            <a:pathLst>
              <a:path w="3240000" h="3240000">
                <a:moveTo>
                  <a:pt x="2026698" y="2215122"/>
                </a:moveTo>
                <a:cubicBezTo>
                  <a:pt x="1959656" y="2378616"/>
                  <a:pt x="1801229" y="2486070"/>
                  <a:pt x="1624533" y="2487892"/>
                </a:cubicBezTo>
                <a:cubicBezTo>
                  <a:pt x="1447837" y="2489714"/>
                  <a:pt x="1287227" y="2385551"/>
                  <a:pt x="1216828" y="2223474"/>
                </a:cubicBezTo>
                <a:lnTo>
                  <a:pt x="1039110" y="2300667"/>
                </a:lnTo>
                <a:cubicBezTo>
                  <a:pt x="1140541" y="2534187"/>
                  <a:pt x="1371947" y="2684266"/>
                  <a:pt x="1626531" y="2681641"/>
                </a:cubicBezTo>
                <a:cubicBezTo>
                  <a:pt x="1881115" y="2679016"/>
                  <a:pt x="2109376" y="2524196"/>
                  <a:pt x="2205970" y="2288634"/>
                </a:cubicBezTo>
                <a:close/>
                <a:moveTo>
                  <a:pt x="937973" y="986566"/>
                </a:moveTo>
                <a:cubicBezTo>
                  <a:pt x="850807" y="983371"/>
                  <a:pt x="762813" y="1002775"/>
                  <a:pt x="683096" y="1045110"/>
                </a:cubicBezTo>
                <a:cubicBezTo>
                  <a:pt x="523662" y="1129780"/>
                  <a:pt x="421680" y="1293248"/>
                  <a:pt x="415731" y="1473672"/>
                </a:cubicBezTo>
                <a:lnTo>
                  <a:pt x="615852" y="1480270"/>
                </a:lnTo>
                <a:cubicBezTo>
                  <a:pt x="619438" y="1371518"/>
                  <a:pt x="680908" y="1272986"/>
                  <a:pt x="777009" y="1221950"/>
                </a:cubicBezTo>
                <a:cubicBezTo>
                  <a:pt x="873110" y="1170914"/>
                  <a:pt x="989166" y="1175167"/>
                  <a:pt x="1081273" y="1233100"/>
                </a:cubicBezTo>
                <a:cubicBezTo>
                  <a:pt x="1173381" y="1291033"/>
                  <a:pt x="1227475" y="1393800"/>
                  <a:pt x="1223091" y="1502523"/>
                </a:cubicBezTo>
                <a:lnTo>
                  <a:pt x="1423160" y="1510590"/>
                </a:lnTo>
                <a:cubicBezTo>
                  <a:pt x="1430433" y="1330214"/>
                  <a:pt x="1340689" y="1159721"/>
                  <a:pt x="1187880" y="1063608"/>
                </a:cubicBezTo>
                <a:cubicBezTo>
                  <a:pt x="1111476" y="1015552"/>
                  <a:pt x="1025138" y="989760"/>
                  <a:pt x="937973" y="986566"/>
                </a:cubicBezTo>
                <a:close/>
                <a:moveTo>
                  <a:pt x="2306124" y="986566"/>
                </a:moveTo>
                <a:cubicBezTo>
                  <a:pt x="2218958" y="983371"/>
                  <a:pt x="2130964" y="1002775"/>
                  <a:pt x="2051247" y="1045110"/>
                </a:cubicBezTo>
                <a:cubicBezTo>
                  <a:pt x="1891813" y="1129780"/>
                  <a:pt x="1789831" y="1293248"/>
                  <a:pt x="1783882" y="1473672"/>
                </a:cubicBezTo>
                <a:lnTo>
                  <a:pt x="1984003" y="1480270"/>
                </a:lnTo>
                <a:cubicBezTo>
                  <a:pt x="1987589" y="1371518"/>
                  <a:pt x="2049059" y="1272986"/>
                  <a:pt x="2145160" y="1221950"/>
                </a:cubicBezTo>
                <a:cubicBezTo>
                  <a:pt x="2241261" y="1170914"/>
                  <a:pt x="2357317" y="1175167"/>
                  <a:pt x="2449424" y="1233100"/>
                </a:cubicBezTo>
                <a:cubicBezTo>
                  <a:pt x="2541532" y="1291033"/>
                  <a:pt x="2595626" y="1393800"/>
                  <a:pt x="2591242" y="1502523"/>
                </a:cubicBezTo>
                <a:lnTo>
                  <a:pt x="2791311" y="1510590"/>
                </a:lnTo>
                <a:cubicBezTo>
                  <a:pt x="2798584" y="1330214"/>
                  <a:pt x="2708840" y="1159721"/>
                  <a:pt x="2556031" y="1063608"/>
                </a:cubicBezTo>
                <a:cubicBezTo>
                  <a:pt x="2479627" y="1015552"/>
                  <a:pt x="2393289" y="989760"/>
                  <a:pt x="2306124" y="98656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Tree>
    <p:extLst>
      <p:ext uri="{BB962C8B-B14F-4D97-AF65-F5344CB8AC3E}">
        <p14:creationId xmlns:p14="http://schemas.microsoft.com/office/powerpoint/2010/main" val="21220370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379650" y="607522"/>
            <a:ext cx="11573197" cy="724247"/>
          </a:xfrm>
        </p:spPr>
        <p:txBody>
          <a:bodyPr/>
          <a:lstStyle/>
          <a:p>
            <a:r>
              <a:rPr lang="en-US" sz="4000" b="1" dirty="0">
                <a:solidFill>
                  <a:schemeClr val="tx1"/>
                </a:solidFill>
                <a:latin typeface="Verdana" panose="020B0604030504040204" pitchFamily="34" charset="0"/>
                <a:ea typeface="Verdana" panose="020B0604030504040204" pitchFamily="34" charset="0"/>
              </a:rPr>
              <a:t>Cross-border Payments after Blockchain</a:t>
            </a:r>
          </a:p>
        </p:txBody>
      </p:sp>
      <p:sp>
        <p:nvSpPr>
          <p:cNvPr id="3" name="Rounded Rectangle 1">
            <a:extLst>
              <a:ext uri="{FF2B5EF4-FFF2-40B4-BE49-F238E27FC236}">
                <a16:creationId xmlns:a16="http://schemas.microsoft.com/office/drawing/2014/main" id="{77788B6E-0F9F-47AF-BCD4-F88BD3A07ACE}"/>
              </a:ext>
            </a:extLst>
          </p:cNvPr>
          <p:cNvSpPr/>
          <p:nvPr/>
        </p:nvSpPr>
        <p:spPr>
          <a:xfrm>
            <a:off x="770585" y="2222577"/>
            <a:ext cx="2236415" cy="3060000"/>
          </a:xfrm>
          <a:prstGeom prst="roundRect">
            <a:avLst>
              <a:gd name="adj" fmla="val 6084"/>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JO" sz="2800" b="1" i="0" u="none" strike="noStrike" kern="1200" cap="none" spc="0" normalizeH="0" baseline="0" noProof="0" dirty="0">
              <a:ln>
                <a:noFill/>
              </a:ln>
              <a:solidFill>
                <a:prstClr val="black"/>
              </a:solidFill>
              <a:effectLst/>
              <a:uLnTx/>
              <a:uFillTx/>
              <a:latin typeface="Calibri" panose="020F0502020204030204"/>
              <a:ea typeface="맑은 고딕"/>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JO" sz="2800" b="1" i="0" u="none" strike="noStrike" kern="1200" cap="none" spc="0" normalizeH="0" baseline="0" noProof="0" dirty="0">
              <a:ln>
                <a:noFill/>
              </a:ln>
              <a:solidFill>
                <a:prstClr val="black"/>
              </a:solidFill>
              <a:effectLst/>
              <a:uLnTx/>
              <a:uFillTx/>
              <a:latin typeface="Calibri" panose="020F0502020204030204"/>
              <a:ea typeface="맑은 고딕"/>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Low-Cost</a:t>
            </a:r>
            <a:r>
              <a:rPr lang="en-US" b="1" dirty="0">
                <a:solidFill>
                  <a:prstClr val="black"/>
                </a:solidFill>
                <a:latin typeface="Verdana" panose="020B0604030504040204" pitchFamily="34" charset="0"/>
                <a:ea typeface="Verdana" panose="020B0604030504040204" pitchFamily="34" charset="0"/>
              </a:rPr>
              <a:t>:</a:t>
            </a:r>
            <a:r>
              <a:rPr kumimoji="0" lang="en-US"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 40–80% reduction in transaction costs.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dirty="0">
              <a:ln>
                <a:noFill/>
              </a:ln>
              <a:solidFill>
                <a:prstClr val="white"/>
              </a:solidFill>
              <a:effectLst/>
              <a:uLnTx/>
              <a:uFillTx/>
              <a:latin typeface="Arial"/>
              <a:ea typeface="맑은 고딕"/>
              <a:cs typeface="+mn-cs"/>
            </a:endParaRPr>
          </a:p>
        </p:txBody>
      </p:sp>
      <p:sp>
        <p:nvSpPr>
          <p:cNvPr id="4" name="Rounded Rectangle 8">
            <a:extLst>
              <a:ext uri="{FF2B5EF4-FFF2-40B4-BE49-F238E27FC236}">
                <a16:creationId xmlns:a16="http://schemas.microsoft.com/office/drawing/2014/main" id="{74A662C8-90A0-4657-895A-657D47449F47}"/>
              </a:ext>
            </a:extLst>
          </p:cNvPr>
          <p:cNvSpPr/>
          <p:nvPr/>
        </p:nvSpPr>
        <p:spPr>
          <a:xfrm>
            <a:off x="770585" y="2139906"/>
            <a:ext cx="2236415" cy="581397"/>
          </a:xfrm>
          <a:custGeom>
            <a:avLst/>
            <a:gdLst/>
            <a:ahLst/>
            <a:cxnLst/>
            <a:rect l="l" t="t" r="r" b="b"/>
            <a:pathLst>
              <a:path w="1800200" h="581397">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dirty="0">
              <a:ln>
                <a:noFill/>
              </a:ln>
              <a:solidFill>
                <a:prstClr val="white"/>
              </a:solidFill>
              <a:effectLst/>
              <a:uLnTx/>
              <a:uFillTx/>
              <a:latin typeface="Arial"/>
              <a:ea typeface="맑은 고딕"/>
              <a:cs typeface="+mn-cs"/>
            </a:endParaRPr>
          </a:p>
        </p:txBody>
      </p:sp>
      <p:sp>
        <p:nvSpPr>
          <p:cNvPr id="9" name="Rounded Rectangle 15">
            <a:extLst>
              <a:ext uri="{FF2B5EF4-FFF2-40B4-BE49-F238E27FC236}">
                <a16:creationId xmlns:a16="http://schemas.microsoft.com/office/drawing/2014/main" id="{B7368442-42F2-4FBE-8BFB-A1CCA7740C62}"/>
              </a:ext>
            </a:extLst>
          </p:cNvPr>
          <p:cNvSpPr/>
          <p:nvPr/>
        </p:nvSpPr>
        <p:spPr>
          <a:xfrm>
            <a:off x="3468417" y="2222577"/>
            <a:ext cx="2236415" cy="3060000"/>
          </a:xfrm>
          <a:prstGeom prst="roundRect">
            <a:avLst>
              <a:gd name="adj" fmla="val 6084"/>
            </a:avLst>
          </a:prstGeom>
          <a:solidFill>
            <a:schemeClr val="bg1"/>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JO" sz="2400" b="1" i="0" u="none" strike="noStrike" kern="1200" cap="none" spc="0" normalizeH="0" baseline="0" noProof="0" dirty="0">
              <a:ln>
                <a:noFill/>
              </a:ln>
              <a:solidFill>
                <a:prstClr val="black"/>
              </a:solidFill>
              <a:effectLst/>
              <a:uLnTx/>
              <a:uFillTx/>
              <a:latin typeface="Calibri" panose="020F0502020204030204"/>
              <a:ea typeface="맑은 고딕"/>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Faster operation: takes around 4-6 seconds &amp; eliminates any third party.</a:t>
            </a:r>
          </a:p>
        </p:txBody>
      </p:sp>
      <p:sp>
        <p:nvSpPr>
          <p:cNvPr id="10" name="Rounded Rectangle 8">
            <a:extLst>
              <a:ext uri="{FF2B5EF4-FFF2-40B4-BE49-F238E27FC236}">
                <a16:creationId xmlns:a16="http://schemas.microsoft.com/office/drawing/2014/main" id="{53D06D38-7774-47A4-8A83-417B00A08F60}"/>
              </a:ext>
            </a:extLst>
          </p:cNvPr>
          <p:cNvSpPr/>
          <p:nvPr/>
        </p:nvSpPr>
        <p:spPr>
          <a:xfrm>
            <a:off x="3468417" y="2145238"/>
            <a:ext cx="2236415" cy="581397"/>
          </a:xfrm>
          <a:custGeom>
            <a:avLst/>
            <a:gdLst/>
            <a:ahLst/>
            <a:cxnLst/>
            <a:rect l="l" t="t" r="r" b="b"/>
            <a:pathLst>
              <a:path w="1800200" h="581397">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2"/>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a:ln>
                <a:noFill/>
              </a:ln>
              <a:solidFill>
                <a:prstClr val="white"/>
              </a:solidFill>
              <a:effectLst/>
              <a:uLnTx/>
              <a:uFillTx/>
              <a:latin typeface="Arial"/>
              <a:ea typeface="맑은 고딕"/>
              <a:cs typeface="+mn-cs"/>
            </a:endParaRPr>
          </a:p>
        </p:txBody>
      </p:sp>
      <p:sp>
        <p:nvSpPr>
          <p:cNvPr id="15" name="Rounded Rectangle 24">
            <a:extLst>
              <a:ext uri="{FF2B5EF4-FFF2-40B4-BE49-F238E27FC236}">
                <a16:creationId xmlns:a16="http://schemas.microsoft.com/office/drawing/2014/main" id="{E51C9C93-C1BE-4FA1-A8D7-1FA5880BFA44}"/>
              </a:ext>
            </a:extLst>
          </p:cNvPr>
          <p:cNvSpPr/>
          <p:nvPr/>
        </p:nvSpPr>
        <p:spPr>
          <a:xfrm>
            <a:off x="6166249" y="2422619"/>
            <a:ext cx="2236415" cy="2859957"/>
          </a:xfrm>
          <a:prstGeom prst="roundRect">
            <a:avLst>
              <a:gd name="adj" fmla="val 6084"/>
            </a:avLst>
          </a:prstGeom>
          <a:solidFill>
            <a:schemeClr val="bg1"/>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JO" sz="2000" b="1" i="0" u="none" strike="noStrike" kern="1200" cap="none" spc="0" normalizeH="0" baseline="0" noProof="0" dirty="0">
              <a:ln>
                <a:noFill/>
              </a:ln>
              <a:solidFill>
                <a:prstClr val="black"/>
              </a:solidFill>
              <a:effectLst/>
              <a:uLnTx/>
              <a:uFillTx/>
              <a:latin typeface="Calibri" panose="020F0502020204030204"/>
              <a:ea typeface="맑은 고딕"/>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Secure: Transactions can’t be altered or reversed, it guarantees more accountability &amp; security.</a:t>
            </a:r>
          </a:p>
        </p:txBody>
      </p:sp>
      <p:sp>
        <p:nvSpPr>
          <p:cNvPr id="16" name="Rounded Rectangle 8">
            <a:extLst>
              <a:ext uri="{FF2B5EF4-FFF2-40B4-BE49-F238E27FC236}">
                <a16:creationId xmlns:a16="http://schemas.microsoft.com/office/drawing/2014/main" id="{3E3AADC1-0A32-429E-BFD6-BCA78CF38C30}"/>
              </a:ext>
            </a:extLst>
          </p:cNvPr>
          <p:cNvSpPr/>
          <p:nvPr/>
        </p:nvSpPr>
        <p:spPr>
          <a:xfrm>
            <a:off x="6166249" y="2145238"/>
            <a:ext cx="2236415" cy="581397"/>
          </a:xfrm>
          <a:custGeom>
            <a:avLst/>
            <a:gdLst/>
            <a:ahLst/>
            <a:cxnLst/>
            <a:rect l="l" t="t" r="r" b="b"/>
            <a:pathLst>
              <a:path w="1800200" h="581397">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3"/>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dirty="0">
              <a:ln>
                <a:noFill/>
              </a:ln>
              <a:solidFill>
                <a:prstClr val="white"/>
              </a:solidFill>
              <a:effectLst/>
              <a:uLnTx/>
              <a:uFillTx/>
              <a:latin typeface="Arial"/>
              <a:ea typeface="맑은 고딕"/>
              <a:cs typeface="+mn-cs"/>
            </a:endParaRPr>
          </a:p>
        </p:txBody>
      </p:sp>
      <p:sp>
        <p:nvSpPr>
          <p:cNvPr id="21" name="Rounded Rectangle 30">
            <a:extLst>
              <a:ext uri="{FF2B5EF4-FFF2-40B4-BE49-F238E27FC236}">
                <a16:creationId xmlns:a16="http://schemas.microsoft.com/office/drawing/2014/main" id="{D549DF04-5D3B-4D92-86B3-F9DA05139C74}"/>
              </a:ext>
            </a:extLst>
          </p:cNvPr>
          <p:cNvSpPr/>
          <p:nvPr/>
        </p:nvSpPr>
        <p:spPr>
          <a:xfrm>
            <a:off x="8864081" y="2222577"/>
            <a:ext cx="2236415" cy="3060000"/>
          </a:xfrm>
          <a:prstGeom prst="roundRect">
            <a:avLst>
              <a:gd name="adj" fmla="val 6084"/>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ar-JO" sz="2800" b="1" i="0" u="none" strike="noStrike" kern="1200" cap="none" spc="0" normalizeH="0" baseline="0" noProof="0" dirty="0">
              <a:ln>
                <a:noFill/>
              </a:ln>
              <a:solidFill>
                <a:prstClr val="black"/>
              </a:solidFill>
              <a:effectLst/>
              <a:uLnTx/>
              <a:uFillTx/>
              <a:latin typeface="Calibri" panose="020F0502020204030204"/>
              <a:ea typeface="맑은 고딕"/>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Promotes trust: Verifiable record of every transaction</a:t>
            </a:r>
          </a:p>
        </p:txBody>
      </p:sp>
      <p:sp>
        <p:nvSpPr>
          <p:cNvPr id="22" name="Rounded Rectangle 8">
            <a:extLst>
              <a:ext uri="{FF2B5EF4-FFF2-40B4-BE49-F238E27FC236}">
                <a16:creationId xmlns:a16="http://schemas.microsoft.com/office/drawing/2014/main" id="{A50E47DB-8FE6-498F-8A1E-6945C33A1548}"/>
              </a:ext>
            </a:extLst>
          </p:cNvPr>
          <p:cNvSpPr/>
          <p:nvPr/>
        </p:nvSpPr>
        <p:spPr>
          <a:xfrm>
            <a:off x="8864081" y="2145238"/>
            <a:ext cx="2236415" cy="581397"/>
          </a:xfrm>
          <a:custGeom>
            <a:avLst/>
            <a:gdLst/>
            <a:ahLst/>
            <a:cxnLst/>
            <a:rect l="l" t="t" r="r" b="b"/>
            <a:pathLst>
              <a:path w="1800200" h="581397">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4"/>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a:ln>
                <a:noFill/>
              </a:ln>
              <a:solidFill>
                <a:prstClr val="white"/>
              </a:solidFill>
              <a:effectLst/>
              <a:uLnTx/>
              <a:uFillTx/>
              <a:latin typeface="Arial"/>
              <a:ea typeface="맑은 고딕"/>
              <a:cs typeface="+mn-cs"/>
            </a:endParaRPr>
          </a:p>
        </p:txBody>
      </p:sp>
      <p:sp>
        <p:nvSpPr>
          <p:cNvPr id="30" name="Rectangle 9">
            <a:extLst>
              <a:ext uri="{FF2B5EF4-FFF2-40B4-BE49-F238E27FC236}">
                <a16:creationId xmlns:a16="http://schemas.microsoft.com/office/drawing/2014/main" id="{2722BD1B-3AEA-42A8-9B7F-AC3CA0CC3A80}"/>
              </a:ext>
            </a:extLst>
          </p:cNvPr>
          <p:cNvSpPr/>
          <p:nvPr/>
        </p:nvSpPr>
        <p:spPr>
          <a:xfrm>
            <a:off x="9817556" y="2268417"/>
            <a:ext cx="329463" cy="308407"/>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dirty="0">
              <a:ln>
                <a:noFill/>
              </a:ln>
              <a:solidFill>
                <a:prstClr val="white"/>
              </a:solidFill>
              <a:effectLst/>
              <a:uLnTx/>
              <a:uFillTx/>
              <a:latin typeface="Arial"/>
              <a:ea typeface="맑은 고딕"/>
              <a:cs typeface="+mn-cs"/>
            </a:endParaRPr>
          </a:p>
        </p:txBody>
      </p:sp>
      <p:sp>
        <p:nvSpPr>
          <p:cNvPr id="34" name="Block Arc 11">
            <a:extLst>
              <a:ext uri="{FF2B5EF4-FFF2-40B4-BE49-F238E27FC236}">
                <a16:creationId xmlns:a16="http://schemas.microsoft.com/office/drawing/2014/main" id="{E4AAC2BC-0CC8-4C71-B8F2-3C0FE3CD9626}"/>
              </a:ext>
            </a:extLst>
          </p:cNvPr>
          <p:cNvSpPr/>
          <p:nvPr/>
        </p:nvSpPr>
        <p:spPr>
          <a:xfrm rot="10800000">
            <a:off x="1728739" y="2162196"/>
            <a:ext cx="320105" cy="520850"/>
          </a:xfrm>
          <a:custGeom>
            <a:avLst/>
            <a:gdLst/>
            <a:ahLst/>
            <a:cxnLst/>
            <a:rect l="l" t="t" r="r" b="b"/>
            <a:pathLst>
              <a:path w="3636337" h="7138182">
                <a:moveTo>
                  <a:pt x="1563551" y="3029061"/>
                </a:moveTo>
                <a:lnTo>
                  <a:pt x="1563551" y="1171769"/>
                </a:lnTo>
                <a:cubicBezTo>
                  <a:pt x="1444523" y="1201084"/>
                  <a:pt x="1330799" y="1254073"/>
                  <a:pt x="1228219" y="1328453"/>
                </a:cubicBezTo>
                <a:cubicBezTo>
                  <a:pt x="927220" y="1546705"/>
                  <a:pt x="771440" y="1913395"/>
                  <a:pt x="823311" y="2281559"/>
                </a:cubicBezTo>
                <a:cubicBezTo>
                  <a:pt x="886035" y="2761950"/>
                  <a:pt x="1181988" y="2923981"/>
                  <a:pt x="1563551" y="3029061"/>
                </a:cubicBezTo>
                <a:close/>
                <a:moveTo>
                  <a:pt x="2056123" y="5971053"/>
                </a:moveTo>
                <a:cubicBezTo>
                  <a:pt x="2180706" y="5941789"/>
                  <a:pt x="2300029" y="5887431"/>
                  <a:pt x="2407191" y="5809729"/>
                </a:cubicBezTo>
                <a:cubicBezTo>
                  <a:pt x="2708190" y="5591477"/>
                  <a:pt x="2863970" y="5224787"/>
                  <a:pt x="2812099" y="4856623"/>
                </a:cubicBezTo>
                <a:cubicBezTo>
                  <a:pt x="2712300" y="4365494"/>
                  <a:pt x="2419393" y="4148018"/>
                  <a:pt x="2056123" y="4007016"/>
                </a:cubicBezTo>
                <a:close/>
                <a:moveTo>
                  <a:pt x="2056123" y="7138182"/>
                </a:moveTo>
                <a:lnTo>
                  <a:pt x="1563551" y="7138182"/>
                </a:lnTo>
                <a:lnTo>
                  <a:pt x="1563551" y="6796553"/>
                </a:lnTo>
                <a:cubicBezTo>
                  <a:pt x="1376287" y="6771102"/>
                  <a:pt x="1191751" y="6715291"/>
                  <a:pt x="1016794" y="6629471"/>
                </a:cubicBezTo>
                <a:cubicBezTo>
                  <a:pt x="412303" y="6332946"/>
                  <a:pt x="21102" y="5726704"/>
                  <a:pt x="0" y="5053734"/>
                </a:cubicBezTo>
                <a:lnTo>
                  <a:pt x="813973" y="5028205"/>
                </a:lnTo>
                <a:cubicBezTo>
                  <a:pt x="825624" y="5399818"/>
                  <a:pt x="1041643" y="5734588"/>
                  <a:pt x="1375441" y="5898325"/>
                </a:cubicBezTo>
                <a:cubicBezTo>
                  <a:pt x="1436179" y="5928119"/>
                  <a:pt x="1499008" y="5951362"/>
                  <a:pt x="1563551" y="5965918"/>
                </a:cubicBezTo>
                <a:lnTo>
                  <a:pt x="1563551" y="3847635"/>
                </a:lnTo>
                <a:cubicBezTo>
                  <a:pt x="920238" y="3662345"/>
                  <a:pt x="233045" y="3450393"/>
                  <a:pt x="16852" y="2382091"/>
                </a:cubicBezTo>
                <a:cubicBezTo>
                  <a:pt x="-73403" y="1719933"/>
                  <a:pt x="208577" y="1061859"/>
                  <a:pt x="750173" y="669157"/>
                </a:cubicBezTo>
                <a:cubicBezTo>
                  <a:pt x="994931" y="491686"/>
                  <a:pt x="1274723" y="381458"/>
                  <a:pt x="1563551" y="341319"/>
                </a:cubicBezTo>
                <a:lnTo>
                  <a:pt x="1563551" y="0"/>
                </a:lnTo>
                <a:lnTo>
                  <a:pt x="2056123" y="0"/>
                </a:lnTo>
                <a:lnTo>
                  <a:pt x="2056123" y="339268"/>
                </a:lnTo>
                <a:cubicBezTo>
                  <a:pt x="2248752" y="363969"/>
                  <a:pt x="2438747" y="420481"/>
                  <a:pt x="2618616" y="508711"/>
                </a:cubicBezTo>
                <a:cubicBezTo>
                  <a:pt x="3223107" y="805237"/>
                  <a:pt x="3614308" y="1411478"/>
                  <a:pt x="3635410" y="2084448"/>
                </a:cubicBezTo>
                <a:lnTo>
                  <a:pt x="2821437" y="2109978"/>
                </a:lnTo>
                <a:cubicBezTo>
                  <a:pt x="2809786" y="1738364"/>
                  <a:pt x="2593767" y="1403594"/>
                  <a:pt x="2259969" y="1239857"/>
                </a:cubicBezTo>
                <a:cubicBezTo>
                  <a:pt x="2194243" y="1207617"/>
                  <a:pt x="2126069" y="1183046"/>
                  <a:pt x="2056123" y="1168235"/>
                </a:cubicBezTo>
                <a:lnTo>
                  <a:pt x="2056123" y="3150890"/>
                </a:lnTo>
                <a:cubicBezTo>
                  <a:pt x="2675271" y="3303511"/>
                  <a:pt x="3347939" y="3564428"/>
                  <a:pt x="3618512" y="4743007"/>
                </a:cubicBezTo>
                <a:cubicBezTo>
                  <a:pt x="3712448" y="5409725"/>
                  <a:pt x="3430336" y="6073786"/>
                  <a:pt x="2885237" y="6469025"/>
                </a:cubicBezTo>
                <a:cubicBezTo>
                  <a:pt x="2636047" y="6649712"/>
                  <a:pt x="2350538" y="6760700"/>
                  <a:pt x="2056123" y="6798748"/>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dirty="0">
              <a:ln>
                <a:noFill/>
              </a:ln>
              <a:solidFill>
                <a:prstClr val="black"/>
              </a:solidFill>
              <a:effectLst/>
              <a:uLnTx/>
              <a:uFillTx/>
              <a:latin typeface="Arial"/>
              <a:ea typeface="맑은 고딕"/>
              <a:cs typeface="+mn-cs"/>
            </a:endParaRPr>
          </a:p>
        </p:txBody>
      </p:sp>
      <p:sp>
        <p:nvSpPr>
          <p:cNvPr id="35" name="Block Arc 25">
            <a:extLst>
              <a:ext uri="{FF2B5EF4-FFF2-40B4-BE49-F238E27FC236}">
                <a16:creationId xmlns:a16="http://schemas.microsoft.com/office/drawing/2014/main" id="{17D4BE81-F4EA-4A18-A209-571591187DE7}"/>
              </a:ext>
            </a:extLst>
          </p:cNvPr>
          <p:cNvSpPr/>
          <p:nvPr/>
        </p:nvSpPr>
        <p:spPr>
          <a:xfrm>
            <a:off x="7109719" y="2178162"/>
            <a:ext cx="349473" cy="504884"/>
          </a:xfrm>
          <a:custGeom>
            <a:avLst/>
            <a:gdLst/>
            <a:ahLst/>
            <a:cxnLst/>
            <a:rect l="l" t="t" r="r" b="b"/>
            <a:pathLst>
              <a:path w="2215656" h="3200962">
                <a:moveTo>
                  <a:pt x="1107829" y="2097026"/>
                </a:moveTo>
                <a:cubicBezTo>
                  <a:pt x="1025315" y="2097026"/>
                  <a:pt x="958423" y="2163918"/>
                  <a:pt x="958423" y="2246432"/>
                </a:cubicBezTo>
                <a:cubicBezTo>
                  <a:pt x="958423" y="2302715"/>
                  <a:pt x="989546" y="2351730"/>
                  <a:pt x="1036590" y="2375275"/>
                </a:cubicBezTo>
                <a:lnTo>
                  <a:pt x="985422" y="2684898"/>
                </a:lnTo>
                <a:lnTo>
                  <a:pt x="1230236" y="2684898"/>
                </a:lnTo>
                <a:lnTo>
                  <a:pt x="1179068" y="2375275"/>
                </a:lnTo>
                <a:cubicBezTo>
                  <a:pt x="1226112" y="2351730"/>
                  <a:pt x="1257234" y="2302715"/>
                  <a:pt x="1257234" y="2246432"/>
                </a:cubicBezTo>
                <a:cubicBezTo>
                  <a:pt x="1257234" y="2163918"/>
                  <a:pt x="1190343" y="2097026"/>
                  <a:pt x="1107829" y="2097026"/>
                </a:cubicBezTo>
                <a:close/>
                <a:moveTo>
                  <a:pt x="1102513" y="266871"/>
                </a:moveTo>
                <a:cubicBezTo>
                  <a:pt x="874876" y="269781"/>
                  <a:pt x="691868" y="455143"/>
                  <a:pt x="691868" y="682798"/>
                </a:cubicBezTo>
                <a:lnTo>
                  <a:pt x="690469" y="682798"/>
                </a:lnTo>
                <a:lnTo>
                  <a:pt x="690469" y="1580962"/>
                </a:lnTo>
                <a:lnTo>
                  <a:pt x="1525188" y="1580962"/>
                </a:lnTo>
                <a:lnTo>
                  <a:pt x="1525188" y="672127"/>
                </a:lnTo>
                <a:lnTo>
                  <a:pt x="1523654" y="672166"/>
                </a:lnTo>
                <a:cubicBezTo>
                  <a:pt x="1517835" y="444585"/>
                  <a:pt x="1330149" y="263961"/>
                  <a:pt x="1102513" y="266871"/>
                </a:cubicBezTo>
                <a:close/>
                <a:moveTo>
                  <a:pt x="1099102" y="56"/>
                </a:moveTo>
                <a:cubicBezTo>
                  <a:pt x="1472767" y="-4720"/>
                  <a:pt x="1780852" y="291773"/>
                  <a:pt x="1790404" y="665346"/>
                </a:cubicBezTo>
                <a:lnTo>
                  <a:pt x="1742843" y="666562"/>
                </a:lnTo>
                <a:lnTo>
                  <a:pt x="1790627" y="666562"/>
                </a:lnTo>
                <a:lnTo>
                  <a:pt x="1790627"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425030" y="1580962"/>
                </a:lnTo>
                <a:lnTo>
                  <a:pt x="425030" y="676764"/>
                </a:lnTo>
                <a:lnTo>
                  <a:pt x="425634" y="676764"/>
                </a:lnTo>
                <a:cubicBezTo>
                  <a:pt x="428273" y="305830"/>
                  <a:pt x="727452" y="4806"/>
                  <a:pt x="1099102" y="5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a:ln>
                <a:noFill/>
              </a:ln>
              <a:solidFill>
                <a:prstClr val="black"/>
              </a:solidFill>
              <a:effectLst/>
              <a:uLnTx/>
              <a:uFillTx/>
              <a:latin typeface="Arial"/>
              <a:ea typeface="맑은 고딕"/>
              <a:cs typeface="+mn-cs"/>
            </a:endParaRPr>
          </a:p>
        </p:txBody>
      </p:sp>
      <p:sp>
        <p:nvSpPr>
          <p:cNvPr id="37" name="Parallelogram 15">
            <a:extLst>
              <a:ext uri="{FF2B5EF4-FFF2-40B4-BE49-F238E27FC236}">
                <a16:creationId xmlns:a16="http://schemas.microsoft.com/office/drawing/2014/main" id="{6248DD68-D97B-43AF-828F-A81529F95E4F}"/>
              </a:ext>
            </a:extLst>
          </p:cNvPr>
          <p:cNvSpPr/>
          <p:nvPr/>
        </p:nvSpPr>
        <p:spPr>
          <a:xfrm flipH="1">
            <a:off x="4315313" y="2198357"/>
            <a:ext cx="464493" cy="464493"/>
          </a:xfrm>
          <a:custGeom>
            <a:avLst/>
            <a:gdLst/>
            <a:ahLst/>
            <a:cxnLst/>
            <a:rect l="l" t="t" r="r" b="b"/>
            <a:pathLst>
              <a:path w="3242753" h="3227814">
                <a:moveTo>
                  <a:pt x="1621376" y="1043635"/>
                </a:moveTo>
                <a:cubicBezTo>
                  <a:pt x="1557188" y="1043635"/>
                  <a:pt x="1505154" y="1095669"/>
                  <a:pt x="1505154" y="1159857"/>
                </a:cubicBezTo>
                <a:lnTo>
                  <a:pt x="1505154" y="1625483"/>
                </a:lnTo>
                <a:lnTo>
                  <a:pt x="1033577" y="1625483"/>
                </a:lnTo>
                <a:cubicBezTo>
                  <a:pt x="969389" y="1625483"/>
                  <a:pt x="917355" y="1677517"/>
                  <a:pt x="917355" y="1741705"/>
                </a:cubicBezTo>
                <a:cubicBezTo>
                  <a:pt x="917355" y="1805893"/>
                  <a:pt x="969389" y="1857927"/>
                  <a:pt x="1033577" y="1857927"/>
                </a:cubicBezTo>
                <a:lnTo>
                  <a:pt x="1614688" y="1857927"/>
                </a:lnTo>
                <a:lnTo>
                  <a:pt x="1619859" y="1856884"/>
                </a:lnTo>
                <a:cubicBezTo>
                  <a:pt x="1620361" y="1857187"/>
                  <a:pt x="1620868" y="1857190"/>
                  <a:pt x="1621376" y="1857190"/>
                </a:cubicBezTo>
                <a:cubicBezTo>
                  <a:pt x="1685564" y="1857190"/>
                  <a:pt x="1737598" y="1805156"/>
                  <a:pt x="1737598" y="1740968"/>
                </a:cubicBezTo>
                <a:lnTo>
                  <a:pt x="1737598" y="1159857"/>
                </a:lnTo>
                <a:cubicBezTo>
                  <a:pt x="1737598" y="1095669"/>
                  <a:pt x="1685564" y="1043635"/>
                  <a:pt x="1621376" y="1043635"/>
                </a:cubicBezTo>
                <a:close/>
                <a:moveTo>
                  <a:pt x="1621376" y="628818"/>
                </a:moveTo>
                <a:cubicBezTo>
                  <a:pt x="2206882" y="628818"/>
                  <a:pt x="2681529" y="1103464"/>
                  <a:pt x="2681529" y="1688970"/>
                </a:cubicBezTo>
                <a:cubicBezTo>
                  <a:pt x="2681529" y="2274476"/>
                  <a:pt x="2206882" y="2749122"/>
                  <a:pt x="1621376" y="2749122"/>
                </a:cubicBezTo>
                <a:cubicBezTo>
                  <a:pt x="1035870" y="2749122"/>
                  <a:pt x="561223" y="2274476"/>
                  <a:pt x="561223" y="1688970"/>
                </a:cubicBezTo>
                <a:cubicBezTo>
                  <a:pt x="561223" y="1103464"/>
                  <a:pt x="1035870" y="628818"/>
                  <a:pt x="1621376" y="628818"/>
                </a:cubicBezTo>
                <a:close/>
                <a:moveTo>
                  <a:pt x="1621376" y="424596"/>
                </a:moveTo>
                <a:cubicBezTo>
                  <a:pt x="923081" y="424596"/>
                  <a:pt x="357001" y="990676"/>
                  <a:pt x="357001" y="1688970"/>
                </a:cubicBezTo>
                <a:cubicBezTo>
                  <a:pt x="357001" y="2128645"/>
                  <a:pt x="581423" y="2515905"/>
                  <a:pt x="922189" y="2742109"/>
                </a:cubicBezTo>
                <a:lnTo>
                  <a:pt x="652992" y="3227814"/>
                </a:lnTo>
                <a:lnTo>
                  <a:pt x="911997" y="3227814"/>
                </a:lnTo>
                <a:lnTo>
                  <a:pt x="1121304" y="2850168"/>
                </a:lnTo>
                <a:cubicBezTo>
                  <a:pt x="1274563" y="2916691"/>
                  <a:pt x="1443689" y="2953344"/>
                  <a:pt x="1621376" y="2953344"/>
                </a:cubicBezTo>
                <a:cubicBezTo>
                  <a:pt x="1799063" y="2953344"/>
                  <a:pt x="1968189" y="2916691"/>
                  <a:pt x="2121449" y="2850168"/>
                </a:cubicBezTo>
                <a:lnTo>
                  <a:pt x="2330755" y="3227814"/>
                </a:lnTo>
                <a:lnTo>
                  <a:pt x="2589760" y="3227814"/>
                </a:lnTo>
                <a:lnTo>
                  <a:pt x="2320563" y="2742109"/>
                </a:lnTo>
                <a:cubicBezTo>
                  <a:pt x="2661329" y="2515905"/>
                  <a:pt x="2885751" y="2128645"/>
                  <a:pt x="2885751" y="1688970"/>
                </a:cubicBezTo>
                <a:cubicBezTo>
                  <a:pt x="2885751" y="990676"/>
                  <a:pt x="2319671" y="424596"/>
                  <a:pt x="1621376" y="424596"/>
                </a:cubicBezTo>
                <a:close/>
                <a:moveTo>
                  <a:pt x="2599800" y="123238"/>
                </a:moveTo>
                <a:cubicBezTo>
                  <a:pt x="2434609" y="120698"/>
                  <a:pt x="2268460" y="180476"/>
                  <a:pt x="2139563" y="303161"/>
                </a:cubicBezTo>
                <a:lnTo>
                  <a:pt x="3057258" y="1232053"/>
                </a:lnTo>
                <a:cubicBezTo>
                  <a:pt x="3305736" y="977255"/>
                  <a:pt x="3304415" y="570405"/>
                  <a:pt x="3054287" y="317226"/>
                </a:cubicBezTo>
                <a:cubicBezTo>
                  <a:pt x="2929224" y="190636"/>
                  <a:pt x="2764991" y="125778"/>
                  <a:pt x="2599800" y="123238"/>
                </a:cubicBezTo>
                <a:close/>
                <a:moveTo>
                  <a:pt x="642953" y="123238"/>
                </a:moveTo>
                <a:cubicBezTo>
                  <a:pt x="477762" y="125778"/>
                  <a:pt x="313529" y="190636"/>
                  <a:pt x="188466" y="317226"/>
                </a:cubicBezTo>
                <a:cubicBezTo>
                  <a:pt x="-61662" y="570405"/>
                  <a:pt x="-62983" y="977255"/>
                  <a:pt x="185495" y="1232053"/>
                </a:cubicBezTo>
                <a:lnTo>
                  <a:pt x="1103190" y="303161"/>
                </a:lnTo>
                <a:cubicBezTo>
                  <a:pt x="974294" y="180476"/>
                  <a:pt x="808144" y="120698"/>
                  <a:pt x="642953" y="123238"/>
                </a:cubicBezTo>
                <a:close/>
                <a:moveTo>
                  <a:pt x="1722692" y="0"/>
                </a:moveTo>
                <a:lnTo>
                  <a:pt x="1520061" y="0"/>
                </a:lnTo>
                <a:cubicBezTo>
                  <a:pt x="1440152" y="0"/>
                  <a:pt x="1375373" y="64779"/>
                  <a:pt x="1375373" y="144688"/>
                </a:cubicBezTo>
                <a:lnTo>
                  <a:pt x="1375373" y="289376"/>
                </a:lnTo>
                <a:lnTo>
                  <a:pt x="1867380" y="289376"/>
                </a:lnTo>
                <a:lnTo>
                  <a:pt x="1867380" y="144688"/>
                </a:lnTo>
                <a:cubicBezTo>
                  <a:pt x="1867380" y="64779"/>
                  <a:pt x="1802601" y="0"/>
                  <a:pt x="1722692" y="0"/>
                </a:cubicBezTo>
                <a:close/>
              </a:path>
            </a:pathLst>
          </a:custGeom>
          <a:solidFill>
            <a:schemeClr val="tx1"/>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Tree>
    <p:extLst>
      <p:ext uri="{BB962C8B-B14F-4D97-AF65-F5344CB8AC3E}">
        <p14:creationId xmlns:p14="http://schemas.microsoft.com/office/powerpoint/2010/main" val="38720545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ACDF5E4-0E7B-44A9-9EEC-1D4C8B7D227A}"/>
              </a:ext>
            </a:extLst>
          </p:cNvPr>
          <p:cNvSpPr>
            <a:spLocks noGrp="1"/>
          </p:cNvSpPr>
          <p:nvPr>
            <p:ph type="body" sz="quarter" idx="10"/>
          </p:nvPr>
        </p:nvSpPr>
        <p:spPr/>
        <p:txBody>
          <a:bodyPr/>
          <a:lstStyle/>
          <a:p>
            <a:r>
              <a:rPr lang="en-US" sz="3600" b="1" dirty="0">
                <a:solidFill>
                  <a:schemeClr val="tx1"/>
                </a:solidFill>
                <a:latin typeface="Verdana" panose="020B0604030504040204" pitchFamily="34" charset="0"/>
                <a:ea typeface="Verdana" panose="020B0604030504040204" pitchFamily="34" charset="0"/>
              </a:rPr>
              <a:t>Traditional VS Blockchain Cross-border payments</a:t>
            </a:r>
          </a:p>
        </p:txBody>
      </p:sp>
      <p:pic>
        <p:nvPicPr>
          <p:cNvPr id="4" name="Picture 3">
            <a:extLst>
              <a:ext uri="{FF2B5EF4-FFF2-40B4-BE49-F238E27FC236}">
                <a16:creationId xmlns:a16="http://schemas.microsoft.com/office/drawing/2014/main" id="{AE8912E1-A984-4327-9C7C-C8397958EB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3377" y="1743316"/>
            <a:ext cx="8025245" cy="5109406"/>
          </a:xfrm>
          <a:prstGeom prst="rect">
            <a:avLst/>
          </a:prstGeom>
        </p:spPr>
      </p:pic>
      <p:sp>
        <p:nvSpPr>
          <p:cNvPr id="3" name="Rectangle 2">
            <a:extLst>
              <a:ext uri="{FF2B5EF4-FFF2-40B4-BE49-F238E27FC236}">
                <a16:creationId xmlns:a16="http://schemas.microsoft.com/office/drawing/2014/main" id="{FB3C8BF3-2139-4127-AC05-5AC9E7ABBF01}"/>
              </a:ext>
            </a:extLst>
          </p:cNvPr>
          <p:cNvSpPr/>
          <p:nvPr/>
        </p:nvSpPr>
        <p:spPr>
          <a:xfrm>
            <a:off x="3167269" y="1465134"/>
            <a:ext cx="1709530" cy="6684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SWIFT</a:t>
            </a:r>
          </a:p>
        </p:txBody>
      </p:sp>
      <p:sp>
        <p:nvSpPr>
          <p:cNvPr id="6" name="Rectangle 5">
            <a:extLst>
              <a:ext uri="{FF2B5EF4-FFF2-40B4-BE49-F238E27FC236}">
                <a16:creationId xmlns:a16="http://schemas.microsoft.com/office/drawing/2014/main" id="{516D6301-98A9-412F-AA65-5409C8041CB7}"/>
              </a:ext>
            </a:extLst>
          </p:cNvPr>
          <p:cNvSpPr/>
          <p:nvPr/>
        </p:nvSpPr>
        <p:spPr>
          <a:xfrm>
            <a:off x="7427843" y="1474946"/>
            <a:ext cx="1709530" cy="6684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Ripple</a:t>
            </a:r>
          </a:p>
        </p:txBody>
      </p:sp>
    </p:spTree>
    <p:extLst>
      <p:ext uri="{BB962C8B-B14F-4D97-AF65-F5344CB8AC3E}">
        <p14:creationId xmlns:p14="http://schemas.microsoft.com/office/powerpoint/2010/main" val="27332572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B2173E-BD1B-463D-AEB2-740E0A74D886}"/>
              </a:ext>
            </a:extLst>
          </p:cNvPr>
          <p:cNvSpPr>
            <a:spLocks noGrp="1"/>
          </p:cNvSpPr>
          <p:nvPr>
            <p:ph type="body" sz="quarter" idx="10"/>
          </p:nvPr>
        </p:nvSpPr>
        <p:spPr/>
        <p:txBody>
          <a:bodyPr/>
          <a:lstStyle/>
          <a:p>
            <a:r>
              <a:rPr lang="en-US" sz="4800" b="1" dirty="0">
                <a:solidFill>
                  <a:schemeClr val="tx1"/>
                </a:solidFill>
                <a:latin typeface="Verdana" panose="020B0604030504040204" pitchFamily="34" charset="0"/>
                <a:ea typeface="Verdana" panose="020B0604030504040204" pitchFamily="34" charset="0"/>
              </a:rPr>
              <a:t>EXAMPLE</a:t>
            </a:r>
          </a:p>
        </p:txBody>
      </p:sp>
      <p:pic>
        <p:nvPicPr>
          <p:cNvPr id="4" name="Picture 3">
            <a:extLst>
              <a:ext uri="{FF2B5EF4-FFF2-40B4-BE49-F238E27FC236}">
                <a16:creationId xmlns:a16="http://schemas.microsoft.com/office/drawing/2014/main" id="{42C00912-5A27-41A6-8943-AB75B9B11B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931" y="1245477"/>
            <a:ext cx="10357945" cy="5612524"/>
          </a:xfrm>
          <a:prstGeom prst="rect">
            <a:avLst/>
          </a:prstGeom>
        </p:spPr>
      </p:pic>
    </p:spTree>
    <p:extLst>
      <p:ext uri="{BB962C8B-B14F-4D97-AF65-F5344CB8AC3E}">
        <p14:creationId xmlns:p14="http://schemas.microsoft.com/office/powerpoint/2010/main" val="32153810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lh4.googleusercontent.com/ECy3ewBiP37d1L0a70oCqF4ZN9K4hAAHYwJWUBUnswQGEwoH18t3hbfTYxfa4NygS9ngcxVLLwA3JO-HiAfmSCBH2y7seHb-tXdVSbWPw-UeOsMLjiTUVKQdo0jVPiLuh5M9yrhC4m8">
            <a:extLst>
              <a:ext uri="{FF2B5EF4-FFF2-40B4-BE49-F238E27FC236}">
                <a16:creationId xmlns:a16="http://schemas.microsoft.com/office/drawing/2014/main" id="{E5C116FF-9417-40AA-85B5-0B2DF255FA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64886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lh4.googleusercontent.com/dWqS2LoFDqSL5XwuDxpgScI2d3T7dze-rmQA27vfzXgoTrxPDxA0XBxqYQAQQvP1tpB0QZCgULzqrM9nV4tJcM62K3dFJZ_7JDKHBrSQKcDnkn6EagtaUUsFnKhW4HCOZiAVZOVIrR4">
            <a:extLst>
              <a:ext uri="{FF2B5EF4-FFF2-40B4-BE49-F238E27FC236}">
                <a16:creationId xmlns:a16="http://schemas.microsoft.com/office/drawing/2014/main" id="{2D4472D5-D2B7-4A9B-9A41-07BB6421DC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4303" y="1828154"/>
            <a:ext cx="5155422" cy="478357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9E95941-B0A0-46FD-B1C7-DC929CB292A2}"/>
              </a:ext>
            </a:extLst>
          </p:cNvPr>
          <p:cNvSpPr/>
          <p:nvPr/>
        </p:nvSpPr>
        <p:spPr>
          <a:xfrm>
            <a:off x="675861" y="1828154"/>
            <a:ext cx="5977187" cy="3883179"/>
          </a:xfrm>
          <a:prstGeom prst="rect">
            <a:avLst/>
          </a:prstGeom>
        </p:spPr>
        <p:txBody>
          <a:bodyPr wrap="square">
            <a:spAutoFit/>
          </a:bodyPr>
          <a:lstStyle/>
          <a:p>
            <a:pPr>
              <a:lnSpc>
                <a:spcPct val="150000"/>
              </a:lnSpc>
            </a:pPr>
            <a:r>
              <a:rPr lang="en-US" sz="2800" dirty="0">
                <a:latin typeface="Verdana" panose="020B0604030504040204" pitchFamily="34" charset="0"/>
                <a:ea typeface="Verdana" panose="020B0604030504040204" pitchFamily="34" charset="0"/>
              </a:rPr>
              <a:t>Data security is the science and study of methods of data protection for preventing unauthorized access of data in computer and communication systems</a:t>
            </a:r>
          </a:p>
        </p:txBody>
      </p:sp>
      <p:sp>
        <p:nvSpPr>
          <p:cNvPr id="6" name="Flowchart: Data 5"/>
          <p:cNvSpPr/>
          <p:nvPr/>
        </p:nvSpPr>
        <p:spPr>
          <a:xfrm>
            <a:off x="2601310" y="300389"/>
            <a:ext cx="6810704" cy="745026"/>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42900" indent="-342900" algn="ctr">
              <a:buFont typeface="+mj-lt"/>
              <a:buAutoNum type="arabicPeriod"/>
            </a:pPr>
            <a:endParaRPr lang="ar-SA" dirty="0"/>
          </a:p>
        </p:txBody>
      </p:sp>
      <p:sp>
        <p:nvSpPr>
          <p:cNvPr id="3" name="TextBox 2"/>
          <p:cNvSpPr txBox="1"/>
          <p:nvPr/>
        </p:nvSpPr>
        <p:spPr>
          <a:xfrm>
            <a:off x="3814902" y="311139"/>
            <a:ext cx="4383520" cy="923330"/>
          </a:xfrm>
          <a:prstGeom prst="rect">
            <a:avLst/>
          </a:prstGeom>
          <a:noFill/>
        </p:spPr>
        <p:txBody>
          <a:bodyPr wrap="square" rtlCol="1">
            <a:spAutoFit/>
          </a:bodyPr>
          <a:lstStyle/>
          <a:p>
            <a:pPr algn="ctr"/>
            <a:r>
              <a:rPr lang="en-US" sz="3600" b="1" dirty="0">
                <a:solidFill>
                  <a:schemeClr val="bg1"/>
                </a:solidFill>
                <a:latin typeface="Verdana" panose="020B0604030504040204" pitchFamily="34" charset="0"/>
                <a:ea typeface="Verdana" panose="020B0604030504040204" pitchFamily="34" charset="0"/>
              </a:rPr>
              <a:t>3. Data security </a:t>
            </a:r>
          </a:p>
          <a:p>
            <a:pPr algn="ctr"/>
            <a:endParaRPr lang="ar-SA" dirty="0"/>
          </a:p>
        </p:txBody>
      </p:sp>
      <p:sp>
        <p:nvSpPr>
          <p:cNvPr id="8" name="Oval 6">
            <a:extLst>
              <a:ext uri="{FF2B5EF4-FFF2-40B4-BE49-F238E27FC236}">
                <a16:creationId xmlns:a16="http://schemas.microsoft.com/office/drawing/2014/main" id="{18B6956E-546D-4D89-B148-98C5559718DB}"/>
              </a:ext>
            </a:extLst>
          </p:cNvPr>
          <p:cNvSpPr/>
          <p:nvPr/>
        </p:nvSpPr>
        <p:spPr>
          <a:xfrm>
            <a:off x="3853640" y="5284684"/>
            <a:ext cx="631823" cy="824104"/>
          </a:xfrm>
          <a:custGeom>
            <a:avLst/>
            <a:gdLst/>
            <a:ahLst/>
            <a:cxnLst/>
            <a:rect l="l" t="t" r="r" b="b"/>
            <a:pathLst>
              <a:path w="3220460" h="3186731">
                <a:moveTo>
                  <a:pt x="1762834" y="1282034"/>
                </a:moveTo>
                <a:lnTo>
                  <a:pt x="273698" y="2771171"/>
                </a:lnTo>
                <a:cubicBezTo>
                  <a:pt x="253145" y="2791724"/>
                  <a:pt x="253145" y="2825048"/>
                  <a:pt x="273698" y="2845601"/>
                </a:cubicBezTo>
                <a:cubicBezTo>
                  <a:pt x="294251" y="2866154"/>
                  <a:pt x="327575" y="2866154"/>
                  <a:pt x="348128" y="2845601"/>
                </a:cubicBezTo>
                <a:lnTo>
                  <a:pt x="1830131" y="1363598"/>
                </a:lnTo>
                <a:close/>
                <a:moveTo>
                  <a:pt x="2703218" y="237332"/>
                </a:moveTo>
                <a:cubicBezTo>
                  <a:pt x="2623680" y="237332"/>
                  <a:pt x="2559202" y="301810"/>
                  <a:pt x="2559202" y="381348"/>
                </a:cubicBezTo>
                <a:cubicBezTo>
                  <a:pt x="2559202" y="460886"/>
                  <a:pt x="2623680" y="525364"/>
                  <a:pt x="2703218" y="525364"/>
                </a:cubicBezTo>
                <a:cubicBezTo>
                  <a:pt x="2782756" y="525364"/>
                  <a:pt x="2847234" y="460886"/>
                  <a:pt x="2847234" y="381348"/>
                </a:cubicBezTo>
                <a:cubicBezTo>
                  <a:pt x="2847234" y="301810"/>
                  <a:pt x="2782756" y="237332"/>
                  <a:pt x="2703218" y="237332"/>
                </a:cubicBezTo>
                <a:close/>
                <a:moveTo>
                  <a:pt x="2413103" y="0"/>
                </a:moveTo>
                <a:cubicBezTo>
                  <a:pt x="2858994" y="0"/>
                  <a:pt x="3220460" y="361466"/>
                  <a:pt x="3220460" y="807357"/>
                </a:cubicBezTo>
                <a:cubicBezTo>
                  <a:pt x="3220460" y="1253248"/>
                  <a:pt x="2858994" y="1614714"/>
                  <a:pt x="2413103" y="1614714"/>
                </a:cubicBezTo>
                <a:cubicBezTo>
                  <a:pt x="2305542" y="1614714"/>
                  <a:pt x="2202893" y="1593680"/>
                  <a:pt x="2109223" y="1555067"/>
                </a:cubicBezTo>
                <a:lnTo>
                  <a:pt x="2191945" y="1637789"/>
                </a:lnTo>
                <a:cubicBezTo>
                  <a:pt x="2226856" y="1672699"/>
                  <a:pt x="2226855" y="1729300"/>
                  <a:pt x="2191945" y="1764210"/>
                </a:cubicBezTo>
                <a:lnTo>
                  <a:pt x="2045068" y="1911087"/>
                </a:lnTo>
                <a:cubicBezTo>
                  <a:pt x="2010158" y="1945998"/>
                  <a:pt x="1953557" y="1945998"/>
                  <a:pt x="1918647" y="1911087"/>
                </a:cubicBezTo>
                <a:lnTo>
                  <a:pt x="1799123" y="1791564"/>
                </a:lnTo>
                <a:lnTo>
                  <a:pt x="1749496" y="1841190"/>
                </a:lnTo>
                <a:lnTo>
                  <a:pt x="1832980" y="1924673"/>
                </a:lnTo>
                <a:lnTo>
                  <a:pt x="1761893" y="1995760"/>
                </a:lnTo>
                <a:lnTo>
                  <a:pt x="1678410" y="1912277"/>
                </a:lnTo>
                <a:lnTo>
                  <a:pt x="1650246" y="1940441"/>
                </a:lnTo>
                <a:lnTo>
                  <a:pt x="1735612" y="2025807"/>
                </a:lnTo>
                <a:lnTo>
                  <a:pt x="1573330" y="2188089"/>
                </a:lnTo>
                <a:lnTo>
                  <a:pt x="1487964" y="2102723"/>
                </a:lnTo>
                <a:lnTo>
                  <a:pt x="1451742" y="2138944"/>
                </a:lnTo>
                <a:lnTo>
                  <a:pt x="1537109" y="2224311"/>
                </a:lnTo>
                <a:lnTo>
                  <a:pt x="1374830" y="2386590"/>
                </a:lnTo>
                <a:lnTo>
                  <a:pt x="1289463" y="2301223"/>
                </a:lnTo>
                <a:lnTo>
                  <a:pt x="1225079" y="2365608"/>
                </a:lnTo>
                <a:lnTo>
                  <a:pt x="1310445" y="2450974"/>
                </a:lnTo>
                <a:lnTo>
                  <a:pt x="1239358" y="2522061"/>
                </a:lnTo>
                <a:lnTo>
                  <a:pt x="1153992" y="2436695"/>
                </a:lnTo>
                <a:lnTo>
                  <a:pt x="1104364" y="2486322"/>
                </a:lnTo>
                <a:lnTo>
                  <a:pt x="1189730" y="2571689"/>
                </a:lnTo>
                <a:lnTo>
                  <a:pt x="1034153" y="2727266"/>
                </a:lnTo>
                <a:lnTo>
                  <a:pt x="948787" y="2641900"/>
                </a:lnTo>
                <a:lnTo>
                  <a:pt x="905863" y="2684824"/>
                </a:lnTo>
                <a:lnTo>
                  <a:pt x="991230" y="2770191"/>
                </a:lnTo>
                <a:lnTo>
                  <a:pt x="842353" y="2919067"/>
                </a:lnTo>
                <a:lnTo>
                  <a:pt x="756986" y="2833700"/>
                </a:lnTo>
                <a:lnTo>
                  <a:pt x="692119" y="2898567"/>
                </a:lnTo>
                <a:lnTo>
                  <a:pt x="777486" y="2983934"/>
                </a:lnTo>
                <a:lnTo>
                  <a:pt x="628610" y="3132811"/>
                </a:lnTo>
                <a:lnTo>
                  <a:pt x="618557" y="3122757"/>
                </a:lnTo>
                <a:lnTo>
                  <a:pt x="622830" y="3134825"/>
                </a:lnTo>
                <a:lnTo>
                  <a:pt x="346551" y="3150831"/>
                </a:lnTo>
                <a:lnTo>
                  <a:pt x="0" y="3186731"/>
                </a:lnTo>
                <a:lnTo>
                  <a:pt x="51749" y="2750557"/>
                </a:lnTo>
                <a:lnTo>
                  <a:pt x="48979" y="2747788"/>
                </a:lnTo>
                <a:lnTo>
                  <a:pt x="52495" y="2744272"/>
                </a:lnTo>
                <a:lnTo>
                  <a:pt x="52938" y="2740533"/>
                </a:lnTo>
                <a:lnTo>
                  <a:pt x="54575" y="2742192"/>
                </a:lnTo>
                <a:lnTo>
                  <a:pt x="1671288" y="1125479"/>
                </a:lnTo>
                <a:cubicBezTo>
                  <a:pt x="1628971" y="1027979"/>
                  <a:pt x="1605746" y="920380"/>
                  <a:pt x="1605746" y="807357"/>
                </a:cubicBezTo>
                <a:cubicBezTo>
                  <a:pt x="1605746" y="361466"/>
                  <a:pt x="1967212" y="0"/>
                  <a:pt x="241310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 name="Block Arc 25">
            <a:extLst>
              <a:ext uri="{FF2B5EF4-FFF2-40B4-BE49-F238E27FC236}">
                <a16:creationId xmlns:a16="http://schemas.microsoft.com/office/drawing/2014/main" id="{0E031674-73FD-4497-8243-1FE8F04FFD8D}"/>
              </a:ext>
            </a:extLst>
          </p:cNvPr>
          <p:cNvSpPr/>
          <p:nvPr/>
        </p:nvSpPr>
        <p:spPr>
          <a:xfrm>
            <a:off x="2766973" y="5270088"/>
            <a:ext cx="897481" cy="853297"/>
          </a:xfrm>
          <a:custGeom>
            <a:avLst/>
            <a:gdLst/>
            <a:ahLst/>
            <a:cxnLst/>
            <a:rect l="l" t="t" r="r" b="b"/>
            <a:pathLst>
              <a:path w="2215656" h="3200962">
                <a:moveTo>
                  <a:pt x="1107829" y="2097026"/>
                </a:moveTo>
                <a:cubicBezTo>
                  <a:pt x="1025315" y="2097026"/>
                  <a:pt x="958423" y="2163918"/>
                  <a:pt x="958423" y="2246432"/>
                </a:cubicBezTo>
                <a:cubicBezTo>
                  <a:pt x="958423" y="2302715"/>
                  <a:pt x="989546" y="2351730"/>
                  <a:pt x="1036590" y="2375275"/>
                </a:cubicBezTo>
                <a:lnTo>
                  <a:pt x="985422" y="2684898"/>
                </a:lnTo>
                <a:lnTo>
                  <a:pt x="1230236" y="2684898"/>
                </a:lnTo>
                <a:lnTo>
                  <a:pt x="1179068" y="2375275"/>
                </a:lnTo>
                <a:cubicBezTo>
                  <a:pt x="1226112" y="2351730"/>
                  <a:pt x="1257234" y="2302715"/>
                  <a:pt x="1257234" y="2246432"/>
                </a:cubicBezTo>
                <a:cubicBezTo>
                  <a:pt x="1257234" y="2163918"/>
                  <a:pt x="1190343" y="2097026"/>
                  <a:pt x="1107829" y="2097026"/>
                </a:cubicBezTo>
                <a:close/>
                <a:moveTo>
                  <a:pt x="1102513" y="266871"/>
                </a:moveTo>
                <a:cubicBezTo>
                  <a:pt x="874876" y="269781"/>
                  <a:pt x="691868" y="455143"/>
                  <a:pt x="691868" y="682798"/>
                </a:cubicBezTo>
                <a:lnTo>
                  <a:pt x="690469" y="682798"/>
                </a:lnTo>
                <a:lnTo>
                  <a:pt x="690469" y="1580962"/>
                </a:lnTo>
                <a:lnTo>
                  <a:pt x="1525188" y="1580962"/>
                </a:lnTo>
                <a:lnTo>
                  <a:pt x="1525188" y="672127"/>
                </a:lnTo>
                <a:lnTo>
                  <a:pt x="1523654" y="672166"/>
                </a:lnTo>
                <a:cubicBezTo>
                  <a:pt x="1517835" y="444585"/>
                  <a:pt x="1330149" y="263961"/>
                  <a:pt x="1102513" y="266871"/>
                </a:cubicBezTo>
                <a:close/>
                <a:moveTo>
                  <a:pt x="1099102" y="56"/>
                </a:moveTo>
                <a:cubicBezTo>
                  <a:pt x="1472767" y="-4720"/>
                  <a:pt x="1780852" y="291773"/>
                  <a:pt x="1790404" y="665346"/>
                </a:cubicBezTo>
                <a:lnTo>
                  <a:pt x="1742843" y="666562"/>
                </a:lnTo>
                <a:lnTo>
                  <a:pt x="1790627" y="666562"/>
                </a:lnTo>
                <a:lnTo>
                  <a:pt x="1790627"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425030" y="1580962"/>
                </a:lnTo>
                <a:lnTo>
                  <a:pt x="425030" y="676764"/>
                </a:lnTo>
                <a:lnTo>
                  <a:pt x="425634" y="676764"/>
                </a:lnTo>
                <a:cubicBezTo>
                  <a:pt x="428273" y="305830"/>
                  <a:pt x="727452" y="4806"/>
                  <a:pt x="1099102" y="5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solidFill>
            </a:endParaRPr>
          </a:p>
        </p:txBody>
      </p:sp>
    </p:spTree>
    <p:extLst>
      <p:ext uri="{BB962C8B-B14F-4D97-AF65-F5344CB8AC3E}">
        <p14:creationId xmlns:p14="http://schemas.microsoft.com/office/powerpoint/2010/main" val="259632083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D1CAA04-A62E-4D21-B333-8E8EE687E3AE}"/>
              </a:ext>
            </a:extLst>
          </p:cNvPr>
          <p:cNvSpPr>
            <a:spLocks noGrp="1"/>
          </p:cNvSpPr>
          <p:nvPr>
            <p:ph type="body" sz="quarter" idx="10"/>
          </p:nvPr>
        </p:nvSpPr>
        <p:spPr>
          <a:xfrm>
            <a:off x="311393" y="437737"/>
            <a:ext cx="11572875" cy="646331"/>
          </a:xfrm>
          <a:prstGeom prst="rect">
            <a:avLst/>
          </a:prstGeom>
        </p:spPr>
        <p:txBody>
          <a:bodyPr wrap="square">
            <a:spAutoFit/>
          </a:bodyPr>
          <a:lstStyle/>
          <a:p>
            <a:r>
              <a:rPr lang="en-US" sz="4000" b="1" dirty="0">
                <a:solidFill>
                  <a:schemeClr val="tx1"/>
                </a:solidFill>
                <a:latin typeface="Verdana" panose="020B0604030504040204" pitchFamily="34" charset="0"/>
                <a:ea typeface="Verdana" panose="020B0604030504040204" pitchFamily="34" charset="0"/>
              </a:rPr>
              <a:t>Data Security before </a:t>
            </a:r>
            <a:r>
              <a:rPr lang="en-US" sz="4000" b="1" dirty="0" err="1">
                <a:solidFill>
                  <a:schemeClr val="tx1"/>
                </a:solidFill>
                <a:latin typeface="Verdana" panose="020B0604030504040204" pitchFamily="34" charset="0"/>
                <a:ea typeface="Verdana" panose="020B0604030504040204" pitchFamily="34" charset="0"/>
              </a:rPr>
              <a:t>blockchain</a:t>
            </a:r>
            <a:endParaRPr lang="en-US" sz="4000" b="1" dirty="0">
              <a:solidFill>
                <a:schemeClr val="tx1"/>
              </a:solidFill>
              <a:latin typeface="Verdana" panose="020B0604030504040204" pitchFamily="34" charset="0"/>
              <a:ea typeface="Verdana" panose="020B0604030504040204" pitchFamily="34" charset="0"/>
            </a:endParaRPr>
          </a:p>
        </p:txBody>
      </p:sp>
      <p:sp>
        <p:nvSpPr>
          <p:cNvPr id="4" name="TextBox 3"/>
          <p:cNvSpPr txBox="1"/>
          <p:nvPr/>
        </p:nvSpPr>
        <p:spPr>
          <a:xfrm>
            <a:off x="311393" y="2180011"/>
            <a:ext cx="5360276" cy="3727687"/>
          </a:xfrm>
          <a:prstGeom prst="rect">
            <a:avLst/>
          </a:prstGeom>
          <a:noFill/>
        </p:spPr>
        <p:txBody>
          <a:bodyPr wrap="square" rtlCol="1">
            <a:spAutoFit/>
          </a:bodyPr>
          <a:lstStyle/>
          <a:p>
            <a:pPr marL="342900" indent="-342900">
              <a:lnSpc>
                <a:spcPct val="150000"/>
              </a:lnSpc>
              <a:buFont typeface="Wingdings" panose="05000000000000000000" pitchFamily="2" charset="2"/>
              <a:buChar char="Ø"/>
            </a:pPr>
            <a:r>
              <a:rPr lang="en-US" sz="2000" dirty="0">
                <a:latin typeface="Verdana" panose="020B0604030504040204" pitchFamily="34" charset="0"/>
                <a:ea typeface="Verdana" panose="020B0604030504040204" pitchFamily="34" charset="0"/>
              </a:rPr>
              <a:t>Centralized storage</a:t>
            </a:r>
          </a:p>
          <a:p>
            <a:pPr marL="342900" indent="-342900">
              <a:lnSpc>
                <a:spcPct val="150000"/>
              </a:lnSpc>
              <a:buFont typeface="Wingdings" panose="05000000000000000000" pitchFamily="2" charset="2"/>
              <a:buChar char="Ø"/>
            </a:pPr>
            <a:r>
              <a:rPr lang="en-US" sz="2000" dirty="0">
                <a:latin typeface="Verdana" panose="020B0604030504040204" pitchFamily="34" charset="0"/>
                <a:ea typeface="Verdana" panose="020B0604030504040204" pitchFamily="34" charset="0"/>
              </a:rPr>
              <a:t>Vulnerable to security breaches</a:t>
            </a:r>
          </a:p>
          <a:p>
            <a:pPr marL="342900" indent="-342900">
              <a:lnSpc>
                <a:spcPct val="150000"/>
              </a:lnSpc>
              <a:buFont typeface="Wingdings" panose="05000000000000000000" pitchFamily="2" charset="2"/>
              <a:buChar char="Ø"/>
            </a:pPr>
            <a:r>
              <a:rPr lang="en-US" sz="2000" dirty="0">
                <a:latin typeface="Verdana" panose="020B0604030504040204" pitchFamily="34" charset="0"/>
                <a:ea typeface="Verdana" panose="020B0604030504040204" pitchFamily="34" charset="0"/>
              </a:rPr>
              <a:t>Construct multiple barriers by requiring several factors of authentication to accessing data.</a:t>
            </a:r>
          </a:p>
          <a:p>
            <a:pPr marL="342900" indent="-342900">
              <a:lnSpc>
                <a:spcPct val="150000"/>
              </a:lnSpc>
              <a:buFont typeface="Wingdings" panose="05000000000000000000" pitchFamily="2" charset="2"/>
              <a:buChar char="Ø"/>
            </a:pPr>
            <a:r>
              <a:rPr lang="en-US" sz="2000" dirty="0">
                <a:latin typeface="Verdana" panose="020B0604030504040204" pitchFamily="34" charset="0"/>
                <a:ea typeface="Verdana" panose="020B0604030504040204" pitchFamily="34" charset="0"/>
              </a:rPr>
              <a:t>Several factors may cause centralized databases to fail.</a:t>
            </a:r>
          </a:p>
          <a:p>
            <a:pPr marL="342900" indent="-342900">
              <a:lnSpc>
                <a:spcPct val="150000"/>
              </a:lnSpc>
              <a:buFont typeface="Wingdings" panose="05000000000000000000" pitchFamily="2" charset="2"/>
              <a:buChar char="Ø"/>
            </a:pPr>
            <a:r>
              <a:rPr lang="en-US" sz="2000" dirty="0">
                <a:latin typeface="Verdana" panose="020B0604030504040204" pitchFamily="34" charset="0"/>
                <a:ea typeface="Verdana" panose="020B0604030504040204" pitchFamily="34" charset="0"/>
              </a:rPr>
              <a:t>Need of a third party</a:t>
            </a:r>
            <a:endParaRPr lang="ar-SA" sz="20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69269" y="1844565"/>
            <a:ext cx="5514999" cy="4398580"/>
          </a:xfrm>
          <a:prstGeom prst="rect">
            <a:avLst/>
          </a:prstGeom>
        </p:spPr>
      </p:pic>
    </p:spTree>
    <p:extLst>
      <p:ext uri="{BB962C8B-B14F-4D97-AF65-F5344CB8AC3E}">
        <p14:creationId xmlns:p14="http://schemas.microsoft.com/office/powerpoint/2010/main" val="35351237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8F5370D-CBD3-4B89-8328-7BC535B3E4B1}"/>
              </a:ext>
            </a:extLst>
          </p:cNvPr>
          <p:cNvSpPr>
            <a:spLocks noGrp="1"/>
          </p:cNvSpPr>
          <p:nvPr>
            <p:ph type="body" sz="quarter" idx="10"/>
          </p:nvPr>
        </p:nvSpPr>
        <p:spPr>
          <a:xfrm>
            <a:off x="171821" y="528695"/>
            <a:ext cx="11573197" cy="724247"/>
          </a:xfrm>
        </p:spPr>
        <p:txBody>
          <a:bodyPr/>
          <a:lstStyle/>
          <a:p>
            <a:r>
              <a:rPr lang="en-US" sz="4000" b="1" dirty="0">
                <a:solidFill>
                  <a:schemeClr val="accent1"/>
                </a:solidFill>
                <a:latin typeface="Verdana" panose="020B0604030504040204" pitchFamily="34" charset="0"/>
                <a:ea typeface="Verdana" panose="020B0604030504040204" pitchFamily="34" charset="0"/>
              </a:rPr>
              <a:t>Data Security after </a:t>
            </a:r>
            <a:r>
              <a:rPr lang="en-US" sz="4000" b="1" dirty="0" err="1">
                <a:solidFill>
                  <a:schemeClr val="accent1"/>
                </a:solidFill>
                <a:latin typeface="Verdana" panose="020B0604030504040204" pitchFamily="34" charset="0"/>
                <a:ea typeface="Verdana" panose="020B0604030504040204" pitchFamily="34" charset="0"/>
              </a:rPr>
              <a:t>blockchain</a:t>
            </a:r>
            <a:endParaRPr lang="en-US" sz="4000" b="1" dirty="0">
              <a:solidFill>
                <a:schemeClr val="accent1"/>
              </a:solidFill>
              <a:latin typeface="Verdana" panose="020B0604030504040204" pitchFamily="34" charset="0"/>
              <a:ea typeface="Verdana" panose="020B0604030504040204" pitchFamily="34" charset="0"/>
            </a:endParaRPr>
          </a:p>
        </p:txBody>
      </p:sp>
      <p:sp>
        <p:nvSpPr>
          <p:cNvPr id="3" name="Rectangle 2">
            <a:extLst>
              <a:ext uri="{FF2B5EF4-FFF2-40B4-BE49-F238E27FC236}">
                <a16:creationId xmlns:a16="http://schemas.microsoft.com/office/drawing/2014/main" id="{9809F7B0-114F-45CB-BD08-D4ABDB82681F}"/>
              </a:ext>
            </a:extLst>
          </p:cNvPr>
          <p:cNvSpPr/>
          <p:nvPr/>
        </p:nvSpPr>
        <p:spPr>
          <a:xfrm>
            <a:off x="171821" y="1869424"/>
            <a:ext cx="5109627" cy="4594335"/>
          </a:xfrm>
          <a:prstGeom prst="rect">
            <a:avLst/>
          </a:prstGeom>
        </p:spPr>
        <p:txBody>
          <a:bodyPr wrap="square">
            <a:spAutoFit/>
          </a:bodyPr>
          <a:lstStyle/>
          <a:p>
            <a:pPr marL="457200" indent="-457200">
              <a:lnSpc>
                <a:spcPct val="150000"/>
              </a:lnSpc>
              <a:buFont typeface="Wingdings" panose="05000000000000000000" pitchFamily="2" charset="2"/>
              <a:buChar char="Ø"/>
            </a:pPr>
            <a:r>
              <a:rPr lang="en-US" sz="2200" dirty="0">
                <a:latin typeface="Verdana" panose="020B0604030504040204" pitchFamily="34" charset="0"/>
                <a:ea typeface="Verdana" panose="020B0604030504040204" pitchFamily="34" charset="0"/>
              </a:rPr>
              <a:t>Increase security </a:t>
            </a:r>
          </a:p>
          <a:p>
            <a:pPr marL="457200" indent="-457200">
              <a:lnSpc>
                <a:spcPct val="150000"/>
              </a:lnSpc>
              <a:buFont typeface="Wingdings" panose="05000000000000000000" pitchFamily="2" charset="2"/>
              <a:buChar char="Ø"/>
            </a:pPr>
            <a:r>
              <a:rPr lang="en-US" sz="2200" dirty="0">
                <a:latin typeface="Verdana" panose="020B0604030504040204" pitchFamily="34" charset="0"/>
                <a:ea typeface="Verdana" panose="020B0604030504040204" pitchFamily="34" charset="0"/>
              </a:rPr>
              <a:t>Increase speed of cloud storage.</a:t>
            </a:r>
          </a:p>
          <a:p>
            <a:pPr marL="457200" indent="-457200">
              <a:lnSpc>
                <a:spcPct val="150000"/>
              </a:lnSpc>
              <a:buFont typeface="Wingdings" panose="05000000000000000000" pitchFamily="2" charset="2"/>
              <a:buChar char="Ø"/>
            </a:pPr>
            <a:r>
              <a:rPr lang="en-US" sz="2200" dirty="0">
                <a:latin typeface="Verdana" panose="020B0604030504040204" pitchFamily="34" charset="0"/>
                <a:ea typeface="Verdana" panose="020B0604030504040204" pitchFamily="34" charset="0"/>
              </a:rPr>
              <a:t>The data cannot be tampered with or stolen.</a:t>
            </a:r>
          </a:p>
          <a:p>
            <a:pPr marL="457200" indent="-457200">
              <a:lnSpc>
                <a:spcPct val="150000"/>
              </a:lnSpc>
              <a:buFont typeface="Wingdings" panose="05000000000000000000" pitchFamily="2" charset="2"/>
              <a:buChar char="Ø"/>
            </a:pPr>
            <a:r>
              <a:rPr lang="en-US" sz="2200" dirty="0">
                <a:latin typeface="Verdana" panose="020B0604030504040204" pitchFamily="34" charset="0"/>
                <a:ea typeface="Verdana" panose="020B0604030504040204" pitchFamily="34" charset="0"/>
              </a:rPr>
              <a:t>There is no need for a central entity or place to store data.</a:t>
            </a:r>
          </a:p>
          <a:p>
            <a:pPr marL="457200" indent="-457200">
              <a:lnSpc>
                <a:spcPct val="150000"/>
              </a:lnSpc>
              <a:buFont typeface="Wingdings" panose="05000000000000000000" pitchFamily="2" charset="2"/>
              <a:buChar char="Ø"/>
            </a:pPr>
            <a:r>
              <a:rPr lang="en-US" sz="2200" dirty="0">
                <a:latin typeface="Verdana" panose="020B0604030504040204" pitchFamily="34" charset="0"/>
                <a:ea typeface="Verdana" panose="020B0604030504040204" pitchFamily="34" charset="0"/>
              </a:rPr>
              <a:t>There is no need for a third party.</a:t>
            </a:r>
          </a:p>
        </p:txBody>
      </p:sp>
      <p:pic>
        <p:nvPicPr>
          <p:cNvPr id="4098" name="Picture 2" descr="https://lh3.googleusercontent.com/SuGy43oMfhrwH93K1APLMyu7G6od-xBR8Cqz0QrOcgmXSkWnap5S4y0ZL5MPqpapQw9X0I8rnWIYyqaPVyXZJQbsp1EV73h65Xo8YGvwsHSnwGjt_-xQuTS1lWKKCSOHYK-rFiHbgP0">
            <a:extLst>
              <a:ext uri="{FF2B5EF4-FFF2-40B4-BE49-F238E27FC236}">
                <a16:creationId xmlns:a16="http://schemas.microsoft.com/office/drawing/2014/main" id="{8DDE988B-152B-4BD0-AF0F-34AD99E12A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6851" y="1869424"/>
            <a:ext cx="6775149" cy="4200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311914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03FC539-C7AD-447A-B233-C20A30CF6186}"/>
              </a:ext>
            </a:extLst>
          </p:cNvPr>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EXAMPLE</a:t>
            </a:r>
          </a:p>
        </p:txBody>
      </p:sp>
      <p:sp>
        <p:nvSpPr>
          <p:cNvPr id="4" name="Rectangle 3">
            <a:extLst>
              <a:ext uri="{FF2B5EF4-FFF2-40B4-BE49-F238E27FC236}">
                <a16:creationId xmlns:a16="http://schemas.microsoft.com/office/drawing/2014/main" id="{E050F2FC-D26F-495C-8B4F-6989F1B01B5F}"/>
              </a:ext>
            </a:extLst>
          </p:cNvPr>
          <p:cNvSpPr/>
          <p:nvPr/>
        </p:nvSpPr>
        <p:spPr>
          <a:xfrm>
            <a:off x="569843" y="1688098"/>
            <a:ext cx="5326460" cy="3723392"/>
          </a:xfrm>
          <a:prstGeom prst="rect">
            <a:avLst/>
          </a:prstGeom>
        </p:spPr>
        <p:txBody>
          <a:bodyPr wrap="square">
            <a:spAutoFit/>
          </a:bodyPr>
          <a:lstStyle/>
          <a:p>
            <a:pPr>
              <a:lnSpc>
                <a:spcPct val="150000"/>
              </a:lnSpc>
            </a:pPr>
            <a:r>
              <a:rPr lang="en-US" sz="2000" u="sng" dirty="0">
                <a:latin typeface="Verdana" panose="020B0604030504040204" pitchFamily="34" charset="0"/>
                <a:ea typeface="Verdana" panose="020B0604030504040204" pitchFamily="34" charset="0"/>
              </a:rPr>
              <a:t>Enigma</a:t>
            </a:r>
            <a:r>
              <a:rPr lang="en-US" sz="2000" dirty="0">
                <a:latin typeface="Verdana" panose="020B0604030504040204" pitchFamily="34" charset="0"/>
                <a:ea typeface="Verdana" panose="020B0604030504040204" pitchFamily="34" charset="0"/>
              </a:rPr>
              <a:t>, for example, is a decentralized computation platform with guaranteed privacy, and an evolution upon the </a:t>
            </a:r>
            <a:r>
              <a:rPr lang="en-US" sz="2000" dirty="0" err="1">
                <a:latin typeface="Verdana" panose="020B0604030504040204" pitchFamily="34" charset="0"/>
                <a:ea typeface="Verdana" panose="020B0604030504040204" pitchFamily="34" charset="0"/>
              </a:rPr>
              <a:t>blockchain</a:t>
            </a:r>
            <a:r>
              <a:rPr lang="en-US" sz="2000" dirty="0">
                <a:latin typeface="Verdana" panose="020B0604030504040204" pitchFamily="34" charset="0"/>
                <a:ea typeface="Verdana" panose="020B0604030504040204" pitchFamily="34" charset="0"/>
              </a:rPr>
              <a:t> technology. Enigma’s goal is to enable developers to build a ‘privacy by design’, end-to-end decentralized application without a trusted third party.</a:t>
            </a:r>
          </a:p>
        </p:txBody>
      </p:sp>
      <p:pic>
        <p:nvPicPr>
          <p:cNvPr id="5122" name="Picture 2" descr="https://lh4.googleusercontent.com/oyv4iggbUV4Vdx5v08ATUOo6TmM4kkw4QCiljOwcfgVtcIvUMWMknGfr_5zyD_527ZVG8apDFcOlk3iBX3g84BoKLHZVL8rAdO8fu7Kn38NyYBK0NTe5oZzEy57jmphfpjyqglbKnok">
            <a:extLst>
              <a:ext uri="{FF2B5EF4-FFF2-40B4-BE49-F238E27FC236}">
                <a16:creationId xmlns:a16="http://schemas.microsoft.com/office/drawing/2014/main" id="{9DE6E745-BD63-4906-8651-CF8FC0D367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4654" y="1484388"/>
            <a:ext cx="5744369" cy="43777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91915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s://lh3.googleusercontent.com/Xh3YNwXBG89jaNeUqJIEf-lUtMbJamC_097JD6pTj_PV7yAltPxbJRGOUh7nB8WpXkOFjiTUZhq29zA_Q3RHYlEkeKsVJf1TZ9j-8akPzfxQnZdFVe3PETxojjrFKXR58CZGY1pfv2c">
            <a:extLst>
              <a:ext uri="{FF2B5EF4-FFF2-40B4-BE49-F238E27FC236}">
                <a16:creationId xmlns:a16="http://schemas.microsoft.com/office/drawing/2014/main" id="{A1615F72-733C-4FC7-8619-EB67510015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D2E68703-025C-4958-8D91-3F128BB4E97D}"/>
              </a:ext>
            </a:extLst>
          </p:cNvPr>
          <p:cNvSpPr/>
          <p:nvPr/>
        </p:nvSpPr>
        <p:spPr>
          <a:xfrm>
            <a:off x="922168" y="2721131"/>
            <a:ext cx="6096000" cy="1015663"/>
          </a:xfrm>
          <a:prstGeom prst="rect">
            <a:avLst/>
          </a:prstGeom>
        </p:spPr>
        <p:txBody>
          <a:bodyPr>
            <a:spAutoFit/>
          </a:bodyPr>
          <a:lstStyle/>
          <a:p>
            <a:pPr>
              <a:spcBef>
                <a:spcPts val="1200"/>
              </a:spcBef>
              <a:spcAft>
                <a:spcPts val="1200"/>
              </a:spcAft>
            </a:pPr>
            <a:r>
              <a:rPr lang="en-US" sz="6000" b="1" dirty="0">
                <a:solidFill>
                  <a:srgbClr val="FFFFFF"/>
                </a:solidFill>
                <a:latin typeface="Verdana" panose="020B0604030504040204" pitchFamily="34" charset="0"/>
                <a:ea typeface="Verdana" panose="020B0604030504040204" pitchFamily="34" charset="0"/>
              </a:rPr>
              <a:t>Real Estate</a:t>
            </a:r>
            <a:endParaRPr lang="en-US" sz="60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727615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1E7A66-F2D5-4AB6-8EC6-48C6B0FB21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8767" y="1758625"/>
            <a:ext cx="5588074" cy="4056763"/>
          </a:xfrm>
          <a:prstGeom prst="rect">
            <a:avLst/>
          </a:prstGeom>
        </p:spPr>
      </p:pic>
      <p:sp>
        <p:nvSpPr>
          <p:cNvPr id="4" name="Rectangle 3">
            <a:extLst>
              <a:ext uri="{FF2B5EF4-FFF2-40B4-BE49-F238E27FC236}">
                <a16:creationId xmlns:a16="http://schemas.microsoft.com/office/drawing/2014/main" id="{BD0BE2CE-5F05-4F67-9662-C4CD3FFEDF2B}"/>
              </a:ext>
            </a:extLst>
          </p:cNvPr>
          <p:cNvSpPr/>
          <p:nvPr/>
        </p:nvSpPr>
        <p:spPr>
          <a:xfrm>
            <a:off x="323527" y="1743385"/>
            <a:ext cx="5574353" cy="4631204"/>
          </a:xfrm>
          <a:prstGeom prst="rect">
            <a:avLst/>
          </a:prstGeom>
        </p:spPr>
        <p:txBody>
          <a:bodyPr wrap="square">
            <a:spAutoFit/>
          </a:bodyPr>
          <a:lstStyle/>
          <a:p>
            <a:pPr>
              <a:lnSpc>
                <a:spcPct val="150000"/>
              </a:lnSpc>
            </a:pPr>
            <a:r>
              <a:rPr lang="en-US" sz="2500" dirty="0">
                <a:latin typeface="Verdana" panose="020B0604030504040204" pitchFamily="34" charset="0"/>
                <a:ea typeface="Verdana" panose="020B0604030504040204" pitchFamily="34" charset="0"/>
              </a:rPr>
              <a:t>The creation of new knowledge or the use of existing knowledge in a new and creative way so as to generate new concepts, methodologies and understandings by analysis of previous research and other resources.</a:t>
            </a:r>
          </a:p>
        </p:txBody>
      </p:sp>
      <p:sp>
        <p:nvSpPr>
          <p:cNvPr id="5" name="Flowchart: Data 4"/>
          <p:cNvSpPr/>
          <p:nvPr/>
        </p:nvSpPr>
        <p:spPr>
          <a:xfrm>
            <a:off x="1913491" y="335280"/>
            <a:ext cx="7962030" cy="990600"/>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accent2"/>
              </a:solidFill>
            </a:endParaRPr>
          </a:p>
        </p:txBody>
      </p:sp>
      <p:sp>
        <p:nvSpPr>
          <p:cNvPr id="6" name="TextBox 5"/>
          <p:cNvSpPr txBox="1"/>
          <p:nvPr/>
        </p:nvSpPr>
        <p:spPr>
          <a:xfrm>
            <a:off x="3596640" y="548640"/>
            <a:ext cx="4754880" cy="861774"/>
          </a:xfrm>
          <a:prstGeom prst="rect">
            <a:avLst/>
          </a:prstGeom>
          <a:noFill/>
        </p:spPr>
        <p:txBody>
          <a:bodyPr wrap="square" rtlCol="1">
            <a:spAutoFit/>
          </a:bodyPr>
          <a:lstStyle/>
          <a:p>
            <a:r>
              <a:rPr lang="en-US" sz="3200" b="1" dirty="0">
                <a:solidFill>
                  <a:schemeClr val="bg1"/>
                </a:solidFill>
                <a:latin typeface="Verdana" panose="020B0604030504040204" pitchFamily="34" charset="0"/>
                <a:ea typeface="Verdana" panose="020B0604030504040204" pitchFamily="34" charset="0"/>
              </a:rPr>
              <a:t>Scientific Research</a:t>
            </a:r>
          </a:p>
          <a:p>
            <a:endParaRPr lang="ar-SA" dirty="0"/>
          </a:p>
        </p:txBody>
      </p:sp>
    </p:spTree>
    <p:extLst>
      <p:ext uri="{BB962C8B-B14F-4D97-AF65-F5344CB8AC3E}">
        <p14:creationId xmlns:p14="http://schemas.microsoft.com/office/powerpoint/2010/main" val="40662953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3076" y="1428654"/>
            <a:ext cx="11172093" cy="917302"/>
          </a:xfrm>
          <a:prstGeom prst="rect">
            <a:avLst/>
          </a:prstGeom>
          <a:noFill/>
        </p:spPr>
        <p:txBody>
          <a:bodyPr wrap="square" rtlCol="1">
            <a:spAutoFit/>
          </a:bodyPr>
          <a:lstStyle/>
          <a:p>
            <a:pPr>
              <a:lnSpc>
                <a:spcPct val="150000"/>
              </a:lnSpc>
            </a:pPr>
            <a:r>
              <a:rPr lang="en-US" sz="2000" b="1" dirty="0">
                <a:latin typeface="Verdana" panose="020B0604030504040204" pitchFamily="34" charset="0"/>
                <a:ea typeface="Verdana" panose="020B0604030504040204" pitchFamily="34" charset="0"/>
              </a:rPr>
              <a:t>Real Estate </a:t>
            </a:r>
            <a:r>
              <a:rPr lang="en-US" dirty="0">
                <a:latin typeface="Verdana" panose="020B0604030504040204" pitchFamily="34" charset="0"/>
                <a:ea typeface="Verdana" panose="020B0604030504040204" pitchFamily="34" charset="0"/>
              </a:rPr>
              <a:t>are the assets owned by a company, group of people or an ordinary person, such as buildings, and lands which are physical, tangible, real and can be owned.</a:t>
            </a:r>
            <a:endParaRPr lang="ar-SA" dirty="0">
              <a:latin typeface="Verdana" panose="020B0604030504040204" pitchFamily="34" charset="0"/>
              <a:ea typeface="Verdana" panose="020B0604030504040204" pitchFamily="34" charset="0"/>
            </a:endParaRPr>
          </a:p>
        </p:txBody>
      </p:sp>
      <p:sp>
        <p:nvSpPr>
          <p:cNvPr id="4" name="TextBox 3"/>
          <p:cNvSpPr txBox="1"/>
          <p:nvPr/>
        </p:nvSpPr>
        <p:spPr>
          <a:xfrm>
            <a:off x="293075" y="2712488"/>
            <a:ext cx="6986955" cy="4431983"/>
          </a:xfrm>
          <a:prstGeom prst="rect">
            <a:avLst/>
          </a:prstGeom>
          <a:noFill/>
        </p:spPr>
        <p:txBody>
          <a:bodyPr wrap="square" rtlCol="1">
            <a:spAutoFit/>
          </a:bodyPr>
          <a:lstStyle/>
          <a:p>
            <a:pPr>
              <a:lnSpc>
                <a:spcPct val="150000"/>
              </a:lnSpc>
            </a:pPr>
            <a:r>
              <a:rPr lang="en-US" sz="2400" b="1" dirty="0">
                <a:latin typeface="Verdana" panose="020B0604030504040204" pitchFamily="34" charset="0"/>
                <a:ea typeface="Verdana" panose="020B0604030504040204" pitchFamily="34" charset="0"/>
              </a:rPr>
              <a:t>Issues with real estate dealings :</a:t>
            </a:r>
          </a:p>
          <a:p>
            <a:pPr>
              <a:lnSpc>
                <a:spcPct val="150000"/>
              </a:lnSpc>
            </a:pPr>
            <a:endParaRPr lang="en-US" sz="2000" dirty="0">
              <a:latin typeface="Verdana" panose="020B0604030504040204" pitchFamily="34" charset="0"/>
              <a:ea typeface="Verdana" panose="020B0604030504040204" pitchFamily="34" charset="0"/>
            </a:endParaRPr>
          </a:p>
          <a:p>
            <a:pPr marL="342900" indent="-342900">
              <a:lnSpc>
                <a:spcPct val="150000"/>
              </a:lnSpc>
              <a:buFont typeface="Courier New" panose="02070309020205020404" pitchFamily="49" charset="0"/>
              <a:buChar char="o"/>
            </a:pPr>
            <a:r>
              <a:rPr lang="en-US" sz="2000" dirty="0">
                <a:latin typeface="Verdana" panose="020B0604030504040204" pitchFamily="34" charset="0"/>
                <a:ea typeface="Verdana" panose="020B0604030504040204" pitchFamily="34" charset="0"/>
              </a:rPr>
              <a:t>Needs face to face engagement</a:t>
            </a:r>
            <a:r>
              <a:rPr lang="en-US" sz="2000" b="1" dirty="0">
                <a:latin typeface="Verdana" panose="020B0604030504040204" pitchFamily="34" charset="0"/>
                <a:ea typeface="Verdana" panose="020B0604030504040204" pitchFamily="34" charset="0"/>
              </a:rPr>
              <a:t>.</a:t>
            </a:r>
          </a:p>
          <a:p>
            <a:pPr marL="342900" indent="-342900">
              <a:lnSpc>
                <a:spcPct val="150000"/>
              </a:lnSpc>
              <a:buFont typeface="Courier New" panose="02070309020205020404" pitchFamily="49" charset="0"/>
              <a:buChar char="o"/>
            </a:pPr>
            <a:r>
              <a:rPr lang="en-US" sz="2000" dirty="0">
                <a:latin typeface="Verdana" panose="020B0604030504040204" pitchFamily="34" charset="0"/>
                <a:ea typeface="Verdana" panose="020B0604030504040204" pitchFamily="34" charset="0"/>
              </a:rPr>
              <a:t>Needs prove the legal property.</a:t>
            </a:r>
          </a:p>
          <a:p>
            <a:pPr marL="342900" indent="-342900">
              <a:lnSpc>
                <a:spcPct val="150000"/>
              </a:lnSpc>
              <a:buFont typeface="Courier New" panose="02070309020205020404" pitchFamily="49" charset="0"/>
              <a:buChar char="o"/>
            </a:pPr>
            <a:r>
              <a:rPr lang="en-US" sz="2000" dirty="0">
                <a:latin typeface="Verdana" panose="020B0604030504040204" pitchFamily="34" charset="0"/>
                <a:ea typeface="Verdana" panose="020B0604030504040204" pitchFamily="34" charset="0"/>
              </a:rPr>
              <a:t>Papers need to be signed by the government organizations.</a:t>
            </a:r>
          </a:p>
          <a:p>
            <a:pPr marL="342900" indent="-342900">
              <a:lnSpc>
                <a:spcPct val="150000"/>
              </a:lnSpc>
              <a:buFont typeface="Courier New" panose="02070309020205020404" pitchFamily="49" charset="0"/>
              <a:buChar char="o"/>
            </a:pPr>
            <a:r>
              <a:rPr lang="en-US" sz="2000" dirty="0">
                <a:latin typeface="Verdana" panose="020B0604030504040204" pitchFamily="34" charset="0"/>
                <a:ea typeface="Verdana" panose="020B0604030504040204" pitchFamily="34" charset="0"/>
              </a:rPr>
              <a:t>Real estate fraud.</a:t>
            </a:r>
          </a:p>
          <a:p>
            <a:pPr marL="342900" indent="-342900">
              <a:lnSpc>
                <a:spcPct val="150000"/>
              </a:lnSpc>
              <a:buFont typeface="Courier New" panose="02070309020205020404" pitchFamily="49" charset="0"/>
              <a:buChar char="o"/>
            </a:pPr>
            <a:r>
              <a:rPr lang="en-US" sz="2000" dirty="0">
                <a:latin typeface="Verdana" panose="020B0604030504040204" pitchFamily="34" charset="0"/>
                <a:ea typeface="Verdana" panose="020B0604030504040204" pitchFamily="34" charset="0"/>
              </a:rPr>
              <a:t>Real estate sector is vulnerable.</a:t>
            </a:r>
            <a:endParaRPr lang="en-US" sz="1600" dirty="0">
              <a:latin typeface="Verdana" panose="020B0604030504040204" pitchFamily="34" charset="0"/>
              <a:ea typeface="Verdana" panose="020B0604030504040204" pitchFamily="34" charset="0"/>
            </a:endParaRPr>
          </a:p>
          <a:p>
            <a:endParaRPr lang="en-US" dirty="0"/>
          </a:p>
          <a:p>
            <a:pPr marL="285750" indent="-285750">
              <a:buFont typeface="Wingdings" pitchFamily="2" charset="2"/>
              <a:buChar char="q"/>
            </a:pPr>
            <a:endParaRPr lang="ar-SA" b="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1875" y="2650748"/>
            <a:ext cx="5202621" cy="4003579"/>
          </a:xfrm>
          <a:prstGeom prst="rect">
            <a:avLst/>
          </a:prstGeom>
        </p:spPr>
      </p:pic>
      <p:sp>
        <p:nvSpPr>
          <p:cNvPr id="6" name="Flowchart: Data 5"/>
          <p:cNvSpPr/>
          <p:nvPr/>
        </p:nvSpPr>
        <p:spPr>
          <a:xfrm>
            <a:off x="3137338" y="447978"/>
            <a:ext cx="5360276" cy="745026"/>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42900" indent="-342900" algn="ctr">
              <a:buFont typeface="+mj-lt"/>
              <a:buAutoNum type="arabicPeriod"/>
            </a:pPr>
            <a:endParaRPr lang="ar-SA" dirty="0"/>
          </a:p>
        </p:txBody>
      </p:sp>
      <p:sp>
        <p:nvSpPr>
          <p:cNvPr id="7" name="TextBox 6"/>
          <p:cNvSpPr txBox="1"/>
          <p:nvPr/>
        </p:nvSpPr>
        <p:spPr>
          <a:xfrm>
            <a:off x="3515710" y="505324"/>
            <a:ext cx="4603531" cy="923330"/>
          </a:xfrm>
          <a:prstGeom prst="rect">
            <a:avLst/>
          </a:prstGeom>
          <a:noFill/>
        </p:spPr>
        <p:txBody>
          <a:bodyPr wrap="square" rtlCol="1">
            <a:spAutoFit/>
          </a:bodyPr>
          <a:lstStyle/>
          <a:p>
            <a:pPr algn="ctr"/>
            <a:r>
              <a:rPr lang="en-US" sz="3600" b="1" dirty="0">
                <a:solidFill>
                  <a:schemeClr val="bg1"/>
                </a:solidFill>
                <a:latin typeface="Verdana" panose="020B0604030504040204" pitchFamily="34" charset="0"/>
                <a:ea typeface="Verdana" panose="020B0604030504040204" pitchFamily="34" charset="0"/>
              </a:rPr>
              <a:t>4. Real Estate</a:t>
            </a:r>
            <a:endParaRPr lang="ar-SA" sz="3600" b="1" dirty="0">
              <a:solidFill>
                <a:schemeClr val="bg1"/>
              </a:solidFill>
              <a:latin typeface="Verdana" panose="020B0604030504040204" pitchFamily="34" charset="0"/>
              <a:ea typeface="Verdana" panose="020B0604030504040204" pitchFamily="34" charset="0"/>
            </a:endParaRPr>
          </a:p>
          <a:p>
            <a:endParaRPr lang="ar-SA" dirty="0"/>
          </a:p>
        </p:txBody>
      </p:sp>
    </p:spTree>
    <p:extLst>
      <p:ext uri="{BB962C8B-B14F-4D97-AF65-F5344CB8AC3E}">
        <p14:creationId xmlns:p14="http://schemas.microsoft.com/office/powerpoint/2010/main" val="137887384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195304"/>
            <a:ext cx="12029091" cy="646331"/>
          </a:xfrm>
          <a:prstGeom prst="rect">
            <a:avLst/>
          </a:prstGeom>
          <a:noFill/>
        </p:spPr>
        <p:txBody>
          <a:bodyPr wrap="square" rtlCol="1">
            <a:spAutoFit/>
          </a:bodyPr>
          <a:lstStyle/>
          <a:p>
            <a:pPr algn="ctr"/>
            <a:r>
              <a:rPr lang="en-US" sz="3200" b="1" dirty="0">
                <a:latin typeface="Verdana" panose="020B0604030504040204" pitchFamily="34" charset="0"/>
                <a:ea typeface="Verdana" panose="020B0604030504040204" pitchFamily="34" charset="0"/>
              </a:rPr>
              <a:t>Real Estate Sector Development </a:t>
            </a:r>
            <a:r>
              <a:rPr lang="en-US" sz="3600" b="1" dirty="0">
                <a:latin typeface="Verdana" panose="020B0604030504040204" pitchFamily="34" charset="0"/>
                <a:ea typeface="Verdana" panose="020B0604030504040204" pitchFamily="34" charset="0"/>
              </a:rPr>
              <a:t>after</a:t>
            </a:r>
            <a:r>
              <a:rPr lang="en-US" sz="3200" b="1" dirty="0">
                <a:latin typeface="Verdana" panose="020B0604030504040204" pitchFamily="34" charset="0"/>
                <a:ea typeface="Verdana" panose="020B0604030504040204" pitchFamily="34" charset="0"/>
              </a:rPr>
              <a:t> Blockchain </a:t>
            </a:r>
            <a:endParaRPr lang="ar-SA" sz="3200" b="1" dirty="0">
              <a:latin typeface="Verdana" panose="020B0604030504040204" pitchFamily="34" charset="0"/>
              <a:ea typeface="Verdana" panose="020B060403050404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2403495"/>
            <a:ext cx="6043614" cy="4091898"/>
          </a:xfrm>
          <a:prstGeom prst="rect">
            <a:avLst/>
          </a:prstGeom>
        </p:spPr>
      </p:pic>
      <p:sp>
        <p:nvSpPr>
          <p:cNvPr id="5" name="TextBox 4"/>
          <p:cNvSpPr txBox="1"/>
          <p:nvPr/>
        </p:nvSpPr>
        <p:spPr>
          <a:xfrm>
            <a:off x="0" y="1240991"/>
            <a:ext cx="12192000" cy="871136"/>
          </a:xfrm>
          <a:prstGeom prst="rect">
            <a:avLst/>
          </a:prstGeom>
          <a:noFill/>
        </p:spPr>
        <p:txBody>
          <a:bodyPr wrap="square" rtlCol="1">
            <a:spAutoFit/>
          </a:bodyPr>
          <a:lstStyle/>
          <a:p>
            <a:pPr>
              <a:lnSpc>
                <a:spcPct val="150000"/>
              </a:lnSpc>
            </a:pPr>
            <a:r>
              <a:rPr lang="en-US" dirty="0">
                <a:latin typeface="Verdana" panose="020B0604030504040204" pitchFamily="34" charset="0"/>
                <a:ea typeface="Verdana" panose="020B0604030504040204" pitchFamily="34" charset="0"/>
              </a:rPr>
              <a:t>Blockchain technology played a big role in solving the issues related to real estate where it enables the owners to digitize their assets and store them inside the </a:t>
            </a:r>
            <a:r>
              <a:rPr lang="en-US" dirty="0" err="1">
                <a:latin typeface="Verdana" panose="020B0604030504040204" pitchFamily="34" charset="0"/>
                <a:ea typeface="Verdana" panose="020B0604030504040204" pitchFamily="34" charset="0"/>
              </a:rPr>
              <a:t>blockchain</a:t>
            </a:r>
            <a:r>
              <a:rPr lang="en-US" dirty="0">
                <a:latin typeface="Verdana" panose="020B0604030504040204" pitchFamily="34" charset="0"/>
                <a:ea typeface="Verdana" panose="020B0604030504040204" pitchFamily="34" charset="0"/>
              </a:rPr>
              <a:t> cryptography.</a:t>
            </a:r>
            <a:endParaRPr lang="ar-SA" dirty="0">
              <a:latin typeface="Verdana" panose="020B0604030504040204" pitchFamily="34" charset="0"/>
              <a:ea typeface="Verdana" panose="020B0604030504040204" pitchFamily="34" charset="0"/>
            </a:endParaRPr>
          </a:p>
        </p:txBody>
      </p:sp>
      <p:sp>
        <p:nvSpPr>
          <p:cNvPr id="6" name="TextBox 5"/>
          <p:cNvSpPr txBox="1"/>
          <p:nvPr/>
        </p:nvSpPr>
        <p:spPr>
          <a:xfrm>
            <a:off x="204717" y="2552131"/>
            <a:ext cx="6987654" cy="3346685"/>
          </a:xfrm>
          <a:prstGeom prst="rect">
            <a:avLst/>
          </a:prstGeom>
          <a:noFill/>
        </p:spPr>
        <p:txBody>
          <a:bodyPr wrap="square" rtlCol="1">
            <a:spAutoFit/>
          </a:bodyPr>
          <a:lstStyle/>
          <a:p>
            <a:pPr marL="457200" indent="-457200">
              <a:lnSpc>
                <a:spcPct val="150000"/>
              </a:lnSpc>
              <a:buFont typeface="Wingdings" panose="05000000000000000000" pitchFamily="2" charset="2"/>
              <a:buChar char="Ø"/>
            </a:pPr>
            <a:r>
              <a:rPr lang="en-US" sz="2400" dirty="0">
                <a:latin typeface="Verdana" panose="020B0604030504040204" pitchFamily="34" charset="0"/>
                <a:ea typeface="Verdana" panose="020B0604030504040204" pitchFamily="34" charset="0"/>
              </a:rPr>
              <a:t>offers the speed and security.</a:t>
            </a:r>
          </a:p>
          <a:p>
            <a:pPr marL="457200" indent="-457200">
              <a:lnSpc>
                <a:spcPct val="150000"/>
              </a:lnSpc>
              <a:buFont typeface="Wingdings" panose="05000000000000000000" pitchFamily="2" charset="2"/>
              <a:buChar char="Ø"/>
            </a:pPr>
            <a:r>
              <a:rPr lang="en-US" sz="2400" dirty="0">
                <a:latin typeface="Verdana" panose="020B0604030504040204" pitchFamily="34" charset="0"/>
                <a:ea typeface="Verdana" panose="020B0604030504040204" pitchFamily="34" charset="0"/>
              </a:rPr>
              <a:t>there is no third party control and validates the transaction.</a:t>
            </a:r>
          </a:p>
          <a:p>
            <a:pPr marL="457200" indent="-457200">
              <a:lnSpc>
                <a:spcPct val="150000"/>
              </a:lnSpc>
              <a:buFont typeface="Wingdings" panose="05000000000000000000" pitchFamily="2" charset="2"/>
              <a:buChar char="Ø"/>
            </a:pPr>
            <a:r>
              <a:rPr lang="en-US" sz="2400" dirty="0">
                <a:latin typeface="Verdana" panose="020B0604030504040204" pitchFamily="34" charset="0"/>
                <a:ea typeface="Verdana" panose="020B0604030504040204" pitchFamily="34" charset="0"/>
              </a:rPr>
              <a:t>offers the transparency.</a:t>
            </a:r>
          </a:p>
          <a:p>
            <a:pPr marL="457200" indent="-457200">
              <a:lnSpc>
                <a:spcPct val="150000"/>
              </a:lnSpc>
              <a:buFont typeface="Wingdings" panose="05000000000000000000" pitchFamily="2" charset="2"/>
              <a:buChar char="Ø"/>
            </a:pPr>
            <a:r>
              <a:rPr lang="en-US" sz="2400" dirty="0">
                <a:latin typeface="Verdana" panose="020B0604030504040204" pitchFamily="34" charset="0"/>
                <a:ea typeface="Verdana" panose="020B0604030504040204" pitchFamily="34" charset="0"/>
              </a:rPr>
              <a:t>Automation of the entire home-buying/selling process.</a:t>
            </a:r>
            <a:endParaRPr lang="ar-SA" sz="24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66458413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0124" y="138275"/>
            <a:ext cx="11887202" cy="707886"/>
          </a:xfrm>
          <a:prstGeom prst="rect">
            <a:avLst/>
          </a:prstGeom>
          <a:noFill/>
        </p:spPr>
        <p:txBody>
          <a:bodyPr wrap="square" rtlCol="1">
            <a:spAutoFit/>
          </a:bodyPr>
          <a:lstStyle/>
          <a:p>
            <a:pPr algn="ctr"/>
            <a:r>
              <a:rPr lang="en-US" sz="4000" b="1" dirty="0">
                <a:latin typeface="Verdana" panose="020B0604030504040204" pitchFamily="34" charset="0"/>
                <a:ea typeface="Verdana" panose="020B0604030504040204" pitchFamily="34" charset="0"/>
              </a:rPr>
              <a:t>EXAMPLE</a:t>
            </a:r>
            <a:endParaRPr lang="ar-SA" sz="4000" dirty="0">
              <a:latin typeface="Verdana" panose="020B0604030504040204" pitchFamily="34" charset="0"/>
              <a:ea typeface="Verdana" panose="020B0604030504040204" pitchFamily="34"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31057" y="1344134"/>
            <a:ext cx="7362776" cy="4930542"/>
          </a:xfrm>
          <a:prstGeom prst="rect">
            <a:avLst/>
          </a:prstGeom>
        </p:spPr>
      </p:pic>
      <p:sp>
        <p:nvSpPr>
          <p:cNvPr id="4" name="TextBox 3"/>
          <p:cNvSpPr txBox="1"/>
          <p:nvPr/>
        </p:nvSpPr>
        <p:spPr>
          <a:xfrm>
            <a:off x="150124" y="1768872"/>
            <a:ext cx="4380933" cy="3900683"/>
          </a:xfrm>
          <a:prstGeom prst="rect">
            <a:avLst/>
          </a:prstGeom>
          <a:noFill/>
        </p:spPr>
        <p:txBody>
          <a:bodyPr wrap="square" rtlCol="1">
            <a:spAutoFit/>
          </a:bodyPr>
          <a:lstStyle/>
          <a:p>
            <a:pPr>
              <a:lnSpc>
                <a:spcPct val="150000"/>
              </a:lnSpc>
            </a:pPr>
            <a:r>
              <a:rPr lang="en-US" sz="2400" dirty="0">
                <a:latin typeface="Verdana" panose="020B0604030504040204" pitchFamily="34" charset="0"/>
                <a:ea typeface="Verdana" panose="020B0604030504040204" pitchFamily="34" charset="0"/>
              </a:rPr>
              <a:t>one of the first businesses to use smart contracts in the purchase and sale of real estate. A $60,000 apartment in Ukraine was the first transaction made using their system.</a:t>
            </a:r>
            <a:endParaRPr lang="ar-SA" sz="24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a16="http://schemas.microsoft.com/office/drawing/2014/main" id="{0F251745-A09A-4E1D-B348-19452AAA945B}"/>
              </a:ext>
            </a:extLst>
          </p:cNvPr>
          <p:cNvSpPr/>
          <p:nvPr/>
        </p:nvSpPr>
        <p:spPr>
          <a:xfrm>
            <a:off x="665291" y="1093251"/>
            <a:ext cx="3350597" cy="657488"/>
          </a:xfrm>
          <a:prstGeom prst="rect">
            <a:avLst/>
          </a:prstGeom>
        </p:spPr>
        <p:txBody>
          <a:bodyPr wrap="none">
            <a:spAutoFit/>
          </a:bodyPr>
          <a:lstStyle/>
          <a:p>
            <a:pPr>
              <a:lnSpc>
                <a:spcPct val="150000"/>
              </a:lnSpc>
            </a:pPr>
            <a:r>
              <a:rPr lang="en-US" sz="2800" b="1" dirty="0">
                <a:latin typeface="Verdana" panose="020B0604030504040204" pitchFamily="34" charset="0"/>
                <a:ea typeface="Verdana" panose="020B0604030504040204" pitchFamily="34" charset="0"/>
              </a:rPr>
              <a:t>Propy Company</a:t>
            </a:r>
            <a:endParaRPr lang="ar-SA" sz="28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6252045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lh6.googleusercontent.com/i0W92KtBF9Q5rJr-QVKYh9dZG-y-4DRGbV0OyY3NK6ALwm2kUTD7FUwMszVKjl6-H2LzPPTxMilIRW-ge1b-RCgfbrNLJ7Akpxa94Tb3iRmDet7RznhgMFH6TIKuHizYydHBtat1-2Q">
            <a:extLst>
              <a:ext uri="{FF2B5EF4-FFF2-40B4-BE49-F238E27FC236}">
                <a16:creationId xmlns:a16="http://schemas.microsoft.com/office/drawing/2014/main" id="{1519D14C-E82C-4BDE-B63B-2F619890FC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83324"/>
            <a:ext cx="12192000" cy="57071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9114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Data 4"/>
          <p:cNvSpPr/>
          <p:nvPr/>
        </p:nvSpPr>
        <p:spPr>
          <a:xfrm>
            <a:off x="2963747" y="409457"/>
            <a:ext cx="5912239" cy="745026"/>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42900" indent="-342900" algn="ctr">
              <a:buFont typeface="+mj-lt"/>
              <a:buAutoNum type="arabicPeriod"/>
            </a:pPr>
            <a:endParaRPr lang="ar-SA"/>
          </a:p>
        </p:txBody>
      </p:sp>
      <p:sp>
        <p:nvSpPr>
          <p:cNvPr id="6" name="TextBox 5"/>
          <p:cNvSpPr txBox="1"/>
          <p:nvPr/>
        </p:nvSpPr>
        <p:spPr>
          <a:xfrm>
            <a:off x="3925613" y="424776"/>
            <a:ext cx="4035973" cy="861774"/>
          </a:xfrm>
          <a:prstGeom prst="rect">
            <a:avLst/>
          </a:prstGeom>
          <a:noFill/>
        </p:spPr>
        <p:txBody>
          <a:bodyPr wrap="square" rtlCol="1">
            <a:spAutoFit/>
          </a:bodyPr>
          <a:lstStyle/>
          <a:p>
            <a:pPr algn="ctr"/>
            <a:r>
              <a:rPr lang="en-US" sz="3200" b="1" dirty="0">
                <a:solidFill>
                  <a:schemeClr val="bg1"/>
                </a:solidFill>
                <a:latin typeface="Verdana" panose="020B0604030504040204" pitchFamily="34" charset="0"/>
                <a:ea typeface="Verdana" panose="020B0604030504040204" pitchFamily="34" charset="0"/>
              </a:rPr>
              <a:t>1. Crowdfunding</a:t>
            </a:r>
          </a:p>
          <a:p>
            <a:endParaRPr lang="ar-SA"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069" y="1479613"/>
            <a:ext cx="11787051" cy="5378387"/>
          </a:xfrm>
          <a:prstGeom prst="rect">
            <a:avLst/>
          </a:prstGeom>
        </p:spPr>
      </p:pic>
      <p:sp>
        <p:nvSpPr>
          <p:cNvPr id="10" name="TextBox 9"/>
          <p:cNvSpPr txBox="1"/>
          <p:nvPr/>
        </p:nvSpPr>
        <p:spPr>
          <a:xfrm>
            <a:off x="6438187" y="2595005"/>
            <a:ext cx="3463460" cy="2308324"/>
          </a:xfrm>
          <a:prstGeom prst="rect">
            <a:avLst/>
          </a:prstGeom>
          <a:noFill/>
        </p:spPr>
        <p:txBody>
          <a:bodyPr wrap="square" rtlCol="1">
            <a:spAutoFit/>
          </a:bodyPr>
          <a:lstStyle/>
          <a:p>
            <a:r>
              <a:rPr lang="en-US" sz="2400" dirty="0">
                <a:solidFill>
                  <a:schemeClr val="bg1"/>
                </a:solidFill>
                <a:latin typeface="Verdana" panose="020B0604030504040204" pitchFamily="34" charset="0"/>
                <a:ea typeface="Verdana" panose="020B0604030504040204" pitchFamily="34" charset="0"/>
              </a:rPr>
              <a:t>Collecting small amounts of donations from a large group of people to support a new business idea.</a:t>
            </a:r>
          </a:p>
        </p:txBody>
      </p:sp>
    </p:spTree>
    <p:extLst>
      <p:ext uri="{BB962C8B-B14F-4D97-AF65-F5344CB8AC3E}">
        <p14:creationId xmlns:p14="http://schemas.microsoft.com/office/powerpoint/2010/main" val="16523726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E2DD595-B7AD-40C7-87BD-C893F5D0C771}"/>
              </a:ext>
            </a:extLst>
          </p:cNvPr>
          <p:cNvSpPr/>
          <p:nvPr/>
        </p:nvSpPr>
        <p:spPr>
          <a:xfrm>
            <a:off x="81851" y="534506"/>
            <a:ext cx="11576733" cy="707886"/>
          </a:xfrm>
          <a:prstGeom prst="rect">
            <a:avLst/>
          </a:prstGeom>
        </p:spPr>
        <p:txBody>
          <a:bodyPr wrap="square">
            <a:spAutoFit/>
          </a:bodyPr>
          <a:lstStyle/>
          <a:p>
            <a:pPr algn="ctr"/>
            <a:r>
              <a:rPr lang="en-US" sz="4000" b="1" dirty="0">
                <a:latin typeface="Verdana" panose="020B0604030504040204" pitchFamily="34" charset="0"/>
                <a:ea typeface="Verdana" panose="020B0604030504040204" pitchFamily="34" charset="0"/>
              </a:rPr>
              <a:t>Traditional Crowdfunding:</a:t>
            </a:r>
          </a:p>
        </p:txBody>
      </p:sp>
      <p:sp>
        <p:nvSpPr>
          <p:cNvPr id="4" name="TextBox 3"/>
          <p:cNvSpPr txBox="1"/>
          <p:nvPr/>
        </p:nvSpPr>
        <p:spPr>
          <a:xfrm>
            <a:off x="6522696" y="5706291"/>
            <a:ext cx="3331029" cy="477054"/>
          </a:xfrm>
          <a:prstGeom prst="rect">
            <a:avLst/>
          </a:prstGeom>
          <a:noFill/>
        </p:spPr>
        <p:txBody>
          <a:bodyPr wrap="square" rtlCol="0">
            <a:spAutoFit/>
          </a:bodyPr>
          <a:lstStyle/>
          <a:p>
            <a:pPr algn="ctr"/>
            <a:r>
              <a:rPr lang="en-US" sz="2500" dirty="0">
                <a:latin typeface="Verdana" panose="020B0604030504040204" pitchFamily="34" charset="0"/>
                <a:ea typeface="Verdana" panose="020B0604030504040204" pitchFamily="34" charset="0"/>
              </a:rPr>
              <a:t>Fraud and abuse</a:t>
            </a:r>
          </a:p>
        </p:txBody>
      </p:sp>
      <p:sp>
        <p:nvSpPr>
          <p:cNvPr id="6" name="TextBox 5"/>
          <p:cNvSpPr txBox="1"/>
          <p:nvPr/>
        </p:nvSpPr>
        <p:spPr>
          <a:xfrm>
            <a:off x="2336345" y="5321571"/>
            <a:ext cx="3187337" cy="861774"/>
          </a:xfrm>
          <a:prstGeom prst="rect">
            <a:avLst/>
          </a:prstGeom>
          <a:noFill/>
        </p:spPr>
        <p:txBody>
          <a:bodyPr wrap="square" rtlCol="0">
            <a:spAutoFit/>
          </a:bodyPr>
          <a:lstStyle/>
          <a:p>
            <a:pPr algn="ctr"/>
            <a:r>
              <a:rPr lang="en-US" sz="2500" dirty="0">
                <a:latin typeface="Verdana" panose="020B0604030504040204" pitchFamily="34" charset="0"/>
                <a:ea typeface="Verdana" panose="020B0604030504040204" pitchFamily="34" charset="0"/>
              </a:rPr>
              <a:t>Illegal Transactions</a:t>
            </a:r>
          </a:p>
        </p:txBody>
      </p:sp>
      <p:sp>
        <p:nvSpPr>
          <p:cNvPr id="8" name="Google Shape;416;p12"/>
          <p:cNvSpPr/>
          <p:nvPr/>
        </p:nvSpPr>
        <p:spPr>
          <a:xfrm>
            <a:off x="3702035" y="4585499"/>
            <a:ext cx="435138" cy="524398"/>
          </a:xfrm>
          <a:custGeom>
            <a:avLst/>
            <a:gdLst/>
            <a:ahLst/>
            <a:cxnLst/>
            <a:rect l="l" t="t" r="r" b="b"/>
            <a:pathLst>
              <a:path w="2745756" h="4032448" extrusionOk="0">
                <a:moveTo>
                  <a:pt x="1622229" y="1008112"/>
                </a:moveTo>
                <a:lnTo>
                  <a:pt x="2371247" y="1008112"/>
                </a:lnTo>
                <a:lnTo>
                  <a:pt x="2371247" y="3081405"/>
                </a:lnTo>
                <a:lnTo>
                  <a:pt x="2745756" y="3081405"/>
                </a:lnTo>
                <a:lnTo>
                  <a:pt x="1996738" y="4032448"/>
                </a:lnTo>
                <a:lnTo>
                  <a:pt x="1247720" y="3081405"/>
                </a:lnTo>
                <a:lnTo>
                  <a:pt x="1622229" y="3081405"/>
                </a:lnTo>
                <a:close/>
                <a:moveTo>
                  <a:pt x="749018" y="0"/>
                </a:moveTo>
                <a:lnTo>
                  <a:pt x="1498036" y="951043"/>
                </a:lnTo>
                <a:lnTo>
                  <a:pt x="1123527" y="951043"/>
                </a:lnTo>
                <a:lnTo>
                  <a:pt x="1123527" y="3024336"/>
                </a:lnTo>
                <a:lnTo>
                  <a:pt x="374509" y="3024336"/>
                </a:lnTo>
                <a:lnTo>
                  <a:pt x="374509" y="951043"/>
                </a:lnTo>
                <a:lnTo>
                  <a:pt x="0" y="951043"/>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11" name="Google Shape;1766;p48"/>
          <p:cNvSpPr/>
          <p:nvPr/>
        </p:nvSpPr>
        <p:spPr>
          <a:xfrm>
            <a:off x="5875394" y="2145406"/>
            <a:ext cx="455959" cy="504884"/>
          </a:xfrm>
          <a:custGeom>
            <a:avLst/>
            <a:gdLst/>
            <a:ahLst/>
            <a:cxnLst/>
            <a:rect l="l" t="t" r="r" b="b"/>
            <a:pathLst>
              <a:path w="2890784" h="3200962" extrusionOk="0">
                <a:moveTo>
                  <a:pt x="1107828" y="2097026"/>
                </a:moveTo>
                <a:cubicBezTo>
                  <a:pt x="1025313" y="2097026"/>
                  <a:pt x="958422" y="2163918"/>
                  <a:pt x="958422" y="2246432"/>
                </a:cubicBezTo>
                <a:cubicBezTo>
                  <a:pt x="958422" y="2302715"/>
                  <a:pt x="989545" y="2351730"/>
                  <a:pt x="1036589" y="2375275"/>
                </a:cubicBezTo>
                <a:lnTo>
                  <a:pt x="985421" y="2684898"/>
                </a:lnTo>
                <a:lnTo>
                  <a:pt x="1230235" y="2684898"/>
                </a:lnTo>
                <a:lnTo>
                  <a:pt x="1179067" y="2375275"/>
                </a:lnTo>
                <a:cubicBezTo>
                  <a:pt x="1226111" y="2351730"/>
                  <a:pt x="1257233" y="2302715"/>
                  <a:pt x="1257233" y="2246432"/>
                </a:cubicBezTo>
                <a:cubicBezTo>
                  <a:pt x="1257233" y="2163918"/>
                  <a:pt x="1190342" y="2097026"/>
                  <a:pt x="1107828" y="2097026"/>
                </a:cubicBezTo>
                <a:close/>
                <a:moveTo>
                  <a:pt x="2199259" y="56"/>
                </a:moveTo>
                <a:cubicBezTo>
                  <a:pt x="2572924" y="-4720"/>
                  <a:pt x="2881009" y="291773"/>
                  <a:pt x="2890561" y="665346"/>
                </a:cubicBezTo>
                <a:lnTo>
                  <a:pt x="2843000" y="666562"/>
                </a:lnTo>
                <a:lnTo>
                  <a:pt x="2890784" y="666562"/>
                </a:lnTo>
                <a:lnTo>
                  <a:pt x="2890784" y="1580962"/>
                </a:lnTo>
                <a:lnTo>
                  <a:pt x="2625345" y="1580962"/>
                </a:lnTo>
                <a:lnTo>
                  <a:pt x="2625345" y="672127"/>
                </a:lnTo>
                <a:lnTo>
                  <a:pt x="2623811" y="672166"/>
                </a:lnTo>
                <a:cubicBezTo>
                  <a:pt x="2617992" y="444585"/>
                  <a:pt x="2430306" y="263961"/>
                  <a:pt x="2202670" y="266871"/>
                </a:cubicBezTo>
                <a:cubicBezTo>
                  <a:pt x="1975033" y="269781"/>
                  <a:pt x="1792025" y="455143"/>
                  <a:pt x="1792025" y="682798"/>
                </a:cubicBezTo>
                <a:lnTo>
                  <a:pt x="1790626" y="682798"/>
                </a:lnTo>
                <a:lnTo>
                  <a:pt x="1790626"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1525187" y="1580962"/>
                </a:lnTo>
                <a:lnTo>
                  <a:pt x="1525187" y="676764"/>
                </a:lnTo>
                <a:lnTo>
                  <a:pt x="1525791" y="676764"/>
                </a:lnTo>
                <a:cubicBezTo>
                  <a:pt x="1528430" y="305830"/>
                  <a:pt x="1827609" y="4806"/>
                  <a:pt x="2199259" y="56"/>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dk1"/>
              </a:solidFill>
              <a:latin typeface="Arial"/>
              <a:ea typeface="Arial"/>
              <a:cs typeface="Arial"/>
              <a:sym typeface="Arial"/>
            </a:endParaRPr>
          </a:p>
        </p:txBody>
      </p:sp>
      <p:grpSp>
        <p:nvGrpSpPr>
          <p:cNvPr id="19" name="Google Shape;13875;p63"/>
          <p:cNvGrpSpPr/>
          <p:nvPr/>
        </p:nvGrpSpPr>
        <p:grpSpPr>
          <a:xfrm>
            <a:off x="7468641" y="4786828"/>
            <a:ext cx="841145" cy="679460"/>
            <a:chOff x="1737326" y="2900773"/>
            <a:chExt cx="374730" cy="350361"/>
          </a:xfrm>
        </p:grpSpPr>
        <p:sp>
          <p:nvSpPr>
            <p:cNvPr id="20" name="Google Shape;13876;p63"/>
            <p:cNvSpPr/>
            <p:nvPr/>
          </p:nvSpPr>
          <p:spPr>
            <a:xfrm>
              <a:off x="1942890" y="2936723"/>
              <a:ext cx="169167" cy="176966"/>
            </a:xfrm>
            <a:custGeom>
              <a:avLst/>
              <a:gdLst/>
              <a:ahLst/>
              <a:cxnLst/>
              <a:rect l="l" t="t" r="r" b="b"/>
              <a:pathLst>
                <a:path w="6442" h="6739" extrusionOk="0">
                  <a:moveTo>
                    <a:pt x="690" y="0"/>
                  </a:moveTo>
                  <a:cubicBezTo>
                    <a:pt x="307" y="0"/>
                    <a:pt x="1" y="316"/>
                    <a:pt x="1" y="689"/>
                  </a:cubicBezTo>
                  <a:lnTo>
                    <a:pt x="1" y="4374"/>
                  </a:lnTo>
                  <a:cubicBezTo>
                    <a:pt x="1" y="4757"/>
                    <a:pt x="307" y="5063"/>
                    <a:pt x="690" y="5063"/>
                  </a:cubicBezTo>
                  <a:lnTo>
                    <a:pt x="1379" y="5063"/>
                  </a:lnTo>
                  <a:lnTo>
                    <a:pt x="996" y="6604"/>
                  </a:lnTo>
                  <a:cubicBezTo>
                    <a:pt x="982" y="6676"/>
                    <a:pt x="1039" y="6738"/>
                    <a:pt x="1110" y="6738"/>
                  </a:cubicBezTo>
                  <a:cubicBezTo>
                    <a:pt x="1132" y="6738"/>
                    <a:pt x="1155" y="6732"/>
                    <a:pt x="1178" y="6718"/>
                  </a:cubicBezTo>
                  <a:lnTo>
                    <a:pt x="3446" y="5063"/>
                  </a:lnTo>
                  <a:lnTo>
                    <a:pt x="5753" y="5063"/>
                  </a:lnTo>
                  <a:cubicBezTo>
                    <a:pt x="6126" y="5063"/>
                    <a:pt x="6442" y="4757"/>
                    <a:pt x="6442" y="4374"/>
                  </a:cubicBezTo>
                  <a:lnTo>
                    <a:pt x="6442" y="689"/>
                  </a:lnTo>
                  <a:cubicBezTo>
                    <a:pt x="6442" y="316"/>
                    <a:pt x="6135" y="10"/>
                    <a:pt x="5753" y="0"/>
                  </a:cubicBezTo>
                  <a:close/>
                </a:path>
              </a:pathLst>
            </a:custGeom>
            <a:solidFill>
              <a:srgbClr val="E2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3877;p63"/>
            <p:cNvSpPr/>
            <p:nvPr/>
          </p:nvSpPr>
          <p:spPr>
            <a:xfrm>
              <a:off x="2003209" y="2936723"/>
              <a:ext cx="48528" cy="114861"/>
            </a:xfrm>
            <a:custGeom>
              <a:avLst/>
              <a:gdLst/>
              <a:ahLst/>
              <a:cxnLst/>
              <a:rect l="l" t="t" r="r" b="b"/>
              <a:pathLst>
                <a:path w="1848" h="4374" extrusionOk="0">
                  <a:moveTo>
                    <a:pt x="1" y="0"/>
                  </a:moveTo>
                  <a:lnTo>
                    <a:pt x="1" y="3455"/>
                  </a:lnTo>
                  <a:cubicBezTo>
                    <a:pt x="1" y="3962"/>
                    <a:pt x="412" y="4374"/>
                    <a:pt x="919" y="4374"/>
                  </a:cubicBezTo>
                  <a:cubicBezTo>
                    <a:pt x="1427" y="4374"/>
                    <a:pt x="1848" y="3962"/>
                    <a:pt x="1848" y="3455"/>
                  </a:cubicBezTo>
                  <a:lnTo>
                    <a:pt x="1848" y="0"/>
                  </a:lnTo>
                  <a:close/>
                </a:path>
              </a:pathLst>
            </a:custGeom>
            <a:solidFill>
              <a:srgbClr val="E2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3878;p63"/>
            <p:cNvSpPr/>
            <p:nvPr/>
          </p:nvSpPr>
          <p:spPr>
            <a:xfrm>
              <a:off x="2015525" y="2900773"/>
              <a:ext cx="23660" cy="96532"/>
            </a:xfrm>
            <a:custGeom>
              <a:avLst/>
              <a:gdLst/>
              <a:ahLst/>
              <a:cxnLst/>
              <a:rect l="l" t="t" r="r" b="b"/>
              <a:pathLst>
                <a:path w="901" h="3676" extrusionOk="0">
                  <a:moveTo>
                    <a:pt x="224" y="0"/>
                  </a:moveTo>
                  <a:cubicBezTo>
                    <a:pt x="98" y="0"/>
                    <a:pt x="1" y="111"/>
                    <a:pt x="10" y="240"/>
                  </a:cubicBezTo>
                  <a:lnTo>
                    <a:pt x="211" y="3455"/>
                  </a:lnTo>
                  <a:cubicBezTo>
                    <a:pt x="211" y="3580"/>
                    <a:pt x="316" y="3676"/>
                    <a:pt x="441" y="3676"/>
                  </a:cubicBezTo>
                  <a:lnTo>
                    <a:pt x="470" y="3676"/>
                  </a:lnTo>
                  <a:cubicBezTo>
                    <a:pt x="584" y="3676"/>
                    <a:pt x="690" y="3580"/>
                    <a:pt x="699" y="3455"/>
                  </a:cubicBezTo>
                  <a:lnTo>
                    <a:pt x="900" y="240"/>
                  </a:lnTo>
                  <a:cubicBezTo>
                    <a:pt x="900" y="111"/>
                    <a:pt x="803" y="0"/>
                    <a:pt x="685" y="0"/>
                  </a:cubicBezTo>
                  <a:cubicBezTo>
                    <a:pt x="680" y="0"/>
                    <a:pt x="675" y="0"/>
                    <a:pt x="671" y="1"/>
                  </a:cubicBezTo>
                  <a:lnTo>
                    <a:pt x="240" y="1"/>
                  </a:lnTo>
                  <a:cubicBezTo>
                    <a:pt x="235" y="0"/>
                    <a:pt x="229" y="0"/>
                    <a:pt x="224" y="0"/>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3879;p63"/>
            <p:cNvSpPr/>
            <p:nvPr/>
          </p:nvSpPr>
          <p:spPr>
            <a:xfrm>
              <a:off x="2015289" y="3015371"/>
              <a:ext cx="24396" cy="24159"/>
            </a:xfrm>
            <a:custGeom>
              <a:avLst/>
              <a:gdLst/>
              <a:ahLst/>
              <a:cxnLst/>
              <a:rect l="l" t="t" r="r" b="b"/>
              <a:pathLst>
                <a:path w="929" h="920" extrusionOk="0">
                  <a:moveTo>
                    <a:pt x="459" y="1"/>
                  </a:moveTo>
                  <a:cubicBezTo>
                    <a:pt x="211" y="1"/>
                    <a:pt x="0" y="211"/>
                    <a:pt x="0" y="460"/>
                  </a:cubicBezTo>
                  <a:cubicBezTo>
                    <a:pt x="0" y="718"/>
                    <a:pt x="211" y="919"/>
                    <a:pt x="459" y="919"/>
                  </a:cubicBezTo>
                  <a:cubicBezTo>
                    <a:pt x="718" y="919"/>
                    <a:pt x="928" y="718"/>
                    <a:pt x="928" y="460"/>
                  </a:cubicBezTo>
                  <a:cubicBezTo>
                    <a:pt x="928" y="211"/>
                    <a:pt x="718" y="1"/>
                    <a:pt x="459" y="1"/>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3880;p63"/>
            <p:cNvSpPr/>
            <p:nvPr/>
          </p:nvSpPr>
          <p:spPr>
            <a:xfrm>
              <a:off x="1737326" y="3166419"/>
              <a:ext cx="205353" cy="84715"/>
            </a:xfrm>
            <a:custGeom>
              <a:avLst/>
              <a:gdLst/>
              <a:ahLst/>
              <a:cxnLst/>
              <a:rect l="l" t="t" r="r" b="b"/>
              <a:pathLst>
                <a:path w="7820" h="3226" extrusionOk="0">
                  <a:moveTo>
                    <a:pt x="2527" y="0"/>
                  </a:moveTo>
                  <a:lnTo>
                    <a:pt x="603" y="709"/>
                  </a:lnTo>
                  <a:cubicBezTo>
                    <a:pt x="240" y="833"/>
                    <a:pt x="0" y="1177"/>
                    <a:pt x="0" y="1570"/>
                  </a:cubicBezTo>
                  <a:lnTo>
                    <a:pt x="0" y="2996"/>
                  </a:lnTo>
                  <a:cubicBezTo>
                    <a:pt x="0" y="3120"/>
                    <a:pt x="96" y="3226"/>
                    <a:pt x="230" y="3226"/>
                  </a:cubicBezTo>
                  <a:lnTo>
                    <a:pt x="7590" y="3226"/>
                  </a:lnTo>
                  <a:cubicBezTo>
                    <a:pt x="7714" y="3226"/>
                    <a:pt x="7819" y="3120"/>
                    <a:pt x="7819" y="2996"/>
                  </a:cubicBezTo>
                  <a:lnTo>
                    <a:pt x="7819" y="1570"/>
                  </a:lnTo>
                  <a:cubicBezTo>
                    <a:pt x="7819" y="1187"/>
                    <a:pt x="7580" y="843"/>
                    <a:pt x="7216" y="709"/>
                  </a:cubicBezTo>
                  <a:lnTo>
                    <a:pt x="5293" y="0"/>
                  </a:lnTo>
                  <a:lnTo>
                    <a:pt x="3915" y="460"/>
                  </a:lnTo>
                  <a:lnTo>
                    <a:pt x="2527" y="0"/>
                  </a:lnTo>
                  <a:close/>
                </a:path>
              </a:pathLst>
            </a:custGeom>
            <a:solidFill>
              <a:srgbClr val="7F91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3881;p63"/>
            <p:cNvSpPr/>
            <p:nvPr/>
          </p:nvSpPr>
          <p:spPr>
            <a:xfrm>
              <a:off x="1827792" y="3190788"/>
              <a:ext cx="24396" cy="60345"/>
            </a:xfrm>
            <a:custGeom>
              <a:avLst/>
              <a:gdLst/>
              <a:ahLst/>
              <a:cxnLst/>
              <a:rect l="l" t="t" r="r" b="b"/>
              <a:pathLst>
                <a:path w="929" h="2298" extrusionOk="0">
                  <a:moveTo>
                    <a:pt x="221" y="1"/>
                  </a:moveTo>
                  <a:lnTo>
                    <a:pt x="1" y="2298"/>
                  </a:lnTo>
                  <a:lnTo>
                    <a:pt x="929" y="2298"/>
                  </a:lnTo>
                  <a:lnTo>
                    <a:pt x="709" y="1"/>
                  </a:lnTo>
                  <a:close/>
                </a:path>
              </a:pathLst>
            </a:custGeom>
            <a:solidFill>
              <a:srgbClr val="4760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3882;p63"/>
            <p:cNvSpPr/>
            <p:nvPr/>
          </p:nvSpPr>
          <p:spPr>
            <a:xfrm>
              <a:off x="1829552" y="3178472"/>
              <a:ext cx="21139" cy="20640"/>
            </a:xfrm>
            <a:custGeom>
              <a:avLst/>
              <a:gdLst/>
              <a:ahLst/>
              <a:cxnLst/>
              <a:rect l="l" t="t" r="r" b="b"/>
              <a:pathLst>
                <a:path w="805" h="786" extrusionOk="0">
                  <a:moveTo>
                    <a:pt x="1" y="1"/>
                  </a:moveTo>
                  <a:lnTo>
                    <a:pt x="1" y="623"/>
                  </a:lnTo>
                  <a:cubicBezTo>
                    <a:pt x="1" y="709"/>
                    <a:pt x="77" y="785"/>
                    <a:pt x="163" y="785"/>
                  </a:cubicBezTo>
                  <a:lnTo>
                    <a:pt x="642" y="785"/>
                  </a:lnTo>
                  <a:cubicBezTo>
                    <a:pt x="728" y="785"/>
                    <a:pt x="805" y="709"/>
                    <a:pt x="805" y="623"/>
                  </a:cubicBezTo>
                  <a:lnTo>
                    <a:pt x="805" y="1"/>
                  </a:lnTo>
                  <a:close/>
                </a:path>
              </a:pathLst>
            </a:custGeom>
            <a:solidFill>
              <a:srgbClr val="465C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3883;p63"/>
            <p:cNvSpPr/>
            <p:nvPr/>
          </p:nvSpPr>
          <p:spPr>
            <a:xfrm>
              <a:off x="1906703" y="3191051"/>
              <a:ext cx="36213" cy="60083"/>
            </a:xfrm>
            <a:custGeom>
              <a:avLst/>
              <a:gdLst/>
              <a:ahLst/>
              <a:cxnLst/>
              <a:rect l="l" t="t" r="r" b="b"/>
              <a:pathLst>
                <a:path w="1379" h="2288" extrusionOk="0">
                  <a:moveTo>
                    <a:pt x="1130" y="0"/>
                  </a:moveTo>
                  <a:lnTo>
                    <a:pt x="269" y="862"/>
                  </a:lnTo>
                  <a:cubicBezTo>
                    <a:pt x="96" y="1043"/>
                    <a:pt x="1" y="1273"/>
                    <a:pt x="1" y="1522"/>
                  </a:cubicBezTo>
                  <a:lnTo>
                    <a:pt x="1" y="2288"/>
                  </a:lnTo>
                  <a:lnTo>
                    <a:pt x="1149" y="2288"/>
                  </a:lnTo>
                  <a:cubicBezTo>
                    <a:pt x="1274" y="2288"/>
                    <a:pt x="1379" y="2182"/>
                    <a:pt x="1379" y="2058"/>
                  </a:cubicBezTo>
                  <a:lnTo>
                    <a:pt x="1379" y="632"/>
                  </a:lnTo>
                  <a:cubicBezTo>
                    <a:pt x="1379" y="402"/>
                    <a:pt x="1283" y="173"/>
                    <a:pt x="1130" y="0"/>
                  </a:cubicBezTo>
                  <a:close/>
                </a:path>
              </a:pathLst>
            </a:custGeom>
            <a:solidFill>
              <a:srgbClr val="6A7F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3884;p63"/>
            <p:cNvSpPr/>
            <p:nvPr/>
          </p:nvSpPr>
          <p:spPr>
            <a:xfrm>
              <a:off x="1773513" y="2979185"/>
              <a:ext cx="132981" cy="96794"/>
            </a:xfrm>
            <a:custGeom>
              <a:avLst/>
              <a:gdLst/>
              <a:ahLst/>
              <a:cxnLst/>
              <a:rect l="l" t="t" r="r" b="b"/>
              <a:pathLst>
                <a:path w="5064" h="3686" extrusionOk="0">
                  <a:moveTo>
                    <a:pt x="1847" y="1"/>
                  </a:moveTo>
                  <a:cubicBezTo>
                    <a:pt x="823" y="1"/>
                    <a:pt x="0" y="824"/>
                    <a:pt x="0" y="1838"/>
                  </a:cubicBezTo>
                  <a:lnTo>
                    <a:pt x="0" y="2384"/>
                  </a:lnTo>
                  <a:cubicBezTo>
                    <a:pt x="0" y="2632"/>
                    <a:pt x="39" y="2881"/>
                    <a:pt x="125" y="3111"/>
                  </a:cubicBezTo>
                  <a:lnTo>
                    <a:pt x="201" y="3341"/>
                  </a:lnTo>
                  <a:cubicBezTo>
                    <a:pt x="221" y="3417"/>
                    <a:pt x="230" y="3484"/>
                    <a:pt x="230" y="3561"/>
                  </a:cubicBezTo>
                  <a:lnTo>
                    <a:pt x="230" y="3685"/>
                  </a:lnTo>
                  <a:lnTo>
                    <a:pt x="4833" y="3685"/>
                  </a:lnTo>
                  <a:lnTo>
                    <a:pt x="4833" y="3561"/>
                  </a:lnTo>
                  <a:cubicBezTo>
                    <a:pt x="4833" y="3484"/>
                    <a:pt x="4853" y="3417"/>
                    <a:pt x="4872" y="3341"/>
                  </a:cubicBezTo>
                  <a:lnTo>
                    <a:pt x="4948" y="3111"/>
                  </a:lnTo>
                  <a:cubicBezTo>
                    <a:pt x="5025" y="2881"/>
                    <a:pt x="5063" y="2632"/>
                    <a:pt x="5063" y="2384"/>
                  </a:cubicBezTo>
                  <a:lnTo>
                    <a:pt x="5063" y="460"/>
                  </a:lnTo>
                  <a:cubicBezTo>
                    <a:pt x="5063" y="201"/>
                    <a:pt x="4862" y="1"/>
                    <a:pt x="4604" y="1"/>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3885;p63"/>
            <p:cNvSpPr/>
            <p:nvPr/>
          </p:nvSpPr>
          <p:spPr>
            <a:xfrm>
              <a:off x="1803659" y="2979185"/>
              <a:ext cx="102834" cy="96794"/>
            </a:xfrm>
            <a:custGeom>
              <a:avLst/>
              <a:gdLst/>
              <a:ahLst/>
              <a:cxnLst/>
              <a:rect l="l" t="t" r="r" b="b"/>
              <a:pathLst>
                <a:path w="3916" h="3686" extrusionOk="0">
                  <a:moveTo>
                    <a:pt x="931" y="0"/>
                  </a:moveTo>
                  <a:cubicBezTo>
                    <a:pt x="413" y="0"/>
                    <a:pt x="1" y="418"/>
                    <a:pt x="1" y="929"/>
                  </a:cubicBezTo>
                  <a:cubicBezTo>
                    <a:pt x="1" y="1446"/>
                    <a:pt x="422" y="1867"/>
                    <a:pt x="939" y="1867"/>
                  </a:cubicBezTo>
                  <a:lnTo>
                    <a:pt x="1063" y="1867"/>
                  </a:lnTo>
                  <a:lnTo>
                    <a:pt x="1130" y="3685"/>
                  </a:lnTo>
                  <a:lnTo>
                    <a:pt x="3685" y="3685"/>
                  </a:lnTo>
                  <a:lnTo>
                    <a:pt x="3685" y="3561"/>
                  </a:lnTo>
                  <a:cubicBezTo>
                    <a:pt x="3685" y="3484"/>
                    <a:pt x="3695" y="3417"/>
                    <a:pt x="3724" y="3341"/>
                  </a:cubicBezTo>
                  <a:lnTo>
                    <a:pt x="3800" y="3111"/>
                  </a:lnTo>
                  <a:cubicBezTo>
                    <a:pt x="3877" y="2881"/>
                    <a:pt x="3915" y="2632"/>
                    <a:pt x="3915" y="2384"/>
                  </a:cubicBezTo>
                  <a:lnTo>
                    <a:pt x="3915" y="460"/>
                  </a:lnTo>
                  <a:cubicBezTo>
                    <a:pt x="3915" y="201"/>
                    <a:pt x="3714" y="1"/>
                    <a:pt x="3456" y="1"/>
                  </a:cubicBezTo>
                  <a:lnTo>
                    <a:pt x="948" y="1"/>
                  </a:lnTo>
                  <a:cubicBezTo>
                    <a:pt x="942" y="0"/>
                    <a:pt x="937" y="0"/>
                    <a:pt x="931" y="0"/>
                  </a:cubicBezTo>
                  <a:close/>
                </a:path>
              </a:pathLst>
            </a:custGeom>
            <a:solidFill>
              <a:srgbClr val="657A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3886;p63"/>
            <p:cNvSpPr/>
            <p:nvPr/>
          </p:nvSpPr>
          <p:spPr>
            <a:xfrm>
              <a:off x="1803659" y="3124193"/>
              <a:ext cx="72661" cy="54306"/>
            </a:xfrm>
            <a:custGeom>
              <a:avLst/>
              <a:gdLst/>
              <a:ahLst/>
              <a:cxnLst/>
              <a:rect l="l" t="t" r="r" b="b"/>
              <a:pathLst>
                <a:path w="2767" h="2068" extrusionOk="0">
                  <a:moveTo>
                    <a:pt x="1" y="1"/>
                  </a:moveTo>
                  <a:lnTo>
                    <a:pt x="1" y="2068"/>
                  </a:lnTo>
                  <a:lnTo>
                    <a:pt x="2767" y="2068"/>
                  </a:lnTo>
                  <a:lnTo>
                    <a:pt x="2767" y="1"/>
                  </a:lnTo>
                  <a:close/>
                </a:path>
              </a:pathLst>
            </a:custGeom>
            <a:solidFill>
              <a:srgbClr val="AAB8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3887;p63"/>
            <p:cNvSpPr/>
            <p:nvPr/>
          </p:nvSpPr>
          <p:spPr>
            <a:xfrm>
              <a:off x="1803659" y="3124193"/>
              <a:ext cx="72661" cy="30173"/>
            </a:xfrm>
            <a:custGeom>
              <a:avLst/>
              <a:gdLst/>
              <a:ahLst/>
              <a:cxnLst/>
              <a:rect l="l" t="t" r="r" b="b"/>
              <a:pathLst>
                <a:path w="2767" h="1149" extrusionOk="0">
                  <a:moveTo>
                    <a:pt x="1" y="1"/>
                  </a:moveTo>
                  <a:lnTo>
                    <a:pt x="1" y="776"/>
                  </a:lnTo>
                  <a:cubicBezTo>
                    <a:pt x="427" y="1025"/>
                    <a:pt x="905" y="1149"/>
                    <a:pt x="1384" y="1149"/>
                  </a:cubicBezTo>
                  <a:cubicBezTo>
                    <a:pt x="1862" y="1149"/>
                    <a:pt x="2341" y="1025"/>
                    <a:pt x="2767" y="776"/>
                  </a:cubicBezTo>
                  <a:lnTo>
                    <a:pt x="2767" y="1"/>
                  </a:lnTo>
                  <a:close/>
                </a:path>
              </a:pathLst>
            </a:custGeom>
            <a:solidFill>
              <a:srgbClr val="99A8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3888;p63"/>
            <p:cNvSpPr/>
            <p:nvPr/>
          </p:nvSpPr>
          <p:spPr>
            <a:xfrm>
              <a:off x="1791606" y="3156387"/>
              <a:ext cx="48528" cy="43198"/>
            </a:xfrm>
            <a:custGeom>
              <a:avLst/>
              <a:gdLst/>
              <a:ahLst/>
              <a:cxnLst/>
              <a:rect l="l" t="t" r="r" b="b"/>
              <a:pathLst>
                <a:path w="1848" h="1645" extrusionOk="0">
                  <a:moveTo>
                    <a:pt x="406" y="1"/>
                  </a:moveTo>
                  <a:cubicBezTo>
                    <a:pt x="322" y="1"/>
                    <a:pt x="240" y="50"/>
                    <a:pt x="201" y="134"/>
                  </a:cubicBezTo>
                  <a:lnTo>
                    <a:pt x="0" y="555"/>
                  </a:lnTo>
                  <a:lnTo>
                    <a:pt x="766" y="1559"/>
                  </a:lnTo>
                  <a:cubicBezTo>
                    <a:pt x="812" y="1616"/>
                    <a:pt x="880" y="1645"/>
                    <a:pt x="948" y="1645"/>
                  </a:cubicBezTo>
                  <a:cubicBezTo>
                    <a:pt x="1007" y="1645"/>
                    <a:pt x="1066" y="1623"/>
                    <a:pt x="1111" y="1579"/>
                  </a:cubicBezTo>
                  <a:lnTo>
                    <a:pt x="1848" y="842"/>
                  </a:lnTo>
                  <a:lnTo>
                    <a:pt x="527" y="38"/>
                  </a:lnTo>
                  <a:cubicBezTo>
                    <a:pt x="489" y="13"/>
                    <a:pt x="447" y="1"/>
                    <a:pt x="406" y="1"/>
                  </a:cubicBezTo>
                  <a:close/>
                </a:path>
              </a:pathLst>
            </a:custGeom>
            <a:solidFill>
              <a:srgbClr val="6A7F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3889;p63"/>
            <p:cNvSpPr/>
            <p:nvPr/>
          </p:nvSpPr>
          <p:spPr>
            <a:xfrm>
              <a:off x="1840108" y="3156387"/>
              <a:ext cx="48292" cy="43198"/>
            </a:xfrm>
            <a:custGeom>
              <a:avLst/>
              <a:gdLst/>
              <a:ahLst/>
              <a:cxnLst/>
              <a:rect l="l" t="t" r="r" b="b"/>
              <a:pathLst>
                <a:path w="1839" h="1645" extrusionOk="0">
                  <a:moveTo>
                    <a:pt x="1433" y="1"/>
                  </a:moveTo>
                  <a:cubicBezTo>
                    <a:pt x="1391" y="1"/>
                    <a:pt x="1349" y="13"/>
                    <a:pt x="1312" y="38"/>
                  </a:cubicBezTo>
                  <a:lnTo>
                    <a:pt x="1" y="842"/>
                  </a:lnTo>
                  <a:lnTo>
                    <a:pt x="728" y="1579"/>
                  </a:lnTo>
                  <a:cubicBezTo>
                    <a:pt x="777" y="1623"/>
                    <a:pt x="838" y="1645"/>
                    <a:pt x="897" y="1645"/>
                  </a:cubicBezTo>
                  <a:cubicBezTo>
                    <a:pt x="966" y="1645"/>
                    <a:pt x="1031" y="1616"/>
                    <a:pt x="1072" y="1559"/>
                  </a:cubicBezTo>
                  <a:lnTo>
                    <a:pt x="1838" y="555"/>
                  </a:lnTo>
                  <a:lnTo>
                    <a:pt x="1647" y="134"/>
                  </a:lnTo>
                  <a:cubicBezTo>
                    <a:pt x="1602" y="50"/>
                    <a:pt x="1518" y="1"/>
                    <a:pt x="1433" y="1"/>
                  </a:cubicBezTo>
                  <a:close/>
                </a:path>
              </a:pathLst>
            </a:custGeom>
            <a:solidFill>
              <a:srgbClr val="6A7F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3890;p63"/>
            <p:cNvSpPr/>
            <p:nvPr/>
          </p:nvSpPr>
          <p:spPr>
            <a:xfrm>
              <a:off x="1779552" y="3028107"/>
              <a:ext cx="121137" cy="114205"/>
            </a:xfrm>
            <a:custGeom>
              <a:avLst/>
              <a:gdLst/>
              <a:ahLst/>
              <a:cxnLst/>
              <a:rect l="l" t="t" r="r" b="b"/>
              <a:pathLst>
                <a:path w="4613" h="4349" extrusionOk="0">
                  <a:moveTo>
                    <a:pt x="1986" y="0"/>
                  </a:moveTo>
                  <a:cubicBezTo>
                    <a:pt x="1399" y="0"/>
                    <a:pt x="893" y="98"/>
                    <a:pt x="641" y="157"/>
                  </a:cubicBezTo>
                  <a:cubicBezTo>
                    <a:pt x="536" y="186"/>
                    <a:pt x="459" y="281"/>
                    <a:pt x="459" y="387"/>
                  </a:cubicBezTo>
                  <a:lnTo>
                    <a:pt x="459" y="942"/>
                  </a:lnTo>
                  <a:cubicBezTo>
                    <a:pt x="459" y="1056"/>
                    <a:pt x="412" y="1171"/>
                    <a:pt x="325" y="1267"/>
                  </a:cubicBezTo>
                  <a:lnTo>
                    <a:pt x="134" y="1449"/>
                  </a:lnTo>
                  <a:cubicBezTo>
                    <a:pt x="48" y="1535"/>
                    <a:pt x="0" y="1659"/>
                    <a:pt x="0" y="1774"/>
                  </a:cubicBezTo>
                  <a:lnTo>
                    <a:pt x="0" y="2052"/>
                  </a:lnTo>
                  <a:cubicBezTo>
                    <a:pt x="0" y="3315"/>
                    <a:pt x="1034" y="4349"/>
                    <a:pt x="2307" y="4349"/>
                  </a:cubicBezTo>
                  <a:cubicBezTo>
                    <a:pt x="3579" y="4349"/>
                    <a:pt x="4613" y="3315"/>
                    <a:pt x="4613" y="2042"/>
                  </a:cubicBezTo>
                  <a:lnTo>
                    <a:pt x="4613" y="1774"/>
                  </a:lnTo>
                  <a:cubicBezTo>
                    <a:pt x="4603" y="1650"/>
                    <a:pt x="4556" y="1535"/>
                    <a:pt x="4469" y="1449"/>
                  </a:cubicBezTo>
                  <a:lnTo>
                    <a:pt x="4288" y="1257"/>
                  </a:lnTo>
                  <a:cubicBezTo>
                    <a:pt x="4192" y="1171"/>
                    <a:pt x="4144" y="1056"/>
                    <a:pt x="4144" y="932"/>
                  </a:cubicBezTo>
                  <a:lnTo>
                    <a:pt x="4144" y="817"/>
                  </a:lnTo>
                  <a:cubicBezTo>
                    <a:pt x="4144" y="721"/>
                    <a:pt x="4106" y="635"/>
                    <a:pt x="4029" y="578"/>
                  </a:cubicBezTo>
                  <a:cubicBezTo>
                    <a:pt x="3415" y="126"/>
                    <a:pt x="2649" y="0"/>
                    <a:pt x="1986" y="0"/>
                  </a:cubicBezTo>
                  <a:close/>
                </a:path>
              </a:pathLst>
            </a:custGeom>
            <a:solidFill>
              <a:srgbClr val="BBC6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3891;p63"/>
            <p:cNvSpPr/>
            <p:nvPr/>
          </p:nvSpPr>
          <p:spPr>
            <a:xfrm>
              <a:off x="1779552" y="3028107"/>
              <a:ext cx="108848" cy="113706"/>
            </a:xfrm>
            <a:custGeom>
              <a:avLst/>
              <a:gdLst/>
              <a:ahLst/>
              <a:cxnLst/>
              <a:rect l="l" t="t" r="r" b="b"/>
              <a:pathLst>
                <a:path w="4145" h="4330" extrusionOk="0">
                  <a:moveTo>
                    <a:pt x="1990" y="1"/>
                  </a:moveTo>
                  <a:cubicBezTo>
                    <a:pt x="1773" y="1"/>
                    <a:pt x="1566" y="14"/>
                    <a:pt x="1378" y="32"/>
                  </a:cubicBezTo>
                  <a:cubicBezTo>
                    <a:pt x="1129" y="61"/>
                    <a:pt x="881" y="99"/>
                    <a:pt x="641" y="157"/>
                  </a:cubicBezTo>
                  <a:cubicBezTo>
                    <a:pt x="536" y="186"/>
                    <a:pt x="459" y="281"/>
                    <a:pt x="459" y="387"/>
                  </a:cubicBezTo>
                  <a:lnTo>
                    <a:pt x="459" y="932"/>
                  </a:lnTo>
                  <a:cubicBezTo>
                    <a:pt x="459" y="1056"/>
                    <a:pt x="412" y="1171"/>
                    <a:pt x="325" y="1257"/>
                  </a:cubicBezTo>
                  <a:lnTo>
                    <a:pt x="134" y="1449"/>
                  </a:lnTo>
                  <a:cubicBezTo>
                    <a:pt x="48" y="1535"/>
                    <a:pt x="0" y="1650"/>
                    <a:pt x="0" y="1774"/>
                  </a:cubicBezTo>
                  <a:lnTo>
                    <a:pt x="0" y="2042"/>
                  </a:lnTo>
                  <a:cubicBezTo>
                    <a:pt x="0" y="3210"/>
                    <a:pt x="871" y="4186"/>
                    <a:pt x="2029" y="4329"/>
                  </a:cubicBezTo>
                  <a:cubicBezTo>
                    <a:pt x="1608" y="3899"/>
                    <a:pt x="1378" y="3334"/>
                    <a:pt x="1378" y="2741"/>
                  </a:cubicBezTo>
                  <a:lnTo>
                    <a:pt x="1378" y="1056"/>
                  </a:lnTo>
                  <a:cubicBezTo>
                    <a:pt x="1378" y="827"/>
                    <a:pt x="1560" y="626"/>
                    <a:pt x="1790" y="597"/>
                  </a:cubicBezTo>
                  <a:cubicBezTo>
                    <a:pt x="1971" y="575"/>
                    <a:pt x="2201" y="556"/>
                    <a:pt x="2456" y="556"/>
                  </a:cubicBezTo>
                  <a:cubicBezTo>
                    <a:pt x="2980" y="556"/>
                    <a:pt x="3610" y="636"/>
                    <a:pt x="4144" y="932"/>
                  </a:cubicBezTo>
                  <a:lnTo>
                    <a:pt x="4144" y="817"/>
                  </a:lnTo>
                  <a:cubicBezTo>
                    <a:pt x="4144" y="721"/>
                    <a:pt x="4106" y="635"/>
                    <a:pt x="4029" y="578"/>
                  </a:cubicBezTo>
                  <a:cubicBezTo>
                    <a:pt x="3416" y="123"/>
                    <a:pt x="2655" y="1"/>
                    <a:pt x="1990" y="1"/>
                  </a:cubicBezTo>
                  <a:close/>
                </a:path>
              </a:pathLst>
            </a:custGeom>
            <a:solidFill>
              <a:srgbClr val="AAB8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3892;p63"/>
            <p:cNvSpPr/>
            <p:nvPr/>
          </p:nvSpPr>
          <p:spPr>
            <a:xfrm>
              <a:off x="1737326" y="3191051"/>
              <a:ext cx="36213" cy="60083"/>
            </a:xfrm>
            <a:custGeom>
              <a:avLst/>
              <a:gdLst/>
              <a:ahLst/>
              <a:cxnLst/>
              <a:rect l="l" t="t" r="r" b="b"/>
              <a:pathLst>
                <a:path w="1379" h="2288" extrusionOk="0">
                  <a:moveTo>
                    <a:pt x="249" y="0"/>
                  </a:moveTo>
                  <a:cubicBezTo>
                    <a:pt x="86" y="173"/>
                    <a:pt x="0" y="402"/>
                    <a:pt x="0" y="632"/>
                  </a:cubicBezTo>
                  <a:lnTo>
                    <a:pt x="0" y="2058"/>
                  </a:lnTo>
                  <a:cubicBezTo>
                    <a:pt x="0" y="2182"/>
                    <a:pt x="96" y="2288"/>
                    <a:pt x="230" y="2288"/>
                  </a:cubicBezTo>
                  <a:lnTo>
                    <a:pt x="1378" y="2288"/>
                  </a:lnTo>
                  <a:lnTo>
                    <a:pt x="1378" y="1522"/>
                  </a:lnTo>
                  <a:cubicBezTo>
                    <a:pt x="1378" y="1273"/>
                    <a:pt x="1283" y="1043"/>
                    <a:pt x="1110" y="862"/>
                  </a:cubicBezTo>
                  <a:lnTo>
                    <a:pt x="249" y="0"/>
                  </a:lnTo>
                  <a:close/>
                </a:path>
              </a:pathLst>
            </a:custGeom>
            <a:solidFill>
              <a:srgbClr val="6A7F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 name="Google Shape;16798;p64"/>
          <p:cNvGrpSpPr/>
          <p:nvPr/>
        </p:nvGrpSpPr>
        <p:grpSpPr>
          <a:xfrm>
            <a:off x="8394456" y="4856546"/>
            <a:ext cx="430181" cy="565173"/>
            <a:chOff x="5353083" y="1973150"/>
            <a:chExt cx="274576" cy="354728"/>
          </a:xfrm>
        </p:grpSpPr>
        <p:sp>
          <p:nvSpPr>
            <p:cNvPr id="38" name="Google Shape;16799;p64"/>
            <p:cNvSpPr/>
            <p:nvPr/>
          </p:nvSpPr>
          <p:spPr>
            <a:xfrm>
              <a:off x="5353083" y="2167731"/>
              <a:ext cx="274576" cy="160147"/>
            </a:xfrm>
            <a:custGeom>
              <a:avLst/>
              <a:gdLst/>
              <a:ahLst/>
              <a:cxnLst/>
              <a:rect l="l" t="t" r="r" b="b"/>
              <a:pathLst>
                <a:path w="10486" h="6116" extrusionOk="0">
                  <a:moveTo>
                    <a:pt x="3712" y="1"/>
                  </a:moveTo>
                  <a:lnTo>
                    <a:pt x="3712" y="1632"/>
                  </a:lnTo>
                  <a:cubicBezTo>
                    <a:pt x="3712" y="1918"/>
                    <a:pt x="3521" y="2176"/>
                    <a:pt x="3244" y="2252"/>
                  </a:cubicBezTo>
                  <a:lnTo>
                    <a:pt x="945" y="2929"/>
                  </a:lnTo>
                  <a:cubicBezTo>
                    <a:pt x="382" y="3101"/>
                    <a:pt x="1" y="3607"/>
                    <a:pt x="1" y="4189"/>
                  </a:cubicBezTo>
                  <a:lnTo>
                    <a:pt x="1" y="5457"/>
                  </a:lnTo>
                  <a:cubicBezTo>
                    <a:pt x="1" y="5820"/>
                    <a:pt x="296" y="6116"/>
                    <a:pt x="659" y="6116"/>
                  </a:cubicBezTo>
                  <a:lnTo>
                    <a:pt x="9827" y="6116"/>
                  </a:lnTo>
                  <a:cubicBezTo>
                    <a:pt x="10189" y="6116"/>
                    <a:pt x="10485" y="5820"/>
                    <a:pt x="10485" y="5457"/>
                  </a:cubicBezTo>
                  <a:lnTo>
                    <a:pt x="10485" y="4189"/>
                  </a:lnTo>
                  <a:cubicBezTo>
                    <a:pt x="10485" y="3607"/>
                    <a:pt x="10104" y="3101"/>
                    <a:pt x="9541" y="2939"/>
                  </a:cubicBezTo>
                  <a:lnTo>
                    <a:pt x="7242" y="2262"/>
                  </a:lnTo>
                  <a:cubicBezTo>
                    <a:pt x="6965" y="2176"/>
                    <a:pt x="6774" y="1918"/>
                    <a:pt x="6774" y="1632"/>
                  </a:cubicBezTo>
                  <a:lnTo>
                    <a:pt x="6774" y="1"/>
                  </a:lnTo>
                  <a:close/>
                </a:path>
              </a:pathLst>
            </a:custGeom>
            <a:solidFill>
              <a:srgbClr val="395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6800;p64"/>
            <p:cNvSpPr/>
            <p:nvPr/>
          </p:nvSpPr>
          <p:spPr>
            <a:xfrm>
              <a:off x="5484479" y="2276399"/>
              <a:ext cx="11521" cy="51480"/>
            </a:xfrm>
            <a:custGeom>
              <a:avLst/>
              <a:gdLst/>
              <a:ahLst/>
              <a:cxnLst/>
              <a:rect l="l" t="t" r="r" b="b"/>
              <a:pathLst>
                <a:path w="440" h="1966" extrusionOk="0">
                  <a:moveTo>
                    <a:pt x="1" y="0"/>
                  </a:moveTo>
                  <a:lnTo>
                    <a:pt x="1" y="1966"/>
                  </a:lnTo>
                  <a:lnTo>
                    <a:pt x="440" y="1966"/>
                  </a:lnTo>
                  <a:lnTo>
                    <a:pt x="440" y="0"/>
                  </a:lnTo>
                  <a:close/>
                </a:path>
              </a:pathLst>
            </a:custGeom>
            <a:solidFill>
              <a:srgbClr val="788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6801;p64"/>
            <p:cNvSpPr/>
            <p:nvPr/>
          </p:nvSpPr>
          <p:spPr>
            <a:xfrm>
              <a:off x="5393067" y="2177734"/>
              <a:ext cx="194607" cy="102933"/>
            </a:xfrm>
            <a:custGeom>
              <a:avLst/>
              <a:gdLst/>
              <a:ahLst/>
              <a:cxnLst/>
              <a:rect l="l" t="t" r="r" b="b"/>
              <a:pathLst>
                <a:path w="7432" h="3931" extrusionOk="0">
                  <a:moveTo>
                    <a:pt x="1317" y="0"/>
                  </a:moveTo>
                  <a:cubicBezTo>
                    <a:pt x="592" y="0"/>
                    <a:pt x="0" y="582"/>
                    <a:pt x="0" y="1307"/>
                  </a:cubicBezTo>
                  <a:cubicBezTo>
                    <a:pt x="0" y="2757"/>
                    <a:pt x="1174" y="3931"/>
                    <a:pt x="2624" y="3931"/>
                  </a:cubicBezTo>
                  <a:lnTo>
                    <a:pt x="4808" y="3931"/>
                  </a:lnTo>
                  <a:cubicBezTo>
                    <a:pt x="6258" y="3931"/>
                    <a:pt x="7432" y="2757"/>
                    <a:pt x="7432" y="1307"/>
                  </a:cubicBezTo>
                  <a:cubicBezTo>
                    <a:pt x="7432" y="582"/>
                    <a:pt x="6840" y="0"/>
                    <a:pt x="6115" y="0"/>
                  </a:cubicBezTo>
                  <a:close/>
                </a:path>
              </a:pathLst>
            </a:custGeom>
            <a:solidFill>
              <a:srgbClr val="788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6802;p64"/>
            <p:cNvSpPr/>
            <p:nvPr/>
          </p:nvSpPr>
          <p:spPr>
            <a:xfrm>
              <a:off x="5411213" y="2194963"/>
              <a:ext cx="157817" cy="65044"/>
            </a:xfrm>
            <a:custGeom>
              <a:avLst/>
              <a:gdLst/>
              <a:ahLst/>
              <a:cxnLst/>
              <a:rect l="l" t="t" r="r" b="b"/>
              <a:pathLst>
                <a:path w="6027" h="2484" extrusionOk="0">
                  <a:moveTo>
                    <a:pt x="650" y="0"/>
                  </a:moveTo>
                  <a:cubicBezTo>
                    <a:pt x="179" y="0"/>
                    <a:pt x="0" y="624"/>
                    <a:pt x="404" y="878"/>
                  </a:cubicBezTo>
                  <a:lnTo>
                    <a:pt x="2656" y="2376"/>
                  </a:lnTo>
                  <a:cubicBezTo>
                    <a:pt x="2765" y="2447"/>
                    <a:pt x="2892" y="2483"/>
                    <a:pt x="3018" y="2483"/>
                  </a:cubicBezTo>
                  <a:cubicBezTo>
                    <a:pt x="3145" y="2483"/>
                    <a:pt x="3271" y="2447"/>
                    <a:pt x="3381" y="2376"/>
                  </a:cubicBezTo>
                  <a:lnTo>
                    <a:pt x="5632" y="878"/>
                  </a:lnTo>
                  <a:cubicBezTo>
                    <a:pt x="6027" y="624"/>
                    <a:pt x="5847" y="0"/>
                    <a:pt x="5386" y="0"/>
                  </a:cubicBezTo>
                  <a:cubicBezTo>
                    <a:pt x="5379" y="0"/>
                    <a:pt x="5372" y="0"/>
                    <a:pt x="5365" y="0"/>
                  </a:cubicBezTo>
                  <a:lnTo>
                    <a:pt x="671" y="0"/>
                  </a:lnTo>
                  <a:cubicBezTo>
                    <a:pt x="664" y="0"/>
                    <a:pt x="657" y="0"/>
                    <a:pt x="650" y="0"/>
                  </a:cubicBezTo>
                  <a:close/>
                </a:path>
              </a:pathLst>
            </a:custGeom>
            <a:solidFill>
              <a:srgbClr val="395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6803;p64"/>
            <p:cNvSpPr/>
            <p:nvPr/>
          </p:nvSpPr>
          <p:spPr>
            <a:xfrm>
              <a:off x="5436272" y="2173492"/>
              <a:ext cx="107935" cy="86515"/>
            </a:xfrm>
            <a:custGeom>
              <a:avLst/>
              <a:gdLst/>
              <a:ahLst/>
              <a:cxnLst/>
              <a:rect l="l" t="t" r="r" b="b"/>
              <a:pathLst>
                <a:path w="4122" h="3304" extrusionOk="0">
                  <a:moveTo>
                    <a:pt x="1" y="2061"/>
                  </a:moveTo>
                  <a:lnTo>
                    <a:pt x="10" y="2070"/>
                  </a:lnTo>
                  <a:lnTo>
                    <a:pt x="13" y="2069"/>
                  </a:lnTo>
                  <a:lnTo>
                    <a:pt x="13" y="2069"/>
                  </a:lnTo>
                  <a:lnTo>
                    <a:pt x="1" y="2061"/>
                  </a:lnTo>
                  <a:close/>
                  <a:moveTo>
                    <a:pt x="535" y="0"/>
                  </a:moveTo>
                  <a:lnTo>
                    <a:pt x="535" y="1421"/>
                  </a:lnTo>
                  <a:cubicBezTo>
                    <a:pt x="535" y="1708"/>
                    <a:pt x="344" y="1965"/>
                    <a:pt x="67" y="2051"/>
                  </a:cubicBezTo>
                  <a:lnTo>
                    <a:pt x="13" y="2069"/>
                  </a:lnTo>
                  <a:lnTo>
                    <a:pt x="13" y="2069"/>
                  </a:lnTo>
                  <a:lnTo>
                    <a:pt x="1699" y="3196"/>
                  </a:lnTo>
                  <a:cubicBezTo>
                    <a:pt x="1808" y="3267"/>
                    <a:pt x="1935" y="3303"/>
                    <a:pt x="2061" y="3303"/>
                  </a:cubicBezTo>
                  <a:cubicBezTo>
                    <a:pt x="2188" y="3303"/>
                    <a:pt x="2314" y="3267"/>
                    <a:pt x="2424" y="3196"/>
                  </a:cubicBezTo>
                  <a:lnTo>
                    <a:pt x="4122" y="2061"/>
                  </a:lnTo>
                  <a:lnTo>
                    <a:pt x="4065" y="2051"/>
                  </a:lnTo>
                  <a:cubicBezTo>
                    <a:pt x="3788" y="1965"/>
                    <a:pt x="3597" y="1708"/>
                    <a:pt x="3597" y="1421"/>
                  </a:cubicBezTo>
                  <a:lnTo>
                    <a:pt x="3597" y="0"/>
                  </a:ln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6804;p64"/>
            <p:cNvSpPr/>
            <p:nvPr/>
          </p:nvSpPr>
          <p:spPr>
            <a:xfrm>
              <a:off x="5450255" y="2173492"/>
              <a:ext cx="80231" cy="28620"/>
            </a:xfrm>
            <a:custGeom>
              <a:avLst/>
              <a:gdLst/>
              <a:ahLst/>
              <a:cxnLst/>
              <a:rect l="l" t="t" r="r" b="b"/>
              <a:pathLst>
                <a:path w="3064" h="1093" extrusionOk="0">
                  <a:moveTo>
                    <a:pt x="1" y="0"/>
                  </a:moveTo>
                  <a:lnTo>
                    <a:pt x="1" y="706"/>
                  </a:lnTo>
                  <a:cubicBezTo>
                    <a:pt x="478" y="964"/>
                    <a:pt x="1002" y="1092"/>
                    <a:pt x="1528" y="1092"/>
                  </a:cubicBezTo>
                  <a:cubicBezTo>
                    <a:pt x="2054" y="1092"/>
                    <a:pt x="2581" y="964"/>
                    <a:pt x="3063" y="706"/>
                  </a:cubicBezTo>
                  <a:lnTo>
                    <a:pt x="3063" y="0"/>
                  </a:lnTo>
                  <a:close/>
                </a:path>
              </a:pathLst>
            </a:custGeom>
            <a:solidFill>
              <a:srgbClr val="EEF1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6805;p64"/>
            <p:cNvSpPr/>
            <p:nvPr/>
          </p:nvSpPr>
          <p:spPr>
            <a:xfrm>
              <a:off x="5394062" y="2076057"/>
              <a:ext cx="192381" cy="114428"/>
            </a:xfrm>
            <a:custGeom>
              <a:avLst/>
              <a:gdLst/>
              <a:ahLst/>
              <a:cxnLst/>
              <a:rect l="l" t="t" r="r" b="b"/>
              <a:pathLst>
                <a:path w="7347" h="4370" extrusionOk="0">
                  <a:moveTo>
                    <a:pt x="830" y="0"/>
                  </a:moveTo>
                  <a:lnTo>
                    <a:pt x="830" y="659"/>
                  </a:lnTo>
                  <a:lnTo>
                    <a:pt x="725" y="659"/>
                  </a:lnTo>
                  <a:cubicBezTo>
                    <a:pt x="0" y="659"/>
                    <a:pt x="0" y="1756"/>
                    <a:pt x="725" y="1756"/>
                  </a:cubicBezTo>
                  <a:lnTo>
                    <a:pt x="840" y="1756"/>
                  </a:lnTo>
                  <a:cubicBezTo>
                    <a:pt x="954" y="3234"/>
                    <a:pt x="2194" y="4370"/>
                    <a:pt x="3673" y="4370"/>
                  </a:cubicBezTo>
                  <a:cubicBezTo>
                    <a:pt x="5152" y="4370"/>
                    <a:pt x="6392" y="3234"/>
                    <a:pt x="6497" y="1756"/>
                  </a:cubicBezTo>
                  <a:lnTo>
                    <a:pt x="6621" y="1756"/>
                  </a:lnTo>
                  <a:cubicBezTo>
                    <a:pt x="7346" y="1756"/>
                    <a:pt x="7346" y="659"/>
                    <a:pt x="6621" y="659"/>
                  </a:cubicBezTo>
                  <a:lnTo>
                    <a:pt x="6516" y="659"/>
                  </a:lnTo>
                  <a:lnTo>
                    <a:pt x="6516" y="0"/>
                  </a:lnTo>
                  <a:close/>
                </a:path>
              </a:pathLst>
            </a:custGeom>
            <a:solidFill>
              <a:srgbClr val="F6F8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6806;p64"/>
            <p:cNvSpPr/>
            <p:nvPr/>
          </p:nvSpPr>
          <p:spPr>
            <a:xfrm>
              <a:off x="5394062" y="2076319"/>
              <a:ext cx="107699" cy="114402"/>
            </a:xfrm>
            <a:custGeom>
              <a:avLst/>
              <a:gdLst/>
              <a:ahLst/>
              <a:cxnLst/>
              <a:rect l="l" t="t" r="r" b="b"/>
              <a:pathLst>
                <a:path w="4113" h="4369" extrusionOk="0">
                  <a:moveTo>
                    <a:pt x="840" y="0"/>
                  </a:moveTo>
                  <a:lnTo>
                    <a:pt x="840" y="649"/>
                  </a:lnTo>
                  <a:lnTo>
                    <a:pt x="725" y="649"/>
                  </a:lnTo>
                  <a:cubicBezTo>
                    <a:pt x="0" y="649"/>
                    <a:pt x="0" y="1746"/>
                    <a:pt x="725" y="1746"/>
                  </a:cubicBezTo>
                  <a:lnTo>
                    <a:pt x="849" y="1746"/>
                  </a:lnTo>
                  <a:cubicBezTo>
                    <a:pt x="953" y="3241"/>
                    <a:pt x="2200" y="4368"/>
                    <a:pt x="3654" y="4368"/>
                  </a:cubicBezTo>
                  <a:cubicBezTo>
                    <a:pt x="3805" y="4368"/>
                    <a:pt x="3958" y="4356"/>
                    <a:pt x="4112" y="4331"/>
                  </a:cubicBezTo>
                  <a:cubicBezTo>
                    <a:pt x="2729" y="4112"/>
                    <a:pt x="1708" y="2919"/>
                    <a:pt x="1708" y="1526"/>
                  </a:cubicBezTo>
                  <a:lnTo>
                    <a:pt x="1708" y="0"/>
                  </a:ln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6807;p64"/>
            <p:cNvSpPr/>
            <p:nvPr/>
          </p:nvSpPr>
          <p:spPr>
            <a:xfrm>
              <a:off x="5470994" y="2139006"/>
              <a:ext cx="38256" cy="11521"/>
            </a:xfrm>
            <a:custGeom>
              <a:avLst/>
              <a:gdLst/>
              <a:ahLst/>
              <a:cxnLst/>
              <a:rect l="l" t="t" r="r" b="b"/>
              <a:pathLst>
                <a:path w="1461" h="440" extrusionOk="0">
                  <a:moveTo>
                    <a:pt x="296" y="1"/>
                  </a:moveTo>
                  <a:cubicBezTo>
                    <a:pt x="1" y="1"/>
                    <a:pt x="1" y="439"/>
                    <a:pt x="296" y="439"/>
                  </a:cubicBezTo>
                  <a:lnTo>
                    <a:pt x="1174" y="439"/>
                  </a:lnTo>
                  <a:cubicBezTo>
                    <a:pt x="1460" y="439"/>
                    <a:pt x="1460" y="1"/>
                    <a:pt x="1174" y="1"/>
                  </a:cubicBezTo>
                  <a:close/>
                </a:path>
              </a:pathLst>
            </a:custGeom>
            <a:solidFill>
              <a:srgbClr val="E7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6808;p64"/>
            <p:cNvSpPr/>
            <p:nvPr/>
          </p:nvSpPr>
          <p:spPr>
            <a:xfrm>
              <a:off x="5405296" y="1973150"/>
              <a:ext cx="170150" cy="74444"/>
            </a:xfrm>
            <a:custGeom>
              <a:avLst/>
              <a:gdLst/>
              <a:ahLst/>
              <a:cxnLst/>
              <a:rect l="l" t="t" r="r" b="b"/>
              <a:pathLst>
                <a:path w="6498" h="2843" extrusionOk="0">
                  <a:moveTo>
                    <a:pt x="3244" y="0"/>
                  </a:moveTo>
                  <a:cubicBezTo>
                    <a:pt x="1613" y="0"/>
                    <a:pt x="220" y="1221"/>
                    <a:pt x="1" y="2843"/>
                  </a:cubicBezTo>
                  <a:lnTo>
                    <a:pt x="6497" y="2843"/>
                  </a:lnTo>
                  <a:cubicBezTo>
                    <a:pt x="6278" y="1212"/>
                    <a:pt x="4885" y="0"/>
                    <a:pt x="3244" y="0"/>
                  </a:cubicBezTo>
                  <a:close/>
                </a:path>
              </a:pathLst>
            </a:custGeom>
            <a:solidFill>
              <a:srgbClr val="395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6809;p64"/>
            <p:cNvSpPr/>
            <p:nvPr/>
          </p:nvSpPr>
          <p:spPr>
            <a:xfrm>
              <a:off x="5478980" y="2270664"/>
              <a:ext cx="22781" cy="22990"/>
            </a:xfrm>
            <a:custGeom>
              <a:avLst/>
              <a:gdLst/>
              <a:ahLst/>
              <a:cxnLst/>
              <a:rect l="l" t="t" r="r" b="b"/>
              <a:pathLst>
                <a:path w="870" h="878" extrusionOk="0">
                  <a:moveTo>
                    <a:pt x="430" y="0"/>
                  </a:moveTo>
                  <a:cubicBezTo>
                    <a:pt x="192" y="0"/>
                    <a:pt x="1" y="191"/>
                    <a:pt x="1" y="439"/>
                  </a:cubicBezTo>
                  <a:cubicBezTo>
                    <a:pt x="1" y="677"/>
                    <a:pt x="192" y="878"/>
                    <a:pt x="430" y="878"/>
                  </a:cubicBezTo>
                  <a:cubicBezTo>
                    <a:pt x="678" y="878"/>
                    <a:pt x="869" y="677"/>
                    <a:pt x="869" y="439"/>
                  </a:cubicBezTo>
                  <a:cubicBezTo>
                    <a:pt x="869" y="191"/>
                    <a:pt x="678" y="0"/>
                    <a:pt x="43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6810;p64"/>
            <p:cNvSpPr/>
            <p:nvPr/>
          </p:nvSpPr>
          <p:spPr>
            <a:xfrm>
              <a:off x="5356330" y="2253670"/>
              <a:ext cx="48233" cy="74208"/>
            </a:xfrm>
            <a:custGeom>
              <a:avLst/>
              <a:gdLst/>
              <a:ahLst/>
              <a:cxnLst/>
              <a:rect l="l" t="t" r="r" b="b"/>
              <a:pathLst>
                <a:path w="1842" h="2834" extrusionOk="0">
                  <a:moveTo>
                    <a:pt x="249" y="0"/>
                  </a:moveTo>
                  <a:cubicBezTo>
                    <a:pt x="144" y="96"/>
                    <a:pt x="68" y="220"/>
                    <a:pt x="1" y="353"/>
                  </a:cubicBezTo>
                  <a:lnTo>
                    <a:pt x="1174" y="1365"/>
                  </a:lnTo>
                  <a:cubicBezTo>
                    <a:pt x="1327" y="1489"/>
                    <a:pt x="1403" y="1670"/>
                    <a:pt x="1403" y="1861"/>
                  </a:cubicBezTo>
                  <a:lnTo>
                    <a:pt x="1403" y="2834"/>
                  </a:lnTo>
                  <a:lnTo>
                    <a:pt x="1842" y="2834"/>
                  </a:lnTo>
                  <a:lnTo>
                    <a:pt x="1842" y="1870"/>
                  </a:lnTo>
                  <a:cubicBezTo>
                    <a:pt x="1842" y="1546"/>
                    <a:pt x="1699" y="1250"/>
                    <a:pt x="1460" y="1040"/>
                  </a:cubicBezTo>
                  <a:lnTo>
                    <a:pt x="249" y="0"/>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6811;p64"/>
            <p:cNvSpPr/>
            <p:nvPr/>
          </p:nvSpPr>
          <p:spPr>
            <a:xfrm>
              <a:off x="5575917" y="2253670"/>
              <a:ext cx="48233" cy="74208"/>
            </a:xfrm>
            <a:custGeom>
              <a:avLst/>
              <a:gdLst/>
              <a:ahLst/>
              <a:cxnLst/>
              <a:rect l="l" t="t" r="r" b="b"/>
              <a:pathLst>
                <a:path w="1842" h="2834" extrusionOk="0">
                  <a:moveTo>
                    <a:pt x="1594" y="0"/>
                  </a:moveTo>
                  <a:lnTo>
                    <a:pt x="382" y="1040"/>
                  </a:lnTo>
                  <a:cubicBezTo>
                    <a:pt x="143" y="1250"/>
                    <a:pt x="0" y="1546"/>
                    <a:pt x="0" y="1870"/>
                  </a:cubicBezTo>
                  <a:lnTo>
                    <a:pt x="0" y="2834"/>
                  </a:lnTo>
                  <a:lnTo>
                    <a:pt x="439" y="2834"/>
                  </a:lnTo>
                  <a:lnTo>
                    <a:pt x="439" y="1861"/>
                  </a:lnTo>
                  <a:cubicBezTo>
                    <a:pt x="439" y="1670"/>
                    <a:pt x="525" y="1489"/>
                    <a:pt x="668" y="1365"/>
                  </a:cubicBezTo>
                  <a:lnTo>
                    <a:pt x="1842" y="353"/>
                  </a:lnTo>
                  <a:cubicBezTo>
                    <a:pt x="1784" y="220"/>
                    <a:pt x="1698" y="96"/>
                    <a:pt x="1594"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6812;p64"/>
            <p:cNvSpPr/>
            <p:nvPr/>
          </p:nvSpPr>
          <p:spPr>
            <a:xfrm>
              <a:off x="5398566" y="2047568"/>
              <a:ext cx="183374" cy="28777"/>
            </a:xfrm>
            <a:custGeom>
              <a:avLst/>
              <a:gdLst/>
              <a:ahLst/>
              <a:cxnLst/>
              <a:rect l="l" t="t" r="r" b="b"/>
              <a:pathLst>
                <a:path w="7003" h="1099" extrusionOk="0">
                  <a:moveTo>
                    <a:pt x="219" y="1"/>
                  </a:moveTo>
                  <a:cubicBezTo>
                    <a:pt x="105" y="1"/>
                    <a:pt x="0" y="96"/>
                    <a:pt x="0" y="220"/>
                  </a:cubicBezTo>
                  <a:lnTo>
                    <a:pt x="0" y="879"/>
                  </a:lnTo>
                  <a:cubicBezTo>
                    <a:pt x="0" y="993"/>
                    <a:pt x="105" y="1098"/>
                    <a:pt x="219" y="1098"/>
                  </a:cubicBezTo>
                  <a:lnTo>
                    <a:pt x="6783" y="1098"/>
                  </a:lnTo>
                  <a:cubicBezTo>
                    <a:pt x="6897" y="1098"/>
                    <a:pt x="7002" y="993"/>
                    <a:pt x="7002" y="879"/>
                  </a:cubicBezTo>
                  <a:lnTo>
                    <a:pt x="7002" y="220"/>
                  </a:lnTo>
                  <a:cubicBezTo>
                    <a:pt x="7002" y="96"/>
                    <a:pt x="6897" y="1"/>
                    <a:pt x="6783" y="1"/>
                  </a:cubicBezTo>
                  <a:close/>
                </a:path>
              </a:pathLst>
            </a:custGeom>
            <a:solidFill>
              <a:srgbClr val="788A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6813;p64"/>
            <p:cNvSpPr/>
            <p:nvPr/>
          </p:nvSpPr>
          <p:spPr>
            <a:xfrm>
              <a:off x="5427788" y="1973150"/>
              <a:ext cx="62713" cy="74444"/>
            </a:xfrm>
            <a:custGeom>
              <a:avLst/>
              <a:gdLst/>
              <a:ahLst/>
              <a:cxnLst/>
              <a:rect l="l" t="t" r="r" b="b"/>
              <a:pathLst>
                <a:path w="2395" h="2843" extrusionOk="0">
                  <a:moveTo>
                    <a:pt x="2395" y="0"/>
                  </a:moveTo>
                  <a:cubicBezTo>
                    <a:pt x="1880" y="0"/>
                    <a:pt x="1374" y="124"/>
                    <a:pt x="916" y="363"/>
                  </a:cubicBezTo>
                  <a:cubicBezTo>
                    <a:pt x="420" y="954"/>
                    <a:pt x="77" y="1832"/>
                    <a:pt x="0" y="2843"/>
                  </a:cubicBezTo>
                  <a:lnTo>
                    <a:pt x="439" y="2843"/>
                  </a:lnTo>
                  <a:cubicBezTo>
                    <a:pt x="544" y="1603"/>
                    <a:pt x="1059" y="592"/>
                    <a:pt x="1746" y="191"/>
                  </a:cubicBezTo>
                  <a:lnTo>
                    <a:pt x="1746" y="191"/>
                  </a:lnTo>
                  <a:cubicBezTo>
                    <a:pt x="1460" y="868"/>
                    <a:pt x="1336" y="1984"/>
                    <a:pt x="1307" y="2843"/>
                  </a:cubicBezTo>
                  <a:lnTo>
                    <a:pt x="1746" y="2843"/>
                  </a:lnTo>
                  <a:cubicBezTo>
                    <a:pt x="1803" y="992"/>
                    <a:pt x="2223" y="0"/>
                    <a:pt x="2395"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6814;p64"/>
            <p:cNvSpPr/>
            <p:nvPr/>
          </p:nvSpPr>
          <p:spPr>
            <a:xfrm>
              <a:off x="5490240" y="1973150"/>
              <a:ext cx="62477" cy="74208"/>
            </a:xfrm>
            <a:custGeom>
              <a:avLst/>
              <a:gdLst/>
              <a:ahLst/>
              <a:cxnLst/>
              <a:rect l="l" t="t" r="r" b="b"/>
              <a:pathLst>
                <a:path w="2386" h="2834" extrusionOk="0">
                  <a:moveTo>
                    <a:pt x="0" y="0"/>
                  </a:moveTo>
                  <a:cubicBezTo>
                    <a:pt x="181" y="0"/>
                    <a:pt x="592" y="992"/>
                    <a:pt x="649" y="2833"/>
                  </a:cubicBezTo>
                  <a:lnTo>
                    <a:pt x="1088" y="2833"/>
                  </a:lnTo>
                  <a:cubicBezTo>
                    <a:pt x="1059" y="1984"/>
                    <a:pt x="935" y="868"/>
                    <a:pt x="649" y="181"/>
                  </a:cubicBezTo>
                  <a:lnTo>
                    <a:pt x="649" y="181"/>
                  </a:lnTo>
                  <a:cubicBezTo>
                    <a:pt x="1336" y="582"/>
                    <a:pt x="1851" y="1603"/>
                    <a:pt x="1956" y="2833"/>
                  </a:cubicBezTo>
                  <a:lnTo>
                    <a:pt x="2385" y="2833"/>
                  </a:lnTo>
                  <a:cubicBezTo>
                    <a:pt x="2309" y="1832"/>
                    <a:pt x="1975" y="954"/>
                    <a:pt x="1479" y="353"/>
                  </a:cubicBezTo>
                  <a:cubicBezTo>
                    <a:pt x="1021" y="124"/>
                    <a:pt x="515" y="0"/>
                    <a:pt x="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6815;p64"/>
            <p:cNvSpPr/>
            <p:nvPr/>
          </p:nvSpPr>
          <p:spPr>
            <a:xfrm>
              <a:off x="5398802" y="2047568"/>
              <a:ext cx="39984" cy="28515"/>
            </a:xfrm>
            <a:custGeom>
              <a:avLst/>
              <a:gdLst/>
              <a:ahLst/>
              <a:cxnLst/>
              <a:rect l="l" t="t" r="r" b="b"/>
              <a:pathLst>
                <a:path w="1527" h="1089" extrusionOk="0">
                  <a:moveTo>
                    <a:pt x="220" y="1"/>
                  </a:moveTo>
                  <a:cubicBezTo>
                    <a:pt x="96" y="1"/>
                    <a:pt x="1" y="96"/>
                    <a:pt x="1" y="220"/>
                  </a:cubicBezTo>
                  <a:lnTo>
                    <a:pt x="1" y="879"/>
                  </a:lnTo>
                  <a:cubicBezTo>
                    <a:pt x="1" y="993"/>
                    <a:pt x="96" y="1088"/>
                    <a:pt x="220" y="1088"/>
                  </a:cubicBezTo>
                  <a:lnTo>
                    <a:pt x="1527" y="1088"/>
                  </a:lnTo>
                  <a:cubicBezTo>
                    <a:pt x="1412" y="1088"/>
                    <a:pt x="1308" y="993"/>
                    <a:pt x="1308" y="879"/>
                  </a:cubicBezTo>
                  <a:lnTo>
                    <a:pt x="1308" y="220"/>
                  </a:lnTo>
                  <a:cubicBezTo>
                    <a:pt x="1308" y="96"/>
                    <a:pt x="1412" y="1"/>
                    <a:pt x="1527" y="1"/>
                  </a:cubicBezTo>
                  <a:close/>
                </a:path>
              </a:pathLst>
            </a:custGeom>
            <a:solidFill>
              <a:srgbClr val="395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6816;p64"/>
            <p:cNvSpPr/>
            <p:nvPr/>
          </p:nvSpPr>
          <p:spPr>
            <a:xfrm>
              <a:off x="5404536" y="2076057"/>
              <a:ext cx="171643" cy="49699"/>
            </a:xfrm>
            <a:custGeom>
              <a:avLst/>
              <a:gdLst/>
              <a:ahLst/>
              <a:cxnLst/>
              <a:rect l="l" t="t" r="r" b="b"/>
              <a:pathLst>
                <a:path w="6555" h="1898" extrusionOk="0">
                  <a:moveTo>
                    <a:pt x="1" y="0"/>
                  </a:moveTo>
                  <a:lnTo>
                    <a:pt x="1" y="430"/>
                  </a:lnTo>
                  <a:cubicBezTo>
                    <a:pt x="1" y="573"/>
                    <a:pt x="68" y="706"/>
                    <a:pt x="192" y="792"/>
                  </a:cubicBezTo>
                  <a:lnTo>
                    <a:pt x="1585" y="1756"/>
                  </a:lnTo>
                  <a:cubicBezTo>
                    <a:pt x="1723" y="1852"/>
                    <a:pt x="1881" y="1898"/>
                    <a:pt x="2037" y="1898"/>
                  </a:cubicBezTo>
                  <a:cubicBezTo>
                    <a:pt x="2344" y="1898"/>
                    <a:pt x="2644" y="1722"/>
                    <a:pt x="2777" y="1412"/>
                  </a:cubicBezTo>
                  <a:cubicBezTo>
                    <a:pt x="2860" y="1219"/>
                    <a:pt x="3049" y="1097"/>
                    <a:pt x="3251" y="1097"/>
                  </a:cubicBezTo>
                  <a:cubicBezTo>
                    <a:pt x="3258" y="1097"/>
                    <a:pt x="3266" y="1097"/>
                    <a:pt x="3273" y="1098"/>
                  </a:cubicBezTo>
                  <a:cubicBezTo>
                    <a:pt x="3281" y="1097"/>
                    <a:pt x="3289" y="1097"/>
                    <a:pt x="3297" y="1097"/>
                  </a:cubicBezTo>
                  <a:cubicBezTo>
                    <a:pt x="3507" y="1097"/>
                    <a:pt x="3696" y="1219"/>
                    <a:pt x="3779" y="1412"/>
                  </a:cubicBezTo>
                  <a:cubicBezTo>
                    <a:pt x="3912" y="1722"/>
                    <a:pt x="4208" y="1898"/>
                    <a:pt x="4515" y="1898"/>
                  </a:cubicBezTo>
                  <a:cubicBezTo>
                    <a:pt x="4671" y="1898"/>
                    <a:pt x="4830" y="1852"/>
                    <a:pt x="4971" y="1756"/>
                  </a:cubicBezTo>
                  <a:lnTo>
                    <a:pt x="6364" y="792"/>
                  </a:lnTo>
                  <a:cubicBezTo>
                    <a:pt x="6479" y="706"/>
                    <a:pt x="6555" y="573"/>
                    <a:pt x="6555" y="430"/>
                  </a:cubicBezTo>
                  <a:lnTo>
                    <a:pt x="6555" y="0"/>
                  </a:lnTo>
                  <a:close/>
                </a:path>
              </a:pathLst>
            </a:custGeom>
            <a:solidFill>
              <a:srgbClr val="3951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6817;p64"/>
            <p:cNvSpPr/>
            <p:nvPr/>
          </p:nvSpPr>
          <p:spPr>
            <a:xfrm>
              <a:off x="5450255" y="2093418"/>
              <a:ext cx="11521" cy="17125"/>
            </a:xfrm>
            <a:custGeom>
              <a:avLst/>
              <a:gdLst/>
              <a:ahLst/>
              <a:cxnLst/>
              <a:rect l="l" t="t" r="r" b="b"/>
              <a:pathLst>
                <a:path w="440" h="654" extrusionOk="0">
                  <a:moveTo>
                    <a:pt x="220" y="0"/>
                  </a:moveTo>
                  <a:cubicBezTo>
                    <a:pt x="111" y="0"/>
                    <a:pt x="1" y="72"/>
                    <a:pt x="1" y="215"/>
                  </a:cubicBezTo>
                  <a:lnTo>
                    <a:pt x="1" y="435"/>
                  </a:lnTo>
                  <a:cubicBezTo>
                    <a:pt x="1" y="559"/>
                    <a:pt x="96" y="654"/>
                    <a:pt x="220" y="654"/>
                  </a:cubicBezTo>
                  <a:cubicBezTo>
                    <a:pt x="344" y="654"/>
                    <a:pt x="440" y="559"/>
                    <a:pt x="440" y="435"/>
                  </a:cubicBezTo>
                  <a:lnTo>
                    <a:pt x="440" y="215"/>
                  </a:lnTo>
                  <a:cubicBezTo>
                    <a:pt x="440" y="72"/>
                    <a:pt x="330" y="0"/>
                    <a:pt x="220" y="0"/>
                  </a:cubicBezTo>
                  <a:close/>
                </a:path>
              </a:pathLst>
            </a:custGeom>
            <a:solidFill>
              <a:srgbClr val="F6F8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6818;p64"/>
            <p:cNvSpPr/>
            <p:nvPr/>
          </p:nvSpPr>
          <p:spPr>
            <a:xfrm>
              <a:off x="5518965" y="2093418"/>
              <a:ext cx="11521" cy="17125"/>
            </a:xfrm>
            <a:custGeom>
              <a:avLst/>
              <a:gdLst/>
              <a:ahLst/>
              <a:cxnLst/>
              <a:rect l="l" t="t" r="r" b="b"/>
              <a:pathLst>
                <a:path w="440" h="654" extrusionOk="0">
                  <a:moveTo>
                    <a:pt x="220" y="0"/>
                  </a:moveTo>
                  <a:cubicBezTo>
                    <a:pt x="110" y="0"/>
                    <a:pt x="0" y="72"/>
                    <a:pt x="0" y="215"/>
                  </a:cubicBezTo>
                  <a:lnTo>
                    <a:pt x="0" y="435"/>
                  </a:lnTo>
                  <a:cubicBezTo>
                    <a:pt x="0" y="559"/>
                    <a:pt x="96" y="654"/>
                    <a:pt x="220" y="654"/>
                  </a:cubicBezTo>
                  <a:cubicBezTo>
                    <a:pt x="334" y="654"/>
                    <a:pt x="439" y="559"/>
                    <a:pt x="439" y="435"/>
                  </a:cubicBezTo>
                  <a:lnTo>
                    <a:pt x="439" y="215"/>
                  </a:lnTo>
                  <a:cubicBezTo>
                    <a:pt x="439" y="72"/>
                    <a:pt x="329" y="0"/>
                    <a:pt x="220" y="0"/>
                  </a:cubicBezTo>
                  <a:close/>
                </a:path>
              </a:pathLst>
            </a:custGeom>
            <a:solidFill>
              <a:srgbClr val="F6F8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6819;p64"/>
            <p:cNvSpPr/>
            <p:nvPr/>
          </p:nvSpPr>
          <p:spPr>
            <a:xfrm>
              <a:off x="5404301" y="2076057"/>
              <a:ext cx="171878" cy="11521"/>
            </a:xfrm>
            <a:custGeom>
              <a:avLst/>
              <a:gdLst/>
              <a:ahLst/>
              <a:cxnLst/>
              <a:rect l="l" t="t" r="r" b="b"/>
              <a:pathLst>
                <a:path w="6564" h="440" extrusionOk="0">
                  <a:moveTo>
                    <a:pt x="0" y="0"/>
                  </a:moveTo>
                  <a:lnTo>
                    <a:pt x="0" y="430"/>
                  </a:lnTo>
                  <a:cubicBezTo>
                    <a:pt x="0" y="430"/>
                    <a:pt x="10" y="439"/>
                    <a:pt x="10" y="439"/>
                  </a:cubicBezTo>
                  <a:lnTo>
                    <a:pt x="6564" y="439"/>
                  </a:lnTo>
                  <a:lnTo>
                    <a:pt x="6564" y="430"/>
                  </a:lnTo>
                  <a:lnTo>
                    <a:pt x="6564"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 name="Google Shape;449;p13"/>
          <p:cNvSpPr/>
          <p:nvPr/>
        </p:nvSpPr>
        <p:spPr>
          <a:xfrm>
            <a:off x="4358387" y="1722342"/>
            <a:ext cx="3489978" cy="2117124"/>
          </a:xfrm>
          <a:prstGeom prst="roundRect">
            <a:avLst>
              <a:gd name="adj" fmla="val 8843"/>
            </a:avLst>
          </a:prstGeom>
          <a:noFill/>
          <a:ln w="3810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a:solidFill>
                <a:schemeClr val="lt1"/>
              </a:solidFill>
              <a:latin typeface="Arial"/>
              <a:ea typeface="Arial"/>
              <a:cs typeface="Arial"/>
              <a:sym typeface="Arial"/>
            </a:endParaRPr>
          </a:p>
        </p:txBody>
      </p:sp>
      <p:sp>
        <p:nvSpPr>
          <p:cNvPr id="60" name="Google Shape;452;p13"/>
          <p:cNvSpPr/>
          <p:nvPr/>
        </p:nvSpPr>
        <p:spPr>
          <a:xfrm>
            <a:off x="2185027" y="4319417"/>
            <a:ext cx="3489979" cy="2131429"/>
          </a:xfrm>
          <a:prstGeom prst="roundRect">
            <a:avLst>
              <a:gd name="adj" fmla="val 8843"/>
            </a:avLst>
          </a:prstGeom>
          <a:noFill/>
          <a:ln w="381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a:solidFill>
                <a:schemeClr val="lt1"/>
              </a:solidFill>
              <a:latin typeface="Arial"/>
              <a:ea typeface="Arial"/>
              <a:cs typeface="Arial"/>
              <a:sym typeface="Arial"/>
            </a:endParaRPr>
          </a:p>
        </p:txBody>
      </p:sp>
      <p:sp>
        <p:nvSpPr>
          <p:cNvPr id="63" name="TextBox 62"/>
          <p:cNvSpPr txBox="1"/>
          <p:nvPr/>
        </p:nvSpPr>
        <p:spPr>
          <a:xfrm>
            <a:off x="4762449" y="3001167"/>
            <a:ext cx="2681853" cy="477054"/>
          </a:xfrm>
          <a:prstGeom prst="rect">
            <a:avLst/>
          </a:prstGeom>
          <a:noFill/>
        </p:spPr>
        <p:txBody>
          <a:bodyPr wrap="square" rtlCol="0">
            <a:spAutoFit/>
          </a:bodyPr>
          <a:lstStyle/>
          <a:p>
            <a:pPr algn="ctr"/>
            <a:r>
              <a:rPr lang="en-US" sz="2500" dirty="0">
                <a:latin typeface="Verdana" panose="020B0604030504040204" pitchFamily="34" charset="0"/>
                <a:ea typeface="Verdana" panose="020B0604030504040204" pitchFamily="34" charset="0"/>
              </a:rPr>
              <a:t>Security risks</a:t>
            </a:r>
          </a:p>
        </p:txBody>
      </p:sp>
      <p:sp>
        <p:nvSpPr>
          <p:cNvPr id="66" name="Google Shape;454;p13"/>
          <p:cNvSpPr/>
          <p:nvPr/>
        </p:nvSpPr>
        <p:spPr>
          <a:xfrm>
            <a:off x="6441073" y="4378227"/>
            <a:ext cx="3494276" cy="2090598"/>
          </a:xfrm>
          <a:prstGeom prst="roundRect">
            <a:avLst>
              <a:gd name="adj" fmla="val 8843"/>
            </a:avLst>
          </a:prstGeom>
          <a:noFill/>
          <a:ln w="381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1">
              <a:solidFill>
                <a:schemeClr val="lt1"/>
              </a:solidFill>
              <a:latin typeface="Arial"/>
              <a:ea typeface="Arial"/>
              <a:cs typeface="Arial"/>
              <a:sym typeface="Arial"/>
            </a:endParaRPr>
          </a:p>
        </p:txBody>
      </p:sp>
    </p:spTree>
    <p:extLst>
      <p:ext uri="{BB962C8B-B14F-4D97-AF65-F5344CB8AC3E}">
        <p14:creationId xmlns:p14="http://schemas.microsoft.com/office/powerpoint/2010/main" val="372320633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7F62E1B-7543-41C0-9EC4-C4CD09266D53}"/>
              </a:ext>
            </a:extLst>
          </p:cNvPr>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An example of a crowdfunding scam:</a:t>
            </a:r>
          </a:p>
        </p:txBody>
      </p:sp>
      <p:sp>
        <p:nvSpPr>
          <p:cNvPr id="5" name="Google Shape;10412;p59"/>
          <p:cNvSpPr/>
          <p:nvPr/>
        </p:nvSpPr>
        <p:spPr>
          <a:xfrm rot="16200000">
            <a:off x="1797394" y="-157923"/>
            <a:ext cx="1261556" cy="4209283"/>
          </a:xfrm>
          <a:custGeom>
            <a:avLst/>
            <a:gdLst/>
            <a:ahLst/>
            <a:cxnLst/>
            <a:rect l="l" t="t" r="r" b="b"/>
            <a:pathLst>
              <a:path w="14910" h="22743" extrusionOk="0">
                <a:moveTo>
                  <a:pt x="7449" y="0"/>
                </a:moveTo>
                <a:cubicBezTo>
                  <a:pt x="7363" y="0"/>
                  <a:pt x="7277" y="40"/>
                  <a:pt x="7219" y="121"/>
                </a:cubicBezTo>
                <a:lnTo>
                  <a:pt x="4981" y="3220"/>
                </a:lnTo>
                <a:lnTo>
                  <a:pt x="1079" y="3220"/>
                </a:lnTo>
                <a:cubicBezTo>
                  <a:pt x="482" y="3220"/>
                  <a:pt x="0" y="3702"/>
                  <a:pt x="0" y="4298"/>
                </a:cubicBezTo>
                <a:lnTo>
                  <a:pt x="0" y="21652"/>
                </a:lnTo>
                <a:cubicBezTo>
                  <a:pt x="0" y="22249"/>
                  <a:pt x="482" y="22742"/>
                  <a:pt x="1079" y="22742"/>
                </a:cubicBezTo>
                <a:lnTo>
                  <a:pt x="13830" y="22742"/>
                </a:lnTo>
                <a:cubicBezTo>
                  <a:pt x="14427" y="22742"/>
                  <a:pt x="14909" y="22249"/>
                  <a:pt x="14909" y="21652"/>
                </a:cubicBezTo>
                <a:lnTo>
                  <a:pt x="14909" y="4298"/>
                </a:lnTo>
                <a:cubicBezTo>
                  <a:pt x="14909" y="3708"/>
                  <a:pt x="14438" y="3219"/>
                  <a:pt x="13851" y="3219"/>
                </a:cubicBezTo>
                <a:cubicBezTo>
                  <a:pt x="13844" y="3219"/>
                  <a:pt x="13837" y="3219"/>
                  <a:pt x="13830" y="3220"/>
                </a:cubicBezTo>
                <a:lnTo>
                  <a:pt x="9916" y="3220"/>
                </a:lnTo>
                <a:lnTo>
                  <a:pt x="7678" y="121"/>
                </a:lnTo>
                <a:cubicBezTo>
                  <a:pt x="7621" y="40"/>
                  <a:pt x="7535" y="0"/>
                  <a:pt x="7449"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Rectangle 3">
            <a:extLst>
              <a:ext uri="{FF2B5EF4-FFF2-40B4-BE49-F238E27FC236}">
                <a16:creationId xmlns:a16="http://schemas.microsoft.com/office/drawing/2014/main" id="{03B504E5-71A8-4D52-BA15-740532706AA6}"/>
              </a:ext>
            </a:extLst>
          </p:cNvPr>
          <p:cNvSpPr/>
          <p:nvPr/>
        </p:nvSpPr>
        <p:spPr>
          <a:xfrm>
            <a:off x="243383" y="3089178"/>
            <a:ext cx="11733488" cy="3416320"/>
          </a:xfrm>
          <a:prstGeom prst="rect">
            <a:avLst/>
          </a:prstGeom>
        </p:spPr>
        <p:txBody>
          <a:bodyPr wrap="square">
            <a:spAutoFit/>
          </a:bodyPr>
          <a:lstStyle/>
          <a:p>
            <a:pPr marL="457200" indent="-457200">
              <a:lnSpc>
                <a:spcPct val="150000"/>
              </a:lnSpc>
              <a:buClr>
                <a:schemeClr val="tx2"/>
              </a:buClr>
              <a:buFont typeface="Wingdings" panose="05000000000000000000" pitchFamily="2" charset="2"/>
              <a:buChar char="Ø"/>
            </a:pPr>
            <a:r>
              <a:rPr lang="en-US" sz="2400" dirty="0">
                <a:latin typeface="Verdana" panose="020B0604030504040204" pitchFamily="34" charset="0"/>
                <a:ea typeface="Verdana" panose="020B0604030504040204" pitchFamily="34" charset="0"/>
              </a:rPr>
              <a:t>By leveraging crowdfunding platforms such as Fundable and </a:t>
            </a:r>
            <a:r>
              <a:rPr lang="en-US" sz="2400" dirty="0" err="1">
                <a:latin typeface="Verdana" panose="020B0604030504040204" pitchFamily="34" charset="0"/>
                <a:ea typeface="Verdana" panose="020B0604030504040204" pitchFamily="34" charset="0"/>
              </a:rPr>
              <a:t>EquityNet</a:t>
            </a:r>
            <a:r>
              <a:rPr lang="en-US" sz="2400" dirty="0">
                <a:latin typeface="Verdana" panose="020B0604030504040204" pitchFamily="34" charset="0"/>
                <a:ea typeface="Verdana" panose="020B0604030504040204" pitchFamily="34" charset="0"/>
              </a:rPr>
              <a:t>.</a:t>
            </a:r>
          </a:p>
          <a:p>
            <a:pPr marL="457200" indent="-457200">
              <a:lnSpc>
                <a:spcPct val="150000"/>
              </a:lnSpc>
              <a:buClr>
                <a:schemeClr val="tx2"/>
              </a:buClr>
              <a:buFont typeface="Wingdings" panose="05000000000000000000" pitchFamily="2" charset="2"/>
              <a:buChar char="Ø"/>
            </a:pPr>
            <a:r>
              <a:rPr lang="en-US" sz="2400" dirty="0">
                <a:latin typeface="Verdana" panose="020B0604030504040204" pitchFamily="34" charset="0"/>
                <a:ea typeface="Verdana" panose="020B0604030504040204" pitchFamily="34" charset="0"/>
              </a:rPr>
              <a:t>Raised 5 million dollars from about 90 investors.</a:t>
            </a:r>
          </a:p>
          <a:p>
            <a:pPr marL="457200" indent="-457200">
              <a:lnSpc>
                <a:spcPct val="150000"/>
              </a:lnSpc>
              <a:buClr>
                <a:schemeClr val="tx2"/>
              </a:buClr>
              <a:buFont typeface="Wingdings" panose="05000000000000000000" pitchFamily="2" charset="2"/>
              <a:buChar char="Ø"/>
            </a:pPr>
            <a:r>
              <a:rPr lang="en-US" sz="2400" dirty="0">
                <a:latin typeface="Verdana" panose="020B0604030504040204" pitchFamily="34" charset="0"/>
                <a:ea typeface="Verdana" panose="020B0604030504040204" pitchFamily="34" charset="0"/>
              </a:rPr>
              <a:t>The money was supposed to be spent on oil and gas operations.</a:t>
            </a:r>
          </a:p>
          <a:p>
            <a:pPr marL="457200" indent="-457200">
              <a:lnSpc>
                <a:spcPct val="150000"/>
              </a:lnSpc>
              <a:buClr>
                <a:schemeClr val="tx2"/>
              </a:buClr>
              <a:buFont typeface="Wingdings" panose="05000000000000000000" pitchFamily="2" charset="2"/>
              <a:buChar char="Ø"/>
            </a:pPr>
            <a:r>
              <a:rPr lang="en-US" sz="2400" dirty="0">
                <a:latin typeface="Verdana" panose="020B0604030504040204" pitchFamily="34" charset="0"/>
                <a:ea typeface="Verdana" panose="020B0604030504040204" pitchFamily="34" charset="0"/>
              </a:rPr>
              <a:t>The founder used most of the funds for overseas trips, dining, dietary supplements and personal care products.</a:t>
            </a:r>
          </a:p>
          <a:p>
            <a:pPr marL="457200" indent="-457200">
              <a:lnSpc>
                <a:spcPct val="150000"/>
              </a:lnSpc>
              <a:buClr>
                <a:schemeClr val="tx2"/>
              </a:buClr>
              <a:buFont typeface="Wingdings" panose="05000000000000000000" pitchFamily="2" charset="2"/>
              <a:buChar char="Ø"/>
            </a:pPr>
            <a:r>
              <a:rPr lang="en-US" sz="2400" dirty="0">
                <a:latin typeface="Verdana" panose="020B0604030504040204" pitchFamily="34" charset="0"/>
                <a:ea typeface="Verdana" panose="020B0604030504040204" pitchFamily="34" charset="0"/>
              </a:rPr>
              <a:t>Before the SEC took action, 1.2 million dollars  had been siphoned off.</a:t>
            </a:r>
          </a:p>
        </p:txBody>
      </p:sp>
      <p:sp>
        <p:nvSpPr>
          <p:cNvPr id="3" name="TextBox 2"/>
          <p:cNvSpPr txBox="1"/>
          <p:nvPr/>
        </p:nvSpPr>
        <p:spPr>
          <a:xfrm>
            <a:off x="1097283" y="1580604"/>
            <a:ext cx="3435531" cy="830997"/>
          </a:xfrm>
          <a:prstGeom prst="rect">
            <a:avLst/>
          </a:prstGeom>
          <a:noFill/>
        </p:spPr>
        <p:txBody>
          <a:bodyPr wrap="square" rtlCol="0">
            <a:spAutoFit/>
          </a:bodyPr>
          <a:lstStyle/>
          <a:p>
            <a:r>
              <a:rPr lang="en-US" sz="2400" b="1" dirty="0">
                <a:solidFill>
                  <a:schemeClr val="bg1"/>
                </a:solidFill>
                <a:latin typeface="Verdana" panose="020B0604030504040204" pitchFamily="34" charset="0"/>
                <a:ea typeface="Verdana" panose="020B0604030504040204" pitchFamily="34" charset="0"/>
              </a:rPr>
              <a:t>Asenergy Case (</a:t>
            </a:r>
            <a:r>
              <a:rPr lang="en-US" sz="2400" dirty="0">
                <a:solidFill>
                  <a:schemeClr val="bg1"/>
                </a:solidFill>
                <a:latin typeface="Verdana" panose="020B0604030504040204" pitchFamily="34" charset="0"/>
                <a:ea typeface="Verdana" panose="020B0604030504040204" pitchFamily="34" charset="0"/>
              </a:rPr>
              <a:t>2015)</a:t>
            </a:r>
          </a:p>
        </p:txBody>
      </p:sp>
    </p:spTree>
    <p:extLst>
      <p:ext uri="{BB962C8B-B14F-4D97-AF65-F5344CB8AC3E}">
        <p14:creationId xmlns:p14="http://schemas.microsoft.com/office/powerpoint/2010/main" val="131602843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4A31581-730F-4866-BB42-4E11164577CA}"/>
              </a:ext>
            </a:extLst>
          </p:cNvPr>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Crowdfunding after </a:t>
            </a:r>
            <a:r>
              <a:rPr lang="en-US" sz="4000" b="1" dirty="0" err="1">
                <a:solidFill>
                  <a:schemeClr val="tx1"/>
                </a:solidFill>
                <a:latin typeface="Verdana" panose="020B0604030504040204" pitchFamily="34" charset="0"/>
                <a:ea typeface="Verdana" panose="020B0604030504040204" pitchFamily="34" charset="0"/>
              </a:rPr>
              <a:t>blockchain</a:t>
            </a:r>
            <a:r>
              <a:rPr lang="en-US" sz="4000" b="1" dirty="0">
                <a:solidFill>
                  <a:schemeClr val="tx1"/>
                </a:solidFill>
                <a:latin typeface="Verdana" panose="020B0604030504040204" pitchFamily="34" charset="0"/>
                <a:ea typeface="Verdana" panose="020B0604030504040204" pitchFamily="34" charset="0"/>
              </a:rPr>
              <a:t> </a:t>
            </a:r>
          </a:p>
        </p:txBody>
      </p:sp>
      <p:grpSp>
        <p:nvGrpSpPr>
          <p:cNvPr id="22" name="Google Shape;9757;p57"/>
          <p:cNvGrpSpPr/>
          <p:nvPr/>
        </p:nvGrpSpPr>
        <p:grpSpPr>
          <a:xfrm>
            <a:off x="0" y="1404123"/>
            <a:ext cx="12192000" cy="2152485"/>
            <a:chOff x="2974257" y="2506075"/>
            <a:chExt cx="4379279" cy="673075"/>
          </a:xfrm>
        </p:grpSpPr>
        <p:sp>
          <p:nvSpPr>
            <p:cNvPr id="24" name="Google Shape;9759;p57"/>
            <p:cNvSpPr/>
            <p:nvPr/>
          </p:nvSpPr>
          <p:spPr>
            <a:xfrm>
              <a:off x="2974257" y="2506075"/>
              <a:ext cx="1643925" cy="673075"/>
            </a:xfrm>
            <a:custGeom>
              <a:avLst/>
              <a:gdLst/>
              <a:ahLst/>
              <a:cxnLst/>
              <a:rect l="l" t="t" r="r" b="b"/>
              <a:pathLst>
                <a:path w="65757" h="26923" extrusionOk="0">
                  <a:moveTo>
                    <a:pt x="0" y="0"/>
                  </a:moveTo>
                  <a:lnTo>
                    <a:pt x="10782" y="13477"/>
                  </a:lnTo>
                  <a:lnTo>
                    <a:pt x="0" y="26923"/>
                  </a:lnTo>
                  <a:lnTo>
                    <a:pt x="54975" y="26923"/>
                  </a:lnTo>
                  <a:lnTo>
                    <a:pt x="65757" y="13477"/>
                  </a:lnTo>
                  <a:lnTo>
                    <a:pt x="54975" y="0"/>
                  </a:lnTo>
                  <a:close/>
                </a:path>
              </a:pathLst>
            </a:custGeom>
            <a:solidFill>
              <a:schemeClr val="tx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9761;p57"/>
            <p:cNvSpPr/>
            <p:nvPr/>
          </p:nvSpPr>
          <p:spPr>
            <a:xfrm>
              <a:off x="5709611" y="2506075"/>
              <a:ext cx="1643925" cy="673075"/>
            </a:xfrm>
            <a:custGeom>
              <a:avLst/>
              <a:gdLst/>
              <a:ahLst/>
              <a:cxnLst/>
              <a:rect l="l" t="t" r="r" b="b"/>
              <a:pathLst>
                <a:path w="65757" h="26923" extrusionOk="0">
                  <a:moveTo>
                    <a:pt x="0" y="0"/>
                  </a:moveTo>
                  <a:lnTo>
                    <a:pt x="10782" y="13477"/>
                  </a:lnTo>
                  <a:lnTo>
                    <a:pt x="0" y="26923"/>
                  </a:lnTo>
                  <a:lnTo>
                    <a:pt x="54975" y="26923"/>
                  </a:lnTo>
                  <a:lnTo>
                    <a:pt x="65757" y="13477"/>
                  </a:lnTo>
                  <a:lnTo>
                    <a:pt x="54975" y="0"/>
                  </a:ln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9762;p57"/>
            <p:cNvSpPr/>
            <p:nvPr/>
          </p:nvSpPr>
          <p:spPr>
            <a:xfrm>
              <a:off x="4342321" y="2506075"/>
              <a:ext cx="1643150" cy="673075"/>
            </a:xfrm>
            <a:custGeom>
              <a:avLst/>
              <a:gdLst/>
              <a:ahLst/>
              <a:cxnLst/>
              <a:rect l="l" t="t" r="r" b="b"/>
              <a:pathLst>
                <a:path w="65726" h="26923" extrusionOk="0">
                  <a:moveTo>
                    <a:pt x="1" y="0"/>
                  </a:moveTo>
                  <a:lnTo>
                    <a:pt x="10751" y="13477"/>
                  </a:lnTo>
                  <a:lnTo>
                    <a:pt x="1" y="26923"/>
                  </a:lnTo>
                  <a:lnTo>
                    <a:pt x="54944" y="26923"/>
                  </a:lnTo>
                  <a:lnTo>
                    <a:pt x="65726" y="13477"/>
                  </a:lnTo>
                  <a:lnTo>
                    <a:pt x="54944" y="0"/>
                  </a:ln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 name="TextBox 27"/>
          <p:cNvSpPr txBox="1"/>
          <p:nvPr/>
        </p:nvSpPr>
        <p:spPr>
          <a:xfrm>
            <a:off x="809897" y="1695535"/>
            <a:ext cx="3200400" cy="1569660"/>
          </a:xfrm>
          <a:prstGeom prst="rect">
            <a:avLst/>
          </a:prstGeom>
          <a:noFill/>
        </p:spPr>
        <p:txBody>
          <a:bodyPr wrap="square" rtlCol="0">
            <a:spAutoFit/>
          </a:bodyPr>
          <a:lstStyle/>
          <a:p>
            <a:r>
              <a:rPr lang="en-US" sz="2400" dirty="0">
                <a:solidFill>
                  <a:schemeClr val="bg1"/>
                </a:solidFill>
                <a:latin typeface="Verdana" panose="020B0604030504040204" pitchFamily="34" charset="0"/>
                <a:ea typeface="Verdana" panose="020B0604030504040204" pitchFamily="34" charset="0"/>
              </a:rPr>
              <a:t>Business issues tokens that serve as the company's stock.</a:t>
            </a:r>
          </a:p>
        </p:txBody>
      </p:sp>
      <p:sp>
        <p:nvSpPr>
          <p:cNvPr id="29" name="TextBox 28"/>
          <p:cNvSpPr txBox="1"/>
          <p:nvPr/>
        </p:nvSpPr>
        <p:spPr>
          <a:xfrm>
            <a:off x="4576720" y="1676550"/>
            <a:ext cx="3470000" cy="1569660"/>
          </a:xfrm>
          <a:prstGeom prst="rect">
            <a:avLst/>
          </a:prstGeom>
          <a:noFill/>
        </p:spPr>
        <p:txBody>
          <a:bodyPr wrap="square" rtlCol="0">
            <a:spAutoFit/>
          </a:bodyPr>
          <a:lstStyle/>
          <a:p>
            <a:r>
              <a:rPr lang="en-US" sz="2400" dirty="0">
                <a:solidFill>
                  <a:schemeClr val="bg1"/>
                </a:solidFill>
                <a:latin typeface="Verdana" panose="020B0604030504040204" pitchFamily="34" charset="0"/>
                <a:ea typeface="Verdana" panose="020B0604030504040204" pitchFamily="34" charset="0"/>
              </a:rPr>
              <a:t>The tokens can be purchased with fiat currencies such as USD.</a:t>
            </a:r>
          </a:p>
        </p:txBody>
      </p:sp>
      <p:sp>
        <p:nvSpPr>
          <p:cNvPr id="3" name="TextBox 2"/>
          <p:cNvSpPr txBox="1"/>
          <p:nvPr/>
        </p:nvSpPr>
        <p:spPr>
          <a:xfrm>
            <a:off x="8500384" y="1861215"/>
            <a:ext cx="3396342" cy="1200329"/>
          </a:xfrm>
          <a:prstGeom prst="rect">
            <a:avLst/>
          </a:prstGeom>
          <a:noFill/>
        </p:spPr>
        <p:txBody>
          <a:bodyPr wrap="square" rtlCol="0">
            <a:spAutoFit/>
          </a:bodyPr>
          <a:lstStyle/>
          <a:p>
            <a:r>
              <a:rPr lang="en-US" sz="2400" dirty="0">
                <a:solidFill>
                  <a:schemeClr val="bg1"/>
                </a:solidFill>
                <a:latin typeface="Verdana" panose="020B0604030504040204" pitchFamily="34" charset="0"/>
                <a:ea typeface="Verdana" panose="020B0604030504040204" pitchFamily="34" charset="0"/>
              </a:rPr>
              <a:t>These Tokens can be tracked across the network.</a:t>
            </a:r>
          </a:p>
        </p:txBody>
      </p:sp>
      <p:sp>
        <p:nvSpPr>
          <p:cNvPr id="33" name="TextBox 32"/>
          <p:cNvSpPr txBox="1"/>
          <p:nvPr/>
        </p:nvSpPr>
        <p:spPr>
          <a:xfrm>
            <a:off x="270439" y="6116093"/>
            <a:ext cx="7479716" cy="523220"/>
          </a:xfrm>
          <a:prstGeom prst="rect">
            <a:avLst/>
          </a:prstGeom>
          <a:noFill/>
        </p:spPr>
        <p:txBody>
          <a:bodyPr wrap="square" rtlCol="0">
            <a:spAutoFit/>
          </a:bodyPr>
          <a:lstStyle/>
          <a:p>
            <a:r>
              <a:rPr lang="en-US" sz="2800" b="1" dirty="0">
                <a:latin typeface="Verdana" panose="020B0604030504040204" pitchFamily="34" charset="0"/>
                <a:ea typeface="Verdana" panose="020B0604030504040204" pitchFamily="34" charset="0"/>
              </a:rPr>
              <a:t>Example: </a:t>
            </a:r>
            <a:r>
              <a:rPr lang="en-US" sz="2800" dirty="0">
                <a:latin typeface="Verdana" panose="020B0604030504040204" pitchFamily="34" charset="0"/>
                <a:ea typeface="Verdana" panose="020B0604030504040204" pitchFamily="34" charset="0"/>
              </a:rPr>
              <a:t>Petro company.</a:t>
            </a:r>
          </a:p>
        </p:txBody>
      </p:sp>
      <p:sp>
        <p:nvSpPr>
          <p:cNvPr id="34" name="Google Shape;1204;p33"/>
          <p:cNvSpPr/>
          <p:nvPr/>
        </p:nvSpPr>
        <p:spPr>
          <a:xfrm rot="10800000" flipH="1">
            <a:off x="6246952" y="4111586"/>
            <a:ext cx="747760" cy="484632"/>
          </a:xfrm>
          <a:prstGeom prst="rightArrow">
            <a:avLst>
              <a:gd name="adj1" fmla="val 50000"/>
              <a:gd name="adj2" fmla="val 50000"/>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dk1"/>
              </a:solidFill>
              <a:latin typeface="Arial"/>
              <a:ea typeface="Arial"/>
              <a:cs typeface="Arial"/>
              <a:sym typeface="Arial"/>
            </a:endParaRPr>
          </a:p>
        </p:txBody>
      </p:sp>
      <p:sp>
        <p:nvSpPr>
          <p:cNvPr id="14" name="Rectangle 13">
            <a:extLst>
              <a:ext uri="{FF2B5EF4-FFF2-40B4-BE49-F238E27FC236}">
                <a16:creationId xmlns:a16="http://schemas.microsoft.com/office/drawing/2014/main" id="{171D3545-6A80-457B-9B89-BE9DD207BEBB}"/>
              </a:ext>
            </a:extLst>
          </p:cNvPr>
          <p:cNvSpPr/>
          <p:nvPr/>
        </p:nvSpPr>
        <p:spPr>
          <a:xfrm>
            <a:off x="225110" y="4072998"/>
            <a:ext cx="11080345" cy="523220"/>
          </a:xfrm>
          <a:prstGeom prst="rect">
            <a:avLst/>
          </a:prstGeom>
        </p:spPr>
        <p:txBody>
          <a:bodyPr wrap="square">
            <a:spAutoFit/>
          </a:bodyPr>
          <a:lstStyle/>
          <a:p>
            <a:r>
              <a:rPr lang="en-US" sz="2800" dirty="0">
                <a:latin typeface="Verdana" panose="020B0604030504040204" pitchFamily="34" charset="0"/>
                <a:ea typeface="Verdana" panose="020B0604030504040204" pitchFamily="34" charset="0"/>
              </a:rPr>
              <a:t>With </a:t>
            </a:r>
            <a:r>
              <a:rPr lang="en-US" sz="2800" dirty="0" err="1">
                <a:latin typeface="Verdana" panose="020B0604030504040204" pitchFamily="34" charset="0"/>
                <a:ea typeface="Verdana" panose="020B0604030504040204" pitchFamily="34" charset="0"/>
              </a:rPr>
              <a:t>blockchain</a:t>
            </a:r>
            <a:r>
              <a:rPr lang="en-US" sz="2800" dirty="0">
                <a:latin typeface="Verdana" panose="020B0604030504040204" pitchFamily="34" charset="0"/>
                <a:ea typeface="Verdana" panose="020B0604030504040204" pitchFamily="34" charset="0"/>
              </a:rPr>
              <a:t> transactions are </a:t>
            </a:r>
          </a:p>
        </p:txBody>
      </p:sp>
      <p:sp>
        <p:nvSpPr>
          <p:cNvPr id="15" name="TextBox 14"/>
          <p:cNvSpPr txBox="1"/>
          <p:nvPr/>
        </p:nvSpPr>
        <p:spPr>
          <a:xfrm>
            <a:off x="6994712" y="4062727"/>
            <a:ext cx="4310743" cy="1815882"/>
          </a:xfrm>
          <a:prstGeom prst="rect">
            <a:avLst/>
          </a:prstGeom>
          <a:noFill/>
        </p:spPr>
        <p:txBody>
          <a:bodyPr wrap="square" rtlCol="0">
            <a:spAutoFit/>
          </a:bodyPr>
          <a:lstStyle/>
          <a:p>
            <a:pPr marL="285750" indent="-285750">
              <a:buClr>
                <a:schemeClr val="accent1"/>
              </a:buClr>
              <a:buFont typeface="Wingdings" panose="05000000000000000000" pitchFamily="2" charset="2"/>
              <a:buChar char="ü"/>
            </a:pPr>
            <a:r>
              <a:rPr lang="en-US" sz="2800" dirty="0">
                <a:latin typeface="Verdana" panose="020B0604030504040204" pitchFamily="34" charset="0"/>
                <a:ea typeface="Verdana" panose="020B0604030504040204" pitchFamily="34" charset="0"/>
              </a:rPr>
              <a:t>Reliable</a:t>
            </a:r>
          </a:p>
          <a:p>
            <a:pPr marL="285750" indent="-285750">
              <a:buClr>
                <a:schemeClr val="accent1"/>
              </a:buClr>
              <a:buFont typeface="Wingdings" panose="05000000000000000000" pitchFamily="2" charset="2"/>
              <a:buChar char="ü"/>
            </a:pPr>
            <a:r>
              <a:rPr lang="en-US" sz="2800" dirty="0">
                <a:latin typeface="Verdana" panose="020B0604030504040204" pitchFamily="34" charset="0"/>
                <a:ea typeface="Verdana" panose="020B0604030504040204" pitchFamily="34" charset="0"/>
              </a:rPr>
              <a:t>Transparent</a:t>
            </a:r>
          </a:p>
          <a:p>
            <a:pPr marL="285750" indent="-285750">
              <a:buClr>
                <a:schemeClr val="accent1"/>
              </a:buClr>
              <a:buFont typeface="Wingdings" panose="05000000000000000000" pitchFamily="2" charset="2"/>
              <a:buChar char="ü"/>
            </a:pPr>
            <a:r>
              <a:rPr lang="en-US" sz="2800" dirty="0">
                <a:latin typeface="Verdana" panose="020B0604030504040204" pitchFamily="34" charset="0"/>
                <a:ea typeface="Verdana" panose="020B0604030504040204" pitchFamily="34" charset="0"/>
              </a:rPr>
              <a:t>Trusted</a:t>
            </a:r>
          </a:p>
          <a:p>
            <a:pPr marL="285750" indent="-285750">
              <a:buClr>
                <a:schemeClr val="accent1"/>
              </a:buClr>
              <a:buFont typeface="Wingdings" panose="05000000000000000000" pitchFamily="2" charset="2"/>
              <a:buChar char="ü"/>
            </a:pPr>
            <a:r>
              <a:rPr lang="en-US" sz="2800" dirty="0">
                <a:latin typeface="Verdana" panose="020B0604030504040204" pitchFamily="34" charset="0"/>
                <a:ea typeface="Verdana" panose="020B0604030504040204" pitchFamily="34" charset="0"/>
              </a:rPr>
              <a:t>Cost-efficient </a:t>
            </a:r>
          </a:p>
        </p:txBody>
      </p:sp>
    </p:spTree>
    <p:extLst>
      <p:ext uri="{BB962C8B-B14F-4D97-AF65-F5344CB8AC3E}">
        <p14:creationId xmlns:p14="http://schemas.microsoft.com/office/powerpoint/2010/main" val="154204956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lh3.googleusercontent.com/yji34MXW8Swu4XuxeK3coiJdHPkQwEODmkX_VdvWQS_JujLA9poWw1xcRsn7ZbzPZs0il7ktn6a0dVJqwCLiFBE9_c_2KCPCqaso8DLNP_mZ1FTIPL4DG0qOwu9fpBxJc3Y2OcjmoZM">
            <a:extLst>
              <a:ext uri="{FF2B5EF4-FFF2-40B4-BE49-F238E27FC236}">
                <a16:creationId xmlns:a16="http://schemas.microsoft.com/office/drawing/2014/main" id="{C73C0C6E-84AA-4236-A1A6-41A9847C812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5867"/>
          <a:stretch/>
        </p:blipFill>
        <p:spPr bwMode="auto">
          <a:xfrm>
            <a:off x="0" y="867104"/>
            <a:ext cx="12192000" cy="52026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639553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lh5.googleusercontent.com/tB1tDlYOtsOe6oFpCDigele-gS0H2_bpNeiBVt_Q-a7-Q4beX9EvptiYpipFCIu6KaaridF1GXZPxWg76roxcMQLnalgjJNzNTkhsUyOw1fTICeW-d45CwnVU0at2qyQFYCy9oasaOk">
            <a:extLst>
              <a:ext uri="{FF2B5EF4-FFF2-40B4-BE49-F238E27FC236}">
                <a16:creationId xmlns:a16="http://schemas.microsoft.com/office/drawing/2014/main" id="{E9B7B453-D124-48B3-80FD-02AF1C3A16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2428" y="2132437"/>
            <a:ext cx="5752011" cy="4504846"/>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B7A8342B-F582-459A-B9DC-26BF6A657F27}"/>
              </a:ext>
            </a:extLst>
          </p:cNvPr>
          <p:cNvSpPr/>
          <p:nvPr/>
        </p:nvSpPr>
        <p:spPr>
          <a:xfrm>
            <a:off x="323529" y="2792722"/>
            <a:ext cx="5550131" cy="2947410"/>
          </a:xfrm>
          <a:prstGeom prst="rect">
            <a:avLst/>
          </a:prstGeom>
        </p:spPr>
        <p:txBody>
          <a:bodyPr wrap="square">
            <a:spAutoFit/>
          </a:bodyPr>
          <a:lstStyle/>
          <a:p>
            <a:pPr>
              <a:lnSpc>
                <a:spcPct val="150000"/>
              </a:lnSpc>
            </a:pPr>
            <a:r>
              <a:rPr lang="en-US" sz="3200" dirty="0">
                <a:latin typeface="Verdana" panose="020B0604030504040204" pitchFamily="34" charset="0"/>
                <a:ea typeface="Verdana" panose="020B0604030504040204" pitchFamily="34" charset="0"/>
              </a:rPr>
              <a:t>Materials, information, and payments flow through the supply chain in both directions.</a:t>
            </a:r>
          </a:p>
        </p:txBody>
      </p:sp>
      <p:sp>
        <p:nvSpPr>
          <p:cNvPr id="5" name="Flowchart: Data 4"/>
          <p:cNvSpPr/>
          <p:nvPr/>
        </p:nvSpPr>
        <p:spPr>
          <a:xfrm>
            <a:off x="1024759" y="440542"/>
            <a:ext cx="9995338" cy="745026"/>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42900" indent="-342900" algn="ctr">
              <a:buFont typeface="+mj-lt"/>
              <a:buAutoNum type="arabicPeriod"/>
            </a:pPr>
            <a:endParaRPr lang="ar-SA" dirty="0"/>
          </a:p>
        </p:txBody>
      </p:sp>
      <p:sp>
        <p:nvSpPr>
          <p:cNvPr id="4" name="TextBox 3"/>
          <p:cNvSpPr txBox="1"/>
          <p:nvPr/>
        </p:nvSpPr>
        <p:spPr>
          <a:xfrm>
            <a:off x="2270235" y="472073"/>
            <a:ext cx="7725104" cy="861774"/>
          </a:xfrm>
          <a:prstGeom prst="rect">
            <a:avLst/>
          </a:prstGeom>
          <a:noFill/>
        </p:spPr>
        <p:txBody>
          <a:bodyPr wrap="square" rtlCol="1">
            <a:spAutoFit/>
          </a:bodyPr>
          <a:lstStyle/>
          <a:p>
            <a:pPr algn="ctr"/>
            <a:r>
              <a:rPr lang="en-US" sz="3200" b="1" dirty="0">
                <a:solidFill>
                  <a:schemeClr val="bg1"/>
                </a:solidFill>
                <a:latin typeface="Verdana" panose="020B0604030504040204" pitchFamily="34" charset="0"/>
                <a:ea typeface="Verdana" panose="020B0604030504040204" pitchFamily="34" charset="0"/>
              </a:rPr>
              <a:t> 5. Supply Chain Management </a:t>
            </a:r>
          </a:p>
          <a:p>
            <a:endParaRPr lang="ar-SA" dirty="0"/>
          </a:p>
        </p:txBody>
      </p:sp>
    </p:spTree>
    <p:extLst>
      <p:ext uri="{BB962C8B-B14F-4D97-AF65-F5344CB8AC3E}">
        <p14:creationId xmlns:p14="http://schemas.microsoft.com/office/powerpoint/2010/main" val="23067542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Types of Scientific Research </a:t>
            </a:r>
          </a:p>
        </p:txBody>
      </p:sp>
      <p:grpSp>
        <p:nvGrpSpPr>
          <p:cNvPr id="3" name="Group 2">
            <a:extLst>
              <a:ext uri="{FF2B5EF4-FFF2-40B4-BE49-F238E27FC236}">
                <a16:creationId xmlns:a16="http://schemas.microsoft.com/office/drawing/2014/main" id="{44BE15F8-3BF3-41F7-9C0B-01ACCBBC0327}"/>
              </a:ext>
            </a:extLst>
          </p:cNvPr>
          <p:cNvGrpSpPr/>
          <p:nvPr/>
        </p:nvGrpSpPr>
        <p:grpSpPr>
          <a:xfrm>
            <a:off x="866165" y="1571238"/>
            <a:ext cx="4536504" cy="4398990"/>
            <a:chOff x="683568" y="1767665"/>
            <a:chExt cx="4536504" cy="4398990"/>
          </a:xfrm>
        </p:grpSpPr>
        <p:grpSp>
          <p:nvGrpSpPr>
            <p:cNvPr id="4" name="Group 3">
              <a:extLst>
                <a:ext uri="{FF2B5EF4-FFF2-40B4-BE49-F238E27FC236}">
                  <a16:creationId xmlns:a16="http://schemas.microsoft.com/office/drawing/2014/main" id="{C4063718-E1C9-4E09-8A04-0D80A8ABC104}"/>
                </a:ext>
              </a:extLst>
            </p:cNvPr>
            <p:cNvGrpSpPr/>
            <p:nvPr/>
          </p:nvGrpSpPr>
          <p:grpSpPr>
            <a:xfrm>
              <a:off x="683568" y="1767665"/>
              <a:ext cx="1694196" cy="1406401"/>
              <a:chOff x="971600" y="1733231"/>
              <a:chExt cx="1620000" cy="1440000"/>
            </a:xfrm>
          </p:grpSpPr>
          <p:sp>
            <p:nvSpPr>
              <p:cNvPr id="20" name="Hexagon 19">
                <a:extLst>
                  <a:ext uri="{FF2B5EF4-FFF2-40B4-BE49-F238E27FC236}">
                    <a16:creationId xmlns:a16="http://schemas.microsoft.com/office/drawing/2014/main" id="{DAEA82B1-9E9C-4CD5-AF3F-1DB7C7481EFB}"/>
                  </a:ext>
                </a:extLst>
              </p:cNvPr>
              <p:cNvSpPr/>
              <p:nvPr/>
            </p:nvSpPr>
            <p:spPr>
              <a:xfrm>
                <a:off x="971600" y="1733231"/>
                <a:ext cx="1620000" cy="1440000"/>
              </a:xfrm>
              <a:prstGeom prst="hexagon">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1" name="Hexagon 20">
                <a:extLst>
                  <a:ext uri="{FF2B5EF4-FFF2-40B4-BE49-F238E27FC236}">
                    <a16:creationId xmlns:a16="http://schemas.microsoft.com/office/drawing/2014/main" id="{B9B4B75F-B23B-4C91-B000-50F5DB9717A9}"/>
                  </a:ext>
                </a:extLst>
              </p:cNvPr>
              <p:cNvSpPr/>
              <p:nvPr/>
            </p:nvSpPr>
            <p:spPr>
              <a:xfrm>
                <a:off x="1061600" y="1805231"/>
                <a:ext cx="1440000" cy="1296000"/>
              </a:xfrm>
              <a:prstGeom prst="hexagon">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grpSp>
        <p:grpSp>
          <p:nvGrpSpPr>
            <p:cNvPr id="5" name="Group 4">
              <a:extLst>
                <a:ext uri="{FF2B5EF4-FFF2-40B4-BE49-F238E27FC236}">
                  <a16:creationId xmlns:a16="http://schemas.microsoft.com/office/drawing/2014/main" id="{5545F361-17B8-4734-972F-4581AE6CA55A}"/>
                </a:ext>
              </a:extLst>
            </p:cNvPr>
            <p:cNvGrpSpPr/>
            <p:nvPr/>
          </p:nvGrpSpPr>
          <p:grpSpPr>
            <a:xfrm>
              <a:off x="683568" y="3263960"/>
              <a:ext cx="1694196" cy="1406401"/>
              <a:chOff x="971600" y="1733231"/>
              <a:chExt cx="1620000" cy="1440000"/>
            </a:xfrm>
          </p:grpSpPr>
          <p:sp>
            <p:nvSpPr>
              <p:cNvPr id="18" name="Hexagon 17">
                <a:extLst>
                  <a:ext uri="{FF2B5EF4-FFF2-40B4-BE49-F238E27FC236}">
                    <a16:creationId xmlns:a16="http://schemas.microsoft.com/office/drawing/2014/main" id="{07A558D1-F007-4083-9BD6-399FAEDD279A}"/>
                  </a:ext>
                </a:extLst>
              </p:cNvPr>
              <p:cNvSpPr/>
              <p:nvPr/>
            </p:nvSpPr>
            <p:spPr>
              <a:xfrm>
                <a:off x="971600" y="1733231"/>
                <a:ext cx="1620000" cy="1440000"/>
              </a:xfrm>
              <a:prstGeom prst="hexagon">
                <a:avLst/>
              </a:prstGeom>
              <a:no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9" name="Hexagon 18">
                <a:extLst>
                  <a:ext uri="{FF2B5EF4-FFF2-40B4-BE49-F238E27FC236}">
                    <a16:creationId xmlns:a16="http://schemas.microsoft.com/office/drawing/2014/main" id="{79595459-F71A-4912-8EA4-C3236DBF8DDF}"/>
                  </a:ext>
                </a:extLst>
              </p:cNvPr>
              <p:cNvSpPr/>
              <p:nvPr/>
            </p:nvSpPr>
            <p:spPr>
              <a:xfrm>
                <a:off x="1061600" y="1805231"/>
                <a:ext cx="1440000" cy="1296000"/>
              </a:xfrm>
              <a:prstGeom prst="hexagon">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grpSp>
        <p:grpSp>
          <p:nvGrpSpPr>
            <p:cNvPr id="6" name="Group 5">
              <a:extLst>
                <a:ext uri="{FF2B5EF4-FFF2-40B4-BE49-F238E27FC236}">
                  <a16:creationId xmlns:a16="http://schemas.microsoft.com/office/drawing/2014/main" id="{EE7E55E6-BF90-469E-BEB1-FD501D86DB06}"/>
                </a:ext>
              </a:extLst>
            </p:cNvPr>
            <p:cNvGrpSpPr/>
            <p:nvPr/>
          </p:nvGrpSpPr>
          <p:grpSpPr>
            <a:xfrm>
              <a:off x="683568" y="4760254"/>
              <a:ext cx="1694196" cy="1406401"/>
              <a:chOff x="971600" y="1733231"/>
              <a:chExt cx="1620000" cy="1440000"/>
            </a:xfrm>
          </p:grpSpPr>
          <p:sp>
            <p:nvSpPr>
              <p:cNvPr id="16" name="Hexagon 15">
                <a:extLst>
                  <a:ext uri="{FF2B5EF4-FFF2-40B4-BE49-F238E27FC236}">
                    <a16:creationId xmlns:a16="http://schemas.microsoft.com/office/drawing/2014/main" id="{913B3B86-4902-4E2B-87EB-AC0CCD7E9757}"/>
                  </a:ext>
                </a:extLst>
              </p:cNvPr>
              <p:cNvSpPr/>
              <p:nvPr/>
            </p:nvSpPr>
            <p:spPr>
              <a:xfrm>
                <a:off x="971600" y="1733231"/>
                <a:ext cx="1620000" cy="1440000"/>
              </a:xfrm>
              <a:prstGeom prst="hexagon">
                <a:avLst/>
              </a:prstGeom>
              <a:no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7" name="Hexagon 16">
                <a:extLst>
                  <a:ext uri="{FF2B5EF4-FFF2-40B4-BE49-F238E27FC236}">
                    <a16:creationId xmlns:a16="http://schemas.microsoft.com/office/drawing/2014/main" id="{76552A09-03BB-4365-97FE-210943A7F6B5}"/>
                  </a:ext>
                </a:extLst>
              </p:cNvPr>
              <p:cNvSpPr/>
              <p:nvPr/>
            </p:nvSpPr>
            <p:spPr>
              <a:xfrm>
                <a:off x="1061600" y="1805231"/>
                <a:ext cx="1440000" cy="1296000"/>
              </a:xfrm>
              <a:prstGeom prst="hexagon">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grpSp>
        <p:grpSp>
          <p:nvGrpSpPr>
            <p:cNvPr id="7" name="Group 6">
              <a:extLst>
                <a:ext uri="{FF2B5EF4-FFF2-40B4-BE49-F238E27FC236}">
                  <a16:creationId xmlns:a16="http://schemas.microsoft.com/office/drawing/2014/main" id="{E4328F96-5BCE-46C9-9057-5261816F3137}"/>
                </a:ext>
              </a:extLst>
            </p:cNvPr>
            <p:cNvGrpSpPr/>
            <p:nvPr/>
          </p:nvGrpSpPr>
          <p:grpSpPr>
            <a:xfrm>
              <a:off x="2104722" y="2533698"/>
              <a:ext cx="1694196" cy="1406401"/>
              <a:chOff x="971600" y="1733231"/>
              <a:chExt cx="1620000" cy="1440000"/>
            </a:xfrm>
          </p:grpSpPr>
          <p:sp>
            <p:nvSpPr>
              <p:cNvPr id="14" name="Hexagon 13">
                <a:extLst>
                  <a:ext uri="{FF2B5EF4-FFF2-40B4-BE49-F238E27FC236}">
                    <a16:creationId xmlns:a16="http://schemas.microsoft.com/office/drawing/2014/main" id="{5F54BD27-C871-4746-A5D3-5392DEC438B5}"/>
                  </a:ext>
                </a:extLst>
              </p:cNvPr>
              <p:cNvSpPr/>
              <p:nvPr/>
            </p:nvSpPr>
            <p:spPr>
              <a:xfrm>
                <a:off x="971600" y="1733231"/>
                <a:ext cx="1620000" cy="1440000"/>
              </a:xfrm>
              <a:prstGeom prst="hexagon">
                <a:avLst/>
              </a:prstGeom>
              <a:noFill/>
              <a:ln w="635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5" name="Hexagon 14">
                <a:extLst>
                  <a:ext uri="{FF2B5EF4-FFF2-40B4-BE49-F238E27FC236}">
                    <a16:creationId xmlns:a16="http://schemas.microsoft.com/office/drawing/2014/main" id="{D8801872-4A35-4A9A-9D9B-9871ADCB5A43}"/>
                  </a:ext>
                </a:extLst>
              </p:cNvPr>
              <p:cNvSpPr/>
              <p:nvPr/>
            </p:nvSpPr>
            <p:spPr>
              <a:xfrm>
                <a:off x="1061600" y="1805231"/>
                <a:ext cx="1440000" cy="1296000"/>
              </a:xfrm>
              <a:prstGeom prst="hexagon">
                <a:avLst/>
              </a:prstGeom>
              <a:solidFill>
                <a:schemeClr val="accent6"/>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grpSp>
        <p:grpSp>
          <p:nvGrpSpPr>
            <p:cNvPr id="8" name="Group 7">
              <a:extLst>
                <a:ext uri="{FF2B5EF4-FFF2-40B4-BE49-F238E27FC236}">
                  <a16:creationId xmlns:a16="http://schemas.microsoft.com/office/drawing/2014/main" id="{E88AE029-2C2A-4CB8-AEA2-9060713FF0BB}"/>
                </a:ext>
              </a:extLst>
            </p:cNvPr>
            <p:cNvGrpSpPr/>
            <p:nvPr/>
          </p:nvGrpSpPr>
          <p:grpSpPr>
            <a:xfrm>
              <a:off x="2104722" y="4029991"/>
              <a:ext cx="1694196" cy="1406401"/>
              <a:chOff x="971600" y="1733231"/>
              <a:chExt cx="1620000" cy="1440000"/>
            </a:xfrm>
          </p:grpSpPr>
          <p:sp>
            <p:nvSpPr>
              <p:cNvPr id="12" name="Hexagon 11">
                <a:extLst>
                  <a:ext uri="{FF2B5EF4-FFF2-40B4-BE49-F238E27FC236}">
                    <a16:creationId xmlns:a16="http://schemas.microsoft.com/office/drawing/2014/main" id="{E8E8045A-4704-449A-A158-6BBF95CCF0E6}"/>
                  </a:ext>
                </a:extLst>
              </p:cNvPr>
              <p:cNvSpPr/>
              <p:nvPr/>
            </p:nvSpPr>
            <p:spPr>
              <a:xfrm>
                <a:off x="971600" y="1733231"/>
                <a:ext cx="1620000" cy="1440000"/>
              </a:xfrm>
              <a:prstGeom prst="hexagon">
                <a:avLst/>
              </a:prstGeom>
              <a:no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3" name="Hexagon 12">
                <a:extLst>
                  <a:ext uri="{FF2B5EF4-FFF2-40B4-BE49-F238E27FC236}">
                    <a16:creationId xmlns:a16="http://schemas.microsoft.com/office/drawing/2014/main" id="{8F9E8758-7B34-44FD-B7F6-FC7A4306A46A}"/>
                  </a:ext>
                </a:extLst>
              </p:cNvPr>
              <p:cNvSpPr/>
              <p:nvPr/>
            </p:nvSpPr>
            <p:spPr>
              <a:xfrm>
                <a:off x="1061600" y="1805231"/>
                <a:ext cx="1440000" cy="1296000"/>
              </a:xfrm>
              <a:prstGeom prst="hexagon">
                <a:avLst/>
              </a:prstGeom>
              <a:solidFill>
                <a:schemeClr val="accent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grpSp>
        <p:grpSp>
          <p:nvGrpSpPr>
            <p:cNvPr id="9" name="Group 8">
              <a:extLst>
                <a:ext uri="{FF2B5EF4-FFF2-40B4-BE49-F238E27FC236}">
                  <a16:creationId xmlns:a16="http://schemas.microsoft.com/office/drawing/2014/main" id="{8A3614B9-542D-4F30-A0A3-4E40F0894252}"/>
                </a:ext>
              </a:extLst>
            </p:cNvPr>
            <p:cNvGrpSpPr/>
            <p:nvPr/>
          </p:nvGrpSpPr>
          <p:grpSpPr>
            <a:xfrm>
              <a:off x="3525876" y="3274191"/>
              <a:ext cx="1694196" cy="1406401"/>
              <a:chOff x="971600" y="1733231"/>
              <a:chExt cx="1620000" cy="1440000"/>
            </a:xfrm>
          </p:grpSpPr>
          <p:sp>
            <p:nvSpPr>
              <p:cNvPr id="10" name="Hexagon 9">
                <a:extLst>
                  <a:ext uri="{FF2B5EF4-FFF2-40B4-BE49-F238E27FC236}">
                    <a16:creationId xmlns:a16="http://schemas.microsoft.com/office/drawing/2014/main" id="{BF2BE645-A0A2-4407-A84F-1B5F0BB99527}"/>
                  </a:ext>
                </a:extLst>
              </p:cNvPr>
              <p:cNvSpPr/>
              <p:nvPr/>
            </p:nvSpPr>
            <p:spPr>
              <a:xfrm>
                <a:off x="971600" y="1733231"/>
                <a:ext cx="1620000" cy="1440000"/>
              </a:xfrm>
              <a:prstGeom prst="hexagon">
                <a:avLst/>
              </a:prstGeom>
              <a:noFill/>
              <a:ln w="635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1" name="Hexagon 10">
                <a:extLst>
                  <a:ext uri="{FF2B5EF4-FFF2-40B4-BE49-F238E27FC236}">
                    <a16:creationId xmlns:a16="http://schemas.microsoft.com/office/drawing/2014/main" id="{A30E1459-46CA-4E82-9ABB-98A2BA68E3AB}"/>
                  </a:ext>
                </a:extLst>
              </p:cNvPr>
              <p:cNvSpPr/>
              <p:nvPr/>
            </p:nvSpPr>
            <p:spPr>
              <a:xfrm>
                <a:off x="1061600" y="1805231"/>
                <a:ext cx="1440000" cy="1296000"/>
              </a:xfrm>
              <a:prstGeom prst="hexagon">
                <a:avLst/>
              </a:prstGeom>
              <a:solidFill>
                <a:schemeClr val="accent5"/>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grpSp>
      </p:grpSp>
      <p:sp>
        <p:nvSpPr>
          <p:cNvPr id="40" name="Rounded Rectangle 40">
            <a:extLst>
              <a:ext uri="{FF2B5EF4-FFF2-40B4-BE49-F238E27FC236}">
                <a16:creationId xmlns:a16="http://schemas.microsoft.com/office/drawing/2014/main" id="{DDFD53B9-E451-4052-93E1-11CBFD8AC3E9}"/>
              </a:ext>
            </a:extLst>
          </p:cNvPr>
          <p:cNvSpPr/>
          <p:nvPr/>
        </p:nvSpPr>
        <p:spPr>
          <a:xfrm>
            <a:off x="6050337" y="1777156"/>
            <a:ext cx="5177440" cy="1009440"/>
          </a:xfrm>
          <a:prstGeom prst="roundRect">
            <a:avLst>
              <a:gd name="adj" fmla="val 0"/>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latin typeface="Verdana" panose="020B0604030504040204" pitchFamily="34" charset="0"/>
                <a:ea typeface="Verdana" panose="020B0604030504040204" pitchFamily="34" charset="0"/>
              </a:rPr>
              <a:t>Qualitative Research </a:t>
            </a:r>
          </a:p>
        </p:txBody>
      </p:sp>
      <p:sp>
        <p:nvSpPr>
          <p:cNvPr id="41" name="Rounded Rectangle 41">
            <a:extLst>
              <a:ext uri="{FF2B5EF4-FFF2-40B4-BE49-F238E27FC236}">
                <a16:creationId xmlns:a16="http://schemas.microsoft.com/office/drawing/2014/main" id="{2601B0D0-A729-46F6-96F2-87F91B32579D}"/>
              </a:ext>
            </a:extLst>
          </p:cNvPr>
          <p:cNvSpPr/>
          <p:nvPr/>
        </p:nvSpPr>
        <p:spPr>
          <a:xfrm>
            <a:off x="6050337" y="2980642"/>
            <a:ext cx="5177440" cy="1313934"/>
          </a:xfrm>
          <a:prstGeom prst="roundRect">
            <a:avLst>
              <a:gd name="adj" fmla="val 0"/>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latin typeface="Verdana" panose="020B0604030504040204" pitchFamily="34" charset="0"/>
                <a:ea typeface="Verdana" panose="020B0604030504040204" pitchFamily="34" charset="0"/>
              </a:rPr>
              <a:t>Quantitative Research </a:t>
            </a:r>
          </a:p>
        </p:txBody>
      </p:sp>
      <p:sp>
        <p:nvSpPr>
          <p:cNvPr id="42" name="Rounded Rectangle 42">
            <a:extLst>
              <a:ext uri="{FF2B5EF4-FFF2-40B4-BE49-F238E27FC236}">
                <a16:creationId xmlns:a16="http://schemas.microsoft.com/office/drawing/2014/main" id="{8A25CB4F-94F5-4639-B2C8-5E4A09E4C6EA}"/>
              </a:ext>
            </a:extLst>
          </p:cNvPr>
          <p:cNvSpPr/>
          <p:nvPr/>
        </p:nvSpPr>
        <p:spPr>
          <a:xfrm>
            <a:off x="6050337" y="4488621"/>
            <a:ext cx="5177440" cy="1606931"/>
          </a:xfrm>
          <a:prstGeom prst="roundRect">
            <a:avLst>
              <a:gd name="adj" fmla="val 0"/>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latin typeface="Verdana" panose="020B0604030504040204" pitchFamily="34" charset="0"/>
                <a:ea typeface="Verdana" panose="020B0604030504040204" pitchFamily="34" charset="0"/>
              </a:rPr>
              <a:t>Mixed methods Research </a:t>
            </a:r>
          </a:p>
        </p:txBody>
      </p:sp>
      <p:sp>
        <p:nvSpPr>
          <p:cNvPr id="53" name="Parallelogram 30">
            <a:extLst>
              <a:ext uri="{FF2B5EF4-FFF2-40B4-BE49-F238E27FC236}">
                <a16:creationId xmlns:a16="http://schemas.microsoft.com/office/drawing/2014/main" id="{958383D9-C2DC-45DE-B33F-1E098112CE84}"/>
              </a:ext>
            </a:extLst>
          </p:cNvPr>
          <p:cNvSpPr/>
          <p:nvPr/>
        </p:nvSpPr>
        <p:spPr>
          <a:xfrm flipH="1">
            <a:off x="2818322" y="2783445"/>
            <a:ext cx="660439" cy="566424"/>
          </a:xfrm>
          <a:custGeom>
            <a:avLst/>
            <a:gdLst/>
            <a:ahLst/>
            <a:cxnLst/>
            <a:rect l="l" t="t" r="r" b="b"/>
            <a:pathLst>
              <a:path w="3240000" h="3248012">
                <a:moveTo>
                  <a:pt x="712553" y="858820"/>
                </a:moveTo>
                <a:cubicBezTo>
                  <a:pt x="727950" y="858820"/>
                  <a:pt x="743348" y="864694"/>
                  <a:pt x="755096" y="876443"/>
                </a:cubicBezTo>
                <a:lnTo>
                  <a:pt x="1193671" y="1315016"/>
                </a:lnTo>
                <a:lnTo>
                  <a:pt x="1509169" y="999517"/>
                </a:lnTo>
                <a:cubicBezTo>
                  <a:pt x="1509517" y="999169"/>
                  <a:pt x="1509868" y="998827"/>
                  <a:pt x="1510414" y="998691"/>
                </a:cubicBezTo>
                <a:lnTo>
                  <a:pt x="1518932" y="988592"/>
                </a:lnTo>
                <a:cubicBezTo>
                  <a:pt x="1531945" y="978263"/>
                  <a:pt x="1547912" y="974188"/>
                  <a:pt x="1563209" y="975946"/>
                </a:cubicBezTo>
                <a:cubicBezTo>
                  <a:pt x="1578505" y="977705"/>
                  <a:pt x="1593131" y="985299"/>
                  <a:pt x="1603459" y="998313"/>
                </a:cubicBezTo>
                <a:lnTo>
                  <a:pt x="1892346" y="1362277"/>
                </a:lnTo>
                <a:lnTo>
                  <a:pt x="2149759" y="1177067"/>
                </a:lnTo>
                <a:lnTo>
                  <a:pt x="2151621" y="1174867"/>
                </a:lnTo>
                <a:cubicBezTo>
                  <a:pt x="2159033" y="1169006"/>
                  <a:pt x="2167397" y="1165168"/>
                  <a:pt x="2176160" y="1163802"/>
                </a:cubicBezTo>
                <a:cubicBezTo>
                  <a:pt x="2177188" y="1163485"/>
                  <a:pt x="2178237" y="1163269"/>
                  <a:pt x="2179375" y="1163558"/>
                </a:cubicBezTo>
                <a:cubicBezTo>
                  <a:pt x="2184768" y="1161771"/>
                  <a:pt x="2190389" y="1161654"/>
                  <a:pt x="2195921" y="1162300"/>
                </a:cubicBezTo>
                <a:cubicBezTo>
                  <a:pt x="2196662" y="1162386"/>
                  <a:pt x="2197402" y="1162487"/>
                  <a:pt x="2198081" y="1162987"/>
                </a:cubicBezTo>
                <a:cubicBezTo>
                  <a:pt x="2202197" y="1163290"/>
                  <a:pt x="2206218" y="1164270"/>
                  <a:pt x="2209739" y="1166702"/>
                </a:cubicBezTo>
                <a:cubicBezTo>
                  <a:pt x="2213116" y="1166857"/>
                  <a:pt x="2216051" y="1168231"/>
                  <a:pt x="2218766" y="1170038"/>
                </a:cubicBezTo>
                <a:cubicBezTo>
                  <a:pt x="2225342" y="1173160"/>
                  <a:pt x="2231151" y="1177875"/>
                  <a:pt x="2235489" y="1184194"/>
                </a:cubicBezTo>
                <a:lnTo>
                  <a:pt x="2236132" y="1184737"/>
                </a:lnTo>
                <a:lnTo>
                  <a:pt x="2236287" y="1184934"/>
                </a:lnTo>
                <a:lnTo>
                  <a:pt x="2238712" y="1187183"/>
                </a:lnTo>
                <a:cubicBezTo>
                  <a:pt x="2239115" y="1187744"/>
                  <a:pt x="2239507" y="1188310"/>
                  <a:pt x="2239574" y="1189090"/>
                </a:cubicBezTo>
                <a:lnTo>
                  <a:pt x="2540580" y="1569705"/>
                </a:lnTo>
                <a:cubicBezTo>
                  <a:pt x="2561191" y="1595768"/>
                  <a:pt x="2556772" y="1633604"/>
                  <a:pt x="2530710" y="1654215"/>
                </a:cubicBezTo>
                <a:cubicBezTo>
                  <a:pt x="2504647" y="1674827"/>
                  <a:pt x="2466811" y="1670408"/>
                  <a:pt x="2446199" y="1644345"/>
                </a:cubicBezTo>
                <a:lnTo>
                  <a:pt x="2177884" y="1305067"/>
                </a:lnTo>
                <a:lnTo>
                  <a:pt x="1934804" y="1479967"/>
                </a:lnTo>
                <a:cubicBezTo>
                  <a:pt x="1927367" y="1485317"/>
                  <a:pt x="1919123" y="1488726"/>
                  <a:pt x="1910598" y="1489881"/>
                </a:cubicBezTo>
                <a:cubicBezTo>
                  <a:pt x="1885257" y="1507791"/>
                  <a:pt x="1850121" y="1502627"/>
                  <a:pt x="1830495" y="1477903"/>
                </a:cubicBezTo>
                <a:lnTo>
                  <a:pt x="1551924" y="1126933"/>
                </a:lnTo>
                <a:lnTo>
                  <a:pt x="1239041" y="1439816"/>
                </a:lnTo>
                <a:cubicBezTo>
                  <a:pt x="1226569" y="1452288"/>
                  <a:pt x="1209983" y="1458139"/>
                  <a:pt x="1193674" y="1456888"/>
                </a:cubicBezTo>
                <a:cubicBezTo>
                  <a:pt x="1177363" y="1458142"/>
                  <a:pt x="1160774" y="1452290"/>
                  <a:pt x="1148301" y="1439816"/>
                </a:cubicBezTo>
                <a:lnTo>
                  <a:pt x="670011" y="961527"/>
                </a:lnTo>
                <a:cubicBezTo>
                  <a:pt x="646515" y="938031"/>
                  <a:pt x="646515" y="899938"/>
                  <a:pt x="670011" y="876442"/>
                </a:cubicBezTo>
                <a:cubicBezTo>
                  <a:pt x="681760" y="864694"/>
                  <a:pt x="697157" y="858820"/>
                  <a:pt x="712553" y="858820"/>
                </a:cubicBezTo>
                <a:close/>
                <a:moveTo>
                  <a:pt x="2790000" y="699581"/>
                </a:moveTo>
                <a:lnTo>
                  <a:pt x="450000" y="699581"/>
                </a:lnTo>
                <a:lnTo>
                  <a:pt x="450000" y="1851581"/>
                </a:lnTo>
                <a:lnTo>
                  <a:pt x="2790000" y="1851581"/>
                </a:lnTo>
                <a:close/>
                <a:moveTo>
                  <a:pt x="2987972" y="519497"/>
                </a:moveTo>
                <a:lnTo>
                  <a:pt x="2987972" y="2031665"/>
                </a:lnTo>
                <a:lnTo>
                  <a:pt x="252028" y="2031665"/>
                </a:lnTo>
                <a:lnTo>
                  <a:pt x="252028" y="519497"/>
                </a:lnTo>
                <a:close/>
                <a:moveTo>
                  <a:pt x="1620000" y="0"/>
                </a:moveTo>
                <a:cubicBezTo>
                  <a:pt x="1540462" y="0"/>
                  <a:pt x="1475984" y="64478"/>
                  <a:pt x="1475984" y="144016"/>
                </a:cubicBezTo>
                <a:lnTo>
                  <a:pt x="1475984" y="267469"/>
                </a:lnTo>
                <a:lnTo>
                  <a:pt x="0" y="267469"/>
                </a:lnTo>
                <a:lnTo>
                  <a:pt x="0" y="2283693"/>
                </a:lnTo>
                <a:lnTo>
                  <a:pt x="852101" y="2283693"/>
                </a:lnTo>
                <a:lnTo>
                  <a:pt x="323771" y="3248012"/>
                </a:lnTo>
                <a:lnTo>
                  <a:pt x="621526" y="3248012"/>
                </a:lnTo>
                <a:lnTo>
                  <a:pt x="1149856" y="2283693"/>
                </a:lnTo>
                <a:lnTo>
                  <a:pt x="2090146" y="2283693"/>
                </a:lnTo>
                <a:lnTo>
                  <a:pt x="2618476" y="3248012"/>
                </a:lnTo>
                <a:lnTo>
                  <a:pt x="2916231" y="3248012"/>
                </a:lnTo>
                <a:lnTo>
                  <a:pt x="2387901" y="2283693"/>
                </a:lnTo>
                <a:lnTo>
                  <a:pt x="3240000" y="2283693"/>
                </a:lnTo>
                <a:lnTo>
                  <a:pt x="3240000" y="267469"/>
                </a:lnTo>
                <a:lnTo>
                  <a:pt x="1764016" y="267469"/>
                </a:lnTo>
                <a:lnTo>
                  <a:pt x="1764016" y="144016"/>
                </a:lnTo>
                <a:cubicBezTo>
                  <a:pt x="1764016" y="64478"/>
                  <a:pt x="1699538" y="0"/>
                  <a:pt x="1620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54" name="Rectangle 7">
            <a:extLst>
              <a:ext uri="{FF2B5EF4-FFF2-40B4-BE49-F238E27FC236}">
                <a16:creationId xmlns:a16="http://schemas.microsoft.com/office/drawing/2014/main" id="{7D75B56F-5ADB-48A3-9AB8-F4FBCD60441B}"/>
              </a:ext>
            </a:extLst>
          </p:cNvPr>
          <p:cNvSpPr/>
          <p:nvPr/>
        </p:nvSpPr>
        <p:spPr>
          <a:xfrm>
            <a:off x="1413113" y="3485121"/>
            <a:ext cx="600299" cy="597173"/>
          </a:xfrm>
          <a:custGeom>
            <a:avLst/>
            <a:gdLst/>
            <a:ahLst/>
            <a:cxnLst/>
            <a:rect l="l" t="t" r="r" b="b"/>
            <a:pathLst>
              <a:path w="3240000" h="3240000">
                <a:moveTo>
                  <a:pt x="401869" y="2055482"/>
                </a:moveTo>
                <a:lnTo>
                  <a:pt x="869869" y="2055482"/>
                </a:lnTo>
                <a:lnTo>
                  <a:pt x="869869" y="2919482"/>
                </a:lnTo>
                <a:lnTo>
                  <a:pt x="401869" y="2919482"/>
                </a:lnTo>
                <a:close/>
                <a:moveTo>
                  <a:pt x="1121949" y="1695482"/>
                </a:moveTo>
                <a:lnTo>
                  <a:pt x="1589949" y="1695482"/>
                </a:lnTo>
                <a:lnTo>
                  <a:pt x="1589949" y="2919482"/>
                </a:lnTo>
                <a:lnTo>
                  <a:pt x="1121949" y="2919482"/>
                </a:lnTo>
                <a:close/>
                <a:moveTo>
                  <a:pt x="1842029" y="1335482"/>
                </a:moveTo>
                <a:lnTo>
                  <a:pt x="2310029" y="1335482"/>
                </a:lnTo>
                <a:lnTo>
                  <a:pt x="2310029" y="2919482"/>
                </a:lnTo>
                <a:lnTo>
                  <a:pt x="1842029" y="2919482"/>
                </a:lnTo>
                <a:close/>
                <a:moveTo>
                  <a:pt x="2562109" y="975482"/>
                </a:moveTo>
                <a:lnTo>
                  <a:pt x="3030109" y="975482"/>
                </a:lnTo>
                <a:lnTo>
                  <a:pt x="3030109" y="2919482"/>
                </a:lnTo>
                <a:lnTo>
                  <a:pt x="2562109" y="2919482"/>
                </a:lnTo>
                <a:close/>
                <a:moveTo>
                  <a:pt x="2321888" y="224805"/>
                </a:moveTo>
                <a:lnTo>
                  <a:pt x="2880631" y="247420"/>
                </a:lnTo>
                <a:lnTo>
                  <a:pt x="2620844" y="742612"/>
                </a:lnTo>
                <a:lnTo>
                  <a:pt x="2546105" y="613161"/>
                </a:lnTo>
                <a:lnTo>
                  <a:pt x="541555" y="1770488"/>
                </a:lnTo>
                <a:lnTo>
                  <a:pt x="392077" y="1511585"/>
                </a:lnTo>
                <a:lnTo>
                  <a:pt x="2396627" y="354257"/>
                </a:lnTo>
                <a:close/>
                <a:moveTo>
                  <a:pt x="0" y="0"/>
                </a:moveTo>
                <a:lnTo>
                  <a:pt x="180000" y="0"/>
                </a:lnTo>
                <a:lnTo>
                  <a:pt x="180000" y="3059999"/>
                </a:lnTo>
                <a:lnTo>
                  <a:pt x="3240000" y="3059999"/>
                </a:lnTo>
                <a:lnTo>
                  <a:pt x="3240000" y="3239999"/>
                </a:lnTo>
                <a:lnTo>
                  <a:pt x="180000" y="3239999"/>
                </a:lnTo>
                <a:lnTo>
                  <a:pt x="180000" y="3240000"/>
                </a:lnTo>
                <a:lnTo>
                  <a:pt x="0" y="3240000"/>
                </a:lnTo>
                <a:lnTo>
                  <a:pt x="0" y="3239999"/>
                </a:lnTo>
                <a:lnTo>
                  <a:pt x="0" y="30599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55" name="Rounded Rectangle 10">
            <a:extLst>
              <a:ext uri="{FF2B5EF4-FFF2-40B4-BE49-F238E27FC236}">
                <a16:creationId xmlns:a16="http://schemas.microsoft.com/office/drawing/2014/main" id="{AC7EAC8C-9A27-4F68-973D-E3B8F4667C83}"/>
              </a:ext>
            </a:extLst>
          </p:cNvPr>
          <p:cNvSpPr/>
          <p:nvPr/>
        </p:nvSpPr>
        <p:spPr>
          <a:xfrm>
            <a:off x="1413113" y="2054299"/>
            <a:ext cx="492748" cy="565944"/>
          </a:xfrm>
          <a:custGeom>
            <a:avLst/>
            <a:gdLst/>
            <a:ahLst/>
            <a:cxnLst/>
            <a:rect l="l" t="t" r="r" b="b"/>
            <a:pathLst>
              <a:path w="2448272" h="3240000">
                <a:moveTo>
                  <a:pt x="1358676" y="2676152"/>
                </a:moveTo>
                <a:cubicBezTo>
                  <a:pt x="1327753" y="2676152"/>
                  <a:pt x="1302685" y="2701220"/>
                  <a:pt x="1302685" y="2732143"/>
                </a:cubicBezTo>
                <a:lnTo>
                  <a:pt x="1302685" y="2956101"/>
                </a:lnTo>
                <a:cubicBezTo>
                  <a:pt x="1302685" y="2987024"/>
                  <a:pt x="1327753" y="3012092"/>
                  <a:pt x="1358676" y="3012092"/>
                </a:cubicBezTo>
                <a:lnTo>
                  <a:pt x="1582634" y="3012092"/>
                </a:lnTo>
                <a:cubicBezTo>
                  <a:pt x="1613557" y="3012092"/>
                  <a:pt x="1638625" y="2987024"/>
                  <a:pt x="1638625" y="2956101"/>
                </a:cubicBezTo>
                <a:lnTo>
                  <a:pt x="1638625" y="2732143"/>
                </a:lnTo>
                <a:cubicBezTo>
                  <a:pt x="1638625" y="2701220"/>
                  <a:pt x="1613557" y="2676152"/>
                  <a:pt x="1582634" y="2676152"/>
                </a:cubicBezTo>
                <a:close/>
                <a:moveTo>
                  <a:pt x="837062" y="2676152"/>
                </a:moveTo>
                <a:cubicBezTo>
                  <a:pt x="806139" y="2676152"/>
                  <a:pt x="781071" y="2701220"/>
                  <a:pt x="781071" y="2732143"/>
                </a:cubicBezTo>
                <a:lnTo>
                  <a:pt x="781071" y="2956101"/>
                </a:lnTo>
                <a:cubicBezTo>
                  <a:pt x="781071" y="2987024"/>
                  <a:pt x="806139" y="3012092"/>
                  <a:pt x="837062" y="3012092"/>
                </a:cubicBezTo>
                <a:lnTo>
                  <a:pt x="1061020" y="3012092"/>
                </a:lnTo>
                <a:cubicBezTo>
                  <a:pt x="1091943" y="3012092"/>
                  <a:pt x="1117011" y="2987024"/>
                  <a:pt x="1117011" y="2956101"/>
                </a:cubicBezTo>
                <a:lnTo>
                  <a:pt x="1117011" y="2732143"/>
                </a:lnTo>
                <a:cubicBezTo>
                  <a:pt x="1117011" y="2701220"/>
                  <a:pt x="1091943" y="2676152"/>
                  <a:pt x="1061020" y="2676152"/>
                </a:cubicBezTo>
                <a:close/>
                <a:moveTo>
                  <a:pt x="315448" y="2676152"/>
                </a:moveTo>
                <a:cubicBezTo>
                  <a:pt x="284525" y="2676152"/>
                  <a:pt x="259457" y="2701220"/>
                  <a:pt x="259457" y="2732143"/>
                </a:cubicBezTo>
                <a:lnTo>
                  <a:pt x="259457" y="2956101"/>
                </a:lnTo>
                <a:cubicBezTo>
                  <a:pt x="259457" y="2987024"/>
                  <a:pt x="284525" y="3012092"/>
                  <a:pt x="315448" y="3012092"/>
                </a:cubicBezTo>
                <a:lnTo>
                  <a:pt x="539406" y="3012092"/>
                </a:lnTo>
                <a:cubicBezTo>
                  <a:pt x="570329" y="3012092"/>
                  <a:pt x="595397" y="2987024"/>
                  <a:pt x="595397" y="2956101"/>
                </a:cubicBezTo>
                <a:lnTo>
                  <a:pt x="595397" y="2732143"/>
                </a:lnTo>
                <a:cubicBezTo>
                  <a:pt x="595397" y="2701220"/>
                  <a:pt x="570329" y="2676152"/>
                  <a:pt x="539406" y="2676152"/>
                </a:cubicBezTo>
                <a:close/>
                <a:moveTo>
                  <a:pt x="1880291" y="2179832"/>
                </a:moveTo>
                <a:cubicBezTo>
                  <a:pt x="1849368" y="2179832"/>
                  <a:pt x="1824300" y="2204900"/>
                  <a:pt x="1824300" y="2235823"/>
                </a:cubicBezTo>
                <a:lnTo>
                  <a:pt x="1824300" y="2956101"/>
                </a:lnTo>
                <a:cubicBezTo>
                  <a:pt x="1824300" y="2987024"/>
                  <a:pt x="1849368" y="3012092"/>
                  <a:pt x="1880291" y="3012092"/>
                </a:cubicBezTo>
                <a:lnTo>
                  <a:pt x="2104249" y="3012092"/>
                </a:lnTo>
                <a:cubicBezTo>
                  <a:pt x="2135172" y="3012092"/>
                  <a:pt x="2160240" y="2987024"/>
                  <a:pt x="2160240" y="2956101"/>
                </a:cubicBezTo>
                <a:lnTo>
                  <a:pt x="2160240" y="2235823"/>
                </a:lnTo>
                <a:cubicBezTo>
                  <a:pt x="2160240" y="2204900"/>
                  <a:pt x="2135172" y="2179832"/>
                  <a:pt x="2104249" y="2179832"/>
                </a:cubicBezTo>
                <a:close/>
                <a:moveTo>
                  <a:pt x="1358676" y="2179832"/>
                </a:moveTo>
                <a:cubicBezTo>
                  <a:pt x="1327753" y="2179832"/>
                  <a:pt x="1302685" y="2204900"/>
                  <a:pt x="1302685" y="2235823"/>
                </a:cubicBezTo>
                <a:lnTo>
                  <a:pt x="1302685" y="2459781"/>
                </a:lnTo>
                <a:cubicBezTo>
                  <a:pt x="1302685" y="2490704"/>
                  <a:pt x="1327753" y="2515772"/>
                  <a:pt x="1358676" y="2515772"/>
                </a:cubicBezTo>
                <a:lnTo>
                  <a:pt x="1582634" y="2515772"/>
                </a:lnTo>
                <a:cubicBezTo>
                  <a:pt x="1613557" y="2515772"/>
                  <a:pt x="1638625" y="2490704"/>
                  <a:pt x="1638625" y="2459781"/>
                </a:cubicBezTo>
                <a:lnTo>
                  <a:pt x="1638625" y="2235823"/>
                </a:lnTo>
                <a:cubicBezTo>
                  <a:pt x="1638625" y="2204900"/>
                  <a:pt x="1613557" y="2179832"/>
                  <a:pt x="1582634" y="2179832"/>
                </a:cubicBezTo>
                <a:close/>
                <a:moveTo>
                  <a:pt x="837062" y="2179832"/>
                </a:moveTo>
                <a:cubicBezTo>
                  <a:pt x="806139" y="2179832"/>
                  <a:pt x="781071" y="2204900"/>
                  <a:pt x="781071" y="2235823"/>
                </a:cubicBezTo>
                <a:lnTo>
                  <a:pt x="781071" y="2459781"/>
                </a:lnTo>
                <a:cubicBezTo>
                  <a:pt x="781071" y="2490704"/>
                  <a:pt x="806139" y="2515772"/>
                  <a:pt x="837062" y="2515772"/>
                </a:cubicBezTo>
                <a:lnTo>
                  <a:pt x="1061020" y="2515772"/>
                </a:lnTo>
                <a:cubicBezTo>
                  <a:pt x="1091943" y="2515772"/>
                  <a:pt x="1117011" y="2490704"/>
                  <a:pt x="1117011" y="2459781"/>
                </a:cubicBezTo>
                <a:lnTo>
                  <a:pt x="1117011" y="2235823"/>
                </a:lnTo>
                <a:cubicBezTo>
                  <a:pt x="1117011" y="2204900"/>
                  <a:pt x="1091943" y="2179832"/>
                  <a:pt x="1061020" y="2179832"/>
                </a:cubicBezTo>
                <a:close/>
                <a:moveTo>
                  <a:pt x="315448" y="2179832"/>
                </a:moveTo>
                <a:cubicBezTo>
                  <a:pt x="284525" y="2179832"/>
                  <a:pt x="259457" y="2204900"/>
                  <a:pt x="259457" y="2235823"/>
                </a:cubicBezTo>
                <a:lnTo>
                  <a:pt x="259457" y="2459781"/>
                </a:lnTo>
                <a:cubicBezTo>
                  <a:pt x="259457" y="2490704"/>
                  <a:pt x="284525" y="2515772"/>
                  <a:pt x="315448" y="2515772"/>
                </a:cubicBezTo>
                <a:lnTo>
                  <a:pt x="539406" y="2515772"/>
                </a:lnTo>
                <a:cubicBezTo>
                  <a:pt x="570329" y="2515772"/>
                  <a:pt x="595397" y="2490704"/>
                  <a:pt x="595397" y="2459781"/>
                </a:cubicBezTo>
                <a:lnTo>
                  <a:pt x="595397" y="2235823"/>
                </a:lnTo>
                <a:cubicBezTo>
                  <a:pt x="595397" y="2204900"/>
                  <a:pt x="570329" y="2179832"/>
                  <a:pt x="539406" y="2179832"/>
                </a:cubicBezTo>
                <a:close/>
                <a:moveTo>
                  <a:pt x="1880291" y="1683512"/>
                </a:moveTo>
                <a:cubicBezTo>
                  <a:pt x="1849368" y="1683512"/>
                  <a:pt x="1824300" y="1708580"/>
                  <a:pt x="1824300" y="1739503"/>
                </a:cubicBezTo>
                <a:lnTo>
                  <a:pt x="1824300" y="1963461"/>
                </a:lnTo>
                <a:cubicBezTo>
                  <a:pt x="1824300" y="1994384"/>
                  <a:pt x="1849368" y="2019452"/>
                  <a:pt x="1880291" y="2019452"/>
                </a:cubicBezTo>
                <a:lnTo>
                  <a:pt x="2104249" y="2019452"/>
                </a:lnTo>
                <a:cubicBezTo>
                  <a:pt x="2135172" y="2019452"/>
                  <a:pt x="2160240" y="1994384"/>
                  <a:pt x="2160240" y="1963461"/>
                </a:cubicBezTo>
                <a:lnTo>
                  <a:pt x="2160240" y="1739503"/>
                </a:lnTo>
                <a:cubicBezTo>
                  <a:pt x="2160240" y="1708580"/>
                  <a:pt x="2135172" y="1683512"/>
                  <a:pt x="2104249" y="1683512"/>
                </a:cubicBezTo>
                <a:close/>
                <a:moveTo>
                  <a:pt x="1358676" y="1683512"/>
                </a:moveTo>
                <a:cubicBezTo>
                  <a:pt x="1327753" y="1683512"/>
                  <a:pt x="1302685" y="1708580"/>
                  <a:pt x="1302685" y="1739503"/>
                </a:cubicBezTo>
                <a:lnTo>
                  <a:pt x="1302685" y="1963461"/>
                </a:lnTo>
                <a:cubicBezTo>
                  <a:pt x="1302685" y="1994384"/>
                  <a:pt x="1327753" y="2019452"/>
                  <a:pt x="1358676" y="2019452"/>
                </a:cubicBezTo>
                <a:lnTo>
                  <a:pt x="1582634" y="2019452"/>
                </a:lnTo>
                <a:cubicBezTo>
                  <a:pt x="1613557" y="2019452"/>
                  <a:pt x="1638625" y="1994384"/>
                  <a:pt x="1638625" y="1963461"/>
                </a:cubicBezTo>
                <a:lnTo>
                  <a:pt x="1638625" y="1739503"/>
                </a:lnTo>
                <a:cubicBezTo>
                  <a:pt x="1638625" y="1708580"/>
                  <a:pt x="1613557" y="1683512"/>
                  <a:pt x="1582634" y="1683512"/>
                </a:cubicBezTo>
                <a:close/>
                <a:moveTo>
                  <a:pt x="837062" y="1683512"/>
                </a:moveTo>
                <a:cubicBezTo>
                  <a:pt x="806139" y="1683512"/>
                  <a:pt x="781071" y="1708580"/>
                  <a:pt x="781071" y="1739503"/>
                </a:cubicBezTo>
                <a:lnTo>
                  <a:pt x="781071" y="1963461"/>
                </a:lnTo>
                <a:cubicBezTo>
                  <a:pt x="781071" y="1994384"/>
                  <a:pt x="806139" y="2019452"/>
                  <a:pt x="837062" y="2019452"/>
                </a:cubicBezTo>
                <a:lnTo>
                  <a:pt x="1061020" y="2019452"/>
                </a:lnTo>
                <a:cubicBezTo>
                  <a:pt x="1091943" y="2019452"/>
                  <a:pt x="1117011" y="1994384"/>
                  <a:pt x="1117011" y="1963461"/>
                </a:cubicBezTo>
                <a:lnTo>
                  <a:pt x="1117011" y="1739503"/>
                </a:lnTo>
                <a:cubicBezTo>
                  <a:pt x="1117011" y="1708580"/>
                  <a:pt x="1091943" y="1683512"/>
                  <a:pt x="1061020" y="1683512"/>
                </a:cubicBezTo>
                <a:close/>
                <a:moveTo>
                  <a:pt x="315448" y="1683512"/>
                </a:moveTo>
                <a:cubicBezTo>
                  <a:pt x="284525" y="1683512"/>
                  <a:pt x="259457" y="1708580"/>
                  <a:pt x="259457" y="1739503"/>
                </a:cubicBezTo>
                <a:lnTo>
                  <a:pt x="259457" y="1963461"/>
                </a:lnTo>
                <a:cubicBezTo>
                  <a:pt x="259457" y="1994384"/>
                  <a:pt x="284525" y="2019452"/>
                  <a:pt x="315448" y="2019452"/>
                </a:cubicBezTo>
                <a:lnTo>
                  <a:pt x="539406" y="2019452"/>
                </a:lnTo>
                <a:cubicBezTo>
                  <a:pt x="570329" y="2019452"/>
                  <a:pt x="595397" y="1994384"/>
                  <a:pt x="595397" y="1963461"/>
                </a:cubicBezTo>
                <a:lnTo>
                  <a:pt x="595397" y="1739503"/>
                </a:lnTo>
                <a:cubicBezTo>
                  <a:pt x="595397" y="1708580"/>
                  <a:pt x="570329" y="1683512"/>
                  <a:pt x="539406" y="1683512"/>
                </a:cubicBezTo>
                <a:close/>
                <a:moveTo>
                  <a:pt x="1880291" y="1187192"/>
                </a:moveTo>
                <a:cubicBezTo>
                  <a:pt x="1849368" y="1187192"/>
                  <a:pt x="1824300" y="1212260"/>
                  <a:pt x="1824300" y="1243183"/>
                </a:cubicBezTo>
                <a:lnTo>
                  <a:pt x="1824300" y="1467141"/>
                </a:lnTo>
                <a:cubicBezTo>
                  <a:pt x="1824300" y="1498064"/>
                  <a:pt x="1849368" y="1523132"/>
                  <a:pt x="1880291" y="1523132"/>
                </a:cubicBezTo>
                <a:lnTo>
                  <a:pt x="2104249" y="1523132"/>
                </a:lnTo>
                <a:cubicBezTo>
                  <a:pt x="2135172" y="1523132"/>
                  <a:pt x="2160240" y="1498064"/>
                  <a:pt x="2160240" y="1467141"/>
                </a:cubicBezTo>
                <a:lnTo>
                  <a:pt x="2160240" y="1243183"/>
                </a:lnTo>
                <a:cubicBezTo>
                  <a:pt x="2160240" y="1212260"/>
                  <a:pt x="2135172" y="1187192"/>
                  <a:pt x="2104249" y="1187192"/>
                </a:cubicBezTo>
                <a:close/>
                <a:moveTo>
                  <a:pt x="1358676" y="1187192"/>
                </a:moveTo>
                <a:cubicBezTo>
                  <a:pt x="1327753" y="1187192"/>
                  <a:pt x="1302685" y="1212260"/>
                  <a:pt x="1302685" y="1243183"/>
                </a:cubicBezTo>
                <a:lnTo>
                  <a:pt x="1302685" y="1467141"/>
                </a:lnTo>
                <a:cubicBezTo>
                  <a:pt x="1302685" y="1498064"/>
                  <a:pt x="1327753" y="1523132"/>
                  <a:pt x="1358676" y="1523132"/>
                </a:cubicBezTo>
                <a:lnTo>
                  <a:pt x="1582634" y="1523132"/>
                </a:lnTo>
                <a:cubicBezTo>
                  <a:pt x="1613557" y="1523132"/>
                  <a:pt x="1638625" y="1498064"/>
                  <a:pt x="1638625" y="1467141"/>
                </a:cubicBezTo>
                <a:lnTo>
                  <a:pt x="1638625" y="1243183"/>
                </a:lnTo>
                <a:cubicBezTo>
                  <a:pt x="1638625" y="1212260"/>
                  <a:pt x="1613557" y="1187192"/>
                  <a:pt x="1582634" y="1187192"/>
                </a:cubicBezTo>
                <a:close/>
                <a:moveTo>
                  <a:pt x="837062" y="1187192"/>
                </a:moveTo>
                <a:cubicBezTo>
                  <a:pt x="806139" y="1187192"/>
                  <a:pt x="781071" y="1212260"/>
                  <a:pt x="781071" y="1243183"/>
                </a:cubicBezTo>
                <a:lnTo>
                  <a:pt x="781071" y="1467141"/>
                </a:lnTo>
                <a:cubicBezTo>
                  <a:pt x="781071" y="1498064"/>
                  <a:pt x="806139" y="1523132"/>
                  <a:pt x="837062" y="1523132"/>
                </a:cubicBezTo>
                <a:lnTo>
                  <a:pt x="1061020" y="1523132"/>
                </a:lnTo>
                <a:cubicBezTo>
                  <a:pt x="1091943" y="1523132"/>
                  <a:pt x="1117011" y="1498064"/>
                  <a:pt x="1117011" y="1467141"/>
                </a:cubicBezTo>
                <a:lnTo>
                  <a:pt x="1117011" y="1243183"/>
                </a:lnTo>
                <a:cubicBezTo>
                  <a:pt x="1117011" y="1212260"/>
                  <a:pt x="1091943" y="1187192"/>
                  <a:pt x="1061020" y="1187192"/>
                </a:cubicBezTo>
                <a:close/>
                <a:moveTo>
                  <a:pt x="315448" y="1187192"/>
                </a:moveTo>
                <a:cubicBezTo>
                  <a:pt x="284525" y="1187192"/>
                  <a:pt x="259457" y="1212260"/>
                  <a:pt x="259457" y="1243183"/>
                </a:cubicBezTo>
                <a:lnTo>
                  <a:pt x="259457" y="1467141"/>
                </a:lnTo>
                <a:cubicBezTo>
                  <a:pt x="259457" y="1498064"/>
                  <a:pt x="284525" y="1523132"/>
                  <a:pt x="315448" y="1523132"/>
                </a:cubicBezTo>
                <a:lnTo>
                  <a:pt x="539406" y="1523132"/>
                </a:lnTo>
                <a:cubicBezTo>
                  <a:pt x="570329" y="1523132"/>
                  <a:pt x="595397" y="1498064"/>
                  <a:pt x="595397" y="1467141"/>
                </a:cubicBezTo>
                <a:lnTo>
                  <a:pt x="595397" y="1243183"/>
                </a:lnTo>
                <a:cubicBezTo>
                  <a:pt x="595397" y="1212260"/>
                  <a:pt x="570329" y="1187192"/>
                  <a:pt x="539406" y="1187192"/>
                </a:cubicBezTo>
                <a:close/>
                <a:moveTo>
                  <a:pt x="348041" y="163575"/>
                </a:moveTo>
                <a:cubicBezTo>
                  <a:pt x="275130" y="163575"/>
                  <a:pt x="216024" y="222681"/>
                  <a:pt x="216024" y="295592"/>
                </a:cubicBezTo>
                <a:lnTo>
                  <a:pt x="216024" y="823646"/>
                </a:lnTo>
                <a:cubicBezTo>
                  <a:pt x="216024" y="896557"/>
                  <a:pt x="275130" y="955663"/>
                  <a:pt x="348041" y="955663"/>
                </a:cubicBezTo>
                <a:lnTo>
                  <a:pt x="2100231" y="955663"/>
                </a:lnTo>
                <a:cubicBezTo>
                  <a:pt x="2173142" y="955663"/>
                  <a:pt x="2232248" y="896557"/>
                  <a:pt x="2232248" y="823646"/>
                </a:cubicBezTo>
                <a:lnTo>
                  <a:pt x="2232248" y="295592"/>
                </a:lnTo>
                <a:cubicBezTo>
                  <a:pt x="2232248" y="222681"/>
                  <a:pt x="2173142" y="163575"/>
                  <a:pt x="2100231" y="163575"/>
                </a:cubicBezTo>
                <a:close/>
                <a:moveTo>
                  <a:pt x="265172" y="0"/>
                </a:moveTo>
                <a:lnTo>
                  <a:pt x="2183100" y="0"/>
                </a:lnTo>
                <a:cubicBezTo>
                  <a:pt x="2329550" y="0"/>
                  <a:pt x="2448272" y="118722"/>
                  <a:pt x="2448272" y="265172"/>
                </a:cubicBezTo>
                <a:lnTo>
                  <a:pt x="2448272" y="2974828"/>
                </a:lnTo>
                <a:cubicBezTo>
                  <a:pt x="2448272" y="3121278"/>
                  <a:pt x="2329550" y="3240000"/>
                  <a:pt x="2183100" y="3240000"/>
                </a:cubicBezTo>
                <a:lnTo>
                  <a:pt x="265172" y="3240000"/>
                </a:lnTo>
                <a:cubicBezTo>
                  <a:pt x="118722" y="3240000"/>
                  <a:pt x="0" y="3121278"/>
                  <a:pt x="0" y="2974828"/>
                </a:cubicBezTo>
                <a:lnTo>
                  <a:pt x="0" y="265172"/>
                </a:lnTo>
                <a:cubicBezTo>
                  <a:pt x="0" y="118722"/>
                  <a:pt x="118722" y="0"/>
                  <a:pt x="26517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56" name="Rectangle 9">
            <a:extLst>
              <a:ext uri="{FF2B5EF4-FFF2-40B4-BE49-F238E27FC236}">
                <a16:creationId xmlns:a16="http://schemas.microsoft.com/office/drawing/2014/main" id="{A738200C-CADD-423C-A70D-C1059DB6B7AA}"/>
              </a:ext>
            </a:extLst>
          </p:cNvPr>
          <p:cNvSpPr/>
          <p:nvPr/>
        </p:nvSpPr>
        <p:spPr>
          <a:xfrm>
            <a:off x="2809753" y="4123728"/>
            <a:ext cx="734125" cy="700411"/>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57" name="Rectangle 16">
            <a:extLst>
              <a:ext uri="{FF2B5EF4-FFF2-40B4-BE49-F238E27FC236}">
                <a16:creationId xmlns:a16="http://schemas.microsoft.com/office/drawing/2014/main" id="{2211DAEE-DFC9-44BB-8BCB-CD71803E95B1}"/>
              </a:ext>
            </a:extLst>
          </p:cNvPr>
          <p:cNvSpPr/>
          <p:nvPr/>
        </p:nvSpPr>
        <p:spPr>
          <a:xfrm>
            <a:off x="1413113" y="5037038"/>
            <a:ext cx="662574" cy="499448"/>
          </a:xfrm>
          <a:custGeom>
            <a:avLst/>
            <a:gdLst/>
            <a:ahLst/>
            <a:cxnLst/>
            <a:rect l="l" t="t" r="r" b="b"/>
            <a:pathLst>
              <a:path w="3240006" h="2129375">
                <a:moveTo>
                  <a:pt x="1916836" y="454558"/>
                </a:moveTo>
                <a:cubicBezTo>
                  <a:pt x="2018418" y="454558"/>
                  <a:pt x="2100766" y="536906"/>
                  <a:pt x="2100766" y="638488"/>
                </a:cubicBezTo>
                <a:cubicBezTo>
                  <a:pt x="2100766" y="740070"/>
                  <a:pt x="2018418" y="822418"/>
                  <a:pt x="1916836" y="822418"/>
                </a:cubicBezTo>
                <a:cubicBezTo>
                  <a:pt x="1815254" y="822418"/>
                  <a:pt x="1732906" y="740070"/>
                  <a:pt x="1732906" y="638488"/>
                </a:cubicBezTo>
                <a:cubicBezTo>
                  <a:pt x="1732906" y="536906"/>
                  <a:pt x="1815254" y="454558"/>
                  <a:pt x="1916836" y="454558"/>
                </a:cubicBezTo>
                <a:close/>
                <a:moveTo>
                  <a:pt x="1197545" y="272737"/>
                </a:moveTo>
                <a:lnTo>
                  <a:pt x="1861974" y="1458536"/>
                </a:lnTo>
                <a:lnTo>
                  <a:pt x="2263096" y="848801"/>
                </a:lnTo>
                <a:lnTo>
                  <a:pt x="2919562" y="1846679"/>
                </a:lnTo>
                <a:lnTo>
                  <a:pt x="2079459" y="1846679"/>
                </a:lnTo>
                <a:lnTo>
                  <a:pt x="1606629" y="1846679"/>
                </a:lnTo>
                <a:lnTo>
                  <a:pt x="315630" y="1846679"/>
                </a:lnTo>
                <a:close/>
                <a:moveTo>
                  <a:pt x="180003" y="164687"/>
                </a:moveTo>
                <a:lnTo>
                  <a:pt x="180003" y="1964687"/>
                </a:lnTo>
                <a:lnTo>
                  <a:pt x="3060003" y="1964687"/>
                </a:lnTo>
                <a:lnTo>
                  <a:pt x="3060003" y="164687"/>
                </a:lnTo>
                <a:close/>
                <a:moveTo>
                  <a:pt x="0" y="0"/>
                </a:moveTo>
                <a:lnTo>
                  <a:pt x="3240006" y="0"/>
                </a:lnTo>
                <a:lnTo>
                  <a:pt x="3240006" y="2129375"/>
                </a:lnTo>
                <a:lnTo>
                  <a:pt x="0" y="212937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58" name="Block Arc 14">
            <a:extLst>
              <a:ext uri="{FF2B5EF4-FFF2-40B4-BE49-F238E27FC236}">
                <a16:creationId xmlns:a16="http://schemas.microsoft.com/office/drawing/2014/main" id="{7D07A7A0-FF39-4C9F-B8A4-7B6E4AF6897F}"/>
              </a:ext>
            </a:extLst>
          </p:cNvPr>
          <p:cNvSpPr/>
          <p:nvPr/>
        </p:nvSpPr>
        <p:spPr>
          <a:xfrm rot="16200000">
            <a:off x="4149932" y="3399053"/>
            <a:ext cx="797312" cy="763821"/>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Tree>
    <p:extLst>
      <p:ext uri="{BB962C8B-B14F-4D97-AF65-F5344CB8AC3E}">
        <p14:creationId xmlns:p14="http://schemas.microsoft.com/office/powerpoint/2010/main" val="418460092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4883735" y="1930839"/>
            <a:ext cx="5329646" cy="4830598"/>
            <a:chOff x="728476" y="1063756"/>
            <a:chExt cx="4653422" cy="6389181"/>
          </a:xfrm>
        </p:grpSpPr>
        <p:sp>
          <p:nvSpPr>
            <p:cNvPr id="9" name="Google Shape;10813;p60"/>
            <p:cNvSpPr/>
            <p:nvPr/>
          </p:nvSpPr>
          <p:spPr>
            <a:xfrm rot="10800000">
              <a:off x="728478" y="1063756"/>
              <a:ext cx="4653420" cy="1111173"/>
            </a:xfrm>
            <a:prstGeom prst="rect">
              <a:avLst/>
            </a:prstGeom>
            <a:solidFill>
              <a:srgbClr val="BAC8D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0804;p60"/>
            <p:cNvSpPr/>
            <p:nvPr/>
          </p:nvSpPr>
          <p:spPr>
            <a:xfrm rot="10800000">
              <a:off x="728478" y="5116477"/>
              <a:ext cx="4653420" cy="1111173"/>
            </a:xfrm>
            <a:prstGeom prst="rect">
              <a:avLst/>
            </a:pr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0807;p60"/>
            <p:cNvSpPr/>
            <p:nvPr/>
          </p:nvSpPr>
          <p:spPr>
            <a:xfrm rot="10800000">
              <a:off x="728478" y="3740851"/>
              <a:ext cx="4653420" cy="1111173"/>
            </a:xfrm>
            <a:prstGeom prst="rect">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0810;p60"/>
            <p:cNvSpPr/>
            <p:nvPr/>
          </p:nvSpPr>
          <p:spPr>
            <a:xfrm rot="10800000">
              <a:off x="728478" y="2402306"/>
              <a:ext cx="4653420" cy="1111173"/>
            </a:xfrm>
            <a:prstGeom prst="rect">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804;p60"/>
            <p:cNvSpPr/>
            <p:nvPr/>
          </p:nvSpPr>
          <p:spPr>
            <a:xfrm rot="10800000">
              <a:off x="728476" y="6487387"/>
              <a:ext cx="4653421" cy="965550"/>
            </a:xfrm>
            <a:prstGeom prst="rect">
              <a:avLst/>
            </a:prstGeom>
            <a:solidFill>
              <a:schemeClr val="tx2">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 Placeholder 1"/>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SCM before </a:t>
            </a:r>
            <a:r>
              <a:rPr lang="en-US" sz="4000" b="1" dirty="0" err="1">
                <a:solidFill>
                  <a:schemeClr val="tx1"/>
                </a:solidFill>
                <a:latin typeface="Verdana" panose="020B0604030504040204" pitchFamily="34" charset="0"/>
                <a:ea typeface="Verdana" panose="020B0604030504040204" pitchFamily="34" charset="0"/>
              </a:rPr>
              <a:t>blockchain</a:t>
            </a:r>
            <a:endParaRPr lang="en-US" sz="4000" b="1" dirty="0">
              <a:solidFill>
                <a:schemeClr val="tx1"/>
              </a:solidFill>
              <a:latin typeface="Verdana" panose="020B0604030504040204" pitchFamily="34" charset="0"/>
              <a:ea typeface="Verdana" panose="020B0604030504040204" pitchFamily="34" charset="0"/>
            </a:endParaRPr>
          </a:p>
        </p:txBody>
      </p:sp>
      <p:sp>
        <p:nvSpPr>
          <p:cNvPr id="19" name="TextBox 18"/>
          <p:cNvSpPr txBox="1"/>
          <p:nvPr/>
        </p:nvSpPr>
        <p:spPr>
          <a:xfrm>
            <a:off x="5101045" y="5111881"/>
            <a:ext cx="6113417" cy="523220"/>
          </a:xfrm>
          <a:prstGeom prst="rect">
            <a:avLst/>
          </a:prstGeom>
          <a:noFill/>
        </p:spPr>
        <p:txBody>
          <a:bodyPr wrap="square" rtlCol="0">
            <a:spAutoFit/>
          </a:bodyPr>
          <a:lstStyle/>
          <a:p>
            <a:r>
              <a:rPr lang="en-US" sz="2800" dirty="0">
                <a:solidFill>
                  <a:schemeClr val="bg1"/>
                </a:solidFill>
                <a:latin typeface="Verdana" panose="020B0604030504040204" pitchFamily="34" charset="0"/>
                <a:ea typeface="Verdana" panose="020B0604030504040204" pitchFamily="34" charset="0"/>
              </a:rPr>
              <a:t>Single node attack.</a:t>
            </a:r>
            <a:endParaRPr lang="ar-JO" sz="2800" dirty="0">
              <a:solidFill>
                <a:schemeClr val="bg1"/>
              </a:solidFill>
              <a:latin typeface="Verdana" panose="020B0604030504040204" pitchFamily="34" charset="0"/>
              <a:ea typeface="Verdana" panose="020B0604030504040204" pitchFamily="34" charset="0"/>
            </a:endParaRPr>
          </a:p>
        </p:txBody>
      </p:sp>
      <p:sp>
        <p:nvSpPr>
          <p:cNvPr id="20" name="TextBox 19"/>
          <p:cNvSpPr txBox="1"/>
          <p:nvPr/>
        </p:nvSpPr>
        <p:spPr>
          <a:xfrm>
            <a:off x="5101045" y="4053751"/>
            <a:ext cx="5734594" cy="523220"/>
          </a:xfrm>
          <a:prstGeom prst="rect">
            <a:avLst/>
          </a:prstGeom>
          <a:noFill/>
        </p:spPr>
        <p:txBody>
          <a:bodyPr wrap="square" rtlCol="0">
            <a:spAutoFit/>
          </a:bodyPr>
          <a:lstStyle/>
          <a:p>
            <a:r>
              <a:rPr lang="en-US" sz="2800" dirty="0">
                <a:solidFill>
                  <a:schemeClr val="bg1"/>
                </a:solidFill>
                <a:latin typeface="Verdana" panose="020B0604030504040204" pitchFamily="34" charset="0"/>
                <a:ea typeface="Verdana" panose="020B0604030504040204" pitchFamily="34" charset="0"/>
              </a:rPr>
              <a:t>Data tampering.</a:t>
            </a:r>
            <a:endParaRPr lang="ar-JO" sz="2800" dirty="0">
              <a:solidFill>
                <a:schemeClr val="bg1"/>
              </a:solidFill>
              <a:latin typeface="Verdana" panose="020B0604030504040204" pitchFamily="34" charset="0"/>
              <a:ea typeface="Verdana" panose="020B0604030504040204" pitchFamily="34" charset="0"/>
            </a:endParaRPr>
          </a:p>
        </p:txBody>
      </p:sp>
      <p:sp>
        <p:nvSpPr>
          <p:cNvPr id="21" name="TextBox 20"/>
          <p:cNvSpPr txBox="1"/>
          <p:nvPr/>
        </p:nvSpPr>
        <p:spPr>
          <a:xfrm>
            <a:off x="5105804" y="3046956"/>
            <a:ext cx="4545874" cy="523220"/>
          </a:xfrm>
          <a:prstGeom prst="rect">
            <a:avLst/>
          </a:prstGeom>
          <a:noFill/>
        </p:spPr>
        <p:txBody>
          <a:bodyPr wrap="square" rtlCol="0">
            <a:spAutoFit/>
          </a:bodyPr>
          <a:lstStyle/>
          <a:p>
            <a:r>
              <a:rPr lang="en-US" sz="2800" dirty="0">
                <a:solidFill>
                  <a:schemeClr val="bg1"/>
                </a:solidFill>
                <a:latin typeface="Verdana" panose="020B0604030504040204" pitchFamily="34" charset="0"/>
                <a:ea typeface="Verdana" panose="020B0604030504040204" pitchFamily="34" charset="0"/>
              </a:rPr>
              <a:t>Information disclosure.</a:t>
            </a:r>
            <a:endParaRPr lang="ar-JO" sz="2800" dirty="0">
              <a:solidFill>
                <a:schemeClr val="bg1"/>
              </a:solidFill>
              <a:latin typeface="Verdana" panose="020B0604030504040204" pitchFamily="34" charset="0"/>
              <a:ea typeface="Verdana" panose="020B0604030504040204" pitchFamily="34" charset="0"/>
            </a:endParaRPr>
          </a:p>
        </p:txBody>
      </p:sp>
      <p:sp>
        <p:nvSpPr>
          <p:cNvPr id="22" name="TextBox 21"/>
          <p:cNvSpPr txBox="1"/>
          <p:nvPr/>
        </p:nvSpPr>
        <p:spPr>
          <a:xfrm>
            <a:off x="5105804" y="1988826"/>
            <a:ext cx="4885508" cy="523220"/>
          </a:xfrm>
          <a:prstGeom prst="rect">
            <a:avLst/>
          </a:prstGeom>
          <a:noFill/>
        </p:spPr>
        <p:txBody>
          <a:bodyPr wrap="square" rtlCol="0">
            <a:spAutoFit/>
          </a:bodyPr>
          <a:lstStyle/>
          <a:p>
            <a:r>
              <a:rPr lang="en-US" sz="2800" dirty="0">
                <a:solidFill>
                  <a:schemeClr val="bg1"/>
                </a:solidFill>
                <a:latin typeface="Verdana" panose="020B0604030504040204" pitchFamily="34" charset="0"/>
                <a:ea typeface="Verdana" panose="020B0604030504040204" pitchFamily="34" charset="0"/>
              </a:rPr>
              <a:t>Lack of transparency</a:t>
            </a:r>
            <a:endParaRPr lang="ar-JO" sz="2800" dirty="0">
              <a:solidFill>
                <a:schemeClr val="bg1"/>
              </a:solidFill>
              <a:latin typeface="Verdana" panose="020B0604030504040204" pitchFamily="34" charset="0"/>
              <a:ea typeface="Verdana" panose="020B0604030504040204" pitchFamily="34" charset="0"/>
            </a:endParaRPr>
          </a:p>
        </p:txBody>
      </p:sp>
      <p:sp>
        <p:nvSpPr>
          <p:cNvPr id="23" name="TextBox 22"/>
          <p:cNvSpPr txBox="1"/>
          <p:nvPr/>
        </p:nvSpPr>
        <p:spPr>
          <a:xfrm>
            <a:off x="5101045" y="6098846"/>
            <a:ext cx="5669281" cy="523220"/>
          </a:xfrm>
          <a:prstGeom prst="rect">
            <a:avLst/>
          </a:prstGeom>
          <a:noFill/>
        </p:spPr>
        <p:txBody>
          <a:bodyPr wrap="square" rtlCol="0">
            <a:spAutoFit/>
          </a:bodyPr>
          <a:lstStyle/>
          <a:p>
            <a:r>
              <a:rPr lang="en-US" sz="2800" dirty="0">
                <a:solidFill>
                  <a:schemeClr val="bg1"/>
                </a:solidFill>
                <a:latin typeface="Verdana" panose="020B0604030504040204" pitchFamily="34" charset="0"/>
                <a:ea typeface="Verdana" panose="020B0604030504040204" pitchFamily="34" charset="0"/>
              </a:rPr>
              <a:t>Security threats.</a:t>
            </a:r>
          </a:p>
        </p:txBody>
      </p:sp>
      <p:sp>
        <p:nvSpPr>
          <p:cNvPr id="25" name="Google Shape;6460;p55"/>
          <p:cNvSpPr/>
          <p:nvPr/>
        </p:nvSpPr>
        <p:spPr>
          <a:xfrm rot="528188" flipV="1">
            <a:off x="-179514" y="2317361"/>
            <a:ext cx="4538714" cy="3185999"/>
          </a:xfrm>
          <a:custGeom>
            <a:avLst/>
            <a:gdLst/>
            <a:ahLst/>
            <a:cxnLst/>
            <a:rect l="l" t="t" r="r" b="b"/>
            <a:pathLst>
              <a:path w="1458" h="1328" extrusionOk="0">
                <a:moveTo>
                  <a:pt x="1047" y="1"/>
                </a:moveTo>
                <a:lnTo>
                  <a:pt x="1047" y="188"/>
                </a:lnTo>
                <a:cubicBezTo>
                  <a:pt x="484" y="289"/>
                  <a:pt x="51" y="758"/>
                  <a:pt x="1" y="1328"/>
                </a:cubicBezTo>
                <a:lnTo>
                  <a:pt x="477" y="1328"/>
                </a:lnTo>
                <a:cubicBezTo>
                  <a:pt x="527" y="1018"/>
                  <a:pt x="751" y="765"/>
                  <a:pt x="1047" y="679"/>
                </a:cubicBezTo>
                <a:lnTo>
                  <a:pt x="1047" y="845"/>
                </a:lnTo>
                <a:lnTo>
                  <a:pt x="1458" y="433"/>
                </a:lnTo>
                <a:lnTo>
                  <a:pt x="1047" y="1"/>
                </a:lnTo>
                <a:close/>
              </a:path>
            </a:pathLst>
          </a:custGeom>
          <a:solidFill>
            <a:schemeClr val="bg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Rectangle 2">
            <a:extLst>
              <a:ext uri="{FF2B5EF4-FFF2-40B4-BE49-F238E27FC236}">
                <a16:creationId xmlns:a16="http://schemas.microsoft.com/office/drawing/2014/main" id="{34B12CD7-0B32-4461-9BF0-CF9D2DC8D287}"/>
              </a:ext>
            </a:extLst>
          </p:cNvPr>
          <p:cNvSpPr/>
          <p:nvPr/>
        </p:nvSpPr>
        <p:spPr>
          <a:xfrm rot="2230822">
            <a:off x="110932" y="3648751"/>
            <a:ext cx="3830460" cy="523220"/>
          </a:xfrm>
          <a:prstGeom prst="rect">
            <a:avLst/>
          </a:prstGeom>
          <a:noFill/>
        </p:spPr>
        <p:txBody>
          <a:bodyPr wrap="square">
            <a:spAutoFit/>
          </a:bodyPr>
          <a:lstStyle/>
          <a:p>
            <a:r>
              <a:rPr lang="en-US" sz="2800" dirty="0">
                <a:latin typeface="Verdana" panose="020B0604030504040204" pitchFamily="34" charset="0"/>
                <a:ea typeface="Verdana" panose="020B0604030504040204" pitchFamily="34" charset="0"/>
              </a:rPr>
              <a:t>Faces the risks of:</a:t>
            </a:r>
          </a:p>
        </p:txBody>
      </p:sp>
    </p:spTree>
    <p:extLst>
      <p:ext uri="{BB962C8B-B14F-4D97-AF65-F5344CB8AC3E}">
        <p14:creationId xmlns:p14="http://schemas.microsoft.com/office/powerpoint/2010/main" val="353557685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DA2A55A-790A-4F94-8233-20C26C38306F}"/>
              </a:ext>
            </a:extLst>
          </p:cNvPr>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SCM after </a:t>
            </a:r>
            <a:r>
              <a:rPr lang="en-US" sz="4000" b="1" dirty="0" err="1">
                <a:solidFill>
                  <a:schemeClr val="tx1"/>
                </a:solidFill>
                <a:latin typeface="Verdana" panose="020B0604030504040204" pitchFamily="34" charset="0"/>
                <a:ea typeface="Verdana" panose="020B0604030504040204" pitchFamily="34" charset="0"/>
              </a:rPr>
              <a:t>blockchain</a:t>
            </a:r>
            <a:endParaRPr lang="en-US" sz="4000" b="1" dirty="0">
              <a:solidFill>
                <a:schemeClr val="tx1"/>
              </a:solidFill>
              <a:latin typeface="Verdana" panose="020B0604030504040204" pitchFamily="34" charset="0"/>
              <a:ea typeface="Verdana" panose="020B0604030504040204" pitchFamily="34" charset="0"/>
            </a:endParaRPr>
          </a:p>
        </p:txBody>
      </p:sp>
      <p:sp>
        <p:nvSpPr>
          <p:cNvPr id="3" name="Rectangle 2">
            <a:extLst>
              <a:ext uri="{FF2B5EF4-FFF2-40B4-BE49-F238E27FC236}">
                <a16:creationId xmlns:a16="http://schemas.microsoft.com/office/drawing/2014/main" id="{FA60F39E-6501-49B6-A0D7-09FB8D4FB40C}"/>
              </a:ext>
            </a:extLst>
          </p:cNvPr>
          <p:cNvSpPr/>
          <p:nvPr/>
        </p:nvSpPr>
        <p:spPr>
          <a:xfrm>
            <a:off x="169024" y="1481056"/>
            <a:ext cx="9975273" cy="3329181"/>
          </a:xfrm>
          <a:prstGeom prst="rect">
            <a:avLst/>
          </a:prstGeom>
        </p:spPr>
        <p:txBody>
          <a:bodyPr wrap="square">
            <a:spAutoFit/>
          </a:bodyPr>
          <a:lstStyle/>
          <a:p>
            <a:pPr>
              <a:lnSpc>
                <a:spcPct val="150000"/>
              </a:lnSpc>
            </a:pPr>
            <a:r>
              <a:rPr lang="en-US" sz="3200" dirty="0">
                <a:latin typeface="Verdana" panose="020B0604030504040204" pitchFamily="34" charset="0"/>
                <a:ea typeface="Verdana" panose="020B0604030504040204" pitchFamily="34" charset="0"/>
              </a:rPr>
              <a:t>Using Blockchain-based systems will provide:</a:t>
            </a:r>
            <a:endParaRPr lang="ar-SA" sz="3200" dirty="0">
              <a:latin typeface="Verdana" panose="020B0604030504040204" pitchFamily="34" charset="0"/>
              <a:ea typeface="Verdana" panose="020B0604030504040204" pitchFamily="34" charset="0"/>
            </a:endParaRPr>
          </a:p>
          <a:p>
            <a:pPr marL="457200" indent="-457200">
              <a:lnSpc>
                <a:spcPct val="150000"/>
              </a:lnSpc>
              <a:buClr>
                <a:schemeClr val="tx2"/>
              </a:buClr>
              <a:buFont typeface="Wingdings" panose="05000000000000000000" pitchFamily="2" charset="2"/>
              <a:buChar char="ü"/>
            </a:pPr>
            <a:r>
              <a:rPr lang="en-US" sz="2800" dirty="0">
                <a:latin typeface="Verdana" panose="020B0604030504040204" pitchFamily="34" charset="0"/>
                <a:ea typeface="Verdana" panose="020B0604030504040204" pitchFamily="34" charset="0"/>
              </a:rPr>
              <a:t>Secure traceability and control.</a:t>
            </a:r>
            <a:endParaRPr lang="ar-JO" sz="2800" dirty="0">
              <a:latin typeface="Verdana" panose="020B0604030504040204" pitchFamily="34" charset="0"/>
              <a:ea typeface="Verdana" panose="020B0604030504040204" pitchFamily="34" charset="0"/>
            </a:endParaRPr>
          </a:p>
          <a:p>
            <a:pPr marL="457200" indent="-457200">
              <a:lnSpc>
                <a:spcPct val="150000"/>
              </a:lnSpc>
              <a:buClr>
                <a:schemeClr val="tx2"/>
              </a:buClr>
              <a:buFont typeface="Wingdings" panose="05000000000000000000" pitchFamily="2" charset="2"/>
              <a:buChar char="ü"/>
            </a:pPr>
            <a:r>
              <a:rPr lang="en-US" sz="2800" dirty="0">
                <a:latin typeface="Verdana" panose="020B0604030504040204" pitchFamily="34" charset="0"/>
                <a:ea typeface="Verdana" panose="020B0604030504040204" pitchFamily="34" charset="0"/>
              </a:rPr>
              <a:t>Data immutability.</a:t>
            </a:r>
            <a:endParaRPr lang="ar-JO" sz="2800" dirty="0">
              <a:latin typeface="Verdana" panose="020B0604030504040204" pitchFamily="34" charset="0"/>
              <a:ea typeface="Verdana" panose="020B0604030504040204" pitchFamily="34" charset="0"/>
            </a:endParaRPr>
          </a:p>
          <a:p>
            <a:pPr marL="457200" indent="-457200">
              <a:lnSpc>
                <a:spcPct val="150000"/>
              </a:lnSpc>
              <a:buClr>
                <a:schemeClr val="tx2"/>
              </a:buClr>
              <a:buFont typeface="Wingdings" panose="05000000000000000000" pitchFamily="2" charset="2"/>
              <a:buChar char="ü"/>
            </a:pPr>
            <a:r>
              <a:rPr lang="en-US" sz="2800" dirty="0">
                <a:latin typeface="Verdana" panose="020B0604030504040204" pitchFamily="34" charset="0"/>
                <a:ea typeface="Verdana" panose="020B0604030504040204" pitchFamily="34" charset="0"/>
              </a:rPr>
              <a:t>Interoperability.</a:t>
            </a:r>
            <a:endParaRPr lang="ar-JO" sz="2800" dirty="0">
              <a:latin typeface="Verdana" panose="020B0604030504040204" pitchFamily="34" charset="0"/>
              <a:ea typeface="Verdana" panose="020B0604030504040204" pitchFamily="34" charset="0"/>
            </a:endParaRPr>
          </a:p>
          <a:p>
            <a:pPr marL="457200" indent="-457200">
              <a:lnSpc>
                <a:spcPct val="150000"/>
              </a:lnSpc>
              <a:buClr>
                <a:schemeClr val="tx2"/>
              </a:buClr>
              <a:buFont typeface="Wingdings" panose="05000000000000000000" pitchFamily="2" charset="2"/>
              <a:buChar char="ü"/>
            </a:pPr>
            <a:r>
              <a:rPr lang="en-US" sz="2800" dirty="0">
                <a:latin typeface="Verdana" panose="020B0604030504040204" pitchFamily="34" charset="0"/>
                <a:ea typeface="Verdana" panose="020B0604030504040204" pitchFamily="34" charset="0"/>
              </a:rPr>
              <a:t>Transparency.</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4434" y="3145647"/>
            <a:ext cx="7737566" cy="3712354"/>
          </a:xfrm>
          <a:prstGeom prst="rect">
            <a:avLst/>
          </a:prstGeom>
        </p:spPr>
      </p:pic>
    </p:spTree>
    <p:extLst>
      <p:ext uri="{BB962C8B-B14F-4D97-AF65-F5344CB8AC3E}">
        <p14:creationId xmlns:p14="http://schemas.microsoft.com/office/powerpoint/2010/main" val="58306668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941A4EB-C521-495D-A365-07155B7787DF}"/>
              </a:ext>
            </a:extLst>
          </p:cNvPr>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EXAMPLE</a:t>
            </a:r>
          </a:p>
        </p:txBody>
      </p:sp>
      <p:sp>
        <p:nvSpPr>
          <p:cNvPr id="3" name="Rectangle 2">
            <a:extLst>
              <a:ext uri="{FF2B5EF4-FFF2-40B4-BE49-F238E27FC236}">
                <a16:creationId xmlns:a16="http://schemas.microsoft.com/office/drawing/2014/main" id="{788EB888-F914-4880-9FAF-7762E9121EBF}"/>
              </a:ext>
            </a:extLst>
          </p:cNvPr>
          <p:cNvSpPr/>
          <p:nvPr/>
        </p:nvSpPr>
        <p:spPr>
          <a:xfrm>
            <a:off x="101310" y="1409034"/>
            <a:ext cx="10446328" cy="3647152"/>
          </a:xfrm>
          <a:prstGeom prst="rect">
            <a:avLst/>
          </a:prstGeom>
        </p:spPr>
        <p:txBody>
          <a:bodyPr wrap="square">
            <a:spAutoFit/>
          </a:bodyPr>
          <a:lstStyle/>
          <a:p>
            <a:pPr>
              <a:lnSpc>
                <a:spcPct val="150000"/>
              </a:lnSpc>
            </a:pPr>
            <a:r>
              <a:rPr lang="en-US" sz="2200" b="1" u="sng" dirty="0">
                <a:latin typeface="Verdana" panose="020B0604030504040204" pitchFamily="34" charset="0"/>
                <a:ea typeface="Verdana" panose="020B0604030504040204" pitchFamily="34" charset="0"/>
              </a:rPr>
              <a:t>Walmart</a:t>
            </a:r>
            <a:r>
              <a:rPr lang="en-US" sz="2200" dirty="0">
                <a:latin typeface="Verdana" panose="020B0604030504040204" pitchFamily="34" charset="0"/>
                <a:ea typeface="Verdana" panose="020B0604030504040204" pitchFamily="34" charset="0"/>
              </a:rPr>
              <a:t> has identified the following benefits after integrating with IBM for food safety in the supply chain:</a:t>
            </a:r>
          </a:p>
          <a:p>
            <a:pPr>
              <a:lnSpc>
                <a:spcPct val="150000"/>
              </a:lnSpc>
            </a:pPr>
            <a:endParaRPr lang="en-US" sz="2200" dirty="0">
              <a:latin typeface="Verdana" panose="020B0604030504040204" pitchFamily="34" charset="0"/>
              <a:ea typeface="Verdana" panose="020B0604030504040204" pitchFamily="34" charset="0"/>
            </a:endParaRPr>
          </a:p>
          <a:p>
            <a:pPr marL="457200" indent="-457200">
              <a:lnSpc>
                <a:spcPct val="150000"/>
              </a:lnSpc>
              <a:buFont typeface="Calibri" panose="020F0502020204030204" pitchFamily="34" charset="0"/>
              <a:buChar char="֊"/>
            </a:pPr>
            <a:r>
              <a:rPr lang="en-US" sz="2200" dirty="0" smtClean="0">
                <a:latin typeface="Verdana" panose="020B0604030504040204" pitchFamily="34" charset="0"/>
                <a:ea typeface="Verdana" panose="020B0604030504040204" pitchFamily="34" charset="0"/>
              </a:rPr>
              <a:t>Reduction </a:t>
            </a:r>
            <a:r>
              <a:rPr lang="en-US" sz="2200" dirty="0">
                <a:latin typeface="Verdana" panose="020B0604030504040204" pitchFamily="34" charset="0"/>
                <a:ea typeface="Verdana" panose="020B0604030504040204" pitchFamily="34" charset="0"/>
              </a:rPr>
              <a:t>in fraud.</a:t>
            </a:r>
            <a:endParaRPr lang="ar-JO" sz="2200" dirty="0">
              <a:latin typeface="Verdana" panose="020B0604030504040204" pitchFamily="34" charset="0"/>
              <a:ea typeface="Verdana" panose="020B0604030504040204" pitchFamily="34" charset="0"/>
            </a:endParaRPr>
          </a:p>
          <a:p>
            <a:pPr marL="457200" indent="-457200">
              <a:lnSpc>
                <a:spcPct val="150000"/>
              </a:lnSpc>
              <a:buFont typeface="Calibri" panose="020F0502020204030204" pitchFamily="34" charset="0"/>
              <a:buChar char="֊"/>
            </a:pPr>
            <a:r>
              <a:rPr lang="en-US" sz="2200" dirty="0">
                <a:latin typeface="Verdana" panose="020B0604030504040204" pitchFamily="34" charset="0"/>
                <a:ea typeface="Verdana" panose="020B0604030504040204" pitchFamily="34" charset="0"/>
              </a:rPr>
              <a:t>Improved supply chain efficiency.</a:t>
            </a:r>
            <a:endParaRPr lang="ar-JO" sz="2200" dirty="0">
              <a:latin typeface="Verdana" panose="020B0604030504040204" pitchFamily="34" charset="0"/>
              <a:ea typeface="Verdana" panose="020B0604030504040204" pitchFamily="34" charset="0"/>
            </a:endParaRPr>
          </a:p>
          <a:p>
            <a:pPr marL="457200" indent="-457200">
              <a:lnSpc>
                <a:spcPct val="150000"/>
              </a:lnSpc>
              <a:buFont typeface="Calibri" panose="020F0502020204030204" pitchFamily="34" charset="0"/>
              <a:buChar char="֊"/>
            </a:pPr>
            <a:r>
              <a:rPr lang="en-US" sz="2200" dirty="0">
                <a:latin typeface="Verdana" panose="020B0604030504040204" pitchFamily="34" charset="0"/>
                <a:ea typeface="Verdana" panose="020B0604030504040204" pitchFamily="34" charset="0"/>
              </a:rPr>
              <a:t>Increased trust of the consumer.</a:t>
            </a:r>
            <a:endParaRPr lang="ar-JO" sz="2200" dirty="0">
              <a:latin typeface="Verdana" panose="020B0604030504040204" pitchFamily="34" charset="0"/>
              <a:ea typeface="Verdana" panose="020B0604030504040204" pitchFamily="34" charset="0"/>
            </a:endParaRPr>
          </a:p>
          <a:p>
            <a:pPr marL="457200" indent="-457200">
              <a:lnSpc>
                <a:spcPct val="150000"/>
              </a:lnSpc>
              <a:buFont typeface="Calibri" panose="020F0502020204030204" pitchFamily="34" charset="0"/>
              <a:buChar char="֊"/>
            </a:pPr>
            <a:r>
              <a:rPr lang="en-US" sz="2200" dirty="0">
                <a:latin typeface="Verdana" panose="020B0604030504040204" pitchFamily="34" charset="0"/>
                <a:ea typeface="Verdana" panose="020B0604030504040204" pitchFamily="34" charset="0"/>
              </a:rPr>
              <a:t>Lower inventory and courier costs.</a:t>
            </a:r>
          </a:p>
        </p:txBody>
      </p:sp>
      <p:pic>
        <p:nvPicPr>
          <p:cNvPr id="5" name="Picture 4">
            <a:extLst>
              <a:ext uri="{FF2B5EF4-FFF2-40B4-BE49-F238E27FC236}">
                <a16:creationId xmlns:a16="http://schemas.microsoft.com/office/drawing/2014/main" id="{CCFD1EC8-90F7-4745-B2FA-204DD602D3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7476" y="3514401"/>
            <a:ext cx="6374524" cy="3343599"/>
          </a:xfrm>
          <a:prstGeom prst="rect">
            <a:avLst/>
          </a:prstGeom>
        </p:spPr>
      </p:pic>
    </p:spTree>
    <p:extLst>
      <p:ext uri="{BB962C8B-B14F-4D97-AF65-F5344CB8AC3E}">
        <p14:creationId xmlns:p14="http://schemas.microsoft.com/office/powerpoint/2010/main" val="382274996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s://lh6.googleusercontent.com/owSrW05nT7KewgX6KmjYBFEMnysg8_VX7dGdh7GtLn0-iFqZQL5dkNEiPcbxgVXWVaE6Oj4bEYix4ZoPzsQh_pP74KHj7RvIjJXiYi13PEzMCWaQ40lgOLyd1xhutd73qdf7q_Xevsk">
            <a:extLst>
              <a:ext uri="{FF2B5EF4-FFF2-40B4-BE49-F238E27FC236}">
                <a16:creationId xmlns:a16="http://schemas.microsoft.com/office/drawing/2014/main" id="{AF92EC57-7419-487F-ADAD-E573898491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863920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74D8C70-E119-4D82-93FD-C6581FFFDC59}"/>
              </a:ext>
            </a:extLst>
          </p:cNvPr>
          <p:cNvSpPr/>
          <p:nvPr/>
        </p:nvSpPr>
        <p:spPr>
          <a:xfrm>
            <a:off x="623455" y="1203361"/>
            <a:ext cx="10931236" cy="1811906"/>
          </a:xfrm>
          <a:prstGeom prst="rect">
            <a:avLst/>
          </a:prstGeom>
        </p:spPr>
        <p:txBody>
          <a:bodyPr wrap="square">
            <a:spAutoFit/>
          </a:bodyPr>
          <a:lstStyle/>
          <a:p>
            <a:pPr>
              <a:lnSpc>
                <a:spcPct val="150000"/>
              </a:lnSpc>
            </a:pPr>
            <a:r>
              <a:rPr lang="en-US" sz="2600" dirty="0">
                <a:latin typeface="Verdana" panose="020B0604030504040204" pitchFamily="34" charset="0"/>
                <a:ea typeface="Verdana" panose="020B0604030504040204" pitchFamily="34" charset="0"/>
              </a:rPr>
              <a:t>It’s all types of crime in which someone steals another person's personal or financial data in order to use them in fraud or deception.</a:t>
            </a:r>
          </a:p>
        </p:txBody>
      </p:sp>
      <p:pic>
        <p:nvPicPr>
          <p:cNvPr id="5" name="Picture 4">
            <a:extLst>
              <a:ext uri="{FF2B5EF4-FFF2-40B4-BE49-F238E27FC236}">
                <a16:creationId xmlns:a16="http://schemas.microsoft.com/office/drawing/2014/main" id="{71099783-6E8A-46B7-B4B6-937341B981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11612" y="2743201"/>
            <a:ext cx="5685114" cy="3952930"/>
          </a:xfrm>
          <a:prstGeom prst="rect">
            <a:avLst/>
          </a:prstGeom>
        </p:spPr>
      </p:pic>
      <p:sp>
        <p:nvSpPr>
          <p:cNvPr id="8" name="TextBox 7">
            <a:extLst>
              <a:ext uri="{FF2B5EF4-FFF2-40B4-BE49-F238E27FC236}">
                <a16:creationId xmlns:a16="http://schemas.microsoft.com/office/drawing/2014/main" id="{BB13BB64-C14C-41C5-B794-44202A28A140}"/>
              </a:ext>
            </a:extLst>
          </p:cNvPr>
          <p:cNvSpPr txBox="1"/>
          <p:nvPr/>
        </p:nvSpPr>
        <p:spPr>
          <a:xfrm>
            <a:off x="517492" y="3279614"/>
            <a:ext cx="6091126" cy="3693319"/>
          </a:xfrm>
          <a:prstGeom prst="rect">
            <a:avLst/>
          </a:prstGeom>
          <a:noFill/>
        </p:spPr>
        <p:txBody>
          <a:bodyPr wrap="square" rtlCol="0">
            <a:spAutoFit/>
          </a:bodyPr>
          <a:lstStyle/>
          <a:p>
            <a:pPr>
              <a:lnSpc>
                <a:spcPct val="150000"/>
              </a:lnSpc>
            </a:pPr>
            <a:r>
              <a:rPr lang="en-US" sz="2400" b="1" dirty="0">
                <a:latin typeface="Verdana" panose="020B0604030504040204" pitchFamily="34" charset="0"/>
                <a:ea typeface="Verdana" panose="020B0604030504040204" pitchFamily="34" charset="0"/>
              </a:rPr>
              <a:t>What is Identity in first place?</a:t>
            </a:r>
          </a:p>
          <a:p>
            <a:pPr>
              <a:lnSpc>
                <a:spcPct val="150000"/>
              </a:lnSpc>
            </a:pPr>
            <a:r>
              <a:rPr lang="en-US" sz="2000" dirty="0">
                <a:latin typeface="Verdana" panose="020B0604030504040204" pitchFamily="34" charset="0"/>
                <a:ea typeface="Verdana" panose="020B0604030504040204" pitchFamily="34" charset="0"/>
              </a:rPr>
              <a:t>It’s bunch of data entered telling who</a:t>
            </a:r>
          </a:p>
          <a:p>
            <a:pPr>
              <a:lnSpc>
                <a:spcPct val="150000"/>
              </a:lnSpc>
            </a:pPr>
            <a:r>
              <a:rPr lang="en-US" sz="2000" dirty="0">
                <a:latin typeface="Verdana" panose="020B0604030504040204" pitchFamily="34" charset="0"/>
                <a:ea typeface="Verdana" panose="020B0604030504040204" pitchFamily="34" charset="0"/>
              </a:rPr>
              <a:t>you are as a person such as:</a:t>
            </a:r>
          </a:p>
          <a:p>
            <a:pPr marL="457200" indent="-457200">
              <a:lnSpc>
                <a:spcPct val="150000"/>
              </a:lnSpc>
              <a:buFont typeface="Courier New" panose="02070309020205020404" pitchFamily="49" charset="0"/>
              <a:buChar char="o"/>
            </a:pPr>
            <a:r>
              <a:rPr lang="en-US" sz="2000" dirty="0">
                <a:latin typeface="Verdana" panose="020B0604030504040204" pitchFamily="34" charset="0"/>
                <a:ea typeface="Verdana" panose="020B0604030504040204" pitchFamily="34" charset="0"/>
              </a:rPr>
              <a:t>Address </a:t>
            </a:r>
          </a:p>
          <a:p>
            <a:pPr marL="457200" indent="-457200">
              <a:lnSpc>
                <a:spcPct val="150000"/>
              </a:lnSpc>
              <a:buFont typeface="Courier New" panose="02070309020205020404" pitchFamily="49" charset="0"/>
              <a:buChar char="o"/>
            </a:pPr>
            <a:r>
              <a:rPr lang="en-US" sz="2000" dirty="0">
                <a:latin typeface="Verdana" panose="020B0604030504040204" pitchFamily="34" charset="0"/>
                <a:ea typeface="Verdana" panose="020B0604030504040204" pitchFamily="34" charset="0"/>
              </a:rPr>
              <a:t>ID number</a:t>
            </a:r>
          </a:p>
          <a:p>
            <a:pPr marL="457200" indent="-457200">
              <a:lnSpc>
                <a:spcPct val="150000"/>
              </a:lnSpc>
              <a:buFont typeface="Courier New" panose="02070309020205020404" pitchFamily="49" charset="0"/>
              <a:buChar char="o"/>
            </a:pPr>
            <a:r>
              <a:rPr lang="en-US" sz="2000" dirty="0">
                <a:latin typeface="Verdana" panose="020B0604030504040204" pitchFamily="34" charset="0"/>
                <a:ea typeface="Verdana" panose="020B0604030504040204" pitchFamily="34" charset="0"/>
              </a:rPr>
              <a:t>Passport number </a:t>
            </a:r>
          </a:p>
          <a:p>
            <a:pPr marL="457200" indent="-457200">
              <a:lnSpc>
                <a:spcPct val="150000"/>
              </a:lnSpc>
              <a:buFont typeface="Courier New" panose="02070309020205020404" pitchFamily="49" charset="0"/>
              <a:buChar char="o"/>
            </a:pPr>
            <a:r>
              <a:rPr lang="en-US" sz="2000" dirty="0">
                <a:latin typeface="Verdana" panose="020B0604030504040204" pitchFamily="34" charset="0"/>
                <a:ea typeface="Verdana" panose="020B0604030504040204" pitchFamily="34" charset="0"/>
              </a:rPr>
              <a:t>Driver's license number …etc.</a:t>
            </a:r>
          </a:p>
          <a:p>
            <a:endParaRPr lang="en-US" dirty="0"/>
          </a:p>
        </p:txBody>
      </p:sp>
      <p:grpSp>
        <p:nvGrpSpPr>
          <p:cNvPr id="6" name="Google Shape;14903;p63">
            <a:extLst>
              <a:ext uri="{FF2B5EF4-FFF2-40B4-BE49-F238E27FC236}">
                <a16:creationId xmlns:a16="http://schemas.microsoft.com/office/drawing/2014/main" id="{B6BD6570-2099-4E29-8049-3B4DDD11D416}"/>
              </a:ext>
            </a:extLst>
          </p:cNvPr>
          <p:cNvGrpSpPr/>
          <p:nvPr/>
        </p:nvGrpSpPr>
        <p:grpSpPr>
          <a:xfrm>
            <a:off x="4602919" y="4733594"/>
            <a:ext cx="1195382" cy="1297727"/>
            <a:chOff x="5388701" y="2393823"/>
            <a:chExt cx="280982" cy="395896"/>
          </a:xfrm>
        </p:grpSpPr>
        <p:sp>
          <p:nvSpPr>
            <p:cNvPr id="7" name="Google Shape;14904;p63">
              <a:extLst>
                <a:ext uri="{FF2B5EF4-FFF2-40B4-BE49-F238E27FC236}">
                  <a16:creationId xmlns:a16="http://schemas.microsoft.com/office/drawing/2014/main" id="{5DB4E5DC-E2C6-424F-BAEA-C72EAD5CB1A0}"/>
                </a:ext>
              </a:extLst>
            </p:cNvPr>
            <p:cNvSpPr/>
            <p:nvPr/>
          </p:nvSpPr>
          <p:spPr>
            <a:xfrm>
              <a:off x="5388701" y="2419243"/>
              <a:ext cx="280982" cy="370476"/>
            </a:xfrm>
            <a:custGeom>
              <a:avLst/>
              <a:gdLst/>
              <a:ahLst/>
              <a:cxnLst/>
              <a:rect l="l" t="t" r="r" b="b"/>
              <a:pathLst>
                <a:path w="10700" h="14108" extrusionOk="0">
                  <a:moveTo>
                    <a:pt x="737" y="1"/>
                  </a:moveTo>
                  <a:cubicBezTo>
                    <a:pt x="326" y="1"/>
                    <a:pt x="0" y="326"/>
                    <a:pt x="0" y="738"/>
                  </a:cubicBezTo>
                  <a:lnTo>
                    <a:pt x="0" y="13380"/>
                  </a:lnTo>
                  <a:cubicBezTo>
                    <a:pt x="0" y="13782"/>
                    <a:pt x="326" y="14108"/>
                    <a:pt x="737" y="14108"/>
                  </a:cubicBezTo>
                  <a:lnTo>
                    <a:pt x="9972" y="14108"/>
                  </a:lnTo>
                  <a:cubicBezTo>
                    <a:pt x="10374" y="14108"/>
                    <a:pt x="10700" y="13782"/>
                    <a:pt x="10700" y="13380"/>
                  </a:cubicBezTo>
                  <a:lnTo>
                    <a:pt x="10700" y="728"/>
                  </a:lnTo>
                  <a:cubicBezTo>
                    <a:pt x="10700" y="326"/>
                    <a:pt x="10374" y="1"/>
                    <a:pt x="9972" y="1"/>
                  </a:cubicBezTo>
                  <a:lnTo>
                    <a:pt x="6077" y="1"/>
                  </a:lnTo>
                  <a:cubicBezTo>
                    <a:pt x="6058" y="393"/>
                    <a:pt x="5742" y="700"/>
                    <a:pt x="5350" y="700"/>
                  </a:cubicBezTo>
                  <a:cubicBezTo>
                    <a:pt x="4958" y="700"/>
                    <a:pt x="4632" y="393"/>
                    <a:pt x="4623" y="1"/>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4905;p63">
              <a:extLst>
                <a:ext uri="{FF2B5EF4-FFF2-40B4-BE49-F238E27FC236}">
                  <a16:creationId xmlns:a16="http://schemas.microsoft.com/office/drawing/2014/main" id="{8709498E-7540-4B5F-BD21-339056D9E0EB}"/>
                </a:ext>
              </a:extLst>
            </p:cNvPr>
            <p:cNvSpPr/>
            <p:nvPr/>
          </p:nvSpPr>
          <p:spPr>
            <a:xfrm>
              <a:off x="5401516" y="2419506"/>
              <a:ext cx="255352" cy="344584"/>
            </a:xfrm>
            <a:custGeom>
              <a:avLst/>
              <a:gdLst/>
              <a:ahLst/>
              <a:cxnLst/>
              <a:rect l="l" t="t" r="r" b="b"/>
              <a:pathLst>
                <a:path w="9724" h="13122" extrusionOk="0">
                  <a:moveTo>
                    <a:pt x="2192" y="1"/>
                  </a:moveTo>
                  <a:lnTo>
                    <a:pt x="2192" y="240"/>
                  </a:lnTo>
                  <a:cubicBezTo>
                    <a:pt x="2192" y="374"/>
                    <a:pt x="2087" y="479"/>
                    <a:pt x="1953" y="479"/>
                  </a:cubicBezTo>
                  <a:lnTo>
                    <a:pt x="488" y="479"/>
                  </a:lnTo>
                  <a:cubicBezTo>
                    <a:pt x="211" y="479"/>
                    <a:pt x="0" y="699"/>
                    <a:pt x="0" y="967"/>
                  </a:cubicBezTo>
                  <a:lnTo>
                    <a:pt x="0" y="12633"/>
                  </a:lnTo>
                  <a:cubicBezTo>
                    <a:pt x="0" y="12901"/>
                    <a:pt x="220" y="13121"/>
                    <a:pt x="488" y="13121"/>
                  </a:cubicBezTo>
                  <a:lnTo>
                    <a:pt x="9236" y="13121"/>
                  </a:lnTo>
                  <a:cubicBezTo>
                    <a:pt x="9504" y="13121"/>
                    <a:pt x="9724" y="12901"/>
                    <a:pt x="9724" y="12633"/>
                  </a:cubicBezTo>
                  <a:lnTo>
                    <a:pt x="9724" y="967"/>
                  </a:lnTo>
                  <a:cubicBezTo>
                    <a:pt x="9724" y="699"/>
                    <a:pt x="9504" y="479"/>
                    <a:pt x="9236" y="479"/>
                  </a:cubicBezTo>
                  <a:lnTo>
                    <a:pt x="7781" y="479"/>
                  </a:lnTo>
                  <a:cubicBezTo>
                    <a:pt x="7647" y="479"/>
                    <a:pt x="7542" y="374"/>
                    <a:pt x="7542" y="240"/>
                  </a:cubicBezTo>
                  <a:lnTo>
                    <a:pt x="7542" y="1"/>
                  </a:lnTo>
                  <a:lnTo>
                    <a:pt x="5599" y="1"/>
                  </a:lnTo>
                  <a:cubicBezTo>
                    <a:pt x="5580" y="393"/>
                    <a:pt x="5254" y="699"/>
                    <a:pt x="4872" y="699"/>
                  </a:cubicBezTo>
                  <a:cubicBezTo>
                    <a:pt x="4479" y="699"/>
                    <a:pt x="4154" y="393"/>
                    <a:pt x="4135" y="1"/>
                  </a:cubicBez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4906;p63">
              <a:extLst>
                <a:ext uri="{FF2B5EF4-FFF2-40B4-BE49-F238E27FC236}">
                  <a16:creationId xmlns:a16="http://schemas.microsoft.com/office/drawing/2014/main" id="{9232C70A-88E5-41B4-ACC5-1AD21F017CFC}"/>
                </a:ext>
              </a:extLst>
            </p:cNvPr>
            <p:cNvSpPr/>
            <p:nvPr/>
          </p:nvSpPr>
          <p:spPr>
            <a:xfrm>
              <a:off x="5414330" y="2444899"/>
              <a:ext cx="229722" cy="306375"/>
            </a:xfrm>
            <a:custGeom>
              <a:avLst/>
              <a:gdLst/>
              <a:ahLst/>
              <a:cxnLst/>
              <a:rect l="l" t="t" r="r" b="b"/>
              <a:pathLst>
                <a:path w="8748" h="11667" extrusionOk="0">
                  <a:moveTo>
                    <a:pt x="240" y="0"/>
                  </a:moveTo>
                  <a:cubicBezTo>
                    <a:pt x="106" y="0"/>
                    <a:pt x="0" y="105"/>
                    <a:pt x="0" y="239"/>
                  </a:cubicBezTo>
                  <a:lnTo>
                    <a:pt x="0" y="11427"/>
                  </a:lnTo>
                  <a:cubicBezTo>
                    <a:pt x="0" y="11561"/>
                    <a:pt x="106" y="11666"/>
                    <a:pt x="240" y="11666"/>
                  </a:cubicBezTo>
                  <a:lnTo>
                    <a:pt x="8508" y="11666"/>
                  </a:lnTo>
                  <a:cubicBezTo>
                    <a:pt x="8642" y="11666"/>
                    <a:pt x="8748" y="11561"/>
                    <a:pt x="8738" y="11427"/>
                  </a:cubicBezTo>
                  <a:lnTo>
                    <a:pt x="8738" y="239"/>
                  </a:lnTo>
                  <a:cubicBezTo>
                    <a:pt x="8738" y="105"/>
                    <a:pt x="8633" y="0"/>
                    <a:pt x="849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4907;p63">
              <a:extLst>
                <a:ext uri="{FF2B5EF4-FFF2-40B4-BE49-F238E27FC236}">
                  <a16:creationId xmlns:a16="http://schemas.microsoft.com/office/drawing/2014/main" id="{C142EEAE-2C1F-4575-A0A9-6A00771ECC53}"/>
                </a:ext>
              </a:extLst>
            </p:cNvPr>
            <p:cNvSpPr/>
            <p:nvPr/>
          </p:nvSpPr>
          <p:spPr>
            <a:xfrm>
              <a:off x="5471866" y="2393823"/>
              <a:ext cx="114625" cy="57378"/>
            </a:xfrm>
            <a:custGeom>
              <a:avLst/>
              <a:gdLst/>
              <a:ahLst/>
              <a:cxnLst/>
              <a:rect l="l" t="t" r="r" b="b"/>
              <a:pathLst>
                <a:path w="4365" h="2185" extrusionOk="0">
                  <a:moveTo>
                    <a:pt x="2177" y="617"/>
                  </a:moveTo>
                  <a:cubicBezTo>
                    <a:pt x="2362" y="617"/>
                    <a:pt x="2537" y="758"/>
                    <a:pt x="2537" y="979"/>
                  </a:cubicBezTo>
                  <a:cubicBezTo>
                    <a:pt x="2537" y="1170"/>
                    <a:pt x="2384" y="1333"/>
                    <a:pt x="2183" y="1333"/>
                  </a:cubicBezTo>
                  <a:cubicBezTo>
                    <a:pt x="1858" y="1333"/>
                    <a:pt x="1704" y="950"/>
                    <a:pt x="1925" y="720"/>
                  </a:cubicBezTo>
                  <a:cubicBezTo>
                    <a:pt x="1999" y="649"/>
                    <a:pt x="2089" y="617"/>
                    <a:pt x="2177" y="617"/>
                  </a:cubicBezTo>
                  <a:close/>
                  <a:moveTo>
                    <a:pt x="2184" y="0"/>
                  </a:moveTo>
                  <a:cubicBezTo>
                    <a:pt x="1858" y="0"/>
                    <a:pt x="1532" y="160"/>
                    <a:pt x="1350" y="481"/>
                  </a:cubicBezTo>
                  <a:lnTo>
                    <a:pt x="479" y="481"/>
                  </a:lnTo>
                  <a:cubicBezTo>
                    <a:pt x="212" y="481"/>
                    <a:pt x="1" y="701"/>
                    <a:pt x="1" y="969"/>
                  </a:cubicBezTo>
                  <a:lnTo>
                    <a:pt x="1" y="1945"/>
                  </a:lnTo>
                  <a:cubicBezTo>
                    <a:pt x="1" y="2079"/>
                    <a:pt x="106" y="2184"/>
                    <a:pt x="240" y="2184"/>
                  </a:cubicBezTo>
                  <a:lnTo>
                    <a:pt x="4126" y="2184"/>
                  </a:lnTo>
                  <a:cubicBezTo>
                    <a:pt x="4260" y="2184"/>
                    <a:pt x="4365" y="2079"/>
                    <a:pt x="4365" y="1945"/>
                  </a:cubicBezTo>
                  <a:lnTo>
                    <a:pt x="4365" y="969"/>
                  </a:lnTo>
                  <a:cubicBezTo>
                    <a:pt x="4365" y="701"/>
                    <a:pt x="4154" y="490"/>
                    <a:pt x="3886" y="481"/>
                  </a:cubicBezTo>
                  <a:lnTo>
                    <a:pt x="3025" y="481"/>
                  </a:lnTo>
                  <a:cubicBezTo>
                    <a:pt x="2839" y="160"/>
                    <a:pt x="2511" y="0"/>
                    <a:pt x="2184" y="0"/>
                  </a:cubicBezTo>
                  <a:close/>
                </a:path>
              </a:pathLst>
            </a:custGeom>
            <a:solidFill>
              <a:srgbClr val="C5D1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4908;p63">
              <a:extLst>
                <a:ext uri="{FF2B5EF4-FFF2-40B4-BE49-F238E27FC236}">
                  <a16:creationId xmlns:a16="http://schemas.microsoft.com/office/drawing/2014/main" id="{A85EE3F5-B222-4AA8-ACED-BE8BF3389E94}"/>
                </a:ext>
              </a:extLst>
            </p:cNvPr>
            <p:cNvSpPr/>
            <p:nvPr/>
          </p:nvSpPr>
          <p:spPr>
            <a:xfrm>
              <a:off x="5471866" y="2438597"/>
              <a:ext cx="114625" cy="12605"/>
            </a:xfrm>
            <a:custGeom>
              <a:avLst/>
              <a:gdLst/>
              <a:ahLst/>
              <a:cxnLst/>
              <a:rect l="l" t="t" r="r" b="b"/>
              <a:pathLst>
                <a:path w="4365" h="480" extrusionOk="0">
                  <a:moveTo>
                    <a:pt x="240" y="1"/>
                  </a:moveTo>
                  <a:cubicBezTo>
                    <a:pt x="106" y="1"/>
                    <a:pt x="1" y="106"/>
                    <a:pt x="1" y="240"/>
                  </a:cubicBezTo>
                  <a:cubicBezTo>
                    <a:pt x="1" y="374"/>
                    <a:pt x="106" y="479"/>
                    <a:pt x="240" y="479"/>
                  </a:cubicBezTo>
                  <a:lnTo>
                    <a:pt x="4126" y="479"/>
                  </a:lnTo>
                  <a:cubicBezTo>
                    <a:pt x="4260" y="479"/>
                    <a:pt x="4365" y="374"/>
                    <a:pt x="4365" y="240"/>
                  </a:cubicBezTo>
                  <a:cubicBezTo>
                    <a:pt x="4365" y="106"/>
                    <a:pt x="4260" y="1"/>
                    <a:pt x="4126"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4909;p63">
              <a:extLst>
                <a:ext uri="{FF2B5EF4-FFF2-40B4-BE49-F238E27FC236}">
                  <a16:creationId xmlns:a16="http://schemas.microsoft.com/office/drawing/2014/main" id="{2E1F256E-E662-4E38-A543-F73EFEBA55DC}"/>
                </a:ext>
              </a:extLst>
            </p:cNvPr>
            <p:cNvSpPr/>
            <p:nvPr/>
          </p:nvSpPr>
          <p:spPr>
            <a:xfrm>
              <a:off x="5542007" y="2483344"/>
              <a:ext cx="76417" cy="25393"/>
            </a:xfrm>
            <a:custGeom>
              <a:avLst/>
              <a:gdLst/>
              <a:ahLst/>
              <a:cxnLst/>
              <a:rect l="l" t="t" r="r" b="b"/>
              <a:pathLst>
                <a:path w="2910" h="967" extrusionOk="0">
                  <a:moveTo>
                    <a:pt x="239" y="0"/>
                  </a:moveTo>
                  <a:cubicBezTo>
                    <a:pt x="105" y="0"/>
                    <a:pt x="0" y="106"/>
                    <a:pt x="0" y="240"/>
                  </a:cubicBezTo>
                  <a:lnTo>
                    <a:pt x="0" y="718"/>
                  </a:lnTo>
                  <a:cubicBezTo>
                    <a:pt x="0" y="852"/>
                    <a:pt x="105" y="967"/>
                    <a:pt x="239" y="967"/>
                  </a:cubicBezTo>
                  <a:lnTo>
                    <a:pt x="2670" y="967"/>
                  </a:lnTo>
                  <a:cubicBezTo>
                    <a:pt x="2804" y="967"/>
                    <a:pt x="2909" y="862"/>
                    <a:pt x="2909" y="728"/>
                  </a:cubicBezTo>
                  <a:lnTo>
                    <a:pt x="2909" y="240"/>
                  </a:lnTo>
                  <a:cubicBezTo>
                    <a:pt x="2909" y="106"/>
                    <a:pt x="2804" y="0"/>
                    <a:pt x="2670" y="0"/>
                  </a:cubicBezTo>
                  <a:close/>
                </a:path>
              </a:pathLst>
            </a:custGeom>
            <a:solidFill>
              <a:srgbClr val="6E82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910;p63">
              <a:extLst>
                <a:ext uri="{FF2B5EF4-FFF2-40B4-BE49-F238E27FC236}">
                  <a16:creationId xmlns:a16="http://schemas.microsoft.com/office/drawing/2014/main" id="{34036A23-31EA-4A42-8100-1187D8B7189B}"/>
                </a:ext>
              </a:extLst>
            </p:cNvPr>
            <p:cNvSpPr/>
            <p:nvPr/>
          </p:nvSpPr>
          <p:spPr>
            <a:xfrm>
              <a:off x="5539722" y="2527828"/>
              <a:ext cx="80960" cy="12841"/>
            </a:xfrm>
            <a:custGeom>
              <a:avLst/>
              <a:gdLst/>
              <a:ahLst/>
              <a:cxnLst/>
              <a:rect l="l" t="t" r="r" b="b"/>
              <a:pathLst>
                <a:path w="3083" h="489" extrusionOk="0">
                  <a:moveTo>
                    <a:pt x="326" y="0"/>
                  </a:moveTo>
                  <a:cubicBezTo>
                    <a:pt x="1" y="0"/>
                    <a:pt x="1" y="488"/>
                    <a:pt x="326" y="488"/>
                  </a:cubicBezTo>
                  <a:lnTo>
                    <a:pt x="2757" y="488"/>
                  </a:lnTo>
                  <a:cubicBezTo>
                    <a:pt x="3083" y="488"/>
                    <a:pt x="3083" y="0"/>
                    <a:pt x="2757" y="0"/>
                  </a:cubicBezTo>
                  <a:close/>
                </a:path>
              </a:pathLst>
            </a:custGeom>
            <a:solidFill>
              <a:srgbClr val="909F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4911;p63">
              <a:extLst>
                <a:ext uri="{FF2B5EF4-FFF2-40B4-BE49-F238E27FC236}">
                  <a16:creationId xmlns:a16="http://schemas.microsoft.com/office/drawing/2014/main" id="{48928B53-CD03-4731-BA89-D85A7C122B01}"/>
                </a:ext>
              </a:extLst>
            </p:cNvPr>
            <p:cNvSpPr/>
            <p:nvPr/>
          </p:nvSpPr>
          <p:spPr>
            <a:xfrm>
              <a:off x="5539722" y="2553458"/>
              <a:ext cx="42751" cy="12841"/>
            </a:xfrm>
            <a:custGeom>
              <a:avLst/>
              <a:gdLst/>
              <a:ahLst/>
              <a:cxnLst/>
              <a:rect l="l" t="t" r="r" b="b"/>
              <a:pathLst>
                <a:path w="1628" h="489" extrusionOk="0">
                  <a:moveTo>
                    <a:pt x="326" y="1"/>
                  </a:moveTo>
                  <a:cubicBezTo>
                    <a:pt x="1" y="1"/>
                    <a:pt x="1" y="489"/>
                    <a:pt x="326" y="489"/>
                  </a:cubicBezTo>
                  <a:lnTo>
                    <a:pt x="1302" y="489"/>
                  </a:lnTo>
                  <a:cubicBezTo>
                    <a:pt x="1628" y="489"/>
                    <a:pt x="1628" y="1"/>
                    <a:pt x="1302"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4912;p63">
              <a:extLst>
                <a:ext uri="{FF2B5EF4-FFF2-40B4-BE49-F238E27FC236}">
                  <a16:creationId xmlns:a16="http://schemas.microsoft.com/office/drawing/2014/main" id="{C4468B6A-CCAE-4FF8-9D85-7AD4FE5C22C5}"/>
                </a:ext>
              </a:extLst>
            </p:cNvPr>
            <p:cNvSpPr/>
            <p:nvPr/>
          </p:nvSpPr>
          <p:spPr>
            <a:xfrm>
              <a:off x="5437702" y="2604481"/>
              <a:ext cx="182980" cy="12841"/>
            </a:xfrm>
            <a:custGeom>
              <a:avLst/>
              <a:gdLst/>
              <a:ahLst/>
              <a:cxnLst/>
              <a:rect l="l" t="t" r="r" b="b"/>
              <a:pathLst>
                <a:path w="6968" h="489" extrusionOk="0">
                  <a:moveTo>
                    <a:pt x="316" y="0"/>
                  </a:moveTo>
                  <a:cubicBezTo>
                    <a:pt x="0" y="0"/>
                    <a:pt x="0" y="488"/>
                    <a:pt x="316" y="488"/>
                  </a:cubicBezTo>
                  <a:lnTo>
                    <a:pt x="6642" y="488"/>
                  </a:lnTo>
                  <a:cubicBezTo>
                    <a:pt x="6968" y="488"/>
                    <a:pt x="6968" y="0"/>
                    <a:pt x="6642" y="0"/>
                  </a:cubicBezTo>
                  <a:close/>
                </a:path>
              </a:pathLst>
            </a:custGeom>
            <a:solidFill>
              <a:srgbClr val="C5D1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4913;p63">
              <a:extLst>
                <a:ext uri="{FF2B5EF4-FFF2-40B4-BE49-F238E27FC236}">
                  <a16:creationId xmlns:a16="http://schemas.microsoft.com/office/drawing/2014/main" id="{576A2D12-4A34-41D2-A789-C123BB66A286}"/>
                </a:ext>
              </a:extLst>
            </p:cNvPr>
            <p:cNvSpPr/>
            <p:nvPr/>
          </p:nvSpPr>
          <p:spPr>
            <a:xfrm>
              <a:off x="5437702" y="2630111"/>
              <a:ext cx="29674" cy="12579"/>
            </a:xfrm>
            <a:custGeom>
              <a:avLst/>
              <a:gdLst/>
              <a:ahLst/>
              <a:cxnLst/>
              <a:rect l="l" t="t" r="r" b="b"/>
              <a:pathLst>
                <a:path w="1130" h="479" extrusionOk="0">
                  <a:moveTo>
                    <a:pt x="326" y="0"/>
                  </a:moveTo>
                  <a:cubicBezTo>
                    <a:pt x="0" y="0"/>
                    <a:pt x="0" y="479"/>
                    <a:pt x="326" y="479"/>
                  </a:cubicBezTo>
                  <a:lnTo>
                    <a:pt x="804" y="479"/>
                  </a:lnTo>
                  <a:cubicBezTo>
                    <a:pt x="1130" y="479"/>
                    <a:pt x="1130" y="0"/>
                    <a:pt x="804" y="0"/>
                  </a:cubicBezTo>
                  <a:close/>
                </a:path>
              </a:pathLst>
            </a:custGeom>
            <a:solidFill>
              <a:srgbClr val="6E82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4914;p63">
              <a:extLst>
                <a:ext uri="{FF2B5EF4-FFF2-40B4-BE49-F238E27FC236}">
                  <a16:creationId xmlns:a16="http://schemas.microsoft.com/office/drawing/2014/main" id="{74D1C4F0-DEE5-4B5A-A4D2-FF9D9419FD7A}"/>
                </a:ext>
              </a:extLst>
            </p:cNvPr>
            <p:cNvSpPr/>
            <p:nvPr/>
          </p:nvSpPr>
          <p:spPr>
            <a:xfrm>
              <a:off x="5437702" y="2706764"/>
              <a:ext cx="29674" cy="12579"/>
            </a:xfrm>
            <a:custGeom>
              <a:avLst/>
              <a:gdLst/>
              <a:ahLst/>
              <a:cxnLst/>
              <a:rect l="l" t="t" r="r" b="b"/>
              <a:pathLst>
                <a:path w="1130" h="479" extrusionOk="0">
                  <a:moveTo>
                    <a:pt x="326" y="0"/>
                  </a:moveTo>
                  <a:cubicBezTo>
                    <a:pt x="0" y="0"/>
                    <a:pt x="0" y="479"/>
                    <a:pt x="326" y="479"/>
                  </a:cubicBezTo>
                  <a:lnTo>
                    <a:pt x="804" y="479"/>
                  </a:lnTo>
                  <a:cubicBezTo>
                    <a:pt x="1130" y="479"/>
                    <a:pt x="1130" y="0"/>
                    <a:pt x="804" y="0"/>
                  </a:cubicBezTo>
                  <a:close/>
                </a:path>
              </a:pathLst>
            </a:custGeom>
            <a:solidFill>
              <a:srgbClr val="6E82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4915;p63">
              <a:extLst>
                <a:ext uri="{FF2B5EF4-FFF2-40B4-BE49-F238E27FC236}">
                  <a16:creationId xmlns:a16="http://schemas.microsoft.com/office/drawing/2014/main" id="{C700E08E-A741-450D-B094-9A450891F6C6}"/>
                </a:ext>
              </a:extLst>
            </p:cNvPr>
            <p:cNvSpPr/>
            <p:nvPr/>
          </p:nvSpPr>
          <p:spPr>
            <a:xfrm>
              <a:off x="5437702" y="2681134"/>
              <a:ext cx="29674" cy="12841"/>
            </a:xfrm>
            <a:custGeom>
              <a:avLst/>
              <a:gdLst/>
              <a:ahLst/>
              <a:cxnLst/>
              <a:rect l="l" t="t" r="r" b="b"/>
              <a:pathLst>
                <a:path w="1130" h="489" extrusionOk="0">
                  <a:moveTo>
                    <a:pt x="326" y="0"/>
                  </a:moveTo>
                  <a:cubicBezTo>
                    <a:pt x="0" y="0"/>
                    <a:pt x="0" y="488"/>
                    <a:pt x="326" y="488"/>
                  </a:cubicBezTo>
                  <a:lnTo>
                    <a:pt x="804" y="488"/>
                  </a:lnTo>
                  <a:cubicBezTo>
                    <a:pt x="1130" y="488"/>
                    <a:pt x="1130" y="0"/>
                    <a:pt x="804" y="0"/>
                  </a:cubicBezTo>
                  <a:close/>
                </a:path>
              </a:pathLst>
            </a:custGeom>
            <a:solidFill>
              <a:srgbClr val="6E82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4916;p63">
              <a:extLst>
                <a:ext uri="{FF2B5EF4-FFF2-40B4-BE49-F238E27FC236}">
                  <a16:creationId xmlns:a16="http://schemas.microsoft.com/office/drawing/2014/main" id="{56D30DD9-D6FF-47EC-BA52-AB2B8E0E537F}"/>
                </a:ext>
              </a:extLst>
            </p:cNvPr>
            <p:cNvSpPr/>
            <p:nvPr/>
          </p:nvSpPr>
          <p:spPr>
            <a:xfrm>
              <a:off x="5437702" y="2655504"/>
              <a:ext cx="29674" cy="12841"/>
            </a:xfrm>
            <a:custGeom>
              <a:avLst/>
              <a:gdLst/>
              <a:ahLst/>
              <a:cxnLst/>
              <a:rect l="l" t="t" r="r" b="b"/>
              <a:pathLst>
                <a:path w="1130" h="489" extrusionOk="0">
                  <a:moveTo>
                    <a:pt x="326" y="0"/>
                  </a:moveTo>
                  <a:cubicBezTo>
                    <a:pt x="0" y="0"/>
                    <a:pt x="0" y="488"/>
                    <a:pt x="326" y="488"/>
                  </a:cubicBezTo>
                  <a:lnTo>
                    <a:pt x="804" y="488"/>
                  </a:lnTo>
                  <a:cubicBezTo>
                    <a:pt x="1130" y="488"/>
                    <a:pt x="1130" y="0"/>
                    <a:pt x="804" y="0"/>
                  </a:cubicBezTo>
                  <a:close/>
                </a:path>
              </a:pathLst>
            </a:custGeom>
            <a:solidFill>
              <a:srgbClr val="6E82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4917;p63">
              <a:extLst>
                <a:ext uri="{FF2B5EF4-FFF2-40B4-BE49-F238E27FC236}">
                  <a16:creationId xmlns:a16="http://schemas.microsoft.com/office/drawing/2014/main" id="{F81E4141-A188-45F3-BDB6-60FEFBB0E4A9}"/>
                </a:ext>
              </a:extLst>
            </p:cNvPr>
            <p:cNvSpPr/>
            <p:nvPr/>
          </p:nvSpPr>
          <p:spPr>
            <a:xfrm>
              <a:off x="5475910" y="2630111"/>
              <a:ext cx="55304" cy="12579"/>
            </a:xfrm>
            <a:custGeom>
              <a:avLst/>
              <a:gdLst/>
              <a:ahLst/>
              <a:cxnLst/>
              <a:rect l="l" t="t" r="r" b="b"/>
              <a:pathLst>
                <a:path w="2106" h="479" extrusionOk="0">
                  <a:moveTo>
                    <a:pt x="325" y="0"/>
                  </a:moveTo>
                  <a:cubicBezTo>
                    <a:pt x="0" y="0"/>
                    <a:pt x="0" y="479"/>
                    <a:pt x="325" y="479"/>
                  </a:cubicBezTo>
                  <a:lnTo>
                    <a:pt x="1790" y="479"/>
                  </a:lnTo>
                  <a:cubicBezTo>
                    <a:pt x="2106" y="479"/>
                    <a:pt x="2106" y="0"/>
                    <a:pt x="1790" y="0"/>
                  </a:cubicBezTo>
                  <a:close/>
                </a:path>
              </a:pathLst>
            </a:custGeom>
            <a:solidFill>
              <a:srgbClr val="C5D1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4918;p63">
              <a:extLst>
                <a:ext uri="{FF2B5EF4-FFF2-40B4-BE49-F238E27FC236}">
                  <a16:creationId xmlns:a16="http://schemas.microsoft.com/office/drawing/2014/main" id="{66DF2362-4FD6-4728-9C02-FC50BC977DE8}"/>
                </a:ext>
              </a:extLst>
            </p:cNvPr>
            <p:cNvSpPr/>
            <p:nvPr/>
          </p:nvSpPr>
          <p:spPr>
            <a:xfrm>
              <a:off x="5475910" y="2706764"/>
              <a:ext cx="80933" cy="12579"/>
            </a:xfrm>
            <a:custGeom>
              <a:avLst/>
              <a:gdLst/>
              <a:ahLst/>
              <a:cxnLst/>
              <a:rect l="l" t="t" r="r" b="b"/>
              <a:pathLst>
                <a:path w="3082" h="479" extrusionOk="0">
                  <a:moveTo>
                    <a:pt x="325" y="0"/>
                  </a:moveTo>
                  <a:cubicBezTo>
                    <a:pt x="0" y="0"/>
                    <a:pt x="0" y="479"/>
                    <a:pt x="325" y="479"/>
                  </a:cubicBezTo>
                  <a:lnTo>
                    <a:pt x="2756" y="479"/>
                  </a:lnTo>
                  <a:cubicBezTo>
                    <a:pt x="3082" y="479"/>
                    <a:pt x="3082" y="0"/>
                    <a:pt x="275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4919;p63">
              <a:extLst>
                <a:ext uri="{FF2B5EF4-FFF2-40B4-BE49-F238E27FC236}">
                  <a16:creationId xmlns:a16="http://schemas.microsoft.com/office/drawing/2014/main" id="{922E3ED1-0EB3-4274-B9D0-33DB250B9192}"/>
                </a:ext>
              </a:extLst>
            </p:cNvPr>
            <p:cNvSpPr/>
            <p:nvPr/>
          </p:nvSpPr>
          <p:spPr>
            <a:xfrm>
              <a:off x="5475910" y="2681134"/>
              <a:ext cx="55304" cy="12841"/>
            </a:xfrm>
            <a:custGeom>
              <a:avLst/>
              <a:gdLst/>
              <a:ahLst/>
              <a:cxnLst/>
              <a:rect l="l" t="t" r="r" b="b"/>
              <a:pathLst>
                <a:path w="2106" h="489" extrusionOk="0">
                  <a:moveTo>
                    <a:pt x="325" y="0"/>
                  </a:moveTo>
                  <a:cubicBezTo>
                    <a:pt x="0" y="0"/>
                    <a:pt x="0" y="488"/>
                    <a:pt x="325" y="488"/>
                  </a:cubicBezTo>
                  <a:lnTo>
                    <a:pt x="1790" y="488"/>
                  </a:lnTo>
                  <a:cubicBezTo>
                    <a:pt x="2106" y="488"/>
                    <a:pt x="2106" y="0"/>
                    <a:pt x="1790" y="0"/>
                  </a:cubicBezTo>
                  <a:close/>
                </a:path>
              </a:pathLst>
            </a:custGeom>
            <a:solidFill>
              <a:srgbClr val="C5D1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4920;p63">
              <a:extLst>
                <a:ext uri="{FF2B5EF4-FFF2-40B4-BE49-F238E27FC236}">
                  <a16:creationId xmlns:a16="http://schemas.microsoft.com/office/drawing/2014/main" id="{B23E3165-7A8A-4510-A164-9245045A0C40}"/>
                </a:ext>
              </a:extLst>
            </p:cNvPr>
            <p:cNvSpPr/>
            <p:nvPr/>
          </p:nvSpPr>
          <p:spPr>
            <a:xfrm>
              <a:off x="5475910" y="2655504"/>
              <a:ext cx="80933" cy="12841"/>
            </a:xfrm>
            <a:custGeom>
              <a:avLst/>
              <a:gdLst/>
              <a:ahLst/>
              <a:cxnLst/>
              <a:rect l="l" t="t" r="r" b="b"/>
              <a:pathLst>
                <a:path w="3082" h="489" extrusionOk="0">
                  <a:moveTo>
                    <a:pt x="325" y="0"/>
                  </a:moveTo>
                  <a:cubicBezTo>
                    <a:pt x="0" y="0"/>
                    <a:pt x="0" y="488"/>
                    <a:pt x="325" y="488"/>
                  </a:cubicBezTo>
                  <a:lnTo>
                    <a:pt x="2756" y="488"/>
                  </a:lnTo>
                  <a:cubicBezTo>
                    <a:pt x="3082" y="488"/>
                    <a:pt x="3082" y="0"/>
                    <a:pt x="275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4921;p63">
              <a:extLst>
                <a:ext uri="{FF2B5EF4-FFF2-40B4-BE49-F238E27FC236}">
                  <a16:creationId xmlns:a16="http://schemas.microsoft.com/office/drawing/2014/main" id="{73331EC6-E571-44CE-A2E9-EC9BE6E9F79C}"/>
                </a:ext>
              </a:extLst>
            </p:cNvPr>
            <p:cNvSpPr/>
            <p:nvPr/>
          </p:nvSpPr>
          <p:spPr>
            <a:xfrm>
              <a:off x="5571654" y="2655504"/>
              <a:ext cx="49027" cy="12841"/>
            </a:xfrm>
            <a:custGeom>
              <a:avLst/>
              <a:gdLst/>
              <a:ahLst/>
              <a:cxnLst/>
              <a:rect l="l" t="t" r="r" b="b"/>
              <a:pathLst>
                <a:path w="1867" h="489" extrusionOk="0">
                  <a:moveTo>
                    <a:pt x="326" y="0"/>
                  </a:moveTo>
                  <a:cubicBezTo>
                    <a:pt x="0" y="0"/>
                    <a:pt x="0" y="488"/>
                    <a:pt x="326" y="488"/>
                  </a:cubicBezTo>
                  <a:lnTo>
                    <a:pt x="1541" y="488"/>
                  </a:lnTo>
                  <a:cubicBezTo>
                    <a:pt x="1867" y="488"/>
                    <a:pt x="1867" y="0"/>
                    <a:pt x="1541" y="0"/>
                  </a:cubicBezTo>
                  <a:close/>
                </a:path>
              </a:pathLst>
            </a:custGeom>
            <a:solidFill>
              <a:srgbClr val="E6EB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4922;p63">
              <a:extLst>
                <a:ext uri="{FF2B5EF4-FFF2-40B4-BE49-F238E27FC236}">
                  <a16:creationId xmlns:a16="http://schemas.microsoft.com/office/drawing/2014/main" id="{DB840011-6958-49EC-B188-AE357E7E9742}"/>
                </a:ext>
              </a:extLst>
            </p:cNvPr>
            <p:cNvSpPr/>
            <p:nvPr/>
          </p:nvSpPr>
          <p:spPr>
            <a:xfrm>
              <a:off x="5571654" y="2630111"/>
              <a:ext cx="49027" cy="12579"/>
            </a:xfrm>
            <a:custGeom>
              <a:avLst/>
              <a:gdLst/>
              <a:ahLst/>
              <a:cxnLst/>
              <a:rect l="l" t="t" r="r" b="b"/>
              <a:pathLst>
                <a:path w="1867" h="479" extrusionOk="0">
                  <a:moveTo>
                    <a:pt x="326" y="0"/>
                  </a:moveTo>
                  <a:cubicBezTo>
                    <a:pt x="0" y="0"/>
                    <a:pt x="0" y="479"/>
                    <a:pt x="326" y="479"/>
                  </a:cubicBezTo>
                  <a:lnTo>
                    <a:pt x="1541" y="479"/>
                  </a:lnTo>
                  <a:cubicBezTo>
                    <a:pt x="1867" y="479"/>
                    <a:pt x="1867" y="0"/>
                    <a:pt x="1541" y="0"/>
                  </a:cubicBezTo>
                  <a:close/>
                </a:path>
              </a:pathLst>
            </a:custGeom>
            <a:solidFill>
              <a:srgbClr val="E6EB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4923;p63">
              <a:extLst>
                <a:ext uri="{FF2B5EF4-FFF2-40B4-BE49-F238E27FC236}">
                  <a16:creationId xmlns:a16="http://schemas.microsoft.com/office/drawing/2014/main" id="{BD5C9C43-B247-472B-9E7F-DF01D3C7949D}"/>
                </a:ext>
              </a:extLst>
            </p:cNvPr>
            <p:cNvSpPr/>
            <p:nvPr/>
          </p:nvSpPr>
          <p:spPr>
            <a:xfrm>
              <a:off x="5571654" y="2681134"/>
              <a:ext cx="49027" cy="12841"/>
            </a:xfrm>
            <a:custGeom>
              <a:avLst/>
              <a:gdLst/>
              <a:ahLst/>
              <a:cxnLst/>
              <a:rect l="l" t="t" r="r" b="b"/>
              <a:pathLst>
                <a:path w="1867" h="489" extrusionOk="0">
                  <a:moveTo>
                    <a:pt x="326" y="0"/>
                  </a:moveTo>
                  <a:cubicBezTo>
                    <a:pt x="0" y="0"/>
                    <a:pt x="0" y="488"/>
                    <a:pt x="326" y="488"/>
                  </a:cubicBezTo>
                  <a:lnTo>
                    <a:pt x="1541" y="488"/>
                  </a:lnTo>
                  <a:cubicBezTo>
                    <a:pt x="1867" y="488"/>
                    <a:pt x="1867" y="0"/>
                    <a:pt x="1541" y="0"/>
                  </a:cubicBezTo>
                  <a:close/>
                </a:path>
              </a:pathLst>
            </a:custGeom>
            <a:solidFill>
              <a:srgbClr val="E6EB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4924;p63">
              <a:extLst>
                <a:ext uri="{FF2B5EF4-FFF2-40B4-BE49-F238E27FC236}">
                  <a16:creationId xmlns:a16="http://schemas.microsoft.com/office/drawing/2014/main" id="{8D2DE415-326A-4A7E-A1B5-8C2558CC1949}"/>
                </a:ext>
              </a:extLst>
            </p:cNvPr>
            <p:cNvSpPr/>
            <p:nvPr/>
          </p:nvSpPr>
          <p:spPr>
            <a:xfrm>
              <a:off x="5571654" y="2706764"/>
              <a:ext cx="49027" cy="12579"/>
            </a:xfrm>
            <a:custGeom>
              <a:avLst/>
              <a:gdLst/>
              <a:ahLst/>
              <a:cxnLst/>
              <a:rect l="l" t="t" r="r" b="b"/>
              <a:pathLst>
                <a:path w="1867" h="479" extrusionOk="0">
                  <a:moveTo>
                    <a:pt x="326" y="0"/>
                  </a:moveTo>
                  <a:cubicBezTo>
                    <a:pt x="0" y="0"/>
                    <a:pt x="0" y="479"/>
                    <a:pt x="326" y="479"/>
                  </a:cubicBezTo>
                  <a:lnTo>
                    <a:pt x="1541" y="479"/>
                  </a:lnTo>
                  <a:cubicBezTo>
                    <a:pt x="1867" y="479"/>
                    <a:pt x="1867" y="0"/>
                    <a:pt x="1541" y="0"/>
                  </a:cubicBezTo>
                  <a:close/>
                </a:path>
              </a:pathLst>
            </a:custGeom>
            <a:solidFill>
              <a:srgbClr val="E6EB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14925;p63">
              <a:extLst>
                <a:ext uri="{FF2B5EF4-FFF2-40B4-BE49-F238E27FC236}">
                  <a16:creationId xmlns:a16="http://schemas.microsoft.com/office/drawing/2014/main" id="{1379EBA7-E9E3-49E3-9B9B-33242DFC9433}"/>
                </a:ext>
              </a:extLst>
            </p:cNvPr>
            <p:cNvSpPr/>
            <p:nvPr/>
          </p:nvSpPr>
          <p:spPr>
            <a:xfrm>
              <a:off x="5446236" y="2527828"/>
              <a:ext cx="76443" cy="57326"/>
            </a:xfrm>
            <a:custGeom>
              <a:avLst/>
              <a:gdLst/>
              <a:ahLst/>
              <a:cxnLst/>
              <a:rect l="l" t="t" r="r" b="b"/>
              <a:pathLst>
                <a:path w="2911" h="2183" extrusionOk="0">
                  <a:moveTo>
                    <a:pt x="967" y="0"/>
                  </a:moveTo>
                  <a:lnTo>
                    <a:pt x="967" y="488"/>
                  </a:lnTo>
                  <a:cubicBezTo>
                    <a:pt x="967" y="584"/>
                    <a:pt x="920" y="661"/>
                    <a:pt x="833" y="709"/>
                  </a:cubicBezTo>
                  <a:lnTo>
                    <a:pt x="269" y="986"/>
                  </a:lnTo>
                  <a:cubicBezTo>
                    <a:pt x="96" y="1072"/>
                    <a:pt x="1" y="1244"/>
                    <a:pt x="1" y="1426"/>
                  </a:cubicBezTo>
                  <a:lnTo>
                    <a:pt x="1" y="1943"/>
                  </a:lnTo>
                  <a:cubicBezTo>
                    <a:pt x="1" y="2077"/>
                    <a:pt x="106" y="2182"/>
                    <a:pt x="240" y="2182"/>
                  </a:cubicBezTo>
                  <a:lnTo>
                    <a:pt x="2671" y="2182"/>
                  </a:lnTo>
                  <a:cubicBezTo>
                    <a:pt x="2805" y="2182"/>
                    <a:pt x="2910" y="2077"/>
                    <a:pt x="2910" y="1943"/>
                  </a:cubicBezTo>
                  <a:lnTo>
                    <a:pt x="2910" y="1426"/>
                  </a:lnTo>
                  <a:cubicBezTo>
                    <a:pt x="2910" y="1244"/>
                    <a:pt x="2805" y="1072"/>
                    <a:pt x="2642" y="986"/>
                  </a:cubicBezTo>
                  <a:lnTo>
                    <a:pt x="2078" y="709"/>
                  </a:lnTo>
                  <a:cubicBezTo>
                    <a:pt x="1991" y="661"/>
                    <a:pt x="1944" y="584"/>
                    <a:pt x="1944" y="488"/>
                  </a:cubicBezTo>
                  <a:lnTo>
                    <a:pt x="1944" y="0"/>
                  </a:ln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4926;p63">
              <a:extLst>
                <a:ext uri="{FF2B5EF4-FFF2-40B4-BE49-F238E27FC236}">
                  <a16:creationId xmlns:a16="http://schemas.microsoft.com/office/drawing/2014/main" id="{390454DD-ADEC-44D6-808E-A325A2856AEC}"/>
                </a:ext>
              </a:extLst>
            </p:cNvPr>
            <p:cNvSpPr/>
            <p:nvPr/>
          </p:nvSpPr>
          <p:spPr>
            <a:xfrm>
              <a:off x="5470369" y="2527828"/>
              <a:ext cx="28177" cy="19249"/>
            </a:xfrm>
            <a:custGeom>
              <a:avLst/>
              <a:gdLst/>
              <a:ahLst/>
              <a:cxnLst/>
              <a:rect l="l" t="t" r="r" b="b"/>
              <a:pathLst>
                <a:path w="1073" h="733" extrusionOk="0">
                  <a:moveTo>
                    <a:pt x="48" y="0"/>
                  </a:moveTo>
                  <a:lnTo>
                    <a:pt x="48" y="488"/>
                  </a:lnTo>
                  <a:cubicBezTo>
                    <a:pt x="48" y="536"/>
                    <a:pt x="39" y="584"/>
                    <a:pt x="1" y="632"/>
                  </a:cubicBezTo>
                  <a:cubicBezTo>
                    <a:pt x="173" y="699"/>
                    <a:pt x="355" y="732"/>
                    <a:pt x="536" y="732"/>
                  </a:cubicBezTo>
                  <a:cubicBezTo>
                    <a:pt x="718" y="732"/>
                    <a:pt x="900" y="699"/>
                    <a:pt x="1072" y="632"/>
                  </a:cubicBezTo>
                  <a:cubicBezTo>
                    <a:pt x="1044" y="584"/>
                    <a:pt x="1025" y="536"/>
                    <a:pt x="1025" y="488"/>
                  </a:cubicBezTo>
                  <a:lnTo>
                    <a:pt x="1025" y="0"/>
                  </a:lnTo>
                  <a:close/>
                </a:path>
              </a:pathLst>
            </a:custGeom>
            <a:solidFill>
              <a:srgbClr val="96A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4927;p63">
              <a:extLst>
                <a:ext uri="{FF2B5EF4-FFF2-40B4-BE49-F238E27FC236}">
                  <a16:creationId xmlns:a16="http://schemas.microsoft.com/office/drawing/2014/main" id="{912DBE77-205A-4ECB-A740-96827FB1C748}"/>
                </a:ext>
              </a:extLst>
            </p:cNvPr>
            <p:cNvSpPr/>
            <p:nvPr/>
          </p:nvSpPr>
          <p:spPr>
            <a:xfrm>
              <a:off x="5446236" y="2547917"/>
              <a:ext cx="76443" cy="37237"/>
            </a:xfrm>
            <a:custGeom>
              <a:avLst/>
              <a:gdLst/>
              <a:ahLst/>
              <a:cxnLst/>
              <a:rect l="l" t="t" r="r" b="b"/>
              <a:pathLst>
                <a:path w="2911" h="1418" extrusionOk="0">
                  <a:moveTo>
                    <a:pt x="709" y="1"/>
                  </a:moveTo>
                  <a:lnTo>
                    <a:pt x="269" y="221"/>
                  </a:lnTo>
                  <a:cubicBezTo>
                    <a:pt x="96" y="307"/>
                    <a:pt x="1" y="479"/>
                    <a:pt x="1" y="661"/>
                  </a:cubicBezTo>
                  <a:lnTo>
                    <a:pt x="1" y="1178"/>
                  </a:lnTo>
                  <a:cubicBezTo>
                    <a:pt x="1" y="1312"/>
                    <a:pt x="106" y="1417"/>
                    <a:pt x="240" y="1417"/>
                  </a:cubicBezTo>
                  <a:lnTo>
                    <a:pt x="2671" y="1417"/>
                  </a:lnTo>
                  <a:cubicBezTo>
                    <a:pt x="2795" y="1417"/>
                    <a:pt x="2910" y="1312"/>
                    <a:pt x="2910" y="1178"/>
                  </a:cubicBezTo>
                  <a:lnTo>
                    <a:pt x="2910" y="661"/>
                  </a:lnTo>
                  <a:cubicBezTo>
                    <a:pt x="2910" y="479"/>
                    <a:pt x="2805" y="307"/>
                    <a:pt x="2642" y="221"/>
                  </a:cubicBezTo>
                  <a:lnTo>
                    <a:pt x="2202" y="1"/>
                  </a:lnTo>
                  <a:cubicBezTo>
                    <a:pt x="2011" y="240"/>
                    <a:pt x="1733" y="360"/>
                    <a:pt x="1455" y="360"/>
                  </a:cubicBezTo>
                  <a:cubicBezTo>
                    <a:pt x="1178" y="360"/>
                    <a:pt x="900" y="240"/>
                    <a:pt x="709" y="1"/>
                  </a:cubicBezTo>
                  <a:close/>
                </a:path>
              </a:pathLst>
            </a:custGeom>
            <a:solidFill>
              <a:srgbClr val="6E82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4928;p63">
              <a:extLst>
                <a:ext uri="{FF2B5EF4-FFF2-40B4-BE49-F238E27FC236}">
                  <a16:creationId xmlns:a16="http://schemas.microsoft.com/office/drawing/2014/main" id="{830571DC-7EEE-4E6B-B416-D18863CEF776}"/>
                </a:ext>
              </a:extLst>
            </p:cNvPr>
            <p:cNvSpPr/>
            <p:nvPr/>
          </p:nvSpPr>
          <p:spPr>
            <a:xfrm>
              <a:off x="5446000" y="2559235"/>
              <a:ext cx="19380" cy="25919"/>
            </a:xfrm>
            <a:custGeom>
              <a:avLst/>
              <a:gdLst/>
              <a:ahLst/>
              <a:cxnLst/>
              <a:rect l="l" t="t" r="r" b="b"/>
              <a:pathLst>
                <a:path w="738" h="987" extrusionOk="0">
                  <a:moveTo>
                    <a:pt x="58" y="1"/>
                  </a:moveTo>
                  <a:cubicBezTo>
                    <a:pt x="19" y="68"/>
                    <a:pt x="0" y="154"/>
                    <a:pt x="0" y="230"/>
                  </a:cubicBezTo>
                  <a:lnTo>
                    <a:pt x="0" y="747"/>
                  </a:lnTo>
                  <a:cubicBezTo>
                    <a:pt x="0" y="881"/>
                    <a:pt x="105" y="986"/>
                    <a:pt x="239" y="986"/>
                  </a:cubicBezTo>
                  <a:lnTo>
                    <a:pt x="728" y="986"/>
                  </a:lnTo>
                  <a:lnTo>
                    <a:pt x="737" y="747"/>
                  </a:lnTo>
                  <a:cubicBezTo>
                    <a:pt x="737" y="594"/>
                    <a:pt x="661" y="450"/>
                    <a:pt x="536" y="364"/>
                  </a:cubicBezTo>
                  <a:lnTo>
                    <a:pt x="58" y="1"/>
                  </a:lnTo>
                  <a:close/>
                </a:path>
              </a:pathLst>
            </a:custGeom>
            <a:solidFill>
              <a:srgbClr val="5F75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4929;p63">
              <a:extLst>
                <a:ext uri="{FF2B5EF4-FFF2-40B4-BE49-F238E27FC236}">
                  <a16:creationId xmlns:a16="http://schemas.microsoft.com/office/drawing/2014/main" id="{D09DC62F-9620-4924-88DA-AD50036DD31E}"/>
                </a:ext>
              </a:extLst>
            </p:cNvPr>
            <p:cNvSpPr/>
            <p:nvPr/>
          </p:nvSpPr>
          <p:spPr>
            <a:xfrm>
              <a:off x="5503536" y="2559235"/>
              <a:ext cx="19380" cy="25919"/>
            </a:xfrm>
            <a:custGeom>
              <a:avLst/>
              <a:gdLst/>
              <a:ahLst/>
              <a:cxnLst/>
              <a:rect l="l" t="t" r="r" b="b"/>
              <a:pathLst>
                <a:path w="738" h="987" extrusionOk="0">
                  <a:moveTo>
                    <a:pt x="680" y="1"/>
                  </a:moveTo>
                  <a:lnTo>
                    <a:pt x="202" y="364"/>
                  </a:lnTo>
                  <a:cubicBezTo>
                    <a:pt x="77" y="450"/>
                    <a:pt x="1" y="594"/>
                    <a:pt x="1" y="747"/>
                  </a:cubicBezTo>
                  <a:lnTo>
                    <a:pt x="10" y="747"/>
                  </a:lnTo>
                  <a:lnTo>
                    <a:pt x="10" y="986"/>
                  </a:lnTo>
                  <a:lnTo>
                    <a:pt x="498" y="986"/>
                  </a:lnTo>
                  <a:cubicBezTo>
                    <a:pt x="632" y="986"/>
                    <a:pt x="738" y="881"/>
                    <a:pt x="738" y="747"/>
                  </a:cubicBezTo>
                  <a:lnTo>
                    <a:pt x="738" y="230"/>
                  </a:lnTo>
                  <a:cubicBezTo>
                    <a:pt x="738" y="154"/>
                    <a:pt x="719" y="68"/>
                    <a:pt x="680" y="1"/>
                  </a:cubicBezTo>
                  <a:close/>
                </a:path>
              </a:pathLst>
            </a:custGeom>
            <a:solidFill>
              <a:srgbClr val="5F75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4930;p63">
              <a:extLst>
                <a:ext uri="{FF2B5EF4-FFF2-40B4-BE49-F238E27FC236}">
                  <a16:creationId xmlns:a16="http://schemas.microsoft.com/office/drawing/2014/main" id="{785E8466-B2BF-4B88-BDE6-4EFAC768BF14}"/>
                </a:ext>
              </a:extLst>
            </p:cNvPr>
            <p:cNvSpPr/>
            <p:nvPr/>
          </p:nvSpPr>
          <p:spPr>
            <a:xfrm>
              <a:off x="5458815" y="2476569"/>
              <a:ext cx="51286" cy="57825"/>
            </a:xfrm>
            <a:custGeom>
              <a:avLst/>
              <a:gdLst/>
              <a:ahLst/>
              <a:cxnLst/>
              <a:rect l="l" t="t" r="r" b="b"/>
              <a:pathLst>
                <a:path w="1953" h="2202" extrusionOk="0">
                  <a:moveTo>
                    <a:pt x="737" y="0"/>
                  </a:moveTo>
                  <a:cubicBezTo>
                    <a:pt x="335" y="0"/>
                    <a:pt x="0" y="325"/>
                    <a:pt x="0" y="737"/>
                  </a:cubicBezTo>
                  <a:lnTo>
                    <a:pt x="0" y="1225"/>
                  </a:lnTo>
                  <a:cubicBezTo>
                    <a:pt x="0" y="1761"/>
                    <a:pt x="441" y="2201"/>
                    <a:pt x="976" y="2201"/>
                  </a:cubicBezTo>
                  <a:cubicBezTo>
                    <a:pt x="1512" y="2201"/>
                    <a:pt x="1953" y="1761"/>
                    <a:pt x="1953" y="1215"/>
                  </a:cubicBezTo>
                  <a:lnTo>
                    <a:pt x="1953" y="737"/>
                  </a:lnTo>
                  <a:cubicBezTo>
                    <a:pt x="1953" y="325"/>
                    <a:pt x="1618" y="0"/>
                    <a:pt x="1216" y="0"/>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4931;p63">
              <a:extLst>
                <a:ext uri="{FF2B5EF4-FFF2-40B4-BE49-F238E27FC236}">
                  <a16:creationId xmlns:a16="http://schemas.microsoft.com/office/drawing/2014/main" id="{55BFB9AC-A066-402A-BDCE-F0ADA4D33273}"/>
                </a:ext>
              </a:extLst>
            </p:cNvPr>
            <p:cNvSpPr/>
            <p:nvPr/>
          </p:nvSpPr>
          <p:spPr>
            <a:xfrm>
              <a:off x="5458867" y="2476569"/>
              <a:ext cx="35162" cy="57536"/>
            </a:xfrm>
            <a:custGeom>
              <a:avLst/>
              <a:gdLst/>
              <a:ahLst/>
              <a:cxnLst/>
              <a:rect l="l" t="t" r="r" b="b"/>
              <a:pathLst>
                <a:path w="1339" h="2191" extrusionOk="0">
                  <a:moveTo>
                    <a:pt x="735" y="0"/>
                  </a:moveTo>
                  <a:cubicBezTo>
                    <a:pt x="333" y="0"/>
                    <a:pt x="8" y="325"/>
                    <a:pt x="8" y="737"/>
                  </a:cubicBezTo>
                  <a:lnTo>
                    <a:pt x="8" y="1215"/>
                  </a:lnTo>
                  <a:cubicBezTo>
                    <a:pt x="0" y="1772"/>
                    <a:pt x="460" y="2191"/>
                    <a:pt x="970" y="2191"/>
                  </a:cubicBezTo>
                  <a:cubicBezTo>
                    <a:pt x="1092" y="2191"/>
                    <a:pt x="1216" y="2167"/>
                    <a:pt x="1338" y="2115"/>
                  </a:cubicBezTo>
                  <a:cubicBezTo>
                    <a:pt x="974" y="1971"/>
                    <a:pt x="735" y="1617"/>
                    <a:pt x="735" y="1225"/>
                  </a:cubicBezTo>
                  <a:lnTo>
                    <a:pt x="735" y="737"/>
                  </a:lnTo>
                  <a:cubicBezTo>
                    <a:pt x="735" y="373"/>
                    <a:pt x="984" y="77"/>
                    <a:pt x="1338" y="19"/>
                  </a:cubicBezTo>
                  <a:cubicBezTo>
                    <a:pt x="1300" y="10"/>
                    <a:pt x="1262" y="0"/>
                    <a:pt x="1223" y="0"/>
                  </a:cubicBez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4932;p63">
              <a:extLst>
                <a:ext uri="{FF2B5EF4-FFF2-40B4-BE49-F238E27FC236}">
                  <a16:creationId xmlns:a16="http://schemas.microsoft.com/office/drawing/2014/main" id="{053796C7-D0FD-42FF-AC01-6A5CF99184D7}"/>
                </a:ext>
              </a:extLst>
            </p:cNvPr>
            <p:cNvSpPr/>
            <p:nvPr/>
          </p:nvSpPr>
          <p:spPr>
            <a:xfrm>
              <a:off x="5458815" y="2476569"/>
              <a:ext cx="51286" cy="25656"/>
            </a:xfrm>
            <a:custGeom>
              <a:avLst/>
              <a:gdLst/>
              <a:ahLst/>
              <a:cxnLst/>
              <a:rect l="l" t="t" r="r" b="b"/>
              <a:pathLst>
                <a:path w="1953" h="977" extrusionOk="0">
                  <a:moveTo>
                    <a:pt x="737" y="0"/>
                  </a:moveTo>
                  <a:cubicBezTo>
                    <a:pt x="335" y="0"/>
                    <a:pt x="0" y="325"/>
                    <a:pt x="0" y="737"/>
                  </a:cubicBezTo>
                  <a:cubicBezTo>
                    <a:pt x="0" y="737"/>
                    <a:pt x="737" y="976"/>
                    <a:pt x="1953" y="976"/>
                  </a:cubicBezTo>
                  <a:lnTo>
                    <a:pt x="1953" y="737"/>
                  </a:lnTo>
                  <a:cubicBezTo>
                    <a:pt x="1953" y="325"/>
                    <a:pt x="1618" y="0"/>
                    <a:pt x="1216"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4933;p63">
              <a:extLst>
                <a:ext uri="{FF2B5EF4-FFF2-40B4-BE49-F238E27FC236}">
                  <a16:creationId xmlns:a16="http://schemas.microsoft.com/office/drawing/2014/main" id="{83C0A19F-F0C8-4E3B-BB3D-9240EE550E70}"/>
                </a:ext>
              </a:extLst>
            </p:cNvPr>
            <p:cNvSpPr/>
            <p:nvPr/>
          </p:nvSpPr>
          <p:spPr>
            <a:xfrm>
              <a:off x="5459051" y="2476569"/>
              <a:ext cx="34978" cy="23398"/>
            </a:xfrm>
            <a:custGeom>
              <a:avLst/>
              <a:gdLst/>
              <a:ahLst/>
              <a:cxnLst/>
              <a:rect l="l" t="t" r="r" b="b"/>
              <a:pathLst>
                <a:path w="1332" h="891" extrusionOk="0">
                  <a:moveTo>
                    <a:pt x="728" y="0"/>
                  </a:moveTo>
                  <a:cubicBezTo>
                    <a:pt x="326" y="0"/>
                    <a:pt x="1" y="325"/>
                    <a:pt x="1" y="737"/>
                  </a:cubicBezTo>
                  <a:cubicBezTo>
                    <a:pt x="240" y="804"/>
                    <a:pt x="479" y="852"/>
                    <a:pt x="728" y="890"/>
                  </a:cubicBezTo>
                  <a:lnTo>
                    <a:pt x="728" y="737"/>
                  </a:lnTo>
                  <a:cubicBezTo>
                    <a:pt x="728" y="373"/>
                    <a:pt x="977" y="77"/>
                    <a:pt x="1331" y="19"/>
                  </a:cubicBezTo>
                  <a:cubicBezTo>
                    <a:pt x="1293" y="10"/>
                    <a:pt x="1255" y="0"/>
                    <a:pt x="1216"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 name="Flowchart: Data 37"/>
          <p:cNvSpPr/>
          <p:nvPr/>
        </p:nvSpPr>
        <p:spPr>
          <a:xfrm>
            <a:off x="2601310" y="300389"/>
            <a:ext cx="6810704" cy="745026"/>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42900" indent="-342900" algn="ctr">
              <a:buFont typeface="+mj-lt"/>
              <a:buAutoNum type="arabicPeriod"/>
            </a:pPr>
            <a:endParaRPr lang="ar-SA" dirty="0"/>
          </a:p>
        </p:txBody>
      </p:sp>
      <p:sp>
        <p:nvSpPr>
          <p:cNvPr id="4" name="TextBox 3"/>
          <p:cNvSpPr txBox="1"/>
          <p:nvPr/>
        </p:nvSpPr>
        <p:spPr>
          <a:xfrm>
            <a:off x="3153103" y="352098"/>
            <a:ext cx="5439103" cy="923330"/>
          </a:xfrm>
          <a:prstGeom prst="rect">
            <a:avLst/>
          </a:prstGeom>
          <a:noFill/>
        </p:spPr>
        <p:txBody>
          <a:bodyPr wrap="square" rtlCol="1">
            <a:spAutoFit/>
          </a:bodyPr>
          <a:lstStyle/>
          <a:p>
            <a:pPr algn="ctr"/>
            <a:r>
              <a:rPr lang="en-US" sz="3600" b="1" dirty="0">
                <a:solidFill>
                  <a:schemeClr val="bg1"/>
                </a:solidFill>
                <a:latin typeface="Verdana" panose="020B0604030504040204" pitchFamily="34" charset="0"/>
                <a:ea typeface="Verdana" panose="020B0604030504040204" pitchFamily="34" charset="0"/>
              </a:rPr>
              <a:t>6. Identity Theft</a:t>
            </a:r>
          </a:p>
          <a:p>
            <a:pPr algn="ctr"/>
            <a:endParaRPr lang="ar-SA" dirty="0"/>
          </a:p>
        </p:txBody>
      </p:sp>
    </p:spTree>
    <p:extLst>
      <p:ext uri="{BB962C8B-B14F-4D97-AF65-F5344CB8AC3E}">
        <p14:creationId xmlns:p14="http://schemas.microsoft.com/office/powerpoint/2010/main" val="276301951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E5C80BB-28DA-4F25-BEB5-9F8A8369339D}"/>
              </a:ext>
            </a:extLst>
          </p:cNvPr>
          <p:cNvSpPr/>
          <p:nvPr/>
        </p:nvSpPr>
        <p:spPr>
          <a:xfrm>
            <a:off x="2095935" y="2195458"/>
            <a:ext cx="8043780" cy="569913"/>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p:txBody>
          <a:bodyPr/>
          <a:lstStyle/>
          <a:p>
            <a:r>
              <a:rPr lang="en-US" sz="3600" b="1" dirty="0">
                <a:solidFill>
                  <a:schemeClr val="tx1"/>
                </a:solidFill>
                <a:latin typeface="Verdana" panose="020B0604030504040204" pitchFamily="34" charset="0"/>
                <a:ea typeface="Verdana" panose="020B0604030504040204" pitchFamily="34" charset="0"/>
              </a:rPr>
              <a:t>How Identity theft can happen to a person?</a:t>
            </a:r>
          </a:p>
        </p:txBody>
      </p:sp>
      <p:grpSp>
        <p:nvGrpSpPr>
          <p:cNvPr id="15" name="Group 14">
            <a:extLst>
              <a:ext uri="{FF2B5EF4-FFF2-40B4-BE49-F238E27FC236}">
                <a16:creationId xmlns:a16="http://schemas.microsoft.com/office/drawing/2014/main" id="{56AFD430-C507-4E65-A562-893B4DF02BBA}"/>
              </a:ext>
            </a:extLst>
          </p:cNvPr>
          <p:cNvGrpSpPr/>
          <p:nvPr/>
        </p:nvGrpSpPr>
        <p:grpSpPr>
          <a:xfrm>
            <a:off x="1214584" y="1793859"/>
            <a:ext cx="1900460" cy="1614331"/>
            <a:chOff x="1214584" y="1822973"/>
            <a:chExt cx="1900460" cy="1614331"/>
          </a:xfrm>
        </p:grpSpPr>
        <p:grpSp>
          <p:nvGrpSpPr>
            <p:cNvPr id="4" name="Graphic 14">
              <a:extLst>
                <a:ext uri="{FF2B5EF4-FFF2-40B4-BE49-F238E27FC236}">
                  <a16:creationId xmlns:a16="http://schemas.microsoft.com/office/drawing/2014/main" id="{5A28FA8F-AFA9-46B1-8E88-897B4FA228A5}"/>
                </a:ext>
              </a:extLst>
            </p:cNvPr>
            <p:cNvGrpSpPr/>
            <p:nvPr/>
          </p:nvGrpSpPr>
          <p:grpSpPr>
            <a:xfrm>
              <a:off x="1214584" y="1822973"/>
              <a:ext cx="1900460" cy="1494744"/>
              <a:chOff x="2444748" y="555045"/>
              <a:chExt cx="7282048" cy="5727454"/>
            </a:xfrm>
          </p:grpSpPr>
          <p:sp>
            <p:nvSpPr>
              <p:cNvPr id="5" name="Freeform: Shape 4">
                <a:extLst>
                  <a:ext uri="{FF2B5EF4-FFF2-40B4-BE49-F238E27FC236}">
                    <a16:creationId xmlns:a16="http://schemas.microsoft.com/office/drawing/2014/main" id="{04DE993C-2583-4A85-9B0B-346091C8D5C1}"/>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6E710218-7FC8-44BB-9F2A-FE17F5C7DB25}"/>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dirty="0"/>
              </a:p>
            </p:txBody>
          </p:sp>
          <p:sp>
            <p:nvSpPr>
              <p:cNvPr id="7" name="Freeform: Shape 6">
                <a:extLst>
                  <a:ext uri="{FF2B5EF4-FFF2-40B4-BE49-F238E27FC236}">
                    <a16:creationId xmlns:a16="http://schemas.microsoft.com/office/drawing/2014/main" id="{9AFF0A64-F3E8-4D81-8188-6E735C3B26AF}"/>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3EB983A1-E176-4A98-8290-C4E1AA999544}"/>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chemeClr val="tx1">
                  <a:lumMod val="85000"/>
                  <a:lumOff val="15000"/>
                </a:schemeClr>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BE631FBE-C19E-449C-9FEB-4BF4CA273F0B}"/>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tx1">
                  <a:lumMod val="50000"/>
                  <a:lumOff val="50000"/>
                </a:schemeClr>
              </a:solidFill>
              <a:ln w="9525" cap="flat">
                <a:noFill/>
                <a:prstDash val="solid"/>
                <a:miter/>
              </a:ln>
            </p:spPr>
            <p:txBody>
              <a:bodyPr rtlCol="0" anchor="ctr"/>
              <a:lstStyle/>
              <a:p>
                <a:endParaRPr lang="en-US" dirty="0"/>
              </a:p>
            </p:txBody>
          </p:sp>
          <p:sp>
            <p:nvSpPr>
              <p:cNvPr id="10" name="Freeform: Shape 9">
                <a:extLst>
                  <a:ext uri="{FF2B5EF4-FFF2-40B4-BE49-F238E27FC236}">
                    <a16:creationId xmlns:a16="http://schemas.microsoft.com/office/drawing/2014/main" id="{EDF7DC08-B858-4820-AC09-48BF9D826BF1}"/>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E91EB5A3-07D9-4872-84E1-60C692524F97}"/>
                  </a:ext>
                </a:extLst>
              </p:cNvPr>
              <p:cNvSpPr/>
              <p:nvPr/>
            </p:nvSpPr>
            <p:spPr>
              <a:xfrm>
                <a:off x="2747715" y="910967"/>
                <a:ext cx="6676117" cy="3763758"/>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dirty="0"/>
              </a:p>
            </p:txBody>
          </p:sp>
          <p:sp>
            <p:nvSpPr>
              <p:cNvPr id="12" name="Freeform: Shape 11">
                <a:extLst>
                  <a:ext uri="{FF2B5EF4-FFF2-40B4-BE49-F238E27FC236}">
                    <a16:creationId xmlns:a16="http://schemas.microsoft.com/office/drawing/2014/main" id="{D73E63BD-5FDE-4922-9C31-C42247DD131C}"/>
                  </a:ext>
                </a:extLst>
              </p:cNvPr>
              <p:cNvSpPr/>
              <p:nvPr/>
            </p:nvSpPr>
            <p:spPr>
              <a:xfrm>
                <a:off x="5654591" y="939517"/>
                <a:ext cx="3769237"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grpSp>
          <p:nvGrpSpPr>
            <p:cNvPr id="41" name="Group 40">
              <a:extLst>
                <a:ext uri="{FF2B5EF4-FFF2-40B4-BE49-F238E27FC236}">
                  <a16:creationId xmlns:a16="http://schemas.microsoft.com/office/drawing/2014/main" id="{332FA401-FC78-413A-AA75-6137A6C655A0}"/>
                </a:ext>
              </a:extLst>
            </p:cNvPr>
            <p:cNvGrpSpPr/>
            <p:nvPr/>
          </p:nvGrpSpPr>
          <p:grpSpPr>
            <a:xfrm>
              <a:off x="2507566" y="2504723"/>
              <a:ext cx="469354" cy="932581"/>
              <a:chOff x="9402815" y="2468917"/>
              <a:chExt cx="1110706" cy="2206915"/>
            </a:xfrm>
          </p:grpSpPr>
          <p:sp>
            <p:nvSpPr>
              <p:cNvPr id="35" name="Freeform: Shape 34">
                <a:extLst>
                  <a:ext uri="{FF2B5EF4-FFF2-40B4-BE49-F238E27FC236}">
                    <a16:creationId xmlns:a16="http://schemas.microsoft.com/office/drawing/2014/main" id="{3A1FF4DD-F3D7-4901-BCBA-BCA738414FA5}"/>
                  </a:ext>
                </a:extLst>
              </p:cNvPr>
              <p:cNvSpPr/>
              <p:nvPr/>
            </p:nvSpPr>
            <p:spPr>
              <a:xfrm>
                <a:off x="9413151" y="2468917"/>
                <a:ext cx="1100370" cy="2206915"/>
              </a:xfrm>
              <a:custGeom>
                <a:avLst/>
                <a:gdLst>
                  <a:gd name="connsiteX0" fmla="*/ 2735492 w 3163276"/>
                  <a:gd name="connsiteY0" fmla="*/ 6344296 h 6344296"/>
                  <a:gd name="connsiteX1" fmla="*/ 427705 w 3163276"/>
                  <a:gd name="connsiteY1" fmla="*/ 6344296 h 6344296"/>
                  <a:gd name="connsiteX2" fmla="*/ 0 w 3163276"/>
                  <a:gd name="connsiteY2" fmla="*/ 5916591 h 6344296"/>
                  <a:gd name="connsiteX3" fmla="*/ 0 w 3163276"/>
                  <a:gd name="connsiteY3" fmla="*/ 427705 h 6344296"/>
                  <a:gd name="connsiteX4" fmla="*/ 427705 w 3163276"/>
                  <a:gd name="connsiteY4" fmla="*/ 0 h 6344296"/>
                  <a:gd name="connsiteX5" fmla="*/ 2735571 w 3163276"/>
                  <a:gd name="connsiteY5" fmla="*/ 0 h 6344296"/>
                  <a:gd name="connsiteX6" fmla="*/ 3163277 w 3163276"/>
                  <a:gd name="connsiteY6" fmla="*/ 427705 h 6344296"/>
                  <a:gd name="connsiteX7" fmla="*/ 3163277 w 3163276"/>
                  <a:gd name="connsiteY7" fmla="*/ 5916591 h 6344296"/>
                  <a:gd name="connsiteX8" fmla="*/ 2735492 w 3163276"/>
                  <a:gd name="connsiteY8" fmla="*/ 6344296 h 634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63276" h="6344296">
                    <a:moveTo>
                      <a:pt x="2735492" y="6344296"/>
                    </a:moveTo>
                    <a:lnTo>
                      <a:pt x="427705" y="6344296"/>
                    </a:lnTo>
                    <a:cubicBezTo>
                      <a:pt x="191517" y="6344296"/>
                      <a:pt x="0" y="6152779"/>
                      <a:pt x="0" y="5916591"/>
                    </a:cubicBezTo>
                    <a:lnTo>
                      <a:pt x="0" y="427705"/>
                    </a:lnTo>
                    <a:cubicBezTo>
                      <a:pt x="0" y="191517"/>
                      <a:pt x="191517" y="0"/>
                      <a:pt x="427705" y="0"/>
                    </a:cubicBezTo>
                    <a:lnTo>
                      <a:pt x="2735571" y="0"/>
                    </a:lnTo>
                    <a:cubicBezTo>
                      <a:pt x="2971760" y="0"/>
                      <a:pt x="3163277" y="191517"/>
                      <a:pt x="3163277" y="427705"/>
                    </a:cubicBezTo>
                    <a:lnTo>
                      <a:pt x="3163277" y="5916591"/>
                    </a:lnTo>
                    <a:cubicBezTo>
                      <a:pt x="3163197" y="6152779"/>
                      <a:pt x="2971680" y="6344296"/>
                      <a:pt x="2735492" y="6344296"/>
                    </a:cubicBezTo>
                    <a:close/>
                  </a:path>
                </a:pathLst>
              </a:custGeom>
              <a:solidFill>
                <a:schemeClr val="tx1">
                  <a:lumMod val="50000"/>
                  <a:lumOff val="50000"/>
                </a:schemeClr>
              </a:solidFill>
              <a:ln w="7898"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4F11F2FA-2523-4ECF-BD29-52CD2962919F}"/>
                  </a:ext>
                </a:extLst>
              </p:cNvPr>
              <p:cNvSpPr/>
              <p:nvPr/>
            </p:nvSpPr>
            <p:spPr>
              <a:xfrm>
                <a:off x="9419191" y="2481031"/>
                <a:ext cx="1088292" cy="2182689"/>
              </a:xfrm>
              <a:custGeom>
                <a:avLst/>
                <a:gdLst>
                  <a:gd name="connsiteX0" fmla="*/ 2735492 w 3163276"/>
                  <a:gd name="connsiteY0" fmla="*/ 6344296 h 6344296"/>
                  <a:gd name="connsiteX1" fmla="*/ 427705 w 3163276"/>
                  <a:gd name="connsiteY1" fmla="*/ 6344296 h 6344296"/>
                  <a:gd name="connsiteX2" fmla="*/ 0 w 3163276"/>
                  <a:gd name="connsiteY2" fmla="*/ 5916591 h 6344296"/>
                  <a:gd name="connsiteX3" fmla="*/ 0 w 3163276"/>
                  <a:gd name="connsiteY3" fmla="*/ 427705 h 6344296"/>
                  <a:gd name="connsiteX4" fmla="*/ 427705 w 3163276"/>
                  <a:gd name="connsiteY4" fmla="*/ 0 h 6344296"/>
                  <a:gd name="connsiteX5" fmla="*/ 2735571 w 3163276"/>
                  <a:gd name="connsiteY5" fmla="*/ 0 h 6344296"/>
                  <a:gd name="connsiteX6" fmla="*/ 3163277 w 3163276"/>
                  <a:gd name="connsiteY6" fmla="*/ 427705 h 6344296"/>
                  <a:gd name="connsiteX7" fmla="*/ 3163277 w 3163276"/>
                  <a:gd name="connsiteY7" fmla="*/ 5916591 h 6344296"/>
                  <a:gd name="connsiteX8" fmla="*/ 2735492 w 3163276"/>
                  <a:gd name="connsiteY8" fmla="*/ 6344296 h 634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63276" h="6344296">
                    <a:moveTo>
                      <a:pt x="2735492" y="6344296"/>
                    </a:moveTo>
                    <a:lnTo>
                      <a:pt x="427705" y="6344296"/>
                    </a:lnTo>
                    <a:cubicBezTo>
                      <a:pt x="191517" y="6344296"/>
                      <a:pt x="0" y="6152779"/>
                      <a:pt x="0" y="5916591"/>
                    </a:cubicBezTo>
                    <a:lnTo>
                      <a:pt x="0" y="427705"/>
                    </a:lnTo>
                    <a:cubicBezTo>
                      <a:pt x="0" y="191517"/>
                      <a:pt x="191517" y="0"/>
                      <a:pt x="427705" y="0"/>
                    </a:cubicBezTo>
                    <a:lnTo>
                      <a:pt x="2735571" y="0"/>
                    </a:lnTo>
                    <a:cubicBezTo>
                      <a:pt x="2971760" y="0"/>
                      <a:pt x="3163277" y="191517"/>
                      <a:pt x="3163277" y="427705"/>
                    </a:cubicBezTo>
                    <a:lnTo>
                      <a:pt x="3163277" y="5916591"/>
                    </a:lnTo>
                    <a:cubicBezTo>
                      <a:pt x="3163197" y="6152779"/>
                      <a:pt x="2971680" y="6344296"/>
                      <a:pt x="2735492" y="6344296"/>
                    </a:cubicBezTo>
                    <a:close/>
                  </a:path>
                </a:pathLst>
              </a:custGeom>
              <a:solidFill>
                <a:schemeClr val="tx1"/>
              </a:solidFill>
              <a:ln w="7898" cap="flat">
                <a:noFill/>
                <a:prstDash val="solid"/>
                <a:miter/>
              </a:ln>
            </p:spPr>
            <p:txBody>
              <a:bodyPr rtlCol="0" anchor="ctr"/>
              <a:lstStyle/>
              <a:p>
                <a:endParaRPr lang="en-US" dirty="0"/>
              </a:p>
            </p:txBody>
          </p:sp>
          <p:sp>
            <p:nvSpPr>
              <p:cNvPr id="28" name="Freeform: Shape 27">
                <a:extLst>
                  <a:ext uri="{FF2B5EF4-FFF2-40B4-BE49-F238E27FC236}">
                    <a16:creationId xmlns:a16="http://schemas.microsoft.com/office/drawing/2014/main" id="{C42DA21A-B085-4601-BD07-BF0E34DEEF6D}"/>
                  </a:ext>
                </a:extLst>
              </p:cNvPr>
              <p:cNvSpPr/>
              <p:nvPr/>
            </p:nvSpPr>
            <p:spPr>
              <a:xfrm>
                <a:off x="9477437" y="2538174"/>
                <a:ext cx="971801" cy="2068403"/>
              </a:xfrm>
              <a:custGeom>
                <a:avLst/>
                <a:gdLst>
                  <a:gd name="connsiteX0" fmla="*/ 2505165 w 2824676"/>
                  <a:gd name="connsiteY0" fmla="*/ 6012112 h 6012111"/>
                  <a:gd name="connsiteX1" fmla="*/ 319512 w 2824676"/>
                  <a:gd name="connsiteY1" fmla="*/ 6012112 h 6012111"/>
                  <a:gd name="connsiteX2" fmla="*/ 0 w 2824676"/>
                  <a:gd name="connsiteY2" fmla="*/ 5692600 h 6012111"/>
                  <a:gd name="connsiteX3" fmla="*/ 0 w 2824676"/>
                  <a:gd name="connsiteY3" fmla="*/ 319512 h 6012111"/>
                  <a:gd name="connsiteX4" fmla="*/ 319512 w 2824676"/>
                  <a:gd name="connsiteY4" fmla="*/ 0 h 6012111"/>
                  <a:gd name="connsiteX5" fmla="*/ 2505165 w 2824676"/>
                  <a:gd name="connsiteY5" fmla="*/ 0 h 6012111"/>
                  <a:gd name="connsiteX6" fmla="*/ 2824677 w 2824676"/>
                  <a:gd name="connsiteY6" fmla="*/ 319512 h 6012111"/>
                  <a:gd name="connsiteX7" fmla="*/ 2824677 w 2824676"/>
                  <a:gd name="connsiteY7" fmla="*/ 5692600 h 6012111"/>
                  <a:gd name="connsiteX8" fmla="*/ 2505165 w 2824676"/>
                  <a:gd name="connsiteY8" fmla="*/ 6012112 h 6012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24676" h="6012111">
                    <a:moveTo>
                      <a:pt x="2505165" y="6012112"/>
                    </a:moveTo>
                    <a:lnTo>
                      <a:pt x="319512" y="6012112"/>
                    </a:lnTo>
                    <a:cubicBezTo>
                      <a:pt x="143044" y="6012112"/>
                      <a:pt x="0" y="5869068"/>
                      <a:pt x="0" y="5692600"/>
                    </a:cubicBezTo>
                    <a:lnTo>
                      <a:pt x="0" y="319512"/>
                    </a:lnTo>
                    <a:cubicBezTo>
                      <a:pt x="0" y="143044"/>
                      <a:pt x="143044" y="0"/>
                      <a:pt x="319512" y="0"/>
                    </a:cubicBezTo>
                    <a:lnTo>
                      <a:pt x="2505165" y="0"/>
                    </a:lnTo>
                    <a:cubicBezTo>
                      <a:pt x="2681633" y="0"/>
                      <a:pt x="2824677" y="143044"/>
                      <a:pt x="2824677" y="319512"/>
                    </a:cubicBezTo>
                    <a:lnTo>
                      <a:pt x="2824677" y="5692600"/>
                    </a:lnTo>
                    <a:cubicBezTo>
                      <a:pt x="2824677" y="5869068"/>
                      <a:pt x="2681633" y="6012112"/>
                      <a:pt x="2505165" y="6012112"/>
                    </a:cubicBezTo>
                    <a:close/>
                  </a:path>
                </a:pathLst>
              </a:custGeom>
              <a:solidFill>
                <a:srgbClr val="F2F2F2"/>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0AF1DD8E-29E6-4E86-998D-332DEF0775F5}"/>
                  </a:ext>
                </a:extLst>
              </p:cNvPr>
              <p:cNvSpPr/>
              <p:nvPr/>
            </p:nvSpPr>
            <p:spPr>
              <a:xfrm>
                <a:off x="9692544" y="2505831"/>
                <a:ext cx="541584" cy="98098"/>
              </a:xfrm>
              <a:custGeom>
                <a:avLst/>
                <a:gdLst>
                  <a:gd name="connsiteX0" fmla="*/ 1462039 w 1574192"/>
                  <a:gd name="connsiteY0" fmla="*/ 285137 h 285136"/>
                  <a:gd name="connsiteX1" fmla="*/ 112154 w 1574192"/>
                  <a:gd name="connsiteY1" fmla="*/ 285137 h 285136"/>
                  <a:gd name="connsiteX2" fmla="*/ 0 w 1574192"/>
                  <a:gd name="connsiteY2" fmla="*/ 172983 h 285136"/>
                  <a:gd name="connsiteX3" fmla="*/ 0 w 1574192"/>
                  <a:gd name="connsiteY3" fmla="*/ 4435 h 285136"/>
                  <a:gd name="connsiteX4" fmla="*/ 4435 w 1574192"/>
                  <a:gd name="connsiteY4" fmla="*/ 0 h 285136"/>
                  <a:gd name="connsiteX5" fmla="*/ 1569758 w 1574192"/>
                  <a:gd name="connsiteY5" fmla="*/ 0 h 285136"/>
                  <a:gd name="connsiteX6" fmla="*/ 1574193 w 1574192"/>
                  <a:gd name="connsiteY6" fmla="*/ 4435 h 285136"/>
                  <a:gd name="connsiteX7" fmla="*/ 1574193 w 1574192"/>
                  <a:gd name="connsiteY7" fmla="*/ 172983 h 285136"/>
                  <a:gd name="connsiteX8" fmla="*/ 1462039 w 1574192"/>
                  <a:gd name="connsiteY8" fmla="*/ 285137 h 285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4192" h="285136">
                    <a:moveTo>
                      <a:pt x="1462039" y="285137"/>
                    </a:moveTo>
                    <a:lnTo>
                      <a:pt x="112154" y="285137"/>
                    </a:lnTo>
                    <a:cubicBezTo>
                      <a:pt x="50216" y="285137"/>
                      <a:pt x="0" y="234921"/>
                      <a:pt x="0" y="172983"/>
                    </a:cubicBezTo>
                    <a:lnTo>
                      <a:pt x="0" y="4435"/>
                    </a:lnTo>
                    <a:cubicBezTo>
                      <a:pt x="0" y="1980"/>
                      <a:pt x="1980" y="0"/>
                      <a:pt x="4435" y="0"/>
                    </a:cubicBezTo>
                    <a:lnTo>
                      <a:pt x="1569758" y="0"/>
                    </a:lnTo>
                    <a:cubicBezTo>
                      <a:pt x="1572213" y="0"/>
                      <a:pt x="1574193" y="1980"/>
                      <a:pt x="1574193" y="4435"/>
                    </a:cubicBezTo>
                    <a:lnTo>
                      <a:pt x="1574193" y="172983"/>
                    </a:lnTo>
                    <a:cubicBezTo>
                      <a:pt x="1574193" y="234921"/>
                      <a:pt x="1523977" y="285137"/>
                      <a:pt x="1462039" y="285137"/>
                    </a:cubicBezTo>
                    <a:close/>
                  </a:path>
                </a:pathLst>
              </a:custGeom>
              <a:solidFill>
                <a:schemeClr val="tx1"/>
              </a:solidFill>
              <a:ln w="7898"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A4D2304C-C079-4AB8-B5F4-C9E15D1E400A}"/>
                  </a:ext>
                </a:extLst>
              </p:cNvPr>
              <p:cNvSpPr/>
              <p:nvPr/>
            </p:nvSpPr>
            <p:spPr>
              <a:xfrm>
                <a:off x="9402815" y="2755553"/>
                <a:ext cx="13379" cy="80849"/>
              </a:xfrm>
              <a:custGeom>
                <a:avLst/>
                <a:gdLst>
                  <a:gd name="connsiteX0" fmla="*/ 0 w 38889"/>
                  <a:gd name="connsiteY0" fmla="*/ 211793 h 235000"/>
                  <a:gd name="connsiteX1" fmla="*/ 0 w 38889"/>
                  <a:gd name="connsiteY1" fmla="*/ 23207 h 235000"/>
                  <a:gd name="connsiteX2" fmla="*/ 23207 w 38889"/>
                  <a:gd name="connsiteY2" fmla="*/ 0 h 235000"/>
                  <a:gd name="connsiteX3" fmla="*/ 31048 w 38889"/>
                  <a:gd name="connsiteY3" fmla="*/ 0 h 235000"/>
                  <a:gd name="connsiteX4" fmla="*/ 38889 w 38889"/>
                  <a:gd name="connsiteY4" fmla="*/ 7841 h 235000"/>
                  <a:gd name="connsiteX5" fmla="*/ 38889 w 38889"/>
                  <a:gd name="connsiteY5" fmla="*/ 227159 h 235000"/>
                  <a:gd name="connsiteX6" fmla="*/ 31048 w 38889"/>
                  <a:gd name="connsiteY6" fmla="*/ 235000 h 235000"/>
                  <a:gd name="connsiteX7" fmla="*/ 23207 w 38889"/>
                  <a:gd name="connsiteY7" fmla="*/ 235000 h 235000"/>
                  <a:gd name="connsiteX8" fmla="*/ 0 w 38889"/>
                  <a:gd name="connsiteY8" fmla="*/ 211793 h 23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89" h="235000">
                    <a:moveTo>
                      <a:pt x="0" y="211793"/>
                    </a:moveTo>
                    <a:lnTo>
                      <a:pt x="0" y="23207"/>
                    </a:lnTo>
                    <a:cubicBezTo>
                      <a:pt x="0" y="10376"/>
                      <a:pt x="10376" y="0"/>
                      <a:pt x="23207" y="0"/>
                    </a:cubicBezTo>
                    <a:lnTo>
                      <a:pt x="31048" y="0"/>
                    </a:lnTo>
                    <a:cubicBezTo>
                      <a:pt x="35404" y="0"/>
                      <a:pt x="38889" y="3485"/>
                      <a:pt x="38889" y="7841"/>
                    </a:cubicBezTo>
                    <a:lnTo>
                      <a:pt x="38889" y="227159"/>
                    </a:lnTo>
                    <a:cubicBezTo>
                      <a:pt x="38889" y="231515"/>
                      <a:pt x="35404" y="235000"/>
                      <a:pt x="31048" y="235000"/>
                    </a:cubicBezTo>
                    <a:lnTo>
                      <a:pt x="23207" y="235000"/>
                    </a:lnTo>
                    <a:cubicBezTo>
                      <a:pt x="10376" y="235000"/>
                      <a:pt x="0" y="224545"/>
                      <a:pt x="0" y="211793"/>
                    </a:cubicBezTo>
                    <a:close/>
                  </a:path>
                </a:pathLst>
              </a:custGeom>
              <a:solidFill>
                <a:schemeClr val="tx1">
                  <a:lumMod val="50000"/>
                  <a:lumOff val="50000"/>
                </a:schemeClr>
              </a:solidFill>
              <a:ln w="7898"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F3DE4B3-C039-4314-BC46-F574C6D488CD}"/>
                  </a:ext>
                </a:extLst>
              </p:cNvPr>
              <p:cNvSpPr/>
              <p:nvPr/>
            </p:nvSpPr>
            <p:spPr>
              <a:xfrm>
                <a:off x="9402815" y="3116883"/>
                <a:ext cx="13352" cy="158401"/>
              </a:xfrm>
              <a:custGeom>
                <a:avLst/>
                <a:gdLst>
                  <a:gd name="connsiteX0" fmla="*/ 0 w 38810"/>
                  <a:gd name="connsiteY0" fmla="*/ 434755 h 460416"/>
                  <a:gd name="connsiteX1" fmla="*/ 0 w 38810"/>
                  <a:gd name="connsiteY1" fmla="*/ 25583 h 460416"/>
                  <a:gd name="connsiteX2" fmla="*/ 25583 w 38810"/>
                  <a:gd name="connsiteY2" fmla="*/ 0 h 460416"/>
                  <a:gd name="connsiteX3" fmla="*/ 28514 w 38810"/>
                  <a:gd name="connsiteY3" fmla="*/ 0 h 460416"/>
                  <a:gd name="connsiteX4" fmla="*/ 38810 w 38810"/>
                  <a:gd name="connsiteY4" fmla="*/ 10297 h 460416"/>
                  <a:gd name="connsiteX5" fmla="*/ 38810 w 38810"/>
                  <a:gd name="connsiteY5" fmla="*/ 450120 h 460416"/>
                  <a:gd name="connsiteX6" fmla="*/ 28514 w 38810"/>
                  <a:gd name="connsiteY6" fmla="*/ 460417 h 460416"/>
                  <a:gd name="connsiteX7" fmla="*/ 25583 w 38810"/>
                  <a:gd name="connsiteY7" fmla="*/ 460417 h 460416"/>
                  <a:gd name="connsiteX8" fmla="*/ 0 w 38810"/>
                  <a:gd name="connsiteY8" fmla="*/ 434755 h 460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10" h="460416">
                    <a:moveTo>
                      <a:pt x="0" y="434755"/>
                    </a:moveTo>
                    <a:lnTo>
                      <a:pt x="0" y="25583"/>
                    </a:lnTo>
                    <a:cubicBezTo>
                      <a:pt x="0" y="11405"/>
                      <a:pt x="11485" y="0"/>
                      <a:pt x="25583" y="0"/>
                    </a:cubicBezTo>
                    <a:lnTo>
                      <a:pt x="28514" y="0"/>
                    </a:lnTo>
                    <a:cubicBezTo>
                      <a:pt x="34216" y="0"/>
                      <a:pt x="38810" y="4594"/>
                      <a:pt x="38810" y="10297"/>
                    </a:cubicBezTo>
                    <a:lnTo>
                      <a:pt x="38810" y="450120"/>
                    </a:lnTo>
                    <a:cubicBezTo>
                      <a:pt x="38810" y="455823"/>
                      <a:pt x="34216" y="460417"/>
                      <a:pt x="28514" y="460417"/>
                    </a:cubicBezTo>
                    <a:lnTo>
                      <a:pt x="25583" y="460417"/>
                    </a:lnTo>
                    <a:cubicBezTo>
                      <a:pt x="11485" y="460417"/>
                      <a:pt x="0" y="448932"/>
                      <a:pt x="0" y="434755"/>
                    </a:cubicBezTo>
                    <a:close/>
                  </a:path>
                </a:pathLst>
              </a:custGeom>
              <a:solidFill>
                <a:schemeClr val="tx1">
                  <a:lumMod val="50000"/>
                  <a:lumOff val="50000"/>
                </a:schemeClr>
              </a:solidFill>
              <a:ln w="7898" cap="flat">
                <a:noFill/>
                <a:prstDash val="solid"/>
                <a:miter/>
              </a:ln>
            </p:spPr>
            <p:txBody>
              <a:bodyPr rtlCol="0" anchor="ctr"/>
              <a:lstStyle/>
              <a:p>
                <a:endParaRPr lang="en-US" dirty="0"/>
              </a:p>
            </p:txBody>
          </p:sp>
          <p:grpSp>
            <p:nvGrpSpPr>
              <p:cNvPr id="32" name="Group 31">
                <a:extLst>
                  <a:ext uri="{FF2B5EF4-FFF2-40B4-BE49-F238E27FC236}">
                    <a16:creationId xmlns:a16="http://schemas.microsoft.com/office/drawing/2014/main" id="{275ACC90-2D0A-44AA-8C38-64D91B25AFE7}"/>
                  </a:ext>
                </a:extLst>
              </p:cNvPr>
              <p:cNvGrpSpPr/>
              <p:nvPr/>
            </p:nvGrpSpPr>
            <p:grpSpPr>
              <a:xfrm>
                <a:off x="9855851" y="2545588"/>
                <a:ext cx="214971" cy="37659"/>
                <a:chOff x="9998875" y="524011"/>
                <a:chExt cx="624845" cy="109460"/>
              </a:xfrm>
            </p:grpSpPr>
            <p:sp>
              <p:nvSpPr>
                <p:cNvPr id="33" name="Freeform: Shape 32">
                  <a:extLst>
                    <a:ext uri="{FF2B5EF4-FFF2-40B4-BE49-F238E27FC236}">
                      <a16:creationId xmlns:a16="http://schemas.microsoft.com/office/drawing/2014/main" id="{885F000B-CB82-4FF0-B84E-68ABA9C0FA3A}"/>
                    </a:ext>
                  </a:extLst>
                </p:cNvPr>
                <p:cNvSpPr/>
                <p:nvPr/>
              </p:nvSpPr>
              <p:spPr>
                <a:xfrm>
                  <a:off x="9998875" y="555218"/>
                  <a:ext cx="442595" cy="47047"/>
                </a:xfrm>
                <a:custGeom>
                  <a:avLst/>
                  <a:gdLst>
                    <a:gd name="connsiteX0" fmla="*/ 419072 w 442595"/>
                    <a:gd name="connsiteY0" fmla="*/ 47048 h 47047"/>
                    <a:gd name="connsiteX1" fmla="*/ 23524 w 442595"/>
                    <a:gd name="connsiteY1" fmla="*/ 47048 h 47047"/>
                    <a:gd name="connsiteX2" fmla="*/ 0 w 442595"/>
                    <a:gd name="connsiteY2" fmla="*/ 23524 h 47047"/>
                    <a:gd name="connsiteX3" fmla="*/ 0 w 442595"/>
                    <a:gd name="connsiteY3" fmla="*/ 23524 h 47047"/>
                    <a:gd name="connsiteX4" fmla="*/ 23524 w 442595"/>
                    <a:gd name="connsiteY4" fmla="*/ 0 h 47047"/>
                    <a:gd name="connsiteX5" fmla="*/ 419072 w 442595"/>
                    <a:gd name="connsiteY5" fmla="*/ 0 h 47047"/>
                    <a:gd name="connsiteX6" fmla="*/ 442596 w 442595"/>
                    <a:gd name="connsiteY6" fmla="*/ 23524 h 47047"/>
                    <a:gd name="connsiteX7" fmla="*/ 442596 w 442595"/>
                    <a:gd name="connsiteY7" fmla="*/ 23524 h 47047"/>
                    <a:gd name="connsiteX8" fmla="*/ 419072 w 442595"/>
                    <a:gd name="connsiteY8" fmla="*/ 47048 h 4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2595" h="47047">
                      <a:moveTo>
                        <a:pt x="419072" y="47048"/>
                      </a:moveTo>
                      <a:lnTo>
                        <a:pt x="23524" y="47048"/>
                      </a:lnTo>
                      <a:cubicBezTo>
                        <a:pt x="10534" y="47048"/>
                        <a:pt x="0" y="36513"/>
                        <a:pt x="0" y="23524"/>
                      </a:cubicBezTo>
                      <a:lnTo>
                        <a:pt x="0" y="23524"/>
                      </a:lnTo>
                      <a:cubicBezTo>
                        <a:pt x="0" y="10534"/>
                        <a:pt x="10534" y="0"/>
                        <a:pt x="23524" y="0"/>
                      </a:cubicBezTo>
                      <a:lnTo>
                        <a:pt x="419072" y="0"/>
                      </a:lnTo>
                      <a:cubicBezTo>
                        <a:pt x="432062" y="0"/>
                        <a:pt x="442596" y="10534"/>
                        <a:pt x="442596" y="23524"/>
                      </a:cubicBezTo>
                      <a:lnTo>
                        <a:pt x="442596" y="23524"/>
                      </a:lnTo>
                      <a:cubicBezTo>
                        <a:pt x="442596" y="36513"/>
                        <a:pt x="432062" y="47048"/>
                        <a:pt x="419072" y="47048"/>
                      </a:cubicBezTo>
                      <a:close/>
                    </a:path>
                  </a:pathLst>
                </a:custGeom>
                <a:solidFill>
                  <a:schemeClr val="tx1">
                    <a:lumMod val="50000"/>
                    <a:lumOff val="50000"/>
                  </a:schemeClr>
                </a:solidFill>
                <a:ln w="7898"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0AE3097D-01E0-43E1-BCAB-4492D3C0D27F}"/>
                    </a:ext>
                  </a:extLst>
                </p:cNvPr>
                <p:cNvSpPr/>
                <p:nvPr/>
              </p:nvSpPr>
              <p:spPr>
                <a:xfrm>
                  <a:off x="10514260" y="524011"/>
                  <a:ext cx="109460" cy="109460"/>
                </a:xfrm>
                <a:custGeom>
                  <a:avLst/>
                  <a:gdLst>
                    <a:gd name="connsiteX0" fmla="*/ 109461 w 109460"/>
                    <a:gd name="connsiteY0" fmla="*/ 54730 h 109460"/>
                    <a:gd name="connsiteX1" fmla="*/ 54730 w 109460"/>
                    <a:gd name="connsiteY1" fmla="*/ 109461 h 109460"/>
                    <a:gd name="connsiteX2" fmla="*/ 0 w 109460"/>
                    <a:gd name="connsiteY2" fmla="*/ 54730 h 109460"/>
                    <a:gd name="connsiteX3" fmla="*/ 54730 w 109460"/>
                    <a:gd name="connsiteY3" fmla="*/ 0 h 109460"/>
                    <a:gd name="connsiteX4" fmla="*/ 109461 w 109460"/>
                    <a:gd name="connsiteY4" fmla="*/ 54730 h 1094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460" h="109460">
                      <a:moveTo>
                        <a:pt x="109461" y="54730"/>
                      </a:moveTo>
                      <a:cubicBezTo>
                        <a:pt x="109461" y="84957"/>
                        <a:pt x="84957" y="109461"/>
                        <a:pt x="54730" y="109461"/>
                      </a:cubicBezTo>
                      <a:cubicBezTo>
                        <a:pt x="24504" y="109461"/>
                        <a:pt x="0" y="84957"/>
                        <a:pt x="0" y="54730"/>
                      </a:cubicBezTo>
                      <a:cubicBezTo>
                        <a:pt x="0" y="24504"/>
                        <a:pt x="24504" y="0"/>
                        <a:pt x="54730" y="0"/>
                      </a:cubicBezTo>
                      <a:cubicBezTo>
                        <a:pt x="84957" y="0"/>
                        <a:pt x="109461" y="24504"/>
                        <a:pt x="109461" y="54730"/>
                      </a:cubicBezTo>
                      <a:close/>
                    </a:path>
                  </a:pathLst>
                </a:custGeom>
                <a:solidFill>
                  <a:schemeClr val="tx1">
                    <a:lumMod val="50000"/>
                    <a:lumOff val="50000"/>
                  </a:schemeClr>
                </a:solidFill>
                <a:ln w="7898" cap="flat">
                  <a:noFill/>
                  <a:prstDash val="solid"/>
                  <a:miter/>
                </a:ln>
              </p:spPr>
              <p:txBody>
                <a:bodyPr rtlCol="0" anchor="ctr"/>
                <a:lstStyle/>
                <a:p>
                  <a:endParaRPr lang="en-US"/>
                </a:p>
              </p:txBody>
            </p:sp>
          </p:grpSp>
          <p:sp>
            <p:nvSpPr>
              <p:cNvPr id="40" name="Freeform: Shape 39">
                <a:extLst>
                  <a:ext uri="{FF2B5EF4-FFF2-40B4-BE49-F238E27FC236}">
                    <a16:creationId xmlns:a16="http://schemas.microsoft.com/office/drawing/2014/main" id="{34446AD3-13EB-4358-AD4D-907A22900668}"/>
                  </a:ext>
                </a:extLst>
              </p:cNvPr>
              <p:cNvSpPr/>
              <p:nvPr/>
            </p:nvSpPr>
            <p:spPr>
              <a:xfrm>
                <a:off x="9666099" y="2538174"/>
                <a:ext cx="783139" cy="2068406"/>
              </a:xfrm>
              <a:custGeom>
                <a:avLst/>
                <a:gdLst>
                  <a:gd name="connsiteX0" fmla="*/ 538137 w 783139"/>
                  <a:gd name="connsiteY0" fmla="*/ 0 h 2068405"/>
                  <a:gd name="connsiteX1" fmla="*/ 673215 w 783139"/>
                  <a:gd name="connsiteY1" fmla="*/ 0 h 2068405"/>
                  <a:gd name="connsiteX2" fmla="*/ 783139 w 783139"/>
                  <a:gd name="connsiteY2" fmla="*/ 109925 h 2068405"/>
                  <a:gd name="connsiteX3" fmla="*/ 783139 w 783139"/>
                  <a:gd name="connsiteY3" fmla="*/ 1958480 h 2068405"/>
                  <a:gd name="connsiteX4" fmla="*/ 673215 w 783139"/>
                  <a:gd name="connsiteY4" fmla="*/ 2068405 h 2068405"/>
                  <a:gd name="connsiteX5" fmla="*/ 0 w 783139"/>
                  <a:gd name="connsiteY5" fmla="*/ 2068405 h 2068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3139" h="2068405">
                    <a:moveTo>
                      <a:pt x="538137" y="0"/>
                    </a:moveTo>
                    <a:lnTo>
                      <a:pt x="673215" y="0"/>
                    </a:lnTo>
                    <a:cubicBezTo>
                      <a:pt x="733927" y="0"/>
                      <a:pt x="783139" y="49213"/>
                      <a:pt x="783139" y="109925"/>
                    </a:cubicBezTo>
                    <a:lnTo>
                      <a:pt x="783139" y="1958480"/>
                    </a:lnTo>
                    <a:cubicBezTo>
                      <a:pt x="783139" y="2019192"/>
                      <a:pt x="733927" y="2068405"/>
                      <a:pt x="673215" y="2068405"/>
                    </a:cubicBezTo>
                    <a:lnTo>
                      <a:pt x="0" y="2068405"/>
                    </a:lnTo>
                    <a:close/>
                  </a:path>
                </a:pathLst>
              </a:custGeom>
              <a:solidFill>
                <a:srgbClr val="999999">
                  <a:alpha val="10000"/>
                </a:srgbClr>
              </a:solidFill>
              <a:ln w="9525" cap="flat">
                <a:noFill/>
                <a:prstDash val="solid"/>
                <a:miter/>
              </a:ln>
            </p:spPr>
            <p:txBody>
              <a:bodyPr rtlCol="0" anchor="ctr"/>
              <a:lstStyle/>
              <a:p>
                <a:endParaRPr lang="en-US"/>
              </a:p>
            </p:txBody>
          </p:sp>
        </p:grpSp>
      </p:grpSp>
      <p:grpSp>
        <p:nvGrpSpPr>
          <p:cNvPr id="43" name="Group 42">
            <a:extLst>
              <a:ext uri="{FF2B5EF4-FFF2-40B4-BE49-F238E27FC236}">
                <a16:creationId xmlns:a16="http://schemas.microsoft.com/office/drawing/2014/main" id="{6594837B-8535-44E7-A88B-DA57FF47BB1F}"/>
              </a:ext>
            </a:extLst>
          </p:cNvPr>
          <p:cNvGrpSpPr/>
          <p:nvPr/>
        </p:nvGrpSpPr>
        <p:grpSpPr>
          <a:xfrm>
            <a:off x="1552441" y="4144138"/>
            <a:ext cx="1224747" cy="1933827"/>
            <a:chOff x="8524981" y="0"/>
            <a:chExt cx="3556570" cy="5615682"/>
          </a:xfrm>
        </p:grpSpPr>
        <p:sp>
          <p:nvSpPr>
            <p:cNvPr id="44" name="Freeform: Shape 43">
              <a:extLst>
                <a:ext uri="{FF2B5EF4-FFF2-40B4-BE49-F238E27FC236}">
                  <a16:creationId xmlns:a16="http://schemas.microsoft.com/office/drawing/2014/main" id="{62F2FC99-E676-4473-B9A0-1A4EB05B1CEF}"/>
                </a:ext>
              </a:extLst>
            </p:cNvPr>
            <p:cNvSpPr/>
            <p:nvPr/>
          </p:nvSpPr>
          <p:spPr>
            <a:xfrm>
              <a:off x="8524981" y="45377"/>
              <a:ext cx="3556570" cy="4984678"/>
            </a:xfrm>
            <a:custGeom>
              <a:avLst/>
              <a:gdLst>
                <a:gd name="connsiteX0" fmla="*/ 3414445 w 3556570"/>
                <a:gd name="connsiteY0" fmla="*/ 4984679 h 4984678"/>
                <a:gd name="connsiteX1" fmla="*/ 142126 w 3556570"/>
                <a:gd name="connsiteY1" fmla="*/ 4984679 h 4984678"/>
                <a:gd name="connsiteX2" fmla="*/ 0 w 3556570"/>
                <a:gd name="connsiteY2" fmla="*/ 4842553 h 4984678"/>
                <a:gd name="connsiteX3" fmla="*/ 0 w 3556570"/>
                <a:gd name="connsiteY3" fmla="*/ 142126 h 4984678"/>
                <a:gd name="connsiteX4" fmla="*/ 142126 w 3556570"/>
                <a:gd name="connsiteY4" fmla="*/ 0 h 4984678"/>
                <a:gd name="connsiteX5" fmla="*/ 3414445 w 3556570"/>
                <a:gd name="connsiteY5" fmla="*/ 0 h 4984678"/>
                <a:gd name="connsiteX6" fmla="*/ 3556571 w 3556570"/>
                <a:gd name="connsiteY6" fmla="*/ 142126 h 4984678"/>
                <a:gd name="connsiteX7" fmla="*/ 3556571 w 3556570"/>
                <a:gd name="connsiteY7" fmla="*/ 4842553 h 4984678"/>
                <a:gd name="connsiteX8" fmla="*/ 3414445 w 3556570"/>
                <a:gd name="connsiteY8" fmla="*/ 4984679 h 4984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6570" h="4984678">
                  <a:moveTo>
                    <a:pt x="3414445" y="4984679"/>
                  </a:moveTo>
                  <a:lnTo>
                    <a:pt x="142126" y="4984679"/>
                  </a:lnTo>
                  <a:cubicBezTo>
                    <a:pt x="63357" y="4984679"/>
                    <a:pt x="0" y="4921321"/>
                    <a:pt x="0" y="4842553"/>
                  </a:cubicBezTo>
                  <a:lnTo>
                    <a:pt x="0" y="142126"/>
                  </a:lnTo>
                  <a:cubicBezTo>
                    <a:pt x="0" y="63357"/>
                    <a:pt x="63357" y="0"/>
                    <a:pt x="142126" y="0"/>
                  </a:cubicBezTo>
                  <a:lnTo>
                    <a:pt x="3414445" y="0"/>
                  </a:lnTo>
                  <a:cubicBezTo>
                    <a:pt x="3493213" y="0"/>
                    <a:pt x="3556571" y="63357"/>
                    <a:pt x="3556571" y="142126"/>
                  </a:cubicBezTo>
                  <a:lnTo>
                    <a:pt x="3556571" y="4842553"/>
                  </a:lnTo>
                  <a:cubicBezTo>
                    <a:pt x="3556571" y="4920465"/>
                    <a:pt x="3493213" y="4984679"/>
                    <a:pt x="3414445" y="4984679"/>
                  </a:cubicBezTo>
                  <a:close/>
                </a:path>
              </a:pathLst>
            </a:custGeom>
            <a:solidFill>
              <a:srgbClr val="323241"/>
            </a:solidFill>
            <a:ln w="8558"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032F9EC2-5C1C-4582-98A3-91DC7D5AD29E}"/>
                </a:ext>
              </a:extLst>
            </p:cNvPr>
            <p:cNvSpPr/>
            <p:nvPr/>
          </p:nvSpPr>
          <p:spPr>
            <a:xfrm>
              <a:off x="8524981" y="136132"/>
              <a:ext cx="3556570" cy="4984678"/>
            </a:xfrm>
            <a:custGeom>
              <a:avLst/>
              <a:gdLst>
                <a:gd name="connsiteX0" fmla="*/ 3414445 w 3556570"/>
                <a:gd name="connsiteY0" fmla="*/ 4984679 h 4984678"/>
                <a:gd name="connsiteX1" fmla="*/ 142126 w 3556570"/>
                <a:gd name="connsiteY1" fmla="*/ 4984679 h 4984678"/>
                <a:gd name="connsiteX2" fmla="*/ 0 w 3556570"/>
                <a:gd name="connsiteY2" fmla="*/ 4842553 h 4984678"/>
                <a:gd name="connsiteX3" fmla="*/ 0 w 3556570"/>
                <a:gd name="connsiteY3" fmla="*/ 142126 h 4984678"/>
                <a:gd name="connsiteX4" fmla="*/ 142126 w 3556570"/>
                <a:gd name="connsiteY4" fmla="*/ 0 h 4984678"/>
                <a:gd name="connsiteX5" fmla="*/ 3414445 w 3556570"/>
                <a:gd name="connsiteY5" fmla="*/ 0 h 4984678"/>
                <a:gd name="connsiteX6" fmla="*/ 3556571 w 3556570"/>
                <a:gd name="connsiteY6" fmla="*/ 142126 h 4984678"/>
                <a:gd name="connsiteX7" fmla="*/ 3556571 w 3556570"/>
                <a:gd name="connsiteY7" fmla="*/ 4842553 h 4984678"/>
                <a:gd name="connsiteX8" fmla="*/ 3414445 w 3556570"/>
                <a:gd name="connsiteY8" fmla="*/ 4984679 h 4984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6570" h="4984678">
                  <a:moveTo>
                    <a:pt x="3414445" y="4984679"/>
                  </a:moveTo>
                  <a:lnTo>
                    <a:pt x="142126" y="4984679"/>
                  </a:lnTo>
                  <a:cubicBezTo>
                    <a:pt x="63357" y="4984679"/>
                    <a:pt x="0" y="4921322"/>
                    <a:pt x="0" y="4842553"/>
                  </a:cubicBezTo>
                  <a:lnTo>
                    <a:pt x="0" y="142126"/>
                  </a:lnTo>
                  <a:cubicBezTo>
                    <a:pt x="0" y="63357"/>
                    <a:pt x="63357" y="0"/>
                    <a:pt x="142126" y="0"/>
                  </a:cubicBezTo>
                  <a:lnTo>
                    <a:pt x="3414445" y="0"/>
                  </a:lnTo>
                  <a:cubicBezTo>
                    <a:pt x="3493213" y="0"/>
                    <a:pt x="3556571" y="63357"/>
                    <a:pt x="3556571" y="142126"/>
                  </a:cubicBezTo>
                  <a:lnTo>
                    <a:pt x="3556571" y="4842553"/>
                  </a:lnTo>
                  <a:cubicBezTo>
                    <a:pt x="3556571" y="4920465"/>
                    <a:pt x="3493213" y="4984679"/>
                    <a:pt x="3414445" y="4984679"/>
                  </a:cubicBezTo>
                  <a:close/>
                </a:path>
              </a:pathLst>
            </a:custGeom>
            <a:solidFill>
              <a:srgbClr val="525074"/>
            </a:solidFill>
            <a:ln w="8558"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16BEEF06-C167-438D-BBB4-83978828395A}"/>
                </a:ext>
              </a:extLst>
            </p:cNvPr>
            <p:cNvSpPr/>
            <p:nvPr/>
          </p:nvSpPr>
          <p:spPr>
            <a:xfrm>
              <a:off x="8911119" y="5125091"/>
              <a:ext cx="2785152" cy="490591"/>
            </a:xfrm>
            <a:custGeom>
              <a:avLst/>
              <a:gdLst>
                <a:gd name="connsiteX0" fmla="*/ 2682411 w 2785152"/>
                <a:gd name="connsiteY0" fmla="*/ 490591 h 490591"/>
                <a:gd name="connsiteX1" fmla="*/ 101885 w 2785152"/>
                <a:gd name="connsiteY1" fmla="*/ 490591 h 490591"/>
                <a:gd name="connsiteX2" fmla="*/ 0 w 2785152"/>
                <a:gd name="connsiteY2" fmla="*/ 388706 h 490591"/>
                <a:gd name="connsiteX3" fmla="*/ 0 w 2785152"/>
                <a:gd name="connsiteY3" fmla="*/ 0 h 490591"/>
                <a:gd name="connsiteX4" fmla="*/ 2785152 w 2785152"/>
                <a:gd name="connsiteY4" fmla="*/ 0 h 490591"/>
                <a:gd name="connsiteX5" fmla="*/ 2785152 w 2785152"/>
                <a:gd name="connsiteY5" fmla="*/ 388706 h 490591"/>
                <a:gd name="connsiteX6" fmla="*/ 2682411 w 2785152"/>
                <a:gd name="connsiteY6" fmla="*/ 490591 h 490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85152" h="490591">
                  <a:moveTo>
                    <a:pt x="2682411" y="490591"/>
                  </a:moveTo>
                  <a:lnTo>
                    <a:pt x="101885" y="490591"/>
                  </a:lnTo>
                  <a:cubicBezTo>
                    <a:pt x="45377" y="490591"/>
                    <a:pt x="0" y="445213"/>
                    <a:pt x="0" y="388706"/>
                  </a:cubicBezTo>
                  <a:lnTo>
                    <a:pt x="0" y="0"/>
                  </a:lnTo>
                  <a:lnTo>
                    <a:pt x="2785152" y="0"/>
                  </a:lnTo>
                  <a:lnTo>
                    <a:pt x="2785152" y="388706"/>
                  </a:lnTo>
                  <a:cubicBezTo>
                    <a:pt x="2784296" y="445213"/>
                    <a:pt x="2738918" y="490591"/>
                    <a:pt x="2682411" y="490591"/>
                  </a:cubicBezTo>
                  <a:close/>
                </a:path>
              </a:pathLst>
            </a:custGeom>
            <a:solidFill>
              <a:srgbClr val="E2E7F4"/>
            </a:solidFill>
            <a:ln w="8558"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D00B8E18-C95C-4CD4-AEA6-58CE8D96B356}"/>
                </a:ext>
              </a:extLst>
            </p:cNvPr>
            <p:cNvSpPr/>
            <p:nvPr/>
          </p:nvSpPr>
          <p:spPr>
            <a:xfrm>
              <a:off x="9001017" y="0"/>
              <a:ext cx="2736350" cy="83905"/>
            </a:xfrm>
            <a:custGeom>
              <a:avLst/>
              <a:gdLst>
                <a:gd name="connsiteX0" fmla="*/ 0 w 2736350"/>
                <a:gd name="connsiteY0" fmla="*/ 0 h 83905"/>
                <a:gd name="connsiteX1" fmla="*/ 2736351 w 2736350"/>
                <a:gd name="connsiteY1" fmla="*/ 0 h 83905"/>
                <a:gd name="connsiteX2" fmla="*/ 2736351 w 2736350"/>
                <a:gd name="connsiteY2" fmla="*/ 83906 h 83905"/>
                <a:gd name="connsiteX3" fmla="*/ 0 w 2736350"/>
                <a:gd name="connsiteY3" fmla="*/ 83906 h 83905"/>
              </a:gdLst>
              <a:ahLst/>
              <a:cxnLst>
                <a:cxn ang="0">
                  <a:pos x="connsiteX0" y="connsiteY0"/>
                </a:cxn>
                <a:cxn ang="0">
                  <a:pos x="connsiteX1" y="connsiteY1"/>
                </a:cxn>
                <a:cxn ang="0">
                  <a:pos x="connsiteX2" y="connsiteY2"/>
                </a:cxn>
                <a:cxn ang="0">
                  <a:pos x="connsiteX3" y="connsiteY3"/>
                </a:cxn>
              </a:cxnLst>
              <a:rect l="l" t="t" r="r" b="b"/>
              <a:pathLst>
                <a:path w="2736350" h="83905">
                  <a:moveTo>
                    <a:pt x="0" y="0"/>
                  </a:moveTo>
                  <a:lnTo>
                    <a:pt x="2736351" y="0"/>
                  </a:lnTo>
                  <a:lnTo>
                    <a:pt x="2736351" y="83906"/>
                  </a:lnTo>
                  <a:lnTo>
                    <a:pt x="0" y="83906"/>
                  </a:lnTo>
                  <a:close/>
                </a:path>
              </a:pathLst>
            </a:custGeom>
            <a:solidFill>
              <a:srgbClr val="B1C0E0"/>
            </a:solidFill>
            <a:ln w="8558"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41D2612-4276-4E83-860F-8F0BF2F7993A}"/>
                </a:ext>
              </a:extLst>
            </p:cNvPr>
            <p:cNvSpPr/>
            <p:nvPr/>
          </p:nvSpPr>
          <p:spPr>
            <a:xfrm>
              <a:off x="9124201" y="684943"/>
              <a:ext cx="2207490" cy="391654"/>
            </a:xfrm>
            <a:custGeom>
              <a:avLst/>
              <a:gdLst>
                <a:gd name="connsiteX0" fmla="*/ 112265 w 2207490"/>
                <a:gd name="connsiteY0" fmla="*/ 369013 h 391654"/>
                <a:gd name="connsiteX1" fmla="*/ 7811 w 2207490"/>
                <a:gd name="connsiteY1" fmla="*/ 139557 h 391654"/>
                <a:gd name="connsiteX2" fmla="*/ 174766 w 2207490"/>
                <a:gd name="connsiteY2" fmla="*/ 1712 h 391654"/>
                <a:gd name="connsiteX3" fmla="*/ 213294 w 2207490"/>
                <a:gd name="connsiteY3" fmla="*/ 0 h 391654"/>
                <a:gd name="connsiteX4" fmla="*/ 1997573 w 2207490"/>
                <a:gd name="connsiteY4" fmla="*/ 0 h 391654"/>
                <a:gd name="connsiteX5" fmla="*/ 2207337 w 2207490"/>
                <a:gd name="connsiteY5" fmla="*/ 201202 h 391654"/>
                <a:gd name="connsiteX6" fmla="*/ 2123431 w 2207490"/>
                <a:gd name="connsiteY6" fmla="*/ 353602 h 391654"/>
                <a:gd name="connsiteX7" fmla="*/ 2018121 w 2207490"/>
                <a:gd name="connsiteY7" fmla="*/ 391274 h 391654"/>
                <a:gd name="connsiteX8" fmla="*/ 197026 w 2207490"/>
                <a:gd name="connsiteY8" fmla="*/ 391274 h 391654"/>
                <a:gd name="connsiteX9" fmla="*/ 112265 w 2207490"/>
                <a:gd name="connsiteY9" fmla="*/ 369013 h 391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7490" h="391654">
                  <a:moveTo>
                    <a:pt x="112265" y="369013"/>
                  </a:moveTo>
                  <a:cubicBezTo>
                    <a:pt x="17229" y="304800"/>
                    <a:pt x="-17019" y="231169"/>
                    <a:pt x="7811" y="139557"/>
                  </a:cubicBezTo>
                  <a:cubicBezTo>
                    <a:pt x="28359" y="63357"/>
                    <a:pt x="95998" y="7706"/>
                    <a:pt x="174766" y="1712"/>
                  </a:cubicBezTo>
                  <a:cubicBezTo>
                    <a:pt x="187609" y="856"/>
                    <a:pt x="200451" y="0"/>
                    <a:pt x="213294" y="0"/>
                  </a:cubicBezTo>
                  <a:cubicBezTo>
                    <a:pt x="808339" y="0"/>
                    <a:pt x="1402528" y="0"/>
                    <a:pt x="1997573" y="0"/>
                  </a:cubicBezTo>
                  <a:cubicBezTo>
                    <a:pt x="2126000" y="0"/>
                    <a:pt x="2211618" y="83049"/>
                    <a:pt x="2207337" y="201202"/>
                  </a:cubicBezTo>
                  <a:cubicBezTo>
                    <a:pt x="2204768" y="265416"/>
                    <a:pt x="2171378" y="313362"/>
                    <a:pt x="2123431" y="353602"/>
                  </a:cubicBezTo>
                  <a:cubicBezTo>
                    <a:pt x="2094322" y="382712"/>
                    <a:pt x="2056650" y="391274"/>
                    <a:pt x="2018121" y="391274"/>
                  </a:cubicBezTo>
                  <a:cubicBezTo>
                    <a:pt x="1411090" y="392130"/>
                    <a:pt x="804058" y="391274"/>
                    <a:pt x="197026" y="391274"/>
                  </a:cubicBezTo>
                  <a:cubicBezTo>
                    <a:pt x="167917" y="391274"/>
                    <a:pt x="137094" y="389562"/>
                    <a:pt x="112265" y="369013"/>
                  </a:cubicBezTo>
                  <a:close/>
                </a:path>
              </a:pathLst>
            </a:custGeom>
            <a:solidFill>
              <a:srgbClr val="E7EBF6"/>
            </a:solidFill>
            <a:ln w="8558"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C46F5428-92E5-4BFE-BF34-08A476C557F5}"/>
                </a:ext>
              </a:extLst>
            </p:cNvPr>
            <p:cNvSpPr/>
            <p:nvPr/>
          </p:nvSpPr>
          <p:spPr>
            <a:xfrm>
              <a:off x="8842596" y="540249"/>
              <a:ext cx="95091" cy="670388"/>
            </a:xfrm>
            <a:custGeom>
              <a:avLst/>
              <a:gdLst>
                <a:gd name="connsiteX0" fmla="*/ 93351 w 95091"/>
                <a:gd name="connsiteY0" fmla="*/ 339047 h 670388"/>
                <a:gd name="connsiteX1" fmla="*/ 94208 w 95091"/>
                <a:gd name="connsiteY1" fmla="*/ 629292 h 670388"/>
                <a:gd name="connsiteX2" fmla="*/ 47118 w 95091"/>
                <a:gd name="connsiteY2" fmla="*/ 670389 h 670388"/>
                <a:gd name="connsiteX3" fmla="*/ 28 w 95091"/>
                <a:gd name="connsiteY3" fmla="*/ 630148 h 670388"/>
                <a:gd name="connsiteX4" fmla="*/ 28 w 95091"/>
                <a:gd name="connsiteY4" fmla="*/ 41097 h 670388"/>
                <a:gd name="connsiteX5" fmla="*/ 47118 w 95091"/>
                <a:gd name="connsiteY5" fmla="*/ 0 h 670388"/>
                <a:gd name="connsiteX6" fmla="*/ 95064 w 95091"/>
                <a:gd name="connsiteY6" fmla="*/ 40240 h 670388"/>
                <a:gd name="connsiteX7" fmla="*/ 93351 w 95091"/>
                <a:gd name="connsiteY7" fmla="*/ 339047 h 670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091" h="670388">
                  <a:moveTo>
                    <a:pt x="93351" y="339047"/>
                  </a:moveTo>
                  <a:cubicBezTo>
                    <a:pt x="93351" y="435796"/>
                    <a:pt x="91639" y="532544"/>
                    <a:pt x="94208" y="629292"/>
                  </a:cubicBezTo>
                  <a:cubicBezTo>
                    <a:pt x="95064" y="666964"/>
                    <a:pt x="76228" y="670389"/>
                    <a:pt x="47118" y="670389"/>
                  </a:cubicBezTo>
                  <a:cubicBezTo>
                    <a:pt x="18008" y="670389"/>
                    <a:pt x="-828" y="668676"/>
                    <a:pt x="28" y="630148"/>
                  </a:cubicBezTo>
                  <a:cubicBezTo>
                    <a:pt x="1740" y="434083"/>
                    <a:pt x="1740" y="237162"/>
                    <a:pt x="28" y="41097"/>
                  </a:cubicBezTo>
                  <a:cubicBezTo>
                    <a:pt x="28" y="3425"/>
                    <a:pt x="16296" y="0"/>
                    <a:pt x="47118" y="0"/>
                  </a:cubicBezTo>
                  <a:cubicBezTo>
                    <a:pt x="76228" y="0"/>
                    <a:pt x="95920" y="1712"/>
                    <a:pt x="95064" y="40240"/>
                  </a:cubicBezTo>
                  <a:cubicBezTo>
                    <a:pt x="91639" y="139557"/>
                    <a:pt x="93351" y="239730"/>
                    <a:pt x="93351" y="339047"/>
                  </a:cubicBezTo>
                  <a:close/>
                </a:path>
              </a:pathLst>
            </a:custGeom>
            <a:solidFill>
              <a:srgbClr val="EEEDED"/>
            </a:solidFill>
            <a:ln w="8558"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9A7D470-F2FC-4424-9264-F2E7BF138EAE}"/>
                </a:ext>
              </a:extLst>
            </p:cNvPr>
            <p:cNvSpPr/>
            <p:nvPr/>
          </p:nvSpPr>
          <p:spPr>
            <a:xfrm>
              <a:off x="11470232" y="711485"/>
              <a:ext cx="345076" cy="345040"/>
            </a:xfrm>
            <a:custGeom>
              <a:avLst/>
              <a:gdLst>
                <a:gd name="connsiteX0" fmla="*/ 173812 w 345076"/>
                <a:gd name="connsiteY0" fmla="*/ 345040 h 345040"/>
                <a:gd name="connsiteX1" fmla="*/ 7 w 345076"/>
                <a:gd name="connsiteY1" fmla="*/ 177229 h 345040"/>
                <a:gd name="connsiteX2" fmla="*/ 172956 w 345076"/>
                <a:gd name="connsiteY2" fmla="*/ 0 h 345040"/>
                <a:gd name="connsiteX3" fmla="*/ 345048 w 345076"/>
                <a:gd name="connsiteY3" fmla="*/ 170380 h 345040"/>
                <a:gd name="connsiteX4" fmla="*/ 173812 w 345076"/>
                <a:gd name="connsiteY4" fmla="*/ 345040 h 345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076" h="345040">
                  <a:moveTo>
                    <a:pt x="173812" y="345040"/>
                  </a:moveTo>
                  <a:cubicBezTo>
                    <a:pt x="77064" y="345040"/>
                    <a:pt x="864" y="271409"/>
                    <a:pt x="7" y="177229"/>
                  </a:cubicBezTo>
                  <a:cubicBezTo>
                    <a:pt x="-849" y="75344"/>
                    <a:pt x="72783" y="856"/>
                    <a:pt x="172956" y="0"/>
                  </a:cubicBezTo>
                  <a:cubicBezTo>
                    <a:pt x="267992" y="0"/>
                    <a:pt x="344192" y="74488"/>
                    <a:pt x="345048" y="170380"/>
                  </a:cubicBezTo>
                  <a:cubicBezTo>
                    <a:pt x="346760" y="267128"/>
                    <a:pt x="269704" y="345040"/>
                    <a:pt x="173812" y="345040"/>
                  </a:cubicBezTo>
                  <a:close/>
                </a:path>
              </a:pathLst>
            </a:custGeom>
            <a:solidFill>
              <a:srgbClr val="D7E0F5"/>
            </a:solidFill>
            <a:ln w="8558"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5C5C1745-FE9B-4F04-9731-9A034F93E642}"/>
                </a:ext>
              </a:extLst>
            </p:cNvPr>
            <p:cNvSpPr/>
            <p:nvPr/>
          </p:nvSpPr>
          <p:spPr>
            <a:xfrm>
              <a:off x="9124201" y="1771435"/>
              <a:ext cx="2207490" cy="391654"/>
            </a:xfrm>
            <a:custGeom>
              <a:avLst/>
              <a:gdLst>
                <a:gd name="connsiteX0" fmla="*/ 112265 w 2207490"/>
                <a:gd name="connsiteY0" fmla="*/ 369014 h 391654"/>
                <a:gd name="connsiteX1" fmla="*/ 7811 w 2207490"/>
                <a:gd name="connsiteY1" fmla="*/ 139557 h 391654"/>
                <a:gd name="connsiteX2" fmla="*/ 174766 w 2207490"/>
                <a:gd name="connsiteY2" fmla="*/ 1712 h 391654"/>
                <a:gd name="connsiteX3" fmla="*/ 213294 w 2207490"/>
                <a:gd name="connsiteY3" fmla="*/ 0 h 391654"/>
                <a:gd name="connsiteX4" fmla="*/ 1997573 w 2207490"/>
                <a:gd name="connsiteY4" fmla="*/ 0 h 391654"/>
                <a:gd name="connsiteX5" fmla="*/ 2207337 w 2207490"/>
                <a:gd name="connsiteY5" fmla="*/ 201202 h 391654"/>
                <a:gd name="connsiteX6" fmla="*/ 2123431 w 2207490"/>
                <a:gd name="connsiteY6" fmla="*/ 353602 h 391654"/>
                <a:gd name="connsiteX7" fmla="*/ 2018121 w 2207490"/>
                <a:gd name="connsiteY7" fmla="*/ 391274 h 391654"/>
                <a:gd name="connsiteX8" fmla="*/ 197026 w 2207490"/>
                <a:gd name="connsiteY8" fmla="*/ 391274 h 391654"/>
                <a:gd name="connsiteX9" fmla="*/ 112265 w 2207490"/>
                <a:gd name="connsiteY9" fmla="*/ 369014 h 391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7490" h="391654">
                  <a:moveTo>
                    <a:pt x="112265" y="369014"/>
                  </a:moveTo>
                  <a:cubicBezTo>
                    <a:pt x="17229" y="304800"/>
                    <a:pt x="-17019" y="231169"/>
                    <a:pt x="7811" y="139557"/>
                  </a:cubicBezTo>
                  <a:cubicBezTo>
                    <a:pt x="28359" y="63357"/>
                    <a:pt x="95998" y="7706"/>
                    <a:pt x="174766" y="1712"/>
                  </a:cubicBezTo>
                  <a:cubicBezTo>
                    <a:pt x="187609" y="856"/>
                    <a:pt x="200451" y="0"/>
                    <a:pt x="213294" y="0"/>
                  </a:cubicBezTo>
                  <a:cubicBezTo>
                    <a:pt x="808339" y="0"/>
                    <a:pt x="1402528" y="0"/>
                    <a:pt x="1997573" y="0"/>
                  </a:cubicBezTo>
                  <a:cubicBezTo>
                    <a:pt x="2126000" y="0"/>
                    <a:pt x="2211618" y="83050"/>
                    <a:pt x="2207337" y="201202"/>
                  </a:cubicBezTo>
                  <a:cubicBezTo>
                    <a:pt x="2204768" y="265416"/>
                    <a:pt x="2171378" y="313362"/>
                    <a:pt x="2123431" y="353602"/>
                  </a:cubicBezTo>
                  <a:cubicBezTo>
                    <a:pt x="2094322" y="382712"/>
                    <a:pt x="2056650" y="391274"/>
                    <a:pt x="2018121" y="391274"/>
                  </a:cubicBezTo>
                  <a:cubicBezTo>
                    <a:pt x="1411090" y="392130"/>
                    <a:pt x="804058" y="391274"/>
                    <a:pt x="197026" y="391274"/>
                  </a:cubicBezTo>
                  <a:cubicBezTo>
                    <a:pt x="167917" y="391274"/>
                    <a:pt x="137094" y="389562"/>
                    <a:pt x="112265" y="369014"/>
                  </a:cubicBezTo>
                  <a:close/>
                </a:path>
              </a:pathLst>
            </a:custGeom>
            <a:solidFill>
              <a:srgbClr val="E7EBF6"/>
            </a:solidFill>
            <a:ln w="8558"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AB72614E-0521-4584-ACEC-5058A0AFF285}"/>
                </a:ext>
              </a:extLst>
            </p:cNvPr>
            <p:cNvSpPr/>
            <p:nvPr/>
          </p:nvSpPr>
          <p:spPr>
            <a:xfrm>
              <a:off x="8842596" y="1626741"/>
              <a:ext cx="95091" cy="670388"/>
            </a:xfrm>
            <a:custGeom>
              <a:avLst/>
              <a:gdLst>
                <a:gd name="connsiteX0" fmla="*/ 93351 w 95091"/>
                <a:gd name="connsiteY0" fmla="*/ 339047 h 670388"/>
                <a:gd name="connsiteX1" fmla="*/ 94208 w 95091"/>
                <a:gd name="connsiteY1" fmla="*/ 629292 h 670388"/>
                <a:gd name="connsiteX2" fmla="*/ 47118 w 95091"/>
                <a:gd name="connsiteY2" fmla="*/ 670389 h 670388"/>
                <a:gd name="connsiteX3" fmla="*/ 28 w 95091"/>
                <a:gd name="connsiteY3" fmla="*/ 630148 h 670388"/>
                <a:gd name="connsiteX4" fmla="*/ 28 w 95091"/>
                <a:gd name="connsiteY4" fmla="*/ 41097 h 670388"/>
                <a:gd name="connsiteX5" fmla="*/ 47118 w 95091"/>
                <a:gd name="connsiteY5" fmla="*/ 0 h 670388"/>
                <a:gd name="connsiteX6" fmla="*/ 95064 w 95091"/>
                <a:gd name="connsiteY6" fmla="*/ 40240 h 670388"/>
                <a:gd name="connsiteX7" fmla="*/ 93351 w 95091"/>
                <a:gd name="connsiteY7" fmla="*/ 339047 h 670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091" h="670388">
                  <a:moveTo>
                    <a:pt x="93351" y="339047"/>
                  </a:moveTo>
                  <a:cubicBezTo>
                    <a:pt x="93351" y="435795"/>
                    <a:pt x="91639" y="532544"/>
                    <a:pt x="94208" y="629292"/>
                  </a:cubicBezTo>
                  <a:cubicBezTo>
                    <a:pt x="95064" y="666964"/>
                    <a:pt x="76228" y="670389"/>
                    <a:pt x="47118" y="670389"/>
                  </a:cubicBezTo>
                  <a:cubicBezTo>
                    <a:pt x="18008" y="670389"/>
                    <a:pt x="-828" y="668676"/>
                    <a:pt x="28" y="630148"/>
                  </a:cubicBezTo>
                  <a:cubicBezTo>
                    <a:pt x="1740" y="434083"/>
                    <a:pt x="1740" y="237162"/>
                    <a:pt x="28" y="41097"/>
                  </a:cubicBezTo>
                  <a:cubicBezTo>
                    <a:pt x="28" y="3425"/>
                    <a:pt x="16296" y="0"/>
                    <a:pt x="47118" y="0"/>
                  </a:cubicBezTo>
                  <a:cubicBezTo>
                    <a:pt x="76228" y="0"/>
                    <a:pt x="95920" y="1712"/>
                    <a:pt x="95064" y="40240"/>
                  </a:cubicBezTo>
                  <a:cubicBezTo>
                    <a:pt x="91639" y="139557"/>
                    <a:pt x="93351" y="239730"/>
                    <a:pt x="93351" y="339047"/>
                  </a:cubicBezTo>
                  <a:close/>
                </a:path>
              </a:pathLst>
            </a:custGeom>
            <a:solidFill>
              <a:srgbClr val="EEEDED"/>
            </a:solidFill>
            <a:ln w="8558"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63F95EC1-171E-43C8-9FBE-8171B9E943C7}"/>
                </a:ext>
              </a:extLst>
            </p:cNvPr>
            <p:cNvSpPr/>
            <p:nvPr/>
          </p:nvSpPr>
          <p:spPr>
            <a:xfrm>
              <a:off x="11470232" y="1798833"/>
              <a:ext cx="345076" cy="345040"/>
            </a:xfrm>
            <a:custGeom>
              <a:avLst/>
              <a:gdLst>
                <a:gd name="connsiteX0" fmla="*/ 173812 w 345076"/>
                <a:gd name="connsiteY0" fmla="*/ 345040 h 345040"/>
                <a:gd name="connsiteX1" fmla="*/ 7 w 345076"/>
                <a:gd name="connsiteY1" fmla="*/ 177229 h 345040"/>
                <a:gd name="connsiteX2" fmla="*/ 172956 w 345076"/>
                <a:gd name="connsiteY2" fmla="*/ 0 h 345040"/>
                <a:gd name="connsiteX3" fmla="*/ 345048 w 345076"/>
                <a:gd name="connsiteY3" fmla="*/ 170380 h 345040"/>
                <a:gd name="connsiteX4" fmla="*/ 173812 w 345076"/>
                <a:gd name="connsiteY4" fmla="*/ 345040 h 345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076" h="345040">
                  <a:moveTo>
                    <a:pt x="173812" y="345040"/>
                  </a:moveTo>
                  <a:cubicBezTo>
                    <a:pt x="77064" y="345040"/>
                    <a:pt x="864" y="271409"/>
                    <a:pt x="7" y="177229"/>
                  </a:cubicBezTo>
                  <a:cubicBezTo>
                    <a:pt x="-849" y="75344"/>
                    <a:pt x="72783" y="856"/>
                    <a:pt x="172956" y="0"/>
                  </a:cubicBezTo>
                  <a:cubicBezTo>
                    <a:pt x="267992" y="0"/>
                    <a:pt x="344192" y="74488"/>
                    <a:pt x="345048" y="170380"/>
                  </a:cubicBezTo>
                  <a:cubicBezTo>
                    <a:pt x="346760" y="266272"/>
                    <a:pt x="269704" y="344184"/>
                    <a:pt x="173812" y="345040"/>
                  </a:cubicBezTo>
                  <a:close/>
                </a:path>
              </a:pathLst>
            </a:custGeom>
            <a:solidFill>
              <a:srgbClr val="D7E0F5"/>
            </a:solidFill>
            <a:ln w="8558"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3B5D6DF-7BA4-4F8F-B949-9D804E80EBA8}"/>
                </a:ext>
              </a:extLst>
            </p:cNvPr>
            <p:cNvSpPr/>
            <p:nvPr/>
          </p:nvSpPr>
          <p:spPr>
            <a:xfrm>
              <a:off x="9165298" y="2988067"/>
              <a:ext cx="2207490" cy="391654"/>
            </a:xfrm>
            <a:custGeom>
              <a:avLst/>
              <a:gdLst>
                <a:gd name="connsiteX0" fmla="*/ 112264 w 2207490"/>
                <a:gd name="connsiteY0" fmla="*/ 369014 h 391654"/>
                <a:gd name="connsiteX1" fmla="*/ 7811 w 2207490"/>
                <a:gd name="connsiteY1" fmla="*/ 139557 h 391654"/>
                <a:gd name="connsiteX2" fmla="*/ 174766 w 2207490"/>
                <a:gd name="connsiteY2" fmla="*/ 1712 h 391654"/>
                <a:gd name="connsiteX3" fmla="*/ 213294 w 2207490"/>
                <a:gd name="connsiteY3" fmla="*/ 0 h 391654"/>
                <a:gd name="connsiteX4" fmla="*/ 1997573 w 2207490"/>
                <a:gd name="connsiteY4" fmla="*/ 0 h 391654"/>
                <a:gd name="connsiteX5" fmla="*/ 2207337 w 2207490"/>
                <a:gd name="connsiteY5" fmla="*/ 201202 h 391654"/>
                <a:gd name="connsiteX6" fmla="*/ 2123431 w 2207490"/>
                <a:gd name="connsiteY6" fmla="*/ 353602 h 391654"/>
                <a:gd name="connsiteX7" fmla="*/ 2018120 w 2207490"/>
                <a:gd name="connsiteY7" fmla="*/ 391274 h 391654"/>
                <a:gd name="connsiteX8" fmla="*/ 197026 w 2207490"/>
                <a:gd name="connsiteY8" fmla="*/ 391274 h 391654"/>
                <a:gd name="connsiteX9" fmla="*/ 112264 w 2207490"/>
                <a:gd name="connsiteY9" fmla="*/ 369014 h 391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7490" h="391654">
                  <a:moveTo>
                    <a:pt x="112264" y="369014"/>
                  </a:moveTo>
                  <a:cubicBezTo>
                    <a:pt x="17229" y="304800"/>
                    <a:pt x="-17019" y="231169"/>
                    <a:pt x="7811" y="139557"/>
                  </a:cubicBezTo>
                  <a:cubicBezTo>
                    <a:pt x="28359" y="63357"/>
                    <a:pt x="95997" y="7706"/>
                    <a:pt x="174766" y="1712"/>
                  </a:cubicBezTo>
                  <a:cubicBezTo>
                    <a:pt x="187609" y="856"/>
                    <a:pt x="200451" y="0"/>
                    <a:pt x="213294" y="0"/>
                  </a:cubicBezTo>
                  <a:cubicBezTo>
                    <a:pt x="808339" y="0"/>
                    <a:pt x="1402528" y="0"/>
                    <a:pt x="1997573" y="0"/>
                  </a:cubicBezTo>
                  <a:cubicBezTo>
                    <a:pt x="2126000" y="0"/>
                    <a:pt x="2211618" y="83050"/>
                    <a:pt x="2207337" y="201202"/>
                  </a:cubicBezTo>
                  <a:cubicBezTo>
                    <a:pt x="2204768" y="265416"/>
                    <a:pt x="2171377" y="313362"/>
                    <a:pt x="2123431" y="353602"/>
                  </a:cubicBezTo>
                  <a:cubicBezTo>
                    <a:pt x="2094321" y="382712"/>
                    <a:pt x="2056649" y="391274"/>
                    <a:pt x="2018120" y="391274"/>
                  </a:cubicBezTo>
                  <a:cubicBezTo>
                    <a:pt x="1411090" y="392130"/>
                    <a:pt x="804058" y="391274"/>
                    <a:pt x="197026" y="391274"/>
                  </a:cubicBezTo>
                  <a:cubicBezTo>
                    <a:pt x="167060" y="391274"/>
                    <a:pt x="137094" y="389562"/>
                    <a:pt x="112264" y="369014"/>
                  </a:cubicBezTo>
                  <a:close/>
                </a:path>
              </a:pathLst>
            </a:custGeom>
            <a:solidFill>
              <a:srgbClr val="E7EBF6"/>
            </a:solidFill>
            <a:ln w="8558"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0B07635-ECFD-43C1-90B7-841683367A48}"/>
                </a:ext>
              </a:extLst>
            </p:cNvPr>
            <p:cNvSpPr/>
            <p:nvPr/>
          </p:nvSpPr>
          <p:spPr>
            <a:xfrm>
              <a:off x="8882836" y="2843373"/>
              <a:ext cx="95090" cy="670388"/>
            </a:xfrm>
            <a:custGeom>
              <a:avLst/>
              <a:gdLst>
                <a:gd name="connsiteX0" fmla="*/ 93352 w 95090"/>
                <a:gd name="connsiteY0" fmla="*/ 339047 h 670388"/>
                <a:gd name="connsiteX1" fmla="*/ 94208 w 95090"/>
                <a:gd name="connsiteY1" fmla="*/ 629292 h 670388"/>
                <a:gd name="connsiteX2" fmla="*/ 47118 w 95090"/>
                <a:gd name="connsiteY2" fmla="*/ 670389 h 670388"/>
                <a:gd name="connsiteX3" fmla="*/ 28 w 95090"/>
                <a:gd name="connsiteY3" fmla="*/ 630148 h 670388"/>
                <a:gd name="connsiteX4" fmla="*/ 28 w 95090"/>
                <a:gd name="connsiteY4" fmla="*/ 41097 h 670388"/>
                <a:gd name="connsiteX5" fmla="*/ 47118 w 95090"/>
                <a:gd name="connsiteY5" fmla="*/ 0 h 670388"/>
                <a:gd name="connsiteX6" fmla="*/ 95064 w 95090"/>
                <a:gd name="connsiteY6" fmla="*/ 40240 h 670388"/>
                <a:gd name="connsiteX7" fmla="*/ 93352 w 95090"/>
                <a:gd name="connsiteY7" fmla="*/ 339047 h 670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090" h="670388">
                  <a:moveTo>
                    <a:pt x="93352" y="339047"/>
                  </a:moveTo>
                  <a:cubicBezTo>
                    <a:pt x="93352" y="435795"/>
                    <a:pt x="91639" y="532544"/>
                    <a:pt x="94208" y="629292"/>
                  </a:cubicBezTo>
                  <a:cubicBezTo>
                    <a:pt x="95064" y="666964"/>
                    <a:pt x="76228" y="670389"/>
                    <a:pt x="47118" y="670389"/>
                  </a:cubicBezTo>
                  <a:cubicBezTo>
                    <a:pt x="18008" y="670389"/>
                    <a:pt x="-828" y="668676"/>
                    <a:pt x="28" y="630148"/>
                  </a:cubicBezTo>
                  <a:cubicBezTo>
                    <a:pt x="1740" y="434083"/>
                    <a:pt x="1740" y="237162"/>
                    <a:pt x="28" y="41097"/>
                  </a:cubicBezTo>
                  <a:cubicBezTo>
                    <a:pt x="28" y="3425"/>
                    <a:pt x="16296" y="0"/>
                    <a:pt x="47118" y="0"/>
                  </a:cubicBezTo>
                  <a:cubicBezTo>
                    <a:pt x="76228" y="0"/>
                    <a:pt x="95920" y="1712"/>
                    <a:pt x="95064" y="40240"/>
                  </a:cubicBezTo>
                  <a:cubicBezTo>
                    <a:pt x="91639" y="140413"/>
                    <a:pt x="93352" y="239730"/>
                    <a:pt x="93352" y="339047"/>
                  </a:cubicBezTo>
                  <a:close/>
                </a:path>
              </a:pathLst>
            </a:custGeom>
            <a:solidFill>
              <a:srgbClr val="EEEDED"/>
            </a:solidFill>
            <a:ln w="8558"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6865319-82D1-42B1-BF41-DCEE233AC895}"/>
                </a:ext>
              </a:extLst>
            </p:cNvPr>
            <p:cNvSpPr/>
            <p:nvPr/>
          </p:nvSpPr>
          <p:spPr>
            <a:xfrm>
              <a:off x="11510473" y="3015465"/>
              <a:ext cx="345109" cy="345040"/>
            </a:xfrm>
            <a:custGeom>
              <a:avLst/>
              <a:gdLst>
                <a:gd name="connsiteX0" fmla="*/ 173811 w 345109"/>
                <a:gd name="connsiteY0" fmla="*/ 345040 h 345040"/>
                <a:gd name="connsiteX1" fmla="*/ 7 w 345109"/>
                <a:gd name="connsiteY1" fmla="*/ 177229 h 345040"/>
                <a:gd name="connsiteX2" fmla="*/ 172955 w 345109"/>
                <a:gd name="connsiteY2" fmla="*/ 0 h 345040"/>
                <a:gd name="connsiteX3" fmla="*/ 345047 w 345109"/>
                <a:gd name="connsiteY3" fmla="*/ 170380 h 345040"/>
                <a:gd name="connsiteX4" fmla="*/ 173811 w 345109"/>
                <a:gd name="connsiteY4" fmla="*/ 345040 h 345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109" h="345040">
                  <a:moveTo>
                    <a:pt x="173811" y="345040"/>
                  </a:moveTo>
                  <a:cubicBezTo>
                    <a:pt x="77064" y="345040"/>
                    <a:pt x="863" y="271409"/>
                    <a:pt x="7" y="177229"/>
                  </a:cubicBezTo>
                  <a:cubicBezTo>
                    <a:pt x="-849" y="75344"/>
                    <a:pt x="72783" y="856"/>
                    <a:pt x="172955" y="0"/>
                  </a:cubicBezTo>
                  <a:cubicBezTo>
                    <a:pt x="267991" y="0"/>
                    <a:pt x="344191" y="74487"/>
                    <a:pt x="345047" y="170380"/>
                  </a:cubicBezTo>
                  <a:cubicBezTo>
                    <a:pt x="347616" y="266272"/>
                    <a:pt x="270560" y="344184"/>
                    <a:pt x="173811" y="345040"/>
                  </a:cubicBezTo>
                  <a:close/>
                </a:path>
              </a:pathLst>
            </a:custGeom>
            <a:solidFill>
              <a:srgbClr val="D7E0F5"/>
            </a:solidFill>
            <a:ln w="8558"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B3735A6-DCDA-409D-8B16-D380E96BEDF1}"/>
                </a:ext>
              </a:extLst>
            </p:cNvPr>
            <p:cNvSpPr/>
            <p:nvPr/>
          </p:nvSpPr>
          <p:spPr>
            <a:xfrm>
              <a:off x="9165298" y="4154184"/>
              <a:ext cx="2207490" cy="391654"/>
            </a:xfrm>
            <a:custGeom>
              <a:avLst/>
              <a:gdLst>
                <a:gd name="connsiteX0" fmla="*/ 112264 w 2207490"/>
                <a:gd name="connsiteY0" fmla="*/ 369013 h 391654"/>
                <a:gd name="connsiteX1" fmla="*/ 7811 w 2207490"/>
                <a:gd name="connsiteY1" fmla="*/ 139557 h 391654"/>
                <a:gd name="connsiteX2" fmla="*/ 174766 w 2207490"/>
                <a:gd name="connsiteY2" fmla="*/ 1712 h 391654"/>
                <a:gd name="connsiteX3" fmla="*/ 213294 w 2207490"/>
                <a:gd name="connsiteY3" fmla="*/ 0 h 391654"/>
                <a:gd name="connsiteX4" fmla="*/ 1997573 w 2207490"/>
                <a:gd name="connsiteY4" fmla="*/ 0 h 391654"/>
                <a:gd name="connsiteX5" fmla="*/ 2207337 w 2207490"/>
                <a:gd name="connsiteY5" fmla="*/ 201202 h 391654"/>
                <a:gd name="connsiteX6" fmla="*/ 2123431 w 2207490"/>
                <a:gd name="connsiteY6" fmla="*/ 353602 h 391654"/>
                <a:gd name="connsiteX7" fmla="*/ 2018120 w 2207490"/>
                <a:gd name="connsiteY7" fmla="*/ 391274 h 391654"/>
                <a:gd name="connsiteX8" fmla="*/ 197026 w 2207490"/>
                <a:gd name="connsiteY8" fmla="*/ 391274 h 391654"/>
                <a:gd name="connsiteX9" fmla="*/ 112264 w 2207490"/>
                <a:gd name="connsiteY9" fmla="*/ 369013 h 391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7490" h="391654">
                  <a:moveTo>
                    <a:pt x="112264" y="369013"/>
                  </a:moveTo>
                  <a:cubicBezTo>
                    <a:pt x="17229" y="304800"/>
                    <a:pt x="-17019" y="231169"/>
                    <a:pt x="7811" y="139557"/>
                  </a:cubicBezTo>
                  <a:cubicBezTo>
                    <a:pt x="28359" y="63357"/>
                    <a:pt x="95997" y="7706"/>
                    <a:pt x="174766" y="1712"/>
                  </a:cubicBezTo>
                  <a:cubicBezTo>
                    <a:pt x="187609" y="856"/>
                    <a:pt x="200451" y="0"/>
                    <a:pt x="213294" y="0"/>
                  </a:cubicBezTo>
                  <a:cubicBezTo>
                    <a:pt x="808339" y="0"/>
                    <a:pt x="1402528" y="0"/>
                    <a:pt x="1997573" y="0"/>
                  </a:cubicBezTo>
                  <a:cubicBezTo>
                    <a:pt x="2126000" y="0"/>
                    <a:pt x="2211618" y="83049"/>
                    <a:pt x="2207337" y="201202"/>
                  </a:cubicBezTo>
                  <a:cubicBezTo>
                    <a:pt x="2204768" y="265416"/>
                    <a:pt x="2171377" y="313362"/>
                    <a:pt x="2123431" y="353602"/>
                  </a:cubicBezTo>
                  <a:cubicBezTo>
                    <a:pt x="2094321" y="382712"/>
                    <a:pt x="2056649" y="391274"/>
                    <a:pt x="2018120" y="391274"/>
                  </a:cubicBezTo>
                  <a:cubicBezTo>
                    <a:pt x="1411090" y="392130"/>
                    <a:pt x="804058" y="391274"/>
                    <a:pt x="197026" y="391274"/>
                  </a:cubicBezTo>
                  <a:cubicBezTo>
                    <a:pt x="167060" y="391274"/>
                    <a:pt x="137094" y="389562"/>
                    <a:pt x="112264" y="369013"/>
                  </a:cubicBezTo>
                  <a:close/>
                </a:path>
              </a:pathLst>
            </a:custGeom>
            <a:solidFill>
              <a:srgbClr val="E7EBF6"/>
            </a:solidFill>
            <a:ln w="8558"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4BEB774-FD83-4520-84FC-648A14B7271F}"/>
                </a:ext>
              </a:extLst>
            </p:cNvPr>
            <p:cNvSpPr/>
            <p:nvPr/>
          </p:nvSpPr>
          <p:spPr>
            <a:xfrm>
              <a:off x="8882836" y="4009489"/>
              <a:ext cx="95090" cy="670388"/>
            </a:xfrm>
            <a:custGeom>
              <a:avLst/>
              <a:gdLst>
                <a:gd name="connsiteX0" fmla="*/ 93352 w 95090"/>
                <a:gd name="connsiteY0" fmla="*/ 339047 h 670388"/>
                <a:gd name="connsiteX1" fmla="*/ 94208 w 95090"/>
                <a:gd name="connsiteY1" fmla="*/ 629292 h 670388"/>
                <a:gd name="connsiteX2" fmla="*/ 47118 w 95090"/>
                <a:gd name="connsiteY2" fmla="*/ 670389 h 670388"/>
                <a:gd name="connsiteX3" fmla="*/ 28 w 95090"/>
                <a:gd name="connsiteY3" fmla="*/ 630149 h 670388"/>
                <a:gd name="connsiteX4" fmla="*/ 28 w 95090"/>
                <a:gd name="connsiteY4" fmla="*/ 41097 h 670388"/>
                <a:gd name="connsiteX5" fmla="*/ 47118 w 95090"/>
                <a:gd name="connsiteY5" fmla="*/ 0 h 670388"/>
                <a:gd name="connsiteX6" fmla="*/ 95064 w 95090"/>
                <a:gd name="connsiteY6" fmla="*/ 40241 h 670388"/>
                <a:gd name="connsiteX7" fmla="*/ 93352 w 95090"/>
                <a:gd name="connsiteY7" fmla="*/ 339047 h 670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090" h="670388">
                  <a:moveTo>
                    <a:pt x="93352" y="339047"/>
                  </a:moveTo>
                  <a:cubicBezTo>
                    <a:pt x="93352" y="435796"/>
                    <a:pt x="91639" y="532544"/>
                    <a:pt x="94208" y="629292"/>
                  </a:cubicBezTo>
                  <a:cubicBezTo>
                    <a:pt x="95064" y="666964"/>
                    <a:pt x="76228" y="670389"/>
                    <a:pt x="47118" y="670389"/>
                  </a:cubicBezTo>
                  <a:cubicBezTo>
                    <a:pt x="18008" y="670389"/>
                    <a:pt x="-828" y="668677"/>
                    <a:pt x="28" y="630149"/>
                  </a:cubicBezTo>
                  <a:cubicBezTo>
                    <a:pt x="1740" y="434083"/>
                    <a:pt x="1740" y="237162"/>
                    <a:pt x="28" y="41097"/>
                  </a:cubicBezTo>
                  <a:cubicBezTo>
                    <a:pt x="28" y="3425"/>
                    <a:pt x="16296" y="0"/>
                    <a:pt x="47118" y="0"/>
                  </a:cubicBezTo>
                  <a:cubicBezTo>
                    <a:pt x="76228" y="0"/>
                    <a:pt x="95920" y="1712"/>
                    <a:pt x="95064" y="40241"/>
                  </a:cubicBezTo>
                  <a:cubicBezTo>
                    <a:pt x="91639" y="139557"/>
                    <a:pt x="93352" y="239730"/>
                    <a:pt x="93352" y="339047"/>
                  </a:cubicBezTo>
                  <a:close/>
                </a:path>
              </a:pathLst>
            </a:custGeom>
            <a:solidFill>
              <a:srgbClr val="EEEDED"/>
            </a:solidFill>
            <a:ln w="8558"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06B6178-B358-4A23-9693-B157C96B3D83}"/>
                </a:ext>
              </a:extLst>
            </p:cNvPr>
            <p:cNvSpPr/>
            <p:nvPr/>
          </p:nvSpPr>
          <p:spPr>
            <a:xfrm>
              <a:off x="11510473" y="4181581"/>
              <a:ext cx="345109" cy="345040"/>
            </a:xfrm>
            <a:custGeom>
              <a:avLst/>
              <a:gdLst>
                <a:gd name="connsiteX0" fmla="*/ 173811 w 345109"/>
                <a:gd name="connsiteY0" fmla="*/ 345041 h 345040"/>
                <a:gd name="connsiteX1" fmla="*/ 7 w 345109"/>
                <a:gd name="connsiteY1" fmla="*/ 177229 h 345040"/>
                <a:gd name="connsiteX2" fmla="*/ 172955 w 345109"/>
                <a:gd name="connsiteY2" fmla="*/ 0 h 345040"/>
                <a:gd name="connsiteX3" fmla="*/ 345047 w 345109"/>
                <a:gd name="connsiteY3" fmla="*/ 170380 h 345040"/>
                <a:gd name="connsiteX4" fmla="*/ 173811 w 345109"/>
                <a:gd name="connsiteY4" fmla="*/ 345041 h 345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109" h="345040">
                  <a:moveTo>
                    <a:pt x="173811" y="345041"/>
                  </a:moveTo>
                  <a:cubicBezTo>
                    <a:pt x="77064" y="345041"/>
                    <a:pt x="863" y="271409"/>
                    <a:pt x="7" y="177229"/>
                  </a:cubicBezTo>
                  <a:cubicBezTo>
                    <a:pt x="-849" y="75344"/>
                    <a:pt x="72783" y="856"/>
                    <a:pt x="172955" y="0"/>
                  </a:cubicBezTo>
                  <a:cubicBezTo>
                    <a:pt x="267991" y="0"/>
                    <a:pt x="344191" y="74488"/>
                    <a:pt x="345047" y="170380"/>
                  </a:cubicBezTo>
                  <a:cubicBezTo>
                    <a:pt x="347616" y="266272"/>
                    <a:pt x="270560" y="344184"/>
                    <a:pt x="173811" y="345041"/>
                  </a:cubicBezTo>
                  <a:close/>
                </a:path>
              </a:pathLst>
            </a:custGeom>
            <a:solidFill>
              <a:srgbClr val="D7E0F5"/>
            </a:solidFill>
            <a:ln w="8558" cap="flat">
              <a:noFill/>
              <a:prstDash val="solid"/>
              <a:miter/>
            </a:ln>
          </p:spPr>
          <p:txBody>
            <a:bodyPr rtlCol="0" anchor="ctr"/>
            <a:lstStyle/>
            <a:p>
              <a:endParaRPr lang="en-US"/>
            </a:p>
          </p:txBody>
        </p:sp>
      </p:grpSp>
      <p:grpSp>
        <p:nvGrpSpPr>
          <p:cNvPr id="60" name="Graphic 113">
            <a:extLst>
              <a:ext uri="{FF2B5EF4-FFF2-40B4-BE49-F238E27FC236}">
                <a16:creationId xmlns:a16="http://schemas.microsoft.com/office/drawing/2014/main" id="{85218AD3-1FA5-4D97-AE17-594370A5F7CC}"/>
              </a:ext>
            </a:extLst>
          </p:cNvPr>
          <p:cNvGrpSpPr/>
          <p:nvPr/>
        </p:nvGrpSpPr>
        <p:grpSpPr>
          <a:xfrm>
            <a:off x="5129349" y="3872961"/>
            <a:ext cx="1933302" cy="2220852"/>
            <a:chOff x="3273624" y="505223"/>
            <a:chExt cx="5528499" cy="6350784"/>
          </a:xfrm>
        </p:grpSpPr>
        <p:sp>
          <p:nvSpPr>
            <p:cNvPr id="62" name="Freeform: Shape 61">
              <a:extLst>
                <a:ext uri="{FF2B5EF4-FFF2-40B4-BE49-F238E27FC236}">
                  <a16:creationId xmlns:a16="http://schemas.microsoft.com/office/drawing/2014/main" id="{3DA53A45-32EC-4415-AB43-E20500245F8D}"/>
                </a:ext>
              </a:extLst>
            </p:cNvPr>
            <p:cNvSpPr/>
            <p:nvPr/>
          </p:nvSpPr>
          <p:spPr>
            <a:xfrm>
              <a:off x="3273624" y="505223"/>
              <a:ext cx="5528499" cy="5952632"/>
            </a:xfrm>
            <a:custGeom>
              <a:avLst/>
              <a:gdLst>
                <a:gd name="connsiteX0" fmla="*/ 5510955 w 5528499"/>
                <a:gd name="connsiteY0" fmla="*/ 5152721 h 5952632"/>
                <a:gd name="connsiteX1" fmla="*/ 5319175 w 5528499"/>
                <a:gd name="connsiteY1" fmla="*/ 4687838 h 5952632"/>
                <a:gd name="connsiteX2" fmla="*/ 5122054 w 5528499"/>
                <a:gd name="connsiteY2" fmla="*/ 4326201 h 5952632"/>
                <a:gd name="connsiteX3" fmla="*/ 5080737 w 5528499"/>
                <a:gd name="connsiteY3" fmla="*/ 4259213 h 5952632"/>
                <a:gd name="connsiteX4" fmla="*/ 4521792 w 5528499"/>
                <a:gd name="connsiteY4" fmla="*/ 3443467 h 5952632"/>
                <a:gd name="connsiteX5" fmla="*/ 4394375 w 5528499"/>
                <a:gd name="connsiteY5" fmla="*/ 3320079 h 5952632"/>
                <a:gd name="connsiteX6" fmla="*/ 4168586 w 5528499"/>
                <a:gd name="connsiteY6" fmla="*/ 3222081 h 5952632"/>
                <a:gd name="connsiteX7" fmla="*/ 4054192 w 5528499"/>
                <a:gd name="connsiteY7" fmla="*/ 3188541 h 5952632"/>
                <a:gd name="connsiteX8" fmla="*/ 4074335 w 5528499"/>
                <a:gd name="connsiteY8" fmla="*/ 3167367 h 5952632"/>
                <a:gd name="connsiteX9" fmla="*/ 4366924 w 5528499"/>
                <a:gd name="connsiteY9" fmla="*/ 2759728 h 5952632"/>
                <a:gd name="connsiteX10" fmla="*/ 4485347 w 5528499"/>
                <a:gd name="connsiteY10" fmla="*/ 2325201 h 5952632"/>
                <a:gd name="connsiteX11" fmla="*/ 4487408 w 5528499"/>
                <a:gd name="connsiteY11" fmla="*/ 2309930 h 5952632"/>
                <a:gd name="connsiteX12" fmla="*/ 4488064 w 5528499"/>
                <a:gd name="connsiteY12" fmla="*/ 2128736 h 5952632"/>
                <a:gd name="connsiteX13" fmla="*/ 4381540 w 5528499"/>
                <a:gd name="connsiteY13" fmla="*/ 1605298 h 5952632"/>
                <a:gd name="connsiteX14" fmla="*/ 3816036 w 5528499"/>
                <a:gd name="connsiteY14" fmla="*/ 594961 h 5952632"/>
                <a:gd name="connsiteX15" fmla="*/ 3278076 w 5528499"/>
                <a:gd name="connsiteY15" fmla="*/ 145818 h 5952632"/>
                <a:gd name="connsiteX16" fmla="*/ 2844673 w 5528499"/>
                <a:gd name="connsiteY16" fmla="*/ 4068 h 5952632"/>
                <a:gd name="connsiteX17" fmla="*/ 2221551 w 5528499"/>
                <a:gd name="connsiteY17" fmla="*/ 144132 h 5952632"/>
                <a:gd name="connsiteX18" fmla="*/ 1637028 w 5528499"/>
                <a:gd name="connsiteY18" fmla="*/ 646771 h 5952632"/>
                <a:gd name="connsiteX19" fmla="*/ 1036672 w 5528499"/>
                <a:gd name="connsiteY19" fmla="*/ 1923090 h 5952632"/>
                <a:gd name="connsiteX20" fmla="*/ 1008940 w 5528499"/>
                <a:gd name="connsiteY20" fmla="*/ 2144195 h 5952632"/>
                <a:gd name="connsiteX21" fmla="*/ 1019902 w 5528499"/>
                <a:gd name="connsiteY21" fmla="*/ 2411207 h 5952632"/>
                <a:gd name="connsiteX22" fmla="*/ 1344533 w 5528499"/>
                <a:gd name="connsiteY22" fmla="*/ 3082204 h 5952632"/>
                <a:gd name="connsiteX23" fmla="*/ 1452181 w 5528499"/>
                <a:gd name="connsiteY23" fmla="*/ 3199315 h 5952632"/>
                <a:gd name="connsiteX24" fmla="*/ 1443749 w 5528499"/>
                <a:gd name="connsiteY24" fmla="*/ 3203531 h 5952632"/>
                <a:gd name="connsiteX25" fmla="*/ 1146475 w 5528499"/>
                <a:gd name="connsiteY25" fmla="*/ 3319986 h 5952632"/>
                <a:gd name="connsiteX26" fmla="*/ 1119305 w 5528499"/>
                <a:gd name="connsiteY26" fmla="*/ 3335725 h 5952632"/>
                <a:gd name="connsiteX27" fmla="*/ 917407 w 5528499"/>
                <a:gd name="connsiteY27" fmla="*/ 3544557 h 5952632"/>
                <a:gd name="connsiteX28" fmla="*/ 515202 w 5528499"/>
                <a:gd name="connsiteY28" fmla="*/ 4152690 h 5952632"/>
                <a:gd name="connsiteX29" fmla="*/ 398841 w 5528499"/>
                <a:gd name="connsiteY29" fmla="*/ 4354682 h 5952632"/>
                <a:gd name="connsiteX30" fmla="*/ 385537 w 5528499"/>
                <a:gd name="connsiteY30" fmla="*/ 4383070 h 5952632"/>
                <a:gd name="connsiteX31" fmla="*/ 174550 w 5528499"/>
                <a:gd name="connsiteY31" fmla="*/ 4808790 h 5952632"/>
                <a:gd name="connsiteX32" fmla="*/ 11158 w 5528499"/>
                <a:gd name="connsiteY32" fmla="*/ 5265241 h 5952632"/>
                <a:gd name="connsiteX33" fmla="*/ 108219 w 5528499"/>
                <a:gd name="connsiteY33" fmla="*/ 5586592 h 5952632"/>
                <a:gd name="connsiteX34" fmla="*/ 208466 w 5528499"/>
                <a:gd name="connsiteY34" fmla="*/ 5667165 h 5952632"/>
                <a:gd name="connsiteX35" fmla="*/ 875434 w 5528499"/>
                <a:gd name="connsiteY35" fmla="*/ 5941953 h 5952632"/>
                <a:gd name="connsiteX36" fmla="*/ 882461 w 5528499"/>
                <a:gd name="connsiteY36" fmla="*/ 5913003 h 5952632"/>
                <a:gd name="connsiteX37" fmla="*/ 882742 w 5528499"/>
                <a:gd name="connsiteY37" fmla="*/ 4122803 h 5952632"/>
                <a:gd name="connsiteX38" fmla="*/ 887426 w 5528499"/>
                <a:gd name="connsiteY38" fmla="*/ 4070618 h 5952632"/>
                <a:gd name="connsiteX39" fmla="*/ 986642 w 5528499"/>
                <a:gd name="connsiteY39" fmla="*/ 3984800 h 5952632"/>
                <a:gd name="connsiteX40" fmla="*/ 1039202 w 5528499"/>
                <a:gd name="connsiteY40" fmla="*/ 3984331 h 5952632"/>
                <a:gd name="connsiteX41" fmla="*/ 4438502 w 5528499"/>
                <a:gd name="connsiteY41" fmla="*/ 3984331 h 5952632"/>
                <a:gd name="connsiteX42" fmla="*/ 4493685 w 5528499"/>
                <a:gd name="connsiteY42" fmla="*/ 3984987 h 5952632"/>
                <a:gd name="connsiteX43" fmla="*/ 4589622 w 5528499"/>
                <a:gd name="connsiteY43" fmla="*/ 4068463 h 5952632"/>
                <a:gd name="connsiteX44" fmla="*/ 4594681 w 5528499"/>
                <a:gd name="connsiteY44" fmla="*/ 4123271 h 5952632"/>
                <a:gd name="connsiteX45" fmla="*/ 4594681 w 5528499"/>
                <a:gd name="connsiteY45" fmla="*/ 5913472 h 5952632"/>
                <a:gd name="connsiteX46" fmla="*/ 4596367 w 5528499"/>
                <a:gd name="connsiteY46" fmla="*/ 5952633 h 5952632"/>
                <a:gd name="connsiteX47" fmla="*/ 5015437 w 5528499"/>
                <a:gd name="connsiteY47" fmla="*/ 5786617 h 5952632"/>
                <a:gd name="connsiteX48" fmla="*/ 5396936 w 5528499"/>
                <a:gd name="connsiteY48" fmla="*/ 5538811 h 5952632"/>
                <a:gd name="connsiteX49" fmla="*/ 5510955 w 5528499"/>
                <a:gd name="connsiteY49" fmla="*/ 5152721 h 5952632"/>
                <a:gd name="connsiteX50" fmla="*/ 2499712 w 5528499"/>
                <a:gd name="connsiteY50" fmla="*/ 2009752 h 5952632"/>
                <a:gd name="connsiteX51" fmla="*/ 2376043 w 5528499"/>
                <a:gd name="connsiteY51" fmla="*/ 2043948 h 5952632"/>
                <a:gd name="connsiteX52" fmla="*/ 2188573 w 5528499"/>
                <a:gd name="connsiteY52" fmla="*/ 1958972 h 5952632"/>
                <a:gd name="connsiteX53" fmla="*/ 2164307 w 5528499"/>
                <a:gd name="connsiteY53" fmla="*/ 1909599 h 5952632"/>
                <a:gd name="connsiteX54" fmla="*/ 2148661 w 5528499"/>
                <a:gd name="connsiteY54" fmla="*/ 1873341 h 5952632"/>
                <a:gd name="connsiteX55" fmla="*/ 2165525 w 5528499"/>
                <a:gd name="connsiteY55" fmla="*/ 1871186 h 5952632"/>
                <a:gd name="connsiteX56" fmla="*/ 2344564 w 5528499"/>
                <a:gd name="connsiteY56" fmla="*/ 1849919 h 5952632"/>
                <a:gd name="connsiteX57" fmla="*/ 2530067 w 5528499"/>
                <a:gd name="connsiteY57" fmla="*/ 1829495 h 5952632"/>
                <a:gd name="connsiteX58" fmla="*/ 2535688 w 5528499"/>
                <a:gd name="connsiteY58" fmla="*/ 1847483 h 5952632"/>
                <a:gd name="connsiteX59" fmla="*/ 2550585 w 5528499"/>
                <a:gd name="connsiteY59" fmla="*/ 1872217 h 5952632"/>
                <a:gd name="connsiteX60" fmla="*/ 2499712 w 5528499"/>
                <a:gd name="connsiteY60" fmla="*/ 2009752 h 5952632"/>
                <a:gd name="connsiteX61" fmla="*/ 3221020 w 5528499"/>
                <a:gd name="connsiteY61" fmla="*/ 2044417 h 5952632"/>
                <a:gd name="connsiteX62" fmla="*/ 2995043 w 5528499"/>
                <a:gd name="connsiteY62" fmla="*/ 1990920 h 5952632"/>
                <a:gd name="connsiteX63" fmla="*/ 2963189 w 5528499"/>
                <a:gd name="connsiteY63" fmla="*/ 1918968 h 5952632"/>
                <a:gd name="connsiteX64" fmla="*/ 2990640 w 5528499"/>
                <a:gd name="connsiteY64" fmla="*/ 1851512 h 5952632"/>
                <a:gd name="connsiteX65" fmla="*/ 2998791 w 5528499"/>
                <a:gd name="connsiteY65" fmla="*/ 1833711 h 5952632"/>
                <a:gd name="connsiteX66" fmla="*/ 3193944 w 5528499"/>
                <a:gd name="connsiteY66" fmla="*/ 1861068 h 5952632"/>
                <a:gd name="connsiteX67" fmla="*/ 3352746 w 5528499"/>
                <a:gd name="connsiteY67" fmla="*/ 1885052 h 5952632"/>
                <a:gd name="connsiteX68" fmla="*/ 3377199 w 5528499"/>
                <a:gd name="connsiteY68" fmla="*/ 1888987 h 5952632"/>
                <a:gd name="connsiteX69" fmla="*/ 3328574 w 5528499"/>
                <a:gd name="connsiteY69" fmla="*/ 1976305 h 5952632"/>
                <a:gd name="connsiteX70" fmla="*/ 3221020 w 5528499"/>
                <a:gd name="connsiteY70" fmla="*/ 2044417 h 5952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528499" h="5952632">
                  <a:moveTo>
                    <a:pt x="5510955" y="5152721"/>
                  </a:moveTo>
                  <a:cubicBezTo>
                    <a:pt x="5462893" y="4990827"/>
                    <a:pt x="5393938" y="4838302"/>
                    <a:pt x="5319175" y="4687838"/>
                  </a:cubicBezTo>
                  <a:cubicBezTo>
                    <a:pt x="5258089" y="4564732"/>
                    <a:pt x="5188760" y="4446216"/>
                    <a:pt x="5122054" y="4326201"/>
                  </a:cubicBezTo>
                  <a:cubicBezTo>
                    <a:pt x="5108282" y="4303903"/>
                    <a:pt x="5094322" y="4281699"/>
                    <a:pt x="5080737" y="4259213"/>
                  </a:cubicBezTo>
                  <a:cubicBezTo>
                    <a:pt x="4910131" y="3976555"/>
                    <a:pt x="4731092" y="3699612"/>
                    <a:pt x="4521792" y="3443467"/>
                  </a:cubicBezTo>
                  <a:cubicBezTo>
                    <a:pt x="4484222" y="3397466"/>
                    <a:pt x="4448714" y="3345563"/>
                    <a:pt x="4394375" y="3320079"/>
                  </a:cubicBezTo>
                  <a:cubicBezTo>
                    <a:pt x="4320174" y="3285321"/>
                    <a:pt x="4247753" y="3245691"/>
                    <a:pt x="4168586" y="3222081"/>
                  </a:cubicBezTo>
                  <a:cubicBezTo>
                    <a:pt x="4131391" y="3211026"/>
                    <a:pt x="4094103" y="3200252"/>
                    <a:pt x="4054192" y="3188541"/>
                  </a:cubicBezTo>
                  <a:cubicBezTo>
                    <a:pt x="4062436" y="3179828"/>
                    <a:pt x="4068339" y="3173551"/>
                    <a:pt x="4074335" y="3167367"/>
                  </a:cubicBezTo>
                  <a:cubicBezTo>
                    <a:pt x="4192851" y="3046509"/>
                    <a:pt x="4293473" y="2912628"/>
                    <a:pt x="4366924" y="2759728"/>
                  </a:cubicBezTo>
                  <a:cubicBezTo>
                    <a:pt x="4432975" y="2622287"/>
                    <a:pt x="4476446" y="2478382"/>
                    <a:pt x="4485347" y="2325201"/>
                  </a:cubicBezTo>
                  <a:cubicBezTo>
                    <a:pt x="4486940" y="2319486"/>
                    <a:pt x="4487595" y="2314427"/>
                    <a:pt x="4487408" y="2309930"/>
                  </a:cubicBezTo>
                  <a:cubicBezTo>
                    <a:pt x="4495090" y="2249594"/>
                    <a:pt x="4493123" y="2188884"/>
                    <a:pt x="4488064" y="2128736"/>
                  </a:cubicBezTo>
                  <a:cubicBezTo>
                    <a:pt x="4473074" y="1950259"/>
                    <a:pt x="4436160" y="1775811"/>
                    <a:pt x="4381540" y="1605298"/>
                  </a:cubicBezTo>
                  <a:cubicBezTo>
                    <a:pt x="4261431" y="1230263"/>
                    <a:pt x="4073960" y="892703"/>
                    <a:pt x="3816036" y="594961"/>
                  </a:cubicBezTo>
                  <a:cubicBezTo>
                    <a:pt x="3661169" y="416204"/>
                    <a:pt x="3486065" y="261055"/>
                    <a:pt x="3278076" y="145818"/>
                  </a:cubicBezTo>
                  <a:cubicBezTo>
                    <a:pt x="3142790" y="70868"/>
                    <a:pt x="2999821" y="17653"/>
                    <a:pt x="2844673" y="4068"/>
                  </a:cubicBezTo>
                  <a:cubicBezTo>
                    <a:pt x="2622350" y="-15420"/>
                    <a:pt x="2415580" y="35734"/>
                    <a:pt x="2221551" y="144132"/>
                  </a:cubicBezTo>
                  <a:cubicBezTo>
                    <a:pt x="1992482" y="272111"/>
                    <a:pt x="1801826" y="444966"/>
                    <a:pt x="1637028" y="646771"/>
                  </a:cubicBezTo>
                  <a:cubicBezTo>
                    <a:pt x="1330854" y="1021900"/>
                    <a:pt x="1126238" y="1445747"/>
                    <a:pt x="1036672" y="1923090"/>
                  </a:cubicBezTo>
                  <a:cubicBezTo>
                    <a:pt x="1022994" y="1996167"/>
                    <a:pt x="1011470" y="2069619"/>
                    <a:pt x="1008940" y="2144195"/>
                  </a:cubicBezTo>
                  <a:cubicBezTo>
                    <a:pt x="1002850" y="2233574"/>
                    <a:pt x="1005661" y="2322859"/>
                    <a:pt x="1019902" y="2411207"/>
                  </a:cubicBezTo>
                  <a:cubicBezTo>
                    <a:pt x="1060938" y="2667164"/>
                    <a:pt x="1176268" y="2887707"/>
                    <a:pt x="1344533" y="3082204"/>
                  </a:cubicBezTo>
                  <a:cubicBezTo>
                    <a:pt x="1379104" y="3122116"/>
                    <a:pt x="1415923" y="3160059"/>
                    <a:pt x="1452181" y="3199315"/>
                  </a:cubicBezTo>
                  <a:cubicBezTo>
                    <a:pt x="1448433" y="3201189"/>
                    <a:pt x="1446185" y="3202969"/>
                    <a:pt x="1443749" y="3203531"/>
                  </a:cubicBezTo>
                  <a:cubicBezTo>
                    <a:pt x="1338911" y="3227515"/>
                    <a:pt x="1247846" y="3286914"/>
                    <a:pt x="1146475" y="3319986"/>
                  </a:cubicBezTo>
                  <a:cubicBezTo>
                    <a:pt x="1136731" y="3323171"/>
                    <a:pt x="1127925" y="3329729"/>
                    <a:pt x="1119305" y="3335725"/>
                  </a:cubicBezTo>
                  <a:cubicBezTo>
                    <a:pt x="1038452" y="3392220"/>
                    <a:pt x="977461" y="3468201"/>
                    <a:pt x="917407" y="3544557"/>
                  </a:cubicBezTo>
                  <a:cubicBezTo>
                    <a:pt x="766662" y="3736150"/>
                    <a:pt x="638215" y="3942733"/>
                    <a:pt x="515202" y="4152690"/>
                  </a:cubicBezTo>
                  <a:cubicBezTo>
                    <a:pt x="475946" y="4219770"/>
                    <a:pt x="437628" y="4287320"/>
                    <a:pt x="398841" y="4354682"/>
                  </a:cubicBezTo>
                  <a:cubicBezTo>
                    <a:pt x="394437" y="4364144"/>
                    <a:pt x="390409" y="4373795"/>
                    <a:pt x="385537" y="4383070"/>
                  </a:cubicBezTo>
                  <a:cubicBezTo>
                    <a:pt x="310961" y="4522853"/>
                    <a:pt x="238540" y="4663760"/>
                    <a:pt x="174550" y="4808790"/>
                  </a:cubicBezTo>
                  <a:cubicBezTo>
                    <a:pt x="109062" y="4957006"/>
                    <a:pt x="49289" y="5107001"/>
                    <a:pt x="11158" y="5265241"/>
                  </a:cubicBezTo>
                  <a:cubicBezTo>
                    <a:pt x="-19666" y="5393126"/>
                    <a:pt x="13593" y="5497963"/>
                    <a:pt x="108219" y="5586592"/>
                  </a:cubicBezTo>
                  <a:cubicBezTo>
                    <a:pt x="139698" y="5616010"/>
                    <a:pt x="172583" y="5643555"/>
                    <a:pt x="208466" y="5667165"/>
                  </a:cubicBezTo>
                  <a:cubicBezTo>
                    <a:pt x="413081" y="5801607"/>
                    <a:pt x="641775" y="5877964"/>
                    <a:pt x="875434" y="5941953"/>
                  </a:cubicBezTo>
                  <a:cubicBezTo>
                    <a:pt x="886489" y="5934458"/>
                    <a:pt x="882461" y="5923028"/>
                    <a:pt x="882461" y="5913003"/>
                  </a:cubicBezTo>
                  <a:cubicBezTo>
                    <a:pt x="882554" y="5316301"/>
                    <a:pt x="882554" y="4719505"/>
                    <a:pt x="882742" y="4122803"/>
                  </a:cubicBezTo>
                  <a:cubicBezTo>
                    <a:pt x="882742" y="4105377"/>
                    <a:pt x="884241" y="4087763"/>
                    <a:pt x="887426" y="4070618"/>
                  </a:cubicBezTo>
                  <a:cubicBezTo>
                    <a:pt x="896420" y="4021338"/>
                    <a:pt x="936332" y="3987236"/>
                    <a:pt x="986642" y="3984800"/>
                  </a:cubicBezTo>
                  <a:cubicBezTo>
                    <a:pt x="1004162" y="3983956"/>
                    <a:pt x="1021682" y="3984331"/>
                    <a:pt x="1039202" y="3984331"/>
                  </a:cubicBezTo>
                  <a:cubicBezTo>
                    <a:pt x="2172271" y="3984331"/>
                    <a:pt x="3305433" y="3984331"/>
                    <a:pt x="4438502" y="3984331"/>
                  </a:cubicBezTo>
                  <a:cubicBezTo>
                    <a:pt x="4456865" y="3984331"/>
                    <a:pt x="4475322" y="3983863"/>
                    <a:pt x="4493685" y="3984987"/>
                  </a:cubicBezTo>
                  <a:cubicBezTo>
                    <a:pt x="4541091" y="3987985"/>
                    <a:pt x="4579785" y="4021994"/>
                    <a:pt x="4589622" y="4068463"/>
                  </a:cubicBezTo>
                  <a:cubicBezTo>
                    <a:pt x="4593463" y="4086545"/>
                    <a:pt x="4594681" y="4104815"/>
                    <a:pt x="4594681" y="4123271"/>
                  </a:cubicBezTo>
                  <a:cubicBezTo>
                    <a:pt x="4594587" y="4719973"/>
                    <a:pt x="4594587" y="5316769"/>
                    <a:pt x="4594681" y="5913472"/>
                  </a:cubicBezTo>
                  <a:cubicBezTo>
                    <a:pt x="4594681" y="5926494"/>
                    <a:pt x="4592058" y="5939704"/>
                    <a:pt x="4596367" y="5952633"/>
                  </a:cubicBezTo>
                  <a:cubicBezTo>
                    <a:pt x="4740180" y="5907757"/>
                    <a:pt x="4879775" y="5851825"/>
                    <a:pt x="5015437" y="5786617"/>
                  </a:cubicBezTo>
                  <a:cubicBezTo>
                    <a:pt x="5153065" y="5720473"/>
                    <a:pt x="5284978" y="5645054"/>
                    <a:pt x="5396936" y="5538811"/>
                  </a:cubicBezTo>
                  <a:cubicBezTo>
                    <a:pt x="5509737" y="5431913"/>
                    <a:pt x="5557144" y="5308525"/>
                    <a:pt x="5510955" y="5152721"/>
                  </a:cubicBezTo>
                  <a:close/>
                  <a:moveTo>
                    <a:pt x="2499712" y="2009752"/>
                  </a:moveTo>
                  <a:cubicBezTo>
                    <a:pt x="2459613" y="2025023"/>
                    <a:pt x="2418391" y="2036640"/>
                    <a:pt x="2376043" y="2043948"/>
                  </a:cubicBezTo>
                  <a:cubicBezTo>
                    <a:pt x="2295190" y="2057907"/>
                    <a:pt x="2231388" y="2028958"/>
                    <a:pt x="2188573" y="1958972"/>
                  </a:cubicBezTo>
                  <a:cubicBezTo>
                    <a:pt x="2179016" y="1943327"/>
                    <a:pt x="2170397" y="1927025"/>
                    <a:pt x="2164307" y="1909599"/>
                  </a:cubicBezTo>
                  <a:cubicBezTo>
                    <a:pt x="2159904" y="1897044"/>
                    <a:pt x="2154564" y="1885052"/>
                    <a:pt x="2148661" y="1873341"/>
                  </a:cubicBezTo>
                  <a:cubicBezTo>
                    <a:pt x="2154283" y="1872592"/>
                    <a:pt x="2159904" y="1871842"/>
                    <a:pt x="2165525" y="1871186"/>
                  </a:cubicBezTo>
                  <a:cubicBezTo>
                    <a:pt x="2225205" y="1864066"/>
                    <a:pt x="2284884" y="1857039"/>
                    <a:pt x="2344564" y="1849919"/>
                  </a:cubicBezTo>
                  <a:cubicBezTo>
                    <a:pt x="2406305" y="1842611"/>
                    <a:pt x="2468139" y="1835304"/>
                    <a:pt x="2530067" y="1829495"/>
                  </a:cubicBezTo>
                  <a:cubicBezTo>
                    <a:pt x="2529411" y="1835491"/>
                    <a:pt x="2531379" y="1841393"/>
                    <a:pt x="2535688" y="1847483"/>
                  </a:cubicBezTo>
                  <a:cubicBezTo>
                    <a:pt x="2541216" y="1855353"/>
                    <a:pt x="2545994" y="1863691"/>
                    <a:pt x="2550585" y="1872217"/>
                  </a:cubicBezTo>
                  <a:cubicBezTo>
                    <a:pt x="2584688" y="1936581"/>
                    <a:pt x="2567355" y="1984081"/>
                    <a:pt x="2499712" y="2009752"/>
                  </a:cubicBezTo>
                  <a:close/>
                  <a:moveTo>
                    <a:pt x="3221020" y="2044417"/>
                  </a:moveTo>
                  <a:cubicBezTo>
                    <a:pt x="3140354" y="2051537"/>
                    <a:pt x="3065122" y="2029988"/>
                    <a:pt x="2995043" y="1990920"/>
                  </a:cubicBezTo>
                  <a:cubicBezTo>
                    <a:pt x="2967499" y="1975555"/>
                    <a:pt x="2959348" y="1949416"/>
                    <a:pt x="2963189" y="1918968"/>
                  </a:cubicBezTo>
                  <a:cubicBezTo>
                    <a:pt x="2966375" y="1894046"/>
                    <a:pt x="2977336" y="1872217"/>
                    <a:pt x="2990640" y="1851512"/>
                  </a:cubicBezTo>
                  <a:cubicBezTo>
                    <a:pt x="2994387" y="1845609"/>
                    <a:pt x="2997760" y="1839707"/>
                    <a:pt x="2998791" y="1833711"/>
                  </a:cubicBezTo>
                  <a:cubicBezTo>
                    <a:pt x="3063998" y="1841487"/>
                    <a:pt x="3129018" y="1851324"/>
                    <a:pt x="3193944" y="1861068"/>
                  </a:cubicBezTo>
                  <a:cubicBezTo>
                    <a:pt x="3246878" y="1869032"/>
                    <a:pt x="3299812" y="1876995"/>
                    <a:pt x="3352746" y="1885052"/>
                  </a:cubicBezTo>
                  <a:cubicBezTo>
                    <a:pt x="3360991" y="1886270"/>
                    <a:pt x="3369048" y="1887676"/>
                    <a:pt x="3377199" y="1888987"/>
                  </a:cubicBezTo>
                  <a:cubicBezTo>
                    <a:pt x="3360147" y="1917562"/>
                    <a:pt x="3348717" y="1949229"/>
                    <a:pt x="3328574" y="1976305"/>
                  </a:cubicBezTo>
                  <a:cubicBezTo>
                    <a:pt x="3301124" y="2013031"/>
                    <a:pt x="3266928" y="2040294"/>
                    <a:pt x="3221020" y="2044417"/>
                  </a:cubicBezTo>
                  <a:close/>
                </a:path>
              </a:pathLst>
            </a:custGeom>
            <a:solidFill>
              <a:schemeClr val="tx1"/>
            </a:solidFill>
            <a:ln w="936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2D28A4B-6E65-43F0-8DA1-0D56B52D5123}"/>
                </a:ext>
              </a:extLst>
            </p:cNvPr>
            <p:cNvSpPr/>
            <p:nvPr/>
          </p:nvSpPr>
          <p:spPr>
            <a:xfrm>
              <a:off x="4137206" y="4476063"/>
              <a:ext cx="3744931" cy="2379944"/>
            </a:xfrm>
            <a:custGeom>
              <a:avLst/>
              <a:gdLst>
                <a:gd name="connsiteX0" fmla="*/ 3739250 w 3744931"/>
                <a:gd name="connsiteY0" fmla="*/ 2062740 h 2379944"/>
                <a:gd name="connsiteX1" fmla="*/ 3644062 w 3744931"/>
                <a:gd name="connsiteY1" fmla="*/ 2189407 h 2379944"/>
                <a:gd name="connsiteX2" fmla="*/ 3630478 w 3744931"/>
                <a:gd name="connsiteY2" fmla="*/ 2204959 h 2379944"/>
                <a:gd name="connsiteX3" fmla="*/ 3678259 w 3744931"/>
                <a:gd name="connsiteY3" fmla="*/ 2259861 h 2379944"/>
                <a:gd name="connsiteX4" fmla="*/ 3712174 w 3744931"/>
                <a:gd name="connsiteY4" fmla="*/ 2261828 h 2379944"/>
                <a:gd name="connsiteX5" fmla="*/ 3738781 w 3744931"/>
                <a:gd name="connsiteY5" fmla="*/ 2341464 h 2379944"/>
                <a:gd name="connsiteX6" fmla="*/ 3700744 w 3744931"/>
                <a:gd name="connsiteY6" fmla="*/ 2379689 h 2379944"/>
                <a:gd name="connsiteX7" fmla="*/ 3682381 w 3744931"/>
                <a:gd name="connsiteY7" fmla="*/ 2379782 h 2379944"/>
                <a:gd name="connsiteX8" fmla="*/ 58790 w 3744931"/>
                <a:gd name="connsiteY8" fmla="*/ 2379782 h 2379944"/>
                <a:gd name="connsiteX9" fmla="*/ 7074 w 3744931"/>
                <a:gd name="connsiteY9" fmla="*/ 2359171 h 2379944"/>
                <a:gd name="connsiteX10" fmla="*/ 11290 w 3744931"/>
                <a:gd name="connsiteY10" fmla="*/ 2272603 h 2379944"/>
                <a:gd name="connsiteX11" fmla="*/ 36305 w 3744931"/>
                <a:gd name="connsiteY11" fmla="*/ 2260142 h 2379944"/>
                <a:gd name="connsiteX12" fmla="*/ 65161 w 3744931"/>
                <a:gd name="connsiteY12" fmla="*/ 2259580 h 2379944"/>
                <a:gd name="connsiteX13" fmla="*/ 110694 w 3744931"/>
                <a:gd name="connsiteY13" fmla="*/ 2212829 h 2379944"/>
                <a:gd name="connsiteX14" fmla="*/ 89332 w 3744931"/>
                <a:gd name="connsiteY14" fmla="*/ 2187346 h 2379944"/>
                <a:gd name="connsiteX15" fmla="*/ 3233 w 3744931"/>
                <a:gd name="connsiteY15" fmla="*/ 2088879 h 2379944"/>
                <a:gd name="connsiteX16" fmla="*/ 5481 w 3744931"/>
                <a:gd name="connsiteY16" fmla="*/ 1924362 h 2379944"/>
                <a:gd name="connsiteX17" fmla="*/ 5575 w 3744931"/>
                <a:gd name="connsiteY17" fmla="*/ 144655 h 2379944"/>
                <a:gd name="connsiteX18" fmla="*/ 47173 w 3744931"/>
                <a:gd name="connsiteY18" fmla="*/ 32510 h 2379944"/>
                <a:gd name="connsiteX19" fmla="*/ 120250 w 3744931"/>
                <a:gd name="connsiteY19" fmla="*/ 656 h 2379944"/>
                <a:gd name="connsiteX20" fmla="*/ 149200 w 3744931"/>
                <a:gd name="connsiteY20" fmla="*/ 281 h 2379944"/>
                <a:gd name="connsiteX21" fmla="*/ 3601059 w 3744931"/>
                <a:gd name="connsiteY21" fmla="*/ 0 h 2379944"/>
                <a:gd name="connsiteX22" fmla="*/ 3701212 w 3744931"/>
                <a:gd name="connsiteY22" fmla="*/ 30542 h 2379944"/>
                <a:gd name="connsiteX23" fmla="*/ 3744496 w 3744931"/>
                <a:gd name="connsiteY23" fmla="*/ 128822 h 2379944"/>
                <a:gd name="connsiteX24" fmla="*/ 3744871 w 3744931"/>
                <a:gd name="connsiteY24" fmla="*/ 155148 h 2379944"/>
                <a:gd name="connsiteX25" fmla="*/ 3744778 w 3744931"/>
                <a:gd name="connsiteY25" fmla="*/ 1921645 h 2379944"/>
                <a:gd name="connsiteX26" fmla="*/ 3739250 w 3744931"/>
                <a:gd name="connsiteY26" fmla="*/ 2062740 h 2379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744931" h="2379944">
                  <a:moveTo>
                    <a:pt x="3739250" y="2062740"/>
                  </a:moveTo>
                  <a:cubicBezTo>
                    <a:pt x="3738126" y="2138721"/>
                    <a:pt x="3717046" y="2167859"/>
                    <a:pt x="3644062" y="2189407"/>
                  </a:cubicBezTo>
                  <a:cubicBezTo>
                    <a:pt x="3634975" y="2192124"/>
                    <a:pt x="3631602" y="2195590"/>
                    <a:pt x="3630478" y="2204959"/>
                  </a:cubicBezTo>
                  <a:cubicBezTo>
                    <a:pt x="3624294" y="2256676"/>
                    <a:pt x="3626636" y="2259674"/>
                    <a:pt x="3678259" y="2259861"/>
                  </a:cubicBezTo>
                  <a:cubicBezTo>
                    <a:pt x="3689595" y="2259954"/>
                    <a:pt x="3701400" y="2259205"/>
                    <a:pt x="3712174" y="2261828"/>
                  </a:cubicBezTo>
                  <a:cubicBezTo>
                    <a:pt x="3736439" y="2267731"/>
                    <a:pt x="3743841" y="2291903"/>
                    <a:pt x="3738781" y="2341464"/>
                  </a:cubicBezTo>
                  <a:cubicBezTo>
                    <a:pt x="3736439" y="2364792"/>
                    <a:pt x="3725384" y="2378939"/>
                    <a:pt x="3700744" y="2379689"/>
                  </a:cubicBezTo>
                  <a:cubicBezTo>
                    <a:pt x="3694654" y="2379876"/>
                    <a:pt x="3688471" y="2379782"/>
                    <a:pt x="3682381" y="2379782"/>
                  </a:cubicBezTo>
                  <a:cubicBezTo>
                    <a:pt x="2483917" y="2379782"/>
                    <a:pt x="1257254" y="2379782"/>
                    <a:pt x="58790" y="2379782"/>
                  </a:cubicBezTo>
                  <a:cubicBezTo>
                    <a:pt x="38553" y="2379782"/>
                    <a:pt x="14569" y="2383155"/>
                    <a:pt x="7074" y="2359171"/>
                  </a:cubicBezTo>
                  <a:cubicBezTo>
                    <a:pt x="-1826" y="2330877"/>
                    <a:pt x="-4262" y="2300522"/>
                    <a:pt x="11290" y="2272603"/>
                  </a:cubicBezTo>
                  <a:cubicBezTo>
                    <a:pt x="16255" y="2263796"/>
                    <a:pt x="26374" y="2260798"/>
                    <a:pt x="36305" y="2260142"/>
                  </a:cubicBezTo>
                  <a:cubicBezTo>
                    <a:pt x="45861" y="2259486"/>
                    <a:pt x="55605" y="2259767"/>
                    <a:pt x="65161" y="2259580"/>
                  </a:cubicBezTo>
                  <a:cubicBezTo>
                    <a:pt x="115472" y="2258456"/>
                    <a:pt x="109382" y="2268667"/>
                    <a:pt x="110694" y="2212829"/>
                  </a:cubicBezTo>
                  <a:cubicBezTo>
                    <a:pt x="111068" y="2196528"/>
                    <a:pt x="105260" y="2190812"/>
                    <a:pt x="89332" y="2187346"/>
                  </a:cubicBezTo>
                  <a:cubicBezTo>
                    <a:pt x="37054" y="2176104"/>
                    <a:pt x="7261" y="2142095"/>
                    <a:pt x="3233" y="2088879"/>
                  </a:cubicBezTo>
                  <a:cubicBezTo>
                    <a:pt x="984" y="2059274"/>
                    <a:pt x="5481" y="1940195"/>
                    <a:pt x="5481" y="1924362"/>
                  </a:cubicBezTo>
                  <a:cubicBezTo>
                    <a:pt x="5481" y="1331127"/>
                    <a:pt x="5388" y="737891"/>
                    <a:pt x="5575" y="144655"/>
                  </a:cubicBezTo>
                  <a:cubicBezTo>
                    <a:pt x="5575" y="102308"/>
                    <a:pt x="13726" y="62959"/>
                    <a:pt x="47173" y="32510"/>
                  </a:cubicBezTo>
                  <a:cubicBezTo>
                    <a:pt x="68159" y="13397"/>
                    <a:pt x="92049" y="2529"/>
                    <a:pt x="120250" y="656"/>
                  </a:cubicBezTo>
                  <a:cubicBezTo>
                    <a:pt x="129900" y="0"/>
                    <a:pt x="139550" y="281"/>
                    <a:pt x="149200" y="281"/>
                  </a:cubicBezTo>
                  <a:cubicBezTo>
                    <a:pt x="1299788" y="281"/>
                    <a:pt x="2450471" y="281"/>
                    <a:pt x="3601059" y="0"/>
                  </a:cubicBezTo>
                  <a:cubicBezTo>
                    <a:pt x="3638066" y="0"/>
                    <a:pt x="3672356" y="4497"/>
                    <a:pt x="3701212" y="30542"/>
                  </a:cubicBezTo>
                  <a:cubicBezTo>
                    <a:pt x="3730631" y="57056"/>
                    <a:pt x="3741780" y="90971"/>
                    <a:pt x="3744496" y="128822"/>
                  </a:cubicBezTo>
                  <a:cubicBezTo>
                    <a:pt x="3745152" y="137535"/>
                    <a:pt x="3744871" y="146341"/>
                    <a:pt x="3744871" y="155148"/>
                  </a:cubicBezTo>
                  <a:cubicBezTo>
                    <a:pt x="3744871" y="743980"/>
                    <a:pt x="3744965" y="1332813"/>
                    <a:pt x="3744778" y="1921645"/>
                  </a:cubicBezTo>
                  <a:cubicBezTo>
                    <a:pt x="3744590" y="1942538"/>
                    <a:pt x="3739625" y="2035758"/>
                    <a:pt x="3739250" y="2062740"/>
                  </a:cubicBezTo>
                  <a:close/>
                </a:path>
              </a:pathLst>
            </a:custGeom>
            <a:solidFill>
              <a:schemeClr val="tx1">
                <a:lumMod val="65000"/>
                <a:lumOff val="35000"/>
              </a:schemeClr>
            </a:solidFill>
            <a:ln w="936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BB9B1558-6B7C-4E84-8E5E-FE2920D68B7C}"/>
                </a:ext>
              </a:extLst>
            </p:cNvPr>
            <p:cNvSpPr/>
            <p:nvPr/>
          </p:nvSpPr>
          <p:spPr>
            <a:xfrm>
              <a:off x="4282565" y="505316"/>
              <a:ext cx="3483726" cy="2325200"/>
            </a:xfrm>
            <a:custGeom>
              <a:avLst/>
              <a:gdLst>
                <a:gd name="connsiteX0" fmla="*/ 3476594 w 3483726"/>
                <a:gd name="connsiteY0" fmla="*/ 2325201 h 2325200"/>
                <a:gd name="connsiteX1" fmla="*/ 3473596 w 3483726"/>
                <a:gd name="connsiteY1" fmla="*/ 2312928 h 2325200"/>
                <a:gd name="connsiteX2" fmla="*/ 3213423 w 3483726"/>
                <a:gd name="connsiteY2" fmla="*/ 2173613 h 2325200"/>
                <a:gd name="connsiteX3" fmla="*/ 2780863 w 3483726"/>
                <a:gd name="connsiteY3" fmla="*/ 1990827 h 2325200"/>
                <a:gd name="connsiteX4" fmla="*/ 2343806 w 3483726"/>
                <a:gd name="connsiteY4" fmla="*/ 1884959 h 2325200"/>
                <a:gd name="connsiteX5" fmla="*/ 2185004 w 3483726"/>
                <a:gd name="connsiteY5" fmla="*/ 1860974 h 2325200"/>
                <a:gd name="connsiteX6" fmla="*/ 1786078 w 3483726"/>
                <a:gd name="connsiteY6" fmla="*/ 1817878 h 2325200"/>
                <a:gd name="connsiteX7" fmla="*/ 1335624 w 3483726"/>
                <a:gd name="connsiteY7" fmla="*/ 1849825 h 2325200"/>
                <a:gd name="connsiteX8" fmla="*/ 1156585 w 3483726"/>
                <a:gd name="connsiteY8" fmla="*/ 1871093 h 2325200"/>
                <a:gd name="connsiteX9" fmla="*/ 356391 w 3483726"/>
                <a:gd name="connsiteY9" fmla="*/ 2073273 h 2325200"/>
                <a:gd name="connsiteX10" fmla="*/ 32604 w 3483726"/>
                <a:gd name="connsiteY10" fmla="*/ 2203968 h 2325200"/>
                <a:gd name="connsiteX11" fmla="*/ 4591 w 3483726"/>
                <a:gd name="connsiteY11" fmla="*/ 2185511 h 2325200"/>
                <a:gd name="connsiteX12" fmla="*/ 0 w 3483726"/>
                <a:gd name="connsiteY12" fmla="*/ 2144101 h 2325200"/>
                <a:gd name="connsiteX13" fmla="*/ 27732 w 3483726"/>
                <a:gd name="connsiteY13" fmla="*/ 1922996 h 2325200"/>
                <a:gd name="connsiteX14" fmla="*/ 628088 w 3483726"/>
                <a:gd name="connsiteY14" fmla="*/ 646771 h 2325200"/>
                <a:gd name="connsiteX15" fmla="*/ 1212610 w 3483726"/>
                <a:gd name="connsiteY15" fmla="*/ 144132 h 2325200"/>
                <a:gd name="connsiteX16" fmla="*/ 1835733 w 3483726"/>
                <a:gd name="connsiteY16" fmla="*/ 4068 h 2325200"/>
                <a:gd name="connsiteX17" fmla="*/ 2269136 w 3483726"/>
                <a:gd name="connsiteY17" fmla="*/ 145818 h 2325200"/>
                <a:gd name="connsiteX18" fmla="*/ 2807095 w 3483726"/>
                <a:gd name="connsiteY18" fmla="*/ 594961 h 2325200"/>
                <a:gd name="connsiteX19" fmla="*/ 3372600 w 3483726"/>
                <a:gd name="connsiteY19" fmla="*/ 1605298 h 2325200"/>
                <a:gd name="connsiteX20" fmla="*/ 3479123 w 3483726"/>
                <a:gd name="connsiteY20" fmla="*/ 2128736 h 2325200"/>
                <a:gd name="connsiteX21" fmla="*/ 3476594 w 3483726"/>
                <a:gd name="connsiteY21" fmla="*/ 2325201 h 232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483726" h="2325200">
                  <a:moveTo>
                    <a:pt x="3476594" y="2325201"/>
                  </a:moveTo>
                  <a:cubicBezTo>
                    <a:pt x="3475657" y="2320985"/>
                    <a:pt x="3475938" y="2313959"/>
                    <a:pt x="3473596" y="2312928"/>
                  </a:cubicBezTo>
                  <a:cubicBezTo>
                    <a:pt x="3383093" y="2273485"/>
                    <a:pt x="3301865" y="2216897"/>
                    <a:pt x="3213423" y="2173613"/>
                  </a:cubicBezTo>
                  <a:cubicBezTo>
                    <a:pt x="3072609" y="2104565"/>
                    <a:pt x="2929734" y="2040950"/>
                    <a:pt x="2780863" y="1990827"/>
                  </a:cubicBezTo>
                  <a:cubicBezTo>
                    <a:pt x="2636208" y="1942109"/>
                    <a:pt x="2495206" y="1907725"/>
                    <a:pt x="2343806" y="1884959"/>
                  </a:cubicBezTo>
                  <a:cubicBezTo>
                    <a:pt x="2290872" y="1876995"/>
                    <a:pt x="2237938" y="1869031"/>
                    <a:pt x="2185004" y="1860974"/>
                  </a:cubicBezTo>
                  <a:cubicBezTo>
                    <a:pt x="2052622" y="1841019"/>
                    <a:pt x="1919865" y="1821063"/>
                    <a:pt x="1786078" y="1817878"/>
                  </a:cubicBezTo>
                  <a:cubicBezTo>
                    <a:pt x="1635427" y="1814317"/>
                    <a:pt x="1485244" y="1832118"/>
                    <a:pt x="1335624" y="1849825"/>
                  </a:cubicBezTo>
                  <a:cubicBezTo>
                    <a:pt x="1275944" y="1856946"/>
                    <a:pt x="1216264" y="1863972"/>
                    <a:pt x="1156585" y="1871093"/>
                  </a:cubicBezTo>
                  <a:cubicBezTo>
                    <a:pt x="881796" y="1903696"/>
                    <a:pt x="616471" y="1980146"/>
                    <a:pt x="356391" y="2073273"/>
                  </a:cubicBezTo>
                  <a:cubicBezTo>
                    <a:pt x="246776" y="2112528"/>
                    <a:pt x="139127" y="2156843"/>
                    <a:pt x="32604" y="2203968"/>
                  </a:cubicBezTo>
                  <a:cubicBezTo>
                    <a:pt x="6465" y="2215492"/>
                    <a:pt x="5247" y="2214087"/>
                    <a:pt x="4591" y="2185511"/>
                  </a:cubicBezTo>
                  <a:cubicBezTo>
                    <a:pt x="4310" y="2171552"/>
                    <a:pt x="6090" y="2157405"/>
                    <a:pt x="0" y="2144101"/>
                  </a:cubicBezTo>
                  <a:cubicBezTo>
                    <a:pt x="2530" y="2069525"/>
                    <a:pt x="14053" y="1996073"/>
                    <a:pt x="27732" y="1922996"/>
                  </a:cubicBezTo>
                  <a:cubicBezTo>
                    <a:pt x="117298" y="1445653"/>
                    <a:pt x="321914" y="1021806"/>
                    <a:pt x="628088" y="646771"/>
                  </a:cubicBezTo>
                  <a:cubicBezTo>
                    <a:pt x="792792" y="444966"/>
                    <a:pt x="983542" y="272111"/>
                    <a:pt x="1212610" y="144132"/>
                  </a:cubicBezTo>
                  <a:cubicBezTo>
                    <a:pt x="1406639" y="35734"/>
                    <a:pt x="1613504" y="-15419"/>
                    <a:pt x="1835733" y="4068"/>
                  </a:cubicBezTo>
                  <a:cubicBezTo>
                    <a:pt x="1990881" y="17653"/>
                    <a:pt x="2133850" y="70868"/>
                    <a:pt x="2269136" y="145818"/>
                  </a:cubicBezTo>
                  <a:cubicBezTo>
                    <a:pt x="2477125" y="261055"/>
                    <a:pt x="2652228" y="416204"/>
                    <a:pt x="2807095" y="594961"/>
                  </a:cubicBezTo>
                  <a:cubicBezTo>
                    <a:pt x="3065020" y="892703"/>
                    <a:pt x="3252491" y="1230357"/>
                    <a:pt x="3372600" y="1605298"/>
                  </a:cubicBezTo>
                  <a:cubicBezTo>
                    <a:pt x="3427220" y="1775811"/>
                    <a:pt x="3464133" y="1950260"/>
                    <a:pt x="3479123" y="2128736"/>
                  </a:cubicBezTo>
                  <a:cubicBezTo>
                    <a:pt x="3484651" y="2193943"/>
                    <a:pt x="3486712" y="2259900"/>
                    <a:pt x="3476594" y="2325201"/>
                  </a:cubicBezTo>
                  <a:close/>
                </a:path>
              </a:pathLst>
            </a:custGeom>
            <a:solidFill>
              <a:schemeClr val="tx1">
                <a:lumMod val="75000"/>
                <a:lumOff val="25000"/>
              </a:schemeClr>
            </a:solidFill>
            <a:ln w="936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7D7C3F3D-14E2-4708-BBC2-39096947ED66}"/>
                </a:ext>
              </a:extLst>
            </p:cNvPr>
            <p:cNvSpPr/>
            <p:nvPr/>
          </p:nvSpPr>
          <p:spPr>
            <a:xfrm>
              <a:off x="4251959" y="6666774"/>
              <a:ext cx="3513514" cy="68610"/>
            </a:xfrm>
            <a:custGeom>
              <a:avLst/>
              <a:gdLst>
                <a:gd name="connsiteX0" fmla="*/ 1759346 w 3513514"/>
                <a:gd name="connsiteY0" fmla="*/ 68587 h 68610"/>
                <a:gd name="connsiteX1" fmla="*/ 65926 w 3513514"/>
                <a:gd name="connsiteY1" fmla="*/ 68587 h 68610"/>
                <a:gd name="connsiteX2" fmla="*/ 34353 w 3513514"/>
                <a:gd name="connsiteY2" fmla="*/ 68494 h 68610"/>
                <a:gd name="connsiteX3" fmla="*/ 63 w 3513514"/>
                <a:gd name="connsiteY3" fmla="*/ 32892 h 68610"/>
                <a:gd name="connsiteX4" fmla="*/ 34821 w 3513514"/>
                <a:gd name="connsiteY4" fmla="*/ 8 h 68610"/>
                <a:gd name="connsiteX5" fmla="*/ 263889 w 3513514"/>
                <a:gd name="connsiteY5" fmla="*/ 289 h 68610"/>
                <a:gd name="connsiteX6" fmla="*/ 3449018 w 3513514"/>
                <a:gd name="connsiteY6" fmla="*/ 289 h 68610"/>
                <a:gd name="connsiteX7" fmla="*/ 3472721 w 3513514"/>
                <a:gd name="connsiteY7" fmla="*/ 289 h 68610"/>
                <a:gd name="connsiteX8" fmla="*/ 3508885 w 3513514"/>
                <a:gd name="connsiteY8" fmla="*/ 55565 h 68610"/>
                <a:gd name="connsiteX9" fmla="*/ 3490710 w 3513514"/>
                <a:gd name="connsiteY9" fmla="*/ 67932 h 68610"/>
                <a:gd name="connsiteX10" fmla="*/ 3459137 w 3513514"/>
                <a:gd name="connsiteY10" fmla="*/ 68494 h 68610"/>
                <a:gd name="connsiteX11" fmla="*/ 1759346 w 3513514"/>
                <a:gd name="connsiteY11" fmla="*/ 68587 h 68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13514" h="68610">
                  <a:moveTo>
                    <a:pt x="1759346" y="68587"/>
                  </a:moveTo>
                  <a:cubicBezTo>
                    <a:pt x="1201150" y="68587"/>
                    <a:pt x="624216" y="68587"/>
                    <a:pt x="65926" y="68587"/>
                  </a:cubicBezTo>
                  <a:cubicBezTo>
                    <a:pt x="55432" y="68587"/>
                    <a:pt x="44846" y="68681"/>
                    <a:pt x="34353" y="68494"/>
                  </a:cubicBezTo>
                  <a:cubicBezTo>
                    <a:pt x="3810" y="67932"/>
                    <a:pt x="1374" y="63997"/>
                    <a:pt x="63" y="32892"/>
                  </a:cubicBezTo>
                  <a:cubicBezTo>
                    <a:pt x="-968" y="6847"/>
                    <a:pt x="10743" y="-273"/>
                    <a:pt x="34821" y="8"/>
                  </a:cubicBezTo>
                  <a:cubicBezTo>
                    <a:pt x="104900" y="945"/>
                    <a:pt x="193810" y="289"/>
                    <a:pt x="263889" y="289"/>
                  </a:cubicBezTo>
                  <a:cubicBezTo>
                    <a:pt x="1322476" y="289"/>
                    <a:pt x="2390432" y="289"/>
                    <a:pt x="3449018" y="289"/>
                  </a:cubicBezTo>
                  <a:cubicBezTo>
                    <a:pt x="3456888" y="289"/>
                    <a:pt x="3464758" y="289"/>
                    <a:pt x="3472721" y="289"/>
                  </a:cubicBezTo>
                  <a:cubicBezTo>
                    <a:pt x="3507292" y="570"/>
                    <a:pt x="3521721" y="22868"/>
                    <a:pt x="3508885" y="55565"/>
                  </a:cubicBezTo>
                  <a:cubicBezTo>
                    <a:pt x="3505512" y="64184"/>
                    <a:pt x="3499048" y="67557"/>
                    <a:pt x="3490710" y="67932"/>
                  </a:cubicBezTo>
                  <a:cubicBezTo>
                    <a:pt x="3480217" y="68494"/>
                    <a:pt x="3469723" y="68494"/>
                    <a:pt x="3459137" y="68494"/>
                  </a:cubicBezTo>
                  <a:cubicBezTo>
                    <a:pt x="2895694" y="68587"/>
                    <a:pt x="2322882" y="68587"/>
                    <a:pt x="1759346" y="68587"/>
                  </a:cubicBezTo>
                  <a:close/>
                </a:path>
              </a:pathLst>
            </a:custGeom>
            <a:solidFill>
              <a:schemeClr val="tx1">
                <a:lumMod val="85000"/>
                <a:lumOff val="15000"/>
              </a:schemeClr>
            </a:solidFill>
            <a:ln w="936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A3992E7E-F21E-4254-A8C9-E81EC2E8CEA3}"/>
                </a:ext>
              </a:extLst>
            </p:cNvPr>
            <p:cNvSpPr/>
            <p:nvPr/>
          </p:nvSpPr>
          <p:spPr>
            <a:xfrm>
              <a:off x="5170753" y="2586365"/>
              <a:ext cx="1736026" cy="961502"/>
            </a:xfrm>
            <a:custGeom>
              <a:avLst/>
              <a:gdLst>
                <a:gd name="connsiteX0" fmla="*/ 1736027 w 1736026"/>
                <a:gd name="connsiteY0" fmla="*/ 0 h 961502"/>
                <a:gd name="connsiteX1" fmla="*/ 1402496 w 1736026"/>
                <a:gd name="connsiteY1" fmla="*/ 744449 h 961502"/>
                <a:gd name="connsiteX2" fmla="*/ 959349 w 1736026"/>
                <a:gd name="connsiteY2" fmla="*/ 955623 h 961502"/>
                <a:gd name="connsiteX3" fmla="*/ 401434 w 1736026"/>
                <a:gd name="connsiteY3" fmla="*/ 801693 h 961502"/>
                <a:gd name="connsiteX4" fmla="*/ 21339 w 1736026"/>
                <a:gd name="connsiteY4" fmla="*/ 175853 h 961502"/>
                <a:gd name="connsiteX5" fmla="*/ 822 w 1736026"/>
                <a:gd name="connsiteY5" fmla="*/ 27638 h 961502"/>
                <a:gd name="connsiteX6" fmla="*/ 4288 w 1736026"/>
                <a:gd name="connsiteY6" fmla="*/ 6183 h 961502"/>
                <a:gd name="connsiteX7" fmla="*/ 89919 w 1736026"/>
                <a:gd name="connsiteY7" fmla="*/ 65395 h 961502"/>
                <a:gd name="connsiteX8" fmla="*/ 459333 w 1736026"/>
                <a:gd name="connsiteY8" fmla="*/ 121233 h 961502"/>
                <a:gd name="connsiteX9" fmla="*/ 712854 w 1736026"/>
                <a:gd name="connsiteY9" fmla="*/ 43378 h 961502"/>
                <a:gd name="connsiteX10" fmla="*/ 1069058 w 1736026"/>
                <a:gd name="connsiteY10" fmla="*/ 54995 h 961502"/>
                <a:gd name="connsiteX11" fmla="*/ 1392565 w 1736026"/>
                <a:gd name="connsiteY11" fmla="*/ 133600 h 961502"/>
                <a:gd name="connsiteX12" fmla="*/ 1621820 w 1736026"/>
                <a:gd name="connsiteY12" fmla="*/ 78979 h 961502"/>
                <a:gd name="connsiteX13" fmla="*/ 1736027 w 1736026"/>
                <a:gd name="connsiteY13" fmla="*/ 0 h 961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36026" h="961502">
                  <a:moveTo>
                    <a:pt x="1736027" y="0"/>
                  </a:moveTo>
                  <a:cubicBezTo>
                    <a:pt x="1714759" y="293245"/>
                    <a:pt x="1615262" y="544799"/>
                    <a:pt x="1402496" y="744449"/>
                  </a:cubicBezTo>
                  <a:cubicBezTo>
                    <a:pt x="1277702" y="861466"/>
                    <a:pt x="1130049" y="935199"/>
                    <a:pt x="959349" y="955623"/>
                  </a:cubicBezTo>
                  <a:cubicBezTo>
                    <a:pt x="753140" y="980357"/>
                    <a:pt x="566326" y="926673"/>
                    <a:pt x="401434" y="801693"/>
                  </a:cubicBezTo>
                  <a:cubicBezTo>
                    <a:pt x="192696" y="643547"/>
                    <a:pt x="75023" y="428812"/>
                    <a:pt x="21339" y="175853"/>
                  </a:cubicBezTo>
                  <a:cubicBezTo>
                    <a:pt x="10940" y="126948"/>
                    <a:pt x="5225" y="77387"/>
                    <a:pt x="822" y="27638"/>
                  </a:cubicBezTo>
                  <a:cubicBezTo>
                    <a:pt x="259" y="20986"/>
                    <a:pt x="-1895" y="13959"/>
                    <a:pt x="4288" y="6183"/>
                  </a:cubicBezTo>
                  <a:cubicBezTo>
                    <a:pt x="32957" y="25858"/>
                    <a:pt x="63124" y="43472"/>
                    <a:pt x="89919" y="65395"/>
                  </a:cubicBezTo>
                  <a:cubicBezTo>
                    <a:pt x="202346" y="157584"/>
                    <a:pt x="327045" y="162550"/>
                    <a:pt x="459333" y="121233"/>
                  </a:cubicBezTo>
                  <a:cubicBezTo>
                    <a:pt x="543747" y="94907"/>
                    <a:pt x="628628" y="70173"/>
                    <a:pt x="712854" y="43378"/>
                  </a:cubicBezTo>
                  <a:cubicBezTo>
                    <a:pt x="833151" y="5153"/>
                    <a:pt x="950729" y="18363"/>
                    <a:pt x="1069058" y="54995"/>
                  </a:cubicBezTo>
                  <a:cubicBezTo>
                    <a:pt x="1175114" y="87786"/>
                    <a:pt x="1281169" y="121795"/>
                    <a:pt x="1392565" y="133600"/>
                  </a:cubicBezTo>
                  <a:cubicBezTo>
                    <a:pt x="1475573" y="142407"/>
                    <a:pt x="1552959" y="129946"/>
                    <a:pt x="1621820" y="78979"/>
                  </a:cubicBezTo>
                  <a:cubicBezTo>
                    <a:pt x="1657610" y="52653"/>
                    <a:pt x="1694897" y="28388"/>
                    <a:pt x="1736027" y="0"/>
                  </a:cubicBezTo>
                  <a:close/>
                </a:path>
              </a:pathLst>
            </a:custGeom>
            <a:solidFill>
              <a:schemeClr val="bg1">
                <a:lumMod val="50000"/>
              </a:schemeClr>
            </a:solidFill>
            <a:ln w="936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523E20DD-4CF7-414A-9DCB-41524DC419A0}"/>
                </a:ext>
              </a:extLst>
            </p:cNvPr>
            <p:cNvSpPr/>
            <p:nvPr/>
          </p:nvSpPr>
          <p:spPr>
            <a:xfrm>
              <a:off x="5411699" y="2328614"/>
              <a:ext cx="443360" cy="236234"/>
            </a:xfrm>
            <a:custGeom>
              <a:avLst/>
              <a:gdLst>
                <a:gd name="connsiteX0" fmla="*/ 0 w 443360"/>
                <a:gd name="connsiteY0" fmla="*/ 47139 h 236234"/>
                <a:gd name="connsiteX1" fmla="*/ 198526 w 443360"/>
                <a:gd name="connsiteY1" fmla="*/ 16597 h 236234"/>
                <a:gd name="connsiteX2" fmla="*/ 370351 w 443360"/>
                <a:gd name="connsiteY2" fmla="*/ 763 h 236234"/>
                <a:gd name="connsiteX3" fmla="*/ 400799 w 443360"/>
                <a:gd name="connsiteY3" fmla="*/ 4886 h 236234"/>
                <a:gd name="connsiteX4" fmla="*/ 443334 w 443360"/>
                <a:gd name="connsiteY4" fmla="*/ 112628 h 236234"/>
                <a:gd name="connsiteX5" fmla="*/ 411105 w 443360"/>
                <a:gd name="connsiteY5" fmla="*/ 174930 h 236234"/>
                <a:gd name="connsiteX6" fmla="*/ 165079 w 443360"/>
                <a:gd name="connsiteY6" fmla="*/ 234891 h 236234"/>
                <a:gd name="connsiteX7" fmla="*/ 62959 w 443360"/>
                <a:gd name="connsiteY7" fmla="*/ 175492 h 236234"/>
                <a:gd name="connsiteX8" fmla="*/ 0 w 443360"/>
                <a:gd name="connsiteY8" fmla="*/ 47139 h 23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3360" h="236234">
                  <a:moveTo>
                    <a:pt x="0" y="47139"/>
                  </a:moveTo>
                  <a:cubicBezTo>
                    <a:pt x="65020" y="29713"/>
                    <a:pt x="132101" y="24935"/>
                    <a:pt x="198526" y="16597"/>
                  </a:cubicBezTo>
                  <a:cubicBezTo>
                    <a:pt x="255582" y="9383"/>
                    <a:pt x="313013" y="5822"/>
                    <a:pt x="370351" y="763"/>
                  </a:cubicBezTo>
                  <a:cubicBezTo>
                    <a:pt x="380750" y="-174"/>
                    <a:pt x="391337" y="-1392"/>
                    <a:pt x="400799" y="4886"/>
                  </a:cubicBezTo>
                  <a:cubicBezTo>
                    <a:pt x="424690" y="37021"/>
                    <a:pt x="444177" y="70561"/>
                    <a:pt x="443334" y="112628"/>
                  </a:cubicBezTo>
                  <a:cubicBezTo>
                    <a:pt x="442866" y="139235"/>
                    <a:pt x="434059" y="161439"/>
                    <a:pt x="411105" y="174930"/>
                  </a:cubicBezTo>
                  <a:cubicBezTo>
                    <a:pt x="335217" y="219339"/>
                    <a:pt x="253146" y="242199"/>
                    <a:pt x="165079" y="234891"/>
                  </a:cubicBezTo>
                  <a:cubicBezTo>
                    <a:pt x="123294" y="231424"/>
                    <a:pt x="89941" y="207346"/>
                    <a:pt x="62959" y="175492"/>
                  </a:cubicBezTo>
                  <a:cubicBezTo>
                    <a:pt x="31198" y="138111"/>
                    <a:pt x="9650" y="95482"/>
                    <a:pt x="0" y="47139"/>
                  </a:cubicBezTo>
                  <a:close/>
                </a:path>
              </a:pathLst>
            </a:custGeom>
            <a:solidFill>
              <a:schemeClr val="bg1">
                <a:lumMod val="50000"/>
              </a:schemeClr>
            </a:solidFill>
            <a:ln w="936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F80EEE3-7A76-4997-9992-E51DA47C4481}"/>
                </a:ext>
              </a:extLst>
            </p:cNvPr>
            <p:cNvSpPr/>
            <p:nvPr/>
          </p:nvSpPr>
          <p:spPr>
            <a:xfrm>
              <a:off x="6220040" y="2333031"/>
              <a:ext cx="440058" cy="233348"/>
            </a:xfrm>
            <a:custGeom>
              <a:avLst/>
              <a:gdLst>
                <a:gd name="connsiteX0" fmla="*/ 44412 w 440058"/>
                <a:gd name="connsiteY0" fmla="*/ 0 h 233348"/>
                <a:gd name="connsiteX1" fmla="*/ 417667 w 440058"/>
                <a:gd name="connsiteY1" fmla="*/ 49561 h 233348"/>
                <a:gd name="connsiteX2" fmla="*/ 440058 w 440058"/>
                <a:gd name="connsiteY2" fmla="*/ 63802 h 233348"/>
                <a:gd name="connsiteX3" fmla="*/ 402021 w 440058"/>
                <a:gd name="connsiteY3" fmla="*/ 144280 h 233348"/>
                <a:gd name="connsiteX4" fmla="*/ 221296 w 440058"/>
                <a:gd name="connsiteY4" fmla="*/ 231504 h 233348"/>
                <a:gd name="connsiteX5" fmla="*/ 62400 w 440058"/>
                <a:gd name="connsiteY5" fmla="*/ 187471 h 233348"/>
                <a:gd name="connsiteX6" fmla="*/ 10965 w 440058"/>
                <a:gd name="connsiteY6" fmla="*/ 56119 h 233348"/>
                <a:gd name="connsiteX7" fmla="*/ 44412 w 440058"/>
                <a:gd name="connsiteY7" fmla="*/ 0 h 233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0058" h="233348">
                  <a:moveTo>
                    <a:pt x="44412" y="0"/>
                  </a:moveTo>
                  <a:cubicBezTo>
                    <a:pt x="170048" y="7308"/>
                    <a:pt x="294186" y="25952"/>
                    <a:pt x="417667" y="49561"/>
                  </a:cubicBezTo>
                  <a:cubicBezTo>
                    <a:pt x="426474" y="51248"/>
                    <a:pt x="437716" y="51154"/>
                    <a:pt x="440058" y="63802"/>
                  </a:cubicBezTo>
                  <a:cubicBezTo>
                    <a:pt x="430877" y="92283"/>
                    <a:pt x="418416" y="119172"/>
                    <a:pt x="402021" y="144280"/>
                  </a:cubicBezTo>
                  <a:cubicBezTo>
                    <a:pt x="359205" y="209769"/>
                    <a:pt x="299900" y="241623"/>
                    <a:pt x="221296" y="231504"/>
                  </a:cubicBezTo>
                  <a:cubicBezTo>
                    <a:pt x="166394" y="224478"/>
                    <a:pt x="112617" y="211455"/>
                    <a:pt x="62400" y="187471"/>
                  </a:cubicBezTo>
                  <a:cubicBezTo>
                    <a:pt x="1784" y="158521"/>
                    <a:pt x="-13113" y="118891"/>
                    <a:pt x="10965" y="56119"/>
                  </a:cubicBezTo>
                  <a:cubicBezTo>
                    <a:pt x="18835" y="35414"/>
                    <a:pt x="31389" y="17613"/>
                    <a:pt x="44412" y="0"/>
                  </a:cubicBezTo>
                  <a:close/>
                </a:path>
              </a:pathLst>
            </a:custGeom>
            <a:solidFill>
              <a:schemeClr val="bg1">
                <a:lumMod val="50000"/>
              </a:schemeClr>
            </a:solidFill>
            <a:ln w="9365" cap="flat">
              <a:noFill/>
              <a:prstDash val="solid"/>
              <a:miter/>
            </a:ln>
          </p:spPr>
          <p:txBody>
            <a:bodyPr rtlCol="0" anchor="ctr"/>
            <a:lstStyle/>
            <a:p>
              <a:endParaRPr lang="en-US"/>
            </a:p>
          </p:txBody>
        </p:sp>
      </p:grpSp>
      <p:grpSp>
        <p:nvGrpSpPr>
          <p:cNvPr id="79" name="Group 78">
            <a:extLst>
              <a:ext uri="{FF2B5EF4-FFF2-40B4-BE49-F238E27FC236}">
                <a16:creationId xmlns:a16="http://schemas.microsoft.com/office/drawing/2014/main" id="{31A1BA86-C515-4990-9169-25F39278791A}"/>
              </a:ext>
            </a:extLst>
          </p:cNvPr>
          <p:cNvGrpSpPr/>
          <p:nvPr/>
        </p:nvGrpSpPr>
        <p:grpSpPr>
          <a:xfrm>
            <a:off x="9155149" y="3691747"/>
            <a:ext cx="1991426" cy="2124812"/>
            <a:chOff x="5975859" y="4398586"/>
            <a:chExt cx="945247" cy="1008560"/>
          </a:xfrm>
        </p:grpSpPr>
        <p:sp>
          <p:nvSpPr>
            <p:cNvPr id="69" name="Isosceles Triangle 68">
              <a:extLst>
                <a:ext uri="{FF2B5EF4-FFF2-40B4-BE49-F238E27FC236}">
                  <a16:creationId xmlns:a16="http://schemas.microsoft.com/office/drawing/2014/main" id="{789879BA-A094-4FFE-B0BD-8C117EDAAC8F}"/>
                </a:ext>
              </a:extLst>
            </p:cNvPr>
            <p:cNvSpPr/>
            <p:nvPr/>
          </p:nvSpPr>
          <p:spPr>
            <a:xfrm>
              <a:off x="6008914" y="4398586"/>
              <a:ext cx="870857" cy="32722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2F58B38F-5CBE-4175-AE79-0E8E987BC859}"/>
                </a:ext>
              </a:extLst>
            </p:cNvPr>
            <p:cNvSpPr/>
            <p:nvPr/>
          </p:nvSpPr>
          <p:spPr>
            <a:xfrm>
              <a:off x="6008914" y="4824426"/>
              <a:ext cx="870857" cy="824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1B7C4B26-4D64-4446-B04F-804385490CB7}"/>
                </a:ext>
              </a:extLst>
            </p:cNvPr>
            <p:cNvSpPr/>
            <p:nvPr/>
          </p:nvSpPr>
          <p:spPr>
            <a:xfrm>
              <a:off x="5975859" y="5324721"/>
              <a:ext cx="945247" cy="824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7700FA70-805D-42A9-BF2D-98E8F3774167}"/>
                </a:ext>
              </a:extLst>
            </p:cNvPr>
            <p:cNvSpPr/>
            <p:nvPr/>
          </p:nvSpPr>
          <p:spPr>
            <a:xfrm>
              <a:off x="6045834" y="5262308"/>
              <a:ext cx="795423" cy="624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8" name="Group 77">
              <a:extLst>
                <a:ext uri="{FF2B5EF4-FFF2-40B4-BE49-F238E27FC236}">
                  <a16:creationId xmlns:a16="http://schemas.microsoft.com/office/drawing/2014/main" id="{A47B47DF-705E-4955-8B2A-4C6ABCD43F9E}"/>
                </a:ext>
              </a:extLst>
            </p:cNvPr>
            <p:cNvGrpSpPr/>
            <p:nvPr/>
          </p:nvGrpSpPr>
          <p:grpSpPr>
            <a:xfrm>
              <a:off x="6071520" y="4894929"/>
              <a:ext cx="750468" cy="367550"/>
              <a:chOff x="6071520" y="4894929"/>
              <a:chExt cx="750468" cy="367550"/>
            </a:xfrm>
          </p:grpSpPr>
          <p:sp>
            <p:nvSpPr>
              <p:cNvPr id="73" name="Rectangle 72">
                <a:extLst>
                  <a:ext uri="{FF2B5EF4-FFF2-40B4-BE49-F238E27FC236}">
                    <a16:creationId xmlns:a16="http://schemas.microsoft.com/office/drawing/2014/main" id="{8F89CF03-8B52-483A-9476-31CF7A7A786A}"/>
                  </a:ext>
                </a:extLst>
              </p:cNvPr>
              <p:cNvSpPr/>
              <p:nvPr/>
            </p:nvSpPr>
            <p:spPr>
              <a:xfrm>
                <a:off x="6071520" y="4894929"/>
                <a:ext cx="76854" cy="367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FCCDAC6B-60A2-4C6E-920C-9488B228D4DB}"/>
                  </a:ext>
                </a:extLst>
              </p:cNvPr>
              <p:cNvSpPr/>
              <p:nvPr/>
            </p:nvSpPr>
            <p:spPr>
              <a:xfrm>
                <a:off x="6239924" y="4894929"/>
                <a:ext cx="76854" cy="367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DD03CCCC-CFCE-4D1D-8B4B-99FCECA13B3B}"/>
                  </a:ext>
                </a:extLst>
              </p:cNvPr>
              <p:cNvSpPr/>
              <p:nvPr/>
            </p:nvSpPr>
            <p:spPr>
              <a:xfrm>
                <a:off x="6408328" y="4894929"/>
                <a:ext cx="76854" cy="367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7FD5E7A3-A0B1-4EF4-8657-598BF9728C0F}"/>
                  </a:ext>
                </a:extLst>
              </p:cNvPr>
              <p:cNvSpPr/>
              <p:nvPr/>
            </p:nvSpPr>
            <p:spPr>
              <a:xfrm>
                <a:off x="6576732" y="4894929"/>
                <a:ext cx="76854" cy="367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81B2B4C8-4C80-4203-AF10-E91D8F9DFF27}"/>
                  </a:ext>
                </a:extLst>
              </p:cNvPr>
              <p:cNvSpPr/>
              <p:nvPr/>
            </p:nvSpPr>
            <p:spPr>
              <a:xfrm>
                <a:off x="6745134" y="4894929"/>
                <a:ext cx="76854" cy="367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4" name="Group 13">
            <a:extLst>
              <a:ext uri="{FF2B5EF4-FFF2-40B4-BE49-F238E27FC236}">
                <a16:creationId xmlns:a16="http://schemas.microsoft.com/office/drawing/2014/main" id="{21D385C7-5637-41F0-96F9-21C030B4D630}"/>
              </a:ext>
            </a:extLst>
          </p:cNvPr>
          <p:cNvGrpSpPr/>
          <p:nvPr/>
        </p:nvGrpSpPr>
        <p:grpSpPr>
          <a:xfrm>
            <a:off x="9144389" y="1961569"/>
            <a:ext cx="2128669" cy="1146890"/>
            <a:chOff x="9075380" y="1703389"/>
            <a:chExt cx="2128669" cy="1146890"/>
          </a:xfrm>
        </p:grpSpPr>
        <p:sp>
          <p:nvSpPr>
            <p:cNvPr id="42" name="Freeform 5">
              <a:extLst>
                <a:ext uri="{FF2B5EF4-FFF2-40B4-BE49-F238E27FC236}">
                  <a16:creationId xmlns:a16="http://schemas.microsoft.com/office/drawing/2014/main" id="{5598CC0D-665C-4B58-8C7C-1A7D9BD7EF34}"/>
                </a:ext>
              </a:extLst>
            </p:cNvPr>
            <p:cNvSpPr>
              <a:spLocks noChangeAspect="1"/>
            </p:cNvSpPr>
            <p:nvPr/>
          </p:nvSpPr>
          <p:spPr>
            <a:xfrm flipH="1">
              <a:off x="9075380" y="1703389"/>
              <a:ext cx="2128669" cy="1146890"/>
            </a:xfrm>
            <a:custGeom>
              <a:avLst/>
              <a:gdLst/>
              <a:ahLst/>
              <a:cxnLst/>
              <a:rect l="l" t="t" r="r" b="b"/>
              <a:pathLst>
                <a:path w="1872168" h="1008693">
                  <a:moveTo>
                    <a:pt x="699542" y="162"/>
                  </a:moveTo>
                  <a:cubicBezTo>
                    <a:pt x="683169" y="534"/>
                    <a:pt x="666273" y="1556"/>
                    <a:pt x="648845" y="3291"/>
                  </a:cubicBezTo>
                  <a:cubicBezTo>
                    <a:pt x="357120" y="49686"/>
                    <a:pt x="273885" y="284789"/>
                    <a:pt x="274981" y="413694"/>
                  </a:cubicBezTo>
                  <a:cubicBezTo>
                    <a:pt x="4451" y="471904"/>
                    <a:pt x="-11347" y="662854"/>
                    <a:pt x="4101" y="753457"/>
                  </a:cubicBezTo>
                  <a:cubicBezTo>
                    <a:pt x="42383" y="946818"/>
                    <a:pt x="296257" y="1004273"/>
                    <a:pt x="384912" y="1005378"/>
                  </a:cubicBezTo>
                  <a:lnTo>
                    <a:pt x="1507196" y="1008693"/>
                  </a:lnTo>
                  <a:cubicBezTo>
                    <a:pt x="1646895" y="1000406"/>
                    <a:pt x="1746295" y="947371"/>
                    <a:pt x="1825546" y="854557"/>
                  </a:cubicBezTo>
                  <a:cubicBezTo>
                    <a:pt x="1897410" y="760086"/>
                    <a:pt x="1873973" y="626012"/>
                    <a:pt x="1836613" y="558208"/>
                  </a:cubicBezTo>
                  <a:cubicBezTo>
                    <a:pt x="1808089" y="509360"/>
                    <a:pt x="1675919" y="402617"/>
                    <a:pt x="1507617" y="430504"/>
                  </a:cubicBezTo>
                  <a:cubicBezTo>
                    <a:pt x="1525469" y="335682"/>
                    <a:pt x="1477961" y="244522"/>
                    <a:pt x="1398003" y="206286"/>
                  </a:cubicBezTo>
                  <a:cubicBezTo>
                    <a:pt x="1299806" y="153261"/>
                    <a:pt x="1182195" y="177294"/>
                    <a:pt x="1108176" y="215068"/>
                  </a:cubicBezTo>
                  <a:cubicBezTo>
                    <a:pt x="1072916" y="135306"/>
                    <a:pt x="945134" y="-5422"/>
                    <a:pt x="699542" y="162"/>
                  </a:cubicBezTo>
                  <a:close/>
                </a:path>
              </a:pathLst>
            </a:cu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dirty="0">
                <a:solidFill>
                  <a:schemeClr val="tx1"/>
                </a:solidFill>
              </a:endParaRPr>
            </a:p>
          </p:txBody>
        </p:sp>
        <p:sp>
          <p:nvSpPr>
            <p:cNvPr id="86" name="Rounded Rectangle 8">
              <a:extLst>
                <a:ext uri="{FF2B5EF4-FFF2-40B4-BE49-F238E27FC236}">
                  <a16:creationId xmlns:a16="http://schemas.microsoft.com/office/drawing/2014/main" id="{C8E1FFDB-6C76-47D4-B14A-DEB4F20A631F}"/>
                </a:ext>
              </a:extLst>
            </p:cNvPr>
            <p:cNvSpPr/>
            <p:nvPr/>
          </p:nvSpPr>
          <p:spPr>
            <a:xfrm>
              <a:off x="10274381" y="1784212"/>
              <a:ext cx="306166" cy="306132"/>
            </a:xfrm>
            <a:custGeom>
              <a:avLst/>
              <a:gdLst>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688485 w 3888432"/>
                <a:gd name="connsiteY5" fmla="*/ 147563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2688485 w 3888432"/>
                <a:gd name="connsiteY17" fmla="*/ 1475633 h 3960440"/>
                <a:gd name="connsiteX18" fmla="*/ 878058 w 3888432"/>
                <a:gd name="connsiteY18" fmla="*/ 648072 h 3960440"/>
                <a:gd name="connsiteX19" fmla="*/ 554477 w 3888432"/>
                <a:gd name="connsiteY19" fmla="*/ 971653 h 3960440"/>
                <a:gd name="connsiteX20" fmla="*/ 878058 w 3888432"/>
                <a:gd name="connsiteY20" fmla="*/ 1295234 h 3960440"/>
                <a:gd name="connsiteX21" fmla="*/ 1201639 w 3888432"/>
                <a:gd name="connsiteY21" fmla="*/ 971653 h 3960440"/>
                <a:gd name="connsiteX22" fmla="*/ 878058 w 3888432"/>
                <a:gd name="connsiteY22" fmla="*/ 648072 h 3960440"/>
                <a:gd name="connsiteX23" fmla="*/ 333511 w 3888432"/>
                <a:gd name="connsiteY23" fmla="*/ 0 h 3960440"/>
                <a:gd name="connsiteX24" fmla="*/ 3554921 w 3888432"/>
                <a:gd name="connsiteY24" fmla="*/ 0 h 3960440"/>
                <a:gd name="connsiteX25" fmla="*/ 3888432 w 3888432"/>
                <a:gd name="connsiteY25" fmla="*/ 333511 h 3960440"/>
                <a:gd name="connsiteX26" fmla="*/ 3888432 w 3888432"/>
                <a:gd name="connsiteY26" fmla="*/ 3626929 h 3960440"/>
                <a:gd name="connsiteX27" fmla="*/ 3554921 w 3888432"/>
                <a:gd name="connsiteY27" fmla="*/ 3960440 h 3960440"/>
                <a:gd name="connsiteX28" fmla="*/ 333511 w 3888432"/>
                <a:gd name="connsiteY28" fmla="*/ 3960440 h 3960440"/>
                <a:gd name="connsiteX29" fmla="*/ 0 w 3888432"/>
                <a:gd name="connsiteY29" fmla="*/ 3626929 h 3960440"/>
                <a:gd name="connsiteX30" fmla="*/ 0 w 3888432"/>
                <a:gd name="connsiteY30" fmla="*/ 333511 h 3960440"/>
                <a:gd name="connsiteX31" fmla="*/ 333511 w 3888432"/>
                <a:gd name="connsiteY31"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88432" h="3960440">
                  <a:moveTo>
                    <a:pt x="554477" y="1512168"/>
                  </a:moveTo>
                  <a:lnTo>
                    <a:pt x="554477" y="3312368"/>
                  </a:lnTo>
                  <a:lnTo>
                    <a:pt x="1201638" y="3312368"/>
                  </a:lnTo>
                  <a:lnTo>
                    <a:pt x="1201638" y="1512168"/>
                  </a:lnTo>
                  <a:lnTo>
                    <a:pt x="554477" y="1512168"/>
                  </a:lnTo>
                  <a:close/>
                  <a:moveTo>
                    <a:pt x="2840340" y="1479943"/>
                  </a:moveTo>
                  <a:cubicBezTo>
                    <a:pt x="2293254" y="1484797"/>
                    <a:pt x="2254084" y="1780470"/>
                    <a:pt x="2136833" y="1785510"/>
                  </a:cubicBezTo>
                  <a:lnTo>
                    <a:pt x="2136833" y="1510185"/>
                  </a:lnTo>
                  <a:lnTo>
                    <a:pt x="1489672" y="1510185"/>
                  </a:lnTo>
                  <a:lnTo>
                    <a:pt x="1489672" y="3310385"/>
                  </a:lnTo>
                  <a:lnTo>
                    <a:pt x="2136833" y="3310385"/>
                  </a:lnTo>
                  <a:cubicBezTo>
                    <a:pt x="2140283" y="2925445"/>
                    <a:pt x="2133383" y="2560917"/>
                    <a:pt x="2147184" y="2155564"/>
                  </a:cubicBezTo>
                  <a:cubicBezTo>
                    <a:pt x="2187272" y="1842063"/>
                    <a:pt x="2668986" y="1938990"/>
                    <a:pt x="2673919" y="2138897"/>
                  </a:cubicBezTo>
                  <a:lnTo>
                    <a:pt x="2679688" y="3312366"/>
                  </a:lnTo>
                  <a:lnTo>
                    <a:pt x="3326849" y="3312366"/>
                  </a:lnTo>
                  <a:cubicBezTo>
                    <a:pt x="3329155" y="2917782"/>
                    <a:pt x="3331462" y="2523197"/>
                    <a:pt x="3333768" y="2128613"/>
                  </a:cubicBezTo>
                  <a:cubicBezTo>
                    <a:pt x="3339026" y="1942962"/>
                    <a:pt x="3184753" y="1475890"/>
                    <a:pt x="2840340" y="1479943"/>
                  </a:cubicBezTo>
                  <a:close/>
                  <a:moveTo>
                    <a:pt x="878058" y="648072"/>
                  </a:moveTo>
                  <a:cubicBezTo>
                    <a:pt x="699349" y="648072"/>
                    <a:pt x="554477" y="792944"/>
                    <a:pt x="554477" y="971653"/>
                  </a:cubicBezTo>
                  <a:cubicBezTo>
                    <a:pt x="554477" y="1150362"/>
                    <a:pt x="699349" y="1295234"/>
                    <a:pt x="878058" y="1295234"/>
                  </a:cubicBezTo>
                  <a:cubicBezTo>
                    <a:pt x="1056767" y="1295234"/>
                    <a:pt x="1201639" y="1150362"/>
                    <a:pt x="1201639" y="971653"/>
                  </a:cubicBezTo>
                  <a:cubicBezTo>
                    <a:pt x="1201639" y="792944"/>
                    <a:pt x="1056767" y="648072"/>
                    <a:pt x="878058" y="648072"/>
                  </a:cubicBezTo>
                  <a:close/>
                  <a:moveTo>
                    <a:pt x="333511" y="0"/>
                  </a:moveTo>
                  <a:lnTo>
                    <a:pt x="3554921" y="0"/>
                  </a:lnTo>
                  <a:cubicBezTo>
                    <a:pt x="3739114" y="0"/>
                    <a:pt x="3888432" y="149318"/>
                    <a:pt x="3888432" y="333511"/>
                  </a:cubicBezTo>
                  <a:lnTo>
                    <a:pt x="3888432" y="3626929"/>
                  </a:lnTo>
                  <a:cubicBezTo>
                    <a:pt x="3888432" y="3811122"/>
                    <a:pt x="3739114" y="3960440"/>
                    <a:pt x="3554921" y="3960440"/>
                  </a:cubicBezTo>
                  <a:lnTo>
                    <a:pt x="333511" y="3960440"/>
                  </a:lnTo>
                  <a:cubicBezTo>
                    <a:pt x="149318" y="3960440"/>
                    <a:pt x="0" y="3811122"/>
                    <a:pt x="0" y="3626929"/>
                  </a:cubicBezTo>
                  <a:lnTo>
                    <a:pt x="0" y="333511"/>
                  </a:lnTo>
                  <a:cubicBezTo>
                    <a:pt x="0" y="149318"/>
                    <a:pt x="149318" y="0"/>
                    <a:pt x="333511"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solidFill>
                  <a:schemeClr val="tx1"/>
                </a:solidFill>
              </a:endParaRPr>
            </a:p>
          </p:txBody>
        </p:sp>
        <p:sp>
          <p:nvSpPr>
            <p:cNvPr id="87" name="Rounded Rectangle 2">
              <a:extLst>
                <a:ext uri="{FF2B5EF4-FFF2-40B4-BE49-F238E27FC236}">
                  <a16:creationId xmlns:a16="http://schemas.microsoft.com/office/drawing/2014/main" id="{B6882AE7-518B-49FD-A8CA-80559EB13717}"/>
                </a:ext>
              </a:extLst>
            </p:cNvPr>
            <p:cNvSpPr/>
            <p:nvPr/>
          </p:nvSpPr>
          <p:spPr>
            <a:xfrm>
              <a:off x="10592216" y="2460350"/>
              <a:ext cx="306132" cy="306132"/>
            </a:xfrm>
            <a:custGeom>
              <a:avLst/>
              <a:gdLst>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155131 w 3960000"/>
                <a:gd name="connsiteY16" fmla="*/ 1419365 h 3960000"/>
                <a:gd name="connsiteX17" fmla="*/ 3207849 w 3960000"/>
                <a:gd name="connsiteY17" fmla="*/ 1493166 h 3960000"/>
                <a:gd name="connsiteX18" fmla="*/ 3407333 w 3960000"/>
                <a:gd name="connsiteY18" fmla="*/ 1117847 h 3960000"/>
                <a:gd name="connsiteX19" fmla="*/ 3108461 w 3960000"/>
                <a:gd name="connsiteY19" fmla="*/ 1185086 h 3960000"/>
                <a:gd name="connsiteX20" fmla="*/ 3334650 w 3960000"/>
                <a:gd name="connsiteY20" fmla="*/ 883134 h 3960000"/>
                <a:gd name="connsiteX21" fmla="*/ 2995677 w 3960000"/>
                <a:gd name="connsiteY21" fmla="*/ 1008938 h 3960000"/>
                <a:gd name="connsiteX22" fmla="*/ 2538382 w 3960000"/>
                <a:gd name="connsiteY22" fmla="*/ 802616 h 3960000"/>
                <a:gd name="connsiteX23" fmla="*/ 308009 w 3960000"/>
                <a:gd name="connsiteY23" fmla="*/ 0 h 3960000"/>
                <a:gd name="connsiteX24" fmla="*/ 3651991 w 3960000"/>
                <a:gd name="connsiteY24" fmla="*/ 0 h 3960000"/>
                <a:gd name="connsiteX25" fmla="*/ 3960000 w 3960000"/>
                <a:gd name="connsiteY25" fmla="*/ 308009 h 3960000"/>
                <a:gd name="connsiteX26" fmla="*/ 3960000 w 3960000"/>
                <a:gd name="connsiteY26" fmla="*/ 3651991 h 3960000"/>
                <a:gd name="connsiteX27" fmla="*/ 3651991 w 3960000"/>
                <a:gd name="connsiteY27" fmla="*/ 3960000 h 3960000"/>
                <a:gd name="connsiteX28" fmla="*/ 308009 w 3960000"/>
                <a:gd name="connsiteY28" fmla="*/ 3960000 h 3960000"/>
                <a:gd name="connsiteX29" fmla="*/ 0 w 3960000"/>
                <a:gd name="connsiteY29" fmla="*/ 3651991 h 3960000"/>
                <a:gd name="connsiteX30" fmla="*/ 0 w 3960000"/>
                <a:gd name="connsiteY30" fmla="*/ 308009 h 3960000"/>
                <a:gd name="connsiteX31" fmla="*/ 308009 w 3960000"/>
                <a:gd name="connsiteY31" fmla="*/ 0 h 3960000"/>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207849 w 3960000"/>
                <a:gd name="connsiteY16" fmla="*/ 1493166 h 3960000"/>
                <a:gd name="connsiteX17" fmla="*/ 3407333 w 3960000"/>
                <a:gd name="connsiteY17" fmla="*/ 1117847 h 3960000"/>
                <a:gd name="connsiteX18" fmla="*/ 3108461 w 3960000"/>
                <a:gd name="connsiteY18" fmla="*/ 1185086 h 3960000"/>
                <a:gd name="connsiteX19" fmla="*/ 3334650 w 3960000"/>
                <a:gd name="connsiteY19" fmla="*/ 883134 h 3960000"/>
                <a:gd name="connsiteX20" fmla="*/ 2995677 w 3960000"/>
                <a:gd name="connsiteY20" fmla="*/ 1008938 h 3960000"/>
                <a:gd name="connsiteX21" fmla="*/ 2538382 w 3960000"/>
                <a:gd name="connsiteY21" fmla="*/ 802616 h 3960000"/>
                <a:gd name="connsiteX22" fmla="*/ 308009 w 3960000"/>
                <a:gd name="connsiteY22" fmla="*/ 0 h 3960000"/>
                <a:gd name="connsiteX23" fmla="*/ 3651991 w 3960000"/>
                <a:gd name="connsiteY23" fmla="*/ 0 h 3960000"/>
                <a:gd name="connsiteX24" fmla="*/ 3960000 w 3960000"/>
                <a:gd name="connsiteY24" fmla="*/ 308009 h 3960000"/>
                <a:gd name="connsiteX25" fmla="*/ 3960000 w 3960000"/>
                <a:gd name="connsiteY25" fmla="*/ 3651991 h 3960000"/>
                <a:gd name="connsiteX26" fmla="*/ 3651991 w 3960000"/>
                <a:gd name="connsiteY26" fmla="*/ 3960000 h 3960000"/>
                <a:gd name="connsiteX27" fmla="*/ 308009 w 3960000"/>
                <a:gd name="connsiteY27" fmla="*/ 3960000 h 3960000"/>
                <a:gd name="connsiteX28" fmla="*/ 0 w 3960000"/>
                <a:gd name="connsiteY28" fmla="*/ 3651991 h 3960000"/>
                <a:gd name="connsiteX29" fmla="*/ 0 w 3960000"/>
                <a:gd name="connsiteY29" fmla="*/ 308009 h 3960000"/>
                <a:gd name="connsiteX30" fmla="*/ 308009 w 3960000"/>
                <a:gd name="connsiteY30"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08461 w 3960000"/>
                <a:gd name="connsiteY17" fmla="*/ 1185086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60000" h="3960000">
                  <a:moveTo>
                    <a:pt x="3160999" y="1374274"/>
                  </a:moveTo>
                  <a:lnTo>
                    <a:pt x="3155132" y="1419362"/>
                  </a:lnTo>
                  <a:lnTo>
                    <a:pt x="3160999" y="1374274"/>
                  </a:lnTo>
                  <a:close/>
                  <a:moveTo>
                    <a:pt x="2496208" y="770986"/>
                  </a:moveTo>
                  <a:cubicBezTo>
                    <a:pt x="2113414" y="770986"/>
                    <a:pt x="1929581" y="1106902"/>
                    <a:pt x="1921633" y="1292845"/>
                  </a:cubicBezTo>
                  <a:cubicBezTo>
                    <a:pt x="1914712" y="1454769"/>
                    <a:pt x="1928136" y="1522392"/>
                    <a:pt x="1942445" y="1570340"/>
                  </a:cubicBezTo>
                  <a:cubicBezTo>
                    <a:pt x="1547199" y="1510736"/>
                    <a:pt x="1237189" y="1330681"/>
                    <a:pt x="815277" y="836121"/>
                  </a:cubicBezTo>
                  <a:cubicBezTo>
                    <a:pt x="618819" y="1229038"/>
                    <a:pt x="733086" y="1558961"/>
                    <a:pt x="965659" y="1735195"/>
                  </a:cubicBezTo>
                  <a:cubicBezTo>
                    <a:pt x="864541" y="1716416"/>
                    <a:pt x="662904" y="1695759"/>
                    <a:pt x="570453" y="1629310"/>
                  </a:cubicBezTo>
                  <a:cubicBezTo>
                    <a:pt x="597898" y="2016450"/>
                    <a:pt x="990931" y="2177657"/>
                    <a:pt x="1196057" y="2257108"/>
                  </a:cubicBezTo>
                  <a:cubicBezTo>
                    <a:pt x="1113718" y="2275887"/>
                    <a:pt x="943857" y="2321380"/>
                    <a:pt x="813848" y="2296824"/>
                  </a:cubicBezTo>
                  <a:cubicBezTo>
                    <a:pt x="926523" y="2634848"/>
                    <a:pt x="1326064" y="2611755"/>
                    <a:pt x="1486410" y="2607420"/>
                  </a:cubicBezTo>
                  <a:cubicBezTo>
                    <a:pt x="1297174" y="2749708"/>
                    <a:pt x="1000058" y="2795794"/>
                    <a:pt x="489408" y="2829018"/>
                  </a:cubicBezTo>
                  <a:cubicBezTo>
                    <a:pt x="914827" y="3139596"/>
                    <a:pt x="1734874" y="3242281"/>
                    <a:pt x="2062787" y="3146219"/>
                  </a:cubicBezTo>
                  <a:cubicBezTo>
                    <a:pt x="2763394" y="2903535"/>
                    <a:pt x="2915370" y="2621267"/>
                    <a:pt x="3074271" y="2105563"/>
                  </a:cubicBezTo>
                  <a:cubicBezTo>
                    <a:pt x="3173740" y="1733406"/>
                    <a:pt x="3145310" y="1648999"/>
                    <a:pt x="3207849" y="1493166"/>
                  </a:cubicBezTo>
                  <a:cubicBezTo>
                    <a:pt x="3270388" y="1337333"/>
                    <a:pt x="3414210" y="1276468"/>
                    <a:pt x="3449507" y="1170564"/>
                  </a:cubicBezTo>
                  <a:cubicBezTo>
                    <a:pt x="3349883" y="1192977"/>
                    <a:pt x="3252716" y="1239516"/>
                    <a:pt x="3140091" y="1227260"/>
                  </a:cubicBezTo>
                  <a:cubicBezTo>
                    <a:pt x="3219995" y="1183499"/>
                    <a:pt x="3274317" y="996523"/>
                    <a:pt x="3324107" y="851504"/>
                  </a:cubicBezTo>
                  <a:cubicBezTo>
                    <a:pt x="3215037" y="921165"/>
                    <a:pt x="3152155" y="998691"/>
                    <a:pt x="2995677" y="1008938"/>
                  </a:cubicBezTo>
                  <a:cubicBezTo>
                    <a:pt x="2884471" y="881691"/>
                    <a:pt x="2678487" y="770986"/>
                    <a:pt x="2496208" y="77098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88" name="Rounded Rectangle 3">
              <a:extLst>
                <a:ext uri="{FF2B5EF4-FFF2-40B4-BE49-F238E27FC236}">
                  <a16:creationId xmlns:a16="http://schemas.microsoft.com/office/drawing/2014/main" id="{59A598C4-E2E9-46BA-B5D8-AD376777491E}"/>
                </a:ext>
              </a:extLst>
            </p:cNvPr>
            <p:cNvSpPr>
              <a:spLocks noChangeAspect="1"/>
            </p:cNvSpPr>
            <p:nvPr/>
          </p:nvSpPr>
          <p:spPr>
            <a:xfrm>
              <a:off x="9510446" y="2189324"/>
              <a:ext cx="306132" cy="306132"/>
            </a:xfrm>
            <a:custGeom>
              <a:avLst/>
              <a:gdLst>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59137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26764" y="685506"/>
                    <a:pt x="3369037" y="704441"/>
                  </a:cubicBezTo>
                  <a:cubicBezTo>
                    <a:pt x="3391941" y="556446"/>
                    <a:pt x="3409927" y="381656"/>
                    <a:pt x="3410216" y="195189"/>
                  </a:cubicBezTo>
                  <a:cubicBezTo>
                    <a:pt x="3239930" y="163882"/>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89" name="TextBox 88">
              <a:extLst>
                <a:ext uri="{FF2B5EF4-FFF2-40B4-BE49-F238E27FC236}">
                  <a16:creationId xmlns:a16="http://schemas.microsoft.com/office/drawing/2014/main" id="{C47B91C5-2E1C-4C9F-A4A2-39C2DE83AE6F}"/>
                </a:ext>
              </a:extLst>
            </p:cNvPr>
            <p:cNvSpPr txBox="1"/>
            <p:nvPr/>
          </p:nvSpPr>
          <p:spPr>
            <a:xfrm>
              <a:off x="9330408" y="2488399"/>
              <a:ext cx="1147194" cy="338554"/>
            </a:xfrm>
            <a:prstGeom prst="rect">
              <a:avLst/>
            </a:prstGeom>
            <a:noFill/>
          </p:spPr>
          <p:txBody>
            <a:bodyPr wrap="square">
              <a:spAutoFit/>
            </a:bodyPr>
            <a:lstStyle/>
            <a:p>
              <a:pPr algn="ctr"/>
              <a:r>
                <a:rPr lang="en-US" sz="1600" b="1" dirty="0">
                  <a:latin typeface="Verdana" panose="020B0604030504040204" pitchFamily="34" charset="0"/>
                  <a:ea typeface="Verdana" panose="020B0604030504040204" pitchFamily="34" charset="0"/>
                </a:rPr>
                <a:t>Internet</a:t>
              </a:r>
            </a:p>
          </p:txBody>
        </p:sp>
      </p:grpSp>
      <p:grpSp>
        <p:nvGrpSpPr>
          <p:cNvPr id="18" name="Group 17">
            <a:extLst>
              <a:ext uri="{FF2B5EF4-FFF2-40B4-BE49-F238E27FC236}">
                <a16:creationId xmlns:a16="http://schemas.microsoft.com/office/drawing/2014/main" id="{1F2C4333-551C-42A2-8DC5-9B83AAD9D566}"/>
              </a:ext>
            </a:extLst>
          </p:cNvPr>
          <p:cNvGrpSpPr/>
          <p:nvPr/>
        </p:nvGrpSpPr>
        <p:grpSpPr>
          <a:xfrm>
            <a:off x="3552448" y="2343254"/>
            <a:ext cx="1450584" cy="274320"/>
            <a:chOff x="3540329" y="2338923"/>
            <a:chExt cx="1450584" cy="274320"/>
          </a:xfrm>
        </p:grpSpPr>
        <p:sp>
          <p:nvSpPr>
            <p:cNvPr id="17" name="Isosceles Triangle 16">
              <a:extLst>
                <a:ext uri="{FF2B5EF4-FFF2-40B4-BE49-F238E27FC236}">
                  <a16:creationId xmlns:a16="http://schemas.microsoft.com/office/drawing/2014/main" id="{6E88C8E4-E0CE-4389-9665-2A2E714076A2}"/>
                </a:ext>
              </a:extLst>
            </p:cNvPr>
            <p:cNvSpPr/>
            <p:nvPr/>
          </p:nvSpPr>
          <p:spPr>
            <a:xfrm rot="5400000">
              <a:off x="3540329" y="2338923"/>
              <a:ext cx="274320" cy="27432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Isosceles Triangle 89">
              <a:extLst>
                <a:ext uri="{FF2B5EF4-FFF2-40B4-BE49-F238E27FC236}">
                  <a16:creationId xmlns:a16="http://schemas.microsoft.com/office/drawing/2014/main" id="{BD9F106A-AF75-4067-9A4F-7E6C528B78C2}"/>
                </a:ext>
              </a:extLst>
            </p:cNvPr>
            <p:cNvSpPr/>
            <p:nvPr/>
          </p:nvSpPr>
          <p:spPr>
            <a:xfrm rot="5400000">
              <a:off x="4128461" y="2338923"/>
              <a:ext cx="274320" cy="27432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Isosceles Triangle 90">
              <a:extLst>
                <a:ext uri="{FF2B5EF4-FFF2-40B4-BE49-F238E27FC236}">
                  <a16:creationId xmlns:a16="http://schemas.microsoft.com/office/drawing/2014/main" id="{CB5393EB-6234-4C7B-ADC4-A1FECB2D5120}"/>
                </a:ext>
              </a:extLst>
            </p:cNvPr>
            <p:cNvSpPr/>
            <p:nvPr/>
          </p:nvSpPr>
          <p:spPr>
            <a:xfrm rot="5400000">
              <a:off x="4716593" y="2338923"/>
              <a:ext cx="274320" cy="27432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2" name="Group 91">
            <a:extLst>
              <a:ext uri="{FF2B5EF4-FFF2-40B4-BE49-F238E27FC236}">
                <a16:creationId xmlns:a16="http://schemas.microsoft.com/office/drawing/2014/main" id="{769C102F-0565-4B8B-8436-83AE343483C4}"/>
              </a:ext>
            </a:extLst>
          </p:cNvPr>
          <p:cNvGrpSpPr/>
          <p:nvPr/>
        </p:nvGrpSpPr>
        <p:grpSpPr>
          <a:xfrm>
            <a:off x="7187392" y="2343254"/>
            <a:ext cx="1450584" cy="274320"/>
            <a:chOff x="3540329" y="2338923"/>
            <a:chExt cx="1450584" cy="274320"/>
          </a:xfrm>
        </p:grpSpPr>
        <p:sp>
          <p:nvSpPr>
            <p:cNvPr id="93" name="Isosceles Triangle 92">
              <a:extLst>
                <a:ext uri="{FF2B5EF4-FFF2-40B4-BE49-F238E27FC236}">
                  <a16:creationId xmlns:a16="http://schemas.microsoft.com/office/drawing/2014/main" id="{BABABAB6-ECD9-4E10-8646-FCD5E84FDC32}"/>
                </a:ext>
              </a:extLst>
            </p:cNvPr>
            <p:cNvSpPr/>
            <p:nvPr/>
          </p:nvSpPr>
          <p:spPr>
            <a:xfrm rot="5400000">
              <a:off x="3540329" y="2338923"/>
              <a:ext cx="274320" cy="27432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Isosceles Triangle 93">
              <a:extLst>
                <a:ext uri="{FF2B5EF4-FFF2-40B4-BE49-F238E27FC236}">
                  <a16:creationId xmlns:a16="http://schemas.microsoft.com/office/drawing/2014/main" id="{7B92BD9D-F320-44FC-AAF7-A2BBBBE2B396}"/>
                </a:ext>
              </a:extLst>
            </p:cNvPr>
            <p:cNvSpPr/>
            <p:nvPr/>
          </p:nvSpPr>
          <p:spPr>
            <a:xfrm rot="5400000">
              <a:off x="4128461" y="2338923"/>
              <a:ext cx="274320" cy="27432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Isosceles Triangle 94">
              <a:extLst>
                <a:ext uri="{FF2B5EF4-FFF2-40B4-BE49-F238E27FC236}">
                  <a16:creationId xmlns:a16="http://schemas.microsoft.com/office/drawing/2014/main" id="{9339AB56-1E52-4DA6-BE20-15CF9C84F2B4}"/>
                </a:ext>
              </a:extLst>
            </p:cNvPr>
            <p:cNvSpPr/>
            <p:nvPr/>
          </p:nvSpPr>
          <p:spPr>
            <a:xfrm rot="5400000">
              <a:off x="4716593" y="2338923"/>
              <a:ext cx="274320" cy="27432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Freeform: Shape 18">
            <a:extLst>
              <a:ext uri="{FF2B5EF4-FFF2-40B4-BE49-F238E27FC236}">
                <a16:creationId xmlns:a16="http://schemas.microsoft.com/office/drawing/2014/main" id="{159EB3CB-41CE-40DD-AE87-085E548159D0}"/>
              </a:ext>
            </a:extLst>
          </p:cNvPr>
          <p:cNvSpPr/>
          <p:nvPr/>
        </p:nvSpPr>
        <p:spPr>
          <a:xfrm>
            <a:off x="2926080" y="3239589"/>
            <a:ext cx="2420983" cy="1071154"/>
          </a:xfrm>
          <a:custGeom>
            <a:avLst/>
            <a:gdLst>
              <a:gd name="connsiteX0" fmla="*/ 0 w 2420983"/>
              <a:gd name="connsiteY0" fmla="*/ 1071154 h 1071154"/>
              <a:gd name="connsiteX1" fmla="*/ 2420983 w 2420983"/>
              <a:gd name="connsiteY1" fmla="*/ 0 h 1071154"/>
              <a:gd name="connsiteX2" fmla="*/ 1654629 w 2420983"/>
              <a:gd name="connsiteY2" fmla="*/ 8708 h 1071154"/>
              <a:gd name="connsiteX3" fmla="*/ 1654629 w 2420983"/>
              <a:gd name="connsiteY3" fmla="*/ 8708 h 1071154"/>
            </a:gdLst>
            <a:ahLst/>
            <a:cxnLst>
              <a:cxn ang="0">
                <a:pos x="connsiteX0" y="connsiteY0"/>
              </a:cxn>
              <a:cxn ang="0">
                <a:pos x="connsiteX1" y="connsiteY1"/>
              </a:cxn>
              <a:cxn ang="0">
                <a:pos x="connsiteX2" y="connsiteY2"/>
              </a:cxn>
              <a:cxn ang="0">
                <a:pos x="connsiteX3" y="connsiteY3"/>
              </a:cxn>
            </a:cxnLst>
            <a:rect l="l" t="t" r="r" b="b"/>
            <a:pathLst>
              <a:path w="2420983" h="1071154">
                <a:moveTo>
                  <a:pt x="0" y="1071154"/>
                </a:moveTo>
                <a:lnTo>
                  <a:pt x="2420983" y="0"/>
                </a:lnTo>
                <a:lnTo>
                  <a:pt x="1654629" y="8708"/>
                </a:lnTo>
                <a:lnTo>
                  <a:pt x="1654629" y="8708"/>
                </a:lnTo>
              </a:path>
            </a:pathLst>
          </a:custGeom>
          <a:noFill/>
          <a:ln>
            <a:solidFill>
              <a:schemeClr val="accent1"/>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Freeform: Shape 95">
            <a:extLst>
              <a:ext uri="{FF2B5EF4-FFF2-40B4-BE49-F238E27FC236}">
                <a16:creationId xmlns:a16="http://schemas.microsoft.com/office/drawing/2014/main" id="{54657977-05B8-4F31-BAD1-35202E093DF5}"/>
              </a:ext>
            </a:extLst>
          </p:cNvPr>
          <p:cNvSpPr/>
          <p:nvPr/>
        </p:nvSpPr>
        <p:spPr>
          <a:xfrm flipH="1">
            <a:off x="6843361" y="3239589"/>
            <a:ext cx="2420983" cy="1071154"/>
          </a:xfrm>
          <a:custGeom>
            <a:avLst/>
            <a:gdLst>
              <a:gd name="connsiteX0" fmla="*/ 0 w 2420983"/>
              <a:gd name="connsiteY0" fmla="*/ 1071154 h 1071154"/>
              <a:gd name="connsiteX1" fmla="*/ 2420983 w 2420983"/>
              <a:gd name="connsiteY1" fmla="*/ 0 h 1071154"/>
              <a:gd name="connsiteX2" fmla="*/ 1654629 w 2420983"/>
              <a:gd name="connsiteY2" fmla="*/ 8708 h 1071154"/>
              <a:gd name="connsiteX3" fmla="*/ 1654629 w 2420983"/>
              <a:gd name="connsiteY3" fmla="*/ 8708 h 1071154"/>
            </a:gdLst>
            <a:ahLst/>
            <a:cxnLst>
              <a:cxn ang="0">
                <a:pos x="connsiteX0" y="connsiteY0"/>
              </a:cxn>
              <a:cxn ang="0">
                <a:pos x="connsiteX1" y="connsiteY1"/>
              </a:cxn>
              <a:cxn ang="0">
                <a:pos x="connsiteX2" y="connsiteY2"/>
              </a:cxn>
              <a:cxn ang="0">
                <a:pos x="connsiteX3" y="connsiteY3"/>
              </a:cxn>
            </a:cxnLst>
            <a:rect l="l" t="t" r="r" b="b"/>
            <a:pathLst>
              <a:path w="2420983" h="1071154">
                <a:moveTo>
                  <a:pt x="0" y="1071154"/>
                </a:moveTo>
                <a:lnTo>
                  <a:pt x="2420983" y="0"/>
                </a:lnTo>
                <a:lnTo>
                  <a:pt x="1654629" y="8708"/>
                </a:lnTo>
                <a:lnTo>
                  <a:pt x="1654629" y="8708"/>
                </a:lnTo>
              </a:path>
            </a:pathLst>
          </a:custGeom>
          <a:noFill/>
          <a:ln>
            <a:solidFill>
              <a:schemeClr val="accent1"/>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9338A9DA-932C-4CE7-821B-13F727843B8E}"/>
              </a:ext>
            </a:extLst>
          </p:cNvPr>
          <p:cNvSpPr txBox="1"/>
          <p:nvPr/>
        </p:nvSpPr>
        <p:spPr>
          <a:xfrm>
            <a:off x="-57109" y="5993494"/>
            <a:ext cx="5129349" cy="567720"/>
          </a:xfrm>
          <a:prstGeom prst="rect">
            <a:avLst/>
          </a:prstGeom>
          <a:noFill/>
        </p:spPr>
        <p:txBody>
          <a:bodyPr wrap="square">
            <a:spAutoFit/>
          </a:bodyPr>
          <a:lstStyle/>
          <a:p>
            <a:pPr algn="ctr">
              <a:lnSpc>
                <a:spcPts val="4460"/>
              </a:lnSpc>
            </a:pPr>
            <a:r>
              <a:rPr lang="en-US" b="1" dirty="0">
                <a:latin typeface="Verdana" panose="020B0604030504040204" pitchFamily="34" charset="0"/>
                <a:ea typeface="Verdana" panose="020B0604030504040204" pitchFamily="34" charset="0"/>
              </a:rPr>
              <a:t>Receive applications for credit cards</a:t>
            </a:r>
          </a:p>
        </p:txBody>
      </p:sp>
      <p:sp>
        <p:nvSpPr>
          <p:cNvPr id="98" name="TextBox 97">
            <a:extLst>
              <a:ext uri="{FF2B5EF4-FFF2-40B4-BE49-F238E27FC236}">
                <a16:creationId xmlns:a16="http://schemas.microsoft.com/office/drawing/2014/main" id="{EB6919C3-CC95-4EB6-B319-678F0F2F0324}"/>
              </a:ext>
            </a:extLst>
          </p:cNvPr>
          <p:cNvSpPr txBox="1"/>
          <p:nvPr/>
        </p:nvSpPr>
        <p:spPr>
          <a:xfrm>
            <a:off x="4941041" y="6187518"/>
            <a:ext cx="2452657" cy="461665"/>
          </a:xfrm>
          <a:prstGeom prst="rect">
            <a:avLst/>
          </a:prstGeom>
          <a:noFill/>
        </p:spPr>
        <p:txBody>
          <a:bodyPr wrap="square">
            <a:spAutoFit/>
          </a:bodyPr>
          <a:lstStyle/>
          <a:p>
            <a:pPr algn="ctr"/>
            <a:r>
              <a:rPr lang="en-US" sz="2400" b="1" dirty="0">
                <a:latin typeface="Verdana" panose="020B0604030504040204" pitchFamily="34" charset="0"/>
                <a:ea typeface="Verdana" panose="020B0604030504040204" pitchFamily="34" charset="0"/>
              </a:rPr>
              <a:t>Hackers</a:t>
            </a:r>
          </a:p>
        </p:txBody>
      </p:sp>
      <p:sp>
        <p:nvSpPr>
          <p:cNvPr id="99" name="TextBox 98">
            <a:extLst>
              <a:ext uri="{FF2B5EF4-FFF2-40B4-BE49-F238E27FC236}">
                <a16:creationId xmlns:a16="http://schemas.microsoft.com/office/drawing/2014/main" id="{4E95BAE5-816D-479D-B903-53208252CB1B}"/>
              </a:ext>
            </a:extLst>
          </p:cNvPr>
          <p:cNvSpPr txBox="1"/>
          <p:nvPr/>
        </p:nvSpPr>
        <p:spPr>
          <a:xfrm>
            <a:off x="8532992" y="5660313"/>
            <a:ext cx="3390376" cy="1155381"/>
          </a:xfrm>
          <a:prstGeom prst="rect">
            <a:avLst/>
          </a:prstGeom>
          <a:noFill/>
        </p:spPr>
        <p:txBody>
          <a:bodyPr wrap="square">
            <a:spAutoFit/>
          </a:bodyPr>
          <a:lstStyle/>
          <a:p>
            <a:pPr algn="ctr">
              <a:lnSpc>
                <a:spcPts val="4460"/>
              </a:lnSpc>
            </a:pPr>
            <a:r>
              <a:rPr lang="en-US" b="1" dirty="0">
                <a:latin typeface="Verdana" panose="020B0604030504040204" pitchFamily="34" charset="0"/>
                <a:ea typeface="Verdana" panose="020B0604030504040204" pitchFamily="34" charset="0"/>
              </a:rPr>
              <a:t>In public places (shoulder surfing)</a:t>
            </a:r>
          </a:p>
        </p:txBody>
      </p:sp>
      <p:grpSp>
        <p:nvGrpSpPr>
          <p:cNvPr id="100" name="Graphic 21">
            <a:extLst>
              <a:ext uri="{FF2B5EF4-FFF2-40B4-BE49-F238E27FC236}">
                <a16:creationId xmlns:a16="http://schemas.microsoft.com/office/drawing/2014/main" id="{66EF4A0C-63DE-4279-8B0D-169E7DDA2172}"/>
              </a:ext>
            </a:extLst>
          </p:cNvPr>
          <p:cNvGrpSpPr/>
          <p:nvPr/>
        </p:nvGrpSpPr>
        <p:grpSpPr>
          <a:xfrm>
            <a:off x="5606062" y="1727105"/>
            <a:ext cx="1127362" cy="1447364"/>
            <a:chOff x="3425127" y="0"/>
            <a:chExt cx="5341746" cy="6858000"/>
          </a:xfrm>
        </p:grpSpPr>
        <p:sp>
          <p:nvSpPr>
            <p:cNvPr id="101" name="Freeform: Shape 100">
              <a:extLst>
                <a:ext uri="{FF2B5EF4-FFF2-40B4-BE49-F238E27FC236}">
                  <a16:creationId xmlns:a16="http://schemas.microsoft.com/office/drawing/2014/main" id="{01E994F2-9095-4FC5-831F-859DB03BD16E}"/>
                </a:ext>
              </a:extLst>
            </p:cNvPr>
            <p:cNvSpPr/>
            <p:nvPr/>
          </p:nvSpPr>
          <p:spPr>
            <a:xfrm>
              <a:off x="3425013" y="0"/>
              <a:ext cx="5341478" cy="6856954"/>
            </a:xfrm>
            <a:custGeom>
              <a:avLst/>
              <a:gdLst>
                <a:gd name="connsiteX0" fmla="*/ 2688415 w 5341478"/>
                <a:gd name="connsiteY0" fmla="*/ 0 h 6856954"/>
                <a:gd name="connsiteX1" fmla="*/ 25123 w 5341478"/>
                <a:gd name="connsiteY1" fmla="*/ 1019550 h 6856954"/>
                <a:gd name="connsiteX2" fmla="*/ 25123 w 5341478"/>
                <a:gd name="connsiteY2" fmla="*/ 3846231 h 6856954"/>
                <a:gd name="connsiteX3" fmla="*/ 2642056 w 5341478"/>
                <a:gd name="connsiteY3" fmla="*/ 6856955 h 6856954"/>
                <a:gd name="connsiteX4" fmla="*/ 5338636 w 5341478"/>
                <a:gd name="connsiteY4" fmla="*/ 3952543 h 6856954"/>
                <a:gd name="connsiteX5" fmla="*/ 5338636 w 5341478"/>
                <a:gd name="connsiteY5" fmla="*/ 1048917 h 6856954"/>
                <a:gd name="connsiteX6" fmla="*/ 2688415 w 5341478"/>
                <a:gd name="connsiteY6" fmla="*/ 0 h 6856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41478" h="6856954">
                  <a:moveTo>
                    <a:pt x="2688415" y="0"/>
                  </a:moveTo>
                  <a:cubicBezTo>
                    <a:pt x="2688415" y="0"/>
                    <a:pt x="956487" y="1166644"/>
                    <a:pt x="25123" y="1019550"/>
                  </a:cubicBezTo>
                  <a:cubicBezTo>
                    <a:pt x="-26116" y="2058707"/>
                    <a:pt x="15276" y="3058651"/>
                    <a:pt x="25123" y="3846231"/>
                  </a:cubicBezTo>
                  <a:cubicBezTo>
                    <a:pt x="54577" y="5744861"/>
                    <a:pt x="2642056" y="6856955"/>
                    <a:pt x="2642056" y="6856955"/>
                  </a:cubicBezTo>
                  <a:cubicBezTo>
                    <a:pt x="2642056" y="6856955"/>
                    <a:pt x="5064141" y="5921234"/>
                    <a:pt x="5338636" y="3952543"/>
                  </a:cubicBezTo>
                  <a:cubicBezTo>
                    <a:pt x="5328789" y="2980224"/>
                    <a:pt x="5348483" y="1950827"/>
                    <a:pt x="5338636" y="1048917"/>
                  </a:cubicBezTo>
                  <a:cubicBezTo>
                    <a:pt x="3593636" y="764663"/>
                    <a:pt x="2688415" y="0"/>
                    <a:pt x="2688415" y="0"/>
                  </a:cubicBezTo>
                  <a:close/>
                </a:path>
              </a:pathLst>
            </a:custGeom>
            <a:noFill/>
            <a:ln w="31750" cap="flat">
              <a:solidFill>
                <a:schemeClr val="accent1"/>
              </a:solidFill>
              <a:prstDash val="solid"/>
              <a:miter/>
            </a:ln>
          </p:spPr>
          <p:txBody>
            <a:bodyPr rtlCol="0" anchor="ctr"/>
            <a:lstStyle/>
            <a:p>
              <a:endParaRPr lang="en-US"/>
            </a:p>
          </p:txBody>
        </p:sp>
        <p:sp>
          <p:nvSpPr>
            <p:cNvPr id="102" name="Freeform: Shape 101">
              <a:extLst>
                <a:ext uri="{FF2B5EF4-FFF2-40B4-BE49-F238E27FC236}">
                  <a16:creationId xmlns:a16="http://schemas.microsoft.com/office/drawing/2014/main" id="{018198A8-A6A4-4596-A14A-0B954B507784}"/>
                </a:ext>
              </a:extLst>
            </p:cNvPr>
            <p:cNvSpPr/>
            <p:nvPr/>
          </p:nvSpPr>
          <p:spPr>
            <a:xfrm>
              <a:off x="3692070" y="321376"/>
              <a:ext cx="4817313" cy="6184138"/>
            </a:xfrm>
            <a:custGeom>
              <a:avLst/>
              <a:gdLst>
                <a:gd name="connsiteX0" fmla="*/ 2424582 w 4817313"/>
                <a:gd name="connsiteY0" fmla="*/ 0 h 6184138"/>
                <a:gd name="connsiteX1" fmla="*/ 22626 w 4817313"/>
                <a:gd name="connsiteY1" fmla="*/ 919512 h 6184138"/>
                <a:gd name="connsiteX2" fmla="*/ 22626 w 4817313"/>
                <a:gd name="connsiteY2" fmla="*/ 3468824 h 6184138"/>
                <a:gd name="connsiteX3" fmla="*/ 2382841 w 4817313"/>
                <a:gd name="connsiteY3" fmla="*/ 6184138 h 6184138"/>
                <a:gd name="connsiteX4" fmla="*/ 4814773 w 4817313"/>
                <a:gd name="connsiteY4" fmla="*/ 3564766 h 6184138"/>
                <a:gd name="connsiteX5" fmla="*/ 4814773 w 4817313"/>
                <a:gd name="connsiteY5" fmla="*/ 946003 h 6184138"/>
                <a:gd name="connsiteX6" fmla="*/ 2424582 w 4817313"/>
                <a:gd name="connsiteY6" fmla="*/ 0 h 618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7313" h="6184138">
                  <a:moveTo>
                    <a:pt x="2424582" y="0"/>
                  </a:moveTo>
                  <a:cubicBezTo>
                    <a:pt x="2424582" y="0"/>
                    <a:pt x="862578" y="1052141"/>
                    <a:pt x="22626" y="919512"/>
                  </a:cubicBezTo>
                  <a:cubicBezTo>
                    <a:pt x="-23559" y="1856714"/>
                    <a:pt x="13825" y="2758537"/>
                    <a:pt x="22626" y="3468824"/>
                  </a:cubicBezTo>
                  <a:cubicBezTo>
                    <a:pt x="49117" y="5181145"/>
                    <a:pt x="2382841" y="6184138"/>
                    <a:pt x="2382841" y="6184138"/>
                  </a:cubicBezTo>
                  <a:cubicBezTo>
                    <a:pt x="2382841" y="6184138"/>
                    <a:pt x="4567206" y="5340265"/>
                    <a:pt x="4814773" y="3564766"/>
                  </a:cubicBezTo>
                  <a:cubicBezTo>
                    <a:pt x="4805973" y="2687778"/>
                    <a:pt x="4823575" y="1759465"/>
                    <a:pt x="4814773" y="946003"/>
                  </a:cubicBezTo>
                  <a:cubicBezTo>
                    <a:pt x="3240919" y="689634"/>
                    <a:pt x="2424582" y="0"/>
                    <a:pt x="2424582" y="0"/>
                  </a:cubicBezTo>
                  <a:close/>
                </a:path>
              </a:pathLst>
            </a:custGeom>
            <a:solidFill>
              <a:schemeClr val="accent1"/>
            </a:solidFill>
            <a:ln w="8701" cap="flat">
              <a:noFill/>
              <a:prstDash val="solid"/>
              <a:miter/>
            </a:ln>
          </p:spPr>
          <p:txBody>
            <a:bodyPr rtlCol="0" anchor="ctr"/>
            <a:lstStyle/>
            <a:p>
              <a:endParaRPr lang="en-US"/>
            </a:p>
          </p:txBody>
        </p:sp>
        <p:sp>
          <p:nvSpPr>
            <p:cNvPr id="103" name="Freeform: Shape 102">
              <a:extLst>
                <a:ext uri="{FF2B5EF4-FFF2-40B4-BE49-F238E27FC236}">
                  <a16:creationId xmlns:a16="http://schemas.microsoft.com/office/drawing/2014/main" id="{39FBDC15-0712-4C3D-BD3C-E273C955FB44}"/>
                </a:ext>
              </a:extLst>
            </p:cNvPr>
            <p:cNvSpPr/>
            <p:nvPr/>
          </p:nvSpPr>
          <p:spPr>
            <a:xfrm>
              <a:off x="5077582" y="3107623"/>
              <a:ext cx="1971904" cy="1813799"/>
            </a:xfrm>
            <a:custGeom>
              <a:avLst/>
              <a:gdLst>
                <a:gd name="connsiteX0" fmla="*/ 1970433 w 1971904"/>
                <a:gd name="connsiteY0" fmla="*/ 1441139 h 1813799"/>
                <a:gd name="connsiteX1" fmla="*/ 0 w 1971904"/>
                <a:gd name="connsiteY1" fmla="*/ 1441139 h 1813799"/>
                <a:gd name="connsiteX2" fmla="*/ 0 w 1971904"/>
                <a:gd name="connsiteY2" fmla="*/ 0 h 1813799"/>
                <a:gd name="connsiteX3" fmla="*/ 1970433 w 1971904"/>
                <a:gd name="connsiteY3" fmla="*/ 0 h 1813799"/>
                <a:gd name="connsiteX4" fmla="*/ 1970433 w 1971904"/>
                <a:gd name="connsiteY4" fmla="*/ 1441139 h 18137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1904" h="1813799">
                  <a:moveTo>
                    <a:pt x="1970433" y="1441139"/>
                  </a:moveTo>
                  <a:cubicBezTo>
                    <a:pt x="1467194" y="1954225"/>
                    <a:pt x="555524" y="1921547"/>
                    <a:pt x="0" y="1441139"/>
                  </a:cubicBezTo>
                  <a:cubicBezTo>
                    <a:pt x="0" y="1079329"/>
                    <a:pt x="0" y="0"/>
                    <a:pt x="0" y="0"/>
                  </a:cubicBezTo>
                  <a:lnTo>
                    <a:pt x="1970433" y="0"/>
                  </a:lnTo>
                  <a:cubicBezTo>
                    <a:pt x="1970433" y="87"/>
                    <a:pt x="1973745" y="1079329"/>
                    <a:pt x="1970433" y="1441139"/>
                  </a:cubicBezTo>
                  <a:close/>
                </a:path>
              </a:pathLst>
            </a:custGeom>
            <a:solidFill>
              <a:srgbClr val="FFFFFF"/>
            </a:solidFill>
            <a:ln w="8701"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E5E193F6-81ED-43EC-857F-CEBEB7CB275D}"/>
                </a:ext>
              </a:extLst>
            </p:cNvPr>
            <p:cNvSpPr/>
            <p:nvPr/>
          </p:nvSpPr>
          <p:spPr>
            <a:xfrm>
              <a:off x="5332382" y="1718072"/>
              <a:ext cx="1483576" cy="1261366"/>
            </a:xfrm>
            <a:custGeom>
              <a:avLst/>
              <a:gdLst>
                <a:gd name="connsiteX0" fmla="*/ 741832 w 1483576"/>
                <a:gd name="connsiteY0" fmla="*/ 0 h 1261366"/>
                <a:gd name="connsiteX1" fmla="*/ 741832 w 1483576"/>
                <a:gd name="connsiteY1" fmla="*/ 0 h 1261366"/>
                <a:gd name="connsiteX2" fmla="*/ 0 w 1483576"/>
                <a:gd name="connsiteY2" fmla="*/ 741745 h 1261366"/>
                <a:gd name="connsiteX3" fmla="*/ 0 w 1483576"/>
                <a:gd name="connsiteY3" fmla="*/ 1261367 h 1261366"/>
                <a:gd name="connsiteX4" fmla="*/ 292445 w 1483576"/>
                <a:gd name="connsiteY4" fmla="*/ 1261367 h 1261366"/>
                <a:gd name="connsiteX5" fmla="*/ 292445 w 1483576"/>
                <a:gd name="connsiteY5" fmla="*/ 735209 h 1261366"/>
                <a:gd name="connsiteX6" fmla="*/ 719698 w 1483576"/>
                <a:gd name="connsiteY6" fmla="*/ 307956 h 1261366"/>
                <a:gd name="connsiteX7" fmla="*/ 719698 w 1483576"/>
                <a:gd name="connsiteY7" fmla="*/ 307956 h 1261366"/>
                <a:gd name="connsiteX8" fmla="*/ 1146950 w 1483576"/>
                <a:gd name="connsiteY8" fmla="*/ 735209 h 1261366"/>
                <a:gd name="connsiteX9" fmla="*/ 1146950 w 1483576"/>
                <a:gd name="connsiteY9" fmla="*/ 1261367 h 1261366"/>
                <a:gd name="connsiteX10" fmla="*/ 1483576 w 1483576"/>
                <a:gd name="connsiteY10" fmla="*/ 1261367 h 1261366"/>
                <a:gd name="connsiteX11" fmla="*/ 1483576 w 1483576"/>
                <a:gd name="connsiteY11" fmla="*/ 741745 h 1261366"/>
                <a:gd name="connsiteX12" fmla="*/ 741832 w 1483576"/>
                <a:gd name="connsiteY12" fmla="*/ 0 h 1261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83576" h="1261366">
                  <a:moveTo>
                    <a:pt x="741832" y="0"/>
                  </a:moveTo>
                  <a:lnTo>
                    <a:pt x="741832" y="0"/>
                  </a:lnTo>
                  <a:cubicBezTo>
                    <a:pt x="332182" y="0"/>
                    <a:pt x="0" y="332095"/>
                    <a:pt x="0" y="741745"/>
                  </a:cubicBezTo>
                  <a:lnTo>
                    <a:pt x="0" y="1261367"/>
                  </a:lnTo>
                  <a:lnTo>
                    <a:pt x="292445" y="1261367"/>
                  </a:lnTo>
                  <a:lnTo>
                    <a:pt x="292445" y="735209"/>
                  </a:lnTo>
                  <a:cubicBezTo>
                    <a:pt x="292445" y="499231"/>
                    <a:pt x="483720" y="307956"/>
                    <a:pt x="719698" y="307956"/>
                  </a:cubicBezTo>
                  <a:lnTo>
                    <a:pt x="719698" y="307956"/>
                  </a:lnTo>
                  <a:cubicBezTo>
                    <a:pt x="955676" y="307956"/>
                    <a:pt x="1146950" y="499231"/>
                    <a:pt x="1146950" y="735209"/>
                  </a:cubicBezTo>
                  <a:lnTo>
                    <a:pt x="1146950" y="1261367"/>
                  </a:lnTo>
                  <a:lnTo>
                    <a:pt x="1483576" y="1261367"/>
                  </a:lnTo>
                  <a:lnTo>
                    <a:pt x="1483576" y="741745"/>
                  </a:lnTo>
                  <a:cubicBezTo>
                    <a:pt x="1483664" y="332095"/>
                    <a:pt x="1151569" y="0"/>
                    <a:pt x="741832" y="0"/>
                  </a:cubicBezTo>
                  <a:close/>
                </a:path>
              </a:pathLst>
            </a:custGeom>
            <a:solidFill>
              <a:srgbClr val="FFFFFF"/>
            </a:solidFill>
            <a:ln w="8701" cap="flat">
              <a:noFill/>
              <a:prstDash val="solid"/>
              <a:miter/>
            </a:ln>
          </p:spPr>
          <p:txBody>
            <a:bodyPr rtlCol="0" anchor="ctr"/>
            <a:lstStyle/>
            <a:p>
              <a:endParaRPr lang="en-US"/>
            </a:p>
          </p:txBody>
        </p:sp>
        <p:sp>
          <p:nvSpPr>
            <p:cNvPr id="105" name="Freeform: Shape 104">
              <a:extLst>
                <a:ext uri="{FF2B5EF4-FFF2-40B4-BE49-F238E27FC236}">
                  <a16:creationId xmlns:a16="http://schemas.microsoft.com/office/drawing/2014/main" id="{93FBF04F-F499-47C8-AC86-3C151DF65F3A}"/>
                </a:ext>
              </a:extLst>
            </p:cNvPr>
            <p:cNvSpPr/>
            <p:nvPr/>
          </p:nvSpPr>
          <p:spPr>
            <a:xfrm>
              <a:off x="5864640" y="3547424"/>
              <a:ext cx="405205" cy="796469"/>
            </a:xfrm>
            <a:custGeom>
              <a:avLst/>
              <a:gdLst>
                <a:gd name="connsiteX0" fmla="*/ 353618 w 405205"/>
                <a:gd name="connsiteY0" fmla="*/ 639528 h 796469"/>
                <a:gd name="connsiteX1" fmla="*/ 310135 w 405205"/>
                <a:gd name="connsiteY1" fmla="*/ 639528 h 796469"/>
                <a:gd name="connsiteX2" fmla="*/ 311529 w 405205"/>
                <a:gd name="connsiteY2" fmla="*/ 628026 h 796469"/>
                <a:gd name="connsiteX3" fmla="*/ 311529 w 405205"/>
                <a:gd name="connsiteY3" fmla="*/ 570861 h 796469"/>
                <a:gd name="connsiteX4" fmla="*/ 261685 w 405205"/>
                <a:gd name="connsiteY4" fmla="*/ 521016 h 796469"/>
                <a:gd name="connsiteX5" fmla="*/ 261423 w 405205"/>
                <a:gd name="connsiteY5" fmla="*/ 521016 h 796469"/>
                <a:gd name="connsiteX6" fmla="*/ 261423 w 405205"/>
                <a:gd name="connsiteY6" fmla="*/ 396492 h 796469"/>
                <a:gd name="connsiteX7" fmla="*/ 405206 w 405205"/>
                <a:gd name="connsiteY7" fmla="*/ 202603 h 796469"/>
                <a:gd name="connsiteX8" fmla="*/ 202603 w 405205"/>
                <a:gd name="connsiteY8" fmla="*/ 0 h 796469"/>
                <a:gd name="connsiteX9" fmla="*/ 0 w 405205"/>
                <a:gd name="connsiteY9" fmla="*/ 202603 h 796469"/>
                <a:gd name="connsiteX10" fmla="*/ 143783 w 405205"/>
                <a:gd name="connsiteY10" fmla="*/ 396492 h 796469"/>
                <a:gd name="connsiteX11" fmla="*/ 143783 w 405205"/>
                <a:gd name="connsiteY11" fmla="*/ 521016 h 796469"/>
                <a:gd name="connsiteX12" fmla="*/ 143521 w 405205"/>
                <a:gd name="connsiteY12" fmla="*/ 521016 h 796469"/>
                <a:gd name="connsiteX13" fmla="*/ 93677 w 405205"/>
                <a:gd name="connsiteY13" fmla="*/ 570861 h 796469"/>
                <a:gd name="connsiteX14" fmla="*/ 93677 w 405205"/>
                <a:gd name="connsiteY14" fmla="*/ 628026 h 796469"/>
                <a:gd name="connsiteX15" fmla="*/ 95071 w 405205"/>
                <a:gd name="connsiteY15" fmla="*/ 639528 h 796469"/>
                <a:gd name="connsiteX16" fmla="*/ 51587 w 405205"/>
                <a:gd name="connsiteY16" fmla="*/ 639528 h 796469"/>
                <a:gd name="connsiteX17" fmla="*/ 21785 w 405205"/>
                <a:gd name="connsiteY17" fmla="*/ 669330 h 796469"/>
                <a:gd name="connsiteX18" fmla="*/ 21785 w 405205"/>
                <a:gd name="connsiteY18" fmla="*/ 766667 h 796469"/>
                <a:gd name="connsiteX19" fmla="*/ 51587 w 405205"/>
                <a:gd name="connsiteY19" fmla="*/ 796469 h 796469"/>
                <a:gd name="connsiteX20" fmla="*/ 353705 w 405205"/>
                <a:gd name="connsiteY20" fmla="*/ 796469 h 796469"/>
                <a:gd name="connsiteX21" fmla="*/ 383508 w 405205"/>
                <a:gd name="connsiteY21" fmla="*/ 766667 h 796469"/>
                <a:gd name="connsiteX22" fmla="*/ 383508 w 405205"/>
                <a:gd name="connsiteY22" fmla="*/ 669330 h 796469"/>
                <a:gd name="connsiteX23" fmla="*/ 353618 w 405205"/>
                <a:gd name="connsiteY23" fmla="*/ 639528 h 796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05205" h="796469">
                  <a:moveTo>
                    <a:pt x="353618" y="639528"/>
                  </a:moveTo>
                  <a:lnTo>
                    <a:pt x="310135" y="639528"/>
                  </a:lnTo>
                  <a:cubicBezTo>
                    <a:pt x="311006" y="635781"/>
                    <a:pt x="311529" y="631947"/>
                    <a:pt x="311529" y="628026"/>
                  </a:cubicBezTo>
                  <a:lnTo>
                    <a:pt x="311529" y="570861"/>
                  </a:lnTo>
                  <a:cubicBezTo>
                    <a:pt x="311529" y="543324"/>
                    <a:pt x="289221" y="521016"/>
                    <a:pt x="261685" y="521016"/>
                  </a:cubicBezTo>
                  <a:lnTo>
                    <a:pt x="261423" y="521016"/>
                  </a:lnTo>
                  <a:lnTo>
                    <a:pt x="261423" y="396492"/>
                  </a:lnTo>
                  <a:cubicBezTo>
                    <a:pt x="344643" y="371308"/>
                    <a:pt x="405206" y="294014"/>
                    <a:pt x="405206" y="202603"/>
                  </a:cubicBezTo>
                  <a:cubicBezTo>
                    <a:pt x="405206" y="90714"/>
                    <a:pt x="314492" y="0"/>
                    <a:pt x="202603" y="0"/>
                  </a:cubicBezTo>
                  <a:cubicBezTo>
                    <a:pt x="90714" y="0"/>
                    <a:pt x="0" y="90714"/>
                    <a:pt x="0" y="202603"/>
                  </a:cubicBezTo>
                  <a:cubicBezTo>
                    <a:pt x="0" y="294014"/>
                    <a:pt x="60563" y="371308"/>
                    <a:pt x="143783" y="396492"/>
                  </a:cubicBezTo>
                  <a:lnTo>
                    <a:pt x="143783" y="521016"/>
                  </a:lnTo>
                  <a:lnTo>
                    <a:pt x="143521" y="521016"/>
                  </a:lnTo>
                  <a:cubicBezTo>
                    <a:pt x="115985" y="521016"/>
                    <a:pt x="93677" y="543324"/>
                    <a:pt x="93677" y="570861"/>
                  </a:cubicBezTo>
                  <a:lnTo>
                    <a:pt x="93677" y="628026"/>
                  </a:lnTo>
                  <a:cubicBezTo>
                    <a:pt x="93677" y="632034"/>
                    <a:pt x="94199" y="635868"/>
                    <a:pt x="95071" y="639528"/>
                  </a:cubicBezTo>
                  <a:lnTo>
                    <a:pt x="51587" y="639528"/>
                  </a:lnTo>
                  <a:cubicBezTo>
                    <a:pt x="35118" y="639528"/>
                    <a:pt x="21785" y="652861"/>
                    <a:pt x="21785" y="669330"/>
                  </a:cubicBezTo>
                  <a:lnTo>
                    <a:pt x="21785" y="766667"/>
                  </a:lnTo>
                  <a:cubicBezTo>
                    <a:pt x="21785" y="783137"/>
                    <a:pt x="35118" y="796469"/>
                    <a:pt x="51587" y="796469"/>
                  </a:cubicBezTo>
                  <a:lnTo>
                    <a:pt x="353705" y="796469"/>
                  </a:lnTo>
                  <a:cubicBezTo>
                    <a:pt x="370175" y="796469"/>
                    <a:pt x="383508" y="783137"/>
                    <a:pt x="383508" y="766667"/>
                  </a:cubicBezTo>
                  <a:lnTo>
                    <a:pt x="383508" y="669330"/>
                  </a:lnTo>
                  <a:cubicBezTo>
                    <a:pt x="383333" y="652861"/>
                    <a:pt x="370001" y="639528"/>
                    <a:pt x="353618" y="639528"/>
                  </a:cubicBezTo>
                  <a:close/>
                </a:path>
              </a:pathLst>
            </a:custGeom>
            <a:solidFill>
              <a:schemeClr val="accent1"/>
            </a:solidFill>
            <a:ln w="8701" cap="flat">
              <a:noFill/>
              <a:prstDash val="solid"/>
              <a:miter/>
            </a:ln>
          </p:spPr>
          <p:txBody>
            <a:bodyPr rtlCol="0" anchor="ctr"/>
            <a:lstStyle/>
            <a:p>
              <a:endParaRPr lang="en-US"/>
            </a:p>
          </p:txBody>
        </p:sp>
      </p:grpSp>
      <p:sp>
        <p:nvSpPr>
          <p:cNvPr id="3" name="TextBox 2">
            <a:extLst>
              <a:ext uri="{FF2B5EF4-FFF2-40B4-BE49-F238E27FC236}">
                <a16:creationId xmlns:a16="http://schemas.microsoft.com/office/drawing/2014/main" id="{1C40F132-96D7-44DD-8232-AB74D8E931D8}"/>
              </a:ext>
            </a:extLst>
          </p:cNvPr>
          <p:cNvSpPr txBox="1"/>
          <p:nvPr/>
        </p:nvSpPr>
        <p:spPr>
          <a:xfrm>
            <a:off x="895938" y="2020925"/>
            <a:ext cx="2312693" cy="523220"/>
          </a:xfrm>
          <a:prstGeom prst="rect">
            <a:avLst/>
          </a:prstGeom>
          <a:noFill/>
        </p:spPr>
        <p:txBody>
          <a:bodyPr wrap="square" rtlCol="0">
            <a:spAutoFit/>
          </a:bodyPr>
          <a:lstStyle/>
          <a:p>
            <a:pPr algn="ctr"/>
            <a:r>
              <a:rPr lang="en-US" sz="2800" b="1" dirty="0">
                <a:latin typeface="Verdana" panose="020B0604030504040204" pitchFamily="34" charset="0"/>
                <a:ea typeface="Verdana" panose="020B0604030504040204" pitchFamily="34" charset="0"/>
              </a:rPr>
              <a:t>SPAM</a:t>
            </a:r>
            <a:endParaRPr lang="en-US" sz="2400" b="1" dirty="0">
              <a:latin typeface="Verdana" panose="020B0604030504040204" pitchFamily="34" charset="0"/>
              <a:ea typeface="Verdana" panose="020B0604030504040204" pitchFamily="34" charset="0"/>
            </a:endParaRPr>
          </a:p>
        </p:txBody>
      </p:sp>
      <p:sp>
        <p:nvSpPr>
          <p:cNvPr id="106" name="Rounded Rectangle 10">
            <a:extLst>
              <a:ext uri="{FF2B5EF4-FFF2-40B4-BE49-F238E27FC236}">
                <a16:creationId xmlns:a16="http://schemas.microsoft.com/office/drawing/2014/main" id="{8B0E8850-749C-4F56-A14E-01FD0CF63C09}"/>
              </a:ext>
            </a:extLst>
          </p:cNvPr>
          <p:cNvSpPr>
            <a:spLocks noChangeAspect="1"/>
          </p:cNvSpPr>
          <p:nvPr/>
        </p:nvSpPr>
        <p:spPr>
          <a:xfrm>
            <a:off x="9983940" y="2422749"/>
            <a:ext cx="327037" cy="332495"/>
          </a:xfrm>
          <a:custGeom>
            <a:avLst/>
            <a:gdLst/>
            <a:ahLst/>
            <a:cxnLst/>
            <a:rect l="l" t="t" r="r" b="b"/>
            <a:pathLst>
              <a:path w="3186824" h="3240000">
                <a:moveTo>
                  <a:pt x="2141174" y="1384899"/>
                </a:moveTo>
                <a:lnTo>
                  <a:pt x="2141174" y="1528887"/>
                </a:lnTo>
                <a:lnTo>
                  <a:pt x="1997174" y="1528887"/>
                </a:lnTo>
                <a:lnTo>
                  <a:pt x="1997174" y="1744911"/>
                </a:lnTo>
                <a:lnTo>
                  <a:pt x="2141174" y="1744911"/>
                </a:lnTo>
                <a:lnTo>
                  <a:pt x="2141174" y="1888899"/>
                </a:lnTo>
                <a:lnTo>
                  <a:pt x="2357174" y="1888899"/>
                </a:lnTo>
                <a:lnTo>
                  <a:pt x="2357174" y="1744911"/>
                </a:lnTo>
                <a:lnTo>
                  <a:pt x="2501174" y="1744911"/>
                </a:lnTo>
                <a:lnTo>
                  <a:pt x="2501174" y="1528887"/>
                </a:lnTo>
                <a:lnTo>
                  <a:pt x="2357174" y="1528887"/>
                </a:lnTo>
                <a:lnTo>
                  <a:pt x="2357174" y="1384899"/>
                </a:lnTo>
                <a:close/>
                <a:moveTo>
                  <a:pt x="1286582" y="1008157"/>
                </a:moveTo>
                <a:cubicBezTo>
                  <a:pt x="1148208" y="1006486"/>
                  <a:pt x="1009270" y="1051569"/>
                  <a:pt x="894997" y="1143711"/>
                </a:cubicBezTo>
                <a:cubicBezTo>
                  <a:pt x="666451" y="1327995"/>
                  <a:pt x="600947" y="1648602"/>
                  <a:pt x="738892" y="1907765"/>
                </a:cubicBezTo>
                <a:cubicBezTo>
                  <a:pt x="876837" y="2166928"/>
                  <a:pt x="1179371" y="2291639"/>
                  <a:pt x="1459875" y="2204971"/>
                </a:cubicBezTo>
                <a:cubicBezTo>
                  <a:pt x="1676459" y="2138053"/>
                  <a:pt x="1832801" y="1959669"/>
                  <a:pt x="1876637" y="1747242"/>
                </a:cubicBezTo>
                <a:lnTo>
                  <a:pt x="1879565" y="1747242"/>
                </a:lnTo>
                <a:lnTo>
                  <a:pt x="1879565" y="1728291"/>
                </a:lnTo>
                <a:cubicBezTo>
                  <a:pt x="1891883" y="1671800"/>
                  <a:pt x="1894168" y="1612713"/>
                  <a:pt x="1887545" y="1552862"/>
                </a:cubicBezTo>
                <a:lnTo>
                  <a:pt x="1879565" y="1553745"/>
                </a:lnTo>
                <a:lnTo>
                  <a:pt x="1879565" y="1531218"/>
                </a:lnTo>
                <a:lnTo>
                  <a:pt x="1231565" y="1531218"/>
                </a:lnTo>
                <a:lnTo>
                  <a:pt x="1231565" y="1747242"/>
                </a:lnTo>
                <a:lnTo>
                  <a:pt x="1565835" y="1747242"/>
                </a:lnTo>
                <a:cubicBezTo>
                  <a:pt x="1530201" y="1827940"/>
                  <a:pt x="1460959" y="1892348"/>
                  <a:pt x="1371795" y="1919897"/>
                </a:cubicBezTo>
                <a:cubicBezTo>
                  <a:pt x="1228031" y="1964316"/>
                  <a:pt x="1072976" y="1900399"/>
                  <a:pt x="1002277" y="1767573"/>
                </a:cubicBezTo>
                <a:cubicBezTo>
                  <a:pt x="931578" y="1634747"/>
                  <a:pt x="965150" y="1470429"/>
                  <a:pt x="1082284" y="1375980"/>
                </a:cubicBezTo>
                <a:cubicBezTo>
                  <a:pt x="1199418" y="1281531"/>
                  <a:pt x="1367118" y="1283556"/>
                  <a:pt x="1481937" y="1380807"/>
                </a:cubicBezTo>
                <a:lnTo>
                  <a:pt x="1674778" y="1153129"/>
                </a:lnTo>
                <a:cubicBezTo>
                  <a:pt x="1562764" y="1058254"/>
                  <a:pt x="1424955" y="1009828"/>
                  <a:pt x="1286582" y="1008157"/>
                </a:cubicBezTo>
                <a:close/>
                <a:moveTo>
                  <a:pt x="293028" y="0"/>
                </a:moveTo>
                <a:lnTo>
                  <a:pt x="2893796" y="0"/>
                </a:lnTo>
                <a:cubicBezTo>
                  <a:pt x="3055631" y="0"/>
                  <a:pt x="3186824" y="131193"/>
                  <a:pt x="3186824" y="293028"/>
                </a:cubicBezTo>
                <a:lnTo>
                  <a:pt x="3186824" y="2946972"/>
                </a:lnTo>
                <a:cubicBezTo>
                  <a:pt x="3186824" y="3108807"/>
                  <a:pt x="3055631" y="3240000"/>
                  <a:pt x="2893796" y="3240000"/>
                </a:cubicBezTo>
                <a:lnTo>
                  <a:pt x="293028" y="3240000"/>
                </a:lnTo>
                <a:cubicBezTo>
                  <a:pt x="131193" y="3240000"/>
                  <a:pt x="0" y="3108807"/>
                  <a:pt x="0" y="2946972"/>
                </a:cubicBezTo>
                <a:lnTo>
                  <a:pt x="0" y="293028"/>
                </a:lnTo>
                <a:cubicBezTo>
                  <a:pt x="0" y="131193"/>
                  <a:pt x="131193" y="0"/>
                  <a:pt x="293028"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7" name="Rounded Rectangle 2">
            <a:extLst>
              <a:ext uri="{FF2B5EF4-FFF2-40B4-BE49-F238E27FC236}">
                <a16:creationId xmlns:a16="http://schemas.microsoft.com/office/drawing/2014/main" id="{8BBE6FA8-1A97-4A36-AFA6-EA8C259D4942}"/>
              </a:ext>
            </a:extLst>
          </p:cNvPr>
          <p:cNvSpPr/>
          <p:nvPr/>
        </p:nvSpPr>
        <p:spPr>
          <a:xfrm>
            <a:off x="10688840" y="2370403"/>
            <a:ext cx="272015" cy="299666"/>
          </a:xfrm>
          <a:custGeom>
            <a:avLst/>
            <a:gdLst>
              <a:gd name="connsiteX0" fmla="*/ 1979373 w 3960440"/>
              <a:gd name="connsiteY0" fmla="*/ 472350 h 3960000"/>
              <a:gd name="connsiteX1" fmla="*/ 813783 w 3960440"/>
              <a:gd name="connsiteY1" fmla="*/ 1434034 h 3960000"/>
              <a:gd name="connsiteX2" fmla="*/ 1171732 w 3960440"/>
              <a:gd name="connsiteY2" fmla="*/ 2285845 h 3960000"/>
              <a:gd name="connsiteX3" fmla="*/ 1338560 w 3960440"/>
              <a:gd name="connsiteY3" fmla="*/ 1981614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71732 w 3960440"/>
              <a:gd name="connsiteY2" fmla="*/ 2285845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328015 w 3960440"/>
              <a:gd name="connsiteY3" fmla="*/ 1812920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328015 w 3960440"/>
              <a:gd name="connsiteY3" fmla="*/ 1812920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960440" h="3960000">
                <a:moveTo>
                  <a:pt x="1979373" y="472350"/>
                </a:moveTo>
                <a:cubicBezTo>
                  <a:pt x="1228307" y="485871"/>
                  <a:pt x="850011" y="1078219"/>
                  <a:pt x="813783" y="1434034"/>
                </a:cubicBezTo>
                <a:cubicBezTo>
                  <a:pt x="787561" y="1781828"/>
                  <a:pt x="889690" y="2005359"/>
                  <a:pt x="1119009" y="2222584"/>
                </a:cubicBezTo>
                <a:cubicBezTo>
                  <a:pt x="1178964" y="2123026"/>
                  <a:pt x="1260199" y="1908547"/>
                  <a:pt x="1328015" y="1812920"/>
                </a:cubicBezTo>
                <a:cubicBezTo>
                  <a:pt x="1222115" y="1647651"/>
                  <a:pt x="1255483" y="1756375"/>
                  <a:pt x="1234998" y="1431771"/>
                </a:cubicBezTo>
                <a:cubicBezTo>
                  <a:pt x="1331609" y="922504"/>
                  <a:pt x="1719145" y="812633"/>
                  <a:pt x="2217373" y="891303"/>
                </a:cubicBezTo>
                <a:cubicBezTo>
                  <a:pt x="2693518" y="1016895"/>
                  <a:pt x="2787642" y="1344599"/>
                  <a:pt x="2783502" y="1606823"/>
                </a:cubicBezTo>
                <a:cubicBezTo>
                  <a:pt x="2771081" y="1743454"/>
                  <a:pt x="2679609" y="2064482"/>
                  <a:pt x="2456028" y="2225955"/>
                </a:cubicBezTo>
                <a:cubicBezTo>
                  <a:pt x="2192422" y="2399851"/>
                  <a:pt x="2004893" y="2209395"/>
                  <a:pt x="2026974" y="2018938"/>
                </a:cubicBezTo>
                <a:cubicBezTo>
                  <a:pt x="2072519" y="1810540"/>
                  <a:pt x="2086043" y="1754994"/>
                  <a:pt x="2135727" y="1554876"/>
                </a:cubicBezTo>
                <a:cubicBezTo>
                  <a:pt x="2195073" y="1382360"/>
                  <a:pt x="2084273" y="1259912"/>
                  <a:pt x="1915898" y="1219889"/>
                </a:cubicBezTo>
                <a:cubicBezTo>
                  <a:pt x="1750283" y="1186766"/>
                  <a:pt x="1626460" y="1331294"/>
                  <a:pt x="1589196" y="1434803"/>
                </a:cubicBezTo>
                <a:cubicBezTo>
                  <a:pt x="1499489" y="1732912"/>
                  <a:pt x="1614533" y="1824000"/>
                  <a:pt x="1574511" y="1939931"/>
                </a:cubicBezTo>
                <a:cubicBezTo>
                  <a:pt x="1332991" y="2671400"/>
                  <a:pt x="1220920" y="3468343"/>
                  <a:pt x="1339611" y="3487664"/>
                </a:cubicBezTo>
                <a:cubicBezTo>
                  <a:pt x="1434840" y="3497327"/>
                  <a:pt x="1730357" y="3129057"/>
                  <a:pt x="1887692" y="2422431"/>
                </a:cubicBezTo>
                <a:cubicBezTo>
                  <a:pt x="1985681" y="2531460"/>
                  <a:pt x="2093439" y="2747804"/>
                  <a:pt x="2336342" y="2720202"/>
                </a:cubicBezTo>
                <a:cubicBezTo>
                  <a:pt x="2693796" y="2666377"/>
                  <a:pt x="3092265" y="2401394"/>
                  <a:pt x="3176454" y="1627140"/>
                </a:cubicBezTo>
                <a:cubicBezTo>
                  <a:pt x="3254038" y="999456"/>
                  <a:pt x="2816023" y="430731"/>
                  <a:pt x="1979373" y="472350"/>
                </a:cubicBezTo>
                <a:close/>
                <a:moveTo>
                  <a:pt x="436907" y="0"/>
                </a:moveTo>
                <a:lnTo>
                  <a:pt x="3523533" y="0"/>
                </a:lnTo>
                <a:cubicBezTo>
                  <a:pt x="3764830" y="0"/>
                  <a:pt x="3960440" y="195610"/>
                  <a:pt x="3960440" y="436907"/>
                </a:cubicBezTo>
                <a:lnTo>
                  <a:pt x="3960440" y="3523093"/>
                </a:lnTo>
                <a:cubicBezTo>
                  <a:pt x="3960440" y="3764390"/>
                  <a:pt x="3764830" y="3960000"/>
                  <a:pt x="3523533" y="3960000"/>
                </a:cubicBezTo>
                <a:lnTo>
                  <a:pt x="436907" y="3960000"/>
                </a:lnTo>
                <a:cubicBezTo>
                  <a:pt x="195610" y="3960000"/>
                  <a:pt x="0" y="3764390"/>
                  <a:pt x="0" y="3523093"/>
                </a:cubicBezTo>
                <a:lnTo>
                  <a:pt x="0" y="436907"/>
                </a:lnTo>
                <a:cubicBezTo>
                  <a:pt x="0" y="195610"/>
                  <a:pt x="195610" y="0"/>
                  <a:pt x="43690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108" name="Freeform 55">
            <a:extLst>
              <a:ext uri="{FF2B5EF4-FFF2-40B4-BE49-F238E27FC236}">
                <a16:creationId xmlns:a16="http://schemas.microsoft.com/office/drawing/2014/main" id="{A129CD8E-CFCE-48DA-95B3-2B4C091F900E}"/>
              </a:ext>
            </a:extLst>
          </p:cNvPr>
          <p:cNvSpPr/>
          <p:nvPr/>
        </p:nvSpPr>
        <p:spPr>
          <a:xfrm>
            <a:off x="2593833" y="2587329"/>
            <a:ext cx="316162" cy="774705"/>
          </a:xfrm>
          <a:custGeom>
            <a:avLst/>
            <a:gdLst/>
            <a:ahLst/>
            <a:cxnLst/>
            <a:rect l="l" t="t" r="r" b="b"/>
            <a:pathLst>
              <a:path w="1060423" h="2598393">
                <a:moveTo>
                  <a:pt x="511607" y="1989888"/>
                </a:moveTo>
                <a:cubicBezTo>
                  <a:pt x="421916" y="2038892"/>
                  <a:pt x="392123" y="2248491"/>
                  <a:pt x="577615" y="2379095"/>
                </a:cubicBezTo>
                <a:cubicBezTo>
                  <a:pt x="531205" y="2257454"/>
                  <a:pt x="562054" y="2197447"/>
                  <a:pt x="592034" y="2136572"/>
                </a:cubicBezTo>
                <a:cubicBezTo>
                  <a:pt x="592534" y="2167519"/>
                  <a:pt x="560915" y="2234057"/>
                  <a:pt x="638675" y="2272816"/>
                </a:cubicBezTo>
                <a:cubicBezTo>
                  <a:pt x="602283" y="2156226"/>
                  <a:pt x="756001" y="2119500"/>
                  <a:pt x="594605" y="1990756"/>
                </a:cubicBezTo>
                <a:cubicBezTo>
                  <a:pt x="828052" y="2024484"/>
                  <a:pt x="759407" y="2143283"/>
                  <a:pt x="814896" y="2262952"/>
                </a:cubicBezTo>
                <a:cubicBezTo>
                  <a:pt x="774295" y="2270013"/>
                  <a:pt x="715464" y="2161619"/>
                  <a:pt x="728685" y="2212952"/>
                </a:cubicBezTo>
                <a:cubicBezTo>
                  <a:pt x="798068" y="2415798"/>
                  <a:pt x="590532" y="2421590"/>
                  <a:pt x="656442" y="2598393"/>
                </a:cubicBezTo>
                <a:cubicBezTo>
                  <a:pt x="451592" y="2586815"/>
                  <a:pt x="511509" y="2396411"/>
                  <a:pt x="415171" y="2350110"/>
                </a:cubicBezTo>
                <a:cubicBezTo>
                  <a:pt x="389023" y="2345435"/>
                  <a:pt x="357666" y="2366802"/>
                  <a:pt x="415723" y="2461957"/>
                </a:cubicBezTo>
                <a:cubicBezTo>
                  <a:pt x="77590" y="2209980"/>
                  <a:pt x="314998" y="2004011"/>
                  <a:pt x="511607" y="1989888"/>
                </a:cubicBezTo>
                <a:close/>
                <a:moveTo>
                  <a:pt x="344786" y="1884983"/>
                </a:moveTo>
                <a:lnTo>
                  <a:pt x="722598" y="1884983"/>
                </a:lnTo>
                <a:cubicBezTo>
                  <a:pt x="716460" y="1906965"/>
                  <a:pt x="711917" y="1928321"/>
                  <a:pt x="707988" y="1948728"/>
                </a:cubicBezTo>
                <a:lnTo>
                  <a:pt x="357819" y="1948059"/>
                </a:lnTo>
                <a:close/>
                <a:moveTo>
                  <a:pt x="530212" y="651224"/>
                </a:moveTo>
                <a:cubicBezTo>
                  <a:pt x="585486" y="651224"/>
                  <a:pt x="630294" y="696033"/>
                  <a:pt x="630294" y="751307"/>
                </a:cubicBezTo>
                <a:cubicBezTo>
                  <a:pt x="630294" y="806581"/>
                  <a:pt x="585486" y="851389"/>
                  <a:pt x="530212" y="851389"/>
                </a:cubicBezTo>
                <a:cubicBezTo>
                  <a:pt x="474938" y="851389"/>
                  <a:pt x="430129" y="806581"/>
                  <a:pt x="430129" y="751307"/>
                </a:cubicBezTo>
                <a:cubicBezTo>
                  <a:pt x="430129" y="696033"/>
                  <a:pt x="474938" y="651224"/>
                  <a:pt x="530212" y="651224"/>
                </a:cubicBezTo>
                <a:close/>
                <a:moveTo>
                  <a:pt x="530212" y="551141"/>
                </a:moveTo>
                <a:cubicBezTo>
                  <a:pt x="419664" y="551141"/>
                  <a:pt x="330046" y="640759"/>
                  <a:pt x="330046" y="751307"/>
                </a:cubicBezTo>
                <a:cubicBezTo>
                  <a:pt x="330046" y="861855"/>
                  <a:pt x="419664" y="951472"/>
                  <a:pt x="530212" y="951472"/>
                </a:cubicBezTo>
                <a:cubicBezTo>
                  <a:pt x="640760" y="951472"/>
                  <a:pt x="730377" y="861855"/>
                  <a:pt x="730377" y="751307"/>
                </a:cubicBezTo>
                <a:cubicBezTo>
                  <a:pt x="730377" y="640759"/>
                  <a:pt x="640760" y="551141"/>
                  <a:pt x="530212" y="551141"/>
                </a:cubicBezTo>
                <a:close/>
                <a:moveTo>
                  <a:pt x="286245" y="353827"/>
                </a:moveTo>
                <a:cubicBezTo>
                  <a:pt x="438132" y="439406"/>
                  <a:pt x="623290" y="440561"/>
                  <a:pt x="776100" y="356932"/>
                </a:cubicBezTo>
                <a:cubicBezTo>
                  <a:pt x="941305" y="720175"/>
                  <a:pt x="898096" y="1115325"/>
                  <a:pt x="825241" y="1447764"/>
                </a:cubicBezTo>
                <a:lnTo>
                  <a:pt x="1060423" y="1673413"/>
                </a:lnTo>
                <a:lnTo>
                  <a:pt x="1021935" y="1978110"/>
                </a:lnTo>
                <a:lnTo>
                  <a:pt x="745125" y="1786699"/>
                </a:lnTo>
                <a:lnTo>
                  <a:pt x="734250" y="1834148"/>
                </a:lnTo>
                <a:lnTo>
                  <a:pt x="332991" y="1834148"/>
                </a:lnTo>
                <a:cubicBezTo>
                  <a:pt x="330005" y="1820736"/>
                  <a:pt x="326662" y="1807037"/>
                  <a:pt x="323192" y="1793020"/>
                </a:cubicBezTo>
                <a:lnTo>
                  <a:pt x="38489" y="1989888"/>
                </a:lnTo>
                <a:lnTo>
                  <a:pt x="0" y="1685191"/>
                </a:lnTo>
                <a:lnTo>
                  <a:pt x="237343" y="1457469"/>
                </a:lnTo>
                <a:lnTo>
                  <a:pt x="238009" y="1459571"/>
                </a:lnTo>
                <a:lnTo>
                  <a:pt x="242012" y="1446515"/>
                </a:lnTo>
                <a:cubicBezTo>
                  <a:pt x="171205" y="1115067"/>
                  <a:pt x="127758" y="714059"/>
                  <a:pt x="286245" y="353827"/>
                </a:cubicBezTo>
                <a:close/>
                <a:moveTo>
                  <a:pt x="527942" y="0"/>
                </a:moveTo>
                <a:cubicBezTo>
                  <a:pt x="622760" y="95693"/>
                  <a:pt x="695048" y="196745"/>
                  <a:pt x="748164" y="301374"/>
                </a:cubicBezTo>
                <a:cubicBezTo>
                  <a:pt x="612692" y="376844"/>
                  <a:pt x="447588" y="375495"/>
                  <a:pt x="312997" y="298024"/>
                </a:cubicBezTo>
                <a:cubicBezTo>
                  <a:pt x="364591" y="193505"/>
                  <a:pt x="435080" y="93397"/>
                  <a:pt x="52794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Tree>
    <p:extLst>
      <p:ext uri="{BB962C8B-B14F-4D97-AF65-F5344CB8AC3E}">
        <p14:creationId xmlns:p14="http://schemas.microsoft.com/office/powerpoint/2010/main" val="207928498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FC0DADC-CEA0-45C4-8DB3-CD1BDB15E17B}"/>
              </a:ext>
            </a:extLst>
          </p:cNvPr>
          <p:cNvGrpSpPr/>
          <p:nvPr/>
        </p:nvGrpSpPr>
        <p:grpSpPr>
          <a:xfrm>
            <a:off x="6968744" y="1847193"/>
            <a:ext cx="5547737" cy="4205869"/>
            <a:chOff x="7001691" y="2819156"/>
            <a:chExt cx="5190309" cy="4038844"/>
          </a:xfrm>
        </p:grpSpPr>
        <p:grpSp>
          <p:nvGrpSpPr>
            <p:cNvPr id="72" name="Group 71">
              <a:extLst>
                <a:ext uri="{FF2B5EF4-FFF2-40B4-BE49-F238E27FC236}">
                  <a16:creationId xmlns:a16="http://schemas.microsoft.com/office/drawing/2014/main" id="{0304A7FB-BB1E-4D0B-9AE5-A6F4169FD0EA}"/>
                </a:ext>
              </a:extLst>
            </p:cNvPr>
            <p:cNvGrpSpPr/>
            <p:nvPr/>
          </p:nvGrpSpPr>
          <p:grpSpPr>
            <a:xfrm>
              <a:off x="7001691" y="4693236"/>
              <a:ext cx="2928242" cy="1946599"/>
              <a:chOff x="6917382" y="4652701"/>
              <a:chExt cx="2983072" cy="1983048"/>
            </a:xfrm>
          </p:grpSpPr>
          <p:sp>
            <p:nvSpPr>
              <p:cNvPr id="73" name="Freeform: Shape 72">
                <a:extLst>
                  <a:ext uri="{FF2B5EF4-FFF2-40B4-BE49-F238E27FC236}">
                    <a16:creationId xmlns:a16="http://schemas.microsoft.com/office/drawing/2014/main" id="{F7BD4B61-270A-40EF-B2A3-79E1D4EF93E7}"/>
                  </a:ext>
                </a:extLst>
              </p:cNvPr>
              <p:cNvSpPr/>
              <p:nvPr/>
            </p:nvSpPr>
            <p:spPr>
              <a:xfrm>
                <a:off x="6917382" y="4652701"/>
                <a:ext cx="2983072" cy="1983048"/>
              </a:xfrm>
              <a:custGeom>
                <a:avLst/>
                <a:gdLst>
                  <a:gd name="connsiteX0" fmla="*/ 2977241 w 2983072"/>
                  <a:gd name="connsiteY0" fmla="*/ 1404120 h 1983048"/>
                  <a:gd name="connsiteX1" fmla="*/ 1664038 w 2983072"/>
                  <a:gd name="connsiteY1" fmla="*/ 1312116 h 1983048"/>
                  <a:gd name="connsiteX2" fmla="*/ 1634323 w 2983072"/>
                  <a:gd name="connsiteY2" fmla="*/ 1288114 h 1983048"/>
                  <a:gd name="connsiteX3" fmla="*/ 1230305 w 2983072"/>
                  <a:gd name="connsiteY3" fmla="*/ 69774 h 1983048"/>
                  <a:gd name="connsiteX4" fmla="*/ 1130872 w 2983072"/>
                  <a:gd name="connsiteY4" fmla="*/ 56 h 1983048"/>
                  <a:gd name="connsiteX5" fmla="*/ 68538 w 2983072"/>
                  <a:gd name="connsiteY5" fmla="*/ 15486 h 1983048"/>
                  <a:gd name="connsiteX6" fmla="*/ 1678 w 2983072"/>
                  <a:gd name="connsiteY6" fmla="*/ 98918 h 1983048"/>
                  <a:gd name="connsiteX7" fmla="*/ 437126 w 2983072"/>
                  <a:gd name="connsiteY7" fmla="*/ 1469265 h 1983048"/>
                  <a:gd name="connsiteX8" fmla="*/ 531416 w 2983072"/>
                  <a:gd name="connsiteY8" fmla="*/ 1703562 h 1983048"/>
                  <a:gd name="connsiteX9" fmla="*/ 478271 w 2983072"/>
                  <a:gd name="connsiteY9" fmla="*/ 1825853 h 1983048"/>
                  <a:gd name="connsiteX10" fmla="*/ 554274 w 2983072"/>
                  <a:gd name="connsiteY10" fmla="*/ 1888141 h 1983048"/>
                  <a:gd name="connsiteX11" fmla="*/ 2109201 w 2983072"/>
                  <a:gd name="connsiteY11" fmla="*/ 1983003 h 1983048"/>
                  <a:gd name="connsiteX12" fmla="*/ 2322354 w 2983072"/>
                  <a:gd name="connsiteY12" fmla="*/ 1912714 h 1983048"/>
                  <a:gd name="connsiteX13" fmla="*/ 2959525 w 2983072"/>
                  <a:gd name="connsiteY13" fmla="*/ 1470408 h 1983048"/>
                  <a:gd name="connsiteX14" fmla="*/ 2977241 w 2983072"/>
                  <a:gd name="connsiteY14" fmla="*/ 1404120 h 1983048"/>
                  <a:gd name="connsiteX15" fmla="*/ 2977241 w 2983072"/>
                  <a:gd name="connsiteY15" fmla="*/ 1404120 h 1983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983072" h="1983048">
                    <a:moveTo>
                      <a:pt x="2977241" y="1404120"/>
                    </a:moveTo>
                    <a:cubicBezTo>
                      <a:pt x="2934953" y="1378976"/>
                      <a:pt x="1826903" y="1330402"/>
                      <a:pt x="1664038" y="1312116"/>
                    </a:cubicBezTo>
                    <a:cubicBezTo>
                      <a:pt x="1645752" y="1310401"/>
                      <a:pt x="1638895" y="1303544"/>
                      <a:pt x="1634323" y="1288114"/>
                    </a:cubicBezTo>
                    <a:cubicBezTo>
                      <a:pt x="1595464" y="1168680"/>
                      <a:pt x="1325737" y="356644"/>
                      <a:pt x="1230305" y="69774"/>
                    </a:cubicBezTo>
                    <a:cubicBezTo>
                      <a:pt x="1212018" y="14914"/>
                      <a:pt x="1189160" y="-1087"/>
                      <a:pt x="1130872" y="56"/>
                    </a:cubicBezTo>
                    <a:cubicBezTo>
                      <a:pt x="1060011" y="1199"/>
                      <a:pt x="140541" y="14914"/>
                      <a:pt x="68538" y="15486"/>
                    </a:cubicBezTo>
                    <a:cubicBezTo>
                      <a:pt x="17678" y="16057"/>
                      <a:pt x="-6894" y="48059"/>
                      <a:pt x="1678" y="98918"/>
                    </a:cubicBezTo>
                    <a:cubicBezTo>
                      <a:pt x="6249" y="125776"/>
                      <a:pt x="422840" y="1433835"/>
                      <a:pt x="437126" y="1469265"/>
                    </a:cubicBezTo>
                    <a:cubicBezTo>
                      <a:pt x="467413" y="1548126"/>
                      <a:pt x="471413" y="1637273"/>
                      <a:pt x="531416" y="1703562"/>
                    </a:cubicBezTo>
                    <a:cubicBezTo>
                      <a:pt x="458270" y="1744707"/>
                      <a:pt x="455413" y="1751564"/>
                      <a:pt x="478271" y="1825853"/>
                    </a:cubicBezTo>
                    <a:cubicBezTo>
                      <a:pt x="489700" y="1863569"/>
                      <a:pt x="514272" y="1885284"/>
                      <a:pt x="554274" y="1888141"/>
                    </a:cubicBezTo>
                    <a:cubicBezTo>
                      <a:pt x="729711" y="1900713"/>
                      <a:pt x="1952051" y="1985289"/>
                      <a:pt x="2109201" y="1983003"/>
                    </a:cubicBezTo>
                    <a:cubicBezTo>
                      <a:pt x="2188062" y="1981288"/>
                      <a:pt x="2226350" y="1983574"/>
                      <a:pt x="2322354" y="1912714"/>
                    </a:cubicBezTo>
                    <a:cubicBezTo>
                      <a:pt x="2388643" y="1865283"/>
                      <a:pt x="2905809" y="1512125"/>
                      <a:pt x="2959525" y="1470408"/>
                    </a:cubicBezTo>
                    <a:cubicBezTo>
                      <a:pt x="2984670" y="1449836"/>
                      <a:pt x="2988098" y="1430978"/>
                      <a:pt x="2977241" y="1404120"/>
                    </a:cubicBezTo>
                    <a:lnTo>
                      <a:pt x="2977241" y="1404120"/>
                    </a:lnTo>
                    <a:close/>
                  </a:path>
                </a:pathLst>
              </a:custGeom>
              <a:solidFill>
                <a:srgbClr val="484848"/>
              </a:solidFill>
              <a:ln w="5709"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B181C6B2-8AB6-4ABC-8470-D196305561C9}"/>
                  </a:ext>
                </a:extLst>
              </p:cNvPr>
              <p:cNvSpPr/>
              <p:nvPr/>
            </p:nvSpPr>
            <p:spPr>
              <a:xfrm>
                <a:off x="7049409" y="4778370"/>
                <a:ext cx="1445617" cy="1416648"/>
              </a:xfrm>
              <a:custGeom>
                <a:avLst/>
                <a:gdLst>
                  <a:gd name="connsiteX0" fmla="*/ 1442293 w 1445617"/>
                  <a:gd name="connsiteY0" fmla="*/ 1036725 h 1416648"/>
                  <a:gd name="connsiteX1" fmla="*/ 1349718 w 1445617"/>
                  <a:gd name="connsiteY1" fmla="*/ 770427 h 1416648"/>
                  <a:gd name="connsiteX2" fmla="*/ 1094277 w 1445617"/>
                  <a:gd name="connsiteY2" fmla="*/ 25251 h 1416648"/>
                  <a:gd name="connsiteX3" fmla="*/ 1059419 w 1445617"/>
                  <a:gd name="connsiteY3" fmla="*/ 107 h 1416648"/>
                  <a:gd name="connsiteX4" fmla="*/ 62802 w 1445617"/>
                  <a:gd name="connsiteY4" fmla="*/ 41251 h 1416648"/>
                  <a:gd name="connsiteX5" fmla="*/ 13086 w 1445617"/>
                  <a:gd name="connsiteY5" fmla="*/ 109255 h 1416648"/>
                  <a:gd name="connsiteX6" fmla="*/ 166807 w 1445617"/>
                  <a:gd name="connsiteY6" fmla="*/ 575561 h 1416648"/>
                  <a:gd name="connsiteX7" fmla="*/ 430247 w 1445617"/>
                  <a:gd name="connsiteY7" fmla="*/ 1385312 h 1416648"/>
                  <a:gd name="connsiteX8" fmla="*/ 478250 w 1445617"/>
                  <a:gd name="connsiteY8" fmla="*/ 1408742 h 1416648"/>
                  <a:gd name="connsiteX9" fmla="*/ 1106278 w 1445617"/>
                  <a:gd name="connsiteY9" fmla="*/ 1184160 h 1416648"/>
                  <a:gd name="connsiteX10" fmla="*/ 1245141 w 1445617"/>
                  <a:gd name="connsiteY10" fmla="*/ 1132729 h 1416648"/>
                  <a:gd name="connsiteX11" fmla="*/ 1245141 w 1445617"/>
                  <a:gd name="connsiteY11" fmla="*/ 1132729 h 1416648"/>
                  <a:gd name="connsiteX12" fmla="*/ 1245141 w 1445617"/>
                  <a:gd name="connsiteY12" fmla="*/ 1132729 h 1416648"/>
                  <a:gd name="connsiteX13" fmla="*/ 1424007 w 1445617"/>
                  <a:gd name="connsiteY13" fmla="*/ 1071012 h 1416648"/>
                  <a:gd name="connsiteX14" fmla="*/ 1442293 w 1445617"/>
                  <a:gd name="connsiteY14" fmla="*/ 1036725 h 1416648"/>
                  <a:gd name="connsiteX15" fmla="*/ 1442293 w 1445617"/>
                  <a:gd name="connsiteY15" fmla="*/ 1036725 h 1416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45617" h="1416648">
                    <a:moveTo>
                      <a:pt x="1442293" y="1036725"/>
                    </a:moveTo>
                    <a:cubicBezTo>
                      <a:pt x="1410292" y="948150"/>
                      <a:pt x="1380005" y="859003"/>
                      <a:pt x="1349718" y="770427"/>
                    </a:cubicBezTo>
                    <a:cubicBezTo>
                      <a:pt x="1263999" y="521845"/>
                      <a:pt x="1178853" y="273833"/>
                      <a:pt x="1094277" y="25251"/>
                    </a:cubicBezTo>
                    <a:cubicBezTo>
                      <a:pt x="1087991" y="6964"/>
                      <a:pt x="1080563" y="-1036"/>
                      <a:pt x="1059419" y="107"/>
                    </a:cubicBezTo>
                    <a:cubicBezTo>
                      <a:pt x="1013131" y="2964"/>
                      <a:pt x="181093" y="35537"/>
                      <a:pt x="62802" y="41251"/>
                    </a:cubicBezTo>
                    <a:cubicBezTo>
                      <a:pt x="-9201" y="44680"/>
                      <a:pt x="-9201" y="41823"/>
                      <a:pt x="13086" y="109255"/>
                    </a:cubicBezTo>
                    <a:cubicBezTo>
                      <a:pt x="64517" y="264690"/>
                      <a:pt x="115948" y="420126"/>
                      <a:pt x="166807" y="575561"/>
                    </a:cubicBezTo>
                    <a:cubicBezTo>
                      <a:pt x="254811" y="845288"/>
                      <a:pt x="342243" y="1115586"/>
                      <a:pt x="430247" y="1385312"/>
                    </a:cubicBezTo>
                    <a:cubicBezTo>
                      <a:pt x="442248" y="1422457"/>
                      <a:pt x="442819" y="1421314"/>
                      <a:pt x="478250" y="1408742"/>
                    </a:cubicBezTo>
                    <a:cubicBezTo>
                      <a:pt x="687973" y="1333881"/>
                      <a:pt x="897126" y="1259592"/>
                      <a:pt x="1106278" y="1184160"/>
                    </a:cubicBezTo>
                    <a:cubicBezTo>
                      <a:pt x="1152566" y="1167588"/>
                      <a:pt x="1201139" y="1155016"/>
                      <a:pt x="1245141" y="1132729"/>
                    </a:cubicBezTo>
                    <a:lnTo>
                      <a:pt x="1245141" y="1132729"/>
                    </a:lnTo>
                    <a:lnTo>
                      <a:pt x="1245141" y="1132729"/>
                    </a:lnTo>
                    <a:cubicBezTo>
                      <a:pt x="1304573" y="1112157"/>
                      <a:pt x="1364004" y="1090442"/>
                      <a:pt x="1424007" y="1071012"/>
                    </a:cubicBezTo>
                    <a:cubicBezTo>
                      <a:pt x="1445150" y="1065298"/>
                      <a:pt x="1449722" y="1057869"/>
                      <a:pt x="1442293" y="1036725"/>
                    </a:cubicBezTo>
                    <a:lnTo>
                      <a:pt x="1442293" y="1036725"/>
                    </a:lnTo>
                    <a:close/>
                  </a:path>
                </a:pathLst>
              </a:custGeom>
              <a:solidFill>
                <a:srgbClr val="8F8C8D"/>
              </a:solidFill>
              <a:ln w="5709"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5FE72C1-75ED-460D-9A9F-079970AFE9A3}"/>
                  </a:ext>
                </a:extLst>
              </p:cNvPr>
              <p:cNvSpPr/>
              <p:nvPr/>
            </p:nvSpPr>
            <p:spPr>
              <a:xfrm>
                <a:off x="7048837" y="4800764"/>
                <a:ext cx="1251998" cy="1394255"/>
              </a:xfrm>
              <a:custGeom>
                <a:avLst/>
                <a:gdLst>
                  <a:gd name="connsiteX0" fmla="*/ 1251999 w 1251998"/>
                  <a:gd name="connsiteY0" fmla="*/ 1108050 h 1394255"/>
                  <a:gd name="connsiteX1" fmla="*/ 413104 w 1251998"/>
                  <a:gd name="connsiteY1" fmla="*/ 0 h 1394255"/>
                  <a:gd name="connsiteX2" fmla="*/ 62802 w 1251998"/>
                  <a:gd name="connsiteY2" fmla="*/ 16001 h 1394255"/>
                  <a:gd name="connsiteX3" fmla="*/ 13086 w 1251998"/>
                  <a:gd name="connsiteY3" fmla="*/ 84575 h 1394255"/>
                  <a:gd name="connsiteX4" fmla="*/ 166807 w 1251998"/>
                  <a:gd name="connsiteY4" fmla="*/ 551453 h 1394255"/>
                  <a:gd name="connsiteX5" fmla="*/ 429676 w 1251998"/>
                  <a:gd name="connsiteY5" fmla="*/ 1362919 h 1394255"/>
                  <a:gd name="connsiteX6" fmla="*/ 477678 w 1251998"/>
                  <a:gd name="connsiteY6" fmla="*/ 1386348 h 1394255"/>
                  <a:gd name="connsiteX7" fmla="*/ 1105706 w 1251998"/>
                  <a:gd name="connsiteY7" fmla="*/ 1161195 h 1394255"/>
                  <a:gd name="connsiteX8" fmla="*/ 1244570 w 1251998"/>
                  <a:gd name="connsiteY8" fmla="*/ 1109764 h 1394255"/>
                  <a:gd name="connsiteX9" fmla="*/ 1244570 w 1251998"/>
                  <a:gd name="connsiteY9" fmla="*/ 1109764 h 1394255"/>
                  <a:gd name="connsiteX10" fmla="*/ 1244570 w 1251998"/>
                  <a:gd name="connsiteY10" fmla="*/ 1109764 h 1394255"/>
                  <a:gd name="connsiteX11" fmla="*/ 1251999 w 1251998"/>
                  <a:gd name="connsiteY11" fmla="*/ 1108050 h 1394255"/>
                  <a:gd name="connsiteX12" fmla="*/ 1251999 w 1251998"/>
                  <a:gd name="connsiteY12" fmla="*/ 1108050 h 1394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1998" h="1394255">
                    <a:moveTo>
                      <a:pt x="1251999" y="1108050"/>
                    </a:moveTo>
                    <a:lnTo>
                      <a:pt x="413104" y="0"/>
                    </a:lnTo>
                    <a:cubicBezTo>
                      <a:pt x="296527" y="10858"/>
                      <a:pt x="179379" y="10286"/>
                      <a:pt x="62802" y="16001"/>
                    </a:cubicBezTo>
                    <a:cubicBezTo>
                      <a:pt x="-9201" y="19429"/>
                      <a:pt x="-9201" y="16572"/>
                      <a:pt x="13086" y="84575"/>
                    </a:cubicBezTo>
                    <a:cubicBezTo>
                      <a:pt x="64517" y="240011"/>
                      <a:pt x="115948" y="396018"/>
                      <a:pt x="166807" y="551453"/>
                    </a:cubicBezTo>
                    <a:cubicBezTo>
                      <a:pt x="254811" y="821751"/>
                      <a:pt x="342243" y="1092049"/>
                      <a:pt x="429676" y="1362919"/>
                    </a:cubicBezTo>
                    <a:cubicBezTo>
                      <a:pt x="441677" y="1400063"/>
                      <a:pt x="442248" y="1398920"/>
                      <a:pt x="477678" y="1386348"/>
                    </a:cubicBezTo>
                    <a:cubicBezTo>
                      <a:pt x="686830" y="1311488"/>
                      <a:pt x="896554" y="1237199"/>
                      <a:pt x="1105706" y="1161195"/>
                    </a:cubicBezTo>
                    <a:cubicBezTo>
                      <a:pt x="1151994" y="1144623"/>
                      <a:pt x="1200568" y="1132051"/>
                      <a:pt x="1244570" y="1109764"/>
                    </a:cubicBezTo>
                    <a:lnTo>
                      <a:pt x="1244570" y="1109764"/>
                    </a:lnTo>
                    <a:lnTo>
                      <a:pt x="1244570" y="1109764"/>
                    </a:lnTo>
                    <a:cubicBezTo>
                      <a:pt x="1247427" y="1109764"/>
                      <a:pt x="1249713" y="1108621"/>
                      <a:pt x="1251999" y="1108050"/>
                    </a:cubicBezTo>
                    <a:lnTo>
                      <a:pt x="1251999" y="1108050"/>
                    </a:lnTo>
                    <a:close/>
                  </a:path>
                </a:pathLst>
              </a:custGeom>
              <a:solidFill>
                <a:srgbClr val="6F6F6F"/>
              </a:solidFill>
              <a:ln w="5709"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F5479061-3106-48F1-AEB5-5D975D29AA08}"/>
                  </a:ext>
                </a:extLst>
              </p:cNvPr>
              <p:cNvSpPr/>
              <p:nvPr/>
            </p:nvSpPr>
            <p:spPr>
              <a:xfrm>
                <a:off x="7409336" y="6400982"/>
                <a:ext cx="1760252" cy="217078"/>
              </a:xfrm>
              <a:custGeom>
                <a:avLst/>
                <a:gdLst>
                  <a:gd name="connsiteX0" fmla="*/ 1634963 w 1760252"/>
                  <a:gd name="connsiteY0" fmla="*/ 216435 h 217078"/>
                  <a:gd name="connsiteX1" fmla="*/ 84035 w 1760252"/>
                  <a:gd name="connsiteY1" fmla="*/ 121574 h 217078"/>
                  <a:gd name="connsiteX2" fmla="*/ 603 w 1760252"/>
                  <a:gd name="connsiteY2" fmla="*/ 29570 h 217078"/>
                  <a:gd name="connsiteX3" fmla="*/ 37748 w 1760252"/>
                  <a:gd name="connsiteY3" fmla="*/ 997 h 217078"/>
                  <a:gd name="connsiteX4" fmla="*/ 1735539 w 1760252"/>
                  <a:gd name="connsiteY4" fmla="*/ 162718 h 217078"/>
                  <a:gd name="connsiteX5" fmla="*/ 1760111 w 1760252"/>
                  <a:gd name="connsiteY5" fmla="*/ 178719 h 217078"/>
                  <a:gd name="connsiteX6" fmla="*/ 1737824 w 1760252"/>
                  <a:gd name="connsiteY6" fmla="*/ 197577 h 217078"/>
                  <a:gd name="connsiteX7" fmla="*/ 1634963 w 1760252"/>
                  <a:gd name="connsiteY7" fmla="*/ 216435 h 217078"/>
                  <a:gd name="connsiteX8" fmla="*/ 1634963 w 1760252"/>
                  <a:gd name="connsiteY8" fmla="*/ 216435 h 217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0252" h="217078">
                    <a:moveTo>
                      <a:pt x="1634963" y="216435"/>
                    </a:moveTo>
                    <a:cubicBezTo>
                      <a:pt x="1518386" y="208435"/>
                      <a:pt x="207470" y="130145"/>
                      <a:pt x="84035" y="121574"/>
                    </a:cubicBezTo>
                    <a:cubicBezTo>
                      <a:pt x="30319" y="118145"/>
                      <a:pt x="-5111" y="77572"/>
                      <a:pt x="603" y="29570"/>
                    </a:cubicBezTo>
                    <a:cubicBezTo>
                      <a:pt x="3460" y="7854"/>
                      <a:pt x="13175" y="-3575"/>
                      <a:pt x="37748" y="997"/>
                    </a:cubicBezTo>
                    <a:cubicBezTo>
                      <a:pt x="112608" y="13569"/>
                      <a:pt x="1641820" y="147289"/>
                      <a:pt x="1735539" y="162718"/>
                    </a:cubicBezTo>
                    <a:cubicBezTo>
                      <a:pt x="1746968" y="164433"/>
                      <a:pt x="1758397" y="167290"/>
                      <a:pt x="1760111" y="178719"/>
                    </a:cubicBezTo>
                    <a:cubicBezTo>
                      <a:pt x="1761825" y="192434"/>
                      <a:pt x="1747539" y="194148"/>
                      <a:pt x="1737824" y="197577"/>
                    </a:cubicBezTo>
                    <a:cubicBezTo>
                      <a:pt x="1704109" y="209006"/>
                      <a:pt x="1670964" y="219864"/>
                      <a:pt x="1634963" y="216435"/>
                    </a:cubicBezTo>
                    <a:lnTo>
                      <a:pt x="1634963" y="216435"/>
                    </a:lnTo>
                    <a:close/>
                  </a:path>
                </a:pathLst>
              </a:custGeom>
              <a:solidFill>
                <a:srgbClr val="6F6F6F"/>
              </a:solidFill>
              <a:ln w="5709"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4A4DD47D-026B-420B-85D5-D64A55C593AF}"/>
                  </a:ext>
                </a:extLst>
              </p:cNvPr>
              <p:cNvSpPr/>
              <p:nvPr/>
            </p:nvSpPr>
            <p:spPr>
              <a:xfrm>
                <a:off x="6952507" y="4726584"/>
                <a:ext cx="531234" cy="1611633"/>
              </a:xfrm>
              <a:custGeom>
                <a:avLst/>
                <a:gdLst>
                  <a:gd name="connsiteX0" fmla="*/ 531149 w 531234"/>
                  <a:gd name="connsiteY0" fmla="*/ 1599963 h 1611633"/>
                  <a:gd name="connsiteX1" fmla="*/ 524291 w 531234"/>
                  <a:gd name="connsiteY1" fmla="*/ 1610821 h 1611633"/>
                  <a:gd name="connsiteX2" fmla="*/ 511719 w 531234"/>
                  <a:gd name="connsiteY2" fmla="*/ 1606249 h 1611633"/>
                  <a:gd name="connsiteX3" fmla="*/ 500290 w 531234"/>
                  <a:gd name="connsiteY3" fmla="*/ 1573105 h 1611633"/>
                  <a:gd name="connsiteX4" fmla="*/ 294567 w 531234"/>
                  <a:gd name="connsiteY4" fmla="*/ 933648 h 1611633"/>
                  <a:gd name="connsiteX5" fmla="*/ 8840 w 531234"/>
                  <a:gd name="connsiteY5" fmla="*/ 36464 h 1611633"/>
                  <a:gd name="connsiteX6" fmla="*/ 8268 w 531234"/>
                  <a:gd name="connsiteY6" fmla="*/ 1034 h 1611633"/>
                  <a:gd name="connsiteX7" fmla="*/ 28269 w 531234"/>
                  <a:gd name="connsiteY7" fmla="*/ 29035 h 1611633"/>
                  <a:gd name="connsiteX8" fmla="*/ 288281 w 531234"/>
                  <a:gd name="connsiteY8" fmla="*/ 843358 h 1611633"/>
                  <a:gd name="connsiteX9" fmla="*/ 524863 w 531234"/>
                  <a:gd name="connsiteY9" fmla="*/ 1579962 h 1611633"/>
                  <a:gd name="connsiteX10" fmla="*/ 531149 w 531234"/>
                  <a:gd name="connsiteY10" fmla="*/ 1599963 h 1611633"/>
                  <a:gd name="connsiteX11" fmla="*/ 531149 w 531234"/>
                  <a:gd name="connsiteY11" fmla="*/ 1599963 h 161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1234" h="1611633">
                    <a:moveTo>
                      <a:pt x="531149" y="1599963"/>
                    </a:moveTo>
                    <a:cubicBezTo>
                      <a:pt x="531720" y="1604535"/>
                      <a:pt x="529434" y="1608535"/>
                      <a:pt x="524291" y="1610821"/>
                    </a:cubicBezTo>
                    <a:cubicBezTo>
                      <a:pt x="518577" y="1613107"/>
                      <a:pt x="514005" y="1610249"/>
                      <a:pt x="511719" y="1606249"/>
                    </a:cubicBezTo>
                    <a:cubicBezTo>
                      <a:pt x="507148" y="1595392"/>
                      <a:pt x="503719" y="1584534"/>
                      <a:pt x="500290" y="1573105"/>
                    </a:cubicBezTo>
                    <a:cubicBezTo>
                      <a:pt x="431716" y="1359953"/>
                      <a:pt x="363141" y="1146800"/>
                      <a:pt x="294567" y="933648"/>
                    </a:cubicBezTo>
                    <a:cubicBezTo>
                      <a:pt x="199134" y="634777"/>
                      <a:pt x="103701" y="335335"/>
                      <a:pt x="8840" y="36464"/>
                    </a:cubicBezTo>
                    <a:cubicBezTo>
                      <a:pt x="5411" y="25607"/>
                      <a:pt x="-8876" y="6749"/>
                      <a:pt x="8268" y="1034"/>
                    </a:cubicBezTo>
                    <a:cubicBezTo>
                      <a:pt x="27126" y="-5252"/>
                      <a:pt x="24840" y="18749"/>
                      <a:pt x="28269" y="29035"/>
                    </a:cubicBezTo>
                    <a:cubicBezTo>
                      <a:pt x="115702" y="299905"/>
                      <a:pt x="201420" y="571917"/>
                      <a:pt x="288281" y="843358"/>
                    </a:cubicBezTo>
                    <a:cubicBezTo>
                      <a:pt x="366570" y="1089083"/>
                      <a:pt x="446002" y="1334237"/>
                      <a:pt x="524863" y="1579962"/>
                    </a:cubicBezTo>
                    <a:cubicBezTo>
                      <a:pt x="526577" y="1585677"/>
                      <a:pt x="528292" y="1592535"/>
                      <a:pt x="531149" y="1599963"/>
                    </a:cubicBezTo>
                    <a:lnTo>
                      <a:pt x="531149" y="1599963"/>
                    </a:lnTo>
                    <a:close/>
                  </a:path>
                </a:pathLst>
              </a:custGeom>
              <a:solidFill>
                <a:srgbClr val="909090"/>
              </a:solidFill>
              <a:ln w="5709"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FC3EB090-BA02-4DB4-8FDB-8FDC0F7C9B6F}"/>
                  </a:ext>
                </a:extLst>
              </p:cNvPr>
              <p:cNvSpPr/>
              <p:nvPr/>
            </p:nvSpPr>
            <p:spPr>
              <a:xfrm>
                <a:off x="7729130" y="6057561"/>
                <a:ext cx="662402" cy="280414"/>
              </a:xfrm>
              <a:custGeom>
                <a:avLst/>
                <a:gdLst>
                  <a:gd name="connsiteX0" fmla="*/ 13395 w 662402"/>
                  <a:gd name="connsiteY0" fmla="*/ 280415 h 280414"/>
                  <a:gd name="connsiteX1" fmla="*/ 251 w 662402"/>
                  <a:gd name="connsiteY1" fmla="*/ 273557 h 280414"/>
                  <a:gd name="connsiteX2" fmla="*/ 11109 w 662402"/>
                  <a:gd name="connsiteY2" fmla="*/ 259271 h 280414"/>
                  <a:gd name="connsiteX3" fmla="*/ 628280 w 662402"/>
                  <a:gd name="connsiteY3" fmla="*/ 10117 h 280414"/>
                  <a:gd name="connsiteX4" fmla="*/ 660853 w 662402"/>
                  <a:gd name="connsiteY4" fmla="*/ 7260 h 280414"/>
                  <a:gd name="connsiteX5" fmla="*/ 636852 w 662402"/>
                  <a:gd name="connsiteY5" fmla="*/ 28975 h 280414"/>
                  <a:gd name="connsiteX6" fmla="*/ 13395 w 662402"/>
                  <a:gd name="connsiteY6" fmla="*/ 280415 h 280414"/>
                  <a:gd name="connsiteX7" fmla="*/ 13395 w 662402"/>
                  <a:gd name="connsiteY7" fmla="*/ 280415 h 28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2402" h="280414">
                    <a:moveTo>
                      <a:pt x="13395" y="280415"/>
                    </a:moveTo>
                    <a:cubicBezTo>
                      <a:pt x="6537" y="280415"/>
                      <a:pt x="1394" y="279844"/>
                      <a:pt x="251" y="273557"/>
                    </a:cubicBezTo>
                    <a:cubicBezTo>
                      <a:pt x="-1463" y="264414"/>
                      <a:pt x="5966" y="261557"/>
                      <a:pt x="11109" y="259271"/>
                    </a:cubicBezTo>
                    <a:cubicBezTo>
                      <a:pt x="48825" y="243270"/>
                      <a:pt x="460272" y="77549"/>
                      <a:pt x="628280" y="10117"/>
                    </a:cubicBezTo>
                    <a:cubicBezTo>
                      <a:pt x="638566" y="6117"/>
                      <a:pt x="653995" y="-8741"/>
                      <a:pt x="660853" y="7260"/>
                    </a:cubicBezTo>
                    <a:cubicBezTo>
                      <a:pt x="668282" y="23832"/>
                      <a:pt x="647138" y="24403"/>
                      <a:pt x="636852" y="28975"/>
                    </a:cubicBezTo>
                    <a:cubicBezTo>
                      <a:pt x="435700" y="111265"/>
                      <a:pt x="18538" y="278701"/>
                      <a:pt x="13395" y="280415"/>
                    </a:cubicBezTo>
                    <a:lnTo>
                      <a:pt x="13395" y="280415"/>
                    </a:lnTo>
                    <a:close/>
                  </a:path>
                </a:pathLst>
              </a:custGeom>
              <a:solidFill>
                <a:srgbClr val="908F90"/>
              </a:solidFill>
              <a:ln w="5709"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89222B66-565D-4CD2-A329-F43DC5F56A78}"/>
                  </a:ext>
                </a:extLst>
              </p:cNvPr>
              <p:cNvSpPr/>
              <p:nvPr/>
            </p:nvSpPr>
            <p:spPr>
              <a:xfrm>
                <a:off x="7609376" y="6263687"/>
                <a:ext cx="114290" cy="51430"/>
              </a:xfrm>
              <a:custGeom>
                <a:avLst/>
                <a:gdLst>
                  <a:gd name="connsiteX0" fmla="*/ 0 w 114290"/>
                  <a:gd name="connsiteY0" fmla="*/ 42288 h 51430"/>
                  <a:gd name="connsiteX1" fmla="*/ 110862 w 114290"/>
                  <a:gd name="connsiteY1" fmla="*/ 0 h 51430"/>
                  <a:gd name="connsiteX2" fmla="*/ 114291 w 114290"/>
                  <a:gd name="connsiteY2" fmla="*/ 9143 h 51430"/>
                  <a:gd name="connsiteX3" fmla="*/ 3429 w 114290"/>
                  <a:gd name="connsiteY3" fmla="*/ 51431 h 51430"/>
                  <a:gd name="connsiteX4" fmla="*/ 0 w 114290"/>
                  <a:gd name="connsiteY4" fmla="*/ 42288 h 51430"/>
                  <a:gd name="connsiteX5" fmla="*/ 0 w 114290"/>
                  <a:gd name="connsiteY5" fmla="*/ 42288 h 51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290" h="51430">
                    <a:moveTo>
                      <a:pt x="0" y="42288"/>
                    </a:moveTo>
                    <a:cubicBezTo>
                      <a:pt x="36573" y="28001"/>
                      <a:pt x="73718" y="14286"/>
                      <a:pt x="110862" y="0"/>
                    </a:cubicBezTo>
                    <a:cubicBezTo>
                      <a:pt x="112005" y="3429"/>
                      <a:pt x="113148" y="6286"/>
                      <a:pt x="114291" y="9143"/>
                    </a:cubicBezTo>
                    <a:cubicBezTo>
                      <a:pt x="77718" y="23429"/>
                      <a:pt x="40573" y="37145"/>
                      <a:pt x="3429" y="51431"/>
                    </a:cubicBezTo>
                    <a:cubicBezTo>
                      <a:pt x="2286" y="48574"/>
                      <a:pt x="1143" y="45145"/>
                      <a:pt x="0" y="42288"/>
                    </a:cubicBezTo>
                    <a:lnTo>
                      <a:pt x="0" y="42288"/>
                    </a:lnTo>
                    <a:close/>
                  </a:path>
                </a:pathLst>
              </a:custGeom>
              <a:solidFill>
                <a:srgbClr val="D0D0D0"/>
              </a:solidFill>
              <a:ln w="5709" cap="flat">
                <a:noFill/>
                <a:prstDash val="solid"/>
                <a:miter/>
              </a:ln>
            </p:spPr>
            <p:txBody>
              <a:bodyPr rtlCol="0" anchor="ctr"/>
              <a:lstStyle/>
              <a:p>
                <a:endParaRPr lang="en-US"/>
              </a:p>
            </p:txBody>
          </p:sp>
        </p:grpSp>
        <p:grpSp>
          <p:nvGrpSpPr>
            <p:cNvPr id="80" name="Group 79">
              <a:extLst>
                <a:ext uri="{FF2B5EF4-FFF2-40B4-BE49-F238E27FC236}">
                  <a16:creationId xmlns:a16="http://schemas.microsoft.com/office/drawing/2014/main" id="{D039D36E-0AAC-41F5-B1B5-586258C5DCB5}"/>
                </a:ext>
              </a:extLst>
            </p:cNvPr>
            <p:cNvGrpSpPr/>
            <p:nvPr/>
          </p:nvGrpSpPr>
          <p:grpSpPr>
            <a:xfrm>
              <a:off x="8541253" y="2819156"/>
              <a:ext cx="3650747" cy="4038844"/>
              <a:chOff x="8541253" y="2819156"/>
              <a:chExt cx="3650747" cy="4038844"/>
            </a:xfrm>
          </p:grpSpPr>
          <p:sp>
            <p:nvSpPr>
              <p:cNvPr id="81" name="Freeform: Shape 80">
                <a:extLst>
                  <a:ext uri="{FF2B5EF4-FFF2-40B4-BE49-F238E27FC236}">
                    <a16:creationId xmlns:a16="http://schemas.microsoft.com/office/drawing/2014/main" id="{F7B1B211-EE5F-45BE-83E9-AE726148E14C}"/>
                  </a:ext>
                </a:extLst>
              </p:cNvPr>
              <p:cNvSpPr/>
              <p:nvPr/>
            </p:nvSpPr>
            <p:spPr>
              <a:xfrm>
                <a:off x="9620173" y="4143560"/>
                <a:ext cx="2571827" cy="2714440"/>
              </a:xfrm>
              <a:custGeom>
                <a:avLst/>
                <a:gdLst>
                  <a:gd name="connsiteX0" fmla="*/ 1550356 w 2619983"/>
                  <a:gd name="connsiteY0" fmla="*/ 29716 h 2765267"/>
                  <a:gd name="connsiteX1" fmla="*/ 1818939 w 2619983"/>
                  <a:gd name="connsiteY1" fmla="*/ 176579 h 2765267"/>
                  <a:gd name="connsiteX2" fmla="*/ 2097809 w 2619983"/>
                  <a:gd name="connsiteY2" fmla="*/ 361731 h 2765267"/>
                  <a:gd name="connsiteX3" fmla="*/ 2502398 w 2619983"/>
                  <a:gd name="connsiteY3" fmla="*/ 974330 h 2765267"/>
                  <a:gd name="connsiteX4" fmla="*/ 2593831 w 2619983"/>
                  <a:gd name="connsiteY4" fmla="*/ 1389777 h 2765267"/>
                  <a:gd name="connsiteX5" fmla="*/ 2619547 w 2619983"/>
                  <a:gd name="connsiteY5" fmla="*/ 2749838 h 2765267"/>
                  <a:gd name="connsiteX6" fmla="*/ 2604118 w 2619983"/>
                  <a:gd name="connsiteY6" fmla="*/ 2765267 h 2765267"/>
                  <a:gd name="connsiteX7" fmla="*/ 2594403 w 2619983"/>
                  <a:gd name="connsiteY7" fmla="*/ 2764696 h 2765267"/>
                  <a:gd name="connsiteX8" fmla="*/ 52002 w 2619983"/>
                  <a:gd name="connsiteY8" fmla="*/ 2764696 h 2765267"/>
                  <a:gd name="connsiteX9" fmla="*/ 49145 w 2619983"/>
                  <a:gd name="connsiteY9" fmla="*/ 2764696 h 2765267"/>
                  <a:gd name="connsiteX10" fmla="*/ 66289 w 2619983"/>
                  <a:gd name="connsiteY10" fmla="*/ 2446396 h 2765267"/>
                  <a:gd name="connsiteX11" fmla="*/ 266298 w 2619983"/>
                  <a:gd name="connsiteY11" fmla="*/ 2153811 h 2765267"/>
                  <a:gd name="connsiteX12" fmla="*/ 269155 w 2619983"/>
                  <a:gd name="connsiteY12" fmla="*/ 2152668 h 2765267"/>
                  <a:gd name="connsiteX13" fmla="*/ 543453 w 2619983"/>
                  <a:gd name="connsiteY13" fmla="*/ 2153240 h 2765267"/>
                  <a:gd name="connsiteX14" fmla="*/ 549739 w 2619983"/>
                  <a:gd name="connsiteY14" fmla="*/ 2155526 h 2765267"/>
                  <a:gd name="connsiteX15" fmla="*/ 747462 w 2619983"/>
                  <a:gd name="connsiteY15" fmla="*/ 2181813 h 2765267"/>
                  <a:gd name="connsiteX16" fmla="*/ 750891 w 2619983"/>
                  <a:gd name="connsiteY16" fmla="*/ 2181813 h 2765267"/>
                  <a:gd name="connsiteX17" fmla="*/ 763463 w 2619983"/>
                  <a:gd name="connsiteY17" fmla="*/ 2156097 h 2765267"/>
                  <a:gd name="connsiteX18" fmla="*/ 753748 w 2619983"/>
                  <a:gd name="connsiteY18" fmla="*/ 2143525 h 2765267"/>
                  <a:gd name="connsiteX19" fmla="*/ 694317 w 2619983"/>
                  <a:gd name="connsiteY19" fmla="*/ 2010376 h 2765267"/>
                  <a:gd name="connsiteX20" fmla="*/ 665173 w 2619983"/>
                  <a:gd name="connsiteY20" fmla="*/ 1980661 h 2765267"/>
                  <a:gd name="connsiteX21" fmla="*/ 641172 w 2619983"/>
                  <a:gd name="connsiteY21" fmla="*/ 1970946 h 2765267"/>
                  <a:gd name="connsiteX22" fmla="*/ 555454 w 2619983"/>
                  <a:gd name="connsiteY22" fmla="*/ 1953231 h 2765267"/>
                  <a:gd name="connsiteX23" fmla="*/ 306299 w 2619983"/>
                  <a:gd name="connsiteY23" fmla="*/ 1973232 h 2765267"/>
                  <a:gd name="connsiteX24" fmla="*/ 70289 w 2619983"/>
                  <a:gd name="connsiteY24" fmla="*/ 1953802 h 2765267"/>
                  <a:gd name="connsiteX25" fmla="*/ 133149 w 2619983"/>
                  <a:gd name="connsiteY25" fmla="*/ 1856655 h 2765267"/>
                  <a:gd name="connsiteX26" fmla="*/ 127434 w 2619983"/>
                  <a:gd name="connsiteY26" fmla="*/ 1732078 h 2765267"/>
                  <a:gd name="connsiteX27" fmla="*/ 0 w 2619983"/>
                  <a:gd name="connsiteY27" fmla="*/ 1622930 h 2765267"/>
                  <a:gd name="connsiteX28" fmla="*/ 205724 w 2619983"/>
                  <a:gd name="connsiteY28" fmla="*/ 1596072 h 2765267"/>
                  <a:gd name="connsiteX29" fmla="*/ 257154 w 2619983"/>
                  <a:gd name="connsiteY29" fmla="*/ 1580071 h 2765267"/>
                  <a:gd name="connsiteX30" fmla="*/ 358873 w 2619983"/>
                  <a:gd name="connsiteY30" fmla="*/ 1557213 h 2765267"/>
                  <a:gd name="connsiteX31" fmla="*/ 389732 w 2619983"/>
                  <a:gd name="connsiteY31" fmla="*/ 1545212 h 2765267"/>
                  <a:gd name="connsiteX32" fmla="*/ 496594 w 2619983"/>
                  <a:gd name="connsiteY32" fmla="*/ 1495496 h 2765267"/>
                  <a:gd name="connsiteX33" fmla="*/ 561168 w 2619983"/>
                  <a:gd name="connsiteY33" fmla="*/ 1446922 h 2765267"/>
                  <a:gd name="connsiteX34" fmla="*/ 588598 w 2619983"/>
                  <a:gd name="connsiteY34" fmla="*/ 1332060 h 2765267"/>
                  <a:gd name="connsiteX35" fmla="*/ 595456 w 2619983"/>
                  <a:gd name="connsiteY35" fmla="*/ 1076048 h 2765267"/>
                  <a:gd name="connsiteX36" fmla="*/ 586884 w 2619983"/>
                  <a:gd name="connsiteY36" fmla="*/ 886897 h 2765267"/>
                  <a:gd name="connsiteX37" fmla="*/ 614313 w 2619983"/>
                  <a:gd name="connsiteY37" fmla="*/ 677745 h 2765267"/>
                  <a:gd name="connsiteX38" fmla="*/ 710318 w 2619983"/>
                  <a:gd name="connsiteY38" fmla="*/ 530881 h 2765267"/>
                  <a:gd name="connsiteX39" fmla="*/ 770320 w 2619983"/>
                  <a:gd name="connsiteY39" fmla="*/ 472021 h 2765267"/>
                  <a:gd name="connsiteX40" fmla="*/ 1458923 w 2619983"/>
                  <a:gd name="connsiteY40" fmla="*/ 0 h 2765267"/>
                  <a:gd name="connsiteX41" fmla="*/ 1460637 w 2619983"/>
                  <a:gd name="connsiteY41" fmla="*/ 0 h 2765267"/>
                  <a:gd name="connsiteX42" fmla="*/ 1550356 w 2619983"/>
                  <a:gd name="connsiteY42" fmla="*/ 29716 h 276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619983" h="2765267">
                    <a:moveTo>
                      <a:pt x="1550356" y="29716"/>
                    </a:moveTo>
                    <a:cubicBezTo>
                      <a:pt x="1627502" y="102862"/>
                      <a:pt x="1718363" y="145149"/>
                      <a:pt x="1818939" y="176579"/>
                    </a:cubicBezTo>
                    <a:cubicBezTo>
                      <a:pt x="1926944" y="210867"/>
                      <a:pt x="2018948" y="279441"/>
                      <a:pt x="2097809" y="361731"/>
                    </a:cubicBezTo>
                    <a:cubicBezTo>
                      <a:pt x="2269245" y="541739"/>
                      <a:pt x="2406394" y="745176"/>
                      <a:pt x="2502398" y="974330"/>
                    </a:cubicBezTo>
                    <a:cubicBezTo>
                      <a:pt x="2558401" y="1106907"/>
                      <a:pt x="2579545" y="1248056"/>
                      <a:pt x="2593831" y="1389777"/>
                    </a:cubicBezTo>
                    <a:cubicBezTo>
                      <a:pt x="2610975" y="1559499"/>
                      <a:pt x="2622404" y="2631547"/>
                      <a:pt x="2619547" y="2749838"/>
                    </a:cubicBezTo>
                    <a:cubicBezTo>
                      <a:pt x="2619547" y="2758410"/>
                      <a:pt x="2612689" y="2765267"/>
                      <a:pt x="2604118" y="2765267"/>
                    </a:cubicBezTo>
                    <a:cubicBezTo>
                      <a:pt x="2600689" y="2765267"/>
                      <a:pt x="2597260" y="2764696"/>
                      <a:pt x="2594403" y="2764696"/>
                    </a:cubicBezTo>
                    <a:cubicBezTo>
                      <a:pt x="1746936" y="2764696"/>
                      <a:pt x="899469" y="2765267"/>
                      <a:pt x="52002" y="2764696"/>
                    </a:cubicBezTo>
                    <a:cubicBezTo>
                      <a:pt x="48002" y="2764696"/>
                      <a:pt x="52574" y="2764696"/>
                      <a:pt x="49145" y="2764696"/>
                    </a:cubicBezTo>
                    <a:cubicBezTo>
                      <a:pt x="32573" y="2753267"/>
                      <a:pt x="57717" y="2512685"/>
                      <a:pt x="66289" y="2446396"/>
                    </a:cubicBezTo>
                    <a:cubicBezTo>
                      <a:pt x="82861" y="2313819"/>
                      <a:pt x="154293" y="2220672"/>
                      <a:pt x="266298" y="2153811"/>
                    </a:cubicBezTo>
                    <a:cubicBezTo>
                      <a:pt x="269727" y="2152668"/>
                      <a:pt x="265155" y="2153240"/>
                      <a:pt x="269155" y="2152668"/>
                    </a:cubicBezTo>
                    <a:cubicBezTo>
                      <a:pt x="360588" y="2143525"/>
                      <a:pt x="452020" y="2141811"/>
                      <a:pt x="543453" y="2153240"/>
                    </a:cubicBezTo>
                    <a:cubicBezTo>
                      <a:pt x="545739" y="2153240"/>
                      <a:pt x="548025" y="2154383"/>
                      <a:pt x="549739" y="2155526"/>
                    </a:cubicBezTo>
                    <a:cubicBezTo>
                      <a:pt x="611456" y="2194384"/>
                      <a:pt x="677745" y="2198385"/>
                      <a:pt x="747462" y="2181813"/>
                    </a:cubicBezTo>
                    <a:cubicBezTo>
                      <a:pt x="748605" y="2181813"/>
                      <a:pt x="749748" y="2181813"/>
                      <a:pt x="750891" y="2181813"/>
                    </a:cubicBezTo>
                    <a:cubicBezTo>
                      <a:pt x="764035" y="2181813"/>
                      <a:pt x="771463" y="2166383"/>
                      <a:pt x="763463" y="2156097"/>
                    </a:cubicBezTo>
                    <a:cubicBezTo>
                      <a:pt x="760034" y="2152097"/>
                      <a:pt x="756605" y="2147526"/>
                      <a:pt x="753748" y="2143525"/>
                    </a:cubicBezTo>
                    <a:cubicBezTo>
                      <a:pt x="722890" y="2104095"/>
                      <a:pt x="696603" y="2062950"/>
                      <a:pt x="694317" y="2010376"/>
                    </a:cubicBezTo>
                    <a:cubicBezTo>
                      <a:pt x="693745" y="1991518"/>
                      <a:pt x="687460" y="1978946"/>
                      <a:pt x="665173" y="1980661"/>
                    </a:cubicBezTo>
                    <a:cubicBezTo>
                      <a:pt x="656601" y="1981232"/>
                      <a:pt x="648601" y="1976089"/>
                      <a:pt x="641172" y="1970946"/>
                    </a:cubicBezTo>
                    <a:cubicBezTo>
                      <a:pt x="615456" y="1950945"/>
                      <a:pt x="586312" y="1948659"/>
                      <a:pt x="555454" y="1953231"/>
                    </a:cubicBezTo>
                    <a:cubicBezTo>
                      <a:pt x="473164" y="1965803"/>
                      <a:pt x="390303" y="1978946"/>
                      <a:pt x="306299" y="1973232"/>
                    </a:cubicBezTo>
                    <a:cubicBezTo>
                      <a:pt x="242297" y="1972660"/>
                      <a:pt x="61717" y="1961231"/>
                      <a:pt x="70289" y="1953802"/>
                    </a:cubicBezTo>
                    <a:cubicBezTo>
                      <a:pt x="110862" y="1918372"/>
                      <a:pt x="128577" y="1880656"/>
                      <a:pt x="133149" y="1856655"/>
                    </a:cubicBezTo>
                    <a:cubicBezTo>
                      <a:pt x="140578" y="1813225"/>
                      <a:pt x="134863" y="1774937"/>
                      <a:pt x="127434" y="1732078"/>
                    </a:cubicBezTo>
                    <a:cubicBezTo>
                      <a:pt x="118862" y="1684076"/>
                      <a:pt x="81718" y="1634359"/>
                      <a:pt x="0" y="1622930"/>
                    </a:cubicBezTo>
                    <a:cubicBezTo>
                      <a:pt x="0" y="1622930"/>
                      <a:pt x="151435" y="1584643"/>
                      <a:pt x="205724" y="1596072"/>
                    </a:cubicBezTo>
                    <a:cubicBezTo>
                      <a:pt x="225153" y="1600072"/>
                      <a:pt x="241154" y="1589786"/>
                      <a:pt x="257154" y="1580071"/>
                    </a:cubicBezTo>
                    <a:cubicBezTo>
                      <a:pt x="288584" y="1562356"/>
                      <a:pt x="317728" y="1536641"/>
                      <a:pt x="358873" y="1557213"/>
                    </a:cubicBezTo>
                    <a:cubicBezTo>
                      <a:pt x="369731" y="1562928"/>
                      <a:pt x="380588" y="1552641"/>
                      <a:pt x="389732" y="1545212"/>
                    </a:cubicBezTo>
                    <a:cubicBezTo>
                      <a:pt x="421162" y="1519497"/>
                      <a:pt x="455449" y="1501782"/>
                      <a:pt x="496594" y="1495496"/>
                    </a:cubicBezTo>
                    <a:cubicBezTo>
                      <a:pt x="526881" y="1490924"/>
                      <a:pt x="547453" y="1473781"/>
                      <a:pt x="561168" y="1446922"/>
                    </a:cubicBezTo>
                    <a:cubicBezTo>
                      <a:pt x="580026" y="1410921"/>
                      <a:pt x="588026" y="1372062"/>
                      <a:pt x="588598" y="1332060"/>
                    </a:cubicBezTo>
                    <a:cubicBezTo>
                      <a:pt x="589169" y="1246913"/>
                      <a:pt x="590312" y="1161195"/>
                      <a:pt x="595456" y="1076048"/>
                    </a:cubicBezTo>
                    <a:cubicBezTo>
                      <a:pt x="598884" y="1013188"/>
                      <a:pt x="589741" y="949757"/>
                      <a:pt x="586884" y="886897"/>
                    </a:cubicBezTo>
                    <a:cubicBezTo>
                      <a:pt x="583455" y="815465"/>
                      <a:pt x="592598" y="745176"/>
                      <a:pt x="614313" y="677745"/>
                    </a:cubicBezTo>
                    <a:cubicBezTo>
                      <a:pt x="633171" y="620028"/>
                      <a:pt x="666887" y="572597"/>
                      <a:pt x="710318" y="530881"/>
                    </a:cubicBezTo>
                    <a:cubicBezTo>
                      <a:pt x="730319" y="512023"/>
                      <a:pt x="749177" y="490879"/>
                      <a:pt x="770320" y="472021"/>
                    </a:cubicBezTo>
                    <a:cubicBezTo>
                      <a:pt x="1295487" y="24572"/>
                      <a:pt x="1411492" y="571"/>
                      <a:pt x="1458923" y="0"/>
                    </a:cubicBezTo>
                    <a:cubicBezTo>
                      <a:pt x="1459494" y="0"/>
                      <a:pt x="1460066" y="0"/>
                      <a:pt x="1460637" y="0"/>
                    </a:cubicBezTo>
                    <a:cubicBezTo>
                      <a:pt x="1468638" y="1143"/>
                      <a:pt x="1528069" y="8000"/>
                      <a:pt x="1550356" y="29716"/>
                    </a:cubicBezTo>
                    <a:close/>
                  </a:path>
                </a:pathLst>
              </a:custGeom>
              <a:gradFill>
                <a:gsLst>
                  <a:gs pos="0">
                    <a:schemeClr val="accent4">
                      <a:lumMod val="75000"/>
                    </a:schemeClr>
                  </a:gs>
                  <a:gs pos="72000">
                    <a:schemeClr val="accent4">
                      <a:lumMod val="50000"/>
                    </a:schemeClr>
                  </a:gs>
                  <a:gs pos="100000">
                    <a:schemeClr val="accent4">
                      <a:lumMod val="50000"/>
                    </a:schemeClr>
                  </a:gs>
                </a:gsLst>
                <a:lin ang="19200000" scaled="0"/>
              </a:grad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41A9C583-61A9-41B0-8A01-CC3F40B8D53C}"/>
                  </a:ext>
                </a:extLst>
              </p:cNvPr>
              <p:cNvSpPr/>
              <p:nvPr/>
            </p:nvSpPr>
            <p:spPr>
              <a:xfrm>
                <a:off x="9823220" y="2979687"/>
                <a:ext cx="1183640" cy="1608590"/>
              </a:xfrm>
              <a:custGeom>
                <a:avLst/>
                <a:gdLst>
                  <a:gd name="connsiteX0" fmla="*/ 644380 w 1205803"/>
                  <a:gd name="connsiteY0" fmla="*/ 1651278 h 1653800"/>
                  <a:gd name="connsiteX1" fmla="*/ 646463 w 1205803"/>
                  <a:gd name="connsiteY1" fmla="*/ 1653765 h 1653800"/>
                  <a:gd name="connsiteX2" fmla="*/ 646396 w 1205803"/>
                  <a:gd name="connsiteY2" fmla="*/ 1653800 h 1653800"/>
                  <a:gd name="connsiteX3" fmla="*/ 1145212 w 1205803"/>
                  <a:gd name="connsiteY3" fmla="*/ 913534 h 1653800"/>
                  <a:gd name="connsiteX4" fmla="*/ 1149524 w 1205803"/>
                  <a:gd name="connsiteY4" fmla="*/ 943291 h 1653800"/>
                  <a:gd name="connsiteX5" fmla="*/ 1114092 w 1205803"/>
                  <a:gd name="connsiteY5" fmla="*/ 943291 h 1653800"/>
                  <a:gd name="connsiteX6" fmla="*/ 1130354 w 1205803"/>
                  <a:gd name="connsiteY6" fmla="*/ 927821 h 1653800"/>
                  <a:gd name="connsiteX7" fmla="*/ 1144712 w 1205803"/>
                  <a:gd name="connsiteY7" fmla="*/ 913749 h 1653800"/>
                  <a:gd name="connsiteX8" fmla="*/ 1144717 w 1205803"/>
                  <a:gd name="connsiteY8" fmla="*/ 913732 h 1653800"/>
                  <a:gd name="connsiteX9" fmla="*/ 598259 w 1205803"/>
                  <a:gd name="connsiteY9" fmla="*/ 279 h 1653800"/>
                  <a:gd name="connsiteX10" fmla="*/ 789196 w 1205803"/>
                  <a:gd name="connsiteY10" fmla="*/ 41495 h 1653800"/>
                  <a:gd name="connsiteX11" fmla="*/ 983490 w 1205803"/>
                  <a:gd name="connsiteY11" fmla="*/ 212931 h 1653800"/>
                  <a:gd name="connsiteX12" fmla="*/ 1046350 w 1205803"/>
                  <a:gd name="connsiteY12" fmla="*/ 511802 h 1653800"/>
                  <a:gd name="connsiteX13" fmla="*/ 1094353 w 1205803"/>
                  <a:gd name="connsiteY13" fmla="*/ 473514 h 1653800"/>
                  <a:gd name="connsiteX14" fmla="*/ 1157213 w 1205803"/>
                  <a:gd name="connsiteY14" fmla="*/ 527231 h 1653800"/>
                  <a:gd name="connsiteX15" fmla="*/ 1205786 w 1205803"/>
                  <a:gd name="connsiteY15" fmla="*/ 770099 h 1653800"/>
                  <a:gd name="connsiteX16" fmla="*/ 1174927 w 1205803"/>
                  <a:gd name="connsiteY16" fmla="*/ 867246 h 1653800"/>
                  <a:gd name="connsiteX17" fmla="*/ 1146926 w 1205803"/>
                  <a:gd name="connsiteY17" fmla="*/ 910677 h 1653800"/>
                  <a:gd name="connsiteX18" fmla="*/ 1145500 w 1205803"/>
                  <a:gd name="connsiteY18" fmla="*/ 910881 h 1653800"/>
                  <a:gd name="connsiteX19" fmla="*/ 1146828 w 1205803"/>
                  <a:gd name="connsiteY19" fmla="*/ 906043 h 1653800"/>
                  <a:gd name="connsiteX20" fmla="*/ 1137212 w 1205803"/>
                  <a:gd name="connsiteY20" fmla="*/ 902677 h 1653800"/>
                  <a:gd name="connsiteX21" fmla="*/ 1054922 w 1205803"/>
                  <a:gd name="connsiteY21" fmla="*/ 983823 h 1653800"/>
                  <a:gd name="connsiteX22" fmla="*/ 1055494 w 1205803"/>
                  <a:gd name="connsiteY22" fmla="*/ 1144402 h 1653800"/>
                  <a:gd name="connsiteX23" fmla="*/ 992634 w 1205803"/>
                  <a:gd name="connsiteY23" fmla="*/ 1328410 h 1653800"/>
                  <a:gd name="connsiteX24" fmla="*/ 853770 w 1205803"/>
                  <a:gd name="connsiteY24" fmla="*/ 1488418 h 1653800"/>
                  <a:gd name="connsiteX25" fmla="*/ 651683 w 1205803"/>
                  <a:gd name="connsiteY25" fmla="*/ 1630737 h 1653800"/>
                  <a:gd name="connsiteX26" fmla="*/ 634660 w 1205803"/>
                  <a:gd name="connsiteY26" fmla="*/ 1639121 h 1653800"/>
                  <a:gd name="connsiteX27" fmla="*/ 634332 w 1205803"/>
                  <a:gd name="connsiteY27" fmla="*/ 1638710 h 1653800"/>
                  <a:gd name="connsiteX28" fmla="*/ 634903 w 1205803"/>
                  <a:gd name="connsiteY28" fmla="*/ 1634709 h 1653800"/>
                  <a:gd name="connsiteX29" fmla="*/ 550328 w 1205803"/>
                  <a:gd name="connsiteY29" fmla="*/ 1638710 h 1653800"/>
                  <a:gd name="connsiteX30" fmla="*/ 456609 w 1205803"/>
                  <a:gd name="connsiteY30" fmla="*/ 1575850 h 1653800"/>
                  <a:gd name="connsiteX31" fmla="*/ 417179 w 1205803"/>
                  <a:gd name="connsiteY31" fmla="*/ 1515847 h 1653800"/>
                  <a:gd name="connsiteX32" fmla="*/ 161167 w 1205803"/>
                  <a:gd name="connsiteY32" fmla="*/ 1154688 h 1653800"/>
                  <a:gd name="connsiteX33" fmla="*/ 23447 w 1205803"/>
                  <a:gd name="connsiteY33" fmla="*/ 779814 h 1653800"/>
                  <a:gd name="connsiteX34" fmla="*/ 17 w 1205803"/>
                  <a:gd name="connsiteY34" fmla="*/ 587805 h 1653800"/>
                  <a:gd name="connsiteX35" fmla="*/ 589 w 1205803"/>
                  <a:gd name="connsiteY35" fmla="*/ 544375 h 1653800"/>
                  <a:gd name="connsiteX36" fmla="*/ 77164 w 1205803"/>
                  <a:gd name="connsiteY36" fmla="*/ 250647 h 1653800"/>
                  <a:gd name="connsiteX37" fmla="*/ 393178 w 1205803"/>
                  <a:gd name="connsiteY37" fmla="*/ 37495 h 1653800"/>
                  <a:gd name="connsiteX38" fmla="*/ 598259 w 1205803"/>
                  <a:gd name="connsiteY38" fmla="*/ 279 h 1653800"/>
                  <a:gd name="connsiteX0" fmla="*/ 646396 w 1205803"/>
                  <a:gd name="connsiteY0" fmla="*/ 1653800 h 1653800"/>
                  <a:gd name="connsiteX1" fmla="*/ 646463 w 1205803"/>
                  <a:gd name="connsiteY1" fmla="*/ 1653765 h 1653800"/>
                  <a:gd name="connsiteX2" fmla="*/ 646396 w 1205803"/>
                  <a:gd name="connsiteY2" fmla="*/ 1653800 h 1653800"/>
                  <a:gd name="connsiteX3" fmla="*/ 1145212 w 1205803"/>
                  <a:gd name="connsiteY3" fmla="*/ 913534 h 1653800"/>
                  <a:gd name="connsiteX4" fmla="*/ 1149524 w 1205803"/>
                  <a:gd name="connsiteY4" fmla="*/ 943291 h 1653800"/>
                  <a:gd name="connsiteX5" fmla="*/ 1114092 w 1205803"/>
                  <a:gd name="connsiteY5" fmla="*/ 943291 h 1653800"/>
                  <a:gd name="connsiteX6" fmla="*/ 1130354 w 1205803"/>
                  <a:gd name="connsiteY6" fmla="*/ 927821 h 1653800"/>
                  <a:gd name="connsiteX7" fmla="*/ 1144712 w 1205803"/>
                  <a:gd name="connsiteY7" fmla="*/ 913749 h 1653800"/>
                  <a:gd name="connsiteX8" fmla="*/ 1144717 w 1205803"/>
                  <a:gd name="connsiteY8" fmla="*/ 913732 h 1653800"/>
                  <a:gd name="connsiteX9" fmla="*/ 1145212 w 1205803"/>
                  <a:gd name="connsiteY9" fmla="*/ 913534 h 1653800"/>
                  <a:gd name="connsiteX10" fmla="*/ 598259 w 1205803"/>
                  <a:gd name="connsiteY10" fmla="*/ 279 h 1653800"/>
                  <a:gd name="connsiteX11" fmla="*/ 789196 w 1205803"/>
                  <a:gd name="connsiteY11" fmla="*/ 41495 h 1653800"/>
                  <a:gd name="connsiteX12" fmla="*/ 983490 w 1205803"/>
                  <a:gd name="connsiteY12" fmla="*/ 212931 h 1653800"/>
                  <a:gd name="connsiteX13" fmla="*/ 1046350 w 1205803"/>
                  <a:gd name="connsiteY13" fmla="*/ 511802 h 1653800"/>
                  <a:gd name="connsiteX14" fmla="*/ 1094353 w 1205803"/>
                  <a:gd name="connsiteY14" fmla="*/ 473514 h 1653800"/>
                  <a:gd name="connsiteX15" fmla="*/ 1157213 w 1205803"/>
                  <a:gd name="connsiteY15" fmla="*/ 527231 h 1653800"/>
                  <a:gd name="connsiteX16" fmla="*/ 1205786 w 1205803"/>
                  <a:gd name="connsiteY16" fmla="*/ 770099 h 1653800"/>
                  <a:gd name="connsiteX17" fmla="*/ 1174927 w 1205803"/>
                  <a:gd name="connsiteY17" fmla="*/ 867246 h 1653800"/>
                  <a:gd name="connsiteX18" fmla="*/ 1146926 w 1205803"/>
                  <a:gd name="connsiteY18" fmla="*/ 910677 h 1653800"/>
                  <a:gd name="connsiteX19" fmla="*/ 1145500 w 1205803"/>
                  <a:gd name="connsiteY19" fmla="*/ 910881 h 1653800"/>
                  <a:gd name="connsiteX20" fmla="*/ 1146828 w 1205803"/>
                  <a:gd name="connsiteY20" fmla="*/ 906043 h 1653800"/>
                  <a:gd name="connsiteX21" fmla="*/ 1137212 w 1205803"/>
                  <a:gd name="connsiteY21" fmla="*/ 902677 h 1653800"/>
                  <a:gd name="connsiteX22" fmla="*/ 1054922 w 1205803"/>
                  <a:gd name="connsiteY22" fmla="*/ 983823 h 1653800"/>
                  <a:gd name="connsiteX23" fmla="*/ 1055494 w 1205803"/>
                  <a:gd name="connsiteY23" fmla="*/ 1144402 h 1653800"/>
                  <a:gd name="connsiteX24" fmla="*/ 992634 w 1205803"/>
                  <a:gd name="connsiteY24" fmla="*/ 1328410 h 1653800"/>
                  <a:gd name="connsiteX25" fmla="*/ 853770 w 1205803"/>
                  <a:gd name="connsiteY25" fmla="*/ 1488418 h 1653800"/>
                  <a:gd name="connsiteX26" fmla="*/ 651683 w 1205803"/>
                  <a:gd name="connsiteY26" fmla="*/ 1630737 h 1653800"/>
                  <a:gd name="connsiteX27" fmla="*/ 634660 w 1205803"/>
                  <a:gd name="connsiteY27" fmla="*/ 1639121 h 1653800"/>
                  <a:gd name="connsiteX28" fmla="*/ 634332 w 1205803"/>
                  <a:gd name="connsiteY28" fmla="*/ 1638710 h 1653800"/>
                  <a:gd name="connsiteX29" fmla="*/ 634903 w 1205803"/>
                  <a:gd name="connsiteY29" fmla="*/ 1634709 h 1653800"/>
                  <a:gd name="connsiteX30" fmla="*/ 550328 w 1205803"/>
                  <a:gd name="connsiteY30" fmla="*/ 1638710 h 1653800"/>
                  <a:gd name="connsiteX31" fmla="*/ 456609 w 1205803"/>
                  <a:gd name="connsiteY31" fmla="*/ 1575850 h 1653800"/>
                  <a:gd name="connsiteX32" fmla="*/ 417179 w 1205803"/>
                  <a:gd name="connsiteY32" fmla="*/ 1515847 h 1653800"/>
                  <a:gd name="connsiteX33" fmla="*/ 161167 w 1205803"/>
                  <a:gd name="connsiteY33" fmla="*/ 1154688 h 1653800"/>
                  <a:gd name="connsiteX34" fmla="*/ 23447 w 1205803"/>
                  <a:gd name="connsiteY34" fmla="*/ 779814 h 1653800"/>
                  <a:gd name="connsiteX35" fmla="*/ 17 w 1205803"/>
                  <a:gd name="connsiteY35" fmla="*/ 587805 h 1653800"/>
                  <a:gd name="connsiteX36" fmla="*/ 589 w 1205803"/>
                  <a:gd name="connsiteY36" fmla="*/ 544375 h 1653800"/>
                  <a:gd name="connsiteX37" fmla="*/ 77164 w 1205803"/>
                  <a:gd name="connsiteY37" fmla="*/ 250647 h 1653800"/>
                  <a:gd name="connsiteX38" fmla="*/ 393178 w 1205803"/>
                  <a:gd name="connsiteY38" fmla="*/ 37495 h 1653800"/>
                  <a:gd name="connsiteX39" fmla="*/ 598259 w 1205803"/>
                  <a:gd name="connsiteY39" fmla="*/ 279 h 1653800"/>
                  <a:gd name="connsiteX0" fmla="*/ 1145212 w 1205803"/>
                  <a:gd name="connsiteY0" fmla="*/ 913534 h 1639479"/>
                  <a:gd name="connsiteX1" fmla="*/ 1149524 w 1205803"/>
                  <a:gd name="connsiteY1" fmla="*/ 943291 h 1639479"/>
                  <a:gd name="connsiteX2" fmla="*/ 1114092 w 1205803"/>
                  <a:gd name="connsiteY2" fmla="*/ 943291 h 1639479"/>
                  <a:gd name="connsiteX3" fmla="*/ 1130354 w 1205803"/>
                  <a:gd name="connsiteY3" fmla="*/ 927821 h 1639479"/>
                  <a:gd name="connsiteX4" fmla="*/ 1144712 w 1205803"/>
                  <a:gd name="connsiteY4" fmla="*/ 913749 h 1639479"/>
                  <a:gd name="connsiteX5" fmla="*/ 1144717 w 1205803"/>
                  <a:gd name="connsiteY5" fmla="*/ 913732 h 1639479"/>
                  <a:gd name="connsiteX6" fmla="*/ 1145212 w 1205803"/>
                  <a:gd name="connsiteY6" fmla="*/ 913534 h 1639479"/>
                  <a:gd name="connsiteX7" fmla="*/ 598259 w 1205803"/>
                  <a:gd name="connsiteY7" fmla="*/ 279 h 1639479"/>
                  <a:gd name="connsiteX8" fmla="*/ 789196 w 1205803"/>
                  <a:gd name="connsiteY8" fmla="*/ 41495 h 1639479"/>
                  <a:gd name="connsiteX9" fmla="*/ 983490 w 1205803"/>
                  <a:gd name="connsiteY9" fmla="*/ 212931 h 1639479"/>
                  <a:gd name="connsiteX10" fmla="*/ 1046350 w 1205803"/>
                  <a:gd name="connsiteY10" fmla="*/ 511802 h 1639479"/>
                  <a:gd name="connsiteX11" fmla="*/ 1094353 w 1205803"/>
                  <a:gd name="connsiteY11" fmla="*/ 473514 h 1639479"/>
                  <a:gd name="connsiteX12" fmla="*/ 1157213 w 1205803"/>
                  <a:gd name="connsiteY12" fmla="*/ 527231 h 1639479"/>
                  <a:gd name="connsiteX13" fmla="*/ 1205786 w 1205803"/>
                  <a:gd name="connsiteY13" fmla="*/ 770099 h 1639479"/>
                  <a:gd name="connsiteX14" fmla="*/ 1174927 w 1205803"/>
                  <a:gd name="connsiteY14" fmla="*/ 867246 h 1639479"/>
                  <a:gd name="connsiteX15" fmla="*/ 1146926 w 1205803"/>
                  <a:gd name="connsiteY15" fmla="*/ 910677 h 1639479"/>
                  <a:gd name="connsiteX16" fmla="*/ 1145500 w 1205803"/>
                  <a:gd name="connsiteY16" fmla="*/ 910881 h 1639479"/>
                  <a:gd name="connsiteX17" fmla="*/ 1146828 w 1205803"/>
                  <a:gd name="connsiteY17" fmla="*/ 906043 h 1639479"/>
                  <a:gd name="connsiteX18" fmla="*/ 1137212 w 1205803"/>
                  <a:gd name="connsiteY18" fmla="*/ 902677 h 1639479"/>
                  <a:gd name="connsiteX19" fmla="*/ 1054922 w 1205803"/>
                  <a:gd name="connsiteY19" fmla="*/ 983823 h 1639479"/>
                  <a:gd name="connsiteX20" fmla="*/ 1055494 w 1205803"/>
                  <a:gd name="connsiteY20" fmla="*/ 1144402 h 1639479"/>
                  <a:gd name="connsiteX21" fmla="*/ 992634 w 1205803"/>
                  <a:gd name="connsiteY21" fmla="*/ 1328410 h 1639479"/>
                  <a:gd name="connsiteX22" fmla="*/ 853770 w 1205803"/>
                  <a:gd name="connsiteY22" fmla="*/ 1488418 h 1639479"/>
                  <a:gd name="connsiteX23" fmla="*/ 651683 w 1205803"/>
                  <a:gd name="connsiteY23" fmla="*/ 1630737 h 1639479"/>
                  <a:gd name="connsiteX24" fmla="*/ 634660 w 1205803"/>
                  <a:gd name="connsiteY24" fmla="*/ 1639121 h 1639479"/>
                  <a:gd name="connsiteX25" fmla="*/ 634332 w 1205803"/>
                  <a:gd name="connsiteY25" fmla="*/ 1638710 h 1639479"/>
                  <a:gd name="connsiteX26" fmla="*/ 634903 w 1205803"/>
                  <a:gd name="connsiteY26" fmla="*/ 1634709 h 1639479"/>
                  <a:gd name="connsiteX27" fmla="*/ 550328 w 1205803"/>
                  <a:gd name="connsiteY27" fmla="*/ 1638710 h 1639479"/>
                  <a:gd name="connsiteX28" fmla="*/ 456609 w 1205803"/>
                  <a:gd name="connsiteY28" fmla="*/ 1575850 h 1639479"/>
                  <a:gd name="connsiteX29" fmla="*/ 417179 w 1205803"/>
                  <a:gd name="connsiteY29" fmla="*/ 1515847 h 1639479"/>
                  <a:gd name="connsiteX30" fmla="*/ 161167 w 1205803"/>
                  <a:gd name="connsiteY30" fmla="*/ 1154688 h 1639479"/>
                  <a:gd name="connsiteX31" fmla="*/ 23447 w 1205803"/>
                  <a:gd name="connsiteY31" fmla="*/ 779814 h 1639479"/>
                  <a:gd name="connsiteX32" fmla="*/ 17 w 1205803"/>
                  <a:gd name="connsiteY32" fmla="*/ 587805 h 1639479"/>
                  <a:gd name="connsiteX33" fmla="*/ 589 w 1205803"/>
                  <a:gd name="connsiteY33" fmla="*/ 544375 h 1639479"/>
                  <a:gd name="connsiteX34" fmla="*/ 77164 w 1205803"/>
                  <a:gd name="connsiteY34" fmla="*/ 250647 h 1639479"/>
                  <a:gd name="connsiteX35" fmla="*/ 393178 w 1205803"/>
                  <a:gd name="connsiteY35" fmla="*/ 37495 h 1639479"/>
                  <a:gd name="connsiteX36" fmla="*/ 598259 w 1205803"/>
                  <a:gd name="connsiteY36" fmla="*/ 279 h 1639479"/>
                  <a:gd name="connsiteX0" fmla="*/ 1145212 w 1205803"/>
                  <a:gd name="connsiteY0" fmla="*/ 913534 h 1639479"/>
                  <a:gd name="connsiteX1" fmla="*/ 1114092 w 1205803"/>
                  <a:gd name="connsiteY1" fmla="*/ 943291 h 1639479"/>
                  <a:gd name="connsiteX2" fmla="*/ 1130354 w 1205803"/>
                  <a:gd name="connsiteY2" fmla="*/ 927821 h 1639479"/>
                  <a:gd name="connsiteX3" fmla="*/ 1144712 w 1205803"/>
                  <a:gd name="connsiteY3" fmla="*/ 913749 h 1639479"/>
                  <a:gd name="connsiteX4" fmla="*/ 1144717 w 1205803"/>
                  <a:gd name="connsiteY4" fmla="*/ 913732 h 1639479"/>
                  <a:gd name="connsiteX5" fmla="*/ 1145212 w 1205803"/>
                  <a:gd name="connsiteY5" fmla="*/ 913534 h 1639479"/>
                  <a:gd name="connsiteX6" fmla="*/ 598259 w 1205803"/>
                  <a:gd name="connsiteY6" fmla="*/ 279 h 1639479"/>
                  <a:gd name="connsiteX7" fmla="*/ 789196 w 1205803"/>
                  <a:gd name="connsiteY7" fmla="*/ 41495 h 1639479"/>
                  <a:gd name="connsiteX8" fmla="*/ 983490 w 1205803"/>
                  <a:gd name="connsiteY8" fmla="*/ 212931 h 1639479"/>
                  <a:gd name="connsiteX9" fmla="*/ 1046350 w 1205803"/>
                  <a:gd name="connsiteY9" fmla="*/ 511802 h 1639479"/>
                  <a:gd name="connsiteX10" fmla="*/ 1094353 w 1205803"/>
                  <a:gd name="connsiteY10" fmla="*/ 473514 h 1639479"/>
                  <a:gd name="connsiteX11" fmla="*/ 1157213 w 1205803"/>
                  <a:gd name="connsiteY11" fmla="*/ 527231 h 1639479"/>
                  <a:gd name="connsiteX12" fmla="*/ 1205786 w 1205803"/>
                  <a:gd name="connsiteY12" fmla="*/ 770099 h 1639479"/>
                  <a:gd name="connsiteX13" fmla="*/ 1174927 w 1205803"/>
                  <a:gd name="connsiteY13" fmla="*/ 867246 h 1639479"/>
                  <a:gd name="connsiteX14" fmla="*/ 1146926 w 1205803"/>
                  <a:gd name="connsiteY14" fmla="*/ 910677 h 1639479"/>
                  <a:gd name="connsiteX15" fmla="*/ 1145500 w 1205803"/>
                  <a:gd name="connsiteY15" fmla="*/ 910881 h 1639479"/>
                  <a:gd name="connsiteX16" fmla="*/ 1146828 w 1205803"/>
                  <a:gd name="connsiteY16" fmla="*/ 906043 h 1639479"/>
                  <a:gd name="connsiteX17" fmla="*/ 1137212 w 1205803"/>
                  <a:gd name="connsiteY17" fmla="*/ 902677 h 1639479"/>
                  <a:gd name="connsiteX18" fmla="*/ 1054922 w 1205803"/>
                  <a:gd name="connsiteY18" fmla="*/ 983823 h 1639479"/>
                  <a:gd name="connsiteX19" fmla="*/ 1055494 w 1205803"/>
                  <a:gd name="connsiteY19" fmla="*/ 1144402 h 1639479"/>
                  <a:gd name="connsiteX20" fmla="*/ 992634 w 1205803"/>
                  <a:gd name="connsiteY20" fmla="*/ 1328410 h 1639479"/>
                  <a:gd name="connsiteX21" fmla="*/ 853770 w 1205803"/>
                  <a:gd name="connsiteY21" fmla="*/ 1488418 h 1639479"/>
                  <a:gd name="connsiteX22" fmla="*/ 651683 w 1205803"/>
                  <a:gd name="connsiteY22" fmla="*/ 1630737 h 1639479"/>
                  <a:gd name="connsiteX23" fmla="*/ 634660 w 1205803"/>
                  <a:gd name="connsiteY23" fmla="*/ 1639121 h 1639479"/>
                  <a:gd name="connsiteX24" fmla="*/ 634332 w 1205803"/>
                  <a:gd name="connsiteY24" fmla="*/ 1638710 h 1639479"/>
                  <a:gd name="connsiteX25" fmla="*/ 634903 w 1205803"/>
                  <a:gd name="connsiteY25" fmla="*/ 1634709 h 1639479"/>
                  <a:gd name="connsiteX26" fmla="*/ 550328 w 1205803"/>
                  <a:gd name="connsiteY26" fmla="*/ 1638710 h 1639479"/>
                  <a:gd name="connsiteX27" fmla="*/ 456609 w 1205803"/>
                  <a:gd name="connsiteY27" fmla="*/ 1575850 h 1639479"/>
                  <a:gd name="connsiteX28" fmla="*/ 417179 w 1205803"/>
                  <a:gd name="connsiteY28" fmla="*/ 1515847 h 1639479"/>
                  <a:gd name="connsiteX29" fmla="*/ 161167 w 1205803"/>
                  <a:gd name="connsiteY29" fmla="*/ 1154688 h 1639479"/>
                  <a:gd name="connsiteX30" fmla="*/ 23447 w 1205803"/>
                  <a:gd name="connsiteY30" fmla="*/ 779814 h 1639479"/>
                  <a:gd name="connsiteX31" fmla="*/ 17 w 1205803"/>
                  <a:gd name="connsiteY31" fmla="*/ 587805 h 1639479"/>
                  <a:gd name="connsiteX32" fmla="*/ 589 w 1205803"/>
                  <a:gd name="connsiteY32" fmla="*/ 544375 h 1639479"/>
                  <a:gd name="connsiteX33" fmla="*/ 77164 w 1205803"/>
                  <a:gd name="connsiteY33" fmla="*/ 250647 h 1639479"/>
                  <a:gd name="connsiteX34" fmla="*/ 393178 w 1205803"/>
                  <a:gd name="connsiteY34" fmla="*/ 37495 h 1639479"/>
                  <a:gd name="connsiteX35" fmla="*/ 598259 w 1205803"/>
                  <a:gd name="connsiteY35" fmla="*/ 279 h 1639479"/>
                  <a:gd name="connsiteX0" fmla="*/ 1145212 w 1205803"/>
                  <a:gd name="connsiteY0" fmla="*/ 913534 h 1639479"/>
                  <a:gd name="connsiteX1" fmla="*/ 1130354 w 1205803"/>
                  <a:gd name="connsiteY1" fmla="*/ 927821 h 1639479"/>
                  <a:gd name="connsiteX2" fmla="*/ 1144712 w 1205803"/>
                  <a:gd name="connsiteY2" fmla="*/ 913749 h 1639479"/>
                  <a:gd name="connsiteX3" fmla="*/ 1144717 w 1205803"/>
                  <a:gd name="connsiteY3" fmla="*/ 913732 h 1639479"/>
                  <a:gd name="connsiteX4" fmla="*/ 1145212 w 1205803"/>
                  <a:gd name="connsiteY4" fmla="*/ 913534 h 1639479"/>
                  <a:gd name="connsiteX5" fmla="*/ 598259 w 1205803"/>
                  <a:gd name="connsiteY5" fmla="*/ 279 h 1639479"/>
                  <a:gd name="connsiteX6" fmla="*/ 789196 w 1205803"/>
                  <a:gd name="connsiteY6" fmla="*/ 41495 h 1639479"/>
                  <a:gd name="connsiteX7" fmla="*/ 983490 w 1205803"/>
                  <a:gd name="connsiteY7" fmla="*/ 212931 h 1639479"/>
                  <a:gd name="connsiteX8" fmla="*/ 1046350 w 1205803"/>
                  <a:gd name="connsiteY8" fmla="*/ 511802 h 1639479"/>
                  <a:gd name="connsiteX9" fmla="*/ 1094353 w 1205803"/>
                  <a:gd name="connsiteY9" fmla="*/ 473514 h 1639479"/>
                  <a:gd name="connsiteX10" fmla="*/ 1157213 w 1205803"/>
                  <a:gd name="connsiteY10" fmla="*/ 527231 h 1639479"/>
                  <a:gd name="connsiteX11" fmla="*/ 1205786 w 1205803"/>
                  <a:gd name="connsiteY11" fmla="*/ 770099 h 1639479"/>
                  <a:gd name="connsiteX12" fmla="*/ 1174927 w 1205803"/>
                  <a:gd name="connsiteY12" fmla="*/ 867246 h 1639479"/>
                  <a:gd name="connsiteX13" fmla="*/ 1146926 w 1205803"/>
                  <a:gd name="connsiteY13" fmla="*/ 910677 h 1639479"/>
                  <a:gd name="connsiteX14" fmla="*/ 1145500 w 1205803"/>
                  <a:gd name="connsiteY14" fmla="*/ 910881 h 1639479"/>
                  <a:gd name="connsiteX15" fmla="*/ 1146828 w 1205803"/>
                  <a:gd name="connsiteY15" fmla="*/ 906043 h 1639479"/>
                  <a:gd name="connsiteX16" fmla="*/ 1137212 w 1205803"/>
                  <a:gd name="connsiteY16" fmla="*/ 902677 h 1639479"/>
                  <a:gd name="connsiteX17" fmla="*/ 1054922 w 1205803"/>
                  <a:gd name="connsiteY17" fmla="*/ 983823 h 1639479"/>
                  <a:gd name="connsiteX18" fmla="*/ 1055494 w 1205803"/>
                  <a:gd name="connsiteY18" fmla="*/ 1144402 h 1639479"/>
                  <a:gd name="connsiteX19" fmla="*/ 992634 w 1205803"/>
                  <a:gd name="connsiteY19" fmla="*/ 1328410 h 1639479"/>
                  <a:gd name="connsiteX20" fmla="*/ 853770 w 1205803"/>
                  <a:gd name="connsiteY20" fmla="*/ 1488418 h 1639479"/>
                  <a:gd name="connsiteX21" fmla="*/ 651683 w 1205803"/>
                  <a:gd name="connsiteY21" fmla="*/ 1630737 h 1639479"/>
                  <a:gd name="connsiteX22" fmla="*/ 634660 w 1205803"/>
                  <a:gd name="connsiteY22" fmla="*/ 1639121 h 1639479"/>
                  <a:gd name="connsiteX23" fmla="*/ 634332 w 1205803"/>
                  <a:gd name="connsiteY23" fmla="*/ 1638710 h 1639479"/>
                  <a:gd name="connsiteX24" fmla="*/ 634903 w 1205803"/>
                  <a:gd name="connsiteY24" fmla="*/ 1634709 h 1639479"/>
                  <a:gd name="connsiteX25" fmla="*/ 550328 w 1205803"/>
                  <a:gd name="connsiteY25" fmla="*/ 1638710 h 1639479"/>
                  <a:gd name="connsiteX26" fmla="*/ 456609 w 1205803"/>
                  <a:gd name="connsiteY26" fmla="*/ 1575850 h 1639479"/>
                  <a:gd name="connsiteX27" fmla="*/ 417179 w 1205803"/>
                  <a:gd name="connsiteY27" fmla="*/ 1515847 h 1639479"/>
                  <a:gd name="connsiteX28" fmla="*/ 161167 w 1205803"/>
                  <a:gd name="connsiteY28" fmla="*/ 1154688 h 1639479"/>
                  <a:gd name="connsiteX29" fmla="*/ 23447 w 1205803"/>
                  <a:gd name="connsiteY29" fmla="*/ 779814 h 1639479"/>
                  <a:gd name="connsiteX30" fmla="*/ 17 w 1205803"/>
                  <a:gd name="connsiteY30" fmla="*/ 587805 h 1639479"/>
                  <a:gd name="connsiteX31" fmla="*/ 589 w 1205803"/>
                  <a:gd name="connsiteY31" fmla="*/ 544375 h 1639479"/>
                  <a:gd name="connsiteX32" fmla="*/ 77164 w 1205803"/>
                  <a:gd name="connsiteY32" fmla="*/ 250647 h 1639479"/>
                  <a:gd name="connsiteX33" fmla="*/ 393178 w 1205803"/>
                  <a:gd name="connsiteY33" fmla="*/ 37495 h 1639479"/>
                  <a:gd name="connsiteX34" fmla="*/ 598259 w 1205803"/>
                  <a:gd name="connsiteY34" fmla="*/ 279 h 1639479"/>
                  <a:gd name="connsiteX0" fmla="*/ 1145212 w 1205803"/>
                  <a:gd name="connsiteY0" fmla="*/ 913534 h 1639479"/>
                  <a:gd name="connsiteX1" fmla="*/ 1144712 w 1205803"/>
                  <a:gd name="connsiteY1" fmla="*/ 913749 h 1639479"/>
                  <a:gd name="connsiteX2" fmla="*/ 1144717 w 1205803"/>
                  <a:gd name="connsiteY2" fmla="*/ 913732 h 1639479"/>
                  <a:gd name="connsiteX3" fmla="*/ 1145212 w 1205803"/>
                  <a:gd name="connsiteY3" fmla="*/ 913534 h 1639479"/>
                  <a:gd name="connsiteX4" fmla="*/ 598259 w 1205803"/>
                  <a:gd name="connsiteY4" fmla="*/ 279 h 1639479"/>
                  <a:gd name="connsiteX5" fmla="*/ 789196 w 1205803"/>
                  <a:gd name="connsiteY5" fmla="*/ 41495 h 1639479"/>
                  <a:gd name="connsiteX6" fmla="*/ 983490 w 1205803"/>
                  <a:gd name="connsiteY6" fmla="*/ 212931 h 1639479"/>
                  <a:gd name="connsiteX7" fmla="*/ 1046350 w 1205803"/>
                  <a:gd name="connsiteY7" fmla="*/ 511802 h 1639479"/>
                  <a:gd name="connsiteX8" fmla="*/ 1094353 w 1205803"/>
                  <a:gd name="connsiteY8" fmla="*/ 473514 h 1639479"/>
                  <a:gd name="connsiteX9" fmla="*/ 1157213 w 1205803"/>
                  <a:gd name="connsiteY9" fmla="*/ 527231 h 1639479"/>
                  <a:gd name="connsiteX10" fmla="*/ 1205786 w 1205803"/>
                  <a:gd name="connsiteY10" fmla="*/ 770099 h 1639479"/>
                  <a:gd name="connsiteX11" fmla="*/ 1174927 w 1205803"/>
                  <a:gd name="connsiteY11" fmla="*/ 867246 h 1639479"/>
                  <a:gd name="connsiteX12" fmla="*/ 1146926 w 1205803"/>
                  <a:gd name="connsiteY12" fmla="*/ 910677 h 1639479"/>
                  <a:gd name="connsiteX13" fmla="*/ 1145500 w 1205803"/>
                  <a:gd name="connsiteY13" fmla="*/ 910881 h 1639479"/>
                  <a:gd name="connsiteX14" fmla="*/ 1146828 w 1205803"/>
                  <a:gd name="connsiteY14" fmla="*/ 906043 h 1639479"/>
                  <a:gd name="connsiteX15" fmla="*/ 1137212 w 1205803"/>
                  <a:gd name="connsiteY15" fmla="*/ 902677 h 1639479"/>
                  <a:gd name="connsiteX16" fmla="*/ 1054922 w 1205803"/>
                  <a:gd name="connsiteY16" fmla="*/ 983823 h 1639479"/>
                  <a:gd name="connsiteX17" fmla="*/ 1055494 w 1205803"/>
                  <a:gd name="connsiteY17" fmla="*/ 1144402 h 1639479"/>
                  <a:gd name="connsiteX18" fmla="*/ 992634 w 1205803"/>
                  <a:gd name="connsiteY18" fmla="*/ 1328410 h 1639479"/>
                  <a:gd name="connsiteX19" fmla="*/ 853770 w 1205803"/>
                  <a:gd name="connsiteY19" fmla="*/ 1488418 h 1639479"/>
                  <a:gd name="connsiteX20" fmla="*/ 651683 w 1205803"/>
                  <a:gd name="connsiteY20" fmla="*/ 1630737 h 1639479"/>
                  <a:gd name="connsiteX21" fmla="*/ 634660 w 1205803"/>
                  <a:gd name="connsiteY21" fmla="*/ 1639121 h 1639479"/>
                  <a:gd name="connsiteX22" fmla="*/ 634332 w 1205803"/>
                  <a:gd name="connsiteY22" fmla="*/ 1638710 h 1639479"/>
                  <a:gd name="connsiteX23" fmla="*/ 634903 w 1205803"/>
                  <a:gd name="connsiteY23" fmla="*/ 1634709 h 1639479"/>
                  <a:gd name="connsiteX24" fmla="*/ 550328 w 1205803"/>
                  <a:gd name="connsiteY24" fmla="*/ 1638710 h 1639479"/>
                  <a:gd name="connsiteX25" fmla="*/ 456609 w 1205803"/>
                  <a:gd name="connsiteY25" fmla="*/ 1575850 h 1639479"/>
                  <a:gd name="connsiteX26" fmla="*/ 417179 w 1205803"/>
                  <a:gd name="connsiteY26" fmla="*/ 1515847 h 1639479"/>
                  <a:gd name="connsiteX27" fmla="*/ 161167 w 1205803"/>
                  <a:gd name="connsiteY27" fmla="*/ 1154688 h 1639479"/>
                  <a:gd name="connsiteX28" fmla="*/ 23447 w 1205803"/>
                  <a:gd name="connsiteY28" fmla="*/ 779814 h 1639479"/>
                  <a:gd name="connsiteX29" fmla="*/ 17 w 1205803"/>
                  <a:gd name="connsiteY29" fmla="*/ 587805 h 1639479"/>
                  <a:gd name="connsiteX30" fmla="*/ 589 w 1205803"/>
                  <a:gd name="connsiteY30" fmla="*/ 544375 h 1639479"/>
                  <a:gd name="connsiteX31" fmla="*/ 77164 w 1205803"/>
                  <a:gd name="connsiteY31" fmla="*/ 250647 h 1639479"/>
                  <a:gd name="connsiteX32" fmla="*/ 393178 w 1205803"/>
                  <a:gd name="connsiteY32" fmla="*/ 37495 h 1639479"/>
                  <a:gd name="connsiteX33" fmla="*/ 598259 w 1205803"/>
                  <a:gd name="connsiteY33" fmla="*/ 279 h 1639479"/>
                  <a:gd name="connsiteX0" fmla="*/ 1145212 w 1205803"/>
                  <a:gd name="connsiteY0" fmla="*/ 913534 h 1639479"/>
                  <a:gd name="connsiteX1" fmla="*/ 1144712 w 1205803"/>
                  <a:gd name="connsiteY1" fmla="*/ 913749 h 1639479"/>
                  <a:gd name="connsiteX2" fmla="*/ 1144717 w 1205803"/>
                  <a:gd name="connsiteY2" fmla="*/ 913732 h 1639479"/>
                  <a:gd name="connsiteX3" fmla="*/ 1145212 w 1205803"/>
                  <a:gd name="connsiteY3" fmla="*/ 913534 h 1639479"/>
                  <a:gd name="connsiteX4" fmla="*/ 598259 w 1205803"/>
                  <a:gd name="connsiteY4" fmla="*/ 279 h 1639479"/>
                  <a:gd name="connsiteX5" fmla="*/ 789196 w 1205803"/>
                  <a:gd name="connsiteY5" fmla="*/ 41495 h 1639479"/>
                  <a:gd name="connsiteX6" fmla="*/ 983490 w 1205803"/>
                  <a:gd name="connsiteY6" fmla="*/ 212931 h 1639479"/>
                  <a:gd name="connsiteX7" fmla="*/ 1046350 w 1205803"/>
                  <a:gd name="connsiteY7" fmla="*/ 511802 h 1639479"/>
                  <a:gd name="connsiteX8" fmla="*/ 1094353 w 1205803"/>
                  <a:gd name="connsiteY8" fmla="*/ 473514 h 1639479"/>
                  <a:gd name="connsiteX9" fmla="*/ 1157213 w 1205803"/>
                  <a:gd name="connsiteY9" fmla="*/ 527231 h 1639479"/>
                  <a:gd name="connsiteX10" fmla="*/ 1205786 w 1205803"/>
                  <a:gd name="connsiteY10" fmla="*/ 770099 h 1639479"/>
                  <a:gd name="connsiteX11" fmla="*/ 1174927 w 1205803"/>
                  <a:gd name="connsiteY11" fmla="*/ 867246 h 1639479"/>
                  <a:gd name="connsiteX12" fmla="*/ 1146926 w 1205803"/>
                  <a:gd name="connsiteY12" fmla="*/ 910677 h 1639479"/>
                  <a:gd name="connsiteX13" fmla="*/ 1146828 w 1205803"/>
                  <a:gd name="connsiteY13" fmla="*/ 906043 h 1639479"/>
                  <a:gd name="connsiteX14" fmla="*/ 1137212 w 1205803"/>
                  <a:gd name="connsiteY14" fmla="*/ 902677 h 1639479"/>
                  <a:gd name="connsiteX15" fmla="*/ 1054922 w 1205803"/>
                  <a:gd name="connsiteY15" fmla="*/ 983823 h 1639479"/>
                  <a:gd name="connsiteX16" fmla="*/ 1055494 w 1205803"/>
                  <a:gd name="connsiteY16" fmla="*/ 1144402 h 1639479"/>
                  <a:gd name="connsiteX17" fmla="*/ 992634 w 1205803"/>
                  <a:gd name="connsiteY17" fmla="*/ 1328410 h 1639479"/>
                  <a:gd name="connsiteX18" fmla="*/ 853770 w 1205803"/>
                  <a:gd name="connsiteY18" fmla="*/ 1488418 h 1639479"/>
                  <a:gd name="connsiteX19" fmla="*/ 651683 w 1205803"/>
                  <a:gd name="connsiteY19" fmla="*/ 1630737 h 1639479"/>
                  <a:gd name="connsiteX20" fmla="*/ 634660 w 1205803"/>
                  <a:gd name="connsiteY20" fmla="*/ 1639121 h 1639479"/>
                  <a:gd name="connsiteX21" fmla="*/ 634332 w 1205803"/>
                  <a:gd name="connsiteY21" fmla="*/ 1638710 h 1639479"/>
                  <a:gd name="connsiteX22" fmla="*/ 634903 w 1205803"/>
                  <a:gd name="connsiteY22" fmla="*/ 1634709 h 1639479"/>
                  <a:gd name="connsiteX23" fmla="*/ 550328 w 1205803"/>
                  <a:gd name="connsiteY23" fmla="*/ 1638710 h 1639479"/>
                  <a:gd name="connsiteX24" fmla="*/ 456609 w 1205803"/>
                  <a:gd name="connsiteY24" fmla="*/ 1575850 h 1639479"/>
                  <a:gd name="connsiteX25" fmla="*/ 417179 w 1205803"/>
                  <a:gd name="connsiteY25" fmla="*/ 1515847 h 1639479"/>
                  <a:gd name="connsiteX26" fmla="*/ 161167 w 1205803"/>
                  <a:gd name="connsiteY26" fmla="*/ 1154688 h 1639479"/>
                  <a:gd name="connsiteX27" fmla="*/ 23447 w 1205803"/>
                  <a:gd name="connsiteY27" fmla="*/ 779814 h 1639479"/>
                  <a:gd name="connsiteX28" fmla="*/ 17 w 1205803"/>
                  <a:gd name="connsiteY28" fmla="*/ 587805 h 1639479"/>
                  <a:gd name="connsiteX29" fmla="*/ 589 w 1205803"/>
                  <a:gd name="connsiteY29" fmla="*/ 544375 h 1639479"/>
                  <a:gd name="connsiteX30" fmla="*/ 77164 w 1205803"/>
                  <a:gd name="connsiteY30" fmla="*/ 250647 h 1639479"/>
                  <a:gd name="connsiteX31" fmla="*/ 393178 w 1205803"/>
                  <a:gd name="connsiteY31" fmla="*/ 37495 h 1639479"/>
                  <a:gd name="connsiteX32" fmla="*/ 598259 w 1205803"/>
                  <a:gd name="connsiteY32" fmla="*/ 279 h 1639479"/>
                  <a:gd name="connsiteX0" fmla="*/ 1144717 w 1205803"/>
                  <a:gd name="connsiteY0" fmla="*/ 913732 h 1639479"/>
                  <a:gd name="connsiteX1" fmla="*/ 1144712 w 1205803"/>
                  <a:gd name="connsiteY1" fmla="*/ 913749 h 1639479"/>
                  <a:gd name="connsiteX2" fmla="*/ 1144717 w 1205803"/>
                  <a:gd name="connsiteY2" fmla="*/ 913732 h 1639479"/>
                  <a:gd name="connsiteX3" fmla="*/ 598259 w 1205803"/>
                  <a:gd name="connsiteY3" fmla="*/ 279 h 1639479"/>
                  <a:gd name="connsiteX4" fmla="*/ 789196 w 1205803"/>
                  <a:gd name="connsiteY4" fmla="*/ 41495 h 1639479"/>
                  <a:gd name="connsiteX5" fmla="*/ 983490 w 1205803"/>
                  <a:gd name="connsiteY5" fmla="*/ 212931 h 1639479"/>
                  <a:gd name="connsiteX6" fmla="*/ 1046350 w 1205803"/>
                  <a:gd name="connsiteY6" fmla="*/ 511802 h 1639479"/>
                  <a:gd name="connsiteX7" fmla="*/ 1094353 w 1205803"/>
                  <a:gd name="connsiteY7" fmla="*/ 473514 h 1639479"/>
                  <a:gd name="connsiteX8" fmla="*/ 1157213 w 1205803"/>
                  <a:gd name="connsiteY8" fmla="*/ 527231 h 1639479"/>
                  <a:gd name="connsiteX9" fmla="*/ 1205786 w 1205803"/>
                  <a:gd name="connsiteY9" fmla="*/ 770099 h 1639479"/>
                  <a:gd name="connsiteX10" fmla="*/ 1174927 w 1205803"/>
                  <a:gd name="connsiteY10" fmla="*/ 867246 h 1639479"/>
                  <a:gd name="connsiteX11" fmla="*/ 1146926 w 1205803"/>
                  <a:gd name="connsiteY11" fmla="*/ 910677 h 1639479"/>
                  <a:gd name="connsiteX12" fmla="*/ 1146828 w 1205803"/>
                  <a:gd name="connsiteY12" fmla="*/ 906043 h 1639479"/>
                  <a:gd name="connsiteX13" fmla="*/ 1137212 w 1205803"/>
                  <a:gd name="connsiteY13" fmla="*/ 902677 h 1639479"/>
                  <a:gd name="connsiteX14" fmla="*/ 1054922 w 1205803"/>
                  <a:gd name="connsiteY14" fmla="*/ 983823 h 1639479"/>
                  <a:gd name="connsiteX15" fmla="*/ 1055494 w 1205803"/>
                  <a:gd name="connsiteY15" fmla="*/ 1144402 h 1639479"/>
                  <a:gd name="connsiteX16" fmla="*/ 992634 w 1205803"/>
                  <a:gd name="connsiteY16" fmla="*/ 1328410 h 1639479"/>
                  <a:gd name="connsiteX17" fmla="*/ 853770 w 1205803"/>
                  <a:gd name="connsiteY17" fmla="*/ 1488418 h 1639479"/>
                  <a:gd name="connsiteX18" fmla="*/ 651683 w 1205803"/>
                  <a:gd name="connsiteY18" fmla="*/ 1630737 h 1639479"/>
                  <a:gd name="connsiteX19" fmla="*/ 634660 w 1205803"/>
                  <a:gd name="connsiteY19" fmla="*/ 1639121 h 1639479"/>
                  <a:gd name="connsiteX20" fmla="*/ 634332 w 1205803"/>
                  <a:gd name="connsiteY20" fmla="*/ 1638710 h 1639479"/>
                  <a:gd name="connsiteX21" fmla="*/ 634903 w 1205803"/>
                  <a:gd name="connsiteY21" fmla="*/ 1634709 h 1639479"/>
                  <a:gd name="connsiteX22" fmla="*/ 550328 w 1205803"/>
                  <a:gd name="connsiteY22" fmla="*/ 1638710 h 1639479"/>
                  <a:gd name="connsiteX23" fmla="*/ 456609 w 1205803"/>
                  <a:gd name="connsiteY23" fmla="*/ 1575850 h 1639479"/>
                  <a:gd name="connsiteX24" fmla="*/ 417179 w 1205803"/>
                  <a:gd name="connsiteY24" fmla="*/ 1515847 h 1639479"/>
                  <a:gd name="connsiteX25" fmla="*/ 161167 w 1205803"/>
                  <a:gd name="connsiteY25" fmla="*/ 1154688 h 1639479"/>
                  <a:gd name="connsiteX26" fmla="*/ 23447 w 1205803"/>
                  <a:gd name="connsiteY26" fmla="*/ 779814 h 1639479"/>
                  <a:gd name="connsiteX27" fmla="*/ 17 w 1205803"/>
                  <a:gd name="connsiteY27" fmla="*/ 587805 h 1639479"/>
                  <a:gd name="connsiteX28" fmla="*/ 589 w 1205803"/>
                  <a:gd name="connsiteY28" fmla="*/ 544375 h 1639479"/>
                  <a:gd name="connsiteX29" fmla="*/ 77164 w 1205803"/>
                  <a:gd name="connsiteY29" fmla="*/ 250647 h 1639479"/>
                  <a:gd name="connsiteX30" fmla="*/ 393178 w 1205803"/>
                  <a:gd name="connsiteY30" fmla="*/ 37495 h 1639479"/>
                  <a:gd name="connsiteX31" fmla="*/ 598259 w 1205803"/>
                  <a:gd name="connsiteY31" fmla="*/ 279 h 1639479"/>
                  <a:gd name="connsiteX0" fmla="*/ 1144717 w 1205803"/>
                  <a:gd name="connsiteY0" fmla="*/ 913732 h 1639479"/>
                  <a:gd name="connsiteX1" fmla="*/ 1144712 w 1205803"/>
                  <a:gd name="connsiteY1" fmla="*/ 913749 h 1639479"/>
                  <a:gd name="connsiteX2" fmla="*/ 1144717 w 1205803"/>
                  <a:gd name="connsiteY2" fmla="*/ 913732 h 1639479"/>
                  <a:gd name="connsiteX3" fmla="*/ 598259 w 1205803"/>
                  <a:gd name="connsiteY3" fmla="*/ 279 h 1639479"/>
                  <a:gd name="connsiteX4" fmla="*/ 789196 w 1205803"/>
                  <a:gd name="connsiteY4" fmla="*/ 41495 h 1639479"/>
                  <a:gd name="connsiteX5" fmla="*/ 983490 w 1205803"/>
                  <a:gd name="connsiteY5" fmla="*/ 212931 h 1639479"/>
                  <a:gd name="connsiteX6" fmla="*/ 1046350 w 1205803"/>
                  <a:gd name="connsiteY6" fmla="*/ 511802 h 1639479"/>
                  <a:gd name="connsiteX7" fmla="*/ 1094353 w 1205803"/>
                  <a:gd name="connsiteY7" fmla="*/ 473514 h 1639479"/>
                  <a:gd name="connsiteX8" fmla="*/ 1157213 w 1205803"/>
                  <a:gd name="connsiteY8" fmla="*/ 527231 h 1639479"/>
                  <a:gd name="connsiteX9" fmla="*/ 1205786 w 1205803"/>
                  <a:gd name="connsiteY9" fmla="*/ 770099 h 1639479"/>
                  <a:gd name="connsiteX10" fmla="*/ 1174927 w 1205803"/>
                  <a:gd name="connsiteY10" fmla="*/ 867246 h 1639479"/>
                  <a:gd name="connsiteX11" fmla="*/ 1146926 w 1205803"/>
                  <a:gd name="connsiteY11" fmla="*/ 910677 h 1639479"/>
                  <a:gd name="connsiteX12" fmla="*/ 1146828 w 1205803"/>
                  <a:gd name="connsiteY12" fmla="*/ 906043 h 1639479"/>
                  <a:gd name="connsiteX13" fmla="*/ 1054922 w 1205803"/>
                  <a:gd name="connsiteY13" fmla="*/ 983823 h 1639479"/>
                  <a:gd name="connsiteX14" fmla="*/ 1055494 w 1205803"/>
                  <a:gd name="connsiteY14" fmla="*/ 1144402 h 1639479"/>
                  <a:gd name="connsiteX15" fmla="*/ 992634 w 1205803"/>
                  <a:gd name="connsiteY15" fmla="*/ 1328410 h 1639479"/>
                  <a:gd name="connsiteX16" fmla="*/ 853770 w 1205803"/>
                  <a:gd name="connsiteY16" fmla="*/ 1488418 h 1639479"/>
                  <a:gd name="connsiteX17" fmla="*/ 651683 w 1205803"/>
                  <a:gd name="connsiteY17" fmla="*/ 1630737 h 1639479"/>
                  <a:gd name="connsiteX18" fmla="*/ 634660 w 1205803"/>
                  <a:gd name="connsiteY18" fmla="*/ 1639121 h 1639479"/>
                  <a:gd name="connsiteX19" fmla="*/ 634332 w 1205803"/>
                  <a:gd name="connsiteY19" fmla="*/ 1638710 h 1639479"/>
                  <a:gd name="connsiteX20" fmla="*/ 634903 w 1205803"/>
                  <a:gd name="connsiteY20" fmla="*/ 1634709 h 1639479"/>
                  <a:gd name="connsiteX21" fmla="*/ 550328 w 1205803"/>
                  <a:gd name="connsiteY21" fmla="*/ 1638710 h 1639479"/>
                  <a:gd name="connsiteX22" fmla="*/ 456609 w 1205803"/>
                  <a:gd name="connsiteY22" fmla="*/ 1575850 h 1639479"/>
                  <a:gd name="connsiteX23" fmla="*/ 417179 w 1205803"/>
                  <a:gd name="connsiteY23" fmla="*/ 1515847 h 1639479"/>
                  <a:gd name="connsiteX24" fmla="*/ 161167 w 1205803"/>
                  <a:gd name="connsiteY24" fmla="*/ 1154688 h 1639479"/>
                  <a:gd name="connsiteX25" fmla="*/ 23447 w 1205803"/>
                  <a:gd name="connsiteY25" fmla="*/ 779814 h 1639479"/>
                  <a:gd name="connsiteX26" fmla="*/ 17 w 1205803"/>
                  <a:gd name="connsiteY26" fmla="*/ 587805 h 1639479"/>
                  <a:gd name="connsiteX27" fmla="*/ 589 w 1205803"/>
                  <a:gd name="connsiteY27" fmla="*/ 544375 h 1639479"/>
                  <a:gd name="connsiteX28" fmla="*/ 77164 w 1205803"/>
                  <a:gd name="connsiteY28" fmla="*/ 250647 h 1639479"/>
                  <a:gd name="connsiteX29" fmla="*/ 393178 w 1205803"/>
                  <a:gd name="connsiteY29" fmla="*/ 37495 h 1639479"/>
                  <a:gd name="connsiteX30" fmla="*/ 598259 w 1205803"/>
                  <a:gd name="connsiteY30" fmla="*/ 279 h 1639479"/>
                  <a:gd name="connsiteX0" fmla="*/ 1144717 w 1205803"/>
                  <a:gd name="connsiteY0" fmla="*/ 913732 h 1639479"/>
                  <a:gd name="connsiteX1" fmla="*/ 1144712 w 1205803"/>
                  <a:gd name="connsiteY1" fmla="*/ 913749 h 1639479"/>
                  <a:gd name="connsiteX2" fmla="*/ 1144717 w 1205803"/>
                  <a:gd name="connsiteY2" fmla="*/ 913732 h 1639479"/>
                  <a:gd name="connsiteX3" fmla="*/ 598259 w 1205803"/>
                  <a:gd name="connsiteY3" fmla="*/ 279 h 1639479"/>
                  <a:gd name="connsiteX4" fmla="*/ 789196 w 1205803"/>
                  <a:gd name="connsiteY4" fmla="*/ 41495 h 1639479"/>
                  <a:gd name="connsiteX5" fmla="*/ 983490 w 1205803"/>
                  <a:gd name="connsiteY5" fmla="*/ 212931 h 1639479"/>
                  <a:gd name="connsiteX6" fmla="*/ 1046350 w 1205803"/>
                  <a:gd name="connsiteY6" fmla="*/ 511802 h 1639479"/>
                  <a:gd name="connsiteX7" fmla="*/ 1094353 w 1205803"/>
                  <a:gd name="connsiteY7" fmla="*/ 473514 h 1639479"/>
                  <a:gd name="connsiteX8" fmla="*/ 1157213 w 1205803"/>
                  <a:gd name="connsiteY8" fmla="*/ 527231 h 1639479"/>
                  <a:gd name="connsiteX9" fmla="*/ 1205786 w 1205803"/>
                  <a:gd name="connsiteY9" fmla="*/ 770099 h 1639479"/>
                  <a:gd name="connsiteX10" fmla="*/ 1174927 w 1205803"/>
                  <a:gd name="connsiteY10" fmla="*/ 867246 h 1639479"/>
                  <a:gd name="connsiteX11" fmla="*/ 1146926 w 1205803"/>
                  <a:gd name="connsiteY11" fmla="*/ 910677 h 1639479"/>
                  <a:gd name="connsiteX12" fmla="*/ 1146828 w 1205803"/>
                  <a:gd name="connsiteY12" fmla="*/ 906043 h 1639479"/>
                  <a:gd name="connsiteX13" fmla="*/ 1054922 w 1205803"/>
                  <a:gd name="connsiteY13" fmla="*/ 983823 h 1639479"/>
                  <a:gd name="connsiteX14" fmla="*/ 1055494 w 1205803"/>
                  <a:gd name="connsiteY14" fmla="*/ 1144402 h 1639479"/>
                  <a:gd name="connsiteX15" fmla="*/ 992634 w 1205803"/>
                  <a:gd name="connsiteY15" fmla="*/ 1328410 h 1639479"/>
                  <a:gd name="connsiteX16" fmla="*/ 853770 w 1205803"/>
                  <a:gd name="connsiteY16" fmla="*/ 1488418 h 1639479"/>
                  <a:gd name="connsiteX17" fmla="*/ 651683 w 1205803"/>
                  <a:gd name="connsiteY17" fmla="*/ 1630737 h 1639479"/>
                  <a:gd name="connsiteX18" fmla="*/ 634660 w 1205803"/>
                  <a:gd name="connsiteY18" fmla="*/ 1639121 h 1639479"/>
                  <a:gd name="connsiteX19" fmla="*/ 634332 w 1205803"/>
                  <a:gd name="connsiteY19" fmla="*/ 1638710 h 1639479"/>
                  <a:gd name="connsiteX20" fmla="*/ 634903 w 1205803"/>
                  <a:gd name="connsiteY20" fmla="*/ 1634709 h 1639479"/>
                  <a:gd name="connsiteX21" fmla="*/ 550328 w 1205803"/>
                  <a:gd name="connsiteY21" fmla="*/ 1638710 h 1639479"/>
                  <a:gd name="connsiteX22" fmla="*/ 456609 w 1205803"/>
                  <a:gd name="connsiteY22" fmla="*/ 1575850 h 1639479"/>
                  <a:gd name="connsiteX23" fmla="*/ 417179 w 1205803"/>
                  <a:gd name="connsiteY23" fmla="*/ 1515847 h 1639479"/>
                  <a:gd name="connsiteX24" fmla="*/ 161167 w 1205803"/>
                  <a:gd name="connsiteY24" fmla="*/ 1154688 h 1639479"/>
                  <a:gd name="connsiteX25" fmla="*/ 23447 w 1205803"/>
                  <a:gd name="connsiteY25" fmla="*/ 779814 h 1639479"/>
                  <a:gd name="connsiteX26" fmla="*/ 17 w 1205803"/>
                  <a:gd name="connsiteY26" fmla="*/ 587805 h 1639479"/>
                  <a:gd name="connsiteX27" fmla="*/ 589 w 1205803"/>
                  <a:gd name="connsiteY27" fmla="*/ 544375 h 1639479"/>
                  <a:gd name="connsiteX28" fmla="*/ 77164 w 1205803"/>
                  <a:gd name="connsiteY28" fmla="*/ 250647 h 1639479"/>
                  <a:gd name="connsiteX29" fmla="*/ 393178 w 1205803"/>
                  <a:gd name="connsiteY29" fmla="*/ 37495 h 1639479"/>
                  <a:gd name="connsiteX30" fmla="*/ 598259 w 1205803"/>
                  <a:gd name="connsiteY30" fmla="*/ 279 h 1639479"/>
                  <a:gd name="connsiteX0" fmla="*/ 1144717 w 1205803"/>
                  <a:gd name="connsiteY0" fmla="*/ 913732 h 1639479"/>
                  <a:gd name="connsiteX1" fmla="*/ 1144712 w 1205803"/>
                  <a:gd name="connsiteY1" fmla="*/ 913749 h 1639479"/>
                  <a:gd name="connsiteX2" fmla="*/ 1144717 w 1205803"/>
                  <a:gd name="connsiteY2" fmla="*/ 913732 h 1639479"/>
                  <a:gd name="connsiteX3" fmla="*/ 598259 w 1205803"/>
                  <a:gd name="connsiteY3" fmla="*/ 279 h 1639479"/>
                  <a:gd name="connsiteX4" fmla="*/ 789196 w 1205803"/>
                  <a:gd name="connsiteY4" fmla="*/ 41495 h 1639479"/>
                  <a:gd name="connsiteX5" fmla="*/ 983490 w 1205803"/>
                  <a:gd name="connsiteY5" fmla="*/ 212931 h 1639479"/>
                  <a:gd name="connsiteX6" fmla="*/ 1046350 w 1205803"/>
                  <a:gd name="connsiteY6" fmla="*/ 511802 h 1639479"/>
                  <a:gd name="connsiteX7" fmla="*/ 1094353 w 1205803"/>
                  <a:gd name="connsiteY7" fmla="*/ 473514 h 1639479"/>
                  <a:gd name="connsiteX8" fmla="*/ 1157213 w 1205803"/>
                  <a:gd name="connsiteY8" fmla="*/ 527231 h 1639479"/>
                  <a:gd name="connsiteX9" fmla="*/ 1205786 w 1205803"/>
                  <a:gd name="connsiteY9" fmla="*/ 770099 h 1639479"/>
                  <a:gd name="connsiteX10" fmla="*/ 1174927 w 1205803"/>
                  <a:gd name="connsiteY10" fmla="*/ 867246 h 1639479"/>
                  <a:gd name="connsiteX11" fmla="*/ 1146926 w 1205803"/>
                  <a:gd name="connsiteY11" fmla="*/ 910677 h 1639479"/>
                  <a:gd name="connsiteX12" fmla="*/ 1146828 w 1205803"/>
                  <a:gd name="connsiteY12" fmla="*/ 906043 h 1639479"/>
                  <a:gd name="connsiteX13" fmla="*/ 1054922 w 1205803"/>
                  <a:gd name="connsiteY13" fmla="*/ 983823 h 1639479"/>
                  <a:gd name="connsiteX14" fmla="*/ 1055494 w 1205803"/>
                  <a:gd name="connsiteY14" fmla="*/ 1144402 h 1639479"/>
                  <a:gd name="connsiteX15" fmla="*/ 992634 w 1205803"/>
                  <a:gd name="connsiteY15" fmla="*/ 1328410 h 1639479"/>
                  <a:gd name="connsiteX16" fmla="*/ 853770 w 1205803"/>
                  <a:gd name="connsiteY16" fmla="*/ 1488418 h 1639479"/>
                  <a:gd name="connsiteX17" fmla="*/ 634660 w 1205803"/>
                  <a:gd name="connsiteY17" fmla="*/ 1639121 h 1639479"/>
                  <a:gd name="connsiteX18" fmla="*/ 634332 w 1205803"/>
                  <a:gd name="connsiteY18" fmla="*/ 1638710 h 1639479"/>
                  <a:gd name="connsiteX19" fmla="*/ 634903 w 1205803"/>
                  <a:gd name="connsiteY19" fmla="*/ 1634709 h 1639479"/>
                  <a:gd name="connsiteX20" fmla="*/ 550328 w 1205803"/>
                  <a:gd name="connsiteY20" fmla="*/ 1638710 h 1639479"/>
                  <a:gd name="connsiteX21" fmla="*/ 456609 w 1205803"/>
                  <a:gd name="connsiteY21" fmla="*/ 1575850 h 1639479"/>
                  <a:gd name="connsiteX22" fmla="*/ 417179 w 1205803"/>
                  <a:gd name="connsiteY22" fmla="*/ 1515847 h 1639479"/>
                  <a:gd name="connsiteX23" fmla="*/ 161167 w 1205803"/>
                  <a:gd name="connsiteY23" fmla="*/ 1154688 h 1639479"/>
                  <a:gd name="connsiteX24" fmla="*/ 23447 w 1205803"/>
                  <a:gd name="connsiteY24" fmla="*/ 779814 h 1639479"/>
                  <a:gd name="connsiteX25" fmla="*/ 17 w 1205803"/>
                  <a:gd name="connsiteY25" fmla="*/ 587805 h 1639479"/>
                  <a:gd name="connsiteX26" fmla="*/ 589 w 1205803"/>
                  <a:gd name="connsiteY26" fmla="*/ 544375 h 1639479"/>
                  <a:gd name="connsiteX27" fmla="*/ 77164 w 1205803"/>
                  <a:gd name="connsiteY27" fmla="*/ 250647 h 1639479"/>
                  <a:gd name="connsiteX28" fmla="*/ 393178 w 1205803"/>
                  <a:gd name="connsiteY28" fmla="*/ 37495 h 1639479"/>
                  <a:gd name="connsiteX29" fmla="*/ 598259 w 1205803"/>
                  <a:gd name="connsiteY29" fmla="*/ 279 h 1639479"/>
                  <a:gd name="connsiteX0" fmla="*/ 1144717 w 1205803"/>
                  <a:gd name="connsiteY0" fmla="*/ 913732 h 1643351"/>
                  <a:gd name="connsiteX1" fmla="*/ 1144712 w 1205803"/>
                  <a:gd name="connsiteY1" fmla="*/ 913749 h 1643351"/>
                  <a:gd name="connsiteX2" fmla="*/ 1144717 w 1205803"/>
                  <a:gd name="connsiteY2" fmla="*/ 913732 h 1643351"/>
                  <a:gd name="connsiteX3" fmla="*/ 598259 w 1205803"/>
                  <a:gd name="connsiteY3" fmla="*/ 279 h 1643351"/>
                  <a:gd name="connsiteX4" fmla="*/ 789196 w 1205803"/>
                  <a:gd name="connsiteY4" fmla="*/ 41495 h 1643351"/>
                  <a:gd name="connsiteX5" fmla="*/ 983490 w 1205803"/>
                  <a:gd name="connsiteY5" fmla="*/ 212931 h 1643351"/>
                  <a:gd name="connsiteX6" fmla="*/ 1046350 w 1205803"/>
                  <a:gd name="connsiteY6" fmla="*/ 511802 h 1643351"/>
                  <a:gd name="connsiteX7" fmla="*/ 1094353 w 1205803"/>
                  <a:gd name="connsiteY7" fmla="*/ 473514 h 1643351"/>
                  <a:gd name="connsiteX8" fmla="*/ 1157213 w 1205803"/>
                  <a:gd name="connsiteY8" fmla="*/ 527231 h 1643351"/>
                  <a:gd name="connsiteX9" fmla="*/ 1205786 w 1205803"/>
                  <a:gd name="connsiteY9" fmla="*/ 770099 h 1643351"/>
                  <a:gd name="connsiteX10" fmla="*/ 1174927 w 1205803"/>
                  <a:gd name="connsiteY10" fmla="*/ 867246 h 1643351"/>
                  <a:gd name="connsiteX11" fmla="*/ 1146926 w 1205803"/>
                  <a:gd name="connsiteY11" fmla="*/ 910677 h 1643351"/>
                  <a:gd name="connsiteX12" fmla="*/ 1146828 w 1205803"/>
                  <a:gd name="connsiteY12" fmla="*/ 906043 h 1643351"/>
                  <a:gd name="connsiteX13" fmla="*/ 1054922 w 1205803"/>
                  <a:gd name="connsiteY13" fmla="*/ 983823 h 1643351"/>
                  <a:gd name="connsiteX14" fmla="*/ 1055494 w 1205803"/>
                  <a:gd name="connsiteY14" fmla="*/ 1144402 h 1643351"/>
                  <a:gd name="connsiteX15" fmla="*/ 992634 w 1205803"/>
                  <a:gd name="connsiteY15" fmla="*/ 1328410 h 1643351"/>
                  <a:gd name="connsiteX16" fmla="*/ 853770 w 1205803"/>
                  <a:gd name="connsiteY16" fmla="*/ 1488418 h 1643351"/>
                  <a:gd name="connsiteX17" fmla="*/ 634660 w 1205803"/>
                  <a:gd name="connsiteY17" fmla="*/ 1639121 h 1643351"/>
                  <a:gd name="connsiteX18" fmla="*/ 634332 w 1205803"/>
                  <a:gd name="connsiteY18" fmla="*/ 1638710 h 1643351"/>
                  <a:gd name="connsiteX19" fmla="*/ 550328 w 1205803"/>
                  <a:gd name="connsiteY19" fmla="*/ 1638710 h 1643351"/>
                  <a:gd name="connsiteX20" fmla="*/ 456609 w 1205803"/>
                  <a:gd name="connsiteY20" fmla="*/ 1575850 h 1643351"/>
                  <a:gd name="connsiteX21" fmla="*/ 417179 w 1205803"/>
                  <a:gd name="connsiteY21" fmla="*/ 1515847 h 1643351"/>
                  <a:gd name="connsiteX22" fmla="*/ 161167 w 1205803"/>
                  <a:gd name="connsiteY22" fmla="*/ 1154688 h 1643351"/>
                  <a:gd name="connsiteX23" fmla="*/ 23447 w 1205803"/>
                  <a:gd name="connsiteY23" fmla="*/ 779814 h 1643351"/>
                  <a:gd name="connsiteX24" fmla="*/ 17 w 1205803"/>
                  <a:gd name="connsiteY24" fmla="*/ 587805 h 1643351"/>
                  <a:gd name="connsiteX25" fmla="*/ 589 w 1205803"/>
                  <a:gd name="connsiteY25" fmla="*/ 544375 h 1643351"/>
                  <a:gd name="connsiteX26" fmla="*/ 77164 w 1205803"/>
                  <a:gd name="connsiteY26" fmla="*/ 250647 h 1643351"/>
                  <a:gd name="connsiteX27" fmla="*/ 393178 w 1205803"/>
                  <a:gd name="connsiteY27" fmla="*/ 37495 h 1643351"/>
                  <a:gd name="connsiteX28" fmla="*/ 598259 w 1205803"/>
                  <a:gd name="connsiteY28" fmla="*/ 279 h 1643351"/>
                  <a:gd name="connsiteX0" fmla="*/ 1144717 w 1205803"/>
                  <a:gd name="connsiteY0" fmla="*/ 913732 h 1639121"/>
                  <a:gd name="connsiteX1" fmla="*/ 1144712 w 1205803"/>
                  <a:gd name="connsiteY1" fmla="*/ 913749 h 1639121"/>
                  <a:gd name="connsiteX2" fmla="*/ 1144717 w 1205803"/>
                  <a:gd name="connsiteY2" fmla="*/ 913732 h 1639121"/>
                  <a:gd name="connsiteX3" fmla="*/ 598259 w 1205803"/>
                  <a:gd name="connsiteY3" fmla="*/ 279 h 1639121"/>
                  <a:gd name="connsiteX4" fmla="*/ 789196 w 1205803"/>
                  <a:gd name="connsiteY4" fmla="*/ 41495 h 1639121"/>
                  <a:gd name="connsiteX5" fmla="*/ 983490 w 1205803"/>
                  <a:gd name="connsiteY5" fmla="*/ 212931 h 1639121"/>
                  <a:gd name="connsiteX6" fmla="*/ 1046350 w 1205803"/>
                  <a:gd name="connsiteY6" fmla="*/ 511802 h 1639121"/>
                  <a:gd name="connsiteX7" fmla="*/ 1094353 w 1205803"/>
                  <a:gd name="connsiteY7" fmla="*/ 473514 h 1639121"/>
                  <a:gd name="connsiteX8" fmla="*/ 1157213 w 1205803"/>
                  <a:gd name="connsiteY8" fmla="*/ 527231 h 1639121"/>
                  <a:gd name="connsiteX9" fmla="*/ 1205786 w 1205803"/>
                  <a:gd name="connsiteY9" fmla="*/ 770099 h 1639121"/>
                  <a:gd name="connsiteX10" fmla="*/ 1174927 w 1205803"/>
                  <a:gd name="connsiteY10" fmla="*/ 867246 h 1639121"/>
                  <a:gd name="connsiteX11" fmla="*/ 1146926 w 1205803"/>
                  <a:gd name="connsiteY11" fmla="*/ 910677 h 1639121"/>
                  <a:gd name="connsiteX12" fmla="*/ 1146828 w 1205803"/>
                  <a:gd name="connsiteY12" fmla="*/ 906043 h 1639121"/>
                  <a:gd name="connsiteX13" fmla="*/ 1054922 w 1205803"/>
                  <a:gd name="connsiteY13" fmla="*/ 983823 h 1639121"/>
                  <a:gd name="connsiteX14" fmla="*/ 1055494 w 1205803"/>
                  <a:gd name="connsiteY14" fmla="*/ 1144402 h 1639121"/>
                  <a:gd name="connsiteX15" fmla="*/ 992634 w 1205803"/>
                  <a:gd name="connsiteY15" fmla="*/ 1328410 h 1639121"/>
                  <a:gd name="connsiteX16" fmla="*/ 853770 w 1205803"/>
                  <a:gd name="connsiteY16" fmla="*/ 1488418 h 1639121"/>
                  <a:gd name="connsiteX17" fmla="*/ 634660 w 1205803"/>
                  <a:gd name="connsiteY17" fmla="*/ 1639121 h 1639121"/>
                  <a:gd name="connsiteX18" fmla="*/ 550328 w 1205803"/>
                  <a:gd name="connsiteY18" fmla="*/ 1638710 h 1639121"/>
                  <a:gd name="connsiteX19" fmla="*/ 456609 w 1205803"/>
                  <a:gd name="connsiteY19" fmla="*/ 1575850 h 1639121"/>
                  <a:gd name="connsiteX20" fmla="*/ 417179 w 1205803"/>
                  <a:gd name="connsiteY20" fmla="*/ 1515847 h 1639121"/>
                  <a:gd name="connsiteX21" fmla="*/ 161167 w 1205803"/>
                  <a:gd name="connsiteY21" fmla="*/ 1154688 h 1639121"/>
                  <a:gd name="connsiteX22" fmla="*/ 23447 w 1205803"/>
                  <a:gd name="connsiteY22" fmla="*/ 779814 h 1639121"/>
                  <a:gd name="connsiteX23" fmla="*/ 17 w 1205803"/>
                  <a:gd name="connsiteY23" fmla="*/ 587805 h 1639121"/>
                  <a:gd name="connsiteX24" fmla="*/ 589 w 1205803"/>
                  <a:gd name="connsiteY24" fmla="*/ 544375 h 1639121"/>
                  <a:gd name="connsiteX25" fmla="*/ 77164 w 1205803"/>
                  <a:gd name="connsiteY25" fmla="*/ 250647 h 1639121"/>
                  <a:gd name="connsiteX26" fmla="*/ 393178 w 1205803"/>
                  <a:gd name="connsiteY26" fmla="*/ 37495 h 1639121"/>
                  <a:gd name="connsiteX27" fmla="*/ 598259 w 1205803"/>
                  <a:gd name="connsiteY27" fmla="*/ 279 h 1639121"/>
                  <a:gd name="connsiteX0" fmla="*/ 1144717 w 1205803"/>
                  <a:gd name="connsiteY0" fmla="*/ 913732 h 1638710"/>
                  <a:gd name="connsiteX1" fmla="*/ 1144712 w 1205803"/>
                  <a:gd name="connsiteY1" fmla="*/ 913749 h 1638710"/>
                  <a:gd name="connsiteX2" fmla="*/ 1144717 w 1205803"/>
                  <a:gd name="connsiteY2" fmla="*/ 913732 h 1638710"/>
                  <a:gd name="connsiteX3" fmla="*/ 598259 w 1205803"/>
                  <a:gd name="connsiteY3" fmla="*/ 279 h 1638710"/>
                  <a:gd name="connsiteX4" fmla="*/ 789196 w 1205803"/>
                  <a:gd name="connsiteY4" fmla="*/ 41495 h 1638710"/>
                  <a:gd name="connsiteX5" fmla="*/ 983490 w 1205803"/>
                  <a:gd name="connsiteY5" fmla="*/ 212931 h 1638710"/>
                  <a:gd name="connsiteX6" fmla="*/ 1046350 w 1205803"/>
                  <a:gd name="connsiteY6" fmla="*/ 511802 h 1638710"/>
                  <a:gd name="connsiteX7" fmla="*/ 1094353 w 1205803"/>
                  <a:gd name="connsiteY7" fmla="*/ 473514 h 1638710"/>
                  <a:gd name="connsiteX8" fmla="*/ 1157213 w 1205803"/>
                  <a:gd name="connsiteY8" fmla="*/ 527231 h 1638710"/>
                  <a:gd name="connsiteX9" fmla="*/ 1205786 w 1205803"/>
                  <a:gd name="connsiteY9" fmla="*/ 770099 h 1638710"/>
                  <a:gd name="connsiteX10" fmla="*/ 1174927 w 1205803"/>
                  <a:gd name="connsiteY10" fmla="*/ 867246 h 1638710"/>
                  <a:gd name="connsiteX11" fmla="*/ 1146926 w 1205803"/>
                  <a:gd name="connsiteY11" fmla="*/ 910677 h 1638710"/>
                  <a:gd name="connsiteX12" fmla="*/ 1146828 w 1205803"/>
                  <a:gd name="connsiteY12" fmla="*/ 906043 h 1638710"/>
                  <a:gd name="connsiteX13" fmla="*/ 1054922 w 1205803"/>
                  <a:gd name="connsiteY13" fmla="*/ 983823 h 1638710"/>
                  <a:gd name="connsiteX14" fmla="*/ 1055494 w 1205803"/>
                  <a:gd name="connsiteY14" fmla="*/ 1144402 h 1638710"/>
                  <a:gd name="connsiteX15" fmla="*/ 992634 w 1205803"/>
                  <a:gd name="connsiteY15" fmla="*/ 1328410 h 1638710"/>
                  <a:gd name="connsiteX16" fmla="*/ 853770 w 1205803"/>
                  <a:gd name="connsiteY16" fmla="*/ 1488418 h 1638710"/>
                  <a:gd name="connsiteX17" fmla="*/ 550328 w 1205803"/>
                  <a:gd name="connsiteY17" fmla="*/ 1638710 h 1638710"/>
                  <a:gd name="connsiteX18" fmla="*/ 456609 w 1205803"/>
                  <a:gd name="connsiteY18" fmla="*/ 1575850 h 1638710"/>
                  <a:gd name="connsiteX19" fmla="*/ 417179 w 1205803"/>
                  <a:gd name="connsiteY19" fmla="*/ 1515847 h 1638710"/>
                  <a:gd name="connsiteX20" fmla="*/ 161167 w 1205803"/>
                  <a:gd name="connsiteY20" fmla="*/ 1154688 h 1638710"/>
                  <a:gd name="connsiteX21" fmla="*/ 23447 w 1205803"/>
                  <a:gd name="connsiteY21" fmla="*/ 779814 h 1638710"/>
                  <a:gd name="connsiteX22" fmla="*/ 17 w 1205803"/>
                  <a:gd name="connsiteY22" fmla="*/ 587805 h 1638710"/>
                  <a:gd name="connsiteX23" fmla="*/ 589 w 1205803"/>
                  <a:gd name="connsiteY23" fmla="*/ 544375 h 1638710"/>
                  <a:gd name="connsiteX24" fmla="*/ 77164 w 1205803"/>
                  <a:gd name="connsiteY24" fmla="*/ 250647 h 1638710"/>
                  <a:gd name="connsiteX25" fmla="*/ 393178 w 1205803"/>
                  <a:gd name="connsiteY25" fmla="*/ 37495 h 1638710"/>
                  <a:gd name="connsiteX26" fmla="*/ 598259 w 1205803"/>
                  <a:gd name="connsiteY26" fmla="*/ 279 h 1638710"/>
                  <a:gd name="connsiteX0" fmla="*/ 1144717 w 1205803"/>
                  <a:gd name="connsiteY0" fmla="*/ 913732 h 1638710"/>
                  <a:gd name="connsiteX1" fmla="*/ 1144712 w 1205803"/>
                  <a:gd name="connsiteY1" fmla="*/ 913749 h 1638710"/>
                  <a:gd name="connsiteX2" fmla="*/ 1144717 w 1205803"/>
                  <a:gd name="connsiteY2" fmla="*/ 913732 h 1638710"/>
                  <a:gd name="connsiteX3" fmla="*/ 598259 w 1205803"/>
                  <a:gd name="connsiteY3" fmla="*/ 279 h 1638710"/>
                  <a:gd name="connsiteX4" fmla="*/ 789196 w 1205803"/>
                  <a:gd name="connsiteY4" fmla="*/ 41495 h 1638710"/>
                  <a:gd name="connsiteX5" fmla="*/ 983490 w 1205803"/>
                  <a:gd name="connsiteY5" fmla="*/ 212931 h 1638710"/>
                  <a:gd name="connsiteX6" fmla="*/ 1046350 w 1205803"/>
                  <a:gd name="connsiteY6" fmla="*/ 511802 h 1638710"/>
                  <a:gd name="connsiteX7" fmla="*/ 1094353 w 1205803"/>
                  <a:gd name="connsiteY7" fmla="*/ 473514 h 1638710"/>
                  <a:gd name="connsiteX8" fmla="*/ 1157213 w 1205803"/>
                  <a:gd name="connsiteY8" fmla="*/ 527231 h 1638710"/>
                  <a:gd name="connsiteX9" fmla="*/ 1205786 w 1205803"/>
                  <a:gd name="connsiteY9" fmla="*/ 770099 h 1638710"/>
                  <a:gd name="connsiteX10" fmla="*/ 1174927 w 1205803"/>
                  <a:gd name="connsiteY10" fmla="*/ 867246 h 1638710"/>
                  <a:gd name="connsiteX11" fmla="*/ 1146926 w 1205803"/>
                  <a:gd name="connsiteY11" fmla="*/ 910677 h 1638710"/>
                  <a:gd name="connsiteX12" fmla="*/ 1146828 w 1205803"/>
                  <a:gd name="connsiteY12" fmla="*/ 906043 h 1638710"/>
                  <a:gd name="connsiteX13" fmla="*/ 1054922 w 1205803"/>
                  <a:gd name="connsiteY13" fmla="*/ 983823 h 1638710"/>
                  <a:gd name="connsiteX14" fmla="*/ 1055494 w 1205803"/>
                  <a:gd name="connsiteY14" fmla="*/ 1144402 h 1638710"/>
                  <a:gd name="connsiteX15" fmla="*/ 992634 w 1205803"/>
                  <a:gd name="connsiteY15" fmla="*/ 1328410 h 1638710"/>
                  <a:gd name="connsiteX16" fmla="*/ 853770 w 1205803"/>
                  <a:gd name="connsiteY16" fmla="*/ 1488418 h 1638710"/>
                  <a:gd name="connsiteX17" fmla="*/ 550328 w 1205803"/>
                  <a:gd name="connsiteY17" fmla="*/ 1638710 h 1638710"/>
                  <a:gd name="connsiteX18" fmla="*/ 456609 w 1205803"/>
                  <a:gd name="connsiteY18" fmla="*/ 1575850 h 1638710"/>
                  <a:gd name="connsiteX19" fmla="*/ 417179 w 1205803"/>
                  <a:gd name="connsiteY19" fmla="*/ 1515847 h 1638710"/>
                  <a:gd name="connsiteX20" fmla="*/ 161167 w 1205803"/>
                  <a:gd name="connsiteY20" fmla="*/ 1154688 h 1638710"/>
                  <a:gd name="connsiteX21" fmla="*/ 23447 w 1205803"/>
                  <a:gd name="connsiteY21" fmla="*/ 779814 h 1638710"/>
                  <a:gd name="connsiteX22" fmla="*/ 17 w 1205803"/>
                  <a:gd name="connsiteY22" fmla="*/ 587805 h 1638710"/>
                  <a:gd name="connsiteX23" fmla="*/ 589 w 1205803"/>
                  <a:gd name="connsiteY23" fmla="*/ 544375 h 1638710"/>
                  <a:gd name="connsiteX24" fmla="*/ 77164 w 1205803"/>
                  <a:gd name="connsiteY24" fmla="*/ 250647 h 1638710"/>
                  <a:gd name="connsiteX25" fmla="*/ 393178 w 1205803"/>
                  <a:gd name="connsiteY25" fmla="*/ 37495 h 1638710"/>
                  <a:gd name="connsiteX26" fmla="*/ 598259 w 1205803"/>
                  <a:gd name="connsiteY26" fmla="*/ 279 h 1638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05803" h="1638710">
                    <a:moveTo>
                      <a:pt x="1144717" y="913732"/>
                    </a:moveTo>
                    <a:lnTo>
                      <a:pt x="1144712" y="913749"/>
                    </a:lnTo>
                    <a:cubicBezTo>
                      <a:pt x="1144714" y="913743"/>
                      <a:pt x="1144715" y="913738"/>
                      <a:pt x="1144717" y="913732"/>
                    </a:cubicBezTo>
                    <a:close/>
                    <a:moveTo>
                      <a:pt x="598259" y="279"/>
                    </a:moveTo>
                    <a:cubicBezTo>
                      <a:pt x="665333" y="2493"/>
                      <a:pt x="730051" y="17780"/>
                      <a:pt x="789196" y="41495"/>
                    </a:cubicBezTo>
                    <a:cubicBezTo>
                      <a:pt x="916630" y="92926"/>
                      <a:pt x="983490" y="212931"/>
                      <a:pt x="983490" y="212931"/>
                    </a:cubicBezTo>
                    <a:cubicBezTo>
                      <a:pt x="1040636" y="292935"/>
                      <a:pt x="1027492" y="544946"/>
                      <a:pt x="1046350" y="511802"/>
                    </a:cubicBezTo>
                    <a:cubicBezTo>
                      <a:pt x="1059494" y="494658"/>
                      <a:pt x="1070351" y="475800"/>
                      <a:pt x="1094353" y="473514"/>
                    </a:cubicBezTo>
                    <a:cubicBezTo>
                      <a:pt x="1126925" y="477514"/>
                      <a:pt x="1148069" y="495801"/>
                      <a:pt x="1157213" y="527231"/>
                    </a:cubicBezTo>
                    <a:cubicBezTo>
                      <a:pt x="1180071" y="606663"/>
                      <a:pt x="1205214" y="685524"/>
                      <a:pt x="1205786" y="770099"/>
                    </a:cubicBezTo>
                    <a:cubicBezTo>
                      <a:pt x="1206357" y="807815"/>
                      <a:pt x="1192642" y="836959"/>
                      <a:pt x="1174927" y="867246"/>
                    </a:cubicBezTo>
                    <a:cubicBezTo>
                      <a:pt x="1165784" y="881533"/>
                      <a:pt x="1156070" y="895819"/>
                      <a:pt x="1146926" y="910677"/>
                    </a:cubicBezTo>
                    <a:cubicBezTo>
                      <a:pt x="1146893" y="909132"/>
                      <a:pt x="1146861" y="907588"/>
                      <a:pt x="1146828" y="906043"/>
                    </a:cubicBezTo>
                    <a:cubicBezTo>
                      <a:pt x="1131494" y="918234"/>
                      <a:pt x="1070144" y="944096"/>
                      <a:pt x="1054922" y="983823"/>
                    </a:cubicBezTo>
                    <a:cubicBezTo>
                      <a:pt x="1054922" y="1037540"/>
                      <a:pt x="1053779" y="1090685"/>
                      <a:pt x="1055494" y="1144402"/>
                    </a:cubicBezTo>
                    <a:cubicBezTo>
                      <a:pt x="1057208" y="1214120"/>
                      <a:pt x="1029778" y="1272408"/>
                      <a:pt x="992634" y="1328410"/>
                    </a:cubicBezTo>
                    <a:cubicBezTo>
                      <a:pt x="953203" y="1387842"/>
                      <a:pt x="927488" y="1436701"/>
                      <a:pt x="853770" y="1488418"/>
                    </a:cubicBezTo>
                    <a:cubicBezTo>
                      <a:pt x="780052" y="1540135"/>
                      <a:pt x="719629" y="1618712"/>
                      <a:pt x="550328" y="1638710"/>
                    </a:cubicBezTo>
                    <a:cubicBezTo>
                      <a:pt x="505755" y="1638138"/>
                      <a:pt x="475467" y="1616994"/>
                      <a:pt x="456609" y="1575850"/>
                    </a:cubicBezTo>
                    <a:cubicBezTo>
                      <a:pt x="446894" y="1554134"/>
                      <a:pt x="434894" y="1531276"/>
                      <a:pt x="417179" y="1515847"/>
                    </a:cubicBezTo>
                    <a:cubicBezTo>
                      <a:pt x="304603" y="1414128"/>
                      <a:pt x="227456" y="1288980"/>
                      <a:pt x="161167" y="1154688"/>
                    </a:cubicBezTo>
                    <a:cubicBezTo>
                      <a:pt x="155453" y="1141544"/>
                      <a:pt x="32590" y="795814"/>
                      <a:pt x="23447" y="779814"/>
                    </a:cubicBezTo>
                    <a:cubicBezTo>
                      <a:pt x="13161" y="716382"/>
                      <a:pt x="-554" y="652951"/>
                      <a:pt x="17" y="587805"/>
                    </a:cubicBezTo>
                    <a:cubicBezTo>
                      <a:pt x="17" y="573519"/>
                      <a:pt x="17" y="559232"/>
                      <a:pt x="589" y="544375"/>
                    </a:cubicBezTo>
                    <a:cubicBezTo>
                      <a:pt x="6875" y="455799"/>
                      <a:pt x="23447" y="321507"/>
                      <a:pt x="77164" y="250647"/>
                    </a:cubicBezTo>
                    <a:cubicBezTo>
                      <a:pt x="134881" y="174644"/>
                      <a:pt x="273173" y="87211"/>
                      <a:pt x="393178" y="37495"/>
                    </a:cubicBezTo>
                    <a:cubicBezTo>
                      <a:pt x="461753" y="8922"/>
                      <a:pt x="531184" y="-1936"/>
                      <a:pt x="598259" y="279"/>
                    </a:cubicBezTo>
                    <a:close/>
                  </a:path>
                </a:pathLst>
              </a:custGeom>
              <a:gradFill>
                <a:gsLst>
                  <a:gs pos="41000">
                    <a:srgbClr val="F6D6BA"/>
                  </a:gs>
                  <a:gs pos="0">
                    <a:schemeClr val="bg1">
                      <a:lumMod val="95000"/>
                    </a:schemeClr>
                  </a:gs>
                  <a:gs pos="100000">
                    <a:srgbClr val="EABB8B"/>
                  </a:gs>
                </a:gsLst>
                <a:lin ang="90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83" name="Freeform: Shape 82">
                <a:extLst>
                  <a:ext uri="{FF2B5EF4-FFF2-40B4-BE49-F238E27FC236}">
                    <a16:creationId xmlns:a16="http://schemas.microsoft.com/office/drawing/2014/main" id="{8F702FD0-A8B4-4C32-9207-35BE5189D60A}"/>
                  </a:ext>
                </a:extLst>
              </p:cNvPr>
              <p:cNvSpPr/>
              <p:nvPr/>
            </p:nvSpPr>
            <p:spPr>
              <a:xfrm>
                <a:off x="8541253" y="6031525"/>
                <a:ext cx="1146418" cy="636246"/>
              </a:xfrm>
              <a:custGeom>
                <a:avLst/>
                <a:gdLst>
                  <a:gd name="connsiteX0" fmla="*/ 436121 w 1167884"/>
                  <a:gd name="connsiteY0" fmla="*/ 9766 h 651968"/>
                  <a:gd name="connsiteX1" fmla="*/ 435279 w 1167884"/>
                  <a:gd name="connsiteY1" fmla="*/ 11299 h 651968"/>
                  <a:gd name="connsiteX2" fmla="*/ 534712 w 1167884"/>
                  <a:gd name="connsiteY2" fmla="*/ 11870 h 651968"/>
                  <a:gd name="connsiteX3" fmla="*/ 637574 w 1167884"/>
                  <a:gd name="connsiteY3" fmla="*/ 34157 h 651968"/>
                  <a:gd name="connsiteX4" fmla="*/ 766723 w 1167884"/>
                  <a:gd name="connsiteY4" fmla="*/ 101017 h 651968"/>
                  <a:gd name="connsiteX5" fmla="*/ 847869 w 1167884"/>
                  <a:gd name="connsiteY5" fmla="*/ 146733 h 651968"/>
                  <a:gd name="connsiteX6" fmla="*/ 966732 w 1167884"/>
                  <a:gd name="connsiteY6" fmla="*/ 190736 h 651968"/>
                  <a:gd name="connsiteX7" fmla="*/ 1167884 w 1167884"/>
                  <a:gd name="connsiteY7" fmla="*/ 226166 h 651968"/>
                  <a:gd name="connsiteX8" fmla="*/ 1109595 w 1167884"/>
                  <a:gd name="connsiteY8" fmla="*/ 251310 h 651968"/>
                  <a:gd name="connsiteX9" fmla="*/ 990733 w 1167884"/>
                  <a:gd name="connsiteY9" fmla="*/ 491892 h 651968"/>
                  <a:gd name="connsiteX10" fmla="*/ 1039307 w 1167884"/>
                  <a:gd name="connsiteY10" fmla="*/ 646756 h 651968"/>
                  <a:gd name="connsiteX11" fmla="*/ 1024449 w 1167884"/>
                  <a:gd name="connsiteY11" fmla="*/ 650185 h 651968"/>
                  <a:gd name="connsiteX12" fmla="*/ 889585 w 1167884"/>
                  <a:gd name="connsiteY12" fmla="*/ 567324 h 651968"/>
                  <a:gd name="connsiteX13" fmla="*/ 759294 w 1167884"/>
                  <a:gd name="connsiteY13" fmla="*/ 547895 h 651968"/>
                  <a:gd name="connsiteX14" fmla="*/ 566714 w 1167884"/>
                  <a:gd name="connsiteY14" fmla="*/ 489035 h 651968"/>
                  <a:gd name="connsiteX15" fmla="*/ 210126 w 1167884"/>
                  <a:gd name="connsiteY15" fmla="*/ 308455 h 651968"/>
                  <a:gd name="connsiteX16" fmla="*/ 186697 w 1167884"/>
                  <a:gd name="connsiteY16" fmla="*/ 296455 h 651968"/>
                  <a:gd name="connsiteX17" fmla="*/ 124408 w 1167884"/>
                  <a:gd name="connsiteY17" fmla="*/ 323313 h 651968"/>
                  <a:gd name="connsiteX18" fmla="*/ 96978 w 1167884"/>
                  <a:gd name="connsiteY18" fmla="*/ 387316 h 651968"/>
                  <a:gd name="connsiteX19" fmla="*/ 56977 w 1167884"/>
                  <a:gd name="connsiteY19" fmla="*/ 410745 h 651968"/>
                  <a:gd name="connsiteX20" fmla="*/ 18118 w 1167884"/>
                  <a:gd name="connsiteY20" fmla="*/ 373601 h 651968"/>
                  <a:gd name="connsiteX21" fmla="*/ 7260 w 1167884"/>
                  <a:gd name="connsiteY21" fmla="*/ 286169 h 651968"/>
                  <a:gd name="connsiteX22" fmla="*/ 122122 w 1167884"/>
                  <a:gd name="connsiteY22" fmla="*/ 90160 h 651968"/>
                  <a:gd name="connsiteX23" fmla="*/ 147838 w 1167884"/>
                  <a:gd name="connsiteY23" fmla="*/ 71873 h 651968"/>
                  <a:gd name="connsiteX24" fmla="*/ 179482 w 1167884"/>
                  <a:gd name="connsiteY24" fmla="*/ 47944 h 651968"/>
                  <a:gd name="connsiteX25" fmla="*/ 180662 w 1167884"/>
                  <a:gd name="connsiteY25" fmla="*/ 39594 h 651968"/>
                  <a:gd name="connsiteX26" fmla="*/ 609586 w 1167884"/>
                  <a:gd name="connsiteY26" fmla="*/ 0 h 651968"/>
                  <a:gd name="connsiteX27" fmla="*/ 651942 w 1167884"/>
                  <a:gd name="connsiteY27" fmla="*/ 10204 h 651968"/>
                  <a:gd name="connsiteX28" fmla="*/ 650052 w 1167884"/>
                  <a:gd name="connsiteY28" fmla="*/ 10364 h 651968"/>
                  <a:gd name="connsiteX29" fmla="*/ 609751 w 1167884"/>
                  <a:gd name="connsiteY29" fmla="*/ 138 h 651968"/>
                  <a:gd name="connsiteX0" fmla="*/ 436121 w 1167884"/>
                  <a:gd name="connsiteY0" fmla="*/ 9766 h 651968"/>
                  <a:gd name="connsiteX1" fmla="*/ 435279 w 1167884"/>
                  <a:gd name="connsiteY1" fmla="*/ 11299 h 651968"/>
                  <a:gd name="connsiteX2" fmla="*/ 534712 w 1167884"/>
                  <a:gd name="connsiteY2" fmla="*/ 11870 h 651968"/>
                  <a:gd name="connsiteX3" fmla="*/ 637574 w 1167884"/>
                  <a:gd name="connsiteY3" fmla="*/ 34157 h 651968"/>
                  <a:gd name="connsiteX4" fmla="*/ 766723 w 1167884"/>
                  <a:gd name="connsiteY4" fmla="*/ 101017 h 651968"/>
                  <a:gd name="connsiteX5" fmla="*/ 847869 w 1167884"/>
                  <a:gd name="connsiteY5" fmla="*/ 146733 h 651968"/>
                  <a:gd name="connsiteX6" fmla="*/ 966732 w 1167884"/>
                  <a:gd name="connsiteY6" fmla="*/ 190736 h 651968"/>
                  <a:gd name="connsiteX7" fmla="*/ 1167884 w 1167884"/>
                  <a:gd name="connsiteY7" fmla="*/ 226166 h 651968"/>
                  <a:gd name="connsiteX8" fmla="*/ 1109595 w 1167884"/>
                  <a:gd name="connsiteY8" fmla="*/ 251310 h 651968"/>
                  <a:gd name="connsiteX9" fmla="*/ 990733 w 1167884"/>
                  <a:gd name="connsiteY9" fmla="*/ 491892 h 651968"/>
                  <a:gd name="connsiteX10" fmla="*/ 1039307 w 1167884"/>
                  <a:gd name="connsiteY10" fmla="*/ 646756 h 651968"/>
                  <a:gd name="connsiteX11" fmla="*/ 1024449 w 1167884"/>
                  <a:gd name="connsiteY11" fmla="*/ 650185 h 651968"/>
                  <a:gd name="connsiteX12" fmla="*/ 889585 w 1167884"/>
                  <a:gd name="connsiteY12" fmla="*/ 567324 h 651968"/>
                  <a:gd name="connsiteX13" fmla="*/ 759294 w 1167884"/>
                  <a:gd name="connsiteY13" fmla="*/ 547895 h 651968"/>
                  <a:gd name="connsiteX14" fmla="*/ 566714 w 1167884"/>
                  <a:gd name="connsiteY14" fmla="*/ 489035 h 651968"/>
                  <a:gd name="connsiteX15" fmla="*/ 210126 w 1167884"/>
                  <a:gd name="connsiteY15" fmla="*/ 308455 h 651968"/>
                  <a:gd name="connsiteX16" fmla="*/ 186697 w 1167884"/>
                  <a:gd name="connsiteY16" fmla="*/ 296455 h 651968"/>
                  <a:gd name="connsiteX17" fmla="*/ 124408 w 1167884"/>
                  <a:gd name="connsiteY17" fmla="*/ 323313 h 651968"/>
                  <a:gd name="connsiteX18" fmla="*/ 96978 w 1167884"/>
                  <a:gd name="connsiteY18" fmla="*/ 387316 h 651968"/>
                  <a:gd name="connsiteX19" fmla="*/ 56977 w 1167884"/>
                  <a:gd name="connsiteY19" fmla="*/ 410745 h 651968"/>
                  <a:gd name="connsiteX20" fmla="*/ 18118 w 1167884"/>
                  <a:gd name="connsiteY20" fmla="*/ 373601 h 651968"/>
                  <a:gd name="connsiteX21" fmla="*/ 7260 w 1167884"/>
                  <a:gd name="connsiteY21" fmla="*/ 286169 h 651968"/>
                  <a:gd name="connsiteX22" fmla="*/ 122122 w 1167884"/>
                  <a:gd name="connsiteY22" fmla="*/ 90160 h 651968"/>
                  <a:gd name="connsiteX23" fmla="*/ 147838 w 1167884"/>
                  <a:gd name="connsiteY23" fmla="*/ 71873 h 651968"/>
                  <a:gd name="connsiteX24" fmla="*/ 179482 w 1167884"/>
                  <a:gd name="connsiteY24" fmla="*/ 47944 h 651968"/>
                  <a:gd name="connsiteX25" fmla="*/ 436121 w 1167884"/>
                  <a:gd name="connsiteY25" fmla="*/ 9766 h 651968"/>
                  <a:gd name="connsiteX26" fmla="*/ 609586 w 1167884"/>
                  <a:gd name="connsiteY26" fmla="*/ 0 h 651968"/>
                  <a:gd name="connsiteX27" fmla="*/ 651942 w 1167884"/>
                  <a:gd name="connsiteY27" fmla="*/ 10204 h 651968"/>
                  <a:gd name="connsiteX28" fmla="*/ 650052 w 1167884"/>
                  <a:gd name="connsiteY28" fmla="*/ 10364 h 651968"/>
                  <a:gd name="connsiteX29" fmla="*/ 609751 w 1167884"/>
                  <a:gd name="connsiteY29" fmla="*/ 138 h 651968"/>
                  <a:gd name="connsiteX30" fmla="*/ 609586 w 1167884"/>
                  <a:gd name="connsiteY30" fmla="*/ 0 h 651968"/>
                  <a:gd name="connsiteX0" fmla="*/ 436121 w 1167884"/>
                  <a:gd name="connsiteY0" fmla="*/ 9766 h 651968"/>
                  <a:gd name="connsiteX1" fmla="*/ 435279 w 1167884"/>
                  <a:gd name="connsiteY1" fmla="*/ 11299 h 651968"/>
                  <a:gd name="connsiteX2" fmla="*/ 534712 w 1167884"/>
                  <a:gd name="connsiteY2" fmla="*/ 11870 h 651968"/>
                  <a:gd name="connsiteX3" fmla="*/ 637574 w 1167884"/>
                  <a:gd name="connsiteY3" fmla="*/ 34157 h 651968"/>
                  <a:gd name="connsiteX4" fmla="*/ 766723 w 1167884"/>
                  <a:gd name="connsiteY4" fmla="*/ 101017 h 651968"/>
                  <a:gd name="connsiteX5" fmla="*/ 847869 w 1167884"/>
                  <a:gd name="connsiteY5" fmla="*/ 146733 h 651968"/>
                  <a:gd name="connsiteX6" fmla="*/ 966732 w 1167884"/>
                  <a:gd name="connsiteY6" fmla="*/ 190736 h 651968"/>
                  <a:gd name="connsiteX7" fmla="*/ 1167884 w 1167884"/>
                  <a:gd name="connsiteY7" fmla="*/ 226166 h 651968"/>
                  <a:gd name="connsiteX8" fmla="*/ 1109595 w 1167884"/>
                  <a:gd name="connsiteY8" fmla="*/ 251310 h 651968"/>
                  <a:gd name="connsiteX9" fmla="*/ 990733 w 1167884"/>
                  <a:gd name="connsiteY9" fmla="*/ 491892 h 651968"/>
                  <a:gd name="connsiteX10" fmla="*/ 1039307 w 1167884"/>
                  <a:gd name="connsiteY10" fmla="*/ 646756 h 651968"/>
                  <a:gd name="connsiteX11" fmla="*/ 1024449 w 1167884"/>
                  <a:gd name="connsiteY11" fmla="*/ 650185 h 651968"/>
                  <a:gd name="connsiteX12" fmla="*/ 889585 w 1167884"/>
                  <a:gd name="connsiteY12" fmla="*/ 567324 h 651968"/>
                  <a:gd name="connsiteX13" fmla="*/ 759294 w 1167884"/>
                  <a:gd name="connsiteY13" fmla="*/ 547895 h 651968"/>
                  <a:gd name="connsiteX14" fmla="*/ 566714 w 1167884"/>
                  <a:gd name="connsiteY14" fmla="*/ 489035 h 651968"/>
                  <a:gd name="connsiteX15" fmla="*/ 210126 w 1167884"/>
                  <a:gd name="connsiteY15" fmla="*/ 308455 h 651968"/>
                  <a:gd name="connsiteX16" fmla="*/ 186697 w 1167884"/>
                  <a:gd name="connsiteY16" fmla="*/ 296455 h 651968"/>
                  <a:gd name="connsiteX17" fmla="*/ 124408 w 1167884"/>
                  <a:gd name="connsiteY17" fmla="*/ 323313 h 651968"/>
                  <a:gd name="connsiteX18" fmla="*/ 96978 w 1167884"/>
                  <a:gd name="connsiteY18" fmla="*/ 387316 h 651968"/>
                  <a:gd name="connsiteX19" fmla="*/ 56977 w 1167884"/>
                  <a:gd name="connsiteY19" fmla="*/ 410745 h 651968"/>
                  <a:gd name="connsiteX20" fmla="*/ 18118 w 1167884"/>
                  <a:gd name="connsiteY20" fmla="*/ 373601 h 651968"/>
                  <a:gd name="connsiteX21" fmla="*/ 7260 w 1167884"/>
                  <a:gd name="connsiteY21" fmla="*/ 286169 h 651968"/>
                  <a:gd name="connsiteX22" fmla="*/ 122122 w 1167884"/>
                  <a:gd name="connsiteY22" fmla="*/ 90160 h 651968"/>
                  <a:gd name="connsiteX23" fmla="*/ 147838 w 1167884"/>
                  <a:gd name="connsiteY23" fmla="*/ 71873 h 651968"/>
                  <a:gd name="connsiteX24" fmla="*/ 179482 w 1167884"/>
                  <a:gd name="connsiteY24" fmla="*/ 47944 h 651968"/>
                  <a:gd name="connsiteX25" fmla="*/ 436121 w 1167884"/>
                  <a:gd name="connsiteY25" fmla="*/ 9766 h 651968"/>
                  <a:gd name="connsiteX26" fmla="*/ 609586 w 1167884"/>
                  <a:gd name="connsiteY26" fmla="*/ 0 h 651968"/>
                  <a:gd name="connsiteX27" fmla="*/ 651942 w 1167884"/>
                  <a:gd name="connsiteY27" fmla="*/ 10204 h 651968"/>
                  <a:gd name="connsiteX28" fmla="*/ 609751 w 1167884"/>
                  <a:gd name="connsiteY28" fmla="*/ 138 h 651968"/>
                  <a:gd name="connsiteX29" fmla="*/ 609586 w 1167884"/>
                  <a:gd name="connsiteY29" fmla="*/ 0 h 651968"/>
                  <a:gd name="connsiteX0" fmla="*/ 436121 w 1167884"/>
                  <a:gd name="connsiteY0" fmla="*/ 9766 h 651968"/>
                  <a:gd name="connsiteX1" fmla="*/ 435279 w 1167884"/>
                  <a:gd name="connsiteY1" fmla="*/ 11299 h 651968"/>
                  <a:gd name="connsiteX2" fmla="*/ 534712 w 1167884"/>
                  <a:gd name="connsiteY2" fmla="*/ 11870 h 651968"/>
                  <a:gd name="connsiteX3" fmla="*/ 637574 w 1167884"/>
                  <a:gd name="connsiteY3" fmla="*/ 34157 h 651968"/>
                  <a:gd name="connsiteX4" fmla="*/ 766723 w 1167884"/>
                  <a:gd name="connsiteY4" fmla="*/ 101017 h 651968"/>
                  <a:gd name="connsiteX5" fmla="*/ 847869 w 1167884"/>
                  <a:gd name="connsiteY5" fmla="*/ 146733 h 651968"/>
                  <a:gd name="connsiteX6" fmla="*/ 966732 w 1167884"/>
                  <a:gd name="connsiteY6" fmla="*/ 190736 h 651968"/>
                  <a:gd name="connsiteX7" fmla="*/ 1167884 w 1167884"/>
                  <a:gd name="connsiteY7" fmla="*/ 226166 h 651968"/>
                  <a:gd name="connsiteX8" fmla="*/ 1109595 w 1167884"/>
                  <a:gd name="connsiteY8" fmla="*/ 251310 h 651968"/>
                  <a:gd name="connsiteX9" fmla="*/ 990733 w 1167884"/>
                  <a:gd name="connsiteY9" fmla="*/ 491892 h 651968"/>
                  <a:gd name="connsiteX10" fmla="*/ 1039307 w 1167884"/>
                  <a:gd name="connsiteY10" fmla="*/ 646756 h 651968"/>
                  <a:gd name="connsiteX11" fmla="*/ 1024449 w 1167884"/>
                  <a:gd name="connsiteY11" fmla="*/ 650185 h 651968"/>
                  <a:gd name="connsiteX12" fmla="*/ 889585 w 1167884"/>
                  <a:gd name="connsiteY12" fmla="*/ 567324 h 651968"/>
                  <a:gd name="connsiteX13" fmla="*/ 759294 w 1167884"/>
                  <a:gd name="connsiteY13" fmla="*/ 547895 h 651968"/>
                  <a:gd name="connsiteX14" fmla="*/ 566714 w 1167884"/>
                  <a:gd name="connsiteY14" fmla="*/ 489035 h 651968"/>
                  <a:gd name="connsiteX15" fmla="*/ 210126 w 1167884"/>
                  <a:gd name="connsiteY15" fmla="*/ 308455 h 651968"/>
                  <a:gd name="connsiteX16" fmla="*/ 186697 w 1167884"/>
                  <a:gd name="connsiteY16" fmla="*/ 296455 h 651968"/>
                  <a:gd name="connsiteX17" fmla="*/ 124408 w 1167884"/>
                  <a:gd name="connsiteY17" fmla="*/ 323313 h 651968"/>
                  <a:gd name="connsiteX18" fmla="*/ 96978 w 1167884"/>
                  <a:gd name="connsiteY18" fmla="*/ 387316 h 651968"/>
                  <a:gd name="connsiteX19" fmla="*/ 56977 w 1167884"/>
                  <a:gd name="connsiteY19" fmla="*/ 410745 h 651968"/>
                  <a:gd name="connsiteX20" fmla="*/ 18118 w 1167884"/>
                  <a:gd name="connsiteY20" fmla="*/ 373601 h 651968"/>
                  <a:gd name="connsiteX21" fmla="*/ 7260 w 1167884"/>
                  <a:gd name="connsiteY21" fmla="*/ 286169 h 651968"/>
                  <a:gd name="connsiteX22" fmla="*/ 122122 w 1167884"/>
                  <a:gd name="connsiteY22" fmla="*/ 90160 h 651968"/>
                  <a:gd name="connsiteX23" fmla="*/ 147838 w 1167884"/>
                  <a:gd name="connsiteY23" fmla="*/ 71873 h 651968"/>
                  <a:gd name="connsiteX24" fmla="*/ 179482 w 1167884"/>
                  <a:gd name="connsiteY24" fmla="*/ 47944 h 651968"/>
                  <a:gd name="connsiteX25" fmla="*/ 436121 w 1167884"/>
                  <a:gd name="connsiteY25" fmla="*/ 9766 h 651968"/>
                  <a:gd name="connsiteX26" fmla="*/ 609586 w 1167884"/>
                  <a:gd name="connsiteY26" fmla="*/ 0 h 651968"/>
                  <a:gd name="connsiteX27" fmla="*/ 609751 w 1167884"/>
                  <a:gd name="connsiteY27" fmla="*/ 138 h 651968"/>
                  <a:gd name="connsiteX28" fmla="*/ 609586 w 1167884"/>
                  <a:gd name="connsiteY28" fmla="*/ 0 h 651968"/>
                  <a:gd name="connsiteX0" fmla="*/ 436121 w 1167884"/>
                  <a:gd name="connsiteY0" fmla="*/ 9766 h 648160"/>
                  <a:gd name="connsiteX1" fmla="*/ 435279 w 1167884"/>
                  <a:gd name="connsiteY1" fmla="*/ 11299 h 648160"/>
                  <a:gd name="connsiteX2" fmla="*/ 534712 w 1167884"/>
                  <a:gd name="connsiteY2" fmla="*/ 11870 h 648160"/>
                  <a:gd name="connsiteX3" fmla="*/ 637574 w 1167884"/>
                  <a:gd name="connsiteY3" fmla="*/ 34157 h 648160"/>
                  <a:gd name="connsiteX4" fmla="*/ 766723 w 1167884"/>
                  <a:gd name="connsiteY4" fmla="*/ 101017 h 648160"/>
                  <a:gd name="connsiteX5" fmla="*/ 847869 w 1167884"/>
                  <a:gd name="connsiteY5" fmla="*/ 146733 h 648160"/>
                  <a:gd name="connsiteX6" fmla="*/ 966732 w 1167884"/>
                  <a:gd name="connsiteY6" fmla="*/ 190736 h 648160"/>
                  <a:gd name="connsiteX7" fmla="*/ 1167884 w 1167884"/>
                  <a:gd name="connsiteY7" fmla="*/ 226166 h 648160"/>
                  <a:gd name="connsiteX8" fmla="*/ 1109595 w 1167884"/>
                  <a:gd name="connsiteY8" fmla="*/ 251310 h 648160"/>
                  <a:gd name="connsiteX9" fmla="*/ 990733 w 1167884"/>
                  <a:gd name="connsiteY9" fmla="*/ 491892 h 648160"/>
                  <a:gd name="connsiteX10" fmla="*/ 1039307 w 1167884"/>
                  <a:gd name="connsiteY10" fmla="*/ 646756 h 648160"/>
                  <a:gd name="connsiteX11" fmla="*/ 889585 w 1167884"/>
                  <a:gd name="connsiteY11" fmla="*/ 567324 h 648160"/>
                  <a:gd name="connsiteX12" fmla="*/ 759294 w 1167884"/>
                  <a:gd name="connsiteY12" fmla="*/ 547895 h 648160"/>
                  <a:gd name="connsiteX13" fmla="*/ 566714 w 1167884"/>
                  <a:gd name="connsiteY13" fmla="*/ 489035 h 648160"/>
                  <a:gd name="connsiteX14" fmla="*/ 210126 w 1167884"/>
                  <a:gd name="connsiteY14" fmla="*/ 308455 h 648160"/>
                  <a:gd name="connsiteX15" fmla="*/ 186697 w 1167884"/>
                  <a:gd name="connsiteY15" fmla="*/ 296455 h 648160"/>
                  <a:gd name="connsiteX16" fmla="*/ 124408 w 1167884"/>
                  <a:gd name="connsiteY16" fmla="*/ 323313 h 648160"/>
                  <a:gd name="connsiteX17" fmla="*/ 96978 w 1167884"/>
                  <a:gd name="connsiteY17" fmla="*/ 387316 h 648160"/>
                  <a:gd name="connsiteX18" fmla="*/ 56977 w 1167884"/>
                  <a:gd name="connsiteY18" fmla="*/ 410745 h 648160"/>
                  <a:gd name="connsiteX19" fmla="*/ 18118 w 1167884"/>
                  <a:gd name="connsiteY19" fmla="*/ 373601 h 648160"/>
                  <a:gd name="connsiteX20" fmla="*/ 7260 w 1167884"/>
                  <a:gd name="connsiteY20" fmla="*/ 286169 h 648160"/>
                  <a:gd name="connsiteX21" fmla="*/ 122122 w 1167884"/>
                  <a:gd name="connsiteY21" fmla="*/ 90160 h 648160"/>
                  <a:gd name="connsiteX22" fmla="*/ 147838 w 1167884"/>
                  <a:gd name="connsiteY22" fmla="*/ 71873 h 648160"/>
                  <a:gd name="connsiteX23" fmla="*/ 179482 w 1167884"/>
                  <a:gd name="connsiteY23" fmla="*/ 47944 h 648160"/>
                  <a:gd name="connsiteX24" fmla="*/ 436121 w 1167884"/>
                  <a:gd name="connsiteY24" fmla="*/ 9766 h 648160"/>
                  <a:gd name="connsiteX25" fmla="*/ 609586 w 1167884"/>
                  <a:gd name="connsiteY25" fmla="*/ 0 h 648160"/>
                  <a:gd name="connsiteX26" fmla="*/ 609751 w 1167884"/>
                  <a:gd name="connsiteY26" fmla="*/ 138 h 648160"/>
                  <a:gd name="connsiteX27" fmla="*/ 609586 w 1167884"/>
                  <a:gd name="connsiteY27" fmla="*/ 0 h 648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167884" h="648160">
                    <a:moveTo>
                      <a:pt x="436121" y="9766"/>
                    </a:moveTo>
                    <a:lnTo>
                      <a:pt x="435279" y="11299"/>
                    </a:lnTo>
                    <a:cubicBezTo>
                      <a:pt x="470138" y="7299"/>
                      <a:pt x="502139" y="17585"/>
                      <a:pt x="534712" y="11870"/>
                    </a:cubicBezTo>
                    <a:cubicBezTo>
                      <a:pt x="571285" y="5585"/>
                      <a:pt x="606144" y="13585"/>
                      <a:pt x="637574" y="34157"/>
                    </a:cubicBezTo>
                    <a:cubicBezTo>
                      <a:pt x="678147" y="61587"/>
                      <a:pt x="722149" y="82159"/>
                      <a:pt x="766723" y="101017"/>
                    </a:cubicBezTo>
                    <a:cubicBezTo>
                      <a:pt x="795295" y="113018"/>
                      <a:pt x="822154" y="129019"/>
                      <a:pt x="847869" y="146733"/>
                    </a:cubicBezTo>
                    <a:cubicBezTo>
                      <a:pt x="883871" y="171306"/>
                      <a:pt x="923873" y="185021"/>
                      <a:pt x="966732" y="190736"/>
                    </a:cubicBezTo>
                    <a:cubicBezTo>
                      <a:pt x="1014734" y="197593"/>
                      <a:pt x="1135882" y="216451"/>
                      <a:pt x="1167884" y="226166"/>
                    </a:cubicBezTo>
                    <a:cubicBezTo>
                      <a:pt x="1160455" y="238738"/>
                      <a:pt x="1121596" y="245595"/>
                      <a:pt x="1109595" y="251310"/>
                    </a:cubicBezTo>
                    <a:cubicBezTo>
                      <a:pt x="1031306" y="289597"/>
                      <a:pt x="982733" y="402174"/>
                      <a:pt x="990733" y="491892"/>
                    </a:cubicBezTo>
                    <a:cubicBezTo>
                      <a:pt x="998733" y="549037"/>
                      <a:pt x="1005591" y="599325"/>
                      <a:pt x="1039307" y="646756"/>
                    </a:cubicBezTo>
                    <a:cubicBezTo>
                      <a:pt x="1022449" y="659328"/>
                      <a:pt x="936254" y="583801"/>
                      <a:pt x="889585" y="567324"/>
                    </a:cubicBezTo>
                    <a:cubicBezTo>
                      <a:pt x="842916" y="550847"/>
                      <a:pt x="803867" y="546180"/>
                      <a:pt x="759294" y="547895"/>
                    </a:cubicBezTo>
                    <a:cubicBezTo>
                      <a:pt x="693577" y="533037"/>
                      <a:pt x="627859" y="519893"/>
                      <a:pt x="566714" y="489035"/>
                    </a:cubicBezTo>
                    <a:cubicBezTo>
                      <a:pt x="447851" y="428461"/>
                      <a:pt x="319274" y="388459"/>
                      <a:pt x="210126" y="308455"/>
                    </a:cubicBezTo>
                    <a:cubicBezTo>
                      <a:pt x="202697" y="303312"/>
                      <a:pt x="195268" y="299884"/>
                      <a:pt x="186697" y="296455"/>
                    </a:cubicBezTo>
                    <a:cubicBezTo>
                      <a:pt x="151838" y="281597"/>
                      <a:pt x="137552" y="288454"/>
                      <a:pt x="124408" y="323313"/>
                    </a:cubicBezTo>
                    <a:cubicBezTo>
                      <a:pt x="116408" y="345028"/>
                      <a:pt x="110122" y="367315"/>
                      <a:pt x="96978" y="387316"/>
                    </a:cubicBezTo>
                    <a:cubicBezTo>
                      <a:pt x="87264" y="402174"/>
                      <a:pt x="75834" y="413603"/>
                      <a:pt x="56977" y="410745"/>
                    </a:cubicBezTo>
                    <a:cubicBezTo>
                      <a:pt x="38118" y="408460"/>
                      <a:pt x="24404" y="374173"/>
                      <a:pt x="18118" y="373601"/>
                    </a:cubicBezTo>
                    <a:cubicBezTo>
                      <a:pt x="-7598" y="346743"/>
                      <a:pt x="-740" y="315313"/>
                      <a:pt x="7260" y="286169"/>
                    </a:cubicBezTo>
                    <a:cubicBezTo>
                      <a:pt x="28404" y="210736"/>
                      <a:pt x="72977" y="149019"/>
                      <a:pt x="122122" y="90160"/>
                    </a:cubicBezTo>
                    <a:cubicBezTo>
                      <a:pt x="128408" y="82159"/>
                      <a:pt x="138123" y="75302"/>
                      <a:pt x="147838" y="71873"/>
                    </a:cubicBezTo>
                    <a:cubicBezTo>
                      <a:pt x="164125" y="66730"/>
                      <a:pt x="173982" y="58587"/>
                      <a:pt x="179482" y="47944"/>
                    </a:cubicBezTo>
                    <a:lnTo>
                      <a:pt x="436121" y="9766"/>
                    </a:lnTo>
                    <a:close/>
                    <a:moveTo>
                      <a:pt x="609586" y="0"/>
                    </a:moveTo>
                    <a:lnTo>
                      <a:pt x="609751" y="138"/>
                    </a:lnTo>
                    <a:lnTo>
                      <a:pt x="609586" y="0"/>
                    </a:lnTo>
                    <a:close/>
                  </a:path>
                </a:pathLst>
              </a:custGeom>
              <a:gradFill>
                <a:gsLst>
                  <a:gs pos="41000">
                    <a:srgbClr val="F6D6BA"/>
                  </a:gs>
                  <a:gs pos="0">
                    <a:schemeClr val="bg1">
                      <a:lumMod val="95000"/>
                    </a:schemeClr>
                  </a:gs>
                  <a:gs pos="100000">
                    <a:srgbClr val="EABB8B"/>
                  </a:gs>
                </a:gsLst>
                <a:lin ang="90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84" name="Freeform: Shape 83">
                <a:extLst>
                  <a:ext uri="{FF2B5EF4-FFF2-40B4-BE49-F238E27FC236}">
                    <a16:creationId xmlns:a16="http://schemas.microsoft.com/office/drawing/2014/main" id="{2D2899C9-8405-45B5-9710-F1292A2F213A}"/>
                  </a:ext>
                </a:extLst>
              </p:cNvPr>
              <p:cNvSpPr/>
              <p:nvPr/>
            </p:nvSpPr>
            <p:spPr>
              <a:xfrm>
                <a:off x="10350957" y="4165378"/>
                <a:ext cx="723606" cy="1487139"/>
              </a:xfrm>
              <a:custGeom>
                <a:avLst/>
                <a:gdLst>
                  <a:gd name="connsiteX0" fmla="*/ 300151 w 737155"/>
                  <a:gd name="connsiteY0" fmla="*/ 966960 h 1514985"/>
                  <a:gd name="connsiteX1" fmla="*/ 419585 w 737155"/>
                  <a:gd name="connsiteY1" fmla="*/ 780095 h 1514985"/>
                  <a:gd name="connsiteX2" fmla="*/ 424156 w 737155"/>
                  <a:gd name="connsiteY2" fmla="*/ 760094 h 1514985"/>
                  <a:gd name="connsiteX3" fmla="*/ 276149 w 737155"/>
                  <a:gd name="connsiteY3" fmla="*/ 687519 h 1514985"/>
                  <a:gd name="connsiteX4" fmla="*/ 253291 w 737155"/>
                  <a:gd name="connsiteY4" fmla="*/ 682948 h 1514985"/>
                  <a:gd name="connsiteX5" fmla="*/ 233290 w 737155"/>
                  <a:gd name="connsiteY5" fmla="*/ 651518 h 1514985"/>
                  <a:gd name="connsiteX6" fmla="*/ 231576 w 737155"/>
                  <a:gd name="connsiteY6" fmla="*/ 627516 h 1514985"/>
                  <a:gd name="connsiteX7" fmla="*/ 205289 w 737155"/>
                  <a:gd name="connsiteY7" fmla="*/ 620088 h 1514985"/>
                  <a:gd name="connsiteX8" fmla="*/ 164716 w 737155"/>
                  <a:gd name="connsiteY8" fmla="*/ 670947 h 1514985"/>
                  <a:gd name="connsiteX9" fmla="*/ 117285 w 737155"/>
                  <a:gd name="connsiteY9" fmla="*/ 926387 h 1514985"/>
                  <a:gd name="connsiteX10" fmla="*/ 61283 w 737155"/>
                  <a:gd name="connsiteY10" fmla="*/ 1217829 h 1514985"/>
                  <a:gd name="connsiteX11" fmla="*/ 30996 w 737155"/>
                  <a:gd name="connsiteY11" fmla="*/ 1514985 h 1514985"/>
                  <a:gd name="connsiteX12" fmla="*/ 25281 w 737155"/>
                  <a:gd name="connsiteY12" fmla="*/ 1468697 h 1514985"/>
                  <a:gd name="connsiteX13" fmla="*/ 30424 w 737155"/>
                  <a:gd name="connsiteY13" fmla="*/ 1346406 h 1514985"/>
                  <a:gd name="connsiteX14" fmla="*/ 14995 w 737155"/>
                  <a:gd name="connsiteY14" fmla="*/ 1180113 h 1514985"/>
                  <a:gd name="connsiteX15" fmla="*/ 17852 w 737155"/>
                  <a:gd name="connsiteY15" fmla="*/ 1001248 h 1514985"/>
                  <a:gd name="connsiteX16" fmla="*/ 107570 w 737155"/>
                  <a:gd name="connsiteY16" fmla="*/ 772094 h 1514985"/>
                  <a:gd name="connsiteX17" fmla="*/ 133858 w 737155"/>
                  <a:gd name="connsiteY17" fmla="*/ 481224 h 1514985"/>
                  <a:gd name="connsiteX18" fmla="*/ 228719 w 737155"/>
                  <a:gd name="connsiteY18" fmla="*/ 593229 h 1514985"/>
                  <a:gd name="connsiteX19" fmla="*/ 261863 w 737155"/>
                  <a:gd name="connsiteY19" fmla="*/ 596658 h 1514985"/>
                  <a:gd name="connsiteX20" fmla="*/ 464158 w 737155"/>
                  <a:gd name="connsiteY20" fmla="*/ 356647 h 1514985"/>
                  <a:gd name="connsiteX21" fmla="*/ 544733 w 737155"/>
                  <a:gd name="connsiteY21" fmla="*/ 274929 h 1514985"/>
                  <a:gd name="connsiteX22" fmla="*/ 705883 w 737155"/>
                  <a:gd name="connsiteY22" fmla="*/ 60634 h 1514985"/>
                  <a:gd name="connsiteX23" fmla="*/ 713312 w 737155"/>
                  <a:gd name="connsiteY23" fmla="*/ 60 h 1514985"/>
                  <a:gd name="connsiteX24" fmla="*/ 733313 w 737155"/>
                  <a:gd name="connsiteY24" fmla="*/ 34347 h 1514985"/>
                  <a:gd name="connsiteX25" fmla="*/ 638452 w 737155"/>
                  <a:gd name="connsiteY25" fmla="*/ 264072 h 1514985"/>
                  <a:gd name="connsiteX26" fmla="*/ 276721 w 737155"/>
                  <a:gd name="connsiteY26" fmla="*/ 1244687 h 1514985"/>
                  <a:gd name="connsiteX27" fmla="*/ 282436 w 737155"/>
                  <a:gd name="connsiteY27" fmla="*/ 1140683 h 1514985"/>
                  <a:gd name="connsiteX28" fmla="*/ 301294 w 737155"/>
                  <a:gd name="connsiteY28" fmla="*/ 1050393 h 1514985"/>
                  <a:gd name="connsiteX29" fmla="*/ 300151 w 737155"/>
                  <a:gd name="connsiteY29" fmla="*/ 966960 h 1514985"/>
                  <a:gd name="connsiteX30" fmla="*/ 300151 w 737155"/>
                  <a:gd name="connsiteY30" fmla="*/ 966960 h 1514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37155" h="1514985">
                    <a:moveTo>
                      <a:pt x="300151" y="966960"/>
                    </a:moveTo>
                    <a:cubicBezTo>
                      <a:pt x="328152" y="897243"/>
                      <a:pt x="353296" y="825240"/>
                      <a:pt x="419585" y="780095"/>
                    </a:cubicBezTo>
                    <a:cubicBezTo>
                      <a:pt x="426442" y="775523"/>
                      <a:pt x="440728" y="768094"/>
                      <a:pt x="424156" y="760094"/>
                    </a:cubicBezTo>
                    <a:cubicBezTo>
                      <a:pt x="374440" y="736093"/>
                      <a:pt x="328152" y="706377"/>
                      <a:pt x="276149" y="687519"/>
                    </a:cubicBezTo>
                    <a:cubicBezTo>
                      <a:pt x="269292" y="684662"/>
                      <a:pt x="261292" y="682948"/>
                      <a:pt x="253291" y="682948"/>
                    </a:cubicBezTo>
                    <a:cubicBezTo>
                      <a:pt x="227576" y="683519"/>
                      <a:pt x="215004" y="677804"/>
                      <a:pt x="233290" y="651518"/>
                    </a:cubicBezTo>
                    <a:cubicBezTo>
                      <a:pt x="238434" y="644089"/>
                      <a:pt x="239005" y="634945"/>
                      <a:pt x="231576" y="627516"/>
                    </a:cubicBezTo>
                    <a:cubicBezTo>
                      <a:pt x="224719" y="620659"/>
                      <a:pt x="215575" y="617230"/>
                      <a:pt x="205289" y="620088"/>
                    </a:cubicBezTo>
                    <a:cubicBezTo>
                      <a:pt x="179002" y="626945"/>
                      <a:pt x="168716" y="646375"/>
                      <a:pt x="164716" y="670947"/>
                    </a:cubicBezTo>
                    <a:cubicBezTo>
                      <a:pt x="148715" y="756094"/>
                      <a:pt x="116142" y="838954"/>
                      <a:pt x="117285" y="926387"/>
                    </a:cubicBezTo>
                    <a:cubicBezTo>
                      <a:pt x="118428" y="1028106"/>
                      <a:pt x="81284" y="1121253"/>
                      <a:pt x="61283" y="1217829"/>
                    </a:cubicBezTo>
                    <a:cubicBezTo>
                      <a:pt x="41282" y="1315548"/>
                      <a:pt x="34996" y="1414981"/>
                      <a:pt x="30996" y="1514985"/>
                    </a:cubicBezTo>
                    <a:cubicBezTo>
                      <a:pt x="16138" y="1501270"/>
                      <a:pt x="25281" y="1484127"/>
                      <a:pt x="25281" y="1468697"/>
                    </a:cubicBezTo>
                    <a:cubicBezTo>
                      <a:pt x="26424" y="1428124"/>
                      <a:pt x="26424" y="1387551"/>
                      <a:pt x="30424" y="1346406"/>
                    </a:cubicBezTo>
                    <a:cubicBezTo>
                      <a:pt x="35567" y="1290403"/>
                      <a:pt x="35567" y="1234401"/>
                      <a:pt x="14995" y="1180113"/>
                    </a:cubicBezTo>
                    <a:cubicBezTo>
                      <a:pt x="-7863" y="1120110"/>
                      <a:pt x="-2720" y="1060679"/>
                      <a:pt x="17852" y="1001248"/>
                    </a:cubicBezTo>
                    <a:cubicBezTo>
                      <a:pt x="44139" y="923530"/>
                      <a:pt x="74997" y="846955"/>
                      <a:pt x="107570" y="772094"/>
                    </a:cubicBezTo>
                    <a:cubicBezTo>
                      <a:pt x="147001" y="681805"/>
                      <a:pt x="153858" y="581229"/>
                      <a:pt x="133858" y="481224"/>
                    </a:cubicBezTo>
                    <a:cubicBezTo>
                      <a:pt x="159001" y="515511"/>
                      <a:pt x="204146" y="558371"/>
                      <a:pt x="228719" y="593229"/>
                    </a:cubicBezTo>
                    <a:cubicBezTo>
                      <a:pt x="239577" y="608087"/>
                      <a:pt x="247577" y="618373"/>
                      <a:pt x="261863" y="596658"/>
                    </a:cubicBezTo>
                    <a:cubicBezTo>
                      <a:pt x="319580" y="508654"/>
                      <a:pt x="393869" y="434365"/>
                      <a:pt x="464158" y="356647"/>
                    </a:cubicBezTo>
                    <a:cubicBezTo>
                      <a:pt x="497302" y="335503"/>
                      <a:pt x="521303" y="304073"/>
                      <a:pt x="544733" y="274929"/>
                    </a:cubicBezTo>
                    <a:cubicBezTo>
                      <a:pt x="600735" y="206926"/>
                      <a:pt x="656167" y="133208"/>
                      <a:pt x="705883" y="60634"/>
                    </a:cubicBezTo>
                    <a:cubicBezTo>
                      <a:pt x="722455" y="36633"/>
                      <a:pt x="716741" y="22918"/>
                      <a:pt x="713312" y="60"/>
                    </a:cubicBezTo>
                    <a:cubicBezTo>
                      <a:pt x="741313" y="-1083"/>
                      <a:pt x="739599" y="14346"/>
                      <a:pt x="733313" y="34347"/>
                    </a:cubicBezTo>
                    <a:cubicBezTo>
                      <a:pt x="705883" y="112636"/>
                      <a:pt x="669310" y="187497"/>
                      <a:pt x="638452" y="264072"/>
                    </a:cubicBezTo>
                    <a:cubicBezTo>
                      <a:pt x="511017" y="576657"/>
                      <a:pt x="276721" y="1241258"/>
                      <a:pt x="276721" y="1244687"/>
                    </a:cubicBezTo>
                    <a:cubicBezTo>
                      <a:pt x="279007" y="1200685"/>
                      <a:pt x="277292" y="1161255"/>
                      <a:pt x="282436" y="1140683"/>
                    </a:cubicBezTo>
                    <a:cubicBezTo>
                      <a:pt x="289864" y="1110967"/>
                      <a:pt x="295579" y="1080680"/>
                      <a:pt x="301294" y="1050393"/>
                    </a:cubicBezTo>
                    <a:cubicBezTo>
                      <a:pt x="305865" y="1021249"/>
                      <a:pt x="308722" y="993819"/>
                      <a:pt x="300151" y="966960"/>
                    </a:cubicBezTo>
                    <a:lnTo>
                      <a:pt x="300151" y="966960"/>
                    </a:lnTo>
                    <a:close/>
                  </a:path>
                </a:pathLst>
              </a:custGeom>
              <a:solidFill>
                <a:schemeClr val="accent4">
                  <a:lumMod val="20000"/>
                  <a:lumOff val="80000"/>
                </a:schemeClr>
              </a:solidFill>
              <a:ln w="5709"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5772CF9-C651-4A48-9EEF-1544FDF590F1}"/>
                  </a:ext>
                </a:extLst>
              </p:cNvPr>
              <p:cNvSpPr/>
              <p:nvPr/>
            </p:nvSpPr>
            <p:spPr>
              <a:xfrm>
                <a:off x="10372408" y="4765099"/>
                <a:ext cx="405256" cy="1554211"/>
              </a:xfrm>
              <a:custGeom>
                <a:avLst/>
                <a:gdLst>
                  <a:gd name="connsiteX0" fmla="*/ 233725 w 412844"/>
                  <a:gd name="connsiteY0" fmla="*/ 725742 h 1583313"/>
                  <a:gd name="connsiteX1" fmla="*/ 186294 w 412844"/>
                  <a:gd name="connsiteY1" fmla="*/ 1021755 h 1583313"/>
                  <a:gd name="connsiteX2" fmla="*/ 161150 w 412844"/>
                  <a:gd name="connsiteY2" fmla="*/ 1522921 h 1583313"/>
                  <a:gd name="connsiteX3" fmla="*/ 127434 w 412844"/>
                  <a:gd name="connsiteY3" fmla="*/ 1579495 h 1583313"/>
                  <a:gd name="connsiteX4" fmla="*/ 64003 w 412844"/>
                  <a:gd name="connsiteY4" fmla="*/ 1550922 h 1583313"/>
                  <a:gd name="connsiteX5" fmla="*/ 0 w 412844"/>
                  <a:gd name="connsiteY5" fmla="*/ 907464 h 1583313"/>
                  <a:gd name="connsiteX6" fmla="*/ 53145 w 412844"/>
                  <a:gd name="connsiteY6" fmla="*/ 500017 h 1583313"/>
                  <a:gd name="connsiteX7" fmla="*/ 84575 w 412844"/>
                  <a:gd name="connsiteY7" fmla="*/ 290865 h 1583313"/>
                  <a:gd name="connsiteX8" fmla="*/ 120577 w 412844"/>
                  <a:gd name="connsiteY8" fmla="*/ 111428 h 1583313"/>
                  <a:gd name="connsiteX9" fmla="*/ 132006 w 412844"/>
                  <a:gd name="connsiteY9" fmla="*/ 51426 h 1583313"/>
                  <a:gd name="connsiteX10" fmla="*/ 163436 w 412844"/>
                  <a:gd name="connsiteY10" fmla="*/ 7424 h 1583313"/>
                  <a:gd name="connsiteX11" fmla="*/ 217153 w 412844"/>
                  <a:gd name="connsiteY11" fmla="*/ 36568 h 1583313"/>
                  <a:gd name="connsiteX12" fmla="*/ 238297 w 412844"/>
                  <a:gd name="connsiteY12" fmla="*/ 63426 h 1583313"/>
                  <a:gd name="connsiteX13" fmla="*/ 397161 w 412844"/>
                  <a:gd name="connsiteY13" fmla="*/ 136572 h 1583313"/>
                  <a:gd name="connsiteX14" fmla="*/ 404590 w 412844"/>
                  <a:gd name="connsiteY14" fmla="*/ 171431 h 1583313"/>
                  <a:gd name="connsiteX15" fmla="*/ 281727 w 412844"/>
                  <a:gd name="connsiteY15" fmla="*/ 356582 h 1583313"/>
                  <a:gd name="connsiteX16" fmla="*/ 233725 w 412844"/>
                  <a:gd name="connsiteY16" fmla="*/ 725742 h 15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12844" h="1583313">
                    <a:moveTo>
                      <a:pt x="233725" y="725742"/>
                    </a:moveTo>
                    <a:cubicBezTo>
                      <a:pt x="202866" y="821175"/>
                      <a:pt x="197723" y="922322"/>
                      <a:pt x="186294" y="1021755"/>
                    </a:cubicBezTo>
                    <a:cubicBezTo>
                      <a:pt x="168579" y="1178334"/>
                      <a:pt x="159436" y="1512634"/>
                      <a:pt x="161150" y="1522921"/>
                    </a:cubicBezTo>
                    <a:cubicBezTo>
                      <a:pt x="166865" y="1556636"/>
                      <a:pt x="160007" y="1568637"/>
                      <a:pt x="127434" y="1579495"/>
                    </a:cubicBezTo>
                    <a:cubicBezTo>
                      <a:pt x="97147" y="1589209"/>
                      <a:pt x="76575" y="1580638"/>
                      <a:pt x="64003" y="1550922"/>
                    </a:cubicBezTo>
                    <a:cubicBezTo>
                      <a:pt x="47431" y="1512634"/>
                      <a:pt x="0" y="1093187"/>
                      <a:pt x="0" y="907464"/>
                    </a:cubicBezTo>
                    <a:cubicBezTo>
                      <a:pt x="0" y="769744"/>
                      <a:pt x="8572" y="632595"/>
                      <a:pt x="53145" y="500017"/>
                    </a:cubicBezTo>
                    <a:cubicBezTo>
                      <a:pt x="76003" y="432586"/>
                      <a:pt x="78861" y="361726"/>
                      <a:pt x="84575" y="290865"/>
                    </a:cubicBezTo>
                    <a:cubicBezTo>
                      <a:pt x="89147" y="230291"/>
                      <a:pt x="97147" y="169145"/>
                      <a:pt x="120577" y="111428"/>
                    </a:cubicBezTo>
                    <a:cubicBezTo>
                      <a:pt x="128006" y="92570"/>
                      <a:pt x="126292" y="71427"/>
                      <a:pt x="132006" y="51426"/>
                    </a:cubicBezTo>
                    <a:cubicBezTo>
                      <a:pt x="137721" y="32568"/>
                      <a:pt x="146293" y="17138"/>
                      <a:pt x="163436" y="7424"/>
                    </a:cubicBezTo>
                    <a:cubicBezTo>
                      <a:pt x="191437" y="-9720"/>
                      <a:pt x="218296" y="3995"/>
                      <a:pt x="217153" y="36568"/>
                    </a:cubicBezTo>
                    <a:cubicBezTo>
                      <a:pt x="216581" y="54283"/>
                      <a:pt x="221724" y="59998"/>
                      <a:pt x="238297" y="63426"/>
                    </a:cubicBezTo>
                    <a:cubicBezTo>
                      <a:pt x="296013" y="76570"/>
                      <a:pt x="345159" y="109714"/>
                      <a:pt x="397161" y="136572"/>
                    </a:cubicBezTo>
                    <a:cubicBezTo>
                      <a:pt x="412590" y="144573"/>
                      <a:pt x="419448" y="160002"/>
                      <a:pt x="404590" y="171431"/>
                    </a:cubicBezTo>
                    <a:cubicBezTo>
                      <a:pt x="341730" y="219433"/>
                      <a:pt x="316014" y="290294"/>
                      <a:pt x="281727" y="356582"/>
                    </a:cubicBezTo>
                    <a:cubicBezTo>
                      <a:pt x="253726" y="409156"/>
                      <a:pt x="289156" y="552020"/>
                      <a:pt x="233725" y="725742"/>
                    </a:cubicBezTo>
                    <a:close/>
                  </a:path>
                </a:pathLst>
              </a:custGeom>
              <a:solidFill>
                <a:schemeClr val="accent1">
                  <a:lumMod val="75000"/>
                </a:schemeClr>
              </a:solidFill>
              <a:ln w="5709"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2BA0938A-8839-42BE-B45D-7A49FD29F416}"/>
                  </a:ext>
                </a:extLst>
              </p:cNvPr>
              <p:cNvSpPr/>
              <p:nvPr/>
            </p:nvSpPr>
            <p:spPr>
              <a:xfrm>
                <a:off x="10485118" y="4877159"/>
                <a:ext cx="179183" cy="976178"/>
              </a:xfrm>
              <a:custGeom>
                <a:avLst/>
                <a:gdLst>
                  <a:gd name="connsiteX0" fmla="*/ 160049 w 182538"/>
                  <a:gd name="connsiteY0" fmla="*/ 241852 h 994457"/>
                  <a:gd name="connsiteX1" fmla="*/ 176049 w 182538"/>
                  <a:gd name="connsiteY1" fmla="*/ 281283 h 994457"/>
                  <a:gd name="connsiteX2" fmla="*/ 64616 w 182538"/>
                  <a:gd name="connsiteY2" fmla="*/ 756161 h 994457"/>
                  <a:gd name="connsiteX3" fmla="*/ 18328 w 182538"/>
                  <a:gd name="connsiteY3" fmla="*/ 994458 h 994457"/>
                  <a:gd name="connsiteX4" fmla="*/ 41 w 182538"/>
                  <a:gd name="connsiteY4" fmla="*/ 499007 h 994457"/>
                  <a:gd name="connsiteX5" fmla="*/ 28042 w 182538"/>
                  <a:gd name="connsiteY5" fmla="*/ 216708 h 994457"/>
                  <a:gd name="connsiteX6" fmla="*/ 129761 w 182538"/>
                  <a:gd name="connsiteY6" fmla="*/ 12699 h 994457"/>
                  <a:gd name="connsiteX7" fmla="*/ 165763 w 182538"/>
                  <a:gd name="connsiteY7" fmla="*/ 2413 h 994457"/>
                  <a:gd name="connsiteX8" fmla="*/ 182335 w 182538"/>
                  <a:gd name="connsiteY8" fmla="*/ 32700 h 994457"/>
                  <a:gd name="connsiteX9" fmla="*/ 149191 w 182538"/>
                  <a:gd name="connsiteY9" fmla="*/ 124704 h 994457"/>
                  <a:gd name="connsiteX10" fmla="*/ 120047 w 182538"/>
                  <a:gd name="connsiteY10" fmla="*/ 181278 h 994457"/>
                  <a:gd name="connsiteX11" fmla="*/ 114332 w 182538"/>
                  <a:gd name="connsiteY11" fmla="*/ 197279 h 994457"/>
                  <a:gd name="connsiteX12" fmla="*/ 85760 w 182538"/>
                  <a:gd name="connsiteY12" fmla="*/ 243567 h 994457"/>
                  <a:gd name="connsiteX13" fmla="*/ 77188 w 182538"/>
                  <a:gd name="connsiteY13" fmla="*/ 256139 h 994457"/>
                  <a:gd name="connsiteX14" fmla="*/ 160049 w 182538"/>
                  <a:gd name="connsiteY14" fmla="*/ 241852 h 994457"/>
                  <a:gd name="connsiteX15" fmla="*/ 160049 w 182538"/>
                  <a:gd name="connsiteY15" fmla="*/ 241852 h 994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2538" h="994457">
                    <a:moveTo>
                      <a:pt x="160049" y="241852"/>
                    </a:moveTo>
                    <a:cubicBezTo>
                      <a:pt x="176621" y="250424"/>
                      <a:pt x="180050" y="266425"/>
                      <a:pt x="176049" y="281283"/>
                    </a:cubicBezTo>
                    <a:cubicBezTo>
                      <a:pt x="160620" y="341857"/>
                      <a:pt x="108046" y="563581"/>
                      <a:pt x="64616" y="756161"/>
                    </a:cubicBezTo>
                    <a:cubicBezTo>
                      <a:pt x="36043" y="883024"/>
                      <a:pt x="21757" y="992743"/>
                      <a:pt x="18328" y="994458"/>
                    </a:cubicBezTo>
                    <a:cubicBezTo>
                      <a:pt x="9756" y="936741"/>
                      <a:pt x="613" y="607012"/>
                      <a:pt x="41" y="499007"/>
                    </a:cubicBezTo>
                    <a:cubicBezTo>
                      <a:pt x="-530" y="403574"/>
                      <a:pt x="4613" y="309284"/>
                      <a:pt x="28042" y="216708"/>
                    </a:cubicBezTo>
                    <a:cubicBezTo>
                      <a:pt x="46900" y="141276"/>
                      <a:pt x="90331" y="77845"/>
                      <a:pt x="129761" y="12699"/>
                    </a:cubicBezTo>
                    <a:cubicBezTo>
                      <a:pt x="137762" y="-1016"/>
                      <a:pt x="152619" y="-2159"/>
                      <a:pt x="165763" y="2413"/>
                    </a:cubicBezTo>
                    <a:cubicBezTo>
                      <a:pt x="180050" y="6984"/>
                      <a:pt x="183478" y="18985"/>
                      <a:pt x="182335" y="32700"/>
                    </a:cubicBezTo>
                    <a:cubicBezTo>
                      <a:pt x="180621" y="66987"/>
                      <a:pt x="164049" y="95560"/>
                      <a:pt x="149191" y="124704"/>
                    </a:cubicBezTo>
                    <a:cubicBezTo>
                      <a:pt x="139476" y="143562"/>
                      <a:pt x="129190" y="162420"/>
                      <a:pt x="120047" y="181278"/>
                    </a:cubicBezTo>
                    <a:cubicBezTo>
                      <a:pt x="117190" y="186421"/>
                      <a:pt x="112618" y="194421"/>
                      <a:pt x="114332" y="197279"/>
                    </a:cubicBezTo>
                    <a:cubicBezTo>
                      <a:pt x="137762" y="234423"/>
                      <a:pt x="98903" y="230423"/>
                      <a:pt x="85760" y="243567"/>
                    </a:cubicBezTo>
                    <a:cubicBezTo>
                      <a:pt x="82902" y="246995"/>
                      <a:pt x="76616" y="246995"/>
                      <a:pt x="77188" y="256139"/>
                    </a:cubicBezTo>
                    <a:cubicBezTo>
                      <a:pt x="105760" y="254996"/>
                      <a:pt x="133190" y="252138"/>
                      <a:pt x="160049" y="241852"/>
                    </a:cubicBezTo>
                    <a:lnTo>
                      <a:pt x="160049" y="241852"/>
                    </a:lnTo>
                    <a:close/>
                  </a:path>
                </a:pathLst>
              </a:custGeom>
              <a:solidFill>
                <a:schemeClr val="accent1"/>
              </a:solidFill>
              <a:ln w="5709"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1ABD5F32-41CE-4BD0-8205-E19429837AB1}"/>
                  </a:ext>
                </a:extLst>
              </p:cNvPr>
              <p:cNvSpPr/>
              <p:nvPr/>
            </p:nvSpPr>
            <p:spPr>
              <a:xfrm>
                <a:off x="8711679" y="5673542"/>
                <a:ext cx="918047" cy="398294"/>
              </a:xfrm>
              <a:custGeom>
                <a:avLst/>
                <a:gdLst>
                  <a:gd name="connsiteX0" fmla="*/ 386561 w 935237"/>
                  <a:gd name="connsiteY0" fmla="*/ 199 h 405752"/>
                  <a:gd name="connsiteX1" fmla="*/ 423768 w 935237"/>
                  <a:gd name="connsiteY1" fmla="*/ 7155 h 405752"/>
                  <a:gd name="connsiteX2" fmla="*/ 660921 w 935237"/>
                  <a:gd name="connsiteY2" fmla="*/ 77444 h 405752"/>
                  <a:gd name="connsiteX3" fmla="*/ 808357 w 935237"/>
                  <a:gd name="connsiteY3" fmla="*/ 80872 h 405752"/>
                  <a:gd name="connsiteX4" fmla="*/ 924933 w 935237"/>
                  <a:gd name="connsiteY4" fmla="*/ 150018 h 405752"/>
                  <a:gd name="connsiteX5" fmla="*/ 924933 w 935237"/>
                  <a:gd name="connsiteY5" fmla="*/ 263166 h 405752"/>
                  <a:gd name="connsiteX6" fmla="*/ 828358 w 935237"/>
                  <a:gd name="connsiteY6" fmla="*/ 368314 h 405752"/>
                  <a:gd name="connsiteX7" fmla="*/ 690066 w 935237"/>
                  <a:gd name="connsiteY7" fmla="*/ 386600 h 405752"/>
                  <a:gd name="connsiteX8" fmla="*/ 596919 w 935237"/>
                  <a:gd name="connsiteY8" fmla="*/ 382029 h 405752"/>
                  <a:gd name="connsiteX9" fmla="*/ 512343 w 935237"/>
                  <a:gd name="connsiteY9" fmla="*/ 372885 h 405752"/>
                  <a:gd name="connsiteX10" fmla="*/ 483592 w 935237"/>
                  <a:gd name="connsiteY10" fmla="*/ 376332 h 405752"/>
                  <a:gd name="connsiteX11" fmla="*/ 468581 w 935237"/>
                  <a:gd name="connsiteY11" fmla="*/ 375712 h 405752"/>
                  <a:gd name="connsiteX12" fmla="*/ 428925 w 935237"/>
                  <a:gd name="connsiteY12" fmla="*/ 366158 h 405752"/>
                  <a:gd name="connsiteX13" fmla="*/ 405481 w 935237"/>
                  <a:gd name="connsiteY13" fmla="*/ 346598 h 405752"/>
                  <a:gd name="connsiteX14" fmla="*/ 394052 w 935237"/>
                  <a:gd name="connsiteY14" fmla="*/ 279738 h 405752"/>
                  <a:gd name="connsiteX15" fmla="*/ 402624 w 935237"/>
                  <a:gd name="connsiteY15" fmla="*/ 269452 h 405752"/>
                  <a:gd name="connsiteX16" fmla="*/ 366051 w 935237"/>
                  <a:gd name="connsiteY16" fmla="*/ 263166 h 405752"/>
                  <a:gd name="connsiteX17" fmla="*/ 273475 w 935237"/>
                  <a:gd name="connsiteY17" fmla="*/ 347741 h 405752"/>
                  <a:gd name="connsiteX18" fmla="*/ 263832 w 935237"/>
                  <a:gd name="connsiteY18" fmla="*/ 360671 h 405752"/>
                  <a:gd name="connsiteX19" fmla="*/ 255459 w 935237"/>
                  <a:gd name="connsiteY19" fmla="*/ 375924 h 405752"/>
                  <a:gd name="connsiteX20" fmla="*/ 0 w 935237"/>
                  <a:gd name="connsiteY20" fmla="*/ 405752 h 405752"/>
                  <a:gd name="connsiteX21" fmla="*/ 4320 w 935237"/>
                  <a:gd name="connsiteY21" fmla="*/ 375171 h 405752"/>
                  <a:gd name="connsiteX22" fmla="*/ 4892 w 935237"/>
                  <a:gd name="connsiteY22" fmla="*/ 314597 h 405752"/>
                  <a:gd name="connsiteX23" fmla="*/ 35750 w 935237"/>
                  <a:gd name="connsiteY23" fmla="*/ 204306 h 405752"/>
                  <a:gd name="connsiteX24" fmla="*/ 91753 w 935237"/>
                  <a:gd name="connsiteY24" fmla="*/ 115731 h 405752"/>
                  <a:gd name="connsiteX25" fmla="*/ 160899 w 935237"/>
                  <a:gd name="connsiteY25" fmla="*/ 82586 h 405752"/>
                  <a:gd name="connsiteX26" fmla="*/ 284904 w 935237"/>
                  <a:gd name="connsiteY26" fmla="*/ 24870 h 405752"/>
                  <a:gd name="connsiteX27" fmla="*/ 386561 w 935237"/>
                  <a:gd name="connsiteY27" fmla="*/ 199 h 405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35237" h="405752">
                    <a:moveTo>
                      <a:pt x="386561" y="199"/>
                    </a:moveTo>
                    <a:cubicBezTo>
                      <a:pt x="398553" y="833"/>
                      <a:pt x="410910" y="3012"/>
                      <a:pt x="423768" y="7155"/>
                    </a:cubicBezTo>
                    <a:cubicBezTo>
                      <a:pt x="502057" y="32870"/>
                      <a:pt x="578632" y="63729"/>
                      <a:pt x="660921" y="77444"/>
                    </a:cubicBezTo>
                    <a:cubicBezTo>
                      <a:pt x="696923" y="83729"/>
                      <a:pt x="795213" y="81443"/>
                      <a:pt x="808357" y="80872"/>
                    </a:cubicBezTo>
                    <a:cubicBezTo>
                      <a:pt x="868359" y="71729"/>
                      <a:pt x="906075" y="94016"/>
                      <a:pt x="924933" y="150018"/>
                    </a:cubicBezTo>
                    <a:cubicBezTo>
                      <a:pt x="937505" y="187734"/>
                      <a:pt x="939791" y="225450"/>
                      <a:pt x="924933" y="263166"/>
                    </a:cubicBezTo>
                    <a:cubicBezTo>
                      <a:pt x="920362" y="274024"/>
                      <a:pt x="835786" y="369457"/>
                      <a:pt x="828358" y="368314"/>
                    </a:cubicBezTo>
                    <a:cubicBezTo>
                      <a:pt x="790642" y="363171"/>
                      <a:pt x="726067" y="371171"/>
                      <a:pt x="690066" y="386600"/>
                    </a:cubicBezTo>
                    <a:cubicBezTo>
                      <a:pt x="659778" y="399172"/>
                      <a:pt x="627206" y="395743"/>
                      <a:pt x="596919" y="382029"/>
                    </a:cubicBezTo>
                    <a:cubicBezTo>
                      <a:pt x="569489" y="369457"/>
                      <a:pt x="542059" y="367742"/>
                      <a:pt x="512343" y="372885"/>
                    </a:cubicBezTo>
                    <a:cubicBezTo>
                      <a:pt x="502771" y="374457"/>
                      <a:pt x="493128" y="375778"/>
                      <a:pt x="483592" y="376332"/>
                    </a:cubicBezTo>
                    <a:lnTo>
                      <a:pt x="468581" y="375712"/>
                    </a:lnTo>
                    <a:lnTo>
                      <a:pt x="428925" y="366158"/>
                    </a:lnTo>
                    <a:lnTo>
                      <a:pt x="405481" y="346598"/>
                    </a:lnTo>
                    <a:cubicBezTo>
                      <a:pt x="385480" y="327169"/>
                      <a:pt x="389480" y="303168"/>
                      <a:pt x="394052" y="279738"/>
                    </a:cubicBezTo>
                    <a:cubicBezTo>
                      <a:pt x="395195" y="274595"/>
                      <a:pt x="398052" y="270595"/>
                      <a:pt x="402624" y="269452"/>
                    </a:cubicBezTo>
                    <a:cubicBezTo>
                      <a:pt x="395195" y="252308"/>
                      <a:pt x="382052" y="254023"/>
                      <a:pt x="366051" y="263166"/>
                    </a:cubicBezTo>
                    <a:cubicBezTo>
                      <a:pt x="328906" y="284310"/>
                      <a:pt x="294048" y="308311"/>
                      <a:pt x="273475" y="347741"/>
                    </a:cubicBezTo>
                    <a:cubicBezTo>
                      <a:pt x="270618" y="352027"/>
                      <a:pt x="267189" y="356028"/>
                      <a:pt x="263832" y="360671"/>
                    </a:cubicBezTo>
                    <a:lnTo>
                      <a:pt x="255459" y="375924"/>
                    </a:lnTo>
                    <a:lnTo>
                      <a:pt x="0" y="405752"/>
                    </a:lnTo>
                    <a:lnTo>
                      <a:pt x="4320" y="375171"/>
                    </a:lnTo>
                    <a:cubicBezTo>
                      <a:pt x="3177" y="355170"/>
                      <a:pt x="4320" y="334598"/>
                      <a:pt x="4892" y="314597"/>
                    </a:cubicBezTo>
                    <a:cubicBezTo>
                      <a:pt x="15178" y="277453"/>
                      <a:pt x="25464" y="241451"/>
                      <a:pt x="35750" y="204306"/>
                    </a:cubicBezTo>
                    <a:cubicBezTo>
                      <a:pt x="46036" y="169448"/>
                      <a:pt x="61466" y="136875"/>
                      <a:pt x="91753" y="115731"/>
                    </a:cubicBezTo>
                    <a:cubicBezTo>
                      <a:pt x="112897" y="101444"/>
                      <a:pt x="136326" y="89444"/>
                      <a:pt x="160899" y="82586"/>
                    </a:cubicBezTo>
                    <a:cubicBezTo>
                      <a:pt x="205472" y="69443"/>
                      <a:pt x="243188" y="43728"/>
                      <a:pt x="284904" y="24870"/>
                    </a:cubicBezTo>
                    <a:cubicBezTo>
                      <a:pt x="317906" y="10298"/>
                      <a:pt x="350586" y="-1703"/>
                      <a:pt x="386561" y="199"/>
                    </a:cubicBezTo>
                    <a:close/>
                  </a:path>
                </a:pathLst>
              </a:custGeom>
              <a:gradFill>
                <a:gsLst>
                  <a:gs pos="41000">
                    <a:srgbClr val="F6D6BA"/>
                  </a:gs>
                  <a:gs pos="0">
                    <a:schemeClr val="bg1">
                      <a:lumMod val="95000"/>
                    </a:schemeClr>
                  </a:gs>
                  <a:gs pos="100000">
                    <a:srgbClr val="EABB8B"/>
                  </a:gs>
                </a:gsLst>
                <a:lin ang="90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88" name="Freeform: Shape 87">
                <a:extLst>
                  <a:ext uri="{FF2B5EF4-FFF2-40B4-BE49-F238E27FC236}">
                    <a16:creationId xmlns:a16="http://schemas.microsoft.com/office/drawing/2014/main" id="{3361E591-D8C0-4E8F-928E-15998A2B55D8}"/>
                  </a:ext>
                </a:extLst>
              </p:cNvPr>
              <p:cNvSpPr/>
              <p:nvPr/>
            </p:nvSpPr>
            <p:spPr>
              <a:xfrm>
                <a:off x="10428262" y="3872083"/>
                <a:ext cx="645715" cy="909260"/>
              </a:xfrm>
              <a:custGeom>
                <a:avLst/>
                <a:gdLst>
                  <a:gd name="connsiteX0" fmla="*/ 0 w 512822"/>
                  <a:gd name="connsiteY0" fmla="*/ 736605 h 919256"/>
                  <a:gd name="connsiteX1" fmla="*/ 219438 w 512822"/>
                  <a:gd name="connsiteY1" fmla="*/ 585741 h 919256"/>
                  <a:gd name="connsiteX2" fmla="*/ 358302 w 512822"/>
                  <a:gd name="connsiteY2" fmla="*/ 425733 h 919256"/>
                  <a:gd name="connsiteX3" fmla="*/ 421162 w 512822"/>
                  <a:gd name="connsiteY3" fmla="*/ 241725 h 919256"/>
                  <a:gd name="connsiteX4" fmla="*/ 420590 w 512822"/>
                  <a:gd name="connsiteY4" fmla="*/ 81146 h 919256"/>
                  <a:gd name="connsiteX5" fmla="*/ 502880 w 512822"/>
                  <a:gd name="connsiteY5" fmla="*/ 0 h 919256"/>
                  <a:gd name="connsiteX6" fmla="*/ 496022 w 512822"/>
                  <a:gd name="connsiteY6" fmla="*/ 25144 h 919256"/>
                  <a:gd name="connsiteX7" fmla="*/ 462306 w 512822"/>
                  <a:gd name="connsiteY7" fmla="*/ 123434 h 919256"/>
                  <a:gd name="connsiteX8" fmla="*/ 464021 w 512822"/>
                  <a:gd name="connsiteY8" fmla="*/ 476021 h 919256"/>
                  <a:gd name="connsiteX9" fmla="*/ 405733 w 512822"/>
                  <a:gd name="connsiteY9" fmla="*/ 625171 h 919256"/>
                  <a:gd name="connsiteX10" fmla="*/ 256011 w 512822"/>
                  <a:gd name="connsiteY10" fmla="*/ 779464 h 919256"/>
                  <a:gd name="connsiteX11" fmla="*/ 169150 w 512822"/>
                  <a:gd name="connsiteY11" fmla="*/ 900041 h 919256"/>
                  <a:gd name="connsiteX12" fmla="*/ 126291 w 512822"/>
                  <a:gd name="connsiteY12" fmla="*/ 899469 h 919256"/>
                  <a:gd name="connsiteX13" fmla="*/ 0 w 512822"/>
                  <a:gd name="connsiteY13" fmla="*/ 736605 h 919256"/>
                  <a:gd name="connsiteX14" fmla="*/ 0 w 512822"/>
                  <a:gd name="connsiteY14" fmla="*/ 736605 h 919256"/>
                  <a:gd name="connsiteX0" fmla="*/ 0 w 519739"/>
                  <a:gd name="connsiteY0" fmla="*/ 731179 h 913830"/>
                  <a:gd name="connsiteX1" fmla="*/ 219438 w 519739"/>
                  <a:gd name="connsiteY1" fmla="*/ 580315 h 913830"/>
                  <a:gd name="connsiteX2" fmla="*/ 358302 w 519739"/>
                  <a:gd name="connsiteY2" fmla="*/ 420307 h 913830"/>
                  <a:gd name="connsiteX3" fmla="*/ 421162 w 519739"/>
                  <a:gd name="connsiteY3" fmla="*/ 236299 h 913830"/>
                  <a:gd name="connsiteX4" fmla="*/ 420590 w 519739"/>
                  <a:gd name="connsiteY4" fmla="*/ 75720 h 913830"/>
                  <a:gd name="connsiteX5" fmla="*/ 511020 w 519739"/>
                  <a:gd name="connsiteY5" fmla="*/ 0 h 913830"/>
                  <a:gd name="connsiteX6" fmla="*/ 496022 w 519739"/>
                  <a:gd name="connsiteY6" fmla="*/ 19718 h 913830"/>
                  <a:gd name="connsiteX7" fmla="*/ 462306 w 519739"/>
                  <a:gd name="connsiteY7" fmla="*/ 118008 h 913830"/>
                  <a:gd name="connsiteX8" fmla="*/ 464021 w 519739"/>
                  <a:gd name="connsiteY8" fmla="*/ 470595 h 913830"/>
                  <a:gd name="connsiteX9" fmla="*/ 405733 w 519739"/>
                  <a:gd name="connsiteY9" fmla="*/ 619745 h 913830"/>
                  <a:gd name="connsiteX10" fmla="*/ 256011 w 519739"/>
                  <a:gd name="connsiteY10" fmla="*/ 774038 h 913830"/>
                  <a:gd name="connsiteX11" fmla="*/ 169150 w 519739"/>
                  <a:gd name="connsiteY11" fmla="*/ 894615 h 913830"/>
                  <a:gd name="connsiteX12" fmla="*/ 126291 w 519739"/>
                  <a:gd name="connsiteY12" fmla="*/ 894043 h 913830"/>
                  <a:gd name="connsiteX13" fmla="*/ 0 w 519739"/>
                  <a:gd name="connsiteY13" fmla="*/ 731179 h 913830"/>
                  <a:gd name="connsiteX14" fmla="*/ 0 w 519739"/>
                  <a:gd name="connsiteY14" fmla="*/ 731179 h 913830"/>
                  <a:gd name="connsiteX0" fmla="*/ 0 w 511708"/>
                  <a:gd name="connsiteY0" fmla="*/ 732001 h 914652"/>
                  <a:gd name="connsiteX1" fmla="*/ 219438 w 511708"/>
                  <a:gd name="connsiteY1" fmla="*/ 581137 h 914652"/>
                  <a:gd name="connsiteX2" fmla="*/ 358302 w 511708"/>
                  <a:gd name="connsiteY2" fmla="*/ 421129 h 914652"/>
                  <a:gd name="connsiteX3" fmla="*/ 421162 w 511708"/>
                  <a:gd name="connsiteY3" fmla="*/ 237121 h 914652"/>
                  <a:gd name="connsiteX4" fmla="*/ 420590 w 511708"/>
                  <a:gd name="connsiteY4" fmla="*/ 76542 h 914652"/>
                  <a:gd name="connsiteX5" fmla="*/ 511020 w 511708"/>
                  <a:gd name="connsiteY5" fmla="*/ 822 h 914652"/>
                  <a:gd name="connsiteX6" fmla="*/ 462306 w 511708"/>
                  <a:gd name="connsiteY6" fmla="*/ 118830 h 914652"/>
                  <a:gd name="connsiteX7" fmla="*/ 464021 w 511708"/>
                  <a:gd name="connsiteY7" fmla="*/ 471417 h 914652"/>
                  <a:gd name="connsiteX8" fmla="*/ 405733 w 511708"/>
                  <a:gd name="connsiteY8" fmla="*/ 620567 h 914652"/>
                  <a:gd name="connsiteX9" fmla="*/ 256011 w 511708"/>
                  <a:gd name="connsiteY9" fmla="*/ 774860 h 914652"/>
                  <a:gd name="connsiteX10" fmla="*/ 169150 w 511708"/>
                  <a:gd name="connsiteY10" fmla="*/ 895437 h 914652"/>
                  <a:gd name="connsiteX11" fmla="*/ 126291 w 511708"/>
                  <a:gd name="connsiteY11" fmla="*/ 894865 h 914652"/>
                  <a:gd name="connsiteX12" fmla="*/ 0 w 511708"/>
                  <a:gd name="connsiteY12" fmla="*/ 732001 h 914652"/>
                  <a:gd name="connsiteX13" fmla="*/ 0 w 511708"/>
                  <a:gd name="connsiteY13" fmla="*/ 732001 h 914652"/>
                  <a:gd name="connsiteX0" fmla="*/ 0 w 620344"/>
                  <a:gd name="connsiteY0" fmla="*/ 743213 h 925864"/>
                  <a:gd name="connsiteX1" fmla="*/ 219438 w 620344"/>
                  <a:gd name="connsiteY1" fmla="*/ 592349 h 925864"/>
                  <a:gd name="connsiteX2" fmla="*/ 358302 w 620344"/>
                  <a:gd name="connsiteY2" fmla="*/ 432341 h 925864"/>
                  <a:gd name="connsiteX3" fmla="*/ 421162 w 620344"/>
                  <a:gd name="connsiteY3" fmla="*/ 248333 h 925864"/>
                  <a:gd name="connsiteX4" fmla="*/ 420590 w 620344"/>
                  <a:gd name="connsiteY4" fmla="*/ 87754 h 925864"/>
                  <a:gd name="connsiteX5" fmla="*/ 511020 w 620344"/>
                  <a:gd name="connsiteY5" fmla="*/ 12034 h 925864"/>
                  <a:gd name="connsiteX6" fmla="*/ 619681 w 620344"/>
                  <a:gd name="connsiteY6" fmla="*/ 333543 h 925864"/>
                  <a:gd name="connsiteX7" fmla="*/ 464021 w 620344"/>
                  <a:gd name="connsiteY7" fmla="*/ 482629 h 925864"/>
                  <a:gd name="connsiteX8" fmla="*/ 405733 w 620344"/>
                  <a:gd name="connsiteY8" fmla="*/ 631779 h 925864"/>
                  <a:gd name="connsiteX9" fmla="*/ 256011 w 620344"/>
                  <a:gd name="connsiteY9" fmla="*/ 786072 h 925864"/>
                  <a:gd name="connsiteX10" fmla="*/ 169150 w 620344"/>
                  <a:gd name="connsiteY10" fmla="*/ 906649 h 925864"/>
                  <a:gd name="connsiteX11" fmla="*/ 126291 w 620344"/>
                  <a:gd name="connsiteY11" fmla="*/ 906077 h 925864"/>
                  <a:gd name="connsiteX12" fmla="*/ 0 w 620344"/>
                  <a:gd name="connsiteY12" fmla="*/ 743213 h 925864"/>
                  <a:gd name="connsiteX13" fmla="*/ 0 w 620344"/>
                  <a:gd name="connsiteY13" fmla="*/ 743213 h 925864"/>
                  <a:gd name="connsiteX0" fmla="*/ 0 w 620344"/>
                  <a:gd name="connsiteY0" fmla="*/ 743213 h 925864"/>
                  <a:gd name="connsiteX1" fmla="*/ 219438 w 620344"/>
                  <a:gd name="connsiteY1" fmla="*/ 592349 h 925864"/>
                  <a:gd name="connsiteX2" fmla="*/ 358302 w 620344"/>
                  <a:gd name="connsiteY2" fmla="*/ 432341 h 925864"/>
                  <a:gd name="connsiteX3" fmla="*/ 421162 w 620344"/>
                  <a:gd name="connsiteY3" fmla="*/ 248333 h 925864"/>
                  <a:gd name="connsiteX4" fmla="*/ 420590 w 620344"/>
                  <a:gd name="connsiteY4" fmla="*/ 87754 h 925864"/>
                  <a:gd name="connsiteX5" fmla="*/ 511020 w 620344"/>
                  <a:gd name="connsiteY5" fmla="*/ 12034 h 925864"/>
                  <a:gd name="connsiteX6" fmla="*/ 619681 w 620344"/>
                  <a:gd name="connsiteY6" fmla="*/ 333543 h 925864"/>
                  <a:gd name="connsiteX7" fmla="*/ 464021 w 620344"/>
                  <a:gd name="connsiteY7" fmla="*/ 482629 h 925864"/>
                  <a:gd name="connsiteX8" fmla="*/ 405733 w 620344"/>
                  <a:gd name="connsiteY8" fmla="*/ 631779 h 925864"/>
                  <a:gd name="connsiteX9" fmla="*/ 256011 w 620344"/>
                  <a:gd name="connsiteY9" fmla="*/ 786072 h 925864"/>
                  <a:gd name="connsiteX10" fmla="*/ 169150 w 620344"/>
                  <a:gd name="connsiteY10" fmla="*/ 906649 h 925864"/>
                  <a:gd name="connsiteX11" fmla="*/ 126291 w 620344"/>
                  <a:gd name="connsiteY11" fmla="*/ 906077 h 925864"/>
                  <a:gd name="connsiteX12" fmla="*/ 0 w 620344"/>
                  <a:gd name="connsiteY12" fmla="*/ 743213 h 925864"/>
                  <a:gd name="connsiteX13" fmla="*/ 0 w 620344"/>
                  <a:gd name="connsiteY13" fmla="*/ 743213 h 925864"/>
                  <a:gd name="connsiteX0" fmla="*/ 0 w 620344"/>
                  <a:gd name="connsiteY0" fmla="*/ 743213 h 925864"/>
                  <a:gd name="connsiteX1" fmla="*/ 219438 w 620344"/>
                  <a:gd name="connsiteY1" fmla="*/ 592349 h 925864"/>
                  <a:gd name="connsiteX2" fmla="*/ 358302 w 620344"/>
                  <a:gd name="connsiteY2" fmla="*/ 432341 h 925864"/>
                  <a:gd name="connsiteX3" fmla="*/ 421162 w 620344"/>
                  <a:gd name="connsiteY3" fmla="*/ 248333 h 925864"/>
                  <a:gd name="connsiteX4" fmla="*/ 420590 w 620344"/>
                  <a:gd name="connsiteY4" fmla="*/ 87754 h 925864"/>
                  <a:gd name="connsiteX5" fmla="*/ 511020 w 620344"/>
                  <a:gd name="connsiteY5" fmla="*/ 12034 h 925864"/>
                  <a:gd name="connsiteX6" fmla="*/ 619681 w 620344"/>
                  <a:gd name="connsiteY6" fmla="*/ 333543 h 925864"/>
                  <a:gd name="connsiteX7" fmla="*/ 464021 w 620344"/>
                  <a:gd name="connsiteY7" fmla="*/ 482629 h 925864"/>
                  <a:gd name="connsiteX8" fmla="*/ 405733 w 620344"/>
                  <a:gd name="connsiteY8" fmla="*/ 631779 h 925864"/>
                  <a:gd name="connsiteX9" fmla="*/ 256011 w 620344"/>
                  <a:gd name="connsiteY9" fmla="*/ 786072 h 925864"/>
                  <a:gd name="connsiteX10" fmla="*/ 169150 w 620344"/>
                  <a:gd name="connsiteY10" fmla="*/ 906649 h 925864"/>
                  <a:gd name="connsiteX11" fmla="*/ 126291 w 620344"/>
                  <a:gd name="connsiteY11" fmla="*/ 906077 h 925864"/>
                  <a:gd name="connsiteX12" fmla="*/ 0 w 620344"/>
                  <a:gd name="connsiteY12" fmla="*/ 743213 h 925864"/>
                  <a:gd name="connsiteX13" fmla="*/ 0 w 620344"/>
                  <a:gd name="connsiteY13" fmla="*/ 743213 h 925864"/>
                  <a:gd name="connsiteX0" fmla="*/ 0 w 623047"/>
                  <a:gd name="connsiteY0" fmla="*/ 743213 h 925864"/>
                  <a:gd name="connsiteX1" fmla="*/ 219438 w 623047"/>
                  <a:gd name="connsiteY1" fmla="*/ 592349 h 925864"/>
                  <a:gd name="connsiteX2" fmla="*/ 358302 w 623047"/>
                  <a:gd name="connsiteY2" fmla="*/ 432341 h 925864"/>
                  <a:gd name="connsiteX3" fmla="*/ 421162 w 623047"/>
                  <a:gd name="connsiteY3" fmla="*/ 248333 h 925864"/>
                  <a:gd name="connsiteX4" fmla="*/ 420590 w 623047"/>
                  <a:gd name="connsiteY4" fmla="*/ 87754 h 925864"/>
                  <a:gd name="connsiteX5" fmla="*/ 511020 w 623047"/>
                  <a:gd name="connsiteY5" fmla="*/ 12034 h 925864"/>
                  <a:gd name="connsiteX6" fmla="*/ 622395 w 623047"/>
                  <a:gd name="connsiteY6" fmla="*/ 306409 h 925864"/>
                  <a:gd name="connsiteX7" fmla="*/ 464021 w 623047"/>
                  <a:gd name="connsiteY7" fmla="*/ 482629 h 925864"/>
                  <a:gd name="connsiteX8" fmla="*/ 405733 w 623047"/>
                  <a:gd name="connsiteY8" fmla="*/ 631779 h 925864"/>
                  <a:gd name="connsiteX9" fmla="*/ 256011 w 623047"/>
                  <a:gd name="connsiteY9" fmla="*/ 786072 h 925864"/>
                  <a:gd name="connsiteX10" fmla="*/ 169150 w 623047"/>
                  <a:gd name="connsiteY10" fmla="*/ 906649 h 925864"/>
                  <a:gd name="connsiteX11" fmla="*/ 126291 w 623047"/>
                  <a:gd name="connsiteY11" fmla="*/ 906077 h 925864"/>
                  <a:gd name="connsiteX12" fmla="*/ 0 w 623047"/>
                  <a:gd name="connsiteY12" fmla="*/ 743213 h 925864"/>
                  <a:gd name="connsiteX13" fmla="*/ 0 w 623047"/>
                  <a:gd name="connsiteY13" fmla="*/ 743213 h 925864"/>
                  <a:gd name="connsiteX0" fmla="*/ 0 w 622395"/>
                  <a:gd name="connsiteY0" fmla="*/ 743213 h 925864"/>
                  <a:gd name="connsiteX1" fmla="*/ 219438 w 622395"/>
                  <a:gd name="connsiteY1" fmla="*/ 592349 h 925864"/>
                  <a:gd name="connsiteX2" fmla="*/ 358302 w 622395"/>
                  <a:gd name="connsiteY2" fmla="*/ 432341 h 925864"/>
                  <a:gd name="connsiteX3" fmla="*/ 421162 w 622395"/>
                  <a:gd name="connsiteY3" fmla="*/ 248333 h 925864"/>
                  <a:gd name="connsiteX4" fmla="*/ 420590 w 622395"/>
                  <a:gd name="connsiteY4" fmla="*/ 87754 h 925864"/>
                  <a:gd name="connsiteX5" fmla="*/ 511020 w 622395"/>
                  <a:gd name="connsiteY5" fmla="*/ 12034 h 925864"/>
                  <a:gd name="connsiteX6" fmla="*/ 622395 w 622395"/>
                  <a:gd name="connsiteY6" fmla="*/ 306409 h 925864"/>
                  <a:gd name="connsiteX7" fmla="*/ 405733 w 622395"/>
                  <a:gd name="connsiteY7" fmla="*/ 631779 h 925864"/>
                  <a:gd name="connsiteX8" fmla="*/ 256011 w 622395"/>
                  <a:gd name="connsiteY8" fmla="*/ 786072 h 925864"/>
                  <a:gd name="connsiteX9" fmla="*/ 169150 w 622395"/>
                  <a:gd name="connsiteY9" fmla="*/ 906649 h 925864"/>
                  <a:gd name="connsiteX10" fmla="*/ 126291 w 622395"/>
                  <a:gd name="connsiteY10" fmla="*/ 906077 h 925864"/>
                  <a:gd name="connsiteX11" fmla="*/ 0 w 622395"/>
                  <a:gd name="connsiteY11" fmla="*/ 743213 h 925864"/>
                  <a:gd name="connsiteX12" fmla="*/ 0 w 622395"/>
                  <a:gd name="connsiteY12" fmla="*/ 743213 h 925864"/>
                  <a:gd name="connsiteX0" fmla="*/ 0 w 625108"/>
                  <a:gd name="connsiteY0" fmla="*/ 743213 h 925864"/>
                  <a:gd name="connsiteX1" fmla="*/ 219438 w 625108"/>
                  <a:gd name="connsiteY1" fmla="*/ 592349 h 925864"/>
                  <a:gd name="connsiteX2" fmla="*/ 358302 w 625108"/>
                  <a:gd name="connsiteY2" fmla="*/ 432341 h 925864"/>
                  <a:gd name="connsiteX3" fmla="*/ 421162 w 625108"/>
                  <a:gd name="connsiteY3" fmla="*/ 248333 h 925864"/>
                  <a:gd name="connsiteX4" fmla="*/ 420590 w 625108"/>
                  <a:gd name="connsiteY4" fmla="*/ 87754 h 925864"/>
                  <a:gd name="connsiteX5" fmla="*/ 511020 w 625108"/>
                  <a:gd name="connsiteY5" fmla="*/ 12034 h 925864"/>
                  <a:gd name="connsiteX6" fmla="*/ 625108 w 625108"/>
                  <a:gd name="connsiteY6" fmla="*/ 333543 h 925864"/>
                  <a:gd name="connsiteX7" fmla="*/ 405733 w 625108"/>
                  <a:gd name="connsiteY7" fmla="*/ 631779 h 925864"/>
                  <a:gd name="connsiteX8" fmla="*/ 256011 w 625108"/>
                  <a:gd name="connsiteY8" fmla="*/ 786072 h 925864"/>
                  <a:gd name="connsiteX9" fmla="*/ 169150 w 625108"/>
                  <a:gd name="connsiteY9" fmla="*/ 906649 h 925864"/>
                  <a:gd name="connsiteX10" fmla="*/ 126291 w 625108"/>
                  <a:gd name="connsiteY10" fmla="*/ 906077 h 925864"/>
                  <a:gd name="connsiteX11" fmla="*/ 0 w 625108"/>
                  <a:gd name="connsiteY11" fmla="*/ 743213 h 925864"/>
                  <a:gd name="connsiteX12" fmla="*/ 0 w 625108"/>
                  <a:gd name="connsiteY12" fmla="*/ 743213 h 925864"/>
                  <a:gd name="connsiteX0" fmla="*/ 0 w 625108"/>
                  <a:gd name="connsiteY0" fmla="*/ 743213 h 925864"/>
                  <a:gd name="connsiteX1" fmla="*/ 219438 w 625108"/>
                  <a:gd name="connsiteY1" fmla="*/ 592349 h 925864"/>
                  <a:gd name="connsiteX2" fmla="*/ 358302 w 625108"/>
                  <a:gd name="connsiteY2" fmla="*/ 432341 h 925864"/>
                  <a:gd name="connsiteX3" fmla="*/ 421162 w 625108"/>
                  <a:gd name="connsiteY3" fmla="*/ 248333 h 925864"/>
                  <a:gd name="connsiteX4" fmla="*/ 420590 w 625108"/>
                  <a:gd name="connsiteY4" fmla="*/ 87754 h 925864"/>
                  <a:gd name="connsiteX5" fmla="*/ 511020 w 625108"/>
                  <a:gd name="connsiteY5" fmla="*/ 12034 h 925864"/>
                  <a:gd name="connsiteX6" fmla="*/ 625108 w 625108"/>
                  <a:gd name="connsiteY6" fmla="*/ 333543 h 925864"/>
                  <a:gd name="connsiteX7" fmla="*/ 405733 w 625108"/>
                  <a:gd name="connsiteY7" fmla="*/ 631779 h 925864"/>
                  <a:gd name="connsiteX8" fmla="*/ 256011 w 625108"/>
                  <a:gd name="connsiteY8" fmla="*/ 786072 h 925864"/>
                  <a:gd name="connsiteX9" fmla="*/ 169150 w 625108"/>
                  <a:gd name="connsiteY9" fmla="*/ 906649 h 925864"/>
                  <a:gd name="connsiteX10" fmla="*/ 126291 w 625108"/>
                  <a:gd name="connsiteY10" fmla="*/ 906077 h 925864"/>
                  <a:gd name="connsiteX11" fmla="*/ 0 w 625108"/>
                  <a:gd name="connsiteY11" fmla="*/ 743213 h 925864"/>
                  <a:gd name="connsiteX12" fmla="*/ 0 w 625108"/>
                  <a:gd name="connsiteY12" fmla="*/ 743213 h 925864"/>
                  <a:gd name="connsiteX0" fmla="*/ 0 w 625108"/>
                  <a:gd name="connsiteY0" fmla="*/ 743213 h 925864"/>
                  <a:gd name="connsiteX1" fmla="*/ 219438 w 625108"/>
                  <a:gd name="connsiteY1" fmla="*/ 592349 h 925864"/>
                  <a:gd name="connsiteX2" fmla="*/ 358302 w 625108"/>
                  <a:gd name="connsiteY2" fmla="*/ 432341 h 925864"/>
                  <a:gd name="connsiteX3" fmla="*/ 421162 w 625108"/>
                  <a:gd name="connsiteY3" fmla="*/ 248333 h 925864"/>
                  <a:gd name="connsiteX4" fmla="*/ 420590 w 625108"/>
                  <a:gd name="connsiteY4" fmla="*/ 87754 h 925864"/>
                  <a:gd name="connsiteX5" fmla="*/ 511020 w 625108"/>
                  <a:gd name="connsiteY5" fmla="*/ 12034 h 925864"/>
                  <a:gd name="connsiteX6" fmla="*/ 625108 w 625108"/>
                  <a:gd name="connsiteY6" fmla="*/ 333543 h 925864"/>
                  <a:gd name="connsiteX7" fmla="*/ 405733 w 625108"/>
                  <a:gd name="connsiteY7" fmla="*/ 631779 h 925864"/>
                  <a:gd name="connsiteX8" fmla="*/ 256011 w 625108"/>
                  <a:gd name="connsiteY8" fmla="*/ 786072 h 925864"/>
                  <a:gd name="connsiteX9" fmla="*/ 169150 w 625108"/>
                  <a:gd name="connsiteY9" fmla="*/ 906649 h 925864"/>
                  <a:gd name="connsiteX10" fmla="*/ 126291 w 625108"/>
                  <a:gd name="connsiteY10" fmla="*/ 906077 h 925864"/>
                  <a:gd name="connsiteX11" fmla="*/ 0 w 625108"/>
                  <a:gd name="connsiteY11" fmla="*/ 743213 h 925864"/>
                  <a:gd name="connsiteX12" fmla="*/ 0 w 625108"/>
                  <a:gd name="connsiteY12" fmla="*/ 743213 h 925864"/>
                  <a:gd name="connsiteX0" fmla="*/ 0 w 630897"/>
                  <a:gd name="connsiteY0" fmla="*/ 710234 h 925864"/>
                  <a:gd name="connsiteX1" fmla="*/ 225227 w 630897"/>
                  <a:gd name="connsiteY1" fmla="*/ 592349 h 925864"/>
                  <a:gd name="connsiteX2" fmla="*/ 364091 w 630897"/>
                  <a:gd name="connsiteY2" fmla="*/ 432341 h 925864"/>
                  <a:gd name="connsiteX3" fmla="*/ 426951 w 630897"/>
                  <a:gd name="connsiteY3" fmla="*/ 248333 h 925864"/>
                  <a:gd name="connsiteX4" fmla="*/ 426379 w 630897"/>
                  <a:gd name="connsiteY4" fmla="*/ 87754 h 925864"/>
                  <a:gd name="connsiteX5" fmla="*/ 516809 w 630897"/>
                  <a:gd name="connsiteY5" fmla="*/ 12034 h 925864"/>
                  <a:gd name="connsiteX6" fmla="*/ 630897 w 630897"/>
                  <a:gd name="connsiteY6" fmla="*/ 333543 h 925864"/>
                  <a:gd name="connsiteX7" fmla="*/ 411522 w 630897"/>
                  <a:gd name="connsiteY7" fmla="*/ 631779 h 925864"/>
                  <a:gd name="connsiteX8" fmla="*/ 261800 w 630897"/>
                  <a:gd name="connsiteY8" fmla="*/ 786072 h 925864"/>
                  <a:gd name="connsiteX9" fmla="*/ 174939 w 630897"/>
                  <a:gd name="connsiteY9" fmla="*/ 906649 h 925864"/>
                  <a:gd name="connsiteX10" fmla="*/ 132080 w 630897"/>
                  <a:gd name="connsiteY10" fmla="*/ 906077 h 925864"/>
                  <a:gd name="connsiteX11" fmla="*/ 5789 w 630897"/>
                  <a:gd name="connsiteY11" fmla="*/ 743213 h 925864"/>
                  <a:gd name="connsiteX12" fmla="*/ 0 w 630897"/>
                  <a:gd name="connsiteY12" fmla="*/ 710234 h 925864"/>
                  <a:gd name="connsiteX0" fmla="*/ 0 w 630897"/>
                  <a:gd name="connsiteY0" fmla="*/ 710234 h 925864"/>
                  <a:gd name="connsiteX1" fmla="*/ 219439 w 630897"/>
                  <a:gd name="connsiteY1" fmla="*/ 580356 h 925864"/>
                  <a:gd name="connsiteX2" fmla="*/ 364091 w 630897"/>
                  <a:gd name="connsiteY2" fmla="*/ 432341 h 925864"/>
                  <a:gd name="connsiteX3" fmla="*/ 426951 w 630897"/>
                  <a:gd name="connsiteY3" fmla="*/ 248333 h 925864"/>
                  <a:gd name="connsiteX4" fmla="*/ 426379 w 630897"/>
                  <a:gd name="connsiteY4" fmla="*/ 87754 h 925864"/>
                  <a:gd name="connsiteX5" fmla="*/ 516809 w 630897"/>
                  <a:gd name="connsiteY5" fmla="*/ 12034 h 925864"/>
                  <a:gd name="connsiteX6" fmla="*/ 630897 w 630897"/>
                  <a:gd name="connsiteY6" fmla="*/ 333543 h 925864"/>
                  <a:gd name="connsiteX7" fmla="*/ 411522 w 630897"/>
                  <a:gd name="connsiteY7" fmla="*/ 631779 h 925864"/>
                  <a:gd name="connsiteX8" fmla="*/ 261800 w 630897"/>
                  <a:gd name="connsiteY8" fmla="*/ 786072 h 925864"/>
                  <a:gd name="connsiteX9" fmla="*/ 174939 w 630897"/>
                  <a:gd name="connsiteY9" fmla="*/ 906649 h 925864"/>
                  <a:gd name="connsiteX10" fmla="*/ 132080 w 630897"/>
                  <a:gd name="connsiteY10" fmla="*/ 906077 h 925864"/>
                  <a:gd name="connsiteX11" fmla="*/ 5789 w 630897"/>
                  <a:gd name="connsiteY11" fmla="*/ 743213 h 925864"/>
                  <a:gd name="connsiteX12" fmla="*/ 0 w 630897"/>
                  <a:gd name="connsiteY12" fmla="*/ 710234 h 925864"/>
                  <a:gd name="connsiteX0" fmla="*/ 0 w 630897"/>
                  <a:gd name="connsiteY0" fmla="*/ 710234 h 925864"/>
                  <a:gd name="connsiteX1" fmla="*/ 219439 w 630897"/>
                  <a:gd name="connsiteY1" fmla="*/ 580356 h 925864"/>
                  <a:gd name="connsiteX2" fmla="*/ 352514 w 630897"/>
                  <a:gd name="connsiteY2" fmla="*/ 423347 h 925864"/>
                  <a:gd name="connsiteX3" fmla="*/ 426951 w 630897"/>
                  <a:gd name="connsiteY3" fmla="*/ 248333 h 925864"/>
                  <a:gd name="connsiteX4" fmla="*/ 426379 w 630897"/>
                  <a:gd name="connsiteY4" fmla="*/ 87754 h 925864"/>
                  <a:gd name="connsiteX5" fmla="*/ 516809 w 630897"/>
                  <a:gd name="connsiteY5" fmla="*/ 12034 h 925864"/>
                  <a:gd name="connsiteX6" fmla="*/ 630897 w 630897"/>
                  <a:gd name="connsiteY6" fmla="*/ 333543 h 925864"/>
                  <a:gd name="connsiteX7" fmla="*/ 411522 w 630897"/>
                  <a:gd name="connsiteY7" fmla="*/ 631779 h 925864"/>
                  <a:gd name="connsiteX8" fmla="*/ 261800 w 630897"/>
                  <a:gd name="connsiteY8" fmla="*/ 786072 h 925864"/>
                  <a:gd name="connsiteX9" fmla="*/ 174939 w 630897"/>
                  <a:gd name="connsiteY9" fmla="*/ 906649 h 925864"/>
                  <a:gd name="connsiteX10" fmla="*/ 132080 w 630897"/>
                  <a:gd name="connsiteY10" fmla="*/ 906077 h 925864"/>
                  <a:gd name="connsiteX11" fmla="*/ 5789 w 630897"/>
                  <a:gd name="connsiteY11" fmla="*/ 743213 h 925864"/>
                  <a:gd name="connsiteX12" fmla="*/ 0 w 630897"/>
                  <a:gd name="connsiteY12" fmla="*/ 710234 h 925864"/>
                  <a:gd name="connsiteX0" fmla="*/ 0 w 630897"/>
                  <a:gd name="connsiteY0" fmla="*/ 710234 h 925864"/>
                  <a:gd name="connsiteX1" fmla="*/ 219439 w 630897"/>
                  <a:gd name="connsiteY1" fmla="*/ 580356 h 925864"/>
                  <a:gd name="connsiteX2" fmla="*/ 352514 w 630897"/>
                  <a:gd name="connsiteY2" fmla="*/ 423347 h 925864"/>
                  <a:gd name="connsiteX3" fmla="*/ 418267 w 630897"/>
                  <a:gd name="connsiteY3" fmla="*/ 242336 h 925864"/>
                  <a:gd name="connsiteX4" fmla="*/ 426379 w 630897"/>
                  <a:gd name="connsiteY4" fmla="*/ 87754 h 925864"/>
                  <a:gd name="connsiteX5" fmla="*/ 516809 w 630897"/>
                  <a:gd name="connsiteY5" fmla="*/ 12034 h 925864"/>
                  <a:gd name="connsiteX6" fmla="*/ 630897 w 630897"/>
                  <a:gd name="connsiteY6" fmla="*/ 333543 h 925864"/>
                  <a:gd name="connsiteX7" fmla="*/ 411522 w 630897"/>
                  <a:gd name="connsiteY7" fmla="*/ 631779 h 925864"/>
                  <a:gd name="connsiteX8" fmla="*/ 261800 w 630897"/>
                  <a:gd name="connsiteY8" fmla="*/ 786072 h 925864"/>
                  <a:gd name="connsiteX9" fmla="*/ 174939 w 630897"/>
                  <a:gd name="connsiteY9" fmla="*/ 906649 h 925864"/>
                  <a:gd name="connsiteX10" fmla="*/ 132080 w 630897"/>
                  <a:gd name="connsiteY10" fmla="*/ 906077 h 925864"/>
                  <a:gd name="connsiteX11" fmla="*/ 5789 w 630897"/>
                  <a:gd name="connsiteY11" fmla="*/ 743213 h 925864"/>
                  <a:gd name="connsiteX12" fmla="*/ 0 w 630897"/>
                  <a:gd name="connsiteY12" fmla="*/ 710234 h 925864"/>
                  <a:gd name="connsiteX0" fmla="*/ 0 w 630897"/>
                  <a:gd name="connsiteY0" fmla="*/ 709914 h 925544"/>
                  <a:gd name="connsiteX1" fmla="*/ 219439 w 630897"/>
                  <a:gd name="connsiteY1" fmla="*/ 580036 h 925544"/>
                  <a:gd name="connsiteX2" fmla="*/ 352514 w 630897"/>
                  <a:gd name="connsiteY2" fmla="*/ 423027 h 925544"/>
                  <a:gd name="connsiteX3" fmla="*/ 418267 w 630897"/>
                  <a:gd name="connsiteY3" fmla="*/ 242016 h 925544"/>
                  <a:gd name="connsiteX4" fmla="*/ 417696 w 630897"/>
                  <a:gd name="connsiteY4" fmla="*/ 90432 h 925544"/>
                  <a:gd name="connsiteX5" fmla="*/ 516809 w 630897"/>
                  <a:gd name="connsiteY5" fmla="*/ 11714 h 925544"/>
                  <a:gd name="connsiteX6" fmla="*/ 630897 w 630897"/>
                  <a:gd name="connsiteY6" fmla="*/ 333223 h 925544"/>
                  <a:gd name="connsiteX7" fmla="*/ 411522 w 630897"/>
                  <a:gd name="connsiteY7" fmla="*/ 631459 h 925544"/>
                  <a:gd name="connsiteX8" fmla="*/ 261800 w 630897"/>
                  <a:gd name="connsiteY8" fmla="*/ 785752 h 925544"/>
                  <a:gd name="connsiteX9" fmla="*/ 174939 w 630897"/>
                  <a:gd name="connsiteY9" fmla="*/ 906329 h 925544"/>
                  <a:gd name="connsiteX10" fmla="*/ 132080 w 630897"/>
                  <a:gd name="connsiteY10" fmla="*/ 905757 h 925544"/>
                  <a:gd name="connsiteX11" fmla="*/ 5789 w 630897"/>
                  <a:gd name="connsiteY11" fmla="*/ 742893 h 925544"/>
                  <a:gd name="connsiteX12" fmla="*/ 0 w 630897"/>
                  <a:gd name="connsiteY12" fmla="*/ 709914 h 925544"/>
                  <a:gd name="connsiteX0" fmla="*/ 0 w 630897"/>
                  <a:gd name="connsiteY0" fmla="*/ 704577 h 920207"/>
                  <a:gd name="connsiteX1" fmla="*/ 219439 w 630897"/>
                  <a:gd name="connsiteY1" fmla="*/ 574699 h 920207"/>
                  <a:gd name="connsiteX2" fmla="*/ 352514 w 630897"/>
                  <a:gd name="connsiteY2" fmla="*/ 417690 h 920207"/>
                  <a:gd name="connsiteX3" fmla="*/ 418267 w 630897"/>
                  <a:gd name="connsiteY3" fmla="*/ 236679 h 920207"/>
                  <a:gd name="connsiteX4" fmla="*/ 417696 w 630897"/>
                  <a:gd name="connsiteY4" fmla="*/ 85095 h 920207"/>
                  <a:gd name="connsiteX5" fmla="*/ 505232 w 630897"/>
                  <a:gd name="connsiteY5" fmla="*/ 12373 h 920207"/>
                  <a:gd name="connsiteX6" fmla="*/ 630897 w 630897"/>
                  <a:gd name="connsiteY6" fmla="*/ 327886 h 920207"/>
                  <a:gd name="connsiteX7" fmla="*/ 411522 w 630897"/>
                  <a:gd name="connsiteY7" fmla="*/ 626122 h 920207"/>
                  <a:gd name="connsiteX8" fmla="*/ 261800 w 630897"/>
                  <a:gd name="connsiteY8" fmla="*/ 780415 h 920207"/>
                  <a:gd name="connsiteX9" fmla="*/ 174939 w 630897"/>
                  <a:gd name="connsiteY9" fmla="*/ 900992 h 920207"/>
                  <a:gd name="connsiteX10" fmla="*/ 132080 w 630897"/>
                  <a:gd name="connsiteY10" fmla="*/ 900420 h 920207"/>
                  <a:gd name="connsiteX11" fmla="*/ 5789 w 630897"/>
                  <a:gd name="connsiteY11" fmla="*/ 737556 h 920207"/>
                  <a:gd name="connsiteX12" fmla="*/ 0 w 630897"/>
                  <a:gd name="connsiteY12" fmla="*/ 704577 h 920207"/>
                  <a:gd name="connsiteX0" fmla="*/ 0 w 625108"/>
                  <a:gd name="connsiteY0" fmla="*/ 737556 h 920207"/>
                  <a:gd name="connsiteX1" fmla="*/ 213650 w 625108"/>
                  <a:gd name="connsiteY1" fmla="*/ 574699 h 920207"/>
                  <a:gd name="connsiteX2" fmla="*/ 346725 w 625108"/>
                  <a:gd name="connsiteY2" fmla="*/ 417690 h 920207"/>
                  <a:gd name="connsiteX3" fmla="*/ 412478 w 625108"/>
                  <a:gd name="connsiteY3" fmla="*/ 236679 h 920207"/>
                  <a:gd name="connsiteX4" fmla="*/ 411907 w 625108"/>
                  <a:gd name="connsiteY4" fmla="*/ 85095 h 920207"/>
                  <a:gd name="connsiteX5" fmla="*/ 499443 w 625108"/>
                  <a:gd name="connsiteY5" fmla="*/ 12373 h 920207"/>
                  <a:gd name="connsiteX6" fmla="*/ 625108 w 625108"/>
                  <a:gd name="connsiteY6" fmla="*/ 327886 h 920207"/>
                  <a:gd name="connsiteX7" fmla="*/ 405733 w 625108"/>
                  <a:gd name="connsiteY7" fmla="*/ 626122 h 920207"/>
                  <a:gd name="connsiteX8" fmla="*/ 256011 w 625108"/>
                  <a:gd name="connsiteY8" fmla="*/ 780415 h 920207"/>
                  <a:gd name="connsiteX9" fmla="*/ 169150 w 625108"/>
                  <a:gd name="connsiteY9" fmla="*/ 900992 h 920207"/>
                  <a:gd name="connsiteX10" fmla="*/ 126291 w 625108"/>
                  <a:gd name="connsiteY10" fmla="*/ 900420 h 920207"/>
                  <a:gd name="connsiteX11" fmla="*/ 0 w 625108"/>
                  <a:gd name="connsiteY11" fmla="*/ 737556 h 920207"/>
                  <a:gd name="connsiteX0" fmla="*/ 0 w 630897"/>
                  <a:gd name="connsiteY0" fmla="*/ 704577 h 920207"/>
                  <a:gd name="connsiteX1" fmla="*/ 219439 w 630897"/>
                  <a:gd name="connsiteY1" fmla="*/ 574699 h 920207"/>
                  <a:gd name="connsiteX2" fmla="*/ 352514 w 630897"/>
                  <a:gd name="connsiteY2" fmla="*/ 417690 h 920207"/>
                  <a:gd name="connsiteX3" fmla="*/ 418267 w 630897"/>
                  <a:gd name="connsiteY3" fmla="*/ 236679 h 920207"/>
                  <a:gd name="connsiteX4" fmla="*/ 417696 w 630897"/>
                  <a:gd name="connsiteY4" fmla="*/ 85095 h 920207"/>
                  <a:gd name="connsiteX5" fmla="*/ 505232 w 630897"/>
                  <a:gd name="connsiteY5" fmla="*/ 12373 h 920207"/>
                  <a:gd name="connsiteX6" fmla="*/ 630897 w 630897"/>
                  <a:gd name="connsiteY6" fmla="*/ 327886 h 920207"/>
                  <a:gd name="connsiteX7" fmla="*/ 411522 w 630897"/>
                  <a:gd name="connsiteY7" fmla="*/ 626122 h 920207"/>
                  <a:gd name="connsiteX8" fmla="*/ 261800 w 630897"/>
                  <a:gd name="connsiteY8" fmla="*/ 780415 h 920207"/>
                  <a:gd name="connsiteX9" fmla="*/ 174939 w 630897"/>
                  <a:gd name="connsiteY9" fmla="*/ 900992 h 920207"/>
                  <a:gd name="connsiteX10" fmla="*/ 132080 w 630897"/>
                  <a:gd name="connsiteY10" fmla="*/ 900420 h 920207"/>
                  <a:gd name="connsiteX11" fmla="*/ 0 w 630897"/>
                  <a:gd name="connsiteY11" fmla="*/ 704577 h 920207"/>
                  <a:gd name="connsiteX0" fmla="*/ 0 w 630897"/>
                  <a:gd name="connsiteY0" fmla="*/ 704577 h 920207"/>
                  <a:gd name="connsiteX1" fmla="*/ 219439 w 630897"/>
                  <a:gd name="connsiteY1" fmla="*/ 574699 h 920207"/>
                  <a:gd name="connsiteX2" fmla="*/ 352514 w 630897"/>
                  <a:gd name="connsiteY2" fmla="*/ 417690 h 920207"/>
                  <a:gd name="connsiteX3" fmla="*/ 418267 w 630897"/>
                  <a:gd name="connsiteY3" fmla="*/ 236679 h 920207"/>
                  <a:gd name="connsiteX4" fmla="*/ 417696 w 630897"/>
                  <a:gd name="connsiteY4" fmla="*/ 85095 h 920207"/>
                  <a:gd name="connsiteX5" fmla="*/ 505232 w 630897"/>
                  <a:gd name="connsiteY5" fmla="*/ 12373 h 920207"/>
                  <a:gd name="connsiteX6" fmla="*/ 630897 w 630897"/>
                  <a:gd name="connsiteY6" fmla="*/ 327886 h 920207"/>
                  <a:gd name="connsiteX7" fmla="*/ 411522 w 630897"/>
                  <a:gd name="connsiteY7" fmla="*/ 626122 h 920207"/>
                  <a:gd name="connsiteX8" fmla="*/ 261800 w 630897"/>
                  <a:gd name="connsiteY8" fmla="*/ 780415 h 920207"/>
                  <a:gd name="connsiteX9" fmla="*/ 174939 w 630897"/>
                  <a:gd name="connsiteY9" fmla="*/ 900992 h 920207"/>
                  <a:gd name="connsiteX10" fmla="*/ 132080 w 630897"/>
                  <a:gd name="connsiteY10" fmla="*/ 900420 h 920207"/>
                  <a:gd name="connsiteX11" fmla="*/ 0 w 630897"/>
                  <a:gd name="connsiteY11" fmla="*/ 704577 h 920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30897" h="920207">
                    <a:moveTo>
                      <a:pt x="0" y="704577"/>
                    </a:moveTo>
                    <a:cubicBezTo>
                      <a:pt x="87618" y="688266"/>
                      <a:pt x="160687" y="622513"/>
                      <a:pt x="219439" y="574699"/>
                    </a:cubicBezTo>
                    <a:cubicBezTo>
                      <a:pt x="278191" y="526885"/>
                      <a:pt x="319376" y="474027"/>
                      <a:pt x="352514" y="417690"/>
                    </a:cubicBezTo>
                    <a:cubicBezTo>
                      <a:pt x="385652" y="361353"/>
                      <a:pt x="419981" y="306397"/>
                      <a:pt x="418267" y="236679"/>
                    </a:cubicBezTo>
                    <a:cubicBezTo>
                      <a:pt x="416552" y="182962"/>
                      <a:pt x="417696" y="138812"/>
                      <a:pt x="417696" y="85095"/>
                    </a:cubicBezTo>
                    <a:cubicBezTo>
                      <a:pt x="418268" y="41665"/>
                      <a:pt x="472050" y="-28592"/>
                      <a:pt x="505232" y="12373"/>
                    </a:cubicBezTo>
                    <a:cubicBezTo>
                      <a:pt x="516707" y="96752"/>
                      <a:pt x="592603" y="208754"/>
                      <a:pt x="630897" y="327886"/>
                    </a:cubicBezTo>
                    <a:cubicBezTo>
                      <a:pt x="602496" y="423037"/>
                      <a:pt x="473038" y="550701"/>
                      <a:pt x="411522" y="626122"/>
                    </a:cubicBezTo>
                    <a:cubicBezTo>
                      <a:pt x="350006" y="701543"/>
                      <a:pt x="301231" y="734698"/>
                      <a:pt x="261800" y="780415"/>
                    </a:cubicBezTo>
                    <a:cubicBezTo>
                      <a:pt x="232085" y="815273"/>
                      <a:pt x="201798" y="863847"/>
                      <a:pt x="174939" y="900992"/>
                    </a:cubicBezTo>
                    <a:cubicBezTo>
                      <a:pt x="156081" y="926707"/>
                      <a:pt x="150367" y="926707"/>
                      <a:pt x="132080" y="900420"/>
                    </a:cubicBezTo>
                    <a:cubicBezTo>
                      <a:pt x="108651" y="865561"/>
                      <a:pt x="17144" y="722863"/>
                      <a:pt x="0" y="704577"/>
                    </a:cubicBezTo>
                    <a:close/>
                  </a:path>
                </a:pathLst>
              </a:custGeom>
              <a:gradFill>
                <a:gsLst>
                  <a:gs pos="41000">
                    <a:srgbClr val="F6D6BA"/>
                  </a:gs>
                  <a:gs pos="0">
                    <a:schemeClr val="bg1">
                      <a:lumMod val="95000"/>
                    </a:schemeClr>
                  </a:gs>
                  <a:gs pos="100000">
                    <a:srgbClr val="EABB8B"/>
                  </a:gs>
                </a:gsLst>
                <a:lin ang="900000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89" name="Freeform: Shape 88">
                <a:extLst>
                  <a:ext uri="{FF2B5EF4-FFF2-40B4-BE49-F238E27FC236}">
                    <a16:creationId xmlns:a16="http://schemas.microsoft.com/office/drawing/2014/main" id="{226A18C2-201C-45D2-BD86-7946D9456830}"/>
                  </a:ext>
                </a:extLst>
              </p:cNvPr>
              <p:cNvSpPr/>
              <p:nvPr/>
            </p:nvSpPr>
            <p:spPr>
              <a:xfrm>
                <a:off x="9722967" y="2819156"/>
                <a:ext cx="1170564" cy="1037049"/>
              </a:xfrm>
              <a:custGeom>
                <a:avLst/>
                <a:gdLst>
                  <a:gd name="connsiteX0" fmla="*/ 1175339 w 1192482"/>
                  <a:gd name="connsiteY0" fmla="*/ 576597 h 1056467"/>
                  <a:gd name="connsiteX1" fmla="*/ 1038761 w 1192482"/>
                  <a:gd name="connsiteY1" fmla="*/ 284013 h 1056467"/>
                  <a:gd name="connsiteX2" fmla="*/ 690746 w 1192482"/>
                  <a:gd name="connsiteY2" fmla="*/ 24001 h 1056467"/>
                  <a:gd name="connsiteX3" fmla="*/ 619314 w 1192482"/>
                  <a:gd name="connsiteY3" fmla="*/ 0 h 1056467"/>
                  <a:gd name="connsiteX4" fmla="*/ 644458 w 1192482"/>
                  <a:gd name="connsiteY4" fmla="*/ 29144 h 1056467"/>
                  <a:gd name="connsiteX5" fmla="*/ 664458 w 1192482"/>
                  <a:gd name="connsiteY5" fmla="*/ 61146 h 1056467"/>
                  <a:gd name="connsiteX6" fmla="*/ 625028 w 1192482"/>
                  <a:gd name="connsiteY6" fmla="*/ 64574 h 1056467"/>
                  <a:gd name="connsiteX7" fmla="*/ 500451 w 1192482"/>
                  <a:gd name="connsiteY7" fmla="*/ 36002 h 1056467"/>
                  <a:gd name="connsiteX8" fmla="*/ 395875 w 1192482"/>
                  <a:gd name="connsiteY8" fmla="*/ 62860 h 1056467"/>
                  <a:gd name="connsiteX9" fmla="*/ 307871 w 1192482"/>
                  <a:gd name="connsiteY9" fmla="*/ 134863 h 1056467"/>
                  <a:gd name="connsiteX10" fmla="*/ 278727 w 1192482"/>
                  <a:gd name="connsiteY10" fmla="*/ 143435 h 1056467"/>
                  <a:gd name="connsiteX11" fmla="*/ 280441 w 1192482"/>
                  <a:gd name="connsiteY11" fmla="*/ 111434 h 1056467"/>
                  <a:gd name="connsiteX12" fmla="*/ 311871 w 1192482"/>
                  <a:gd name="connsiteY12" fmla="*/ 47431 h 1056467"/>
                  <a:gd name="connsiteX13" fmla="*/ 206152 w 1192482"/>
                  <a:gd name="connsiteY13" fmla="*/ 157721 h 1056467"/>
                  <a:gd name="connsiteX14" fmla="*/ 221581 w 1192482"/>
                  <a:gd name="connsiteY14" fmla="*/ 57717 h 1056467"/>
                  <a:gd name="connsiteX15" fmla="*/ 133006 w 1192482"/>
                  <a:gd name="connsiteY15" fmla="*/ 250297 h 1056467"/>
                  <a:gd name="connsiteX16" fmla="*/ 103290 w 1192482"/>
                  <a:gd name="connsiteY16" fmla="*/ 122291 h 1056467"/>
                  <a:gd name="connsiteX17" fmla="*/ 82146 w 1192482"/>
                  <a:gd name="connsiteY17" fmla="*/ 148578 h 1056467"/>
                  <a:gd name="connsiteX18" fmla="*/ 23858 w 1192482"/>
                  <a:gd name="connsiteY18" fmla="*/ 275441 h 1056467"/>
                  <a:gd name="connsiteX19" fmla="*/ 25001 w 1192482"/>
                  <a:gd name="connsiteY19" fmla="*/ 517166 h 1056467"/>
                  <a:gd name="connsiteX20" fmla="*/ 54145 w 1192482"/>
                  <a:gd name="connsiteY20" fmla="*/ 687460 h 1056467"/>
                  <a:gd name="connsiteX21" fmla="*/ 129577 w 1192482"/>
                  <a:gd name="connsiteY21" fmla="*/ 948614 h 1056467"/>
                  <a:gd name="connsiteX22" fmla="*/ 131863 w 1192482"/>
                  <a:gd name="connsiteY22" fmla="*/ 906898 h 1056467"/>
                  <a:gd name="connsiteX23" fmla="*/ 115291 w 1192482"/>
                  <a:gd name="connsiteY23" fmla="*/ 736033 h 1056467"/>
                  <a:gd name="connsiteX24" fmla="*/ 254154 w 1192482"/>
                  <a:gd name="connsiteY24" fmla="*/ 574883 h 1056467"/>
                  <a:gd name="connsiteX25" fmla="*/ 365017 w 1192482"/>
                  <a:gd name="connsiteY25" fmla="*/ 556025 h 1056467"/>
                  <a:gd name="connsiteX26" fmla="*/ 473593 w 1192482"/>
                  <a:gd name="connsiteY26" fmla="*/ 509166 h 1056467"/>
                  <a:gd name="connsiteX27" fmla="*/ 556454 w 1192482"/>
                  <a:gd name="connsiteY27" fmla="*/ 454878 h 1056467"/>
                  <a:gd name="connsiteX28" fmla="*/ 699317 w 1192482"/>
                  <a:gd name="connsiteY28" fmla="*/ 414876 h 1056467"/>
                  <a:gd name="connsiteX29" fmla="*/ 798750 w 1192482"/>
                  <a:gd name="connsiteY29" fmla="*/ 489165 h 1056467"/>
                  <a:gd name="connsiteX30" fmla="*/ 823323 w 1192482"/>
                  <a:gd name="connsiteY30" fmla="*/ 554311 h 1056467"/>
                  <a:gd name="connsiteX31" fmla="*/ 961615 w 1192482"/>
                  <a:gd name="connsiteY31" fmla="*/ 729747 h 1056467"/>
                  <a:gd name="connsiteX32" fmla="*/ 1021617 w 1192482"/>
                  <a:gd name="connsiteY32" fmla="*/ 850895 h 1056467"/>
                  <a:gd name="connsiteX33" fmla="*/ 1078192 w 1192482"/>
                  <a:gd name="connsiteY33" fmla="*/ 1028046 h 1056467"/>
                  <a:gd name="connsiteX34" fmla="*/ 1105621 w 1192482"/>
                  <a:gd name="connsiteY34" fmla="*/ 1056048 h 1056467"/>
                  <a:gd name="connsiteX35" fmla="*/ 1117622 w 1192482"/>
                  <a:gd name="connsiteY35" fmla="*/ 1021760 h 1056467"/>
                  <a:gd name="connsiteX36" fmla="*/ 1093049 w 1192482"/>
                  <a:gd name="connsiteY36" fmla="*/ 913184 h 1056467"/>
                  <a:gd name="connsiteX37" fmla="*/ 1097049 w 1192482"/>
                  <a:gd name="connsiteY37" fmla="*/ 776606 h 1056467"/>
                  <a:gd name="connsiteX38" fmla="*/ 1151909 w 1192482"/>
                  <a:gd name="connsiteY38" fmla="*/ 682316 h 1056467"/>
                  <a:gd name="connsiteX39" fmla="*/ 1192482 w 1192482"/>
                  <a:gd name="connsiteY39" fmla="*/ 640600 h 1056467"/>
                  <a:gd name="connsiteX40" fmla="*/ 1175339 w 1192482"/>
                  <a:gd name="connsiteY40" fmla="*/ 576597 h 105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192482" h="1056467">
                    <a:moveTo>
                      <a:pt x="1175339" y="576597"/>
                    </a:moveTo>
                    <a:cubicBezTo>
                      <a:pt x="1145052" y="472021"/>
                      <a:pt x="1118193" y="364016"/>
                      <a:pt x="1038761" y="284013"/>
                    </a:cubicBezTo>
                    <a:cubicBezTo>
                      <a:pt x="935899" y="180580"/>
                      <a:pt x="821037" y="91433"/>
                      <a:pt x="690746" y="24001"/>
                    </a:cubicBezTo>
                    <a:cubicBezTo>
                      <a:pt x="669030" y="12572"/>
                      <a:pt x="646172" y="2286"/>
                      <a:pt x="619314" y="0"/>
                    </a:cubicBezTo>
                    <a:cubicBezTo>
                      <a:pt x="623885" y="14858"/>
                      <a:pt x="636457" y="20001"/>
                      <a:pt x="644458" y="29144"/>
                    </a:cubicBezTo>
                    <a:cubicBezTo>
                      <a:pt x="653029" y="38859"/>
                      <a:pt x="670745" y="48574"/>
                      <a:pt x="664458" y="61146"/>
                    </a:cubicBezTo>
                    <a:cubicBezTo>
                      <a:pt x="657030" y="76003"/>
                      <a:pt x="638172" y="67432"/>
                      <a:pt x="625028" y="64574"/>
                    </a:cubicBezTo>
                    <a:cubicBezTo>
                      <a:pt x="583312" y="55431"/>
                      <a:pt x="542167" y="45716"/>
                      <a:pt x="500451" y="36002"/>
                    </a:cubicBezTo>
                    <a:cubicBezTo>
                      <a:pt x="460449" y="26287"/>
                      <a:pt x="426162" y="34287"/>
                      <a:pt x="395875" y="62860"/>
                    </a:cubicBezTo>
                    <a:cubicBezTo>
                      <a:pt x="368445" y="88575"/>
                      <a:pt x="339872" y="114291"/>
                      <a:pt x="307871" y="134863"/>
                    </a:cubicBezTo>
                    <a:cubicBezTo>
                      <a:pt x="299299" y="140578"/>
                      <a:pt x="288442" y="150292"/>
                      <a:pt x="278727" y="143435"/>
                    </a:cubicBezTo>
                    <a:cubicBezTo>
                      <a:pt x="266726" y="134863"/>
                      <a:pt x="275869" y="121720"/>
                      <a:pt x="280441" y="111434"/>
                    </a:cubicBezTo>
                    <a:cubicBezTo>
                      <a:pt x="290156" y="89718"/>
                      <a:pt x="301585" y="69146"/>
                      <a:pt x="311871" y="47431"/>
                    </a:cubicBezTo>
                    <a:cubicBezTo>
                      <a:pt x="266726" y="73146"/>
                      <a:pt x="239297" y="116005"/>
                      <a:pt x="206152" y="157721"/>
                    </a:cubicBezTo>
                    <a:cubicBezTo>
                      <a:pt x="198723" y="120005"/>
                      <a:pt x="214152" y="92576"/>
                      <a:pt x="221581" y="57717"/>
                    </a:cubicBezTo>
                    <a:cubicBezTo>
                      <a:pt x="165579" y="111434"/>
                      <a:pt x="139863" y="173151"/>
                      <a:pt x="133006" y="250297"/>
                    </a:cubicBezTo>
                    <a:cubicBezTo>
                      <a:pt x="97576" y="208581"/>
                      <a:pt x="117005" y="162293"/>
                      <a:pt x="103290" y="122291"/>
                    </a:cubicBezTo>
                    <a:cubicBezTo>
                      <a:pt x="91861" y="129720"/>
                      <a:pt x="87290" y="139435"/>
                      <a:pt x="82146" y="148578"/>
                    </a:cubicBezTo>
                    <a:cubicBezTo>
                      <a:pt x="59860" y="189723"/>
                      <a:pt x="40430" y="232010"/>
                      <a:pt x="23858" y="275441"/>
                    </a:cubicBezTo>
                    <a:cubicBezTo>
                      <a:pt x="-7572" y="356016"/>
                      <a:pt x="-8715" y="437163"/>
                      <a:pt x="25001" y="517166"/>
                    </a:cubicBezTo>
                    <a:cubicBezTo>
                      <a:pt x="48431" y="572026"/>
                      <a:pt x="58717" y="628028"/>
                      <a:pt x="54145" y="687460"/>
                    </a:cubicBezTo>
                    <a:cubicBezTo>
                      <a:pt x="47288" y="783464"/>
                      <a:pt x="76432" y="869753"/>
                      <a:pt x="129577" y="948614"/>
                    </a:cubicBezTo>
                    <a:cubicBezTo>
                      <a:pt x="140435" y="935471"/>
                      <a:pt x="134149" y="920613"/>
                      <a:pt x="131863" y="906898"/>
                    </a:cubicBezTo>
                    <a:cubicBezTo>
                      <a:pt x="122148" y="850324"/>
                      <a:pt x="114719" y="793750"/>
                      <a:pt x="115291" y="736033"/>
                    </a:cubicBezTo>
                    <a:cubicBezTo>
                      <a:pt x="116434" y="630314"/>
                      <a:pt x="150721" y="590312"/>
                      <a:pt x="254154" y="574883"/>
                    </a:cubicBezTo>
                    <a:cubicBezTo>
                      <a:pt x="291299" y="569169"/>
                      <a:pt x="329015" y="566883"/>
                      <a:pt x="365017" y="556025"/>
                    </a:cubicBezTo>
                    <a:cubicBezTo>
                      <a:pt x="404447" y="547453"/>
                      <a:pt x="439877" y="530881"/>
                      <a:pt x="473593" y="509166"/>
                    </a:cubicBezTo>
                    <a:cubicBezTo>
                      <a:pt x="501023" y="491451"/>
                      <a:pt x="528452" y="472593"/>
                      <a:pt x="556454" y="454878"/>
                    </a:cubicBezTo>
                    <a:cubicBezTo>
                      <a:pt x="599884" y="426305"/>
                      <a:pt x="646743" y="413161"/>
                      <a:pt x="699317" y="414876"/>
                    </a:cubicBezTo>
                    <a:cubicBezTo>
                      <a:pt x="757605" y="417162"/>
                      <a:pt x="781035" y="432591"/>
                      <a:pt x="798750" y="489165"/>
                    </a:cubicBezTo>
                    <a:cubicBezTo>
                      <a:pt x="805608" y="511452"/>
                      <a:pt x="811894" y="533738"/>
                      <a:pt x="823323" y="554311"/>
                    </a:cubicBezTo>
                    <a:cubicBezTo>
                      <a:pt x="860467" y="620028"/>
                      <a:pt x="916470" y="670887"/>
                      <a:pt x="961615" y="729747"/>
                    </a:cubicBezTo>
                    <a:cubicBezTo>
                      <a:pt x="962758" y="731462"/>
                      <a:pt x="1016475" y="838895"/>
                      <a:pt x="1021617" y="850895"/>
                    </a:cubicBezTo>
                    <a:cubicBezTo>
                      <a:pt x="1045619" y="908612"/>
                      <a:pt x="1059334" y="969187"/>
                      <a:pt x="1078192" y="1028046"/>
                    </a:cubicBezTo>
                    <a:cubicBezTo>
                      <a:pt x="1082192" y="1041190"/>
                      <a:pt x="1087335" y="1059476"/>
                      <a:pt x="1105621" y="1056048"/>
                    </a:cubicBezTo>
                    <a:cubicBezTo>
                      <a:pt x="1122194" y="1053190"/>
                      <a:pt x="1118765" y="1034332"/>
                      <a:pt x="1117622" y="1021760"/>
                    </a:cubicBezTo>
                    <a:cubicBezTo>
                      <a:pt x="1115336" y="984044"/>
                      <a:pt x="1104478" y="948614"/>
                      <a:pt x="1093049" y="913184"/>
                    </a:cubicBezTo>
                    <a:cubicBezTo>
                      <a:pt x="1080477" y="872039"/>
                      <a:pt x="1078763" y="820037"/>
                      <a:pt x="1097049" y="776606"/>
                    </a:cubicBezTo>
                    <a:cubicBezTo>
                      <a:pt x="1096478" y="776606"/>
                      <a:pt x="1138766" y="705175"/>
                      <a:pt x="1151909" y="682316"/>
                    </a:cubicBezTo>
                    <a:cubicBezTo>
                      <a:pt x="1161052" y="664030"/>
                      <a:pt x="1179339" y="655458"/>
                      <a:pt x="1192482" y="640600"/>
                    </a:cubicBezTo>
                    <a:cubicBezTo>
                      <a:pt x="1187339" y="619457"/>
                      <a:pt x="1181053" y="598313"/>
                      <a:pt x="1175339" y="576597"/>
                    </a:cubicBezTo>
                    <a:close/>
                  </a:path>
                </a:pathLst>
              </a:custGeom>
              <a:solidFill>
                <a:srgbClr val="765640"/>
              </a:solidFill>
              <a:ln w="5709"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B8B3EB74-15CD-431A-BFED-65572A3F91F8}"/>
                  </a:ext>
                </a:extLst>
              </p:cNvPr>
              <p:cNvSpPr/>
              <p:nvPr/>
            </p:nvSpPr>
            <p:spPr>
              <a:xfrm>
                <a:off x="9744587" y="3486687"/>
                <a:ext cx="1110799" cy="599993"/>
              </a:xfrm>
              <a:custGeom>
                <a:avLst/>
                <a:gdLst>
                  <a:gd name="connsiteX0" fmla="*/ 1079596 w 1131598"/>
                  <a:gd name="connsiteY0" fmla="*/ 7429 h 611228"/>
                  <a:gd name="connsiteX1" fmla="*/ 1131599 w 1131598"/>
                  <a:gd name="connsiteY1" fmla="*/ 0 h 611228"/>
                  <a:gd name="connsiteX2" fmla="*/ 1073882 w 1131598"/>
                  <a:gd name="connsiteY2" fmla="*/ 102862 h 611228"/>
                  <a:gd name="connsiteX3" fmla="*/ 983592 w 1131598"/>
                  <a:gd name="connsiteY3" fmla="*/ 124006 h 611228"/>
                  <a:gd name="connsiteX4" fmla="*/ 867587 w 1131598"/>
                  <a:gd name="connsiteY4" fmla="*/ 158864 h 611228"/>
                  <a:gd name="connsiteX5" fmla="*/ 840728 w 1131598"/>
                  <a:gd name="connsiteY5" fmla="*/ 212581 h 611228"/>
                  <a:gd name="connsiteX6" fmla="*/ 847586 w 1131598"/>
                  <a:gd name="connsiteY6" fmla="*/ 314300 h 611228"/>
                  <a:gd name="connsiteX7" fmla="*/ 788726 w 1131598"/>
                  <a:gd name="connsiteY7" fmla="*/ 425162 h 611228"/>
                  <a:gd name="connsiteX8" fmla="*/ 653863 w 1131598"/>
                  <a:gd name="connsiteY8" fmla="*/ 466878 h 611228"/>
                  <a:gd name="connsiteX9" fmla="*/ 533286 w 1131598"/>
                  <a:gd name="connsiteY9" fmla="*/ 425733 h 611228"/>
                  <a:gd name="connsiteX10" fmla="*/ 452139 w 1131598"/>
                  <a:gd name="connsiteY10" fmla="*/ 354873 h 611228"/>
                  <a:gd name="connsiteX11" fmla="*/ 383565 w 1131598"/>
                  <a:gd name="connsiteY11" fmla="*/ 381732 h 611228"/>
                  <a:gd name="connsiteX12" fmla="*/ 378993 w 1131598"/>
                  <a:gd name="connsiteY12" fmla="*/ 448592 h 611228"/>
                  <a:gd name="connsiteX13" fmla="*/ 357849 w 1131598"/>
                  <a:gd name="connsiteY13" fmla="*/ 542310 h 611228"/>
                  <a:gd name="connsiteX14" fmla="*/ 327562 w 1131598"/>
                  <a:gd name="connsiteY14" fmla="*/ 578883 h 611228"/>
                  <a:gd name="connsiteX15" fmla="*/ 216700 w 1131598"/>
                  <a:gd name="connsiteY15" fmla="*/ 609742 h 611228"/>
                  <a:gd name="connsiteX16" fmla="*/ 82980 w 1131598"/>
                  <a:gd name="connsiteY16" fmla="*/ 508594 h 611228"/>
                  <a:gd name="connsiteX17" fmla="*/ 18406 w 1131598"/>
                  <a:gd name="connsiteY17" fmla="*/ 432591 h 611228"/>
                  <a:gd name="connsiteX18" fmla="*/ 20691 w 1131598"/>
                  <a:gd name="connsiteY18" fmla="*/ 368588 h 611228"/>
                  <a:gd name="connsiteX19" fmla="*/ 138982 w 1131598"/>
                  <a:gd name="connsiteY19" fmla="*/ 308585 h 611228"/>
                  <a:gd name="connsiteX20" fmla="*/ 253845 w 1131598"/>
                  <a:gd name="connsiteY20" fmla="*/ 277727 h 611228"/>
                  <a:gd name="connsiteX21" fmla="*/ 482998 w 1131598"/>
                  <a:gd name="connsiteY21" fmla="*/ 202295 h 611228"/>
                  <a:gd name="connsiteX22" fmla="*/ 762439 w 1131598"/>
                  <a:gd name="connsiteY22" fmla="*/ 105148 h 611228"/>
                  <a:gd name="connsiteX23" fmla="*/ 902445 w 1131598"/>
                  <a:gd name="connsiteY23" fmla="*/ 57717 h 611228"/>
                  <a:gd name="connsiteX24" fmla="*/ 1079596 w 1131598"/>
                  <a:gd name="connsiteY24" fmla="*/ 7429 h 611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131598" h="611228">
                    <a:moveTo>
                      <a:pt x="1079596" y="7429"/>
                    </a:moveTo>
                    <a:cubicBezTo>
                      <a:pt x="1096740" y="5143"/>
                      <a:pt x="1114455" y="2286"/>
                      <a:pt x="1131599" y="0"/>
                    </a:cubicBezTo>
                    <a:cubicBezTo>
                      <a:pt x="1109883" y="36002"/>
                      <a:pt x="1096169" y="58860"/>
                      <a:pt x="1073882" y="102862"/>
                    </a:cubicBezTo>
                    <a:cubicBezTo>
                      <a:pt x="1051595" y="108005"/>
                      <a:pt x="1020736" y="115434"/>
                      <a:pt x="983592" y="124006"/>
                    </a:cubicBezTo>
                    <a:cubicBezTo>
                      <a:pt x="943590" y="133149"/>
                      <a:pt x="904731" y="142292"/>
                      <a:pt x="867587" y="158864"/>
                    </a:cubicBezTo>
                    <a:cubicBezTo>
                      <a:pt x="844729" y="168579"/>
                      <a:pt x="839585" y="189723"/>
                      <a:pt x="840728" y="212581"/>
                    </a:cubicBezTo>
                    <a:cubicBezTo>
                      <a:pt x="842443" y="246868"/>
                      <a:pt x="844729" y="280584"/>
                      <a:pt x="847586" y="314300"/>
                    </a:cubicBezTo>
                    <a:cubicBezTo>
                      <a:pt x="852729" y="365159"/>
                      <a:pt x="832157" y="400590"/>
                      <a:pt x="788726" y="425162"/>
                    </a:cubicBezTo>
                    <a:cubicBezTo>
                      <a:pt x="747010" y="448592"/>
                      <a:pt x="701865" y="462878"/>
                      <a:pt x="653863" y="466878"/>
                    </a:cubicBezTo>
                    <a:cubicBezTo>
                      <a:pt x="608146" y="470878"/>
                      <a:pt x="568145" y="455449"/>
                      <a:pt x="533286" y="425733"/>
                    </a:cubicBezTo>
                    <a:cubicBezTo>
                      <a:pt x="505856" y="402304"/>
                      <a:pt x="480141" y="377160"/>
                      <a:pt x="452139" y="354873"/>
                    </a:cubicBezTo>
                    <a:cubicBezTo>
                      <a:pt x="413852" y="324015"/>
                      <a:pt x="390422" y="333729"/>
                      <a:pt x="383565" y="381732"/>
                    </a:cubicBezTo>
                    <a:cubicBezTo>
                      <a:pt x="380708" y="404018"/>
                      <a:pt x="378993" y="426305"/>
                      <a:pt x="378993" y="448592"/>
                    </a:cubicBezTo>
                    <a:cubicBezTo>
                      <a:pt x="378993" y="482307"/>
                      <a:pt x="374422" y="503451"/>
                      <a:pt x="357849" y="542310"/>
                    </a:cubicBezTo>
                    <a:cubicBezTo>
                      <a:pt x="350992" y="558882"/>
                      <a:pt x="340134" y="570311"/>
                      <a:pt x="327562" y="578883"/>
                    </a:cubicBezTo>
                    <a:cubicBezTo>
                      <a:pt x="294418" y="601741"/>
                      <a:pt x="258416" y="616028"/>
                      <a:pt x="216700" y="609742"/>
                    </a:cubicBezTo>
                    <a:cubicBezTo>
                      <a:pt x="148126" y="608027"/>
                      <a:pt x="113838" y="560597"/>
                      <a:pt x="82980" y="508594"/>
                    </a:cubicBezTo>
                    <a:cubicBezTo>
                      <a:pt x="65836" y="479450"/>
                      <a:pt x="49836" y="451449"/>
                      <a:pt x="18406" y="432591"/>
                    </a:cubicBezTo>
                    <a:cubicBezTo>
                      <a:pt x="-7881" y="416590"/>
                      <a:pt x="-5024" y="384589"/>
                      <a:pt x="20691" y="368588"/>
                    </a:cubicBezTo>
                    <a:cubicBezTo>
                      <a:pt x="58407" y="345158"/>
                      <a:pt x="98409" y="326872"/>
                      <a:pt x="138982" y="308585"/>
                    </a:cubicBezTo>
                    <a:cubicBezTo>
                      <a:pt x="185842" y="287442"/>
                      <a:pt x="214415" y="283441"/>
                      <a:pt x="253845" y="277727"/>
                    </a:cubicBezTo>
                    <a:cubicBezTo>
                      <a:pt x="336134" y="271441"/>
                      <a:pt x="412138" y="246868"/>
                      <a:pt x="482998" y="202295"/>
                    </a:cubicBezTo>
                    <a:cubicBezTo>
                      <a:pt x="567573" y="149150"/>
                      <a:pt x="664720" y="125148"/>
                      <a:pt x="762439" y="105148"/>
                    </a:cubicBezTo>
                    <a:cubicBezTo>
                      <a:pt x="811013" y="95433"/>
                      <a:pt x="857872" y="79432"/>
                      <a:pt x="902445" y="57717"/>
                    </a:cubicBezTo>
                    <a:cubicBezTo>
                      <a:pt x="915589" y="50859"/>
                      <a:pt x="1032737" y="13715"/>
                      <a:pt x="1079596" y="7429"/>
                    </a:cubicBezTo>
                    <a:close/>
                  </a:path>
                </a:pathLst>
              </a:custGeom>
              <a:solidFill>
                <a:srgbClr val="333231"/>
              </a:solidFill>
              <a:ln w="5709"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79848B1D-635B-4153-8F65-46A7AF2680F7}"/>
                  </a:ext>
                </a:extLst>
              </p:cNvPr>
              <p:cNvSpPr/>
              <p:nvPr/>
            </p:nvSpPr>
            <p:spPr>
              <a:xfrm>
                <a:off x="10204893" y="3638127"/>
                <a:ext cx="353189" cy="291710"/>
              </a:xfrm>
              <a:custGeom>
                <a:avLst/>
                <a:gdLst>
                  <a:gd name="connsiteX0" fmla="*/ 191795 w 359802"/>
                  <a:gd name="connsiteY0" fmla="*/ 297173 h 297172"/>
                  <a:gd name="connsiteX1" fmla="*/ 5501 w 359802"/>
                  <a:gd name="connsiteY1" fmla="*/ 166310 h 297172"/>
                  <a:gd name="connsiteX2" fmla="*/ 28930 w 359802"/>
                  <a:gd name="connsiteY2" fmla="*/ 82877 h 297172"/>
                  <a:gd name="connsiteX3" fmla="*/ 274084 w 359802"/>
                  <a:gd name="connsiteY3" fmla="*/ 17 h 297172"/>
                  <a:gd name="connsiteX4" fmla="*/ 327230 w 359802"/>
                  <a:gd name="connsiteY4" fmla="*/ 35447 h 297172"/>
                  <a:gd name="connsiteX5" fmla="*/ 359802 w 359802"/>
                  <a:gd name="connsiteY5" fmla="*/ 185739 h 297172"/>
                  <a:gd name="connsiteX6" fmla="*/ 325515 w 359802"/>
                  <a:gd name="connsiteY6" fmla="*/ 247456 h 297172"/>
                  <a:gd name="connsiteX7" fmla="*/ 191795 w 359802"/>
                  <a:gd name="connsiteY7" fmla="*/ 297173 h 297172"/>
                  <a:gd name="connsiteX8" fmla="*/ 191795 w 359802"/>
                  <a:gd name="connsiteY8" fmla="*/ 297173 h 297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9802" h="297172">
                    <a:moveTo>
                      <a:pt x="191795" y="297173"/>
                    </a:moveTo>
                    <a:cubicBezTo>
                      <a:pt x="107791" y="296601"/>
                      <a:pt x="30073" y="239456"/>
                      <a:pt x="5501" y="166310"/>
                    </a:cubicBezTo>
                    <a:cubicBezTo>
                      <a:pt x="-5928" y="130880"/>
                      <a:pt x="-214" y="105736"/>
                      <a:pt x="28930" y="82877"/>
                    </a:cubicBezTo>
                    <a:cubicBezTo>
                      <a:pt x="100362" y="26303"/>
                      <a:pt x="183794" y="1731"/>
                      <a:pt x="274084" y="17"/>
                    </a:cubicBezTo>
                    <a:cubicBezTo>
                      <a:pt x="299228" y="-555"/>
                      <a:pt x="316372" y="13731"/>
                      <a:pt x="327230" y="35447"/>
                    </a:cubicBezTo>
                    <a:cubicBezTo>
                      <a:pt x="351802" y="82877"/>
                      <a:pt x="359231" y="133737"/>
                      <a:pt x="359802" y="185739"/>
                    </a:cubicBezTo>
                    <a:cubicBezTo>
                      <a:pt x="359802" y="211455"/>
                      <a:pt x="346087" y="232027"/>
                      <a:pt x="325515" y="247456"/>
                    </a:cubicBezTo>
                    <a:cubicBezTo>
                      <a:pt x="283799" y="279458"/>
                      <a:pt x="235797" y="293744"/>
                      <a:pt x="191795" y="297173"/>
                    </a:cubicBezTo>
                    <a:lnTo>
                      <a:pt x="191795" y="297173"/>
                    </a:lnTo>
                    <a:close/>
                  </a:path>
                </a:pathLst>
              </a:custGeom>
              <a:solidFill>
                <a:schemeClr val="bg1">
                  <a:lumMod val="85000"/>
                </a:schemeClr>
              </a:solidFill>
              <a:ln w="5709"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89761EE8-3A86-4C58-8D33-C4F84B406679}"/>
                  </a:ext>
                </a:extLst>
              </p:cNvPr>
              <p:cNvSpPr/>
              <p:nvPr/>
            </p:nvSpPr>
            <p:spPr>
              <a:xfrm>
                <a:off x="9812204" y="3789264"/>
                <a:ext cx="289931" cy="269206"/>
              </a:xfrm>
              <a:custGeom>
                <a:avLst/>
                <a:gdLst>
                  <a:gd name="connsiteX0" fmla="*/ 295252 w 295360"/>
                  <a:gd name="connsiteY0" fmla="*/ 139777 h 274247"/>
                  <a:gd name="connsiteX1" fmla="*/ 134674 w 295360"/>
                  <a:gd name="connsiteY1" fmla="*/ 272926 h 274247"/>
                  <a:gd name="connsiteX2" fmla="*/ 83243 w 295360"/>
                  <a:gd name="connsiteY2" fmla="*/ 253497 h 274247"/>
                  <a:gd name="connsiteX3" fmla="*/ 954 w 295360"/>
                  <a:gd name="connsiteY3" fmla="*/ 107776 h 274247"/>
                  <a:gd name="connsiteX4" fmla="*/ 34098 w 295360"/>
                  <a:gd name="connsiteY4" fmla="*/ 42630 h 274247"/>
                  <a:gd name="connsiteX5" fmla="*/ 260965 w 295360"/>
                  <a:gd name="connsiteY5" fmla="*/ 2057 h 274247"/>
                  <a:gd name="connsiteX6" fmla="*/ 290681 w 295360"/>
                  <a:gd name="connsiteY6" fmla="*/ 32915 h 274247"/>
                  <a:gd name="connsiteX7" fmla="*/ 295252 w 295360"/>
                  <a:gd name="connsiteY7" fmla="*/ 139777 h 274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360" h="274247">
                    <a:moveTo>
                      <a:pt x="295252" y="139777"/>
                    </a:moveTo>
                    <a:cubicBezTo>
                      <a:pt x="290109" y="232924"/>
                      <a:pt x="230107" y="283212"/>
                      <a:pt x="134674" y="272926"/>
                    </a:cubicBezTo>
                    <a:cubicBezTo>
                      <a:pt x="115816" y="271212"/>
                      <a:pt x="96958" y="266069"/>
                      <a:pt x="83243" y="253497"/>
                    </a:cubicBezTo>
                    <a:cubicBezTo>
                      <a:pt x="39241" y="214066"/>
                      <a:pt x="9525" y="166064"/>
                      <a:pt x="954" y="107776"/>
                    </a:cubicBezTo>
                    <a:cubicBezTo>
                      <a:pt x="-3618" y="79203"/>
                      <a:pt x="8382" y="58059"/>
                      <a:pt x="34098" y="42630"/>
                    </a:cubicBezTo>
                    <a:cubicBezTo>
                      <a:pt x="104387" y="343"/>
                      <a:pt x="182104" y="-3658"/>
                      <a:pt x="260965" y="2057"/>
                    </a:cubicBezTo>
                    <a:cubicBezTo>
                      <a:pt x="278680" y="3200"/>
                      <a:pt x="288966" y="15772"/>
                      <a:pt x="290681" y="32915"/>
                    </a:cubicBezTo>
                    <a:cubicBezTo>
                      <a:pt x="294110" y="55774"/>
                      <a:pt x="295824" y="127777"/>
                      <a:pt x="295252" y="139777"/>
                    </a:cubicBezTo>
                    <a:close/>
                  </a:path>
                </a:pathLst>
              </a:custGeom>
              <a:solidFill>
                <a:schemeClr val="bg1">
                  <a:lumMod val="85000"/>
                </a:schemeClr>
              </a:solidFill>
              <a:ln w="5709"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264A3F22-A1D1-4C63-873E-E9665BE6F003}"/>
                  </a:ext>
                </a:extLst>
              </p:cNvPr>
              <p:cNvSpPr/>
              <p:nvPr/>
            </p:nvSpPr>
            <p:spPr>
              <a:xfrm>
                <a:off x="9480259" y="5736099"/>
                <a:ext cx="275042" cy="325357"/>
              </a:xfrm>
              <a:custGeom>
                <a:avLst/>
                <a:gdLst>
                  <a:gd name="connsiteX0" fmla="*/ 62530 w 280192"/>
                  <a:gd name="connsiteY0" fmla="*/ 21715 h 331449"/>
                  <a:gd name="connsiteX1" fmla="*/ 25957 w 280192"/>
                  <a:gd name="connsiteY1" fmla="*/ 17715 h 331449"/>
                  <a:gd name="connsiteX2" fmla="*/ 141391 w 280192"/>
                  <a:gd name="connsiteY2" fmla="*/ 0 h 331449"/>
                  <a:gd name="connsiteX3" fmla="*/ 279111 w 280192"/>
                  <a:gd name="connsiteY3" fmla="*/ 140006 h 331449"/>
                  <a:gd name="connsiteX4" fmla="*/ 265968 w 280192"/>
                  <a:gd name="connsiteY4" fmla="*/ 266298 h 331449"/>
                  <a:gd name="connsiteX5" fmla="*/ 211679 w 280192"/>
                  <a:gd name="connsiteY5" fmla="*/ 331444 h 331449"/>
                  <a:gd name="connsiteX6" fmla="*/ 49386 w 280192"/>
                  <a:gd name="connsiteY6" fmla="*/ 318300 h 331449"/>
                  <a:gd name="connsiteX7" fmla="*/ 5384 w 280192"/>
                  <a:gd name="connsiteY7" fmla="*/ 294299 h 331449"/>
                  <a:gd name="connsiteX8" fmla="*/ 813 w 280192"/>
                  <a:gd name="connsiteY8" fmla="*/ 278870 h 331449"/>
                  <a:gd name="connsiteX9" fmla="*/ 77959 w 280192"/>
                  <a:gd name="connsiteY9" fmla="*/ 268584 h 331449"/>
                  <a:gd name="connsiteX10" fmla="*/ 62530 w 280192"/>
                  <a:gd name="connsiteY10" fmla="*/ 21715 h 331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0192" h="331449">
                    <a:moveTo>
                      <a:pt x="62530" y="21715"/>
                    </a:moveTo>
                    <a:cubicBezTo>
                      <a:pt x="50529" y="17715"/>
                      <a:pt x="38529" y="18287"/>
                      <a:pt x="25957" y="17715"/>
                    </a:cubicBezTo>
                    <a:cubicBezTo>
                      <a:pt x="63673" y="6858"/>
                      <a:pt x="103103" y="7429"/>
                      <a:pt x="141391" y="0"/>
                    </a:cubicBezTo>
                    <a:cubicBezTo>
                      <a:pt x="232252" y="6286"/>
                      <a:pt x="272825" y="47431"/>
                      <a:pt x="279111" y="140006"/>
                    </a:cubicBezTo>
                    <a:cubicBezTo>
                      <a:pt x="281968" y="182865"/>
                      <a:pt x="279683" y="225153"/>
                      <a:pt x="265968" y="266298"/>
                    </a:cubicBezTo>
                    <a:cubicBezTo>
                      <a:pt x="259110" y="288013"/>
                      <a:pt x="226537" y="332015"/>
                      <a:pt x="211679" y="331444"/>
                    </a:cubicBezTo>
                    <a:cubicBezTo>
                      <a:pt x="166535" y="329729"/>
                      <a:pt x="94531" y="327443"/>
                      <a:pt x="49386" y="318300"/>
                    </a:cubicBezTo>
                    <a:cubicBezTo>
                      <a:pt x="33386" y="312586"/>
                      <a:pt x="17385" y="306871"/>
                      <a:pt x="5384" y="294299"/>
                    </a:cubicBezTo>
                    <a:cubicBezTo>
                      <a:pt x="1384" y="289727"/>
                      <a:pt x="-1473" y="284584"/>
                      <a:pt x="813" y="278870"/>
                    </a:cubicBezTo>
                    <a:cubicBezTo>
                      <a:pt x="3099" y="273155"/>
                      <a:pt x="30528" y="311443"/>
                      <a:pt x="77959" y="268584"/>
                    </a:cubicBezTo>
                    <a:cubicBezTo>
                      <a:pt x="177392" y="181151"/>
                      <a:pt x="138533" y="46288"/>
                      <a:pt x="62530" y="21715"/>
                    </a:cubicBezTo>
                    <a:close/>
                  </a:path>
                </a:pathLst>
              </a:custGeom>
              <a:solidFill>
                <a:schemeClr val="accent4">
                  <a:lumMod val="20000"/>
                  <a:lumOff val="80000"/>
                </a:schemeClr>
              </a:solidFill>
              <a:ln w="5709"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653CDACD-558C-414E-A723-5A371B1952AB}"/>
                  </a:ext>
                </a:extLst>
              </p:cNvPr>
              <p:cNvSpPr/>
              <p:nvPr/>
            </p:nvSpPr>
            <p:spPr>
              <a:xfrm>
                <a:off x="9498409" y="6253769"/>
                <a:ext cx="380922" cy="480822"/>
              </a:xfrm>
              <a:custGeom>
                <a:avLst/>
                <a:gdLst>
                  <a:gd name="connsiteX0" fmla="*/ 388056 w 388055"/>
                  <a:gd name="connsiteY0" fmla="*/ 11519 h 489825"/>
                  <a:gd name="connsiteX1" fmla="*/ 199476 w 388055"/>
                  <a:gd name="connsiteY1" fmla="*/ 280102 h 489825"/>
                  <a:gd name="connsiteX2" fmla="*/ 170903 w 388055"/>
                  <a:gd name="connsiteY2" fmla="*/ 444110 h 489825"/>
                  <a:gd name="connsiteX3" fmla="*/ 173760 w 388055"/>
                  <a:gd name="connsiteY3" fmla="*/ 489826 h 489825"/>
                  <a:gd name="connsiteX4" fmla="*/ 58898 w 388055"/>
                  <a:gd name="connsiteY4" fmla="*/ 419537 h 489825"/>
                  <a:gd name="connsiteX5" fmla="*/ 38 w 388055"/>
                  <a:gd name="connsiteY5" fmla="*/ 262958 h 489825"/>
                  <a:gd name="connsiteX6" fmla="*/ 23468 w 388055"/>
                  <a:gd name="connsiteY6" fmla="*/ 119524 h 489825"/>
                  <a:gd name="connsiteX7" fmla="*/ 158331 w 388055"/>
                  <a:gd name="connsiteY7" fmla="*/ 6376 h 489825"/>
                  <a:gd name="connsiteX8" fmla="*/ 185761 w 388055"/>
                  <a:gd name="connsiteY8" fmla="*/ 661 h 489825"/>
                  <a:gd name="connsiteX9" fmla="*/ 388056 w 388055"/>
                  <a:gd name="connsiteY9" fmla="*/ 11519 h 48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8055" h="489825">
                    <a:moveTo>
                      <a:pt x="388056" y="11519"/>
                    </a:moveTo>
                    <a:cubicBezTo>
                      <a:pt x="290908" y="76664"/>
                      <a:pt x="217762" y="159525"/>
                      <a:pt x="199476" y="280102"/>
                    </a:cubicBezTo>
                    <a:cubicBezTo>
                      <a:pt x="190332" y="340105"/>
                      <a:pt x="177189" y="383535"/>
                      <a:pt x="170903" y="444110"/>
                    </a:cubicBezTo>
                    <a:cubicBezTo>
                      <a:pt x="170332" y="453824"/>
                      <a:pt x="165760" y="482968"/>
                      <a:pt x="173760" y="489826"/>
                    </a:cubicBezTo>
                    <a:cubicBezTo>
                      <a:pt x="134902" y="458396"/>
                      <a:pt x="98328" y="441252"/>
                      <a:pt x="58898" y="419537"/>
                    </a:cubicBezTo>
                    <a:cubicBezTo>
                      <a:pt x="23468" y="400107"/>
                      <a:pt x="-1105" y="327533"/>
                      <a:pt x="38" y="262958"/>
                    </a:cubicBezTo>
                    <a:cubicBezTo>
                      <a:pt x="610" y="213242"/>
                      <a:pt x="1181" y="164668"/>
                      <a:pt x="23468" y="119524"/>
                    </a:cubicBezTo>
                    <a:cubicBezTo>
                      <a:pt x="51469" y="61235"/>
                      <a:pt x="98900" y="26377"/>
                      <a:pt x="158331" y="6376"/>
                    </a:cubicBezTo>
                    <a:cubicBezTo>
                      <a:pt x="167474" y="4661"/>
                      <a:pt x="176618" y="2947"/>
                      <a:pt x="185761" y="661"/>
                    </a:cubicBezTo>
                    <a:cubicBezTo>
                      <a:pt x="205190" y="-2768"/>
                      <a:pt x="341768" y="8090"/>
                      <a:pt x="388056" y="11519"/>
                    </a:cubicBezTo>
                    <a:close/>
                  </a:path>
                </a:pathLst>
              </a:custGeom>
              <a:solidFill>
                <a:schemeClr val="accent4">
                  <a:lumMod val="20000"/>
                  <a:lumOff val="80000"/>
                </a:schemeClr>
              </a:solidFill>
              <a:ln w="5709" cap="flat">
                <a:noFill/>
                <a:prstDash val="solid"/>
                <a:miter/>
              </a:ln>
            </p:spPr>
            <p:txBody>
              <a:bodyPr rtlCol="0" anchor="ctr"/>
              <a:lstStyle/>
              <a:p>
                <a:endParaRPr lang="en-US"/>
              </a:p>
            </p:txBody>
          </p:sp>
        </p:grpSp>
      </p:grpSp>
      <p:grpSp>
        <p:nvGrpSpPr>
          <p:cNvPr id="48" name="Graphic 1">
            <a:extLst>
              <a:ext uri="{FF2B5EF4-FFF2-40B4-BE49-F238E27FC236}">
                <a16:creationId xmlns:a16="http://schemas.microsoft.com/office/drawing/2014/main" id="{04CC8433-6A29-4D08-A882-DF31D683DDC0}"/>
              </a:ext>
            </a:extLst>
          </p:cNvPr>
          <p:cNvGrpSpPr/>
          <p:nvPr/>
        </p:nvGrpSpPr>
        <p:grpSpPr>
          <a:xfrm>
            <a:off x="59590" y="299786"/>
            <a:ext cx="7865210" cy="4947800"/>
            <a:chOff x="376890" y="2515673"/>
            <a:chExt cx="5080762" cy="4147009"/>
          </a:xfrm>
        </p:grpSpPr>
        <p:sp>
          <p:nvSpPr>
            <p:cNvPr id="49" name="Freeform: Shape 48">
              <a:extLst>
                <a:ext uri="{FF2B5EF4-FFF2-40B4-BE49-F238E27FC236}">
                  <a16:creationId xmlns:a16="http://schemas.microsoft.com/office/drawing/2014/main" id="{953B1947-5A83-4AC2-BD28-0CDF8C65BCE2}"/>
                </a:ext>
              </a:extLst>
            </p:cNvPr>
            <p:cNvSpPr/>
            <p:nvPr/>
          </p:nvSpPr>
          <p:spPr>
            <a:xfrm>
              <a:off x="1971581" y="4229203"/>
              <a:ext cx="313572" cy="783935"/>
            </a:xfrm>
            <a:custGeom>
              <a:avLst/>
              <a:gdLst>
                <a:gd name="connsiteX0" fmla="*/ 30428 w 313572"/>
                <a:gd name="connsiteY0" fmla="*/ 783283 h 783935"/>
                <a:gd name="connsiteX1" fmla="*/ 8817 w 313572"/>
                <a:gd name="connsiteY1" fmla="*/ 775786 h 783935"/>
                <a:gd name="connsiteX2" fmla="*/ 879 w 313572"/>
                <a:gd name="connsiteY2" fmla="*/ 759026 h 783935"/>
                <a:gd name="connsiteX3" fmla="*/ 266385 w 313572"/>
                <a:gd name="connsiteY3" fmla="*/ 8817 h 783935"/>
                <a:gd name="connsiteX4" fmla="*/ 283144 w 313572"/>
                <a:gd name="connsiteY4" fmla="*/ 879 h 783935"/>
                <a:gd name="connsiteX5" fmla="*/ 304755 w 313572"/>
                <a:gd name="connsiteY5" fmla="*/ 8376 h 783935"/>
                <a:gd name="connsiteX6" fmla="*/ 312694 w 313572"/>
                <a:gd name="connsiteY6" fmla="*/ 25136 h 783935"/>
                <a:gd name="connsiteX7" fmla="*/ 47188 w 313572"/>
                <a:gd name="connsiteY7" fmla="*/ 774903 h 783935"/>
                <a:gd name="connsiteX8" fmla="*/ 30428 w 313572"/>
                <a:gd name="connsiteY8" fmla="*/ 783283 h 783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3572" h="783935">
                  <a:moveTo>
                    <a:pt x="30428" y="783283"/>
                  </a:moveTo>
                  <a:lnTo>
                    <a:pt x="8817" y="775786"/>
                  </a:lnTo>
                  <a:cubicBezTo>
                    <a:pt x="1761" y="773139"/>
                    <a:pt x="-1768" y="765641"/>
                    <a:pt x="879" y="759026"/>
                  </a:cubicBezTo>
                  <a:lnTo>
                    <a:pt x="266385" y="8817"/>
                  </a:lnTo>
                  <a:cubicBezTo>
                    <a:pt x="269031" y="1761"/>
                    <a:pt x="276528" y="-1768"/>
                    <a:pt x="283144" y="879"/>
                  </a:cubicBezTo>
                  <a:lnTo>
                    <a:pt x="304755" y="8376"/>
                  </a:lnTo>
                  <a:cubicBezTo>
                    <a:pt x="311812" y="11022"/>
                    <a:pt x="315340" y="18520"/>
                    <a:pt x="312694" y="25136"/>
                  </a:cubicBezTo>
                  <a:lnTo>
                    <a:pt x="47188" y="774903"/>
                  </a:lnTo>
                  <a:cubicBezTo>
                    <a:pt x="44983" y="781960"/>
                    <a:pt x="37044" y="785488"/>
                    <a:pt x="30428" y="783283"/>
                  </a:cubicBezTo>
                  <a:close/>
                </a:path>
              </a:pathLst>
            </a:custGeom>
            <a:solidFill>
              <a:srgbClr val="373D42"/>
            </a:solidFill>
            <a:ln w="4402"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0AEA3CE-B5A6-47DE-9097-37F5040598A7}"/>
                </a:ext>
              </a:extLst>
            </p:cNvPr>
            <p:cNvSpPr/>
            <p:nvPr/>
          </p:nvSpPr>
          <p:spPr>
            <a:xfrm>
              <a:off x="376890" y="3305107"/>
              <a:ext cx="1761755" cy="3357575"/>
            </a:xfrm>
            <a:custGeom>
              <a:avLst/>
              <a:gdLst>
                <a:gd name="connsiteX0" fmla="*/ 151163 w 1761754"/>
                <a:gd name="connsiteY0" fmla="*/ 3036672 h 3357575"/>
                <a:gd name="connsiteX1" fmla="*/ 154692 w 1761754"/>
                <a:gd name="connsiteY1" fmla="*/ 3032702 h 3357575"/>
                <a:gd name="connsiteX2" fmla="*/ 144989 w 1761754"/>
                <a:gd name="connsiteY2" fmla="*/ 3001830 h 3357575"/>
                <a:gd name="connsiteX3" fmla="*/ 106177 w 1761754"/>
                <a:gd name="connsiteY3" fmla="*/ 2978455 h 3357575"/>
                <a:gd name="connsiteX4" fmla="*/ 95592 w 1761754"/>
                <a:gd name="connsiteY4" fmla="*/ 2938320 h 3357575"/>
                <a:gd name="connsiteX5" fmla="*/ 164394 w 1761754"/>
                <a:gd name="connsiteY5" fmla="*/ 2764550 h 3357575"/>
                <a:gd name="connsiteX6" fmla="*/ 223494 w 1761754"/>
                <a:gd name="connsiteY6" fmla="*/ 2525948 h 3357575"/>
                <a:gd name="connsiteX7" fmla="*/ 305527 w 1761754"/>
                <a:gd name="connsiteY7" fmla="*/ 2215897 h 3357575"/>
                <a:gd name="connsiteX8" fmla="*/ 321405 w 1761754"/>
                <a:gd name="connsiteY8" fmla="*/ 2079175 h 3357575"/>
                <a:gd name="connsiteX9" fmla="*/ 328902 w 1761754"/>
                <a:gd name="connsiteY9" fmla="*/ 1830428 h 3357575"/>
                <a:gd name="connsiteX10" fmla="*/ 365068 w 1761754"/>
                <a:gd name="connsiteY10" fmla="*/ 1522141 h 3357575"/>
                <a:gd name="connsiteX11" fmla="*/ 356247 w 1761754"/>
                <a:gd name="connsiteY11" fmla="*/ 1488181 h 3357575"/>
                <a:gd name="connsiteX12" fmla="*/ 353600 w 1761754"/>
                <a:gd name="connsiteY12" fmla="*/ 1457749 h 3357575"/>
                <a:gd name="connsiteX13" fmla="*/ 461214 w 1761754"/>
                <a:gd name="connsiteY13" fmla="*/ 1122118 h 3357575"/>
                <a:gd name="connsiteX14" fmla="*/ 428136 w 1761754"/>
                <a:gd name="connsiteY14" fmla="*/ 964667 h 3357575"/>
                <a:gd name="connsiteX15" fmla="*/ 415346 w 1761754"/>
                <a:gd name="connsiteY15" fmla="*/ 977016 h 3357575"/>
                <a:gd name="connsiteX16" fmla="*/ 376094 w 1761754"/>
                <a:gd name="connsiteY16" fmla="*/ 1040085 h 3357575"/>
                <a:gd name="connsiteX17" fmla="*/ 320964 w 1761754"/>
                <a:gd name="connsiteY17" fmla="*/ 1197536 h 3357575"/>
                <a:gd name="connsiteX18" fmla="*/ 263628 w 1761754"/>
                <a:gd name="connsiteY18" fmla="*/ 1409235 h 3357575"/>
                <a:gd name="connsiteX19" fmla="*/ 253484 w 1761754"/>
                <a:gd name="connsiteY19" fmla="*/ 1434374 h 3357575"/>
                <a:gd name="connsiteX20" fmla="*/ 231432 w 1761754"/>
                <a:gd name="connsiteY20" fmla="*/ 1440108 h 3357575"/>
                <a:gd name="connsiteX21" fmla="*/ 199678 w 1761754"/>
                <a:gd name="connsiteY21" fmla="*/ 1415851 h 3357575"/>
                <a:gd name="connsiteX22" fmla="*/ 184241 w 1761754"/>
                <a:gd name="connsiteY22" fmla="*/ 1421143 h 3357575"/>
                <a:gd name="connsiteX23" fmla="*/ 168805 w 1761754"/>
                <a:gd name="connsiteY23" fmla="*/ 1495679 h 3357575"/>
                <a:gd name="connsiteX24" fmla="*/ 138814 w 1761754"/>
                <a:gd name="connsiteY24" fmla="*/ 1590502 h 3357575"/>
                <a:gd name="connsiteX25" fmla="*/ 126465 w 1761754"/>
                <a:gd name="connsiteY25" fmla="*/ 1604616 h 3357575"/>
                <a:gd name="connsiteX26" fmla="*/ 121173 w 1761754"/>
                <a:gd name="connsiteY26" fmla="*/ 1587856 h 3357575"/>
                <a:gd name="connsiteX27" fmla="*/ 114998 w 1761754"/>
                <a:gd name="connsiteY27" fmla="*/ 1533608 h 3357575"/>
                <a:gd name="connsiteX28" fmla="*/ 96474 w 1761754"/>
                <a:gd name="connsiteY28" fmla="*/ 1525670 h 3357575"/>
                <a:gd name="connsiteX29" fmla="*/ 77069 w 1761754"/>
                <a:gd name="connsiteY29" fmla="*/ 1546839 h 3357575"/>
                <a:gd name="connsiteX30" fmla="*/ 60750 w 1761754"/>
                <a:gd name="connsiteY30" fmla="*/ 1627991 h 3357575"/>
                <a:gd name="connsiteX31" fmla="*/ 71776 w 1761754"/>
                <a:gd name="connsiteY31" fmla="*/ 1648279 h 3357575"/>
                <a:gd name="connsiteX32" fmla="*/ 74422 w 1761754"/>
                <a:gd name="connsiteY32" fmla="*/ 1667684 h 3357575"/>
                <a:gd name="connsiteX33" fmla="*/ 52811 w 1761754"/>
                <a:gd name="connsiteY33" fmla="*/ 1670331 h 3357575"/>
                <a:gd name="connsiteX34" fmla="*/ 13559 w 1761754"/>
                <a:gd name="connsiteY34" fmla="*/ 1530521 h 3357575"/>
                <a:gd name="connsiteX35" fmla="*/ 68248 w 1761754"/>
                <a:gd name="connsiteY35" fmla="*/ 1440990 h 3357575"/>
                <a:gd name="connsiteX36" fmla="*/ 84566 w 1761754"/>
                <a:gd name="connsiteY36" fmla="*/ 1410999 h 3357575"/>
                <a:gd name="connsiteX37" fmla="*/ 75304 w 1761754"/>
                <a:gd name="connsiteY37" fmla="*/ 1410999 h 3357575"/>
                <a:gd name="connsiteX38" fmla="*/ 60750 w 1761754"/>
                <a:gd name="connsiteY38" fmla="*/ 1398650 h 3357575"/>
                <a:gd name="connsiteX39" fmla="*/ 73540 w 1761754"/>
                <a:gd name="connsiteY39" fmla="*/ 1347931 h 3357575"/>
                <a:gd name="connsiteX40" fmla="*/ 168805 w 1761754"/>
                <a:gd name="connsiteY40" fmla="*/ 1049347 h 3357575"/>
                <a:gd name="connsiteX41" fmla="*/ 233638 w 1761754"/>
                <a:gd name="connsiteY41" fmla="*/ 925855 h 3357575"/>
                <a:gd name="connsiteX42" fmla="*/ 292737 w 1761754"/>
                <a:gd name="connsiteY42" fmla="*/ 695633 h 3357575"/>
                <a:gd name="connsiteX43" fmla="*/ 292737 w 1761754"/>
                <a:gd name="connsiteY43" fmla="*/ 692104 h 3357575"/>
                <a:gd name="connsiteX44" fmla="*/ 396822 w 1761754"/>
                <a:gd name="connsiteY44" fmla="*/ 527596 h 3357575"/>
                <a:gd name="connsiteX45" fmla="*/ 570592 w 1761754"/>
                <a:gd name="connsiteY45" fmla="*/ 478200 h 3357575"/>
                <a:gd name="connsiteX46" fmla="*/ 596613 w 1761754"/>
                <a:gd name="connsiteY46" fmla="*/ 481728 h 3357575"/>
                <a:gd name="connsiteX47" fmla="*/ 602788 w 1761754"/>
                <a:gd name="connsiteY47" fmla="*/ 482610 h 3357575"/>
                <a:gd name="connsiteX48" fmla="*/ 611168 w 1761754"/>
                <a:gd name="connsiteY48" fmla="*/ 434978 h 3357575"/>
                <a:gd name="connsiteX49" fmla="*/ 577208 w 1761754"/>
                <a:gd name="connsiteY49" fmla="*/ 409839 h 3357575"/>
                <a:gd name="connsiteX50" fmla="*/ 527370 w 1761754"/>
                <a:gd name="connsiteY50" fmla="*/ 366176 h 3357575"/>
                <a:gd name="connsiteX51" fmla="*/ 524724 w 1761754"/>
                <a:gd name="connsiteY51" fmla="*/ 333539 h 3357575"/>
                <a:gd name="connsiteX52" fmla="*/ 534868 w 1761754"/>
                <a:gd name="connsiteY52" fmla="*/ 221074 h 3357575"/>
                <a:gd name="connsiteX53" fmla="*/ 529575 w 1761754"/>
                <a:gd name="connsiteY53" fmla="*/ 172559 h 3357575"/>
                <a:gd name="connsiteX54" fmla="*/ 575885 w 1761754"/>
                <a:gd name="connsiteY54" fmla="*/ 71120 h 3357575"/>
                <a:gd name="connsiteX55" fmla="*/ 704227 w 1761754"/>
                <a:gd name="connsiteY55" fmla="*/ 2318 h 3357575"/>
                <a:gd name="connsiteX56" fmla="*/ 889023 w 1761754"/>
                <a:gd name="connsiteY56" fmla="*/ 113460 h 3357575"/>
                <a:gd name="connsiteX57" fmla="*/ 914162 w 1761754"/>
                <a:gd name="connsiteY57" fmla="*/ 346770 h 3357575"/>
                <a:gd name="connsiteX58" fmla="*/ 893433 w 1761754"/>
                <a:gd name="connsiteY58" fmla="*/ 438506 h 3357575"/>
                <a:gd name="connsiteX59" fmla="*/ 906664 w 1761754"/>
                <a:gd name="connsiteY59" fmla="*/ 461440 h 3357575"/>
                <a:gd name="connsiteX60" fmla="*/ 1169524 w 1761754"/>
                <a:gd name="connsiteY60" fmla="*/ 565526 h 3357575"/>
                <a:gd name="connsiteX61" fmla="*/ 1242296 w 1761754"/>
                <a:gd name="connsiteY61" fmla="*/ 641385 h 3357575"/>
                <a:gd name="connsiteX62" fmla="*/ 1378136 w 1761754"/>
                <a:gd name="connsiteY62" fmla="*/ 937763 h 3357575"/>
                <a:gd name="connsiteX63" fmla="*/ 1597774 w 1761754"/>
                <a:gd name="connsiteY63" fmla="*/ 1321909 h 3357575"/>
                <a:gd name="connsiteX64" fmla="*/ 1613651 w 1761754"/>
                <a:gd name="connsiteY64" fmla="*/ 1379244 h 3357575"/>
                <a:gd name="connsiteX65" fmla="*/ 1678043 w 1761754"/>
                <a:gd name="connsiteY65" fmla="*/ 1372629 h 3357575"/>
                <a:gd name="connsiteX66" fmla="*/ 1708034 w 1761754"/>
                <a:gd name="connsiteY66" fmla="*/ 1366454 h 3357575"/>
                <a:gd name="connsiteX67" fmla="*/ 1711121 w 1761754"/>
                <a:gd name="connsiteY67" fmla="*/ 1365131 h 3357575"/>
                <a:gd name="connsiteX68" fmla="*/ 1751697 w 1761754"/>
                <a:gd name="connsiteY68" fmla="*/ 1384537 h 3357575"/>
                <a:gd name="connsiteX69" fmla="*/ 1753461 w 1761754"/>
                <a:gd name="connsiteY69" fmla="*/ 1398650 h 3357575"/>
                <a:gd name="connsiteX70" fmla="*/ 1749933 w 1761754"/>
                <a:gd name="connsiteY70" fmla="*/ 1478037 h 3357575"/>
                <a:gd name="connsiteX71" fmla="*/ 1727881 w 1761754"/>
                <a:gd name="connsiteY71" fmla="*/ 1538901 h 3357575"/>
                <a:gd name="connsiteX72" fmla="*/ 1685541 w 1761754"/>
                <a:gd name="connsiteY72" fmla="*/ 1563599 h 3357575"/>
                <a:gd name="connsiteX73" fmla="*/ 1639231 w 1761754"/>
                <a:gd name="connsiteY73" fmla="*/ 1548163 h 3357575"/>
                <a:gd name="connsiteX74" fmla="*/ 1602625 w 1761754"/>
                <a:gd name="connsiteY74" fmla="*/ 1525228 h 3357575"/>
                <a:gd name="connsiteX75" fmla="*/ 1587189 w 1761754"/>
                <a:gd name="connsiteY75" fmla="*/ 1530080 h 3357575"/>
                <a:gd name="connsiteX76" fmla="*/ 1580132 w 1761754"/>
                <a:gd name="connsiteY76" fmla="*/ 1556542 h 3357575"/>
                <a:gd name="connsiteX77" fmla="*/ 1549700 w 1761754"/>
                <a:gd name="connsiteY77" fmla="*/ 1571538 h 3357575"/>
                <a:gd name="connsiteX78" fmla="*/ 1496335 w 1761754"/>
                <a:gd name="connsiteY78" fmla="*/ 1528757 h 3357575"/>
                <a:gd name="connsiteX79" fmla="*/ 1415183 w 1761754"/>
                <a:gd name="connsiteY79" fmla="*/ 1418938 h 3357575"/>
                <a:gd name="connsiteX80" fmla="*/ 1309775 w 1761754"/>
                <a:gd name="connsiteY80" fmla="*/ 1264133 h 3357575"/>
                <a:gd name="connsiteX81" fmla="*/ 1289928 w 1761754"/>
                <a:gd name="connsiteY81" fmla="*/ 1240317 h 3357575"/>
                <a:gd name="connsiteX82" fmla="*/ 1193340 w 1761754"/>
                <a:gd name="connsiteY82" fmla="*/ 1095215 h 3357575"/>
                <a:gd name="connsiteX83" fmla="*/ 1110425 w 1761754"/>
                <a:gd name="connsiteY83" fmla="*/ 921445 h 3357575"/>
                <a:gd name="connsiteX84" fmla="*/ 1096753 w 1761754"/>
                <a:gd name="connsiteY84" fmla="*/ 894541 h 3357575"/>
                <a:gd name="connsiteX85" fmla="*/ 1105132 w 1761754"/>
                <a:gd name="connsiteY85" fmla="*/ 1015386 h 3357575"/>
                <a:gd name="connsiteX86" fmla="*/ 1112189 w 1761754"/>
                <a:gd name="connsiteY86" fmla="*/ 1204152 h 3357575"/>
                <a:gd name="connsiteX87" fmla="*/ 1122774 w 1761754"/>
                <a:gd name="connsiteY87" fmla="*/ 1365131 h 3357575"/>
                <a:gd name="connsiteX88" fmla="*/ 1149236 w 1761754"/>
                <a:gd name="connsiteY88" fmla="*/ 1451134 h 3357575"/>
                <a:gd name="connsiteX89" fmla="*/ 1177463 w 1761754"/>
                <a:gd name="connsiteY89" fmla="*/ 1538901 h 3357575"/>
                <a:gd name="connsiteX90" fmla="*/ 1189812 w 1761754"/>
                <a:gd name="connsiteY90" fmla="*/ 1566686 h 3357575"/>
                <a:gd name="connsiteX91" fmla="*/ 1390485 w 1761754"/>
                <a:gd name="connsiteY91" fmla="*/ 1889086 h 3357575"/>
                <a:gd name="connsiteX92" fmla="*/ 1433707 w 1761754"/>
                <a:gd name="connsiteY92" fmla="*/ 1964945 h 3357575"/>
                <a:gd name="connsiteX93" fmla="*/ 1479134 w 1761754"/>
                <a:gd name="connsiteY93" fmla="*/ 2135186 h 3357575"/>
                <a:gd name="connsiteX94" fmla="*/ 1496335 w 1761754"/>
                <a:gd name="connsiteY94" fmla="*/ 2416129 h 3357575"/>
                <a:gd name="connsiteX95" fmla="*/ 1499863 w 1761754"/>
                <a:gd name="connsiteY95" fmla="*/ 2517568 h 3357575"/>
                <a:gd name="connsiteX96" fmla="*/ 1503832 w 1761754"/>
                <a:gd name="connsiteY96" fmla="*/ 2717359 h 3357575"/>
                <a:gd name="connsiteX97" fmla="*/ 1484427 w 1761754"/>
                <a:gd name="connsiteY97" fmla="*/ 3003153 h 3357575"/>
                <a:gd name="connsiteX98" fmla="*/ 1481339 w 1761754"/>
                <a:gd name="connsiteY98" fmla="*/ 3037554 h 3357575"/>
                <a:gd name="connsiteX99" fmla="*/ 1495452 w 1761754"/>
                <a:gd name="connsiteY99" fmla="*/ 3109443 h 3357575"/>
                <a:gd name="connsiteX100" fmla="*/ 1514417 w 1761754"/>
                <a:gd name="connsiteY100" fmla="*/ 3135906 h 3357575"/>
                <a:gd name="connsiteX101" fmla="*/ 1619385 w 1761754"/>
                <a:gd name="connsiteY101" fmla="*/ 3215734 h 3357575"/>
                <a:gd name="connsiteX102" fmla="*/ 1667017 w 1761754"/>
                <a:gd name="connsiteY102" fmla="*/ 3225437 h 3357575"/>
                <a:gd name="connsiteX103" fmla="*/ 1720383 w 1761754"/>
                <a:gd name="connsiteY103" fmla="*/ 3251899 h 3357575"/>
                <a:gd name="connsiteX104" fmla="*/ 1752138 w 1761754"/>
                <a:gd name="connsiteY104" fmla="*/ 3293798 h 3357575"/>
                <a:gd name="connsiteX105" fmla="*/ 1741553 w 1761754"/>
                <a:gd name="connsiteY105" fmla="*/ 3331286 h 3357575"/>
                <a:gd name="connsiteX106" fmla="*/ 1719060 w 1761754"/>
                <a:gd name="connsiteY106" fmla="*/ 3337902 h 3357575"/>
                <a:gd name="connsiteX107" fmla="*/ 1631734 w 1761754"/>
                <a:gd name="connsiteY107" fmla="*/ 3355103 h 3357575"/>
                <a:gd name="connsiteX108" fmla="*/ 1568665 w 1761754"/>
                <a:gd name="connsiteY108" fmla="*/ 3352897 h 3357575"/>
                <a:gd name="connsiteX109" fmla="*/ 1255086 w 1761754"/>
                <a:gd name="connsiteY109" fmla="*/ 3286300 h 3357575"/>
                <a:gd name="connsiteX110" fmla="*/ 1187166 w 1761754"/>
                <a:gd name="connsiteY110" fmla="*/ 3255869 h 3357575"/>
                <a:gd name="connsiteX111" fmla="*/ 1151001 w 1761754"/>
                <a:gd name="connsiteY111" fmla="*/ 3177364 h 3357575"/>
                <a:gd name="connsiteX112" fmla="*/ 1157616 w 1761754"/>
                <a:gd name="connsiteY112" fmla="*/ 3150901 h 3357575"/>
                <a:gd name="connsiteX113" fmla="*/ 1159821 w 1761754"/>
                <a:gd name="connsiteY113" fmla="*/ 3113854 h 3357575"/>
                <a:gd name="connsiteX114" fmla="*/ 1163791 w 1761754"/>
                <a:gd name="connsiteY114" fmla="*/ 3078130 h 3357575"/>
                <a:gd name="connsiteX115" fmla="*/ 1173053 w 1761754"/>
                <a:gd name="connsiteY115" fmla="*/ 3045052 h 3357575"/>
                <a:gd name="connsiteX116" fmla="*/ 1216274 w 1761754"/>
                <a:gd name="connsiteY116" fmla="*/ 2779546 h 3357575"/>
                <a:gd name="connsiteX117" fmla="*/ 1240532 w 1761754"/>
                <a:gd name="connsiteY117" fmla="*/ 2566524 h 3357575"/>
                <a:gd name="connsiteX118" fmla="*/ 1229064 w 1761754"/>
                <a:gd name="connsiteY118" fmla="*/ 2439945 h 3357575"/>
                <a:gd name="connsiteX119" fmla="*/ 1100281 w 1761754"/>
                <a:gd name="connsiteY119" fmla="*/ 2100344 h 3357575"/>
                <a:gd name="connsiteX120" fmla="*/ 1060587 w 1761754"/>
                <a:gd name="connsiteY120" fmla="*/ 2020516 h 3357575"/>
                <a:gd name="connsiteX121" fmla="*/ 1023099 w 1761754"/>
                <a:gd name="connsiteY121" fmla="*/ 1976853 h 3357575"/>
                <a:gd name="connsiteX122" fmla="*/ 921219 w 1761754"/>
                <a:gd name="connsiteY122" fmla="*/ 1878501 h 3357575"/>
                <a:gd name="connsiteX123" fmla="*/ 860796 w 1761754"/>
                <a:gd name="connsiteY123" fmla="*/ 1826018 h 3357575"/>
                <a:gd name="connsiteX124" fmla="*/ 842714 w 1761754"/>
                <a:gd name="connsiteY124" fmla="*/ 1814109 h 3357575"/>
                <a:gd name="connsiteX125" fmla="*/ 779204 w 1761754"/>
                <a:gd name="connsiteY125" fmla="*/ 1829105 h 3357575"/>
                <a:gd name="connsiteX126" fmla="*/ 704227 w 1761754"/>
                <a:gd name="connsiteY126" fmla="*/ 1970238 h 3357575"/>
                <a:gd name="connsiteX127" fmla="*/ 584705 w 1761754"/>
                <a:gd name="connsiteY127" fmla="*/ 2262647 h 3357575"/>
                <a:gd name="connsiteX128" fmla="*/ 559125 w 1761754"/>
                <a:gd name="connsiteY128" fmla="*/ 2366732 h 3357575"/>
                <a:gd name="connsiteX129" fmla="*/ 489882 w 1761754"/>
                <a:gd name="connsiteY129" fmla="*/ 2574462 h 3357575"/>
                <a:gd name="connsiteX130" fmla="*/ 431223 w 1761754"/>
                <a:gd name="connsiteY130" fmla="*/ 2738529 h 3357575"/>
                <a:gd name="connsiteX131" fmla="*/ 369037 w 1761754"/>
                <a:gd name="connsiteY131" fmla="*/ 2964341 h 3357575"/>
                <a:gd name="connsiteX132" fmla="*/ 358893 w 1761754"/>
                <a:gd name="connsiteY132" fmla="*/ 3039759 h 3357575"/>
                <a:gd name="connsiteX133" fmla="*/ 334195 w 1761754"/>
                <a:gd name="connsiteY133" fmla="*/ 3057842 h 3357575"/>
                <a:gd name="connsiteX134" fmla="*/ 316553 w 1761754"/>
                <a:gd name="connsiteY134" fmla="*/ 3078130 h 3357575"/>
                <a:gd name="connsiteX135" fmla="*/ 329343 w 1761754"/>
                <a:gd name="connsiteY135" fmla="*/ 3152224 h 3357575"/>
                <a:gd name="connsiteX136" fmla="*/ 349190 w 1761754"/>
                <a:gd name="connsiteY136" fmla="*/ 3200739 h 3357575"/>
                <a:gd name="connsiteX137" fmla="*/ 322287 w 1761754"/>
                <a:gd name="connsiteY137" fmla="*/ 3239991 h 3357575"/>
                <a:gd name="connsiteX138" fmla="*/ 179390 w 1761754"/>
                <a:gd name="connsiteY138" fmla="*/ 3251017 h 3357575"/>
                <a:gd name="connsiteX139" fmla="*/ 143666 w 1761754"/>
                <a:gd name="connsiteY139" fmla="*/ 3245725 h 3357575"/>
                <a:gd name="connsiteX140" fmla="*/ 109264 w 1761754"/>
                <a:gd name="connsiteY140" fmla="*/ 3207795 h 3357575"/>
                <a:gd name="connsiteX141" fmla="*/ 97356 w 1761754"/>
                <a:gd name="connsiteY141" fmla="*/ 3147373 h 3357575"/>
                <a:gd name="connsiteX142" fmla="*/ 151163 w 1761754"/>
                <a:gd name="connsiteY142" fmla="*/ 3036672 h 335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761754" h="3357575">
                  <a:moveTo>
                    <a:pt x="151163" y="3036672"/>
                  </a:moveTo>
                  <a:cubicBezTo>
                    <a:pt x="152486" y="3035349"/>
                    <a:pt x="153809" y="3034026"/>
                    <a:pt x="154692" y="3032702"/>
                  </a:cubicBezTo>
                  <a:cubicBezTo>
                    <a:pt x="166600" y="3011974"/>
                    <a:pt x="166600" y="3011974"/>
                    <a:pt x="144989" y="3001830"/>
                  </a:cubicBezTo>
                  <a:cubicBezTo>
                    <a:pt x="131316" y="2995214"/>
                    <a:pt x="118085" y="2988598"/>
                    <a:pt x="106177" y="2978455"/>
                  </a:cubicBezTo>
                  <a:cubicBezTo>
                    <a:pt x="93387" y="2967429"/>
                    <a:pt x="88977" y="2954639"/>
                    <a:pt x="95592" y="2938320"/>
                  </a:cubicBezTo>
                  <a:cubicBezTo>
                    <a:pt x="118967" y="2880544"/>
                    <a:pt x="140578" y="2822327"/>
                    <a:pt x="164394" y="2764550"/>
                  </a:cubicBezTo>
                  <a:cubicBezTo>
                    <a:pt x="196149" y="2687810"/>
                    <a:pt x="207616" y="2606217"/>
                    <a:pt x="223494" y="2525948"/>
                  </a:cubicBezTo>
                  <a:cubicBezTo>
                    <a:pt x="244223" y="2420980"/>
                    <a:pt x="272890" y="2317777"/>
                    <a:pt x="305527" y="2215897"/>
                  </a:cubicBezTo>
                  <a:cubicBezTo>
                    <a:pt x="319640" y="2171793"/>
                    <a:pt x="320081" y="2125043"/>
                    <a:pt x="321405" y="2079175"/>
                  </a:cubicBezTo>
                  <a:cubicBezTo>
                    <a:pt x="324051" y="1996259"/>
                    <a:pt x="324051" y="1913343"/>
                    <a:pt x="328902" y="1830428"/>
                  </a:cubicBezTo>
                  <a:cubicBezTo>
                    <a:pt x="335077" y="1727225"/>
                    <a:pt x="346985" y="1624462"/>
                    <a:pt x="365068" y="1522141"/>
                  </a:cubicBezTo>
                  <a:cubicBezTo>
                    <a:pt x="367273" y="1508910"/>
                    <a:pt x="367273" y="1497443"/>
                    <a:pt x="356247" y="1488181"/>
                  </a:cubicBezTo>
                  <a:cubicBezTo>
                    <a:pt x="345221" y="1478919"/>
                    <a:pt x="346544" y="1469216"/>
                    <a:pt x="353600" y="1457749"/>
                  </a:cubicBezTo>
                  <a:cubicBezTo>
                    <a:pt x="418433" y="1355428"/>
                    <a:pt x="446219" y="1239876"/>
                    <a:pt x="461214" y="1122118"/>
                  </a:cubicBezTo>
                  <a:cubicBezTo>
                    <a:pt x="468271" y="1068752"/>
                    <a:pt x="448424" y="1014945"/>
                    <a:pt x="428136" y="964667"/>
                  </a:cubicBezTo>
                  <a:cubicBezTo>
                    <a:pt x="419315" y="966872"/>
                    <a:pt x="417992" y="972606"/>
                    <a:pt x="415346" y="977016"/>
                  </a:cubicBezTo>
                  <a:cubicBezTo>
                    <a:pt x="402115" y="997745"/>
                    <a:pt x="389325" y="1019356"/>
                    <a:pt x="376094" y="1040085"/>
                  </a:cubicBezTo>
                  <a:cubicBezTo>
                    <a:pt x="344780" y="1088158"/>
                    <a:pt x="330225" y="1141083"/>
                    <a:pt x="320964" y="1197536"/>
                  </a:cubicBezTo>
                  <a:cubicBezTo>
                    <a:pt x="309055" y="1269866"/>
                    <a:pt x="288327" y="1339992"/>
                    <a:pt x="263628" y="1409235"/>
                  </a:cubicBezTo>
                  <a:cubicBezTo>
                    <a:pt x="260541" y="1417615"/>
                    <a:pt x="256572" y="1425994"/>
                    <a:pt x="253484" y="1434374"/>
                  </a:cubicBezTo>
                  <a:cubicBezTo>
                    <a:pt x="248633" y="1447606"/>
                    <a:pt x="240694" y="1447606"/>
                    <a:pt x="231432" y="1440108"/>
                  </a:cubicBezTo>
                  <a:cubicBezTo>
                    <a:pt x="220847" y="1432169"/>
                    <a:pt x="209821" y="1424671"/>
                    <a:pt x="199678" y="1415851"/>
                  </a:cubicBezTo>
                  <a:cubicBezTo>
                    <a:pt x="190416" y="1407471"/>
                    <a:pt x="187328" y="1411881"/>
                    <a:pt x="184241" y="1421143"/>
                  </a:cubicBezTo>
                  <a:cubicBezTo>
                    <a:pt x="176744" y="1445400"/>
                    <a:pt x="173215" y="1470540"/>
                    <a:pt x="168805" y="1495679"/>
                  </a:cubicBezTo>
                  <a:cubicBezTo>
                    <a:pt x="163071" y="1528757"/>
                    <a:pt x="153368" y="1560512"/>
                    <a:pt x="138814" y="1590502"/>
                  </a:cubicBezTo>
                  <a:cubicBezTo>
                    <a:pt x="136168" y="1596236"/>
                    <a:pt x="133081" y="1605498"/>
                    <a:pt x="126465" y="1604616"/>
                  </a:cubicBezTo>
                  <a:cubicBezTo>
                    <a:pt x="118085" y="1603293"/>
                    <a:pt x="122055" y="1593590"/>
                    <a:pt x="121173" y="1587856"/>
                  </a:cubicBezTo>
                  <a:cubicBezTo>
                    <a:pt x="118526" y="1569774"/>
                    <a:pt x="116762" y="1551691"/>
                    <a:pt x="114998" y="1533608"/>
                  </a:cubicBezTo>
                  <a:cubicBezTo>
                    <a:pt x="113675" y="1519054"/>
                    <a:pt x="106177" y="1520377"/>
                    <a:pt x="96474" y="1525670"/>
                  </a:cubicBezTo>
                  <a:cubicBezTo>
                    <a:pt x="87653" y="1530521"/>
                    <a:pt x="81920" y="1538019"/>
                    <a:pt x="77069" y="1546839"/>
                  </a:cubicBezTo>
                  <a:cubicBezTo>
                    <a:pt x="63396" y="1571979"/>
                    <a:pt x="61632" y="1599764"/>
                    <a:pt x="60750" y="1627991"/>
                  </a:cubicBezTo>
                  <a:cubicBezTo>
                    <a:pt x="60750" y="1635930"/>
                    <a:pt x="66043" y="1642545"/>
                    <a:pt x="71776" y="1648279"/>
                  </a:cubicBezTo>
                  <a:cubicBezTo>
                    <a:pt x="77069" y="1654012"/>
                    <a:pt x="80156" y="1661069"/>
                    <a:pt x="74422" y="1667684"/>
                  </a:cubicBezTo>
                  <a:cubicBezTo>
                    <a:pt x="68689" y="1674741"/>
                    <a:pt x="60309" y="1673859"/>
                    <a:pt x="52811" y="1670331"/>
                  </a:cubicBezTo>
                  <a:cubicBezTo>
                    <a:pt x="3415" y="1644750"/>
                    <a:pt x="-15109" y="1579035"/>
                    <a:pt x="13559" y="1530521"/>
                  </a:cubicBezTo>
                  <a:cubicBezTo>
                    <a:pt x="31200" y="1500530"/>
                    <a:pt x="50165" y="1470981"/>
                    <a:pt x="68248" y="1440990"/>
                  </a:cubicBezTo>
                  <a:cubicBezTo>
                    <a:pt x="73981" y="1431287"/>
                    <a:pt x="79274" y="1421143"/>
                    <a:pt x="84566" y="1410999"/>
                  </a:cubicBezTo>
                  <a:cubicBezTo>
                    <a:pt x="80597" y="1405707"/>
                    <a:pt x="77951" y="1410117"/>
                    <a:pt x="75304" y="1410999"/>
                  </a:cubicBezTo>
                  <a:cubicBezTo>
                    <a:pt x="63396" y="1414968"/>
                    <a:pt x="58545" y="1409235"/>
                    <a:pt x="60750" y="1398650"/>
                  </a:cubicBezTo>
                  <a:cubicBezTo>
                    <a:pt x="64278" y="1381450"/>
                    <a:pt x="68689" y="1364690"/>
                    <a:pt x="73540" y="1347931"/>
                  </a:cubicBezTo>
                  <a:cubicBezTo>
                    <a:pt x="103090" y="1247814"/>
                    <a:pt x="134845" y="1148139"/>
                    <a:pt x="168805" y="1049347"/>
                  </a:cubicBezTo>
                  <a:cubicBezTo>
                    <a:pt x="184241" y="1004801"/>
                    <a:pt x="210263" y="966431"/>
                    <a:pt x="233638" y="925855"/>
                  </a:cubicBezTo>
                  <a:cubicBezTo>
                    <a:pt x="274654" y="854407"/>
                    <a:pt x="298029" y="778989"/>
                    <a:pt x="292737" y="695633"/>
                  </a:cubicBezTo>
                  <a:cubicBezTo>
                    <a:pt x="292737" y="694309"/>
                    <a:pt x="292737" y="692986"/>
                    <a:pt x="292737" y="692104"/>
                  </a:cubicBezTo>
                  <a:cubicBezTo>
                    <a:pt x="282593" y="608748"/>
                    <a:pt x="322728" y="557587"/>
                    <a:pt x="396822" y="527596"/>
                  </a:cubicBezTo>
                  <a:cubicBezTo>
                    <a:pt x="452834" y="504662"/>
                    <a:pt x="509729" y="484374"/>
                    <a:pt x="570592" y="478200"/>
                  </a:cubicBezTo>
                  <a:cubicBezTo>
                    <a:pt x="579413" y="477318"/>
                    <a:pt x="588675" y="475113"/>
                    <a:pt x="596613" y="481728"/>
                  </a:cubicBezTo>
                  <a:cubicBezTo>
                    <a:pt x="598819" y="483492"/>
                    <a:pt x="600583" y="483934"/>
                    <a:pt x="602788" y="482610"/>
                  </a:cubicBezTo>
                  <a:cubicBezTo>
                    <a:pt x="614696" y="475995"/>
                    <a:pt x="619989" y="446004"/>
                    <a:pt x="611168" y="434978"/>
                  </a:cubicBezTo>
                  <a:cubicBezTo>
                    <a:pt x="601906" y="423511"/>
                    <a:pt x="591762" y="415131"/>
                    <a:pt x="577208" y="409839"/>
                  </a:cubicBezTo>
                  <a:cubicBezTo>
                    <a:pt x="556038" y="401900"/>
                    <a:pt x="540160" y="385582"/>
                    <a:pt x="527370" y="366176"/>
                  </a:cubicBezTo>
                  <a:cubicBezTo>
                    <a:pt x="520755" y="356032"/>
                    <a:pt x="518549" y="345447"/>
                    <a:pt x="524724" y="333539"/>
                  </a:cubicBezTo>
                  <a:cubicBezTo>
                    <a:pt x="542807" y="297374"/>
                    <a:pt x="546776" y="260326"/>
                    <a:pt x="534868" y="221074"/>
                  </a:cubicBezTo>
                  <a:cubicBezTo>
                    <a:pt x="530016" y="205637"/>
                    <a:pt x="529575" y="188878"/>
                    <a:pt x="529575" y="172559"/>
                  </a:cubicBezTo>
                  <a:cubicBezTo>
                    <a:pt x="529134" y="131543"/>
                    <a:pt x="541924" y="97142"/>
                    <a:pt x="575885" y="71120"/>
                  </a:cubicBezTo>
                  <a:cubicBezTo>
                    <a:pt x="614696" y="41130"/>
                    <a:pt x="654831" y="12021"/>
                    <a:pt x="704227" y="2318"/>
                  </a:cubicBezTo>
                  <a:cubicBezTo>
                    <a:pt x="775676" y="-12236"/>
                    <a:pt x="868735" y="43776"/>
                    <a:pt x="889023" y="113460"/>
                  </a:cubicBezTo>
                  <a:cubicBezTo>
                    <a:pt x="911075" y="189760"/>
                    <a:pt x="922542" y="267383"/>
                    <a:pt x="914162" y="346770"/>
                  </a:cubicBezTo>
                  <a:cubicBezTo>
                    <a:pt x="910634" y="377643"/>
                    <a:pt x="901372" y="408075"/>
                    <a:pt x="893433" y="438506"/>
                  </a:cubicBezTo>
                  <a:cubicBezTo>
                    <a:pt x="889905" y="452179"/>
                    <a:pt x="893874" y="457030"/>
                    <a:pt x="906664" y="461440"/>
                  </a:cubicBezTo>
                  <a:cubicBezTo>
                    <a:pt x="995754" y="492754"/>
                    <a:pt x="1083962" y="524950"/>
                    <a:pt x="1169524" y="565526"/>
                  </a:cubicBezTo>
                  <a:cubicBezTo>
                    <a:pt x="1204366" y="581844"/>
                    <a:pt x="1226859" y="605660"/>
                    <a:pt x="1242296" y="641385"/>
                  </a:cubicBezTo>
                  <a:cubicBezTo>
                    <a:pt x="1285077" y="741501"/>
                    <a:pt x="1321242" y="845145"/>
                    <a:pt x="1378136" y="937763"/>
                  </a:cubicBezTo>
                  <a:cubicBezTo>
                    <a:pt x="1455759" y="1063460"/>
                    <a:pt x="1523679" y="1194449"/>
                    <a:pt x="1597774" y="1321909"/>
                  </a:cubicBezTo>
                  <a:cubicBezTo>
                    <a:pt x="1607477" y="1338228"/>
                    <a:pt x="1626441" y="1351459"/>
                    <a:pt x="1613651" y="1379244"/>
                  </a:cubicBezTo>
                  <a:cubicBezTo>
                    <a:pt x="1637467" y="1363808"/>
                    <a:pt x="1656873" y="1362926"/>
                    <a:pt x="1678043" y="1372629"/>
                  </a:cubicBezTo>
                  <a:cubicBezTo>
                    <a:pt x="1687305" y="1376598"/>
                    <a:pt x="1699654" y="1376598"/>
                    <a:pt x="1708034" y="1366454"/>
                  </a:cubicBezTo>
                  <a:cubicBezTo>
                    <a:pt x="1708916" y="1366013"/>
                    <a:pt x="1710239" y="1365572"/>
                    <a:pt x="1711121" y="1365131"/>
                  </a:cubicBezTo>
                  <a:cubicBezTo>
                    <a:pt x="1738907" y="1352782"/>
                    <a:pt x="1744640" y="1355869"/>
                    <a:pt x="1751697" y="1384537"/>
                  </a:cubicBezTo>
                  <a:cubicBezTo>
                    <a:pt x="1752579" y="1389388"/>
                    <a:pt x="1751256" y="1394681"/>
                    <a:pt x="1753461" y="1398650"/>
                  </a:cubicBezTo>
                  <a:cubicBezTo>
                    <a:pt x="1767574" y="1425994"/>
                    <a:pt x="1761841" y="1451575"/>
                    <a:pt x="1749933" y="1478037"/>
                  </a:cubicBezTo>
                  <a:cubicBezTo>
                    <a:pt x="1741112" y="1497443"/>
                    <a:pt x="1738465" y="1519495"/>
                    <a:pt x="1727881" y="1538901"/>
                  </a:cubicBezTo>
                  <a:cubicBezTo>
                    <a:pt x="1715972" y="1561835"/>
                    <a:pt x="1711562" y="1564922"/>
                    <a:pt x="1685541" y="1563599"/>
                  </a:cubicBezTo>
                  <a:cubicBezTo>
                    <a:pt x="1670104" y="1558748"/>
                    <a:pt x="1654227" y="1554778"/>
                    <a:pt x="1639231" y="1548163"/>
                  </a:cubicBezTo>
                  <a:cubicBezTo>
                    <a:pt x="1625118" y="1543311"/>
                    <a:pt x="1612769" y="1536696"/>
                    <a:pt x="1602625" y="1525228"/>
                  </a:cubicBezTo>
                  <a:cubicBezTo>
                    <a:pt x="1593804" y="1515085"/>
                    <a:pt x="1589835" y="1520377"/>
                    <a:pt x="1587189" y="1530080"/>
                  </a:cubicBezTo>
                  <a:cubicBezTo>
                    <a:pt x="1584543" y="1538901"/>
                    <a:pt x="1583220" y="1547722"/>
                    <a:pt x="1580132" y="1556542"/>
                  </a:cubicBezTo>
                  <a:cubicBezTo>
                    <a:pt x="1574399" y="1573743"/>
                    <a:pt x="1566460" y="1577712"/>
                    <a:pt x="1549700" y="1571538"/>
                  </a:cubicBezTo>
                  <a:cubicBezTo>
                    <a:pt x="1527648" y="1563158"/>
                    <a:pt x="1510889" y="1546839"/>
                    <a:pt x="1496335" y="1528757"/>
                  </a:cubicBezTo>
                  <a:cubicBezTo>
                    <a:pt x="1467667" y="1493473"/>
                    <a:pt x="1441205" y="1456426"/>
                    <a:pt x="1415183" y="1418938"/>
                  </a:cubicBezTo>
                  <a:cubicBezTo>
                    <a:pt x="1379900" y="1367777"/>
                    <a:pt x="1346381" y="1314853"/>
                    <a:pt x="1309775" y="1264133"/>
                  </a:cubicBezTo>
                  <a:cubicBezTo>
                    <a:pt x="1303600" y="1255753"/>
                    <a:pt x="1297867" y="1247373"/>
                    <a:pt x="1289928" y="1240317"/>
                  </a:cubicBezTo>
                  <a:cubicBezTo>
                    <a:pt x="1244942" y="1200182"/>
                    <a:pt x="1215833" y="1150786"/>
                    <a:pt x="1193340" y="1095215"/>
                  </a:cubicBezTo>
                  <a:cubicBezTo>
                    <a:pt x="1169524" y="1035674"/>
                    <a:pt x="1141739" y="977457"/>
                    <a:pt x="1110425" y="921445"/>
                  </a:cubicBezTo>
                  <a:cubicBezTo>
                    <a:pt x="1106014" y="913506"/>
                    <a:pt x="1101604" y="905567"/>
                    <a:pt x="1096753" y="894541"/>
                  </a:cubicBezTo>
                  <a:cubicBezTo>
                    <a:pt x="1097635" y="936881"/>
                    <a:pt x="1100722" y="976134"/>
                    <a:pt x="1105132" y="1015386"/>
                  </a:cubicBezTo>
                  <a:cubicBezTo>
                    <a:pt x="1112189" y="1078014"/>
                    <a:pt x="1110425" y="1141083"/>
                    <a:pt x="1112189" y="1204152"/>
                  </a:cubicBezTo>
                  <a:cubicBezTo>
                    <a:pt x="1113512" y="1257958"/>
                    <a:pt x="1115276" y="1311765"/>
                    <a:pt x="1122774" y="1365131"/>
                  </a:cubicBezTo>
                  <a:cubicBezTo>
                    <a:pt x="1127184" y="1395122"/>
                    <a:pt x="1133800" y="1424671"/>
                    <a:pt x="1149236" y="1451134"/>
                  </a:cubicBezTo>
                  <a:cubicBezTo>
                    <a:pt x="1165114" y="1478037"/>
                    <a:pt x="1174376" y="1507587"/>
                    <a:pt x="1177463" y="1538901"/>
                  </a:cubicBezTo>
                  <a:cubicBezTo>
                    <a:pt x="1178345" y="1549486"/>
                    <a:pt x="1184079" y="1558306"/>
                    <a:pt x="1189812" y="1566686"/>
                  </a:cubicBezTo>
                  <a:cubicBezTo>
                    <a:pt x="1258173" y="1673418"/>
                    <a:pt x="1326975" y="1779708"/>
                    <a:pt x="1390485" y="1889086"/>
                  </a:cubicBezTo>
                  <a:cubicBezTo>
                    <a:pt x="1405039" y="1914226"/>
                    <a:pt x="1418271" y="1940247"/>
                    <a:pt x="1433707" y="1964945"/>
                  </a:cubicBezTo>
                  <a:cubicBezTo>
                    <a:pt x="1465462" y="2017429"/>
                    <a:pt x="1474283" y="2075205"/>
                    <a:pt x="1479134" y="2135186"/>
                  </a:cubicBezTo>
                  <a:cubicBezTo>
                    <a:pt x="1486632" y="2228687"/>
                    <a:pt x="1490601" y="2322187"/>
                    <a:pt x="1496335" y="2416129"/>
                  </a:cubicBezTo>
                  <a:cubicBezTo>
                    <a:pt x="1498540" y="2450089"/>
                    <a:pt x="1498981" y="2484049"/>
                    <a:pt x="1499863" y="2517568"/>
                  </a:cubicBezTo>
                  <a:cubicBezTo>
                    <a:pt x="1501186" y="2584165"/>
                    <a:pt x="1504273" y="2650762"/>
                    <a:pt x="1503832" y="2717359"/>
                  </a:cubicBezTo>
                  <a:cubicBezTo>
                    <a:pt x="1503391" y="2813065"/>
                    <a:pt x="1500745" y="2908770"/>
                    <a:pt x="1484427" y="3003153"/>
                  </a:cubicBezTo>
                  <a:cubicBezTo>
                    <a:pt x="1482662" y="3014620"/>
                    <a:pt x="1483545" y="3026087"/>
                    <a:pt x="1481339" y="3037554"/>
                  </a:cubicBezTo>
                  <a:cubicBezTo>
                    <a:pt x="1476488" y="3063575"/>
                    <a:pt x="1476929" y="3087832"/>
                    <a:pt x="1495452" y="3109443"/>
                  </a:cubicBezTo>
                  <a:cubicBezTo>
                    <a:pt x="1502509" y="3117382"/>
                    <a:pt x="1508684" y="3126644"/>
                    <a:pt x="1514417" y="3135906"/>
                  </a:cubicBezTo>
                  <a:cubicBezTo>
                    <a:pt x="1539556" y="3175599"/>
                    <a:pt x="1576604" y="3199416"/>
                    <a:pt x="1619385" y="3215734"/>
                  </a:cubicBezTo>
                  <a:cubicBezTo>
                    <a:pt x="1634821" y="3221468"/>
                    <a:pt x="1650257" y="3225437"/>
                    <a:pt x="1667017" y="3225437"/>
                  </a:cubicBezTo>
                  <a:cubicBezTo>
                    <a:pt x="1689069" y="3224996"/>
                    <a:pt x="1706711" y="3235140"/>
                    <a:pt x="1720383" y="3251899"/>
                  </a:cubicBezTo>
                  <a:cubicBezTo>
                    <a:pt x="1731409" y="3265572"/>
                    <a:pt x="1741994" y="3279685"/>
                    <a:pt x="1752138" y="3293798"/>
                  </a:cubicBezTo>
                  <a:cubicBezTo>
                    <a:pt x="1764487" y="3310557"/>
                    <a:pt x="1760517" y="3322907"/>
                    <a:pt x="1741553" y="3331286"/>
                  </a:cubicBezTo>
                  <a:cubicBezTo>
                    <a:pt x="1734496" y="3334374"/>
                    <a:pt x="1726557" y="3336138"/>
                    <a:pt x="1719060" y="3337902"/>
                  </a:cubicBezTo>
                  <a:cubicBezTo>
                    <a:pt x="1689951" y="3343635"/>
                    <a:pt x="1660401" y="3346723"/>
                    <a:pt x="1631734" y="3355103"/>
                  </a:cubicBezTo>
                  <a:cubicBezTo>
                    <a:pt x="1611005" y="3360836"/>
                    <a:pt x="1589394" y="3355103"/>
                    <a:pt x="1568665" y="3352897"/>
                  </a:cubicBezTo>
                  <a:cubicBezTo>
                    <a:pt x="1461934" y="3340548"/>
                    <a:pt x="1356525" y="3321583"/>
                    <a:pt x="1255086" y="3286300"/>
                  </a:cubicBezTo>
                  <a:cubicBezTo>
                    <a:pt x="1231711" y="3278362"/>
                    <a:pt x="1208777" y="3268218"/>
                    <a:pt x="1187166" y="3255869"/>
                  </a:cubicBezTo>
                  <a:cubicBezTo>
                    <a:pt x="1153206" y="3236904"/>
                    <a:pt x="1143503" y="3215293"/>
                    <a:pt x="1151001" y="3177364"/>
                  </a:cubicBezTo>
                  <a:cubicBezTo>
                    <a:pt x="1152765" y="3168543"/>
                    <a:pt x="1154529" y="3159281"/>
                    <a:pt x="1157616" y="3150901"/>
                  </a:cubicBezTo>
                  <a:cubicBezTo>
                    <a:pt x="1162467" y="3138552"/>
                    <a:pt x="1164232" y="3127085"/>
                    <a:pt x="1159821" y="3113854"/>
                  </a:cubicBezTo>
                  <a:cubicBezTo>
                    <a:pt x="1155852" y="3101946"/>
                    <a:pt x="1159821" y="3090038"/>
                    <a:pt x="1163791" y="3078130"/>
                  </a:cubicBezTo>
                  <a:cubicBezTo>
                    <a:pt x="1167319" y="3067104"/>
                    <a:pt x="1170406" y="3056078"/>
                    <a:pt x="1173053" y="3045052"/>
                  </a:cubicBezTo>
                  <a:cubicBezTo>
                    <a:pt x="1192017" y="2957285"/>
                    <a:pt x="1204366" y="2868636"/>
                    <a:pt x="1216274" y="2779546"/>
                  </a:cubicBezTo>
                  <a:cubicBezTo>
                    <a:pt x="1225977" y="2708979"/>
                    <a:pt x="1234357" y="2637972"/>
                    <a:pt x="1240532" y="2566524"/>
                  </a:cubicBezTo>
                  <a:cubicBezTo>
                    <a:pt x="1244501" y="2523743"/>
                    <a:pt x="1244942" y="2482285"/>
                    <a:pt x="1229064" y="2439945"/>
                  </a:cubicBezTo>
                  <a:cubicBezTo>
                    <a:pt x="1186725" y="2326598"/>
                    <a:pt x="1149236" y="2211045"/>
                    <a:pt x="1100281" y="2100344"/>
                  </a:cubicBezTo>
                  <a:cubicBezTo>
                    <a:pt x="1088373" y="2073000"/>
                    <a:pt x="1074701" y="2046537"/>
                    <a:pt x="1060587" y="2020516"/>
                  </a:cubicBezTo>
                  <a:cubicBezTo>
                    <a:pt x="1051326" y="2003316"/>
                    <a:pt x="1038535" y="1989202"/>
                    <a:pt x="1023099" y="1976853"/>
                  </a:cubicBezTo>
                  <a:cubicBezTo>
                    <a:pt x="986052" y="1947304"/>
                    <a:pt x="955179" y="1911579"/>
                    <a:pt x="921219" y="1878501"/>
                  </a:cubicBezTo>
                  <a:cubicBezTo>
                    <a:pt x="902254" y="1859978"/>
                    <a:pt x="881966" y="1842336"/>
                    <a:pt x="860796" y="1826018"/>
                  </a:cubicBezTo>
                  <a:cubicBezTo>
                    <a:pt x="855063" y="1821607"/>
                    <a:pt x="848888" y="1817638"/>
                    <a:pt x="842714" y="1814109"/>
                  </a:cubicBezTo>
                  <a:cubicBezTo>
                    <a:pt x="814487" y="1798673"/>
                    <a:pt x="797728" y="1802201"/>
                    <a:pt x="779204" y="1829105"/>
                  </a:cubicBezTo>
                  <a:cubicBezTo>
                    <a:pt x="748772" y="1873209"/>
                    <a:pt x="727161" y="1922164"/>
                    <a:pt x="704227" y="1970238"/>
                  </a:cubicBezTo>
                  <a:cubicBezTo>
                    <a:pt x="659682" y="2065502"/>
                    <a:pt x="619106" y="2162972"/>
                    <a:pt x="584705" y="2262647"/>
                  </a:cubicBezTo>
                  <a:cubicBezTo>
                    <a:pt x="572797" y="2296607"/>
                    <a:pt x="566623" y="2331890"/>
                    <a:pt x="559125" y="2366732"/>
                  </a:cubicBezTo>
                  <a:cubicBezTo>
                    <a:pt x="543248" y="2438181"/>
                    <a:pt x="524283" y="2508747"/>
                    <a:pt x="489882" y="2574462"/>
                  </a:cubicBezTo>
                  <a:cubicBezTo>
                    <a:pt x="462978" y="2626064"/>
                    <a:pt x="448424" y="2682958"/>
                    <a:pt x="431223" y="2738529"/>
                  </a:cubicBezTo>
                  <a:cubicBezTo>
                    <a:pt x="408730" y="2813506"/>
                    <a:pt x="386678" y="2888483"/>
                    <a:pt x="369037" y="2964341"/>
                  </a:cubicBezTo>
                  <a:cubicBezTo>
                    <a:pt x="363303" y="2989481"/>
                    <a:pt x="363303" y="3014620"/>
                    <a:pt x="358893" y="3039759"/>
                  </a:cubicBezTo>
                  <a:cubicBezTo>
                    <a:pt x="354042" y="3050785"/>
                    <a:pt x="346103" y="3057401"/>
                    <a:pt x="334195" y="3057842"/>
                  </a:cubicBezTo>
                  <a:cubicBezTo>
                    <a:pt x="320523" y="3058283"/>
                    <a:pt x="316112" y="3067104"/>
                    <a:pt x="316553" y="3078130"/>
                  </a:cubicBezTo>
                  <a:cubicBezTo>
                    <a:pt x="316994" y="3103269"/>
                    <a:pt x="316553" y="3128849"/>
                    <a:pt x="329343" y="3152224"/>
                  </a:cubicBezTo>
                  <a:cubicBezTo>
                    <a:pt x="337723" y="3167661"/>
                    <a:pt x="345221" y="3183538"/>
                    <a:pt x="349190" y="3200739"/>
                  </a:cubicBezTo>
                  <a:cubicBezTo>
                    <a:pt x="354483" y="3224996"/>
                    <a:pt x="346544" y="3236463"/>
                    <a:pt x="322287" y="3239991"/>
                  </a:cubicBezTo>
                  <a:cubicBezTo>
                    <a:pt x="275095" y="3246607"/>
                    <a:pt x="227463" y="3252781"/>
                    <a:pt x="179390" y="3251017"/>
                  </a:cubicBezTo>
                  <a:cubicBezTo>
                    <a:pt x="167041" y="3250576"/>
                    <a:pt x="155133" y="3249694"/>
                    <a:pt x="143666" y="3245725"/>
                  </a:cubicBezTo>
                  <a:cubicBezTo>
                    <a:pt x="124701" y="3239550"/>
                    <a:pt x="112793" y="3227642"/>
                    <a:pt x="109264" y="3207795"/>
                  </a:cubicBezTo>
                  <a:cubicBezTo>
                    <a:pt x="105736" y="3187508"/>
                    <a:pt x="101326" y="3167661"/>
                    <a:pt x="97356" y="3147373"/>
                  </a:cubicBezTo>
                  <a:cubicBezTo>
                    <a:pt x="92064" y="3106797"/>
                    <a:pt x="105736" y="3068427"/>
                    <a:pt x="151163" y="3036672"/>
                  </a:cubicBezTo>
                  <a:close/>
                </a:path>
              </a:pathLst>
            </a:custGeom>
            <a:solidFill>
              <a:srgbClr val="232021"/>
            </a:solidFill>
            <a:ln w="4402" cap="flat">
              <a:noFill/>
              <a:prstDash val="solid"/>
              <a:miter/>
            </a:ln>
          </p:spPr>
          <p:txBody>
            <a:bodyPr rtlCol="0" anchor="ctr"/>
            <a:lstStyle/>
            <a:p>
              <a:endParaRPr lang="en-US" dirty="0"/>
            </a:p>
          </p:txBody>
        </p:sp>
        <p:sp>
          <p:nvSpPr>
            <p:cNvPr id="51" name="Freeform: Shape 50">
              <a:extLst>
                <a:ext uri="{FF2B5EF4-FFF2-40B4-BE49-F238E27FC236}">
                  <a16:creationId xmlns:a16="http://schemas.microsoft.com/office/drawing/2014/main" id="{69C23E5E-EECC-49ED-9E9B-5A4F4A9B35F9}"/>
                </a:ext>
              </a:extLst>
            </p:cNvPr>
            <p:cNvSpPr/>
            <p:nvPr/>
          </p:nvSpPr>
          <p:spPr>
            <a:xfrm>
              <a:off x="2247230" y="2515673"/>
              <a:ext cx="2685695" cy="1730535"/>
            </a:xfrm>
            <a:custGeom>
              <a:avLst/>
              <a:gdLst>
                <a:gd name="connsiteX0" fmla="*/ 0 w 1928758"/>
                <a:gd name="connsiteY0" fmla="*/ 1713966 h 1730535"/>
                <a:gd name="connsiteX1" fmla="*/ 348863 w 1928758"/>
                <a:gd name="connsiteY1" fmla="*/ 743237 h 1730535"/>
                <a:gd name="connsiteX2" fmla="*/ 534540 w 1928758"/>
                <a:gd name="connsiteY2" fmla="*/ 382026 h 1730535"/>
                <a:gd name="connsiteX3" fmla="*/ 830478 w 1928758"/>
                <a:gd name="connsiteY3" fmla="*/ 82119 h 1730535"/>
                <a:gd name="connsiteX4" fmla="*/ 1345613 w 1928758"/>
                <a:gd name="connsiteY4" fmla="*/ 23019 h 1730535"/>
                <a:gd name="connsiteX5" fmla="*/ 1654781 w 1928758"/>
                <a:gd name="connsiteY5" fmla="*/ 120048 h 1730535"/>
                <a:gd name="connsiteX6" fmla="*/ 1922493 w 1928758"/>
                <a:gd name="connsiteY6" fmla="*/ 235160 h 1730535"/>
                <a:gd name="connsiteX7" fmla="*/ 1908820 w 1928758"/>
                <a:gd name="connsiteY7" fmla="*/ 259858 h 1730535"/>
                <a:gd name="connsiteX8" fmla="*/ 1695357 w 1928758"/>
                <a:gd name="connsiteY8" fmla="*/ 178706 h 1730535"/>
                <a:gd name="connsiteX9" fmla="*/ 1326207 w 1928758"/>
                <a:gd name="connsiteY9" fmla="*/ 54333 h 1730535"/>
                <a:gd name="connsiteX10" fmla="*/ 926184 w 1928758"/>
                <a:gd name="connsiteY10" fmla="*/ 70652 h 1730535"/>
                <a:gd name="connsiteX11" fmla="*/ 776671 w 1928758"/>
                <a:gd name="connsiteY11" fmla="*/ 154890 h 1730535"/>
                <a:gd name="connsiteX12" fmla="*/ 651857 w 1928758"/>
                <a:gd name="connsiteY12" fmla="*/ 278823 h 1730535"/>
                <a:gd name="connsiteX13" fmla="*/ 512929 w 1928758"/>
                <a:gd name="connsiteY13" fmla="*/ 484788 h 1730535"/>
                <a:gd name="connsiteX14" fmla="*/ 370915 w 1928758"/>
                <a:gd name="connsiteY14" fmla="*/ 772787 h 1730535"/>
                <a:gd name="connsiteX15" fmla="*/ 292851 w 1928758"/>
                <a:gd name="connsiteY15" fmla="*/ 962434 h 1730535"/>
                <a:gd name="connsiteX16" fmla="*/ 181267 w 1928758"/>
                <a:gd name="connsiteY16" fmla="*/ 1267634 h 1730535"/>
                <a:gd name="connsiteX17" fmla="*/ 116876 w 1928758"/>
                <a:gd name="connsiteY17" fmla="*/ 1464337 h 1730535"/>
                <a:gd name="connsiteX18" fmla="*/ 38812 w 1928758"/>
                <a:gd name="connsiteY18" fmla="*/ 1708232 h 1730535"/>
                <a:gd name="connsiteX19" fmla="*/ 31755 w 1928758"/>
                <a:gd name="connsiteY19" fmla="*/ 1724992 h 1730535"/>
                <a:gd name="connsiteX20" fmla="*/ 0 w 1928758"/>
                <a:gd name="connsiteY20" fmla="*/ 1713966 h 1730535"/>
                <a:gd name="connsiteX0" fmla="*/ 0 w 2298248"/>
                <a:gd name="connsiteY0" fmla="*/ 1713966 h 1730535"/>
                <a:gd name="connsiteX1" fmla="*/ 348863 w 2298248"/>
                <a:gd name="connsiteY1" fmla="*/ 743237 h 1730535"/>
                <a:gd name="connsiteX2" fmla="*/ 534540 w 2298248"/>
                <a:gd name="connsiteY2" fmla="*/ 382026 h 1730535"/>
                <a:gd name="connsiteX3" fmla="*/ 830478 w 2298248"/>
                <a:gd name="connsiteY3" fmla="*/ 82119 h 1730535"/>
                <a:gd name="connsiteX4" fmla="*/ 1345613 w 2298248"/>
                <a:gd name="connsiteY4" fmla="*/ 23019 h 1730535"/>
                <a:gd name="connsiteX5" fmla="*/ 1654781 w 2298248"/>
                <a:gd name="connsiteY5" fmla="*/ 120048 h 1730535"/>
                <a:gd name="connsiteX6" fmla="*/ 1922493 w 2298248"/>
                <a:gd name="connsiteY6" fmla="*/ 235160 h 1730535"/>
                <a:gd name="connsiteX7" fmla="*/ 2297708 w 2298248"/>
                <a:gd name="connsiteY7" fmla="*/ 409956 h 1730535"/>
                <a:gd name="connsiteX8" fmla="*/ 1695357 w 2298248"/>
                <a:gd name="connsiteY8" fmla="*/ 178706 h 1730535"/>
                <a:gd name="connsiteX9" fmla="*/ 1326207 w 2298248"/>
                <a:gd name="connsiteY9" fmla="*/ 54333 h 1730535"/>
                <a:gd name="connsiteX10" fmla="*/ 926184 w 2298248"/>
                <a:gd name="connsiteY10" fmla="*/ 70652 h 1730535"/>
                <a:gd name="connsiteX11" fmla="*/ 776671 w 2298248"/>
                <a:gd name="connsiteY11" fmla="*/ 154890 h 1730535"/>
                <a:gd name="connsiteX12" fmla="*/ 651857 w 2298248"/>
                <a:gd name="connsiteY12" fmla="*/ 278823 h 1730535"/>
                <a:gd name="connsiteX13" fmla="*/ 512929 w 2298248"/>
                <a:gd name="connsiteY13" fmla="*/ 484788 h 1730535"/>
                <a:gd name="connsiteX14" fmla="*/ 370915 w 2298248"/>
                <a:gd name="connsiteY14" fmla="*/ 772787 h 1730535"/>
                <a:gd name="connsiteX15" fmla="*/ 292851 w 2298248"/>
                <a:gd name="connsiteY15" fmla="*/ 962434 h 1730535"/>
                <a:gd name="connsiteX16" fmla="*/ 181267 w 2298248"/>
                <a:gd name="connsiteY16" fmla="*/ 1267634 h 1730535"/>
                <a:gd name="connsiteX17" fmla="*/ 116876 w 2298248"/>
                <a:gd name="connsiteY17" fmla="*/ 1464337 h 1730535"/>
                <a:gd name="connsiteX18" fmla="*/ 38812 w 2298248"/>
                <a:gd name="connsiteY18" fmla="*/ 1708232 h 1730535"/>
                <a:gd name="connsiteX19" fmla="*/ 31755 w 2298248"/>
                <a:gd name="connsiteY19" fmla="*/ 1724992 h 1730535"/>
                <a:gd name="connsiteX20" fmla="*/ 0 w 2298248"/>
                <a:gd name="connsiteY20" fmla="*/ 1713966 h 1730535"/>
                <a:gd name="connsiteX0" fmla="*/ 0 w 2352745"/>
                <a:gd name="connsiteY0" fmla="*/ 1713966 h 1730535"/>
                <a:gd name="connsiteX1" fmla="*/ 348863 w 2352745"/>
                <a:gd name="connsiteY1" fmla="*/ 743237 h 1730535"/>
                <a:gd name="connsiteX2" fmla="*/ 534540 w 2352745"/>
                <a:gd name="connsiteY2" fmla="*/ 382026 h 1730535"/>
                <a:gd name="connsiteX3" fmla="*/ 830478 w 2352745"/>
                <a:gd name="connsiteY3" fmla="*/ 82119 h 1730535"/>
                <a:gd name="connsiteX4" fmla="*/ 1345613 w 2352745"/>
                <a:gd name="connsiteY4" fmla="*/ 23019 h 1730535"/>
                <a:gd name="connsiteX5" fmla="*/ 1654781 w 2352745"/>
                <a:gd name="connsiteY5" fmla="*/ 120048 h 1730535"/>
                <a:gd name="connsiteX6" fmla="*/ 2315930 w 2352745"/>
                <a:gd name="connsiteY6" fmla="*/ 403451 h 1730535"/>
                <a:gd name="connsiteX7" fmla="*/ 2297708 w 2352745"/>
                <a:gd name="connsiteY7" fmla="*/ 409956 h 1730535"/>
                <a:gd name="connsiteX8" fmla="*/ 1695357 w 2352745"/>
                <a:gd name="connsiteY8" fmla="*/ 178706 h 1730535"/>
                <a:gd name="connsiteX9" fmla="*/ 1326207 w 2352745"/>
                <a:gd name="connsiteY9" fmla="*/ 54333 h 1730535"/>
                <a:gd name="connsiteX10" fmla="*/ 926184 w 2352745"/>
                <a:gd name="connsiteY10" fmla="*/ 70652 h 1730535"/>
                <a:gd name="connsiteX11" fmla="*/ 776671 w 2352745"/>
                <a:gd name="connsiteY11" fmla="*/ 154890 h 1730535"/>
                <a:gd name="connsiteX12" fmla="*/ 651857 w 2352745"/>
                <a:gd name="connsiteY12" fmla="*/ 278823 h 1730535"/>
                <a:gd name="connsiteX13" fmla="*/ 512929 w 2352745"/>
                <a:gd name="connsiteY13" fmla="*/ 484788 h 1730535"/>
                <a:gd name="connsiteX14" fmla="*/ 370915 w 2352745"/>
                <a:gd name="connsiteY14" fmla="*/ 772787 h 1730535"/>
                <a:gd name="connsiteX15" fmla="*/ 292851 w 2352745"/>
                <a:gd name="connsiteY15" fmla="*/ 962434 h 1730535"/>
                <a:gd name="connsiteX16" fmla="*/ 181267 w 2352745"/>
                <a:gd name="connsiteY16" fmla="*/ 1267634 h 1730535"/>
                <a:gd name="connsiteX17" fmla="*/ 116876 w 2352745"/>
                <a:gd name="connsiteY17" fmla="*/ 1464337 h 1730535"/>
                <a:gd name="connsiteX18" fmla="*/ 38812 w 2352745"/>
                <a:gd name="connsiteY18" fmla="*/ 1708232 h 1730535"/>
                <a:gd name="connsiteX19" fmla="*/ 31755 w 2352745"/>
                <a:gd name="connsiteY19" fmla="*/ 1724992 h 1730535"/>
                <a:gd name="connsiteX20" fmla="*/ 0 w 2352745"/>
                <a:gd name="connsiteY20" fmla="*/ 1713966 h 1730535"/>
                <a:gd name="connsiteX0" fmla="*/ 0 w 2679937"/>
                <a:gd name="connsiteY0" fmla="*/ 1713966 h 1730535"/>
                <a:gd name="connsiteX1" fmla="*/ 348863 w 2679937"/>
                <a:gd name="connsiteY1" fmla="*/ 743237 h 1730535"/>
                <a:gd name="connsiteX2" fmla="*/ 534540 w 2679937"/>
                <a:gd name="connsiteY2" fmla="*/ 382026 h 1730535"/>
                <a:gd name="connsiteX3" fmla="*/ 830478 w 2679937"/>
                <a:gd name="connsiteY3" fmla="*/ 82119 h 1730535"/>
                <a:gd name="connsiteX4" fmla="*/ 1345613 w 2679937"/>
                <a:gd name="connsiteY4" fmla="*/ 23019 h 1730535"/>
                <a:gd name="connsiteX5" fmla="*/ 1654781 w 2679937"/>
                <a:gd name="connsiteY5" fmla="*/ 120048 h 1730535"/>
                <a:gd name="connsiteX6" fmla="*/ 2315930 w 2679937"/>
                <a:gd name="connsiteY6" fmla="*/ 403451 h 1730535"/>
                <a:gd name="connsiteX7" fmla="*/ 2664146 w 2679937"/>
                <a:gd name="connsiteY7" fmla="*/ 560842 h 1730535"/>
                <a:gd name="connsiteX8" fmla="*/ 1695357 w 2679937"/>
                <a:gd name="connsiteY8" fmla="*/ 178706 h 1730535"/>
                <a:gd name="connsiteX9" fmla="*/ 1326207 w 2679937"/>
                <a:gd name="connsiteY9" fmla="*/ 54333 h 1730535"/>
                <a:gd name="connsiteX10" fmla="*/ 926184 w 2679937"/>
                <a:gd name="connsiteY10" fmla="*/ 70652 h 1730535"/>
                <a:gd name="connsiteX11" fmla="*/ 776671 w 2679937"/>
                <a:gd name="connsiteY11" fmla="*/ 154890 h 1730535"/>
                <a:gd name="connsiteX12" fmla="*/ 651857 w 2679937"/>
                <a:gd name="connsiteY12" fmla="*/ 278823 h 1730535"/>
                <a:gd name="connsiteX13" fmla="*/ 512929 w 2679937"/>
                <a:gd name="connsiteY13" fmla="*/ 484788 h 1730535"/>
                <a:gd name="connsiteX14" fmla="*/ 370915 w 2679937"/>
                <a:gd name="connsiteY14" fmla="*/ 772787 h 1730535"/>
                <a:gd name="connsiteX15" fmla="*/ 292851 w 2679937"/>
                <a:gd name="connsiteY15" fmla="*/ 962434 h 1730535"/>
                <a:gd name="connsiteX16" fmla="*/ 181267 w 2679937"/>
                <a:gd name="connsiteY16" fmla="*/ 1267634 h 1730535"/>
                <a:gd name="connsiteX17" fmla="*/ 116876 w 2679937"/>
                <a:gd name="connsiteY17" fmla="*/ 1464337 h 1730535"/>
                <a:gd name="connsiteX18" fmla="*/ 38812 w 2679937"/>
                <a:gd name="connsiteY18" fmla="*/ 1708232 h 1730535"/>
                <a:gd name="connsiteX19" fmla="*/ 31755 w 2679937"/>
                <a:gd name="connsiteY19" fmla="*/ 1724992 h 1730535"/>
                <a:gd name="connsiteX20" fmla="*/ 0 w 2679937"/>
                <a:gd name="connsiteY20" fmla="*/ 1713966 h 1730535"/>
                <a:gd name="connsiteX0" fmla="*/ 0 w 2664483"/>
                <a:gd name="connsiteY0" fmla="*/ 1713966 h 1730535"/>
                <a:gd name="connsiteX1" fmla="*/ 348863 w 2664483"/>
                <a:gd name="connsiteY1" fmla="*/ 743237 h 1730535"/>
                <a:gd name="connsiteX2" fmla="*/ 534540 w 2664483"/>
                <a:gd name="connsiteY2" fmla="*/ 382026 h 1730535"/>
                <a:gd name="connsiteX3" fmla="*/ 830478 w 2664483"/>
                <a:gd name="connsiteY3" fmla="*/ 82119 h 1730535"/>
                <a:gd name="connsiteX4" fmla="*/ 1345613 w 2664483"/>
                <a:gd name="connsiteY4" fmla="*/ 23019 h 1730535"/>
                <a:gd name="connsiteX5" fmla="*/ 1654781 w 2664483"/>
                <a:gd name="connsiteY5" fmla="*/ 120048 h 1730535"/>
                <a:gd name="connsiteX6" fmla="*/ 2315930 w 2664483"/>
                <a:gd name="connsiteY6" fmla="*/ 403451 h 1730535"/>
                <a:gd name="connsiteX7" fmla="*/ 2664146 w 2664483"/>
                <a:gd name="connsiteY7" fmla="*/ 560842 h 1730535"/>
                <a:gd name="connsiteX8" fmla="*/ 1695357 w 2664483"/>
                <a:gd name="connsiteY8" fmla="*/ 178706 h 1730535"/>
                <a:gd name="connsiteX9" fmla="*/ 1326207 w 2664483"/>
                <a:gd name="connsiteY9" fmla="*/ 54333 h 1730535"/>
                <a:gd name="connsiteX10" fmla="*/ 926184 w 2664483"/>
                <a:gd name="connsiteY10" fmla="*/ 70652 h 1730535"/>
                <a:gd name="connsiteX11" fmla="*/ 776671 w 2664483"/>
                <a:gd name="connsiteY11" fmla="*/ 154890 h 1730535"/>
                <a:gd name="connsiteX12" fmla="*/ 651857 w 2664483"/>
                <a:gd name="connsiteY12" fmla="*/ 278823 h 1730535"/>
                <a:gd name="connsiteX13" fmla="*/ 512929 w 2664483"/>
                <a:gd name="connsiteY13" fmla="*/ 484788 h 1730535"/>
                <a:gd name="connsiteX14" fmla="*/ 370915 w 2664483"/>
                <a:gd name="connsiteY14" fmla="*/ 772787 h 1730535"/>
                <a:gd name="connsiteX15" fmla="*/ 292851 w 2664483"/>
                <a:gd name="connsiteY15" fmla="*/ 962434 h 1730535"/>
                <a:gd name="connsiteX16" fmla="*/ 181267 w 2664483"/>
                <a:gd name="connsiteY16" fmla="*/ 1267634 h 1730535"/>
                <a:gd name="connsiteX17" fmla="*/ 116876 w 2664483"/>
                <a:gd name="connsiteY17" fmla="*/ 1464337 h 1730535"/>
                <a:gd name="connsiteX18" fmla="*/ 38812 w 2664483"/>
                <a:gd name="connsiteY18" fmla="*/ 1708232 h 1730535"/>
                <a:gd name="connsiteX19" fmla="*/ 31755 w 2664483"/>
                <a:gd name="connsiteY19" fmla="*/ 1724992 h 1730535"/>
                <a:gd name="connsiteX20" fmla="*/ 0 w 2664483"/>
                <a:gd name="connsiteY20" fmla="*/ 1713966 h 1730535"/>
                <a:gd name="connsiteX0" fmla="*/ 0 w 2664782"/>
                <a:gd name="connsiteY0" fmla="*/ 1713966 h 1730535"/>
                <a:gd name="connsiteX1" fmla="*/ 348863 w 2664782"/>
                <a:gd name="connsiteY1" fmla="*/ 743237 h 1730535"/>
                <a:gd name="connsiteX2" fmla="*/ 534540 w 2664782"/>
                <a:gd name="connsiteY2" fmla="*/ 382026 h 1730535"/>
                <a:gd name="connsiteX3" fmla="*/ 830478 w 2664782"/>
                <a:gd name="connsiteY3" fmla="*/ 82119 h 1730535"/>
                <a:gd name="connsiteX4" fmla="*/ 1345613 w 2664782"/>
                <a:gd name="connsiteY4" fmla="*/ 23019 h 1730535"/>
                <a:gd name="connsiteX5" fmla="*/ 1654781 w 2664782"/>
                <a:gd name="connsiteY5" fmla="*/ 120048 h 1730535"/>
                <a:gd name="connsiteX6" fmla="*/ 2315930 w 2664782"/>
                <a:gd name="connsiteY6" fmla="*/ 403451 h 1730535"/>
                <a:gd name="connsiteX7" fmla="*/ 2664146 w 2664782"/>
                <a:gd name="connsiteY7" fmla="*/ 560842 h 1730535"/>
                <a:gd name="connsiteX8" fmla="*/ 1695357 w 2664782"/>
                <a:gd name="connsiteY8" fmla="*/ 178706 h 1730535"/>
                <a:gd name="connsiteX9" fmla="*/ 1326207 w 2664782"/>
                <a:gd name="connsiteY9" fmla="*/ 54333 h 1730535"/>
                <a:gd name="connsiteX10" fmla="*/ 926184 w 2664782"/>
                <a:gd name="connsiteY10" fmla="*/ 70652 h 1730535"/>
                <a:gd name="connsiteX11" fmla="*/ 776671 w 2664782"/>
                <a:gd name="connsiteY11" fmla="*/ 154890 h 1730535"/>
                <a:gd name="connsiteX12" fmla="*/ 651857 w 2664782"/>
                <a:gd name="connsiteY12" fmla="*/ 278823 h 1730535"/>
                <a:gd name="connsiteX13" fmla="*/ 512929 w 2664782"/>
                <a:gd name="connsiteY13" fmla="*/ 484788 h 1730535"/>
                <a:gd name="connsiteX14" fmla="*/ 370915 w 2664782"/>
                <a:gd name="connsiteY14" fmla="*/ 772787 h 1730535"/>
                <a:gd name="connsiteX15" fmla="*/ 292851 w 2664782"/>
                <a:gd name="connsiteY15" fmla="*/ 962434 h 1730535"/>
                <a:gd name="connsiteX16" fmla="*/ 181267 w 2664782"/>
                <a:gd name="connsiteY16" fmla="*/ 1267634 h 1730535"/>
                <a:gd name="connsiteX17" fmla="*/ 116876 w 2664782"/>
                <a:gd name="connsiteY17" fmla="*/ 1464337 h 1730535"/>
                <a:gd name="connsiteX18" fmla="*/ 38812 w 2664782"/>
                <a:gd name="connsiteY18" fmla="*/ 1708232 h 1730535"/>
                <a:gd name="connsiteX19" fmla="*/ 31755 w 2664782"/>
                <a:gd name="connsiteY19" fmla="*/ 1724992 h 1730535"/>
                <a:gd name="connsiteX20" fmla="*/ 0 w 2664782"/>
                <a:gd name="connsiteY20" fmla="*/ 1713966 h 1730535"/>
                <a:gd name="connsiteX0" fmla="*/ 0 w 2677238"/>
                <a:gd name="connsiteY0" fmla="*/ 1713966 h 1730535"/>
                <a:gd name="connsiteX1" fmla="*/ 348863 w 2677238"/>
                <a:gd name="connsiteY1" fmla="*/ 743237 h 1730535"/>
                <a:gd name="connsiteX2" fmla="*/ 534540 w 2677238"/>
                <a:gd name="connsiteY2" fmla="*/ 382026 h 1730535"/>
                <a:gd name="connsiteX3" fmla="*/ 830478 w 2677238"/>
                <a:gd name="connsiteY3" fmla="*/ 82119 h 1730535"/>
                <a:gd name="connsiteX4" fmla="*/ 1345613 w 2677238"/>
                <a:gd name="connsiteY4" fmla="*/ 23019 h 1730535"/>
                <a:gd name="connsiteX5" fmla="*/ 1654781 w 2677238"/>
                <a:gd name="connsiteY5" fmla="*/ 120048 h 1730535"/>
                <a:gd name="connsiteX6" fmla="*/ 2315930 w 2677238"/>
                <a:gd name="connsiteY6" fmla="*/ 403451 h 1730535"/>
                <a:gd name="connsiteX7" fmla="*/ 2664146 w 2677238"/>
                <a:gd name="connsiteY7" fmla="*/ 560842 h 1730535"/>
                <a:gd name="connsiteX8" fmla="*/ 1695357 w 2677238"/>
                <a:gd name="connsiteY8" fmla="*/ 178706 h 1730535"/>
                <a:gd name="connsiteX9" fmla="*/ 1326207 w 2677238"/>
                <a:gd name="connsiteY9" fmla="*/ 54333 h 1730535"/>
                <a:gd name="connsiteX10" fmla="*/ 926184 w 2677238"/>
                <a:gd name="connsiteY10" fmla="*/ 70652 h 1730535"/>
                <a:gd name="connsiteX11" fmla="*/ 776671 w 2677238"/>
                <a:gd name="connsiteY11" fmla="*/ 154890 h 1730535"/>
                <a:gd name="connsiteX12" fmla="*/ 651857 w 2677238"/>
                <a:gd name="connsiteY12" fmla="*/ 278823 h 1730535"/>
                <a:gd name="connsiteX13" fmla="*/ 512929 w 2677238"/>
                <a:gd name="connsiteY13" fmla="*/ 484788 h 1730535"/>
                <a:gd name="connsiteX14" fmla="*/ 370915 w 2677238"/>
                <a:gd name="connsiteY14" fmla="*/ 772787 h 1730535"/>
                <a:gd name="connsiteX15" fmla="*/ 292851 w 2677238"/>
                <a:gd name="connsiteY15" fmla="*/ 962434 h 1730535"/>
                <a:gd name="connsiteX16" fmla="*/ 181267 w 2677238"/>
                <a:gd name="connsiteY16" fmla="*/ 1267634 h 1730535"/>
                <a:gd name="connsiteX17" fmla="*/ 116876 w 2677238"/>
                <a:gd name="connsiteY17" fmla="*/ 1464337 h 1730535"/>
                <a:gd name="connsiteX18" fmla="*/ 38812 w 2677238"/>
                <a:gd name="connsiteY18" fmla="*/ 1708232 h 1730535"/>
                <a:gd name="connsiteX19" fmla="*/ 31755 w 2677238"/>
                <a:gd name="connsiteY19" fmla="*/ 1724992 h 1730535"/>
                <a:gd name="connsiteX20" fmla="*/ 0 w 2677238"/>
                <a:gd name="connsiteY20" fmla="*/ 1713966 h 1730535"/>
                <a:gd name="connsiteX0" fmla="*/ 0 w 2746749"/>
                <a:gd name="connsiteY0" fmla="*/ 1713966 h 1730535"/>
                <a:gd name="connsiteX1" fmla="*/ 348863 w 2746749"/>
                <a:gd name="connsiteY1" fmla="*/ 743237 h 1730535"/>
                <a:gd name="connsiteX2" fmla="*/ 534540 w 2746749"/>
                <a:gd name="connsiteY2" fmla="*/ 382026 h 1730535"/>
                <a:gd name="connsiteX3" fmla="*/ 830478 w 2746749"/>
                <a:gd name="connsiteY3" fmla="*/ 82119 h 1730535"/>
                <a:gd name="connsiteX4" fmla="*/ 1345613 w 2746749"/>
                <a:gd name="connsiteY4" fmla="*/ 23019 h 1730535"/>
                <a:gd name="connsiteX5" fmla="*/ 1654781 w 2746749"/>
                <a:gd name="connsiteY5" fmla="*/ 120048 h 1730535"/>
                <a:gd name="connsiteX6" fmla="*/ 2684763 w 2746749"/>
                <a:gd name="connsiteY6" fmla="*/ 544757 h 1730535"/>
                <a:gd name="connsiteX7" fmla="*/ 2664146 w 2746749"/>
                <a:gd name="connsiteY7" fmla="*/ 560842 h 1730535"/>
                <a:gd name="connsiteX8" fmla="*/ 1695357 w 2746749"/>
                <a:gd name="connsiteY8" fmla="*/ 178706 h 1730535"/>
                <a:gd name="connsiteX9" fmla="*/ 1326207 w 2746749"/>
                <a:gd name="connsiteY9" fmla="*/ 54333 h 1730535"/>
                <a:gd name="connsiteX10" fmla="*/ 926184 w 2746749"/>
                <a:gd name="connsiteY10" fmla="*/ 70652 h 1730535"/>
                <a:gd name="connsiteX11" fmla="*/ 776671 w 2746749"/>
                <a:gd name="connsiteY11" fmla="*/ 154890 h 1730535"/>
                <a:gd name="connsiteX12" fmla="*/ 651857 w 2746749"/>
                <a:gd name="connsiteY12" fmla="*/ 278823 h 1730535"/>
                <a:gd name="connsiteX13" fmla="*/ 512929 w 2746749"/>
                <a:gd name="connsiteY13" fmla="*/ 484788 h 1730535"/>
                <a:gd name="connsiteX14" fmla="*/ 370915 w 2746749"/>
                <a:gd name="connsiteY14" fmla="*/ 772787 h 1730535"/>
                <a:gd name="connsiteX15" fmla="*/ 292851 w 2746749"/>
                <a:gd name="connsiteY15" fmla="*/ 962434 h 1730535"/>
                <a:gd name="connsiteX16" fmla="*/ 181267 w 2746749"/>
                <a:gd name="connsiteY16" fmla="*/ 1267634 h 1730535"/>
                <a:gd name="connsiteX17" fmla="*/ 116876 w 2746749"/>
                <a:gd name="connsiteY17" fmla="*/ 1464337 h 1730535"/>
                <a:gd name="connsiteX18" fmla="*/ 38812 w 2746749"/>
                <a:gd name="connsiteY18" fmla="*/ 1708232 h 1730535"/>
                <a:gd name="connsiteX19" fmla="*/ 31755 w 2746749"/>
                <a:gd name="connsiteY19" fmla="*/ 1724992 h 1730535"/>
                <a:gd name="connsiteX20" fmla="*/ 0 w 2746749"/>
                <a:gd name="connsiteY20" fmla="*/ 1713966 h 1730535"/>
                <a:gd name="connsiteX0" fmla="*/ 0 w 2709624"/>
                <a:gd name="connsiteY0" fmla="*/ 1713966 h 1730535"/>
                <a:gd name="connsiteX1" fmla="*/ 348863 w 2709624"/>
                <a:gd name="connsiteY1" fmla="*/ 743237 h 1730535"/>
                <a:gd name="connsiteX2" fmla="*/ 534540 w 2709624"/>
                <a:gd name="connsiteY2" fmla="*/ 382026 h 1730535"/>
                <a:gd name="connsiteX3" fmla="*/ 830478 w 2709624"/>
                <a:gd name="connsiteY3" fmla="*/ 82119 h 1730535"/>
                <a:gd name="connsiteX4" fmla="*/ 1345613 w 2709624"/>
                <a:gd name="connsiteY4" fmla="*/ 23019 h 1730535"/>
                <a:gd name="connsiteX5" fmla="*/ 1654781 w 2709624"/>
                <a:gd name="connsiteY5" fmla="*/ 120048 h 1730535"/>
                <a:gd name="connsiteX6" fmla="*/ 2684763 w 2709624"/>
                <a:gd name="connsiteY6" fmla="*/ 544757 h 1730535"/>
                <a:gd name="connsiteX7" fmla="*/ 2664146 w 2709624"/>
                <a:gd name="connsiteY7" fmla="*/ 560842 h 1730535"/>
                <a:gd name="connsiteX8" fmla="*/ 1695357 w 2709624"/>
                <a:gd name="connsiteY8" fmla="*/ 178706 h 1730535"/>
                <a:gd name="connsiteX9" fmla="*/ 1326207 w 2709624"/>
                <a:gd name="connsiteY9" fmla="*/ 54333 h 1730535"/>
                <a:gd name="connsiteX10" fmla="*/ 926184 w 2709624"/>
                <a:gd name="connsiteY10" fmla="*/ 70652 h 1730535"/>
                <a:gd name="connsiteX11" fmla="*/ 776671 w 2709624"/>
                <a:gd name="connsiteY11" fmla="*/ 154890 h 1730535"/>
                <a:gd name="connsiteX12" fmla="*/ 651857 w 2709624"/>
                <a:gd name="connsiteY12" fmla="*/ 278823 h 1730535"/>
                <a:gd name="connsiteX13" fmla="*/ 512929 w 2709624"/>
                <a:gd name="connsiteY13" fmla="*/ 484788 h 1730535"/>
                <a:gd name="connsiteX14" fmla="*/ 370915 w 2709624"/>
                <a:gd name="connsiteY14" fmla="*/ 772787 h 1730535"/>
                <a:gd name="connsiteX15" fmla="*/ 292851 w 2709624"/>
                <a:gd name="connsiteY15" fmla="*/ 962434 h 1730535"/>
                <a:gd name="connsiteX16" fmla="*/ 181267 w 2709624"/>
                <a:gd name="connsiteY16" fmla="*/ 1267634 h 1730535"/>
                <a:gd name="connsiteX17" fmla="*/ 116876 w 2709624"/>
                <a:gd name="connsiteY17" fmla="*/ 1464337 h 1730535"/>
                <a:gd name="connsiteX18" fmla="*/ 38812 w 2709624"/>
                <a:gd name="connsiteY18" fmla="*/ 1708232 h 1730535"/>
                <a:gd name="connsiteX19" fmla="*/ 31755 w 2709624"/>
                <a:gd name="connsiteY19" fmla="*/ 1724992 h 1730535"/>
                <a:gd name="connsiteX20" fmla="*/ 0 w 2709624"/>
                <a:gd name="connsiteY20" fmla="*/ 1713966 h 1730535"/>
                <a:gd name="connsiteX0" fmla="*/ 0 w 2703098"/>
                <a:gd name="connsiteY0" fmla="*/ 1713966 h 1730535"/>
                <a:gd name="connsiteX1" fmla="*/ 348863 w 2703098"/>
                <a:gd name="connsiteY1" fmla="*/ 743237 h 1730535"/>
                <a:gd name="connsiteX2" fmla="*/ 534540 w 2703098"/>
                <a:gd name="connsiteY2" fmla="*/ 382026 h 1730535"/>
                <a:gd name="connsiteX3" fmla="*/ 830478 w 2703098"/>
                <a:gd name="connsiteY3" fmla="*/ 82119 h 1730535"/>
                <a:gd name="connsiteX4" fmla="*/ 1345613 w 2703098"/>
                <a:gd name="connsiteY4" fmla="*/ 23019 h 1730535"/>
                <a:gd name="connsiteX5" fmla="*/ 1654781 w 2703098"/>
                <a:gd name="connsiteY5" fmla="*/ 120048 h 1730535"/>
                <a:gd name="connsiteX6" fmla="*/ 2684763 w 2703098"/>
                <a:gd name="connsiteY6" fmla="*/ 544757 h 1730535"/>
                <a:gd name="connsiteX7" fmla="*/ 2652170 w 2703098"/>
                <a:gd name="connsiteY7" fmla="*/ 591978 h 1730535"/>
                <a:gd name="connsiteX8" fmla="*/ 1695357 w 2703098"/>
                <a:gd name="connsiteY8" fmla="*/ 178706 h 1730535"/>
                <a:gd name="connsiteX9" fmla="*/ 1326207 w 2703098"/>
                <a:gd name="connsiteY9" fmla="*/ 54333 h 1730535"/>
                <a:gd name="connsiteX10" fmla="*/ 926184 w 2703098"/>
                <a:gd name="connsiteY10" fmla="*/ 70652 h 1730535"/>
                <a:gd name="connsiteX11" fmla="*/ 776671 w 2703098"/>
                <a:gd name="connsiteY11" fmla="*/ 154890 h 1730535"/>
                <a:gd name="connsiteX12" fmla="*/ 651857 w 2703098"/>
                <a:gd name="connsiteY12" fmla="*/ 278823 h 1730535"/>
                <a:gd name="connsiteX13" fmla="*/ 512929 w 2703098"/>
                <a:gd name="connsiteY13" fmla="*/ 484788 h 1730535"/>
                <a:gd name="connsiteX14" fmla="*/ 370915 w 2703098"/>
                <a:gd name="connsiteY14" fmla="*/ 772787 h 1730535"/>
                <a:gd name="connsiteX15" fmla="*/ 292851 w 2703098"/>
                <a:gd name="connsiteY15" fmla="*/ 962434 h 1730535"/>
                <a:gd name="connsiteX16" fmla="*/ 181267 w 2703098"/>
                <a:gd name="connsiteY16" fmla="*/ 1267634 h 1730535"/>
                <a:gd name="connsiteX17" fmla="*/ 116876 w 2703098"/>
                <a:gd name="connsiteY17" fmla="*/ 1464337 h 1730535"/>
                <a:gd name="connsiteX18" fmla="*/ 38812 w 2703098"/>
                <a:gd name="connsiteY18" fmla="*/ 1708232 h 1730535"/>
                <a:gd name="connsiteX19" fmla="*/ 31755 w 2703098"/>
                <a:gd name="connsiteY19" fmla="*/ 1724992 h 1730535"/>
                <a:gd name="connsiteX20" fmla="*/ 0 w 2703098"/>
                <a:gd name="connsiteY20" fmla="*/ 1713966 h 1730535"/>
                <a:gd name="connsiteX0" fmla="*/ 0 w 2732024"/>
                <a:gd name="connsiteY0" fmla="*/ 1713966 h 1730535"/>
                <a:gd name="connsiteX1" fmla="*/ 348863 w 2732024"/>
                <a:gd name="connsiteY1" fmla="*/ 743237 h 1730535"/>
                <a:gd name="connsiteX2" fmla="*/ 534540 w 2732024"/>
                <a:gd name="connsiteY2" fmla="*/ 382026 h 1730535"/>
                <a:gd name="connsiteX3" fmla="*/ 830478 w 2732024"/>
                <a:gd name="connsiteY3" fmla="*/ 82119 h 1730535"/>
                <a:gd name="connsiteX4" fmla="*/ 1345613 w 2732024"/>
                <a:gd name="connsiteY4" fmla="*/ 23019 h 1730535"/>
                <a:gd name="connsiteX5" fmla="*/ 1654781 w 2732024"/>
                <a:gd name="connsiteY5" fmla="*/ 120048 h 1730535"/>
                <a:gd name="connsiteX6" fmla="*/ 2667998 w 2732024"/>
                <a:gd name="connsiteY6" fmla="*/ 568707 h 1730535"/>
                <a:gd name="connsiteX7" fmla="*/ 2652170 w 2732024"/>
                <a:gd name="connsiteY7" fmla="*/ 591978 h 1730535"/>
                <a:gd name="connsiteX8" fmla="*/ 1695357 w 2732024"/>
                <a:gd name="connsiteY8" fmla="*/ 178706 h 1730535"/>
                <a:gd name="connsiteX9" fmla="*/ 1326207 w 2732024"/>
                <a:gd name="connsiteY9" fmla="*/ 54333 h 1730535"/>
                <a:gd name="connsiteX10" fmla="*/ 926184 w 2732024"/>
                <a:gd name="connsiteY10" fmla="*/ 70652 h 1730535"/>
                <a:gd name="connsiteX11" fmla="*/ 776671 w 2732024"/>
                <a:gd name="connsiteY11" fmla="*/ 154890 h 1730535"/>
                <a:gd name="connsiteX12" fmla="*/ 651857 w 2732024"/>
                <a:gd name="connsiteY12" fmla="*/ 278823 h 1730535"/>
                <a:gd name="connsiteX13" fmla="*/ 512929 w 2732024"/>
                <a:gd name="connsiteY13" fmla="*/ 484788 h 1730535"/>
                <a:gd name="connsiteX14" fmla="*/ 370915 w 2732024"/>
                <a:gd name="connsiteY14" fmla="*/ 772787 h 1730535"/>
                <a:gd name="connsiteX15" fmla="*/ 292851 w 2732024"/>
                <a:gd name="connsiteY15" fmla="*/ 962434 h 1730535"/>
                <a:gd name="connsiteX16" fmla="*/ 181267 w 2732024"/>
                <a:gd name="connsiteY16" fmla="*/ 1267634 h 1730535"/>
                <a:gd name="connsiteX17" fmla="*/ 116876 w 2732024"/>
                <a:gd name="connsiteY17" fmla="*/ 1464337 h 1730535"/>
                <a:gd name="connsiteX18" fmla="*/ 38812 w 2732024"/>
                <a:gd name="connsiteY18" fmla="*/ 1708232 h 1730535"/>
                <a:gd name="connsiteX19" fmla="*/ 31755 w 2732024"/>
                <a:gd name="connsiteY19" fmla="*/ 1724992 h 1730535"/>
                <a:gd name="connsiteX20" fmla="*/ 0 w 2732024"/>
                <a:gd name="connsiteY20" fmla="*/ 1713966 h 1730535"/>
                <a:gd name="connsiteX0" fmla="*/ 0 w 2685693"/>
                <a:gd name="connsiteY0" fmla="*/ 1713966 h 1730535"/>
                <a:gd name="connsiteX1" fmla="*/ 348863 w 2685693"/>
                <a:gd name="connsiteY1" fmla="*/ 743237 h 1730535"/>
                <a:gd name="connsiteX2" fmla="*/ 534540 w 2685693"/>
                <a:gd name="connsiteY2" fmla="*/ 382026 h 1730535"/>
                <a:gd name="connsiteX3" fmla="*/ 830478 w 2685693"/>
                <a:gd name="connsiteY3" fmla="*/ 82119 h 1730535"/>
                <a:gd name="connsiteX4" fmla="*/ 1345613 w 2685693"/>
                <a:gd name="connsiteY4" fmla="*/ 23019 h 1730535"/>
                <a:gd name="connsiteX5" fmla="*/ 1654781 w 2685693"/>
                <a:gd name="connsiteY5" fmla="*/ 120048 h 1730535"/>
                <a:gd name="connsiteX6" fmla="*/ 2667998 w 2685693"/>
                <a:gd name="connsiteY6" fmla="*/ 568707 h 1730535"/>
                <a:gd name="connsiteX7" fmla="*/ 2652170 w 2685693"/>
                <a:gd name="connsiteY7" fmla="*/ 591978 h 1730535"/>
                <a:gd name="connsiteX8" fmla="*/ 1695357 w 2685693"/>
                <a:gd name="connsiteY8" fmla="*/ 178706 h 1730535"/>
                <a:gd name="connsiteX9" fmla="*/ 1326207 w 2685693"/>
                <a:gd name="connsiteY9" fmla="*/ 54333 h 1730535"/>
                <a:gd name="connsiteX10" fmla="*/ 926184 w 2685693"/>
                <a:gd name="connsiteY10" fmla="*/ 70652 h 1730535"/>
                <a:gd name="connsiteX11" fmla="*/ 776671 w 2685693"/>
                <a:gd name="connsiteY11" fmla="*/ 154890 h 1730535"/>
                <a:gd name="connsiteX12" fmla="*/ 651857 w 2685693"/>
                <a:gd name="connsiteY12" fmla="*/ 278823 h 1730535"/>
                <a:gd name="connsiteX13" fmla="*/ 512929 w 2685693"/>
                <a:gd name="connsiteY13" fmla="*/ 484788 h 1730535"/>
                <a:gd name="connsiteX14" fmla="*/ 370915 w 2685693"/>
                <a:gd name="connsiteY14" fmla="*/ 772787 h 1730535"/>
                <a:gd name="connsiteX15" fmla="*/ 292851 w 2685693"/>
                <a:gd name="connsiteY15" fmla="*/ 962434 h 1730535"/>
                <a:gd name="connsiteX16" fmla="*/ 181267 w 2685693"/>
                <a:gd name="connsiteY16" fmla="*/ 1267634 h 1730535"/>
                <a:gd name="connsiteX17" fmla="*/ 116876 w 2685693"/>
                <a:gd name="connsiteY17" fmla="*/ 1464337 h 1730535"/>
                <a:gd name="connsiteX18" fmla="*/ 38812 w 2685693"/>
                <a:gd name="connsiteY18" fmla="*/ 1708232 h 1730535"/>
                <a:gd name="connsiteX19" fmla="*/ 31755 w 2685693"/>
                <a:gd name="connsiteY19" fmla="*/ 1724992 h 1730535"/>
                <a:gd name="connsiteX20" fmla="*/ 0 w 2685693"/>
                <a:gd name="connsiteY20" fmla="*/ 1713966 h 1730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685693" h="1730535">
                  <a:moveTo>
                    <a:pt x="0" y="1713966"/>
                  </a:moveTo>
                  <a:cubicBezTo>
                    <a:pt x="106291" y="1386273"/>
                    <a:pt x="209053" y="1059022"/>
                    <a:pt x="348863" y="743237"/>
                  </a:cubicBezTo>
                  <a:cubicBezTo>
                    <a:pt x="403551" y="619746"/>
                    <a:pt x="456917" y="492727"/>
                    <a:pt x="534540" y="382026"/>
                  </a:cubicBezTo>
                  <a:cubicBezTo>
                    <a:pt x="615251" y="266473"/>
                    <a:pt x="707869" y="155331"/>
                    <a:pt x="830478" y="82119"/>
                  </a:cubicBezTo>
                  <a:cubicBezTo>
                    <a:pt x="984842" y="-9176"/>
                    <a:pt x="1174048" y="-17115"/>
                    <a:pt x="1345613" y="23019"/>
                  </a:cubicBezTo>
                  <a:cubicBezTo>
                    <a:pt x="1451021" y="47718"/>
                    <a:pt x="1434384" y="29100"/>
                    <a:pt x="1654781" y="120048"/>
                  </a:cubicBezTo>
                  <a:cubicBezTo>
                    <a:pt x="1875179" y="210996"/>
                    <a:pt x="2664028" y="561650"/>
                    <a:pt x="2667998" y="568707"/>
                  </a:cubicBezTo>
                  <a:cubicBezTo>
                    <a:pt x="2681670" y="576204"/>
                    <a:pt x="2706501" y="616262"/>
                    <a:pt x="2652170" y="591978"/>
                  </a:cubicBezTo>
                  <a:cubicBezTo>
                    <a:pt x="2492720" y="520709"/>
                    <a:pt x="2014295" y="316463"/>
                    <a:pt x="1695357" y="178706"/>
                  </a:cubicBezTo>
                  <a:cubicBezTo>
                    <a:pt x="1474363" y="89099"/>
                    <a:pt x="1454990" y="81237"/>
                    <a:pt x="1326207" y="54333"/>
                  </a:cubicBezTo>
                  <a:cubicBezTo>
                    <a:pt x="1193454" y="26548"/>
                    <a:pt x="1055408" y="25666"/>
                    <a:pt x="926184" y="70652"/>
                  </a:cubicBezTo>
                  <a:cubicBezTo>
                    <a:pt x="871936" y="89616"/>
                    <a:pt x="822098" y="118725"/>
                    <a:pt x="776671" y="154890"/>
                  </a:cubicBezTo>
                  <a:cubicBezTo>
                    <a:pt x="730362" y="191497"/>
                    <a:pt x="688904" y="232954"/>
                    <a:pt x="651857" y="278823"/>
                  </a:cubicBezTo>
                  <a:cubicBezTo>
                    <a:pt x="599814" y="343214"/>
                    <a:pt x="553505" y="412017"/>
                    <a:pt x="512929" y="484788"/>
                  </a:cubicBezTo>
                  <a:cubicBezTo>
                    <a:pt x="460446" y="578289"/>
                    <a:pt x="413254" y="674435"/>
                    <a:pt x="370915" y="772787"/>
                  </a:cubicBezTo>
                  <a:cubicBezTo>
                    <a:pt x="344011" y="835856"/>
                    <a:pt x="318431" y="898924"/>
                    <a:pt x="292851" y="962434"/>
                  </a:cubicBezTo>
                  <a:cubicBezTo>
                    <a:pt x="252716" y="1062991"/>
                    <a:pt x="217433" y="1165754"/>
                    <a:pt x="181267" y="1267634"/>
                  </a:cubicBezTo>
                  <a:cubicBezTo>
                    <a:pt x="158333" y="1332467"/>
                    <a:pt x="138046" y="1398623"/>
                    <a:pt x="116876" y="1464337"/>
                  </a:cubicBezTo>
                  <a:cubicBezTo>
                    <a:pt x="90854" y="1545489"/>
                    <a:pt x="63951" y="1626640"/>
                    <a:pt x="38812" y="1708232"/>
                  </a:cubicBezTo>
                  <a:cubicBezTo>
                    <a:pt x="37047" y="1713966"/>
                    <a:pt x="34842" y="1719700"/>
                    <a:pt x="31755" y="1724992"/>
                  </a:cubicBezTo>
                  <a:cubicBezTo>
                    <a:pt x="17201" y="1734695"/>
                    <a:pt x="9703" y="1732049"/>
                    <a:pt x="0" y="1713966"/>
                  </a:cubicBezTo>
                  <a:close/>
                </a:path>
              </a:pathLst>
            </a:custGeom>
            <a:solidFill>
              <a:srgbClr val="030303"/>
            </a:solidFill>
            <a:ln w="4402"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C284A768-ED3B-4C6C-A339-8F6E0CF72975}"/>
                </a:ext>
              </a:extLst>
            </p:cNvPr>
            <p:cNvSpPr/>
            <p:nvPr/>
          </p:nvSpPr>
          <p:spPr>
            <a:xfrm>
              <a:off x="4909570" y="3106205"/>
              <a:ext cx="255492" cy="2487454"/>
            </a:xfrm>
            <a:custGeom>
              <a:avLst/>
              <a:gdLst>
                <a:gd name="connsiteX0" fmla="*/ 173777 w 186137"/>
                <a:gd name="connsiteY0" fmla="*/ 2629479 h 2638532"/>
                <a:gd name="connsiteX1" fmla="*/ 8 w 186137"/>
                <a:gd name="connsiteY1" fmla="*/ 0 h 2638532"/>
                <a:gd name="connsiteX2" fmla="*/ 14121 w 186137"/>
                <a:gd name="connsiteY2" fmla="*/ 1764 h 2638532"/>
                <a:gd name="connsiteX3" fmla="*/ 186126 w 186137"/>
                <a:gd name="connsiteY3" fmla="*/ 2629038 h 2638532"/>
                <a:gd name="connsiteX4" fmla="*/ 173777 w 186137"/>
                <a:gd name="connsiteY4" fmla="*/ 2629479 h 2638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137" h="2638532">
                  <a:moveTo>
                    <a:pt x="173777" y="2629479"/>
                  </a:moveTo>
                  <a:cubicBezTo>
                    <a:pt x="172454" y="2615366"/>
                    <a:pt x="-1316" y="11908"/>
                    <a:pt x="8" y="0"/>
                  </a:cubicBezTo>
                  <a:cubicBezTo>
                    <a:pt x="4859" y="1323"/>
                    <a:pt x="9270" y="441"/>
                    <a:pt x="14121" y="1764"/>
                  </a:cubicBezTo>
                  <a:cubicBezTo>
                    <a:pt x="12357" y="26903"/>
                    <a:pt x="186126" y="2618012"/>
                    <a:pt x="186126" y="2629038"/>
                  </a:cubicBezTo>
                  <a:cubicBezTo>
                    <a:pt x="186567" y="2640946"/>
                    <a:pt x="174218" y="2642270"/>
                    <a:pt x="173777" y="2629479"/>
                  </a:cubicBezTo>
                  <a:close/>
                </a:path>
              </a:pathLst>
            </a:custGeom>
            <a:solidFill>
              <a:srgbClr val="8D8D8D"/>
            </a:solidFill>
            <a:ln w="4402" cap="flat">
              <a:noFill/>
              <a:prstDash val="solid"/>
              <a:miter/>
            </a:ln>
          </p:spPr>
          <p:txBody>
            <a:bodyPr rtlCol="0" anchor="ctr"/>
            <a:lstStyle/>
            <a:p>
              <a:endParaRPr lang="en-US" dirty="0"/>
            </a:p>
          </p:txBody>
        </p:sp>
        <p:sp>
          <p:nvSpPr>
            <p:cNvPr id="53" name="Freeform: Shape 52">
              <a:extLst>
                <a:ext uri="{FF2B5EF4-FFF2-40B4-BE49-F238E27FC236}">
                  <a16:creationId xmlns:a16="http://schemas.microsoft.com/office/drawing/2014/main" id="{B17DBC9F-A03B-4A11-A97D-3DBC8D48076B}"/>
                </a:ext>
              </a:extLst>
            </p:cNvPr>
            <p:cNvSpPr/>
            <p:nvPr/>
          </p:nvSpPr>
          <p:spPr>
            <a:xfrm>
              <a:off x="1024137" y="3535246"/>
              <a:ext cx="253243" cy="105794"/>
            </a:xfrm>
            <a:custGeom>
              <a:avLst/>
              <a:gdLst>
                <a:gd name="connsiteX0" fmla="*/ 195467 w 253243"/>
                <a:gd name="connsiteY0" fmla="*/ 196 h 105794"/>
                <a:gd name="connsiteX1" fmla="*/ 220606 w 253243"/>
                <a:gd name="connsiteY1" fmla="*/ 196 h 105794"/>
                <a:gd name="connsiteX2" fmla="*/ 253243 w 253243"/>
                <a:gd name="connsiteY2" fmla="*/ 34156 h 105794"/>
                <a:gd name="connsiteX3" fmla="*/ 252802 w 253243"/>
                <a:gd name="connsiteY3" fmla="*/ 46946 h 105794"/>
                <a:gd name="connsiteX4" fmla="*/ 210021 w 253243"/>
                <a:gd name="connsiteY4" fmla="*/ 79583 h 105794"/>
                <a:gd name="connsiteX5" fmla="*/ 76386 w 253243"/>
                <a:gd name="connsiteY5" fmla="*/ 92373 h 105794"/>
                <a:gd name="connsiteX6" fmla="*/ 29195 w 253243"/>
                <a:gd name="connsiteY6" fmla="*/ 105163 h 105794"/>
                <a:gd name="connsiteX7" fmla="*/ 527 w 253243"/>
                <a:gd name="connsiteY7" fmla="*/ 75614 h 105794"/>
                <a:gd name="connsiteX8" fmla="*/ 46837 w 253243"/>
                <a:gd name="connsiteY8" fmla="*/ 24894 h 105794"/>
                <a:gd name="connsiteX9" fmla="*/ 195467 w 253243"/>
                <a:gd name="connsiteY9" fmla="*/ 196 h 105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3243" h="105794">
                  <a:moveTo>
                    <a:pt x="195467" y="196"/>
                  </a:moveTo>
                  <a:cubicBezTo>
                    <a:pt x="207375" y="196"/>
                    <a:pt x="213991" y="-245"/>
                    <a:pt x="220606" y="196"/>
                  </a:cubicBezTo>
                  <a:cubicBezTo>
                    <a:pt x="240894" y="1519"/>
                    <a:pt x="252361" y="13868"/>
                    <a:pt x="253243" y="34156"/>
                  </a:cubicBezTo>
                  <a:cubicBezTo>
                    <a:pt x="253243" y="38566"/>
                    <a:pt x="253243" y="42536"/>
                    <a:pt x="252802" y="46946"/>
                  </a:cubicBezTo>
                  <a:cubicBezTo>
                    <a:pt x="249715" y="79583"/>
                    <a:pt x="240894" y="89727"/>
                    <a:pt x="210021" y="79583"/>
                  </a:cubicBezTo>
                  <a:cubicBezTo>
                    <a:pt x="162389" y="63706"/>
                    <a:pt x="119608" y="76496"/>
                    <a:pt x="76386" y="92373"/>
                  </a:cubicBezTo>
                  <a:cubicBezTo>
                    <a:pt x="60950" y="98107"/>
                    <a:pt x="45072" y="102517"/>
                    <a:pt x="29195" y="105163"/>
                  </a:cubicBezTo>
                  <a:cubicBezTo>
                    <a:pt x="8025" y="108692"/>
                    <a:pt x="-2560" y="97225"/>
                    <a:pt x="527" y="75614"/>
                  </a:cubicBezTo>
                  <a:cubicBezTo>
                    <a:pt x="4938" y="48710"/>
                    <a:pt x="22138" y="32833"/>
                    <a:pt x="46837" y="24894"/>
                  </a:cubicBezTo>
                  <a:cubicBezTo>
                    <a:pt x="97115" y="8576"/>
                    <a:pt x="148717" y="3724"/>
                    <a:pt x="195467" y="196"/>
                  </a:cubicBezTo>
                  <a:close/>
                </a:path>
              </a:pathLst>
            </a:custGeom>
            <a:solidFill>
              <a:srgbClr val="DEB4B2"/>
            </a:solidFill>
            <a:ln w="4402"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F581B23-94A0-45D0-907D-36848DBBC783}"/>
                </a:ext>
              </a:extLst>
            </p:cNvPr>
            <p:cNvSpPr/>
            <p:nvPr/>
          </p:nvSpPr>
          <p:spPr>
            <a:xfrm>
              <a:off x="1197993" y="3561560"/>
              <a:ext cx="56894" cy="36706"/>
            </a:xfrm>
            <a:custGeom>
              <a:avLst/>
              <a:gdLst>
                <a:gd name="connsiteX0" fmla="*/ 56894 w 56894"/>
                <a:gd name="connsiteY0" fmla="*/ 8725 h 36706"/>
                <a:gd name="connsiteX1" fmla="*/ 31755 w 56894"/>
                <a:gd name="connsiteY1" fmla="*/ 5637 h 36706"/>
                <a:gd name="connsiteX2" fmla="*/ 35724 w 56894"/>
                <a:gd name="connsiteY2" fmla="*/ 32100 h 36706"/>
                <a:gd name="connsiteX3" fmla="*/ 0 w 56894"/>
                <a:gd name="connsiteY3" fmla="*/ 29454 h 36706"/>
                <a:gd name="connsiteX4" fmla="*/ 18083 w 56894"/>
                <a:gd name="connsiteY4" fmla="*/ 32100 h 36706"/>
                <a:gd name="connsiteX5" fmla="*/ 19406 w 56894"/>
                <a:gd name="connsiteY5" fmla="*/ 6961 h 36706"/>
                <a:gd name="connsiteX6" fmla="*/ 56894 w 56894"/>
                <a:gd name="connsiteY6" fmla="*/ 8725 h 36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894" h="36706">
                  <a:moveTo>
                    <a:pt x="56894" y="8725"/>
                  </a:moveTo>
                  <a:cubicBezTo>
                    <a:pt x="49838" y="5196"/>
                    <a:pt x="42340" y="3873"/>
                    <a:pt x="31755" y="5637"/>
                  </a:cubicBezTo>
                  <a:cubicBezTo>
                    <a:pt x="39253" y="14458"/>
                    <a:pt x="44545" y="25484"/>
                    <a:pt x="35724" y="32100"/>
                  </a:cubicBezTo>
                  <a:cubicBezTo>
                    <a:pt x="26462" y="39598"/>
                    <a:pt x="13672" y="37392"/>
                    <a:pt x="0" y="29454"/>
                  </a:cubicBezTo>
                  <a:cubicBezTo>
                    <a:pt x="8380" y="30777"/>
                    <a:pt x="13231" y="31218"/>
                    <a:pt x="18083" y="32100"/>
                  </a:cubicBezTo>
                  <a:cubicBezTo>
                    <a:pt x="26462" y="23720"/>
                    <a:pt x="3528" y="14899"/>
                    <a:pt x="19406" y="6961"/>
                  </a:cubicBezTo>
                  <a:cubicBezTo>
                    <a:pt x="32196" y="345"/>
                    <a:pt x="44986" y="-5389"/>
                    <a:pt x="56894" y="8725"/>
                  </a:cubicBezTo>
                  <a:close/>
                </a:path>
              </a:pathLst>
            </a:custGeom>
            <a:solidFill>
              <a:srgbClr val="3F3536"/>
            </a:solidFill>
            <a:ln w="4402"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A243220B-EB19-4E1F-BB95-54170FA05D6E}"/>
                </a:ext>
              </a:extLst>
            </p:cNvPr>
            <p:cNvSpPr/>
            <p:nvPr/>
          </p:nvSpPr>
          <p:spPr>
            <a:xfrm>
              <a:off x="1074502" y="3586255"/>
              <a:ext cx="44189" cy="27730"/>
            </a:xfrm>
            <a:custGeom>
              <a:avLst/>
              <a:gdLst>
                <a:gd name="connsiteX0" fmla="*/ 441 w 44189"/>
                <a:gd name="connsiteY0" fmla="*/ 6083 h 27730"/>
                <a:gd name="connsiteX1" fmla="*/ 41458 w 44189"/>
                <a:gd name="connsiteY1" fmla="*/ 4319 h 27730"/>
                <a:gd name="connsiteX2" fmla="*/ 43222 w 44189"/>
                <a:gd name="connsiteY2" fmla="*/ 6524 h 27730"/>
                <a:gd name="connsiteX3" fmla="*/ 39694 w 44189"/>
                <a:gd name="connsiteY3" fmla="*/ 26812 h 27730"/>
                <a:gd name="connsiteX4" fmla="*/ 0 w 44189"/>
                <a:gd name="connsiteY4" fmla="*/ 21519 h 27730"/>
                <a:gd name="connsiteX5" fmla="*/ 22052 w 44189"/>
                <a:gd name="connsiteY5" fmla="*/ 6083 h 27730"/>
                <a:gd name="connsiteX6" fmla="*/ 441 w 44189"/>
                <a:gd name="connsiteY6" fmla="*/ 6083 h 27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89" h="27730">
                  <a:moveTo>
                    <a:pt x="441" y="6083"/>
                  </a:moveTo>
                  <a:cubicBezTo>
                    <a:pt x="13672" y="-5384"/>
                    <a:pt x="27786" y="2555"/>
                    <a:pt x="41458" y="4319"/>
                  </a:cubicBezTo>
                  <a:cubicBezTo>
                    <a:pt x="42340" y="4319"/>
                    <a:pt x="45868" y="5201"/>
                    <a:pt x="43222" y="6524"/>
                  </a:cubicBezTo>
                  <a:cubicBezTo>
                    <a:pt x="31314" y="11816"/>
                    <a:pt x="52043" y="22401"/>
                    <a:pt x="39694" y="26812"/>
                  </a:cubicBezTo>
                  <a:cubicBezTo>
                    <a:pt x="33519" y="29017"/>
                    <a:pt x="14554" y="27253"/>
                    <a:pt x="0" y="21519"/>
                  </a:cubicBezTo>
                  <a:cubicBezTo>
                    <a:pt x="30432" y="27694"/>
                    <a:pt x="11908" y="14022"/>
                    <a:pt x="22052" y="6083"/>
                  </a:cubicBezTo>
                  <a:cubicBezTo>
                    <a:pt x="14554" y="2114"/>
                    <a:pt x="7498" y="5201"/>
                    <a:pt x="441" y="6083"/>
                  </a:cubicBezTo>
                  <a:close/>
                </a:path>
              </a:pathLst>
            </a:custGeom>
            <a:solidFill>
              <a:srgbClr val="362F2D"/>
            </a:solidFill>
            <a:ln w="4402"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8BF8101-2E20-45CF-8442-FD304C648BF6}"/>
                </a:ext>
              </a:extLst>
            </p:cNvPr>
            <p:cNvSpPr/>
            <p:nvPr/>
          </p:nvSpPr>
          <p:spPr>
            <a:xfrm>
              <a:off x="1057301" y="3565365"/>
              <a:ext cx="69243" cy="13740"/>
            </a:xfrm>
            <a:custGeom>
              <a:avLst/>
              <a:gdLst>
                <a:gd name="connsiteX0" fmla="*/ 0 w 69243"/>
                <a:gd name="connsiteY0" fmla="*/ 12417 h 13740"/>
                <a:gd name="connsiteX1" fmla="*/ 69243 w 69243"/>
                <a:gd name="connsiteY1" fmla="*/ 13740 h 13740"/>
                <a:gd name="connsiteX2" fmla="*/ 0 w 69243"/>
                <a:gd name="connsiteY2" fmla="*/ 12417 h 13740"/>
              </a:gdLst>
              <a:ahLst/>
              <a:cxnLst>
                <a:cxn ang="0">
                  <a:pos x="connsiteX0" y="connsiteY0"/>
                </a:cxn>
                <a:cxn ang="0">
                  <a:pos x="connsiteX1" y="connsiteY1"/>
                </a:cxn>
                <a:cxn ang="0">
                  <a:pos x="connsiteX2" y="connsiteY2"/>
                </a:cxn>
              </a:cxnLst>
              <a:rect l="l" t="t" r="r" b="b"/>
              <a:pathLst>
                <a:path w="69243" h="13740">
                  <a:moveTo>
                    <a:pt x="0" y="12417"/>
                  </a:moveTo>
                  <a:cubicBezTo>
                    <a:pt x="22493" y="-4783"/>
                    <a:pt x="44986" y="-3901"/>
                    <a:pt x="69243" y="13740"/>
                  </a:cubicBezTo>
                  <a:cubicBezTo>
                    <a:pt x="45868" y="5802"/>
                    <a:pt x="22934" y="68"/>
                    <a:pt x="0" y="12417"/>
                  </a:cubicBezTo>
                  <a:close/>
                </a:path>
              </a:pathLst>
            </a:custGeom>
            <a:solidFill>
              <a:srgbClr val="5D3A38"/>
            </a:solidFill>
            <a:ln w="4402"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5757A85C-3E87-4BB3-96D8-9C98E582BDCE}"/>
                </a:ext>
              </a:extLst>
            </p:cNvPr>
            <p:cNvSpPr/>
            <p:nvPr/>
          </p:nvSpPr>
          <p:spPr>
            <a:xfrm>
              <a:off x="1208137" y="3540800"/>
              <a:ext cx="39693" cy="13166"/>
            </a:xfrm>
            <a:custGeom>
              <a:avLst/>
              <a:gdLst>
                <a:gd name="connsiteX0" fmla="*/ 39694 w 39693"/>
                <a:gd name="connsiteY0" fmla="*/ 2140 h 13166"/>
                <a:gd name="connsiteX1" fmla="*/ 0 w 39693"/>
                <a:gd name="connsiteY1" fmla="*/ 13166 h 13166"/>
                <a:gd name="connsiteX2" fmla="*/ 39694 w 39693"/>
                <a:gd name="connsiteY2" fmla="*/ 2140 h 13166"/>
              </a:gdLst>
              <a:ahLst/>
              <a:cxnLst>
                <a:cxn ang="0">
                  <a:pos x="connsiteX0" y="connsiteY0"/>
                </a:cxn>
                <a:cxn ang="0">
                  <a:pos x="connsiteX1" y="connsiteY1"/>
                </a:cxn>
                <a:cxn ang="0">
                  <a:pos x="connsiteX2" y="connsiteY2"/>
                </a:cxn>
              </a:cxnLst>
              <a:rect l="l" t="t" r="r" b="b"/>
              <a:pathLst>
                <a:path w="39693" h="13166">
                  <a:moveTo>
                    <a:pt x="39694" y="2140"/>
                  </a:moveTo>
                  <a:cubicBezTo>
                    <a:pt x="26462" y="5227"/>
                    <a:pt x="12349" y="5227"/>
                    <a:pt x="0" y="13166"/>
                  </a:cubicBezTo>
                  <a:cubicBezTo>
                    <a:pt x="10585" y="-1388"/>
                    <a:pt x="24698" y="-1829"/>
                    <a:pt x="39694" y="2140"/>
                  </a:cubicBezTo>
                  <a:close/>
                </a:path>
              </a:pathLst>
            </a:custGeom>
            <a:solidFill>
              <a:srgbClr val="654343"/>
            </a:solidFill>
            <a:ln w="4402"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CA226F05-B9F0-4C54-9315-B8E9E07BD16D}"/>
                </a:ext>
              </a:extLst>
            </p:cNvPr>
            <p:cNvSpPr/>
            <p:nvPr/>
          </p:nvSpPr>
          <p:spPr>
            <a:xfrm>
              <a:off x="5108548" y="5579443"/>
              <a:ext cx="349104" cy="693425"/>
            </a:xfrm>
            <a:custGeom>
              <a:avLst/>
              <a:gdLst>
                <a:gd name="connsiteX0" fmla="*/ 347539 w 349104"/>
                <a:gd name="connsiteY0" fmla="*/ 491318 h 693425"/>
                <a:gd name="connsiteX1" fmla="*/ 329457 w 349104"/>
                <a:gd name="connsiteY1" fmla="*/ 486026 h 693425"/>
                <a:gd name="connsiteX2" fmla="*/ 284912 w 349104"/>
                <a:gd name="connsiteY2" fmla="*/ 538510 h 693425"/>
                <a:gd name="connsiteX3" fmla="*/ 293733 w 349104"/>
                <a:gd name="connsiteY3" fmla="*/ 555269 h 693425"/>
                <a:gd name="connsiteX4" fmla="*/ 305200 w 349104"/>
                <a:gd name="connsiteY4" fmla="*/ 572029 h 693425"/>
                <a:gd name="connsiteX5" fmla="*/ 254039 w 349104"/>
                <a:gd name="connsiteY5" fmla="*/ 637744 h 693425"/>
                <a:gd name="connsiteX6" fmla="*/ 188324 w 349104"/>
                <a:gd name="connsiteY6" fmla="*/ 654062 h 693425"/>
                <a:gd name="connsiteX7" fmla="*/ 68361 w 349104"/>
                <a:gd name="connsiteY7" fmla="*/ 518663 h 693425"/>
                <a:gd name="connsiteX8" fmla="*/ 67920 w 349104"/>
                <a:gd name="connsiteY8" fmla="*/ 202437 h 693425"/>
                <a:gd name="connsiteX9" fmla="*/ 59982 w 349104"/>
                <a:gd name="connsiteY9" fmla="*/ 193617 h 693425"/>
                <a:gd name="connsiteX10" fmla="*/ 59982 w 349104"/>
                <a:gd name="connsiteY10" fmla="*/ 96588 h 693425"/>
                <a:gd name="connsiteX11" fmla="*/ 97911 w 349104"/>
                <a:gd name="connsiteY11" fmla="*/ 48956 h 693425"/>
                <a:gd name="connsiteX12" fmla="*/ 48956 w 349104"/>
                <a:gd name="connsiteY12" fmla="*/ 0 h 693425"/>
                <a:gd name="connsiteX13" fmla="*/ 0 w 349104"/>
                <a:gd name="connsiteY13" fmla="*/ 48956 h 693425"/>
                <a:gd name="connsiteX14" fmla="*/ 37930 w 349104"/>
                <a:gd name="connsiteY14" fmla="*/ 96588 h 693425"/>
                <a:gd name="connsiteX15" fmla="*/ 37930 w 349104"/>
                <a:gd name="connsiteY15" fmla="*/ 193617 h 693425"/>
                <a:gd name="connsiteX16" fmla="*/ 29991 w 349104"/>
                <a:gd name="connsiteY16" fmla="*/ 202437 h 693425"/>
                <a:gd name="connsiteX17" fmla="*/ 31314 w 349104"/>
                <a:gd name="connsiteY17" fmla="*/ 536746 h 693425"/>
                <a:gd name="connsiteX18" fmla="*/ 111142 w 349104"/>
                <a:gd name="connsiteY18" fmla="*/ 669940 h 693425"/>
                <a:gd name="connsiteX19" fmla="*/ 277855 w 349104"/>
                <a:gd name="connsiteY19" fmla="*/ 667293 h 693425"/>
                <a:gd name="connsiteX20" fmla="*/ 320636 w 349104"/>
                <a:gd name="connsiteY20" fmla="*/ 626277 h 693425"/>
                <a:gd name="connsiteX21" fmla="*/ 347539 w 349104"/>
                <a:gd name="connsiteY21" fmla="*/ 491318 h 693425"/>
                <a:gd name="connsiteX22" fmla="*/ 25580 w 349104"/>
                <a:gd name="connsiteY22" fmla="*/ 49838 h 693425"/>
                <a:gd name="connsiteX23" fmla="*/ 49397 w 349104"/>
                <a:gd name="connsiteY23" fmla="*/ 26021 h 693425"/>
                <a:gd name="connsiteX24" fmla="*/ 73213 w 349104"/>
                <a:gd name="connsiteY24" fmla="*/ 49838 h 693425"/>
                <a:gd name="connsiteX25" fmla="*/ 49397 w 349104"/>
                <a:gd name="connsiteY25" fmla="*/ 73654 h 693425"/>
                <a:gd name="connsiteX26" fmla="*/ 25580 w 349104"/>
                <a:gd name="connsiteY26" fmla="*/ 49838 h 693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49104" h="693425">
                  <a:moveTo>
                    <a:pt x="347539" y="491318"/>
                  </a:moveTo>
                  <a:cubicBezTo>
                    <a:pt x="346657" y="478087"/>
                    <a:pt x="338719" y="475882"/>
                    <a:pt x="329457" y="486026"/>
                  </a:cubicBezTo>
                  <a:cubicBezTo>
                    <a:pt x="313579" y="502785"/>
                    <a:pt x="298584" y="520427"/>
                    <a:pt x="284912" y="538510"/>
                  </a:cubicBezTo>
                  <a:cubicBezTo>
                    <a:pt x="276091" y="550418"/>
                    <a:pt x="279178" y="555710"/>
                    <a:pt x="293733" y="555269"/>
                  </a:cubicBezTo>
                  <a:cubicBezTo>
                    <a:pt x="307846" y="554828"/>
                    <a:pt x="309169" y="561444"/>
                    <a:pt x="305200" y="572029"/>
                  </a:cubicBezTo>
                  <a:cubicBezTo>
                    <a:pt x="295938" y="599814"/>
                    <a:pt x="280060" y="622748"/>
                    <a:pt x="254039" y="637744"/>
                  </a:cubicBezTo>
                  <a:cubicBezTo>
                    <a:pt x="233310" y="648329"/>
                    <a:pt x="212140" y="655826"/>
                    <a:pt x="188324" y="654062"/>
                  </a:cubicBezTo>
                  <a:cubicBezTo>
                    <a:pt x="116876" y="648770"/>
                    <a:pt x="66156" y="593199"/>
                    <a:pt x="68361" y="518663"/>
                  </a:cubicBezTo>
                  <a:cubicBezTo>
                    <a:pt x="69243" y="489995"/>
                    <a:pt x="67920" y="202437"/>
                    <a:pt x="67920" y="202437"/>
                  </a:cubicBezTo>
                  <a:cubicBezTo>
                    <a:pt x="67920" y="198027"/>
                    <a:pt x="64392" y="194058"/>
                    <a:pt x="59982" y="193617"/>
                  </a:cubicBezTo>
                  <a:lnTo>
                    <a:pt x="59982" y="96588"/>
                  </a:lnTo>
                  <a:cubicBezTo>
                    <a:pt x="81592" y="91736"/>
                    <a:pt x="97911" y="72331"/>
                    <a:pt x="97911" y="48956"/>
                  </a:cubicBezTo>
                  <a:cubicBezTo>
                    <a:pt x="97911" y="22052"/>
                    <a:pt x="75859" y="0"/>
                    <a:pt x="48956" y="0"/>
                  </a:cubicBezTo>
                  <a:cubicBezTo>
                    <a:pt x="22052" y="0"/>
                    <a:pt x="0" y="22052"/>
                    <a:pt x="0" y="48956"/>
                  </a:cubicBezTo>
                  <a:cubicBezTo>
                    <a:pt x="0" y="71890"/>
                    <a:pt x="16319" y="91295"/>
                    <a:pt x="37930" y="96588"/>
                  </a:cubicBezTo>
                  <a:lnTo>
                    <a:pt x="37930" y="193617"/>
                  </a:lnTo>
                  <a:cubicBezTo>
                    <a:pt x="33519" y="194058"/>
                    <a:pt x="29991" y="197586"/>
                    <a:pt x="29991" y="202437"/>
                  </a:cubicBezTo>
                  <a:cubicBezTo>
                    <a:pt x="29991" y="202437"/>
                    <a:pt x="31314" y="509401"/>
                    <a:pt x="31314" y="536746"/>
                  </a:cubicBezTo>
                  <a:cubicBezTo>
                    <a:pt x="31755" y="595845"/>
                    <a:pt x="58217" y="641713"/>
                    <a:pt x="111142" y="669940"/>
                  </a:cubicBezTo>
                  <a:cubicBezTo>
                    <a:pt x="166713" y="699930"/>
                    <a:pt x="222725" y="703458"/>
                    <a:pt x="277855" y="667293"/>
                  </a:cubicBezTo>
                  <a:cubicBezTo>
                    <a:pt x="294615" y="655826"/>
                    <a:pt x="308728" y="643036"/>
                    <a:pt x="320636" y="626277"/>
                  </a:cubicBezTo>
                  <a:cubicBezTo>
                    <a:pt x="351068" y="585701"/>
                    <a:pt x="351068" y="538951"/>
                    <a:pt x="347539" y="491318"/>
                  </a:cubicBezTo>
                  <a:close/>
                  <a:moveTo>
                    <a:pt x="25580" y="49838"/>
                  </a:moveTo>
                  <a:cubicBezTo>
                    <a:pt x="25580" y="36607"/>
                    <a:pt x="36165" y="26021"/>
                    <a:pt x="49397" y="26021"/>
                  </a:cubicBezTo>
                  <a:cubicBezTo>
                    <a:pt x="62628" y="26021"/>
                    <a:pt x="73213" y="36607"/>
                    <a:pt x="73213" y="49838"/>
                  </a:cubicBezTo>
                  <a:cubicBezTo>
                    <a:pt x="73213" y="63069"/>
                    <a:pt x="62628" y="73654"/>
                    <a:pt x="49397" y="73654"/>
                  </a:cubicBezTo>
                  <a:cubicBezTo>
                    <a:pt x="36165" y="73654"/>
                    <a:pt x="25580" y="63069"/>
                    <a:pt x="25580" y="49838"/>
                  </a:cubicBezTo>
                  <a:close/>
                </a:path>
              </a:pathLst>
            </a:custGeom>
            <a:solidFill>
              <a:srgbClr val="010101"/>
            </a:solidFill>
            <a:ln w="4402" cap="flat">
              <a:noFill/>
              <a:prstDash val="solid"/>
              <a:miter/>
            </a:ln>
          </p:spPr>
          <p:txBody>
            <a:bodyPr rtlCol="0" anchor="ctr"/>
            <a:lstStyle/>
            <a:p>
              <a:endParaRPr lang="en-US" dirty="0"/>
            </a:p>
          </p:txBody>
        </p:sp>
      </p:grpSp>
      <p:sp>
        <p:nvSpPr>
          <p:cNvPr id="71" name="&quot;Not Allowed&quot; Symbol 70">
            <a:extLst>
              <a:ext uri="{FF2B5EF4-FFF2-40B4-BE49-F238E27FC236}">
                <a16:creationId xmlns:a16="http://schemas.microsoft.com/office/drawing/2014/main" id="{3488D99D-F21B-4558-9FDA-75BA61085D05}"/>
              </a:ext>
            </a:extLst>
          </p:cNvPr>
          <p:cNvSpPr/>
          <p:nvPr/>
        </p:nvSpPr>
        <p:spPr>
          <a:xfrm>
            <a:off x="432914" y="1976442"/>
            <a:ext cx="1267006" cy="1267006"/>
          </a:xfrm>
          <a:prstGeom prst="noSmoking">
            <a:avLst>
              <a:gd name="adj" fmla="val 689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95" name="Group 2">
            <a:extLst>
              <a:ext uri="{FF2B5EF4-FFF2-40B4-BE49-F238E27FC236}">
                <a16:creationId xmlns:a16="http://schemas.microsoft.com/office/drawing/2014/main" id="{3D284BF9-48CE-408B-B5EC-985AC6D3A142}"/>
              </a:ext>
            </a:extLst>
          </p:cNvPr>
          <p:cNvGrpSpPr/>
          <p:nvPr/>
        </p:nvGrpSpPr>
        <p:grpSpPr>
          <a:xfrm>
            <a:off x="7202083" y="3898145"/>
            <a:ext cx="1437812" cy="1412058"/>
            <a:chOff x="1619672" y="1450893"/>
            <a:chExt cx="931911" cy="915215"/>
          </a:xfrm>
          <a:scene3d>
            <a:camera prst="isometricOffAxis2Right">
              <a:rot lat="0" lon="18600000" rev="1080000"/>
            </a:camera>
            <a:lightRig rig="threePt" dir="t"/>
          </a:scene3d>
        </p:grpSpPr>
        <p:grpSp>
          <p:nvGrpSpPr>
            <p:cNvPr id="96" name="Group 13">
              <a:extLst>
                <a:ext uri="{FF2B5EF4-FFF2-40B4-BE49-F238E27FC236}">
                  <a16:creationId xmlns:a16="http://schemas.microsoft.com/office/drawing/2014/main" id="{6CA693B0-C6E8-458F-A1BB-584B078750E1}"/>
                </a:ext>
              </a:extLst>
            </p:cNvPr>
            <p:cNvGrpSpPr/>
            <p:nvPr/>
          </p:nvGrpSpPr>
          <p:grpSpPr>
            <a:xfrm>
              <a:off x="1619672" y="1450893"/>
              <a:ext cx="931911" cy="803372"/>
              <a:chOff x="2731306" y="5021709"/>
              <a:chExt cx="1863824" cy="1606745"/>
            </a:xfrm>
          </p:grpSpPr>
          <p:sp>
            <p:nvSpPr>
              <p:cNvPr id="98" name="Isosceles Triangle 11">
                <a:extLst>
                  <a:ext uri="{FF2B5EF4-FFF2-40B4-BE49-F238E27FC236}">
                    <a16:creationId xmlns:a16="http://schemas.microsoft.com/office/drawing/2014/main" id="{7784821E-F45F-451A-8EAB-8D70EB3F2706}"/>
                  </a:ext>
                </a:extLst>
              </p:cNvPr>
              <p:cNvSpPr/>
              <p:nvPr/>
            </p:nvSpPr>
            <p:spPr>
              <a:xfrm>
                <a:off x="2843808" y="5156793"/>
                <a:ext cx="1638820" cy="1412776"/>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9" name="Isosceles Triangle 12">
                <a:extLst>
                  <a:ext uri="{FF2B5EF4-FFF2-40B4-BE49-F238E27FC236}">
                    <a16:creationId xmlns:a16="http://schemas.microsoft.com/office/drawing/2014/main" id="{4005D109-FC5C-4309-8348-16CB2F0C4127}"/>
                  </a:ext>
                </a:extLst>
              </p:cNvPr>
              <p:cNvSpPr/>
              <p:nvPr/>
            </p:nvSpPr>
            <p:spPr>
              <a:xfrm>
                <a:off x="2731306" y="5021709"/>
                <a:ext cx="1863824" cy="1606745"/>
              </a:xfrm>
              <a:prstGeom prst="triangl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
          <p:nvSpPr>
            <p:cNvPr id="97" name="TextBox 96">
              <a:extLst>
                <a:ext uri="{FF2B5EF4-FFF2-40B4-BE49-F238E27FC236}">
                  <a16:creationId xmlns:a16="http://schemas.microsoft.com/office/drawing/2014/main" id="{E7B5EA61-8060-429D-A7A3-281DEC1D19D7}"/>
                </a:ext>
              </a:extLst>
            </p:cNvPr>
            <p:cNvSpPr txBox="1"/>
            <p:nvPr/>
          </p:nvSpPr>
          <p:spPr>
            <a:xfrm>
              <a:off x="1840076" y="1491605"/>
              <a:ext cx="510152" cy="874503"/>
            </a:xfrm>
            <a:prstGeom prst="rect">
              <a:avLst/>
            </a:prstGeom>
            <a:noFill/>
          </p:spPr>
          <p:txBody>
            <a:bodyPr wrap="square" rtlCol="0" anchor="ctr">
              <a:spAutoFit/>
            </a:bodyPr>
            <a:lstStyle/>
            <a:p>
              <a:pPr algn="ctr"/>
              <a:r>
                <a:rPr lang="en-US" altLang="ko-KR" sz="4800" b="1" dirty="0">
                  <a:solidFill>
                    <a:schemeClr val="tx1">
                      <a:lumMod val="75000"/>
                      <a:lumOff val="25000"/>
                    </a:schemeClr>
                  </a:solidFill>
                  <a:cs typeface="Arial" pitchFamily="34" charset="0"/>
                </a:rPr>
                <a:t>!</a:t>
              </a:r>
              <a:endParaRPr lang="ko-KR" altLang="en-US" sz="4800" b="1" dirty="0">
                <a:solidFill>
                  <a:schemeClr val="tx1">
                    <a:lumMod val="75000"/>
                    <a:lumOff val="25000"/>
                  </a:schemeClr>
                </a:solidFill>
                <a:cs typeface="Arial" pitchFamily="34" charset="0"/>
              </a:endParaRPr>
            </a:p>
          </p:txBody>
        </p:sp>
      </p:grpSp>
      <p:sp>
        <p:nvSpPr>
          <p:cNvPr id="117" name="TextBox 116">
            <a:extLst>
              <a:ext uri="{FF2B5EF4-FFF2-40B4-BE49-F238E27FC236}">
                <a16:creationId xmlns:a16="http://schemas.microsoft.com/office/drawing/2014/main" id="{7C84A273-0B0E-408C-8887-629AD325CC2A}"/>
              </a:ext>
            </a:extLst>
          </p:cNvPr>
          <p:cNvSpPr txBox="1"/>
          <p:nvPr/>
        </p:nvSpPr>
        <p:spPr>
          <a:xfrm>
            <a:off x="2848758" y="3086733"/>
            <a:ext cx="3974386" cy="2862322"/>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lang="en-US" sz="2000" dirty="0">
                <a:latin typeface="Verdana" panose="020B0604030504040204" pitchFamily="34" charset="0"/>
                <a:ea typeface="Verdana" panose="020B0604030504040204" pitchFamily="34" charset="0"/>
              </a:rPr>
              <a:t>False applications for loans and credit cards.</a:t>
            </a:r>
          </a:p>
          <a:p>
            <a:pPr marL="342900" indent="-342900">
              <a:lnSpc>
                <a:spcPct val="150000"/>
              </a:lnSpc>
              <a:buFont typeface="Wingdings" panose="05000000000000000000" pitchFamily="2" charset="2"/>
              <a:buChar char="Ø"/>
            </a:pPr>
            <a:r>
              <a:rPr lang="en-US" sz="2000" dirty="0">
                <a:latin typeface="Verdana" panose="020B0604030504040204" pitchFamily="34" charset="0"/>
                <a:ea typeface="Verdana" panose="020B0604030504040204" pitchFamily="34" charset="0"/>
              </a:rPr>
              <a:t>Fraudulent withdrawals from bank accounts.</a:t>
            </a:r>
          </a:p>
          <a:p>
            <a:pPr marL="342900" indent="-342900">
              <a:lnSpc>
                <a:spcPct val="150000"/>
              </a:lnSpc>
              <a:buFont typeface="Wingdings" panose="05000000000000000000" pitchFamily="2" charset="2"/>
              <a:buChar char="Ø"/>
            </a:pPr>
            <a:r>
              <a:rPr lang="en-US" sz="2000" dirty="0">
                <a:latin typeface="Verdana" panose="020B0604030504040204" pitchFamily="34" charset="0"/>
                <a:ea typeface="Verdana" panose="020B0604030504040204" pitchFamily="34" charset="0"/>
              </a:rPr>
              <a:t>Obtaining other goods or privileges.</a:t>
            </a:r>
          </a:p>
        </p:txBody>
      </p:sp>
      <p:sp>
        <p:nvSpPr>
          <p:cNvPr id="118" name="TextBox 117">
            <a:extLst>
              <a:ext uri="{FF2B5EF4-FFF2-40B4-BE49-F238E27FC236}">
                <a16:creationId xmlns:a16="http://schemas.microsoft.com/office/drawing/2014/main" id="{07187BDA-2D8D-4432-ACF3-42CFC77A56D8}"/>
              </a:ext>
            </a:extLst>
          </p:cNvPr>
          <p:cNvSpPr txBox="1"/>
          <p:nvPr/>
        </p:nvSpPr>
        <p:spPr>
          <a:xfrm>
            <a:off x="6728936" y="237504"/>
            <a:ext cx="5643549" cy="1231106"/>
          </a:xfrm>
          <a:prstGeom prst="rect">
            <a:avLst/>
          </a:prstGeom>
          <a:noFill/>
        </p:spPr>
        <p:txBody>
          <a:bodyPr wrap="square" lIns="36000" tIns="0" rIns="36000" bIns="0" rtlCol="0" anchor="ctr">
            <a:spAutoFit/>
          </a:bodyPr>
          <a:lstStyle/>
          <a:p>
            <a:r>
              <a:rPr lang="en-US" sz="4000" b="1" dirty="0">
                <a:solidFill>
                  <a:schemeClr val="accent1"/>
                </a:solidFill>
                <a:latin typeface="Verdana" panose="020B0604030504040204" pitchFamily="34" charset="0"/>
                <a:ea typeface="Verdana" panose="020B0604030504040204" pitchFamily="34" charset="0"/>
              </a:rPr>
              <a:t>What a criminal could do with it?</a:t>
            </a:r>
          </a:p>
        </p:txBody>
      </p:sp>
      <p:sp>
        <p:nvSpPr>
          <p:cNvPr id="119" name="TextBox 118">
            <a:extLst>
              <a:ext uri="{FF2B5EF4-FFF2-40B4-BE49-F238E27FC236}">
                <a16:creationId xmlns:a16="http://schemas.microsoft.com/office/drawing/2014/main" id="{1815406A-A6F5-43D4-9C89-CEFB151A3CA4}"/>
              </a:ext>
            </a:extLst>
          </p:cNvPr>
          <p:cNvSpPr txBox="1"/>
          <p:nvPr/>
        </p:nvSpPr>
        <p:spPr>
          <a:xfrm>
            <a:off x="3326139" y="1189337"/>
            <a:ext cx="3418177" cy="1754326"/>
          </a:xfrm>
          <a:prstGeom prst="rect">
            <a:avLst/>
          </a:prstGeom>
          <a:noFill/>
        </p:spPr>
        <p:txBody>
          <a:bodyPr wrap="square" rtlCol="0" anchor="ctr">
            <a:spAutoFit/>
          </a:bodyPr>
          <a:lstStyle/>
          <a:p>
            <a:pPr>
              <a:lnSpc>
                <a:spcPct val="150000"/>
              </a:lnSpc>
            </a:pPr>
            <a:r>
              <a:rPr lang="en-US" sz="2400" b="1" dirty="0">
                <a:latin typeface="Verdana" panose="020B0604030504040204" pitchFamily="34" charset="0"/>
                <a:ea typeface="Verdana" panose="020B0604030504040204" pitchFamily="34" charset="0"/>
              </a:rPr>
              <a:t>He will be able to commit various crimes such as: </a:t>
            </a:r>
          </a:p>
        </p:txBody>
      </p:sp>
    </p:spTree>
    <p:extLst>
      <p:ext uri="{BB962C8B-B14F-4D97-AF65-F5344CB8AC3E}">
        <p14:creationId xmlns:p14="http://schemas.microsoft.com/office/powerpoint/2010/main" val="140818394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9E4E7F3-3BCE-4252-BE77-DC8A28B36400}"/>
              </a:ext>
            </a:extLst>
          </p:cNvPr>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Issues with identity theft</a:t>
            </a:r>
          </a:p>
        </p:txBody>
      </p:sp>
      <p:sp>
        <p:nvSpPr>
          <p:cNvPr id="5" name="TextBox 4">
            <a:extLst>
              <a:ext uri="{FF2B5EF4-FFF2-40B4-BE49-F238E27FC236}">
                <a16:creationId xmlns:a16="http://schemas.microsoft.com/office/drawing/2014/main" id="{05A63C35-019B-4AAB-99D4-17418AE1D906}"/>
              </a:ext>
            </a:extLst>
          </p:cNvPr>
          <p:cNvSpPr txBox="1"/>
          <p:nvPr/>
        </p:nvSpPr>
        <p:spPr>
          <a:xfrm>
            <a:off x="323530" y="1648691"/>
            <a:ext cx="7084436" cy="3236848"/>
          </a:xfrm>
          <a:prstGeom prst="rect">
            <a:avLst/>
          </a:prstGeom>
          <a:noFill/>
        </p:spPr>
        <p:txBody>
          <a:bodyPr wrap="square" rtlCol="0">
            <a:spAutoFit/>
          </a:bodyPr>
          <a:lstStyle/>
          <a:p>
            <a:pPr marL="457200" indent="-457200">
              <a:lnSpc>
                <a:spcPct val="150000"/>
              </a:lnSpc>
              <a:buFont typeface="Wingdings" panose="05000000000000000000" pitchFamily="2" charset="2"/>
              <a:buChar char="Ø"/>
            </a:pPr>
            <a:r>
              <a:rPr lang="en-US" sz="2800" dirty="0">
                <a:latin typeface="Verdana" panose="020B0604030504040204" pitchFamily="34" charset="0"/>
                <a:ea typeface="Verdana" panose="020B0604030504040204" pitchFamily="34" charset="0"/>
              </a:rPr>
              <a:t>Simple information can lead to identity theft.</a:t>
            </a:r>
          </a:p>
          <a:p>
            <a:pPr marL="457200" indent="-457200">
              <a:lnSpc>
                <a:spcPct val="150000"/>
              </a:lnSpc>
              <a:buFont typeface="Wingdings" panose="05000000000000000000" pitchFamily="2" charset="2"/>
              <a:buChar char="Ø"/>
            </a:pPr>
            <a:r>
              <a:rPr lang="en-US" sz="2800" dirty="0">
                <a:latin typeface="Verdana" panose="020B0604030504040204" pitchFamily="34" charset="0"/>
                <a:ea typeface="Verdana" panose="020B0604030504040204" pitchFamily="34" charset="0"/>
              </a:rPr>
              <a:t>Victims don’t recognize they are victims until they see the negative consequences. </a:t>
            </a:r>
          </a:p>
        </p:txBody>
      </p:sp>
      <p:sp>
        <p:nvSpPr>
          <p:cNvPr id="6" name="Rectangle 5">
            <a:extLst>
              <a:ext uri="{FF2B5EF4-FFF2-40B4-BE49-F238E27FC236}">
                <a16:creationId xmlns:a16="http://schemas.microsoft.com/office/drawing/2014/main" id="{370469FC-55FD-4EF2-944F-79E9314C0233}"/>
              </a:ext>
            </a:extLst>
          </p:cNvPr>
          <p:cNvSpPr/>
          <p:nvPr/>
        </p:nvSpPr>
        <p:spPr>
          <a:xfrm>
            <a:off x="1288472" y="5579889"/>
            <a:ext cx="10608254" cy="1200329"/>
          </a:xfrm>
          <a:prstGeom prst="rect">
            <a:avLst/>
          </a:prstGeom>
        </p:spPr>
        <p:txBody>
          <a:bodyPr wrap="square">
            <a:spAutoFit/>
          </a:bodyPr>
          <a:lstStyle/>
          <a:p>
            <a:r>
              <a:rPr lang="en-US" sz="2400" dirty="0">
                <a:latin typeface="Verdana" panose="020B0604030504040204" pitchFamily="34" charset="0"/>
                <a:ea typeface="Verdana" panose="020B0604030504040204" pitchFamily="34" charset="0"/>
              </a:rPr>
              <a:t>An online survey by The Harries Showed that nearly 60 million people have been affected by identity theft in 2018, which is only in the USA.</a:t>
            </a:r>
          </a:p>
        </p:txBody>
      </p:sp>
      <p:sp>
        <p:nvSpPr>
          <p:cNvPr id="7" name="Parallelogram 30">
            <a:extLst>
              <a:ext uri="{FF2B5EF4-FFF2-40B4-BE49-F238E27FC236}">
                <a16:creationId xmlns:a16="http://schemas.microsoft.com/office/drawing/2014/main" id="{DFCAB78F-67D2-4939-9994-90CEEF13D4C3}"/>
              </a:ext>
            </a:extLst>
          </p:cNvPr>
          <p:cNvSpPr/>
          <p:nvPr/>
        </p:nvSpPr>
        <p:spPr>
          <a:xfrm flipH="1">
            <a:off x="234323" y="5839191"/>
            <a:ext cx="845673" cy="681726"/>
          </a:xfrm>
          <a:custGeom>
            <a:avLst/>
            <a:gdLst/>
            <a:ahLst/>
            <a:cxnLst/>
            <a:rect l="l" t="t" r="r" b="b"/>
            <a:pathLst>
              <a:path w="3240000" h="3248012">
                <a:moveTo>
                  <a:pt x="712553" y="858820"/>
                </a:moveTo>
                <a:cubicBezTo>
                  <a:pt x="727950" y="858820"/>
                  <a:pt x="743348" y="864694"/>
                  <a:pt x="755096" y="876443"/>
                </a:cubicBezTo>
                <a:lnTo>
                  <a:pt x="1193671" y="1315016"/>
                </a:lnTo>
                <a:lnTo>
                  <a:pt x="1509169" y="999517"/>
                </a:lnTo>
                <a:cubicBezTo>
                  <a:pt x="1509517" y="999169"/>
                  <a:pt x="1509868" y="998827"/>
                  <a:pt x="1510414" y="998691"/>
                </a:cubicBezTo>
                <a:lnTo>
                  <a:pt x="1518932" y="988592"/>
                </a:lnTo>
                <a:cubicBezTo>
                  <a:pt x="1531945" y="978263"/>
                  <a:pt x="1547912" y="974188"/>
                  <a:pt x="1563209" y="975946"/>
                </a:cubicBezTo>
                <a:cubicBezTo>
                  <a:pt x="1578505" y="977705"/>
                  <a:pt x="1593131" y="985299"/>
                  <a:pt x="1603459" y="998313"/>
                </a:cubicBezTo>
                <a:lnTo>
                  <a:pt x="1892346" y="1362277"/>
                </a:lnTo>
                <a:lnTo>
                  <a:pt x="2149759" y="1177067"/>
                </a:lnTo>
                <a:lnTo>
                  <a:pt x="2151621" y="1174867"/>
                </a:lnTo>
                <a:cubicBezTo>
                  <a:pt x="2159033" y="1169006"/>
                  <a:pt x="2167397" y="1165168"/>
                  <a:pt x="2176160" y="1163802"/>
                </a:cubicBezTo>
                <a:cubicBezTo>
                  <a:pt x="2177188" y="1163485"/>
                  <a:pt x="2178237" y="1163269"/>
                  <a:pt x="2179375" y="1163558"/>
                </a:cubicBezTo>
                <a:cubicBezTo>
                  <a:pt x="2184768" y="1161771"/>
                  <a:pt x="2190389" y="1161654"/>
                  <a:pt x="2195921" y="1162300"/>
                </a:cubicBezTo>
                <a:cubicBezTo>
                  <a:pt x="2196662" y="1162386"/>
                  <a:pt x="2197402" y="1162487"/>
                  <a:pt x="2198081" y="1162987"/>
                </a:cubicBezTo>
                <a:cubicBezTo>
                  <a:pt x="2202197" y="1163290"/>
                  <a:pt x="2206218" y="1164270"/>
                  <a:pt x="2209739" y="1166702"/>
                </a:cubicBezTo>
                <a:cubicBezTo>
                  <a:pt x="2213116" y="1166857"/>
                  <a:pt x="2216051" y="1168231"/>
                  <a:pt x="2218766" y="1170038"/>
                </a:cubicBezTo>
                <a:cubicBezTo>
                  <a:pt x="2225342" y="1173160"/>
                  <a:pt x="2231151" y="1177875"/>
                  <a:pt x="2235489" y="1184194"/>
                </a:cubicBezTo>
                <a:lnTo>
                  <a:pt x="2236132" y="1184737"/>
                </a:lnTo>
                <a:lnTo>
                  <a:pt x="2236287" y="1184934"/>
                </a:lnTo>
                <a:lnTo>
                  <a:pt x="2238712" y="1187183"/>
                </a:lnTo>
                <a:cubicBezTo>
                  <a:pt x="2239115" y="1187744"/>
                  <a:pt x="2239507" y="1188310"/>
                  <a:pt x="2239574" y="1189090"/>
                </a:cubicBezTo>
                <a:lnTo>
                  <a:pt x="2540580" y="1569705"/>
                </a:lnTo>
                <a:cubicBezTo>
                  <a:pt x="2561191" y="1595768"/>
                  <a:pt x="2556772" y="1633604"/>
                  <a:pt x="2530710" y="1654215"/>
                </a:cubicBezTo>
                <a:cubicBezTo>
                  <a:pt x="2504647" y="1674827"/>
                  <a:pt x="2466811" y="1670408"/>
                  <a:pt x="2446199" y="1644345"/>
                </a:cubicBezTo>
                <a:lnTo>
                  <a:pt x="2177884" y="1305067"/>
                </a:lnTo>
                <a:lnTo>
                  <a:pt x="1934804" y="1479967"/>
                </a:lnTo>
                <a:cubicBezTo>
                  <a:pt x="1927367" y="1485317"/>
                  <a:pt x="1919123" y="1488726"/>
                  <a:pt x="1910598" y="1489881"/>
                </a:cubicBezTo>
                <a:cubicBezTo>
                  <a:pt x="1885257" y="1507791"/>
                  <a:pt x="1850121" y="1502627"/>
                  <a:pt x="1830495" y="1477903"/>
                </a:cubicBezTo>
                <a:lnTo>
                  <a:pt x="1551924" y="1126933"/>
                </a:lnTo>
                <a:lnTo>
                  <a:pt x="1239041" y="1439816"/>
                </a:lnTo>
                <a:cubicBezTo>
                  <a:pt x="1226569" y="1452288"/>
                  <a:pt x="1209983" y="1458139"/>
                  <a:pt x="1193674" y="1456888"/>
                </a:cubicBezTo>
                <a:cubicBezTo>
                  <a:pt x="1177363" y="1458142"/>
                  <a:pt x="1160774" y="1452290"/>
                  <a:pt x="1148301" y="1439816"/>
                </a:cubicBezTo>
                <a:lnTo>
                  <a:pt x="670011" y="961527"/>
                </a:lnTo>
                <a:cubicBezTo>
                  <a:pt x="646515" y="938031"/>
                  <a:pt x="646515" y="899938"/>
                  <a:pt x="670011" y="876442"/>
                </a:cubicBezTo>
                <a:cubicBezTo>
                  <a:pt x="681760" y="864694"/>
                  <a:pt x="697157" y="858820"/>
                  <a:pt x="712553" y="858820"/>
                </a:cubicBezTo>
                <a:close/>
                <a:moveTo>
                  <a:pt x="2790000" y="699581"/>
                </a:moveTo>
                <a:lnTo>
                  <a:pt x="450000" y="699581"/>
                </a:lnTo>
                <a:lnTo>
                  <a:pt x="450000" y="1851581"/>
                </a:lnTo>
                <a:lnTo>
                  <a:pt x="2790000" y="1851581"/>
                </a:lnTo>
                <a:close/>
                <a:moveTo>
                  <a:pt x="2987972" y="519497"/>
                </a:moveTo>
                <a:lnTo>
                  <a:pt x="2987972" y="2031665"/>
                </a:lnTo>
                <a:lnTo>
                  <a:pt x="252028" y="2031665"/>
                </a:lnTo>
                <a:lnTo>
                  <a:pt x="252028" y="519497"/>
                </a:lnTo>
                <a:close/>
                <a:moveTo>
                  <a:pt x="1620000" y="0"/>
                </a:moveTo>
                <a:cubicBezTo>
                  <a:pt x="1540462" y="0"/>
                  <a:pt x="1475984" y="64478"/>
                  <a:pt x="1475984" y="144016"/>
                </a:cubicBezTo>
                <a:lnTo>
                  <a:pt x="1475984" y="267469"/>
                </a:lnTo>
                <a:lnTo>
                  <a:pt x="0" y="267469"/>
                </a:lnTo>
                <a:lnTo>
                  <a:pt x="0" y="2283693"/>
                </a:lnTo>
                <a:lnTo>
                  <a:pt x="852101" y="2283693"/>
                </a:lnTo>
                <a:lnTo>
                  <a:pt x="323771" y="3248012"/>
                </a:lnTo>
                <a:lnTo>
                  <a:pt x="621526" y="3248012"/>
                </a:lnTo>
                <a:lnTo>
                  <a:pt x="1149856" y="2283693"/>
                </a:lnTo>
                <a:lnTo>
                  <a:pt x="2090146" y="2283693"/>
                </a:lnTo>
                <a:lnTo>
                  <a:pt x="2618476" y="3248012"/>
                </a:lnTo>
                <a:lnTo>
                  <a:pt x="2916231" y="3248012"/>
                </a:lnTo>
                <a:lnTo>
                  <a:pt x="2387901" y="2283693"/>
                </a:lnTo>
                <a:lnTo>
                  <a:pt x="3240000" y="2283693"/>
                </a:lnTo>
                <a:lnTo>
                  <a:pt x="3240000" y="267469"/>
                </a:lnTo>
                <a:lnTo>
                  <a:pt x="1764016" y="267469"/>
                </a:lnTo>
                <a:lnTo>
                  <a:pt x="1764016" y="144016"/>
                </a:lnTo>
                <a:cubicBezTo>
                  <a:pt x="1764016" y="64478"/>
                  <a:pt x="1699538" y="0"/>
                  <a:pt x="16200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pic>
        <p:nvPicPr>
          <p:cNvPr id="8" name="Picture 7">
            <a:extLst>
              <a:ext uri="{FF2B5EF4-FFF2-40B4-BE49-F238E27FC236}">
                <a16:creationId xmlns:a16="http://schemas.microsoft.com/office/drawing/2014/main" id="{42947D14-3DF1-420B-8E61-C958C308DEC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6364"/>
          <a:stretch/>
        </p:blipFill>
        <p:spPr>
          <a:xfrm>
            <a:off x="7189076" y="1470645"/>
            <a:ext cx="4857152" cy="3879274"/>
          </a:xfrm>
          <a:prstGeom prst="rect">
            <a:avLst/>
          </a:prstGeom>
        </p:spPr>
      </p:pic>
    </p:spTree>
    <p:extLst>
      <p:ext uri="{BB962C8B-B14F-4D97-AF65-F5344CB8AC3E}">
        <p14:creationId xmlns:p14="http://schemas.microsoft.com/office/powerpoint/2010/main" val="366846167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C03B8E-290E-42A8-99F5-BDE201BD9A1E}"/>
              </a:ext>
            </a:extLst>
          </p:cNvPr>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Identity Theft after Blockchain</a:t>
            </a:r>
          </a:p>
        </p:txBody>
      </p:sp>
      <p:sp>
        <p:nvSpPr>
          <p:cNvPr id="4" name="TextBox 3">
            <a:extLst>
              <a:ext uri="{FF2B5EF4-FFF2-40B4-BE49-F238E27FC236}">
                <a16:creationId xmlns:a16="http://schemas.microsoft.com/office/drawing/2014/main" id="{2B9D6236-A5A5-4DDC-BC9E-A03759F24951}"/>
              </a:ext>
            </a:extLst>
          </p:cNvPr>
          <p:cNvSpPr txBox="1"/>
          <p:nvPr/>
        </p:nvSpPr>
        <p:spPr>
          <a:xfrm>
            <a:off x="323529" y="1191251"/>
            <a:ext cx="11249890" cy="2787623"/>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lang="en-US" sz="2400" dirty="0">
                <a:latin typeface="Verdana" panose="020B0604030504040204" pitchFamily="34" charset="0"/>
                <a:ea typeface="Verdana" panose="020B0604030504040204" pitchFamily="34" charset="0"/>
              </a:rPr>
              <a:t>Extremely difficult on hackers to manipulate data.</a:t>
            </a:r>
          </a:p>
          <a:p>
            <a:pPr marL="342900" indent="-342900">
              <a:lnSpc>
                <a:spcPct val="150000"/>
              </a:lnSpc>
              <a:buFont typeface="Wingdings" panose="05000000000000000000" pitchFamily="2" charset="2"/>
              <a:buChar char="Ø"/>
            </a:pPr>
            <a:r>
              <a:rPr lang="en-US" sz="2400" dirty="0">
                <a:latin typeface="Verdana" panose="020B0604030504040204" pitchFamily="34" charset="0"/>
                <a:ea typeface="Verdana" panose="020B0604030504040204" pitchFamily="34" charset="0"/>
              </a:rPr>
              <a:t>Hackers needs to get access each device on the network.</a:t>
            </a:r>
          </a:p>
          <a:p>
            <a:pPr marL="342900" indent="-342900">
              <a:lnSpc>
                <a:spcPct val="150000"/>
              </a:lnSpc>
              <a:buFont typeface="Wingdings" panose="05000000000000000000" pitchFamily="2" charset="2"/>
              <a:buChar char="Ø"/>
            </a:pPr>
            <a:r>
              <a:rPr lang="en-US" sz="2400" dirty="0">
                <a:latin typeface="Verdana" panose="020B0604030504040204" pitchFamily="34" charset="0"/>
                <a:ea typeface="Verdana" panose="020B0604030504040204" pitchFamily="34" charset="0"/>
              </a:rPr>
              <a:t>Records can only be deleted after consensus.</a:t>
            </a:r>
          </a:p>
          <a:p>
            <a:pPr marL="342900" indent="-342900">
              <a:lnSpc>
                <a:spcPct val="150000"/>
              </a:lnSpc>
              <a:buFont typeface="Wingdings" panose="05000000000000000000" pitchFamily="2" charset="2"/>
              <a:buChar char="Ø"/>
            </a:pPr>
            <a:r>
              <a:rPr lang="en-US" sz="2400" dirty="0">
                <a:latin typeface="Verdana" panose="020B0604030504040204" pitchFamily="34" charset="0"/>
                <a:ea typeface="Verdana" panose="020B0604030504040204" pitchFamily="34" charset="0"/>
              </a:rPr>
              <a:t>Any modification will be reflected in the systems, which in its role will warn all participants.</a:t>
            </a:r>
          </a:p>
        </p:txBody>
      </p:sp>
      <p:pic>
        <p:nvPicPr>
          <p:cNvPr id="6" name="Picture 5">
            <a:extLst>
              <a:ext uri="{FF2B5EF4-FFF2-40B4-BE49-F238E27FC236}">
                <a16:creationId xmlns:a16="http://schemas.microsoft.com/office/drawing/2014/main" id="{2D94D2E0-C55D-4F83-9182-726892EEF7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8842" y="3515710"/>
            <a:ext cx="6654578" cy="3042296"/>
          </a:xfrm>
          <a:prstGeom prst="rect">
            <a:avLst/>
          </a:prstGeom>
        </p:spPr>
      </p:pic>
      <p:sp>
        <p:nvSpPr>
          <p:cNvPr id="7" name="Oval 6">
            <a:extLst>
              <a:ext uri="{FF2B5EF4-FFF2-40B4-BE49-F238E27FC236}">
                <a16:creationId xmlns:a16="http://schemas.microsoft.com/office/drawing/2014/main" id="{18B6956E-546D-4D89-B148-98C5559718DB}"/>
              </a:ext>
            </a:extLst>
          </p:cNvPr>
          <p:cNvSpPr/>
          <p:nvPr/>
        </p:nvSpPr>
        <p:spPr>
          <a:xfrm>
            <a:off x="539209" y="4654425"/>
            <a:ext cx="971104" cy="1292937"/>
          </a:xfrm>
          <a:custGeom>
            <a:avLst/>
            <a:gdLst/>
            <a:ahLst/>
            <a:cxnLst/>
            <a:rect l="l" t="t" r="r" b="b"/>
            <a:pathLst>
              <a:path w="3220460" h="3186731">
                <a:moveTo>
                  <a:pt x="1762834" y="1282034"/>
                </a:moveTo>
                <a:lnTo>
                  <a:pt x="273698" y="2771171"/>
                </a:lnTo>
                <a:cubicBezTo>
                  <a:pt x="253145" y="2791724"/>
                  <a:pt x="253145" y="2825048"/>
                  <a:pt x="273698" y="2845601"/>
                </a:cubicBezTo>
                <a:cubicBezTo>
                  <a:pt x="294251" y="2866154"/>
                  <a:pt x="327575" y="2866154"/>
                  <a:pt x="348128" y="2845601"/>
                </a:cubicBezTo>
                <a:lnTo>
                  <a:pt x="1830131" y="1363598"/>
                </a:lnTo>
                <a:close/>
                <a:moveTo>
                  <a:pt x="2703218" y="237332"/>
                </a:moveTo>
                <a:cubicBezTo>
                  <a:pt x="2623680" y="237332"/>
                  <a:pt x="2559202" y="301810"/>
                  <a:pt x="2559202" y="381348"/>
                </a:cubicBezTo>
                <a:cubicBezTo>
                  <a:pt x="2559202" y="460886"/>
                  <a:pt x="2623680" y="525364"/>
                  <a:pt x="2703218" y="525364"/>
                </a:cubicBezTo>
                <a:cubicBezTo>
                  <a:pt x="2782756" y="525364"/>
                  <a:pt x="2847234" y="460886"/>
                  <a:pt x="2847234" y="381348"/>
                </a:cubicBezTo>
                <a:cubicBezTo>
                  <a:pt x="2847234" y="301810"/>
                  <a:pt x="2782756" y="237332"/>
                  <a:pt x="2703218" y="237332"/>
                </a:cubicBezTo>
                <a:close/>
                <a:moveTo>
                  <a:pt x="2413103" y="0"/>
                </a:moveTo>
                <a:cubicBezTo>
                  <a:pt x="2858994" y="0"/>
                  <a:pt x="3220460" y="361466"/>
                  <a:pt x="3220460" y="807357"/>
                </a:cubicBezTo>
                <a:cubicBezTo>
                  <a:pt x="3220460" y="1253248"/>
                  <a:pt x="2858994" y="1614714"/>
                  <a:pt x="2413103" y="1614714"/>
                </a:cubicBezTo>
                <a:cubicBezTo>
                  <a:pt x="2305542" y="1614714"/>
                  <a:pt x="2202893" y="1593680"/>
                  <a:pt x="2109223" y="1555067"/>
                </a:cubicBezTo>
                <a:lnTo>
                  <a:pt x="2191945" y="1637789"/>
                </a:lnTo>
                <a:cubicBezTo>
                  <a:pt x="2226856" y="1672699"/>
                  <a:pt x="2226855" y="1729300"/>
                  <a:pt x="2191945" y="1764210"/>
                </a:cubicBezTo>
                <a:lnTo>
                  <a:pt x="2045068" y="1911087"/>
                </a:lnTo>
                <a:cubicBezTo>
                  <a:pt x="2010158" y="1945998"/>
                  <a:pt x="1953557" y="1945998"/>
                  <a:pt x="1918647" y="1911087"/>
                </a:cubicBezTo>
                <a:lnTo>
                  <a:pt x="1799123" y="1791564"/>
                </a:lnTo>
                <a:lnTo>
                  <a:pt x="1749496" y="1841190"/>
                </a:lnTo>
                <a:lnTo>
                  <a:pt x="1832980" y="1924673"/>
                </a:lnTo>
                <a:lnTo>
                  <a:pt x="1761893" y="1995760"/>
                </a:lnTo>
                <a:lnTo>
                  <a:pt x="1678410" y="1912277"/>
                </a:lnTo>
                <a:lnTo>
                  <a:pt x="1650246" y="1940441"/>
                </a:lnTo>
                <a:lnTo>
                  <a:pt x="1735612" y="2025807"/>
                </a:lnTo>
                <a:lnTo>
                  <a:pt x="1573330" y="2188089"/>
                </a:lnTo>
                <a:lnTo>
                  <a:pt x="1487964" y="2102723"/>
                </a:lnTo>
                <a:lnTo>
                  <a:pt x="1451742" y="2138944"/>
                </a:lnTo>
                <a:lnTo>
                  <a:pt x="1537109" y="2224311"/>
                </a:lnTo>
                <a:lnTo>
                  <a:pt x="1374830" y="2386590"/>
                </a:lnTo>
                <a:lnTo>
                  <a:pt x="1289463" y="2301223"/>
                </a:lnTo>
                <a:lnTo>
                  <a:pt x="1225079" y="2365608"/>
                </a:lnTo>
                <a:lnTo>
                  <a:pt x="1310445" y="2450974"/>
                </a:lnTo>
                <a:lnTo>
                  <a:pt x="1239358" y="2522061"/>
                </a:lnTo>
                <a:lnTo>
                  <a:pt x="1153992" y="2436695"/>
                </a:lnTo>
                <a:lnTo>
                  <a:pt x="1104364" y="2486322"/>
                </a:lnTo>
                <a:lnTo>
                  <a:pt x="1189730" y="2571689"/>
                </a:lnTo>
                <a:lnTo>
                  <a:pt x="1034153" y="2727266"/>
                </a:lnTo>
                <a:lnTo>
                  <a:pt x="948787" y="2641900"/>
                </a:lnTo>
                <a:lnTo>
                  <a:pt x="905863" y="2684824"/>
                </a:lnTo>
                <a:lnTo>
                  <a:pt x="991230" y="2770191"/>
                </a:lnTo>
                <a:lnTo>
                  <a:pt x="842353" y="2919067"/>
                </a:lnTo>
                <a:lnTo>
                  <a:pt x="756986" y="2833700"/>
                </a:lnTo>
                <a:lnTo>
                  <a:pt x="692119" y="2898567"/>
                </a:lnTo>
                <a:lnTo>
                  <a:pt x="777486" y="2983934"/>
                </a:lnTo>
                <a:lnTo>
                  <a:pt x="628610" y="3132811"/>
                </a:lnTo>
                <a:lnTo>
                  <a:pt x="618557" y="3122757"/>
                </a:lnTo>
                <a:lnTo>
                  <a:pt x="622830" y="3134825"/>
                </a:lnTo>
                <a:lnTo>
                  <a:pt x="346551" y="3150831"/>
                </a:lnTo>
                <a:lnTo>
                  <a:pt x="0" y="3186731"/>
                </a:lnTo>
                <a:lnTo>
                  <a:pt x="51749" y="2750557"/>
                </a:lnTo>
                <a:lnTo>
                  <a:pt x="48979" y="2747788"/>
                </a:lnTo>
                <a:lnTo>
                  <a:pt x="52495" y="2744272"/>
                </a:lnTo>
                <a:lnTo>
                  <a:pt x="52938" y="2740533"/>
                </a:lnTo>
                <a:lnTo>
                  <a:pt x="54575" y="2742192"/>
                </a:lnTo>
                <a:lnTo>
                  <a:pt x="1671288" y="1125479"/>
                </a:lnTo>
                <a:cubicBezTo>
                  <a:pt x="1628971" y="1027979"/>
                  <a:pt x="1605746" y="920380"/>
                  <a:pt x="1605746" y="807357"/>
                </a:cubicBezTo>
                <a:cubicBezTo>
                  <a:pt x="1605746" y="361466"/>
                  <a:pt x="1967212" y="0"/>
                  <a:pt x="2413103"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 name="Block Arc 25">
            <a:extLst>
              <a:ext uri="{FF2B5EF4-FFF2-40B4-BE49-F238E27FC236}">
                <a16:creationId xmlns:a16="http://schemas.microsoft.com/office/drawing/2014/main" id="{0E031674-73FD-4497-8243-1FE8F04FFD8D}"/>
              </a:ext>
            </a:extLst>
          </p:cNvPr>
          <p:cNvSpPr/>
          <p:nvPr/>
        </p:nvSpPr>
        <p:spPr>
          <a:xfrm>
            <a:off x="3490947" y="4483109"/>
            <a:ext cx="970694" cy="1464253"/>
          </a:xfrm>
          <a:custGeom>
            <a:avLst/>
            <a:gdLst/>
            <a:ahLst/>
            <a:cxnLst/>
            <a:rect l="l" t="t" r="r" b="b"/>
            <a:pathLst>
              <a:path w="2215656" h="3200962">
                <a:moveTo>
                  <a:pt x="1107829" y="2097026"/>
                </a:moveTo>
                <a:cubicBezTo>
                  <a:pt x="1025315" y="2097026"/>
                  <a:pt x="958423" y="2163918"/>
                  <a:pt x="958423" y="2246432"/>
                </a:cubicBezTo>
                <a:cubicBezTo>
                  <a:pt x="958423" y="2302715"/>
                  <a:pt x="989546" y="2351730"/>
                  <a:pt x="1036590" y="2375275"/>
                </a:cubicBezTo>
                <a:lnTo>
                  <a:pt x="985422" y="2684898"/>
                </a:lnTo>
                <a:lnTo>
                  <a:pt x="1230236" y="2684898"/>
                </a:lnTo>
                <a:lnTo>
                  <a:pt x="1179068" y="2375275"/>
                </a:lnTo>
                <a:cubicBezTo>
                  <a:pt x="1226112" y="2351730"/>
                  <a:pt x="1257234" y="2302715"/>
                  <a:pt x="1257234" y="2246432"/>
                </a:cubicBezTo>
                <a:cubicBezTo>
                  <a:pt x="1257234" y="2163918"/>
                  <a:pt x="1190343" y="2097026"/>
                  <a:pt x="1107829" y="2097026"/>
                </a:cubicBezTo>
                <a:close/>
                <a:moveTo>
                  <a:pt x="1102513" y="266871"/>
                </a:moveTo>
                <a:cubicBezTo>
                  <a:pt x="874876" y="269781"/>
                  <a:pt x="691868" y="455143"/>
                  <a:pt x="691868" y="682798"/>
                </a:cubicBezTo>
                <a:lnTo>
                  <a:pt x="690469" y="682798"/>
                </a:lnTo>
                <a:lnTo>
                  <a:pt x="690469" y="1580962"/>
                </a:lnTo>
                <a:lnTo>
                  <a:pt x="1525188" y="1580962"/>
                </a:lnTo>
                <a:lnTo>
                  <a:pt x="1525188" y="672127"/>
                </a:lnTo>
                <a:lnTo>
                  <a:pt x="1523654" y="672166"/>
                </a:lnTo>
                <a:cubicBezTo>
                  <a:pt x="1517835" y="444585"/>
                  <a:pt x="1330149" y="263961"/>
                  <a:pt x="1102513" y="266871"/>
                </a:cubicBezTo>
                <a:close/>
                <a:moveTo>
                  <a:pt x="1099102" y="56"/>
                </a:moveTo>
                <a:cubicBezTo>
                  <a:pt x="1472767" y="-4720"/>
                  <a:pt x="1780852" y="291773"/>
                  <a:pt x="1790404" y="665346"/>
                </a:cubicBezTo>
                <a:lnTo>
                  <a:pt x="1742843" y="666562"/>
                </a:lnTo>
                <a:lnTo>
                  <a:pt x="1790627" y="666562"/>
                </a:lnTo>
                <a:lnTo>
                  <a:pt x="1790627"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425030" y="1580962"/>
                </a:lnTo>
                <a:lnTo>
                  <a:pt x="425030" y="676764"/>
                </a:lnTo>
                <a:lnTo>
                  <a:pt x="425634" y="676764"/>
                </a:lnTo>
                <a:cubicBezTo>
                  <a:pt x="428273" y="305830"/>
                  <a:pt x="727452" y="4806"/>
                  <a:pt x="1099102" y="5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solidFill>
            </a:endParaRPr>
          </a:p>
        </p:txBody>
      </p:sp>
      <p:sp>
        <p:nvSpPr>
          <p:cNvPr id="9" name="Rounded Rectangle 5">
            <a:extLst>
              <a:ext uri="{FF2B5EF4-FFF2-40B4-BE49-F238E27FC236}">
                <a16:creationId xmlns:a16="http://schemas.microsoft.com/office/drawing/2014/main" id="{C94DBA69-CA6D-408E-BA5B-CFD80665771C}"/>
              </a:ext>
            </a:extLst>
          </p:cNvPr>
          <p:cNvSpPr/>
          <p:nvPr/>
        </p:nvSpPr>
        <p:spPr>
          <a:xfrm flipH="1">
            <a:off x="1882864" y="4725595"/>
            <a:ext cx="1090048" cy="1221767"/>
          </a:xfrm>
          <a:custGeom>
            <a:avLst/>
            <a:gdLst>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217557" h="2654282">
                <a:moveTo>
                  <a:pt x="1384251" y="661544"/>
                </a:moveTo>
                <a:cubicBezTo>
                  <a:pt x="1489083" y="661544"/>
                  <a:pt x="1574067" y="746528"/>
                  <a:pt x="1574067" y="851360"/>
                </a:cubicBezTo>
                <a:cubicBezTo>
                  <a:pt x="1574067" y="956192"/>
                  <a:pt x="1489083" y="1041176"/>
                  <a:pt x="1384251" y="1041176"/>
                </a:cubicBezTo>
                <a:cubicBezTo>
                  <a:pt x="1279419" y="1041176"/>
                  <a:pt x="1194435" y="956192"/>
                  <a:pt x="1194435" y="851360"/>
                </a:cubicBezTo>
                <a:cubicBezTo>
                  <a:pt x="1194435" y="746528"/>
                  <a:pt x="1279419" y="661544"/>
                  <a:pt x="1384251" y="661544"/>
                </a:cubicBezTo>
                <a:close/>
                <a:moveTo>
                  <a:pt x="1993421" y="661544"/>
                </a:moveTo>
                <a:cubicBezTo>
                  <a:pt x="2098253" y="661544"/>
                  <a:pt x="2183237" y="746528"/>
                  <a:pt x="2183237" y="851360"/>
                </a:cubicBezTo>
                <a:cubicBezTo>
                  <a:pt x="2183237" y="956192"/>
                  <a:pt x="2098253" y="1041176"/>
                  <a:pt x="1993421" y="1041176"/>
                </a:cubicBezTo>
                <a:cubicBezTo>
                  <a:pt x="1888589" y="1041176"/>
                  <a:pt x="1803605" y="956192"/>
                  <a:pt x="1803605" y="851360"/>
                </a:cubicBezTo>
                <a:cubicBezTo>
                  <a:pt x="1803605" y="746528"/>
                  <a:pt x="1888589" y="661544"/>
                  <a:pt x="1993421" y="661544"/>
                </a:cubicBezTo>
                <a:close/>
                <a:moveTo>
                  <a:pt x="2602591" y="661544"/>
                </a:moveTo>
                <a:cubicBezTo>
                  <a:pt x="2707423" y="661544"/>
                  <a:pt x="2792407" y="746528"/>
                  <a:pt x="2792407" y="851360"/>
                </a:cubicBezTo>
                <a:cubicBezTo>
                  <a:pt x="2792407" y="956192"/>
                  <a:pt x="2707423" y="1041176"/>
                  <a:pt x="2602591" y="1041176"/>
                </a:cubicBezTo>
                <a:cubicBezTo>
                  <a:pt x="2497759" y="1041176"/>
                  <a:pt x="2412775" y="956192"/>
                  <a:pt x="2412775" y="851360"/>
                </a:cubicBezTo>
                <a:cubicBezTo>
                  <a:pt x="2412775" y="746528"/>
                  <a:pt x="2497759" y="661544"/>
                  <a:pt x="2602591" y="661544"/>
                </a:cubicBezTo>
                <a:close/>
                <a:moveTo>
                  <a:pt x="677114" y="569491"/>
                </a:moveTo>
                <a:lnTo>
                  <a:pt x="330916" y="569491"/>
                </a:lnTo>
                <a:cubicBezTo>
                  <a:pt x="148156" y="569491"/>
                  <a:pt x="0" y="717647"/>
                  <a:pt x="0" y="900407"/>
                </a:cubicBezTo>
                <a:lnTo>
                  <a:pt x="0" y="1952009"/>
                </a:lnTo>
                <a:cubicBezTo>
                  <a:pt x="0" y="2134769"/>
                  <a:pt x="148156" y="2282925"/>
                  <a:pt x="330916" y="2282925"/>
                </a:cubicBezTo>
                <a:lnTo>
                  <a:pt x="711670" y="2282925"/>
                </a:lnTo>
                <a:cubicBezTo>
                  <a:pt x="639726" y="2394386"/>
                  <a:pt x="647101" y="2475544"/>
                  <a:pt x="275077" y="2654282"/>
                </a:cubicBezTo>
                <a:cubicBezTo>
                  <a:pt x="900998" y="2583693"/>
                  <a:pt x="998412" y="2552618"/>
                  <a:pt x="1294529" y="2282925"/>
                </a:cubicBezTo>
                <a:lnTo>
                  <a:pt x="2117356" y="2282925"/>
                </a:lnTo>
                <a:cubicBezTo>
                  <a:pt x="2251554" y="2282925"/>
                  <a:pt x="2367095" y="2203043"/>
                  <a:pt x="2418395" y="2087951"/>
                </a:cubicBezTo>
                <a:cubicBezTo>
                  <a:pt x="2205538" y="2022975"/>
                  <a:pt x="2032941" y="1932583"/>
                  <a:pt x="1830857" y="1799347"/>
                </a:cubicBezTo>
                <a:lnTo>
                  <a:pt x="1008030" y="1799347"/>
                </a:lnTo>
                <a:cubicBezTo>
                  <a:pt x="825270" y="1799347"/>
                  <a:pt x="677114" y="1651191"/>
                  <a:pt x="677114" y="1468431"/>
                </a:cubicBezTo>
                <a:lnTo>
                  <a:pt x="677114" y="569491"/>
                </a:lnTo>
                <a:close/>
                <a:moveTo>
                  <a:pt x="2886641" y="0"/>
                </a:moveTo>
                <a:lnTo>
                  <a:pt x="1100201" y="0"/>
                </a:lnTo>
                <a:cubicBezTo>
                  <a:pt x="917441" y="0"/>
                  <a:pt x="769285" y="148156"/>
                  <a:pt x="769285" y="330916"/>
                </a:cubicBezTo>
                <a:lnTo>
                  <a:pt x="769285" y="1382518"/>
                </a:lnTo>
                <a:cubicBezTo>
                  <a:pt x="769285" y="1565278"/>
                  <a:pt x="917441" y="1713434"/>
                  <a:pt x="1100201" y="1713434"/>
                </a:cubicBezTo>
                <a:lnTo>
                  <a:pt x="1923028" y="1713434"/>
                </a:lnTo>
                <a:cubicBezTo>
                  <a:pt x="2301032" y="1962656"/>
                  <a:pt x="2453037" y="2007378"/>
                  <a:pt x="3078958" y="2077967"/>
                </a:cubicBezTo>
                <a:cubicBezTo>
                  <a:pt x="2713759" y="1878758"/>
                  <a:pt x="2673367" y="1899957"/>
                  <a:pt x="2505887" y="1713434"/>
                </a:cubicBezTo>
                <a:lnTo>
                  <a:pt x="2886641" y="1713434"/>
                </a:lnTo>
                <a:cubicBezTo>
                  <a:pt x="3069401" y="1713434"/>
                  <a:pt x="3217557" y="1565278"/>
                  <a:pt x="3217557" y="1382518"/>
                </a:cubicBezTo>
                <a:lnTo>
                  <a:pt x="3217557" y="330916"/>
                </a:lnTo>
                <a:cubicBezTo>
                  <a:pt x="3217557" y="148156"/>
                  <a:pt x="3069401" y="0"/>
                  <a:pt x="28866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Tree>
    <p:extLst>
      <p:ext uri="{BB962C8B-B14F-4D97-AF65-F5344CB8AC3E}">
        <p14:creationId xmlns:p14="http://schemas.microsoft.com/office/powerpoint/2010/main" val="200684892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DD9594F-4F23-4CB9-8556-37E31BB65977}"/>
              </a:ext>
            </a:extLst>
          </p:cNvPr>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EXAMPLE</a:t>
            </a:r>
          </a:p>
        </p:txBody>
      </p:sp>
      <p:pic>
        <p:nvPicPr>
          <p:cNvPr id="4" name="Picture 3">
            <a:extLst>
              <a:ext uri="{FF2B5EF4-FFF2-40B4-BE49-F238E27FC236}">
                <a16:creationId xmlns:a16="http://schemas.microsoft.com/office/drawing/2014/main" id="{58ED252C-E5CF-4206-8524-B6A54FDCDC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27" y="1103586"/>
            <a:ext cx="12192000" cy="5580993"/>
          </a:xfrm>
          <a:prstGeom prst="rect">
            <a:avLst/>
          </a:prstGeom>
        </p:spPr>
      </p:pic>
    </p:spTree>
    <p:extLst>
      <p:ext uri="{BB962C8B-B14F-4D97-AF65-F5344CB8AC3E}">
        <p14:creationId xmlns:p14="http://schemas.microsoft.com/office/powerpoint/2010/main" val="18688702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p:txBody>
          <a:bodyPr/>
          <a:lstStyle/>
          <a:p>
            <a:r>
              <a:rPr lang="en-US" dirty="0">
                <a:latin typeface="Verdana" panose="020B0604030504040204" pitchFamily="34" charset="0"/>
                <a:ea typeface="Verdana" panose="020B0604030504040204" pitchFamily="34" charset="0"/>
              </a:rPr>
              <a:t>Style Format Types</a:t>
            </a:r>
          </a:p>
        </p:txBody>
      </p:sp>
      <p:grpSp>
        <p:nvGrpSpPr>
          <p:cNvPr id="3" name="그룹 10">
            <a:extLst>
              <a:ext uri="{FF2B5EF4-FFF2-40B4-BE49-F238E27FC236}">
                <a16:creationId xmlns:a16="http://schemas.microsoft.com/office/drawing/2014/main" id="{8B68FF48-9581-415B-936E-DC119FC72A0F}"/>
              </a:ext>
            </a:extLst>
          </p:cNvPr>
          <p:cNvGrpSpPr/>
          <p:nvPr/>
        </p:nvGrpSpPr>
        <p:grpSpPr>
          <a:xfrm>
            <a:off x="7604031" y="1540270"/>
            <a:ext cx="2091931" cy="3903075"/>
            <a:chOff x="9174647" y="1829474"/>
            <a:chExt cx="2114257" cy="3594471"/>
          </a:xfrm>
        </p:grpSpPr>
        <p:sp>
          <p:nvSpPr>
            <p:cNvPr id="4" name="Isosceles Triangle 3">
              <a:extLst>
                <a:ext uri="{FF2B5EF4-FFF2-40B4-BE49-F238E27FC236}">
                  <a16:creationId xmlns:a16="http://schemas.microsoft.com/office/drawing/2014/main" id="{418E85AA-F9E2-4D75-90A1-D92E7D79D244}"/>
                </a:ext>
              </a:extLst>
            </p:cNvPr>
            <p:cNvSpPr/>
            <p:nvPr/>
          </p:nvSpPr>
          <p:spPr>
            <a:xfrm rot="5400000">
              <a:off x="10662713" y="4797753"/>
              <a:ext cx="553042" cy="699341"/>
            </a:xfrm>
            <a:prstGeom prst="triangle">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dirty="0">
                <a:ln>
                  <a:noFill/>
                </a:ln>
                <a:solidFill>
                  <a:prstClr val="white"/>
                </a:solidFill>
                <a:effectLst/>
                <a:uLnTx/>
                <a:uFillTx/>
                <a:latin typeface="Arial"/>
                <a:ea typeface="맑은 고딕"/>
                <a:cs typeface="+mn-cs"/>
              </a:endParaRPr>
            </a:p>
          </p:txBody>
        </p:sp>
        <p:sp>
          <p:nvSpPr>
            <p:cNvPr id="5" name="Rectangle 4">
              <a:extLst>
                <a:ext uri="{FF2B5EF4-FFF2-40B4-BE49-F238E27FC236}">
                  <a16:creationId xmlns:a16="http://schemas.microsoft.com/office/drawing/2014/main" id="{1459B4E4-78CA-4F45-A08A-6355AB6351EB}"/>
                </a:ext>
              </a:extLst>
            </p:cNvPr>
            <p:cNvSpPr/>
            <p:nvPr/>
          </p:nvSpPr>
          <p:spPr>
            <a:xfrm>
              <a:off x="9174647" y="1829474"/>
              <a:ext cx="2068190" cy="3024336"/>
            </a:xfrm>
            <a:prstGeom prst="rect">
              <a:avLst/>
            </a:prstGeom>
            <a:noFill/>
            <a:ln w="63500">
              <a:solidFill>
                <a:schemeClr val="accent4"/>
              </a:solidFill>
            </a:ln>
            <a:effectLst>
              <a:innerShdw blurRad="127000" dist="127000" dir="13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dirty="0">
                <a:ln>
                  <a:noFill/>
                </a:ln>
                <a:solidFill>
                  <a:prstClr val="white"/>
                </a:solidFill>
                <a:effectLst/>
                <a:uLnTx/>
                <a:uFillTx/>
                <a:latin typeface="Arial"/>
                <a:ea typeface="맑은 고딕"/>
                <a:cs typeface="Arial" pitchFamily="34" charset="0"/>
              </a:endParaRPr>
            </a:p>
          </p:txBody>
        </p:sp>
      </p:grpSp>
      <p:grpSp>
        <p:nvGrpSpPr>
          <p:cNvPr id="9" name="그룹 7">
            <a:extLst>
              <a:ext uri="{FF2B5EF4-FFF2-40B4-BE49-F238E27FC236}">
                <a16:creationId xmlns:a16="http://schemas.microsoft.com/office/drawing/2014/main" id="{68DAA37E-7C04-4673-B5A6-8E9170F74ADF}"/>
              </a:ext>
            </a:extLst>
          </p:cNvPr>
          <p:cNvGrpSpPr/>
          <p:nvPr/>
        </p:nvGrpSpPr>
        <p:grpSpPr>
          <a:xfrm>
            <a:off x="5122486" y="1576651"/>
            <a:ext cx="2111649" cy="3903075"/>
            <a:chOff x="6425713" y="1829474"/>
            <a:chExt cx="2114257" cy="3594471"/>
          </a:xfrm>
        </p:grpSpPr>
        <p:sp>
          <p:nvSpPr>
            <p:cNvPr id="10" name="Isosceles Triangle 9">
              <a:extLst>
                <a:ext uri="{FF2B5EF4-FFF2-40B4-BE49-F238E27FC236}">
                  <a16:creationId xmlns:a16="http://schemas.microsoft.com/office/drawing/2014/main" id="{2E6943DD-ACD4-4B6E-87C0-52DF7810A6C2}"/>
                </a:ext>
              </a:extLst>
            </p:cNvPr>
            <p:cNvSpPr/>
            <p:nvPr/>
          </p:nvSpPr>
          <p:spPr>
            <a:xfrm rot="5400000">
              <a:off x="7913779" y="4797753"/>
              <a:ext cx="553042" cy="699341"/>
            </a:xfrm>
            <a:prstGeom prst="triangle">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dirty="0">
                <a:ln>
                  <a:noFill/>
                </a:ln>
                <a:solidFill>
                  <a:prstClr val="white"/>
                </a:solidFill>
                <a:effectLst/>
                <a:uLnTx/>
                <a:uFillTx/>
                <a:latin typeface="Arial"/>
                <a:ea typeface="맑은 고딕"/>
                <a:cs typeface="+mn-cs"/>
              </a:endParaRPr>
            </a:p>
          </p:txBody>
        </p:sp>
        <p:sp>
          <p:nvSpPr>
            <p:cNvPr id="11" name="Rectangle 10">
              <a:extLst>
                <a:ext uri="{FF2B5EF4-FFF2-40B4-BE49-F238E27FC236}">
                  <a16:creationId xmlns:a16="http://schemas.microsoft.com/office/drawing/2014/main" id="{585B6E55-BA1E-4A95-9843-C9A8C7F0489B}"/>
                </a:ext>
              </a:extLst>
            </p:cNvPr>
            <p:cNvSpPr/>
            <p:nvPr/>
          </p:nvSpPr>
          <p:spPr>
            <a:xfrm>
              <a:off x="6425713" y="1829474"/>
              <a:ext cx="2068190" cy="3024336"/>
            </a:xfrm>
            <a:prstGeom prst="rect">
              <a:avLst/>
            </a:prstGeom>
            <a:noFill/>
            <a:ln w="63500">
              <a:solidFill>
                <a:schemeClr val="accent3"/>
              </a:solidFill>
            </a:ln>
            <a:effectLst>
              <a:innerShdw blurRad="127000" dist="127000" dir="13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a:ln>
                  <a:noFill/>
                </a:ln>
                <a:solidFill>
                  <a:prstClr val="white"/>
                </a:solidFill>
                <a:effectLst/>
                <a:uLnTx/>
                <a:uFillTx/>
                <a:latin typeface="Arial"/>
                <a:ea typeface="맑은 고딕"/>
                <a:cs typeface="Arial" pitchFamily="34" charset="0"/>
              </a:endParaRPr>
            </a:p>
          </p:txBody>
        </p:sp>
      </p:grpSp>
      <p:grpSp>
        <p:nvGrpSpPr>
          <p:cNvPr id="15" name="그룹 4">
            <a:extLst>
              <a:ext uri="{FF2B5EF4-FFF2-40B4-BE49-F238E27FC236}">
                <a16:creationId xmlns:a16="http://schemas.microsoft.com/office/drawing/2014/main" id="{89C942E1-3E6F-4B65-8961-2E27F88EC25F}"/>
              </a:ext>
            </a:extLst>
          </p:cNvPr>
          <p:cNvGrpSpPr/>
          <p:nvPr/>
        </p:nvGrpSpPr>
        <p:grpSpPr>
          <a:xfrm>
            <a:off x="2582105" y="1590262"/>
            <a:ext cx="2138458" cy="3892732"/>
            <a:chOff x="3676778" y="1829474"/>
            <a:chExt cx="2114257" cy="3584946"/>
          </a:xfrm>
        </p:grpSpPr>
        <p:sp>
          <p:nvSpPr>
            <p:cNvPr id="16" name="Isosceles Triangle 15">
              <a:extLst>
                <a:ext uri="{FF2B5EF4-FFF2-40B4-BE49-F238E27FC236}">
                  <a16:creationId xmlns:a16="http://schemas.microsoft.com/office/drawing/2014/main" id="{1A4E87B2-9949-46DE-98A6-8994A18B41A6}"/>
                </a:ext>
              </a:extLst>
            </p:cNvPr>
            <p:cNvSpPr/>
            <p:nvPr/>
          </p:nvSpPr>
          <p:spPr>
            <a:xfrm rot="5400000">
              <a:off x="5169607" y="4792991"/>
              <a:ext cx="543516" cy="699341"/>
            </a:xfrm>
            <a:prstGeom prst="triangle">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dirty="0">
                <a:ln>
                  <a:noFill/>
                </a:ln>
                <a:solidFill>
                  <a:prstClr val="white"/>
                </a:solidFill>
                <a:effectLst/>
                <a:uLnTx/>
                <a:uFillTx/>
                <a:latin typeface="Arial"/>
                <a:ea typeface="맑은 고딕"/>
                <a:cs typeface="+mn-cs"/>
              </a:endParaRPr>
            </a:p>
          </p:txBody>
        </p:sp>
        <p:sp>
          <p:nvSpPr>
            <p:cNvPr id="17" name="Rectangle 16">
              <a:extLst>
                <a:ext uri="{FF2B5EF4-FFF2-40B4-BE49-F238E27FC236}">
                  <a16:creationId xmlns:a16="http://schemas.microsoft.com/office/drawing/2014/main" id="{16B1DAA8-2A96-4874-80E5-397B587A01F5}"/>
                </a:ext>
              </a:extLst>
            </p:cNvPr>
            <p:cNvSpPr/>
            <p:nvPr/>
          </p:nvSpPr>
          <p:spPr>
            <a:xfrm>
              <a:off x="3676778" y="1829474"/>
              <a:ext cx="2068190" cy="3024336"/>
            </a:xfrm>
            <a:prstGeom prst="rect">
              <a:avLst/>
            </a:prstGeom>
            <a:noFill/>
            <a:ln w="63500">
              <a:solidFill>
                <a:schemeClr val="accent2"/>
              </a:solidFill>
            </a:ln>
            <a:effectLst>
              <a:innerShdw blurRad="127000" dist="127000" dir="13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dirty="0">
                <a:ln>
                  <a:noFill/>
                </a:ln>
                <a:solidFill>
                  <a:prstClr val="white"/>
                </a:solidFill>
                <a:effectLst/>
                <a:uLnTx/>
                <a:uFillTx/>
                <a:latin typeface="Arial"/>
                <a:ea typeface="맑은 고딕"/>
                <a:cs typeface="Arial" pitchFamily="34" charset="0"/>
              </a:endParaRPr>
            </a:p>
          </p:txBody>
        </p:sp>
      </p:grpSp>
      <p:grpSp>
        <p:nvGrpSpPr>
          <p:cNvPr id="21" name="그룹 3">
            <a:extLst>
              <a:ext uri="{FF2B5EF4-FFF2-40B4-BE49-F238E27FC236}">
                <a16:creationId xmlns:a16="http://schemas.microsoft.com/office/drawing/2014/main" id="{EE5ABC6F-E6DD-49CA-98D2-50DB5AECD407}"/>
              </a:ext>
            </a:extLst>
          </p:cNvPr>
          <p:cNvGrpSpPr/>
          <p:nvPr/>
        </p:nvGrpSpPr>
        <p:grpSpPr>
          <a:xfrm>
            <a:off x="202903" y="1590262"/>
            <a:ext cx="2076470" cy="3912981"/>
            <a:chOff x="927844" y="1637610"/>
            <a:chExt cx="2133306" cy="3776809"/>
          </a:xfrm>
        </p:grpSpPr>
        <p:sp>
          <p:nvSpPr>
            <p:cNvPr id="22" name="Isosceles Triangle 21">
              <a:extLst>
                <a:ext uri="{FF2B5EF4-FFF2-40B4-BE49-F238E27FC236}">
                  <a16:creationId xmlns:a16="http://schemas.microsoft.com/office/drawing/2014/main" id="{AC7798EB-585B-43F4-9C74-EC19EB44853C}"/>
                </a:ext>
              </a:extLst>
            </p:cNvPr>
            <p:cNvSpPr/>
            <p:nvPr/>
          </p:nvSpPr>
          <p:spPr>
            <a:xfrm rot="5400000">
              <a:off x="2439721" y="4792990"/>
              <a:ext cx="543518" cy="699340"/>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dirty="0">
                <a:ln>
                  <a:noFill/>
                </a:ln>
                <a:solidFill>
                  <a:prstClr val="white"/>
                </a:solidFill>
                <a:effectLst/>
                <a:uLnTx/>
                <a:uFillTx/>
                <a:latin typeface="Arial"/>
                <a:ea typeface="맑은 고딕"/>
                <a:cs typeface="+mn-cs"/>
              </a:endParaRPr>
            </a:p>
          </p:txBody>
        </p:sp>
        <p:sp>
          <p:nvSpPr>
            <p:cNvPr id="23" name="Rectangle 22">
              <a:extLst>
                <a:ext uri="{FF2B5EF4-FFF2-40B4-BE49-F238E27FC236}">
                  <a16:creationId xmlns:a16="http://schemas.microsoft.com/office/drawing/2014/main" id="{2B5873CD-867B-40E0-A633-E43459EB463C}"/>
                </a:ext>
              </a:extLst>
            </p:cNvPr>
            <p:cNvSpPr/>
            <p:nvPr/>
          </p:nvSpPr>
          <p:spPr>
            <a:xfrm>
              <a:off x="927844" y="1637610"/>
              <a:ext cx="2068189" cy="3216200"/>
            </a:xfrm>
            <a:prstGeom prst="rect">
              <a:avLst/>
            </a:prstGeom>
            <a:noFill/>
            <a:ln w="63500">
              <a:solidFill>
                <a:schemeClr val="accent1"/>
              </a:solidFill>
            </a:ln>
            <a:effectLst>
              <a:innerShdw blurRad="127000" dist="127000" dir="13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dirty="0">
                <a:ln>
                  <a:noFill/>
                </a:ln>
                <a:solidFill>
                  <a:prstClr val="white"/>
                </a:solidFill>
                <a:effectLst/>
                <a:uLnTx/>
                <a:uFillTx/>
                <a:latin typeface="Arial"/>
                <a:ea typeface="맑은 고딕"/>
                <a:cs typeface="Arial" pitchFamily="34" charset="0"/>
              </a:endParaRPr>
            </a:p>
          </p:txBody>
        </p:sp>
      </p:grpSp>
      <p:sp>
        <p:nvSpPr>
          <p:cNvPr id="27" name="Rectangle 26">
            <a:extLst>
              <a:ext uri="{FF2B5EF4-FFF2-40B4-BE49-F238E27FC236}">
                <a16:creationId xmlns:a16="http://schemas.microsoft.com/office/drawing/2014/main" id="{0D12BE85-5632-4FB2-9672-A452D2600B63}"/>
              </a:ext>
            </a:extLst>
          </p:cNvPr>
          <p:cNvSpPr/>
          <p:nvPr/>
        </p:nvSpPr>
        <p:spPr>
          <a:xfrm>
            <a:off x="131506" y="5797173"/>
            <a:ext cx="2068190" cy="8554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Modern</a:t>
            </a:r>
            <a:r>
              <a:rPr kumimoji="0" lang="en-US" sz="18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mn-cs"/>
              </a:rPr>
              <a:t> </a:t>
            </a:r>
            <a:r>
              <a:rPr kumimoji="0" lang="en-US"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Languages</a:t>
            </a:r>
            <a:r>
              <a:rPr kumimoji="0" lang="en-US" sz="1800" b="1" i="0" u="none" strike="noStrike" kern="1200" cap="none" spc="0" normalizeH="0" baseline="0" noProof="0" dirty="0">
                <a:ln>
                  <a:noFill/>
                </a:ln>
                <a:solidFill>
                  <a:prstClr val="white"/>
                </a:solidFill>
                <a:effectLst/>
                <a:uLnTx/>
                <a:uFillTx/>
                <a:latin typeface="Calibri" panose="020F0502020204030204" pitchFamily="34" charset="0"/>
                <a:ea typeface="Times New Roman" panose="02020603050405020304" pitchFamily="18" charset="0"/>
                <a:cs typeface="+mn-cs"/>
              </a:rPr>
              <a:t> </a:t>
            </a:r>
            <a:r>
              <a:rPr kumimoji="0" lang="en-US"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Association</a:t>
            </a:r>
            <a:endParaRPr kumimoji="0" lang="ko-KR" altLang="en-US" sz="1800" b="0" i="0" u="none" strike="noStrike" kern="1200" cap="none" spc="0" normalizeH="0" baseline="0" noProof="0" dirty="0">
              <a:ln>
                <a:noFill/>
              </a:ln>
              <a:solidFill>
                <a:prstClr val="white"/>
              </a:solidFill>
              <a:effectLst/>
              <a:uLnTx/>
              <a:uFillTx/>
              <a:latin typeface="Verdana" panose="020B0604030504040204" pitchFamily="34" charset="0"/>
              <a:ea typeface="맑은 고딕"/>
            </a:endParaRPr>
          </a:p>
        </p:txBody>
      </p:sp>
      <p:sp>
        <p:nvSpPr>
          <p:cNvPr id="28" name="Rectangle 27">
            <a:extLst>
              <a:ext uri="{FF2B5EF4-FFF2-40B4-BE49-F238E27FC236}">
                <a16:creationId xmlns:a16="http://schemas.microsoft.com/office/drawing/2014/main" id="{A37091E2-03DC-4283-A93F-2AB19BC14A42}"/>
              </a:ext>
            </a:extLst>
          </p:cNvPr>
          <p:cNvSpPr/>
          <p:nvPr/>
        </p:nvSpPr>
        <p:spPr>
          <a:xfrm>
            <a:off x="2582105" y="5797173"/>
            <a:ext cx="2091862" cy="8508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American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Psychological</a:t>
            </a:r>
            <a:r>
              <a:rPr kumimoji="0" lang="en-US" sz="16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a:t>
            </a:r>
            <a:r>
              <a:rPr kumimoji="0" lang="en-US" sz="16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Association</a:t>
            </a:r>
            <a:endParaRPr kumimoji="0" lang="ko-KR" altLang="en-US" sz="1600" b="1" i="0" u="none" strike="noStrike" kern="1200" cap="none" spc="0" normalizeH="0" baseline="0" noProof="0" dirty="0">
              <a:ln>
                <a:noFill/>
              </a:ln>
              <a:solidFill>
                <a:prstClr val="white"/>
              </a:solidFill>
              <a:effectLst/>
              <a:uLnTx/>
              <a:uFillTx/>
              <a:latin typeface="Verdana" panose="020B0604030504040204" pitchFamily="34" charset="0"/>
              <a:ea typeface="맑은 고딕"/>
            </a:endParaRPr>
          </a:p>
        </p:txBody>
      </p:sp>
      <p:sp>
        <p:nvSpPr>
          <p:cNvPr id="29" name="Rectangle 28">
            <a:extLst>
              <a:ext uri="{FF2B5EF4-FFF2-40B4-BE49-F238E27FC236}">
                <a16:creationId xmlns:a16="http://schemas.microsoft.com/office/drawing/2014/main" id="{524D2D0F-8B83-4D4E-9113-25D279FDCCF4}"/>
              </a:ext>
            </a:extLst>
          </p:cNvPr>
          <p:cNvSpPr/>
          <p:nvPr/>
        </p:nvSpPr>
        <p:spPr>
          <a:xfrm>
            <a:off x="5165946" y="5797173"/>
            <a:ext cx="2068190" cy="85081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3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Chicago</a:t>
            </a:r>
            <a:endParaRPr kumimoji="0" lang="ko-KR" altLang="en-US" sz="3300" b="0" i="0" u="none" strike="noStrike" kern="1200" cap="none" spc="0" normalizeH="0" baseline="0" noProof="0" dirty="0">
              <a:ln>
                <a:noFill/>
              </a:ln>
              <a:solidFill>
                <a:prstClr val="white"/>
              </a:solidFill>
              <a:effectLst/>
              <a:uLnTx/>
              <a:uFillTx/>
              <a:latin typeface="Verdana" panose="020B0604030504040204" pitchFamily="34" charset="0"/>
              <a:ea typeface="맑은 고딕"/>
            </a:endParaRPr>
          </a:p>
        </p:txBody>
      </p:sp>
      <p:sp>
        <p:nvSpPr>
          <p:cNvPr id="30" name="Rectangle 29">
            <a:extLst>
              <a:ext uri="{FF2B5EF4-FFF2-40B4-BE49-F238E27FC236}">
                <a16:creationId xmlns:a16="http://schemas.microsoft.com/office/drawing/2014/main" id="{DCDD8358-23FD-473B-A96B-66BC2D21487C}"/>
              </a:ext>
            </a:extLst>
          </p:cNvPr>
          <p:cNvSpPr/>
          <p:nvPr/>
        </p:nvSpPr>
        <p:spPr>
          <a:xfrm>
            <a:off x="7566637" y="5802529"/>
            <a:ext cx="2143180" cy="85081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Turabian</a:t>
            </a:r>
            <a:endParaRPr kumimoji="0" lang="ko-KR" altLang="en-US" sz="3000" b="0" i="0" u="none" strike="noStrike" kern="1200" cap="none" spc="0" normalizeH="0" baseline="0" noProof="0" dirty="0">
              <a:ln>
                <a:noFill/>
              </a:ln>
              <a:solidFill>
                <a:prstClr val="white"/>
              </a:solidFill>
              <a:effectLst/>
              <a:uLnTx/>
              <a:uFillTx/>
              <a:latin typeface="Verdana" panose="020B0604030504040204" pitchFamily="34" charset="0"/>
              <a:ea typeface="맑은 고딕"/>
            </a:endParaRPr>
          </a:p>
        </p:txBody>
      </p:sp>
      <p:grpSp>
        <p:nvGrpSpPr>
          <p:cNvPr id="39" name="그룹 10">
            <a:extLst>
              <a:ext uri="{FF2B5EF4-FFF2-40B4-BE49-F238E27FC236}">
                <a16:creationId xmlns:a16="http://schemas.microsoft.com/office/drawing/2014/main" id="{C5544B87-2E85-49A5-BE90-FD7BD45AC888}"/>
              </a:ext>
            </a:extLst>
          </p:cNvPr>
          <p:cNvGrpSpPr/>
          <p:nvPr/>
        </p:nvGrpSpPr>
        <p:grpSpPr>
          <a:xfrm>
            <a:off x="9942748" y="1540270"/>
            <a:ext cx="2046349" cy="3903075"/>
            <a:chOff x="9174647" y="1829474"/>
            <a:chExt cx="2114257" cy="3594471"/>
          </a:xfrm>
        </p:grpSpPr>
        <p:sp>
          <p:nvSpPr>
            <p:cNvPr id="40" name="Isosceles Triangle 39">
              <a:extLst>
                <a:ext uri="{FF2B5EF4-FFF2-40B4-BE49-F238E27FC236}">
                  <a16:creationId xmlns:a16="http://schemas.microsoft.com/office/drawing/2014/main" id="{F86238A1-2AB3-490A-97AC-F074629B70C4}"/>
                </a:ext>
              </a:extLst>
            </p:cNvPr>
            <p:cNvSpPr/>
            <p:nvPr/>
          </p:nvSpPr>
          <p:spPr>
            <a:xfrm rot="5400000">
              <a:off x="10662713" y="4797753"/>
              <a:ext cx="553042" cy="699341"/>
            </a:xfrm>
            <a:prstGeom prst="triangle">
              <a:avLst>
                <a:gd name="adj" fmla="val 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dirty="0">
                <a:ln>
                  <a:noFill/>
                </a:ln>
                <a:solidFill>
                  <a:prstClr val="white"/>
                </a:solidFill>
                <a:effectLst/>
                <a:uLnTx/>
                <a:uFillTx/>
                <a:latin typeface="Arial"/>
                <a:ea typeface="맑은 고딕"/>
                <a:cs typeface="+mn-cs"/>
              </a:endParaRPr>
            </a:p>
          </p:txBody>
        </p:sp>
        <p:sp>
          <p:nvSpPr>
            <p:cNvPr id="41" name="Rectangle 40">
              <a:extLst>
                <a:ext uri="{FF2B5EF4-FFF2-40B4-BE49-F238E27FC236}">
                  <a16:creationId xmlns:a16="http://schemas.microsoft.com/office/drawing/2014/main" id="{68161470-79F5-4533-9753-FF0723BA5D64}"/>
                </a:ext>
              </a:extLst>
            </p:cNvPr>
            <p:cNvSpPr/>
            <p:nvPr/>
          </p:nvSpPr>
          <p:spPr>
            <a:xfrm>
              <a:off x="9174647" y="1829474"/>
              <a:ext cx="2068190" cy="3024336"/>
            </a:xfrm>
            <a:prstGeom prst="rect">
              <a:avLst/>
            </a:prstGeom>
            <a:noFill/>
            <a:ln w="63500">
              <a:solidFill>
                <a:schemeClr val="tx1"/>
              </a:solidFill>
            </a:ln>
            <a:effectLst>
              <a:innerShdw blurRad="127000" dist="127000" dir="13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1200" cap="none" spc="0" normalizeH="0" baseline="0" noProof="0" dirty="0">
                <a:ln>
                  <a:noFill/>
                </a:ln>
                <a:solidFill>
                  <a:prstClr val="white"/>
                </a:solidFill>
                <a:effectLst/>
                <a:uLnTx/>
                <a:uFillTx/>
                <a:latin typeface="Arial"/>
                <a:ea typeface="맑은 고딕"/>
                <a:cs typeface="Arial" pitchFamily="34" charset="0"/>
              </a:endParaRPr>
            </a:p>
          </p:txBody>
        </p:sp>
      </p:grpSp>
      <p:sp>
        <p:nvSpPr>
          <p:cNvPr id="47" name="Rectangle 46">
            <a:extLst>
              <a:ext uri="{FF2B5EF4-FFF2-40B4-BE49-F238E27FC236}">
                <a16:creationId xmlns:a16="http://schemas.microsoft.com/office/drawing/2014/main" id="{BDD1137F-1DDF-400A-9060-5281317D9159}"/>
              </a:ext>
            </a:extLst>
          </p:cNvPr>
          <p:cNvSpPr/>
          <p:nvPr/>
        </p:nvSpPr>
        <p:spPr>
          <a:xfrm>
            <a:off x="9942748" y="5797173"/>
            <a:ext cx="1985355" cy="85081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rPr>
              <a:t>Council of Science Editors</a:t>
            </a:r>
            <a:endParaRPr kumimoji="0" lang="ko-KR" altLang="en-US" sz="2000" b="0" i="0" u="none" strike="noStrike" kern="1200" cap="none" spc="0" normalizeH="0" baseline="0" noProof="0" dirty="0">
              <a:ln>
                <a:noFill/>
              </a:ln>
              <a:solidFill>
                <a:prstClr val="white"/>
              </a:solidFill>
              <a:effectLst/>
              <a:uLnTx/>
              <a:uFillTx/>
              <a:latin typeface="Verdana" panose="020B0604030504040204" pitchFamily="34" charset="0"/>
              <a:ea typeface="맑은 고딕"/>
            </a:endParaRPr>
          </a:p>
        </p:txBody>
      </p:sp>
      <p:sp>
        <p:nvSpPr>
          <p:cNvPr id="50" name="TextBox 49">
            <a:extLst>
              <a:ext uri="{FF2B5EF4-FFF2-40B4-BE49-F238E27FC236}">
                <a16:creationId xmlns:a16="http://schemas.microsoft.com/office/drawing/2014/main" id="{C21DE327-239A-4EEA-815C-2187303B7390}"/>
              </a:ext>
            </a:extLst>
          </p:cNvPr>
          <p:cNvSpPr txBox="1"/>
          <p:nvPr/>
        </p:nvSpPr>
        <p:spPr>
          <a:xfrm>
            <a:off x="131506" y="2060737"/>
            <a:ext cx="2147867" cy="249299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1"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(MLA) </a:t>
            </a:r>
            <a:r>
              <a:rPr kumimoji="0" lang="en-US" sz="2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style: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5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associated with the humanities</a:t>
            </a:r>
          </a:p>
        </p:txBody>
      </p:sp>
      <p:sp>
        <p:nvSpPr>
          <p:cNvPr id="51" name="TextBox 50">
            <a:extLst>
              <a:ext uri="{FF2B5EF4-FFF2-40B4-BE49-F238E27FC236}">
                <a16:creationId xmlns:a16="http://schemas.microsoft.com/office/drawing/2014/main" id="{C65FFD48-355D-4E00-A4DA-21F28FE78F1E}"/>
              </a:ext>
            </a:extLst>
          </p:cNvPr>
          <p:cNvSpPr txBox="1"/>
          <p:nvPr/>
        </p:nvSpPr>
        <p:spPr>
          <a:xfrm>
            <a:off x="2549888" y="1888623"/>
            <a:ext cx="2091863" cy="249299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1"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(APA) </a:t>
            </a:r>
            <a:r>
              <a:rPr kumimoji="0" lang="en-US" sz="2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style: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5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associated with the social sciences</a:t>
            </a:r>
          </a:p>
        </p:txBody>
      </p:sp>
      <p:sp>
        <p:nvSpPr>
          <p:cNvPr id="52" name="TextBox 51">
            <a:extLst>
              <a:ext uri="{FF2B5EF4-FFF2-40B4-BE49-F238E27FC236}">
                <a16:creationId xmlns:a16="http://schemas.microsoft.com/office/drawing/2014/main" id="{6AE629EB-477C-4F74-9886-B0B86EFEFE7B}"/>
              </a:ext>
            </a:extLst>
          </p:cNvPr>
          <p:cNvSpPr txBox="1"/>
          <p:nvPr/>
        </p:nvSpPr>
        <p:spPr>
          <a:xfrm>
            <a:off x="5089778" y="2319511"/>
            <a:ext cx="2028342" cy="200054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1"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Chicago</a:t>
            </a:r>
            <a:r>
              <a:rPr kumimoji="0" lang="en-US" sz="2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associated primarily with history</a:t>
            </a:r>
          </a:p>
        </p:txBody>
      </p:sp>
      <p:sp>
        <p:nvSpPr>
          <p:cNvPr id="53" name="TextBox 52">
            <a:extLst>
              <a:ext uri="{FF2B5EF4-FFF2-40B4-BE49-F238E27FC236}">
                <a16:creationId xmlns:a16="http://schemas.microsoft.com/office/drawing/2014/main" id="{A6E19013-DBD1-4088-AE4B-CE350600CE21}"/>
              </a:ext>
            </a:extLst>
          </p:cNvPr>
          <p:cNvSpPr txBox="1"/>
          <p:nvPr/>
        </p:nvSpPr>
        <p:spPr>
          <a:xfrm>
            <a:off x="7566637" y="1794755"/>
            <a:ext cx="2091931" cy="263149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700" b="1" i="1"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Turabian</a:t>
            </a:r>
            <a:r>
              <a:rPr kumimoji="0" lang="en-US" sz="27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3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a variation of Chicago style intended for student writers</a:t>
            </a:r>
          </a:p>
        </p:txBody>
      </p:sp>
      <p:sp>
        <p:nvSpPr>
          <p:cNvPr id="54" name="TextBox 53">
            <a:extLst>
              <a:ext uri="{FF2B5EF4-FFF2-40B4-BE49-F238E27FC236}">
                <a16:creationId xmlns:a16="http://schemas.microsoft.com/office/drawing/2014/main" id="{381C8C0C-4B66-4DC1-A018-C23458D216FE}"/>
              </a:ext>
            </a:extLst>
          </p:cNvPr>
          <p:cNvSpPr txBox="1"/>
          <p:nvPr/>
        </p:nvSpPr>
        <p:spPr>
          <a:xfrm>
            <a:off x="9934561" y="1887519"/>
            <a:ext cx="2009949" cy="23083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1"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(CSE) </a:t>
            </a:r>
            <a:r>
              <a:rPr kumimoji="0" lang="en-US" sz="2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style: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associated with the natural science</a:t>
            </a:r>
          </a:p>
        </p:txBody>
      </p:sp>
    </p:spTree>
    <p:extLst>
      <p:ext uri="{BB962C8B-B14F-4D97-AF65-F5344CB8AC3E}">
        <p14:creationId xmlns:p14="http://schemas.microsoft.com/office/powerpoint/2010/main" val="318365175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s://lh6.googleusercontent.com/R5StjH5CEX3Oj-HTSYu4DseIrE2EkDkaPGVyRYzi6vMQfrKswPSW59pbeSeSYC5RJxDYYNIs2XXYncFR43BYhXDodp-Z6FZfvKPEEWjcx_gMJSzen7YJy9koJDQE_ZOy0hEgRX05CGw">
            <a:extLst>
              <a:ext uri="{FF2B5EF4-FFF2-40B4-BE49-F238E27FC236}">
                <a16:creationId xmlns:a16="http://schemas.microsoft.com/office/drawing/2014/main" id="{B9D11FFB-465D-4760-853F-345C738255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262" y="0"/>
            <a:ext cx="1117775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07283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s://lh6.googleusercontent.com/o4Rnsj7YcxO59MX976719vvEcrtX7tKNlH5Rzr8gPebftvjXF9HXzhRxw-iKVOX0DFIY-yOA9cCMI5_yKPwF4QrOlsGHCXY9DbyNjayPmh0tp4EKjnnN40X3QA_aXH91dcDQc6g00X0">
            <a:extLst>
              <a:ext uri="{FF2B5EF4-FFF2-40B4-BE49-F238E27FC236}">
                <a16:creationId xmlns:a16="http://schemas.microsoft.com/office/drawing/2014/main" id="{E12AC9E4-138D-45BD-B5B4-AB779B8B38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7606" y="1962257"/>
            <a:ext cx="5685707" cy="415009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FFF09537-A5CA-4299-B465-A50298291F0A}"/>
              </a:ext>
            </a:extLst>
          </p:cNvPr>
          <p:cNvSpPr/>
          <p:nvPr/>
        </p:nvSpPr>
        <p:spPr>
          <a:xfrm>
            <a:off x="714464" y="1962257"/>
            <a:ext cx="4688091" cy="3970318"/>
          </a:xfrm>
          <a:prstGeom prst="rect">
            <a:avLst/>
          </a:prstGeom>
        </p:spPr>
        <p:txBody>
          <a:bodyPr wrap="square">
            <a:spAutoFit/>
          </a:bodyPr>
          <a:lstStyle/>
          <a:p>
            <a:pPr>
              <a:lnSpc>
                <a:spcPct val="150000"/>
              </a:lnSpc>
            </a:pPr>
            <a:r>
              <a:rPr lang="en-US" sz="2800" dirty="0">
                <a:latin typeface="Verdana" panose="020B0604030504040204" pitchFamily="34" charset="0"/>
                <a:ea typeface="Verdana" panose="020B0604030504040204" pitchFamily="34" charset="0"/>
              </a:rPr>
              <a:t>A smart contract is executable code  that runs on the </a:t>
            </a:r>
            <a:r>
              <a:rPr lang="en-US" sz="2800" dirty="0" err="1">
                <a:latin typeface="Verdana" panose="020B0604030504040204" pitchFamily="34" charset="0"/>
                <a:ea typeface="Verdana" panose="020B0604030504040204" pitchFamily="34" charset="0"/>
              </a:rPr>
              <a:t>blockchain</a:t>
            </a:r>
            <a:r>
              <a:rPr lang="en-US" sz="2800" dirty="0">
                <a:latin typeface="Verdana" panose="020B0604030504040204" pitchFamily="34" charset="0"/>
                <a:ea typeface="Verdana" panose="020B0604030504040204" pitchFamily="34" charset="0"/>
              </a:rPr>
              <a:t> to facilitate, execute and enforce the terms of an agreement</a:t>
            </a:r>
            <a:r>
              <a:rPr lang="en-US" sz="2400" dirty="0">
                <a:latin typeface="Verdana" panose="020B0604030504040204" pitchFamily="34" charset="0"/>
                <a:ea typeface="Verdana" panose="020B0604030504040204" pitchFamily="34" charset="0"/>
              </a:rPr>
              <a:t>.</a:t>
            </a:r>
          </a:p>
        </p:txBody>
      </p:sp>
      <p:sp>
        <p:nvSpPr>
          <p:cNvPr id="8" name="Flowchart: Data 7"/>
          <p:cNvSpPr/>
          <p:nvPr/>
        </p:nvSpPr>
        <p:spPr>
          <a:xfrm>
            <a:off x="2601310" y="300389"/>
            <a:ext cx="6810704" cy="745026"/>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42900" indent="-342900" algn="ctr">
              <a:buFont typeface="+mj-lt"/>
              <a:buAutoNum type="arabicPeriod"/>
            </a:pPr>
            <a:endParaRPr lang="ar-SA" dirty="0"/>
          </a:p>
        </p:txBody>
      </p:sp>
      <p:sp>
        <p:nvSpPr>
          <p:cNvPr id="6" name="TextBox 5"/>
          <p:cNvSpPr txBox="1"/>
          <p:nvPr/>
        </p:nvSpPr>
        <p:spPr>
          <a:xfrm>
            <a:off x="3358054" y="331006"/>
            <a:ext cx="5265683" cy="1015663"/>
          </a:xfrm>
          <a:prstGeom prst="rect">
            <a:avLst/>
          </a:prstGeom>
          <a:noFill/>
        </p:spPr>
        <p:txBody>
          <a:bodyPr wrap="square" rtlCol="1">
            <a:spAutoFit/>
          </a:bodyPr>
          <a:lstStyle/>
          <a:p>
            <a:pPr algn="ctr"/>
            <a:r>
              <a:rPr lang="en-US" sz="3600" b="1" dirty="0">
                <a:solidFill>
                  <a:schemeClr val="bg1"/>
                </a:solidFill>
                <a:latin typeface="Verdana" panose="020B0604030504040204" pitchFamily="34" charset="0"/>
                <a:ea typeface="Verdana" panose="020B0604030504040204" pitchFamily="34" charset="0"/>
              </a:rPr>
              <a:t>7. Smart Contract</a:t>
            </a:r>
          </a:p>
          <a:p>
            <a:endParaRPr lang="ar-SA" sz="2400" dirty="0"/>
          </a:p>
        </p:txBody>
      </p:sp>
    </p:spTree>
    <p:extLst>
      <p:ext uri="{BB962C8B-B14F-4D97-AF65-F5344CB8AC3E}">
        <p14:creationId xmlns:p14="http://schemas.microsoft.com/office/powerpoint/2010/main" val="16083920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93484" y="531315"/>
            <a:ext cx="11573197" cy="1694243"/>
          </a:xfrm>
        </p:spPr>
        <p:txBody>
          <a:bodyPr/>
          <a:lstStyle/>
          <a:p>
            <a:r>
              <a:rPr lang="en-US" sz="4000" b="1" dirty="0">
                <a:solidFill>
                  <a:schemeClr val="accent1"/>
                </a:solidFill>
                <a:latin typeface="Verdana" panose="020B0604030504040204" pitchFamily="34" charset="0"/>
                <a:ea typeface="Verdana" panose="020B0604030504040204" pitchFamily="34" charset="0"/>
              </a:rPr>
              <a:t>Traditional Contracts and Agreements:</a:t>
            </a:r>
          </a:p>
          <a:p>
            <a:endParaRPr lang="ar-SA" sz="4800" dirty="0"/>
          </a:p>
        </p:txBody>
      </p:sp>
      <p:sp>
        <p:nvSpPr>
          <p:cNvPr id="3" name="TextBox 2"/>
          <p:cNvSpPr txBox="1"/>
          <p:nvPr/>
        </p:nvSpPr>
        <p:spPr>
          <a:xfrm>
            <a:off x="756745" y="1970690"/>
            <a:ext cx="5423338" cy="3600986"/>
          </a:xfrm>
          <a:prstGeom prst="rect">
            <a:avLst/>
          </a:prstGeom>
          <a:noFill/>
        </p:spPr>
        <p:txBody>
          <a:bodyPr wrap="square" rtlCol="1">
            <a:spAutoFit/>
          </a:bodyPr>
          <a:lstStyle/>
          <a:p>
            <a:pPr marL="285750" indent="-285750" fontAlgn="base">
              <a:lnSpc>
                <a:spcPct val="150000"/>
              </a:lnSpc>
              <a:buFont typeface="Wingdings" panose="05000000000000000000" pitchFamily="2" charset="2"/>
              <a:buChar char="Ø"/>
            </a:pPr>
            <a:r>
              <a:rPr lang="en-US" sz="2800" dirty="0">
                <a:latin typeface="Verdana" panose="020B0604030504040204" pitchFamily="34" charset="0"/>
                <a:ea typeface="Verdana" panose="020B0604030504040204" pitchFamily="34" charset="0"/>
              </a:rPr>
              <a:t>Multi-step process.</a:t>
            </a:r>
          </a:p>
          <a:p>
            <a:pPr marL="285750" indent="-285750" fontAlgn="base">
              <a:lnSpc>
                <a:spcPct val="150000"/>
              </a:lnSpc>
              <a:buFont typeface="Wingdings" panose="05000000000000000000" pitchFamily="2" charset="2"/>
              <a:buChar char="Ø"/>
            </a:pPr>
            <a:r>
              <a:rPr lang="en-US" sz="2800" dirty="0">
                <a:latin typeface="Verdana" panose="020B0604030504040204" pitchFamily="34" charset="0"/>
                <a:ea typeface="Verdana" panose="020B0604030504040204" pitchFamily="34" charset="0"/>
              </a:rPr>
              <a:t>waste of time.</a:t>
            </a:r>
          </a:p>
          <a:p>
            <a:pPr marL="285750" indent="-285750" fontAlgn="base">
              <a:lnSpc>
                <a:spcPct val="150000"/>
              </a:lnSpc>
              <a:buFont typeface="Wingdings" panose="05000000000000000000" pitchFamily="2" charset="2"/>
              <a:buChar char="Ø"/>
            </a:pPr>
            <a:r>
              <a:rPr lang="en-US" sz="2800" dirty="0">
                <a:latin typeface="Verdana" panose="020B0604030504040204" pitchFamily="34" charset="0"/>
                <a:ea typeface="Verdana" panose="020B0604030504040204" pitchFamily="34" charset="0"/>
              </a:rPr>
              <a:t>waste of money.</a:t>
            </a:r>
          </a:p>
          <a:p>
            <a:pPr marL="285750" indent="-285750" fontAlgn="base">
              <a:lnSpc>
                <a:spcPct val="150000"/>
              </a:lnSpc>
              <a:buFont typeface="Wingdings" panose="05000000000000000000" pitchFamily="2" charset="2"/>
              <a:buChar char="Ø"/>
            </a:pPr>
            <a:r>
              <a:rPr lang="en-US" sz="2800" dirty="0">
                <a:latin typeface="Verdana" panose="020B0604030504040204" pitchFamily="34" charset="0"/>
                <a:ea typeface="Verdana" panose="020B0604030504040204" pitchFamily="34" charset="0"/>
              </a:rPr>
              <a:t>Third-party involvement is needed. </a:t>
            </a:r>
          </a:p>
          <a:p>
            <a:endParaRPr lang="ar-SA" dirty="0"/>
          </a:p>
        </p:txBody>
      </p:sp>
      <p:pic>
        <p:nvPicPr>
          <p:cNvPr id="4" name="Picture 4" descr="https://lh4.googleusercontent.com/_dpOVvAOzx0shzvTj_9FokvSB9XIvU6r6CjQl4Hop4hlDesv3ilCDrTWlin2Z7JEjIQ3v7Io6KAZ7fsV7kBhqpw3n_hcoB6wcs4Z6YPuEadOj-B-3crk31j1f8aV9i6CG5HHRjCU5sI">
            <a:extLst>
              <a:ext uri="{FF2B5EF4-FFF2-40B4-BE49-F238E27FC236}">
                <a16:creationId xmlns:a16="http://schemas.microsoft.com/office/drawing/2014/main" id="{76E1BC36-A749-4C54-A95F-8AA17EFCD2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1972" y="2225558"/>
            <a:ext cx="5501688" cy="309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520852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686168-3AF3-4423-8B0A-FB2721D963F7}"/>
              </a:ext>
            </a:extLst>
          </p:cNvPr>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Contracts after Blockchain</a:t>
            </a:r>
          </a:p>
        </p:txBody>
      </p:sp>
      <p:pic>
        <p:nvPicPr>
          <p:cNvPr id="11266" name="Picture 2" descr="https://lh5.googleusercontent.com/gebsOCNVbaxX7sxDOoga6R1AQ73W1mFx16lDO8wwWo_6RKwjenBqVvZMkBf3GpulpVsy2VaCRpauYpWXUw3fqZtpR79c6WBbW2hI7_mbS4l2sJAUTeMp0YFFKj3A5h0lPenAtGEY_tU">
            <a:extLst>
              <a:ext uri="{FF2B5EF4-FFF2-40B4-BE49-F238E27FC236}">
                <a16:creationId xmlns:a16="http://schemas.microsoft.com/office/drawing/2014/main" id="{66462832-9216-4EB2-8F2C-313B2C1E0A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5159" y="1301060"/>
            <a:ext cx="5264727" cy="526472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9D330B04-A267-47BA-BA25-195DB621C0CB}"/>
              </a:ext>
            </a:extLst>
          </p:cNvPr>
          <p:cNvSpPr/>
          <p:nvPr/>
        </p:nvSpPr>
        <p:spPr>
          <a:xfrm>
            <a:off x="651162" y="1340879"/>
            <a:ext cx="5213610" cy="1615827"/>
          </a:xfrm>
          <a:prstGeom prst="rect">
            <a:avLst/>
          </a:prstGeom>
        </p:spPr>
        <p:txBody>
          <a:bodyPr wrap="square">
            <a:spAutoFit/>
          </a:bodyPr>
          <a:lstStyle/>
          <a:p>
            <a:pPr>
              <a:lnSpc>
                <a:spcPct val="150000"/>
              </a:lnSpc>
            </a:pPr>
            <a:r>
              <a:rPr lang="en-US" sz="2200" dirty="0">
                <a:latin typeface="Verdana" panose="020B0604030504040204" pitchFamily="34" charset="0"/>
                <a:ea typeface="Verdana" panose="020B0604030504040204" pitchFamily="34" charset="0"/>
              </a:rPr>
              <a:t>When using </a:t>
            </a:r>
            <a:r>
              <a:rPr lang="en-US" sz="2200" dirty="0" err="1">
                <a:latin typeface="Verdana" panose="020B0604030504040204" pitchFamily="34" charset="0"/>
                <a:ea typeface="Verdana" panose="020B0604030504040204" pitchFamily="34" charset="0"/>
              </a:rPr>
              <a:t>blockchain</a:t>
            </a:r>
            <a:r>
              <a:rPr lang="en-US" sz="2200" dirty="0">
                <a:latin typeface="Verdana" panose="020B0604030504040204" pitchFamily="34" charset="0"/>
                <a:ea typeface="Verdana" panose="020B0604030504040204" pitchFamily="34" charset="0"/>
              </a:rPr>
              <a:t> technology, the problem of traditional contracts can be avoided.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7299" y="4628868"/>
            <a:ext cx="4340618" cy="2229131"/>
          </a:xfrm>
          <a:prstGeom prst="rect">
            <a:avLst/>
          </a:prstGeom>
        </p:spPr>
      </p:pic>
      <p:sp>
        <p:nvSpPr>
          <p:cNvPr id="5" name="TextBox 4"/>
          <p:cNvSpPr txBox="1"/>
          <p:nvPr/>
        </p:nvSpPr>
        <p:spPr>
          <a:xfrm>
            <a:off x="651161" y="3006633"/>
            <a:ext cx="5465859" cy="1551963"/>
          </a:xfrm>
          <a:prstGeom prst="rect">
            <a:avLst/>
          </a:prstGeom>
          <a:noFill/>
        </p:spPr>
        <p:txBody>
          <a:bodyPr wrap="square" rtlCol="1">
            <a:spAutoFit/>
          </a:bodyPr>
          <a:lstStyle/>
          <a:p>
            <a:pPr>
              <a:lnSpc>
                <a:spcPct val="150000"/>
              </a:lnSpc>
            </a:pPr>
            <a:r>
              <a:rPr lang="en-US" sz="2200" b="1" dirty="0">
                <a:latin typeface="Verdana" panose="020B0604030504040204" pitchFamily="34" charset="0"/>
                <a:ea typeface="Verdana" panose="020B0604030504040204" pitchFamily="34" charset="0"/>
              </a:rPr>
              <a:t>Example: </a:t>
            </a:r>
            <a:r>
              <a:rPr lang="en-US" sz="2200" dirty="0">
                <a:latin typeface="Verdana" panose="020B0604030504040204" pitchFamily="34" charset="0"/>
                <a:ea typeface="Verdana" panose="020B0604030504040204" pitchFamily="34" charset="0"/>
              </a:rPr>
              <a:t>Smart contracts are used to encode rules to govern an organization</a:t>
            </a:r>
            <a:endParaRPr lang="ar-SA" sz="2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17162779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lh4.googleusercontent.com/hJhXMRGCoxg4spET5O61ZaUFSvV6gAsYBdDIPbQnzAX5GCM1s-KiJu222kUfUkESF8Wyi8vkfrfjh5XdQVmbvS16fZhdxMh-qolNAJJU7jxVhL2i2cvygBULw_HCYXZylynxsOWx-IU">
            <a:extLst>
              <a:ext uri="{FF2B5EF4-FFF2-40B4-BE49-F238E27FC236}">
                <a16:creationId xmlns:a16="http://schemas.microsoft.com/office/drawing/2014/main" id="{9A88F0F4-D88B-4BDE-8C40-859FEF30E6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87029"/>
            <a:ext cx="12192000" cy="568394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7C9F5CF8-8801-45A9-B564-48BDDD56EA0E}"/>
              </a:ext>
            </a:extLst>
          </p:cNvPr>
          <p:cNvSpPr/>
          <p:nvPr/>
        </p:nvSpPr>
        <p:spPr>
          <a:xfrm>
            <a:off x="6096000" y="2859694"/>
            <a:ext cx="6096000" cy="1446550"/>
          </a:xfrm>
          <a:prstGeom prst="rect">
            <a:avLst/>
          </a:prstGeom>
        </p:spPr>
        <p:txBody>
          <a:bodyPr>
            <a:spAutoFit/>
          </a:bodyPr>
          <a:lstStyle/>
          <a:p>
            <a:pPr>
              <a:spcBef>
                <a:spcPts val="1200"/>
              </a:spcBef>
              <a:spcAft>
                <a:spcPts val="1200"/>
              </a:spcAft>
            </a:pPr>
            <a:r>
              <a:rPr lang="en-US" sz="4200" b="1" dirty="0">
                <a:solidFill>
                  <a:srgbClr val="FFFFFF"/>
                </a:solidFill>
                <a:latin typeface="Verdana" panose="020B0604030504040204" pitchFamily="34" charset="0"/>
                <a:ea typeface="Verdana" panose="020B0604030504040204" pitchFamily="34" charset="0"/>
              </a:rPr>
              <a:t>Sports and eSports</a:t>
            </a:r>
            <a:endParaRPr lang="en-US" sz="4200" dirty="0">
              <a:latin typeface="Verdana" panose="020B0604030504040204" pitchFamily="34" charset="0"/>
              <a:ea typeface="Verdana" panose="020B0604030504040204" pitchFamily="34" charset="0"/>
            </a:endParaRPr>
          </a:p>
          <a:p>
            <a:r>
              <a:rPr lang="en-US" dirty="0"/>
              <a:t/>
            </a:r>
            <a:br>
              <a:rPr lang="en-US" dirty="0"/>
            </a:br>
            <a:endParaRPr lang="en-US" dirty="0"/>
          </a:p>
        </p:txBody>
      </p:sp>
    </p:spTree>
    <p:extLst>
      <p:ext uri="{BB962C8B-B14F-4D97-AF65-F5344CB8AC3E}">
        <p14:creationId xmlns:p14="http://schemas.microsoft.com/office/powerpoint/2010/main" val="161953418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8013" y="1261619"/>
            <a:ext cx="11808372" cy="954107"/>
          </a:xfrm>
          <a:prstGeom prst="rect">
            <a:avLst/>
          </a:prstGeom>
          <a:noFill/>
        </p:spPr>
        <p:txBody>
          <a:bodyPr wrap="square" rtlCol="1">
            <a:spAutoFit/>
          </a:bodyPr>
          <a:lstStyle/>
          <a:p>
            <a:r>
              <a:rPr lang="en-US" sz="2800" dirty="0">
                <a:latin typeface="Verdana" panose="020B0604030504040204" pitchFamily="34" charset="0"/>
                <a:ea typeface="Verdana" panose="020B0604030504040204" pitchFamily="34" charset="0"/>
                <a:cs typeface="Calibri" pitchFamily="34" charset="0"/>
              </a:rPr>
              <a:t>Sports and Esports : are part of the entertainment sector where each has its fans who are interested in catching up their news. </a:t>
            </a:r>
          </a:p>
        </p:txBody>
      </p:sp>
      <p:sp>
        <p:nvSpPr>
          <p:cNvPr id="5" name="TextBox 4"/>
          <p:cNvSpPr txBox="1"/>
          <p:nvPr/>
        </p:nvSpPr>
        <p:spPr>
          <a:xfrm>
            <a:off x="126124" y="2590064"/>
            <a:ext cx="10139314" cy="523220"/>
          </a:xfrm>
          <a:prstGeom prst="rect">
            <a:avLst/>
          </a:prstGeom>
          <a:noFill/>
        </p:spPr>
        <p:txBody>
          <a:bodyPr wrap="none" rtlCol="1">
            <a:spAutoFit/>
          </a:bodyPr>
          <a:lstStyle/>
          <a:p>
            <a:pPr marL="457200" indent="-457200">
              <a:buFont typeface="Wingdings" pitchFamily="2" charset="2"/>
              <a:buChar char="v"/>
            </a:pPr>
            <a:r>
              <a:rPr lang="en-US" sz="2800" dirty="0">
                <a:latin typeface="Verdana" panose="020B0604030504040204" pitchFamily="34" charset="0"/>
                <a:ea typeface="Verdana" panose="020B0604030504040204" pitchFamily="34" charset="0"/>
              </a:rPr>
              <a:t>What is the deference between Sports and Esports ?</a:t>
            </a:r>
            <a:endParaRPr lang="ar-SA" sz="2800" dirty="0">
              <a:latin typeface="Verdana" panose="020B0604030504040204" pitchFamily="34" charset="0"/>
              <a:ea typeface="Verdana" panose="020B0604030504040204" pitchFamily="34" charset="0"/>
            </a:endParaRPr>
          </a:p>
        </p:txBody>
      </p:sp>
      <p:sp>
        <p:nvSpPr>
          <p:cNvPr id="6" name="TextBox 5"/>
          <p:cNvSpPr txBox="1"/>
          <p:nvPr/>
        </p:nvSpPr>
        <p:spPr>
          <a:xfrm>
            <a:off x="394138" y="3442854"/>
            <a:ext cx="6684579" cy="1815882"/>
          </a:xfrm>
          <a:prstGeom prst="rect">
            <a:avLst/>
          </a:prstGeom>
          <a:noFill/>
        </p:spPr>
        <p:txBody>
          <a:bodyPr wrap="square" rtlCol="1">
            <a:spAutoFit/>
          </a:bodyPr>
          <a:lstStyle/>
          <a:p>
            <a:r>
              <a:rPr lang="en-US" sz="2800" dirty="0">
                <a:latin typeface="Verdana" panose="020B0604030504040204" pitchFamily="34" charset="0"/>
                <a:ea typeface="Verdana" panose="020B0604030504040204" pitchFamily="34" charset="0"/>
                <a:cs typeface="Calibri" pitchFamily="34" charset="0"/>
              </a:rPr>
              <a:t>Sports means the traditional championships established in the real world such as football, basketball and so on.</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78717" y="3257770"/>
            <a:ext cx="4561490" cy="3471106"/>
          </a:xfrm>
          <a:prstGeom prst="rect">
            <a:avLst/>
          </a:prstGeom>
        </p:spPr>
      </p:pic>
      <p:sp>
        <p:nvSpPr>
          <p:cNvPr id="8" name="Flowchart: Data 7"/>
          <p:cNvSpPr/>
          <p:nvPr/>
        </p:nvSpPr>
        <p:spPr>
          <a:xfrm>
            <a:off x="2096814" y="198619"/>
            <a:ext cx="7394028" cy="745026"/>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42900" indent="-342900" algn="ctr">
              <a:buFont typeface="+mj-lt"/>
              <a:buAutoNum type="arabicPeriod"/>
            </a:pPr>
            <a:endParaRPr lang="ar-SA" dirty="0"/>
          </a:p>
        </p:txBody>
      </p:sp>
      <p:sp>
        <p:nvSpPr>
          <p:cNvPr id="3" name="TextBox 2"/>
          <p:cNvSpPr txBox="1"/>
          <p:nvPr/>
        </p:nvSpPr>
        <p:spPr>
          <a:xfrm>
            <a:off x="3105807" y="308978"/>
            <a:ext cx="5360275" cy="861774"/>
          </a:xfrm>
          <a:prstGeom prst="rect">
            <a:avLst/>
          </a:prstGeom>
          <a:noFill/>
        </p:spPr>
        <p:txBody>
          <a:bodyPr wrap="square" rtlCol="1">
            <a:spAutoFit/>
          </a:bodyPr>
          <a:lstStyle/>
          <a:p>
            <a:pPr algn="ctr"/>
            <a:r>
              <a:rPr lang="en-US" sz="3200" b="1" dirty="0">
                <a:solidFill>
                  <a:schemeClr val="bg1"/>
                </a:solidFill>
                <a:latin typeface="Verdana" panose="020B0604030504040204" pitchFamily="34" charset="0"/>
                <a:ea typeface="Verdana" panose="020B0604030504040204" pitchFamily="34" charset="0"/>
                <a:cs typeface="Calibri Light" pitchFamily="34" charset="0"/>
              </a:rPr>
              <a:t>8. Sports and eSports</a:t>
            </a:r>
            <a:endParaRPr lang="ar-SA" sz="3200" b="1" dirty="0">
              <a:solidFill>
                <a:schemeClr val="bg1"/>
              </a:solidFill>
              <a:latin typeface="Verdana" panose="020B0604030504040204" pitchFamily="34" charset="0"/>
              <a:ea typeface="Verdana" panose="020B0604030504040204" pitchFamily="34" charset="0"/>
              <a:cs typeface="Calibri Light" pitchFamily="34" charset="0"/>
            </a:endParaRPr>
          </a:p>
          <a:p>
            <a:pPr algn="ctr"/>
            <a:endParaRPr lang="ar-SA" dirty="0"/>
          </a:p>
        </p:txBody>
      </p:sp>
    </p:spTree>
    <p:extLst>
      <p:ext uri="{BB962C8B-B14F-4D97-AF65-F5344CB8AC3E}">
        <p14:creationId xmlns:p14="http://schemas.microsoft.com/office/powerpoint/2010/main" val="184318375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180" y="1850478"/>
            <a:ext cx="6132785" cy="3693319"/>
          </a:xfrm>
          <a:prstGeom prst="rect">
            <a:avLst/>
          </a:prstGeom>
          <a:noFill/>
        </p:spPr>
        <p:txBody>
          <a:bodyPr wrap="square" rtlCol="1">
            <a:spAutoFit/>
          </a:bodyPr>
          <a:lstStyle/>
          <a:p>
            <a:pPr>
              <a:lnSpc>
                <a:spcPct val="150000"/>
              </a:lnSpc>
            </a:pPr>
            <a:r>
              <a:rPr lang="en-US" sz="2400" dirty="0">
                <a:latin typeface="Verdana" panose="020B0604030504040204" pitchFamily="34" charset="0"/>
                <a:ea typeface="Verdana" panose="020B0604030504040204" pitchFamily="34" charset="0"/>
                <a:cs typeface="Calibri" pitchFamily="34" charset="0"/>
              </a:rPr>
              <a:t>The eSport (Electronic Sports) means real time competition, video games facilitated by electronic devices (computers, smart phones, PS4, and Xbox... etc.) used by cyberathletes to play various numbers of games.</a:t>
            </a:r>
            <a:endParaRPr lang="ar-SA" sz="2400" dirty="0">
              <a:latin typeface="Verdana" panose="020B0604030504040204" pitchFamily="34" charset="0"/>
              <a:ea typeface="Verdana" panose="020B0604030504040204" pitchFamily="34" charset="0"/>
              <a:cs typeface="Calibri" pitchFamily="34" charset="0"/>
            </a:endParaRPr>
          </a:p>
          <a:p>
            <a:endParaRPr lang="ar-SA"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3502" y="1391894"/>
            <a:ext cx="5565228" cy="5143500"/>
          </a:xfrm>
          <a:prstGeom prst="rect">
            <a:avLst/>
          </a:prstGeom>
        </p:spPr>
      </p:pic>
      <p:sp>
        <p:nvSpPr>
          <p:cNvPr id="4" name="TextBox 3"/>
          <p:cNvSpPr txBox="1"/>
          <p:nvPr/>
        </p:nvSpPr>
        <p:spPr>
          <a:xfrm>
            <a:off x="2899391" y="299456"/>
            <a:ext cx="6577147" cy="584775"/>
          </a:xfrm>
          <a:prstGeom prst="rect">
            <a:avLst/>
          </a:prstGeom>
          <a:noFill/>
        </p:spPr>
        <p:txBody>
          <a:bodyPr wrap="square" rtlCol="1">
            <a:spAutoFit/>
          </a:bodyPr>
          <a:lstStyle/>
          <a:p>
            <a:pPr algn="ctr"/>
            <a:r>
              <a:rPr lang="en-US" sz="3200" b="1" dirty="0">
                <a:latin typeface="Verdana" panose="020B0604030504040204" pitchFamily="34" charset="0"/>
                <a:ea typeface="Verdana" panose="020B0604030504040204" pitchFamily="34" charset="0"/>
                <a:cs typeface="Calibri Light" pitchFamily="34" charset="0"/>
              </a:rPr>
              <a:t>Sports and eSports cont.</a:t>
            </a:r>
            <a:endParaRPr lang="ar-SA" sz="3200" b="1" dirty="0">
              <a:latin typeface="Verdana" panose="020B0604030504040204" pitchFamily="34" charset="0"/>
              <a:ea typeface="Verdana" panose="020B0604030504040204" pitchFamily="34" charset="0"/>
              <a:cs typeface="Calibri Light" pitchFamily="34" charset="0"/>
            </a:endParaRPr>
          </a:p>
        </p:txBody>
      </p:sp>
    </p:spTree>
    <p:extLst>
      <p:ext uri="{BB962C8B-B14F-4D97-AF65-F5344CB8AC3E}">
        <p14:creationId xmlns:p14="http://schemas.microsoft.com/office/powerpoint/2010/main" val="153914680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oogle Shape;10786;p60"/>
          <p:cNvGrpSpPr/>
          <p:nvPr/>
        </p:nvGrpSpPr>
        <p:grpSpPr>
          <a:xfrm>
            <a:off x="-3" y="2175931"/>
            <a:ext cx="12192006" cy="4673196"/>
            <a:chOff x="4105701" y="2439196"/>
            <a:chExt cx="1726657" cy="601022"/>
          </a:xfrm>
        </p:grpSpPr>
        <p:grpSp>
          <p:nvGrpSpPr>
            <p:cNvPr id="8" name="Google Shape;10787;p60"/>
            <p:cNvGrpSpPr/>
            <p:nvPr/>
          </p:nvGrpSpPr>
          <p:grpSpPr>
            <a:xfrm>
              <a:off x="4960455" y="2469658"/>
              <a:ext cx="871903" cy="413087"/>
              <a:chOff x="4960455" y="2469658"/>
              <a:chExt cx="871903" cy="413087"/>
            </a:xfrm>
          </p:grpSpPr>
          <p:sp>
            <p:nvSpPr>
              <p:cNvPr id="20" name="Google Shape;10791;p60"/>
              <p:cNvSpPr/>
              <p:nvPr/>
            </p:nvSpPr>
            <p:spPr>
              <a:xfrm>
                <a:off x="4960455" y="2784621"/>
                <a:ext cx="871903" cy="98124"/>
              </a:xfrm>
              <a:custGeom>
                <a:avLst/>
                <a:gdLst/>
                <a:ahLst/>
                <a:cxnLst/>
                <a:rect l="l" t="t" r="r" b="b"/>
                <a:pathLst>
                  <a:path w="39596" h="6286" extrusionOk="0">
                    <a:moveTo>
                      <a:pt x="0" y="0"/>
                    </a:moveTo>
                    <a:lnTo>
                      <a:pt x="0" y="6285"/>
                    </a:lnTo>
                    <a:lnTo>
                      <a:pt x="39596" y="6285"/>
                    </a:lnTo>
                    <a:lnTo>
                      <a:pt x="39596" y="0"/>
                    </a:lnTo>
                    <a:close/>
                  </a:path>
                </a:pathLst>
              </a:custGeom>
              <a:solidFill>
                <a:srgbClr val="667E9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dirty="0"/>
              </a:p>
            </p:txBody>
          </p:sp>
          <p:sp>
            <p:nvSpPr>
              <p:cNvPr id="21" name="Google Shape;10792;p60"/>
              <p:cNvSpPr/>
              <p:nvPr/>
            </p:nvSpPr>
            <p:spPr>
              <a:xfrm>
                <a:off x="4960455" y="2627131"/>
                <a:ext cx="871903" cy="98140"/>
              </a:xfrm>
              <a:custGeom>
                <a:avLst/>
                <a:gdLst/>
                <a:ahLst/>
                <a:cxnLst/>
                <a:rect l="l" t="t" r="r" b="b"/>
                <a:pathLst>
                  <a:path w="33089" h="6287" extrusionOk="0">
                    <a:moveTo>
                      <a:pt x="0" y="1"/>
                    </a:moveTo>
                    <a:lnTo>
                      <a:pt x="0" y="6286"/>
                    </a:lnTo>
                    <a:lnTo>
                      <a:pt x="33089" y="6286"/>
                    </a:lnTo>
                    <a:lnTo>
                      <a:pt x="33089" y="1"/>
                    </a:ln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793;p60"/>
              <p:cNvSpPr/>
              <p:nvPr/>
            </p:nvSpPr>
            <p:spPr>
              <a:xfrm>
                <a:off x="4960455" y="2469658"/>
                <a:ext cx="871903" cy="98078"/>
              </a:xfrm>
              <a:custGeom>
                <a:avLst/>
                <a:gdLst/>
                <a:ahLst/>
                <a:cxnLst/>
                <a:rect l="l" t="t" r="r" b="b"/>
                <a:pathLst>
                  <a:path w="20070" h="6283" extrusionOk="0">
                    <a:moveTo>
                      <a:pt x="0" y="1"/>
                    </a:moveTo>
                    <a:lnTo>
                      <a:pt x="0" y="6283"/>
                    </a:lnTo>
                    <a:lnTo>
                      <a:pt x="20069" y="6283"/>
                    </a:lnTo>
                    <a:lnTo>
                      <a:pt x="20069" y="1"/>
                    </a:ln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 name="Google Shape;10794;p60"/>
            <p:cNvGrpSpPr/>
            <p:nvPr/>
          </p:nvGrpSpPr>
          <p:grpSpPr>
            <a:xfrm>
              <a:off x="4105701" y="2469658"/>
              <a:ext cx="900945" cy="570560"/>
              <a:chOff x="4105701" y="2469658"/>
              <a:chExt cx="900945" cy="570560"/>
            </a:xfrm>
          </p:grpSpPr>
          <p:sp>
            <p:nvSpPr>
              <p:cNvPr id="13" name="Google Shape;10797;p60"/>
              <p:cNvSpPr/>
              <p:nvPr/>
            </p:nvSpPr>
            <p:spPr>
              <a:xfrm>
                <a:off x="4105701" y="2942094"/>
                <a:ext cx="900945" cy="98124"/>
              </a:xfrm>
              <a:custGeom>
                <a:avLst/>
                <a:gdLst/>
                <a:ahLst/>
                <a:cxnLst/>
                <a:rect l="l" t="t" r="r" b="b"/>
                <a:pathLst>
                  <a:path w="42854" h="6286" extrusionOk="0">
                    <a:moveTo>
                      <a:pt x="0" y="1"/>
                    </a:moveTo>
                    <a:lnTo>
                      <a:pt x="0" y="6286"/>
                    </a:lnTo>
                    <a:lnTo>
                      <a:pt x="42854" y="6286"/>
                    </a:lnTo>
                    <a:lnTo>
                      <a:pt x="42854"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0798;p60"/>
              <p:cNvSpPr/>
              <p:nvPr/>
            </p:nvSpPr>
            <p:spPr>
              <a:xfrm>
                <a:off x="4105701" y="2784621"/>
                <a:ext cx="900945" cy="98124"/>
              </a:xfrm>
              <a:custGeom>
                <a:avLst/>
                <a:gdLst/>
                <a:ahLst/>
                <a:cxnLst/>
                <a:rect l="l" t="t" r="r" b="b"/>
                <a:pathLst>
                  <a:path w="33089" h="6286" extrusionOk="0">
                    <a:moveTo>
                      <a:pt x="0" y="0"/>
                    </a:moveTo>
                    <a:lnTo>
                      <a:pt x="0" y="6285"/>
                    </a:lnTo>
                    <a:lnTo>
                      <a:pt x="33089" y="6285"/>
                    </a:lnTo>
                    <a:lnTo>
                      <a:pt x="33089" y="0"/>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0799;p60"/>
              <p:cNvSpPr/>
              <p:nvPr/>
            </p:nvSpPr>
            <p:spPr>
              <a:xfrm>
                <a:off x="4105702" y="2627131"/>
                <a:ext cx="900944" cy="98140"/>
              </a:xfrm>
              <a:custGeom>
                <a:avLst/>
                <a:gdLst/>
                <a:ahLst/>
                <a:cxnLst/>
                <a:rect l="l" t="t" r="r" b="b"/>
                <a:pathLst>
                  <a:path w="26580" h="6287" extrusionOk="0">
                    <a:moveTo>
                      <a:pt x="1" y="1"/>
                    </a:moveTo>
                    <a:lnTo>
                      <a:pt x="1" y="6286"/>
                    </a:lnTo>
                    <a:lnTo>
                      <a:pt x="26580" y="6286"/>
                    </a:lnTo>
                    <a:lnTo>
                      <a:pt x="26580"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800;p60"/>
              <p:cNvSpPr/>
              <p:nvPr/>
            </p:nvSpPr>
            <p:spPr>
              <a:xfrm>
                <a:off x="4105702" y="2469658"/>
                <a:ext cx="900944" cy="98078"/>
              </a:xfrm>
              <a:custGeom>
                <a:avLst/>
                <a:gdLst/>
                <a:ahLst/>
                <a:cxnLst/>
                <a:rect l="l" t="t" r="r" b="b"/>
                <a:pathLst>
                  <a:path w="20073" h="6283" extrusionOk="0">
                    <a:moveTo>
                      <a:pt x="1" y="1"/>
                    </a:moveTo>
                    <a:lnTo>
                      <a:pt x="1" y="6283"/>
                    </a:lnTo>
                    <a:lnTo>
                      <a:pt x="20073" y="6283"/>
                    </a:lnTo>
                    <a:lnTo>
                      <a:pt x="20073"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 name="Google Shape;10801;p60"/>
            <p:cNvSpPr/>
            <p:nvPr/>
          </p:nvSpPr>
          <p:spPr>
            <a:xfrm flipH="1">
              <a:off x="5003015" y="2439196"/>
              <a:ext cx="9092" cy="600407"/>
            </a:xfrm>
            <a:custGeom>
              <a:avLst/>
              <a:gdLst/>
              <a:ahLst/>
              <a:cxnLst/>
              <a:rect l="l" t="t" r="r" b="b"/>
              <a:pathLst>
                <a:path w="1" h="62006" fill="none" extrusionOk="0">
                  <a:moveTo>
                    <a:pt x="1" y="0"/>
                  </a:moveTo>
                  <a:lnTo>
                    <a:pt x="1" y="62006"/>
                  </a:lnTo>
                </a:path>
              </a:pathLst>
            </a:custGeom>
            <a:noFill/>
            <a:ln w="9525" cap="flat" cmpd="sng">
              <a:solidFill>
                <a:srgbClr val="F2F2F2"/>
              </a:solidFill>
              <a:prstDash val="solid"/>
              <a:miter lim="2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p:cNvSpPr/>
          <p:nvPr/>
        </p:nvSpPr>
        <p:spPr>
          <a:xfrm>
            <a:off x="428643" y="150399"/>
            <a:ext cx="11375230" cy="646331"/>
          </a:xfrm>
          <a:prstGeom prst="rect">
            <a:avLst/>
          </a:prstGeom>
        </p:spPr>
        <p:txBody>
          <a:bodyPr wrap="none">
            <a:spAutoFit/>
          </a:bodyPr>
          <a:lstStyle/>
          <a:p>
            <a:pPr algn="ctr"/>
            <a:r>
              <a:rPr lang="en-US" sz="3600" b="1" dirty="0">
                <a:latin typeface="Verdana" panose="020B0604030504040204" pitchFamily="34" charset="0"/>
                <a:ea typeface="Verdana" panose="020B0604030504040204" pitchFamily="34" charset="0"/>
                <a:cs typeface="Calibri" pitchFamily="34" charset="0"/>
              </a:rPr>
              <a:t>Issues with Traditional Sports and Esports </a:t>
            </a:r>
          </a:p>
        </p:txBody>
      </p:sp>
      <p:sp>
        <p:nvSpPr>
          <p:cNvPr id="3" name="TextBox 2"/>
          <p:cNvSpPr txBox="1"/>
          <p:nvPr/>
        </p:nvSpPr>
        <p:spPr>
          <a:xfrm>
            <a:off x="6162170" y="4866589"/>
            <a:ext cx="6234900" cy="576696"/>
          </a:xfrm>
          <a:prstGeom prst="rect">
            <a:avLst/>
          </a:prstGeom>
          <a:noFill/>
        </p:spPr>
        <p:txBody>
          <a:bodyPr wrap="square" rtlCol="1">
            <a:spAutoFit/>
          </a:bodyPr>
          <a:lstStyle/>
          <a:p>
            <a:pPr algn="ctr">
              <a:lnSpc>
                <a:spcPct val="150000"/>
              </a:lnSpc>
            </a:pPr>
            <a:r>
              <a:rPr lang="en-US" sz="2400" dirty="0">
                <a:latin typeface="Verdana" panose="020B0604030504040204" pitchFamily="34" charset="0"/>
                <a:ea typeface="Verdana" panose="020B0604030504040204" pitchFamily="34" charset="0"/>
                <a:cs typeface="Calibri" pitchFamily="34" charset="0"/>
              </a:rPr>
              <a:t>Limitation of revenue stream models.</a:t>
            </a:r>
            <a:endParaRPr lang="ar-SA" sz="2400" dirty="0">
              <a:latin typeface="Verdana" panose="020B0604030504040204" pitchFamily="34" charset="0"/>
              <a:ea typeface="Verdana" panose="020B0604030504040204" pitchFamily="34" charset="0"/>
            </a:endParaRPr>
          </a:p>
        </p:txBody>
      </p:sp>
      <p:sp>
        <p:nvSpPr>
          <p:cNvPr id="4" name="TextBox 3"/>
          <p:cNvSpPr txBox="1"/>
          <p:nvPr/>
        </p:nvSpPr>
        <p:spPr>
          <a:xfrm>
            <a:off x="416962" y="3655639"/>
            <a:ext cx="5201536" cy="585417"/>
          </a:xfrm>
          <a:prstGeom prst="rect">
            <a:avLst/>
          </a:prstGeom>
          <a:noFill/>
        </p:spPr>
        <p:txBody>
          <a:bodyPr wrap="square" rtlCol="1">
            <a:spAutoFit/>
          </a:bodyPr>
          <a:lstStyle/>
          <a:p>
            <a:pPr algn="ctr">
              <a:lnSpc>
                <a:spcPct val="150000"/>
              </a:lnSpc>
            </a:pPr>
            <a:r>
              <a:rPr lang="en-US" sz="2400" dirty="0">
                <a:latin typeface="Verdana" panose="020B0604030504040204" pitchFamily="34" charset="0"/>
                <a:ea typeface="Verdana" panose="020B0604030504040204" pitchFamily="34" charset="0"/>
              </a:rPr>
              <a:t>New investments obstacles. </a:t>
            </a:r>
            <a:endParaRPr lang="ar-SA" sz="2400" dirty="0">
              <a:latin typeface="Verdana" panose="020B0604030504040204" pitchFamily="34" charset="0"/>
              <a:ea typeface="Verdana" panose="020B0604030504040204" pitchFamily="34" charset="0"/>
              <a:cs typeface="Calibri" pitchFamily="34" charset="0"/>
            </a:endParaRPr>
          </a:p>
        </p:txBody>
      </p:sp>
      <p:sp>
        <p:nvSpPr>
          <p:cNvPr id="5" name="TextBox 4"/>
          <p:cNvSpPr txBox="1"/>
          <p:nvPr/>
        </p:nvSpPr>
        <p:spPr>
          <a:xfrm>
            <a:off x="7448014" y="1749188"/>
            <a:ext cx="2116183" cy="523220"/>
          </a:xfrm>
          <a:prstGeom prst="rect">
            <a:avLst/>
          </a:prstGeom>
          <a:noFill/>
        </p:spPr>
        <p:txBody>
          <a:bodyPr wrap="square" rtlCol="0">
            <a:spAutoFit/>
          </a:bodyPr>
          <a:lstStyle/>
          <a:p>
            <a:pPr algn="ctr"/>
            <a:r>
              <a:rPr lang="en-US" sz="2800" b="1" dirty="0">
                <a:latin typeface="Verdana" panose="020B0604030504040204" pitchFamily="34" charset="0"/>
                <a:ea typeface="Verdana" panose="020B0604030504040204" pitchFamily="34" charset="0"/>
                <a:cs typeface="Calibri" pitchFamily="34" charset="0"/>
              </a:rPr>
              <a:t>Sports</a:t>
            </a:r>
            <a:endParaRPr lang="en-US" sz="2800" dirty="0"/>
          </a:p>
        </p:txBody>
      </p:sp>
      <p:sp>
        <p:nvSpPr>
          <p:cNvPr id="23" name="TextBox 22"/>
          <p:cNvSpPr txBox="1"/>
          <p:nvPr/>
        </p:nvSpPr>
        <p:spPr>
          <a:xfrm>
            <a:off x="1640225" y="1768076"/>
            <a:ext cx="2073302" cy="523220"/>
          </a:xfrm>
          <a:prstGeom prst="rect">
            <a:avLst/>
          </a:prstGeom>
          <a:noFill/>
        </p:spPr>
        <p:txBody>
          <a:bodyPr wrap="square" rtlCol="0">
            <a:spAutoFit/>
          </a:bodyPr>
          <a:lstStyle/>
          <a:p>
            <a:pPr algn="ctr"/>
            <a:r>
              <a:rPr lang="en-US" sz="2800" b="1" dirty="0">
                <a:latin typeface="Verdana" panose="020B0604030504040204" pitchFamily="34" charset="0"/>
                <a:ea typeface="Verdana" panose="020B0604030504040204" pitchFamily="34" charset="0"/>
                <a:cs typeface="Calibri" pitchFamily="34" charset="0"/>
              </a:rPr>
              <a:t>eSports</a:t>
            </a:r>
            <a:endParaRPr lang="en-US" sz="2800" dirty="0"/>
          </a:p>
        </p:txBody>
      </p:sp>
      <p:sp>
        <p:nvSpPr>
          <p:cNvPr id="24" name="TextBox 23"/>
          <p:cNvSpPr txBox="1"/>
          <p:nvPr/>
        </p:nvSpPr>
        <p:spPr>
          <a:xfrm>
            <a:off x="6531743" y="2567871"/>
            <a:ext cx="5342709" cy="461665"/>
          </a:xfrm>
          <a:prstGeom prst="rect">
            <a:avLst/>
          </a:prstGeom>
          <a:noFill/>
        </p:spPr>
        <p:txBody>
          <a:bodyPr wrap="square" rtlCol="0">
            <a:spAutoFit/>
          </a:bodyPr>
          <a:lstStyle/>
          <a:p>
            <a:pPr algn="ctr"/>
            <a:r>
              <a:rPr lang="en-US" sz="2400" b="1" dirty="0">
                <a:latin typeface="Verdana" panose="020B0604030504040204" pitchFamily="34" charset="0"/>
                <a:ea typeface="Verdana" panose="020B0604030504040204" pitchFamily="34" charset="0"/>
                <a:cs typeface="Calibri" pitchFamily="34" charset="0"/>
              </a:rPr>
              <a:t> </a:t>
            </a:r>
            <a:r>
              <a:rPr lang="en-US" sz="2400" dirty="0">
                <a:latin typeface="Verdana" panose="020B0604030504040204" pitchFamily="34" charset="0"/>
                <a:ea typeface="Verdana" panose="020B0604030504040204" pitchFamily="34" charset="0"/>
                <a:cs typeface="Calibri" pitchFamily="34" charset="0"/>
              </a:rPr>
              <a:t>Sponsorship management.</a:t>
            </a:r>
          </a:p>
        </p:txBody>
      </p:sp>
      <p:sp>
        <p:nvSpPr>
          <p:cNvPr id="25" name="TextBox 24"/>
          <p:cNvSpPr txBox="1"/>
          <p:nvPr/>
        </p:nvSpPr>
        <p:spPr>
          <a:xfrm>
            <a:off x="7533529" y="3718577"/>
            <a:ext cx="3416257" cy="461665"/>
          </a:xfrm>
          <a:prstGeom prst="rect">
            <a:avLst/>
          </a:prstGeom>
          <a:noFill/>
        </p:spPr>
        <p:txBody>
          <a:bodyPr wrap="square" rtlCol="0">
            <a:spAutoFit/>
          </a:bodyPr>
          <a:lstStyle/>
          <a:p>
            <a:pPr algn="ctr"/>
            <a:r>
              <a:rPr lang="en-US" sz="2400" dirty="0">
                <a:latin typeface="Verdana" panose="020B0604030504040204" pitchFamily="34" charset="0"/>
                <a:ea typeface="Verdana" panose="020B0604030504040204" pitchFamily="34" charset="0"/>
                <a:cs typeface="Calibri" pitchFamily="34" charset="0"/>
              </a:rPr>
              <a:t>Tickets Scalping.</a:t>
            </a:r>
          </a:p>
        </p:txBody>
      </p:sp>
      <p:sp>
        <p:nvSpPr>
          <p:cNvPr id="26" name="TextBox 25"/>
          <p:cNvSpPr txBox="1"/>
          <p:nvPr/>
        </p:nvSpPr>
        <p:spPr>
          <a:xfrm>
            <a:off x="94281" y="2583764"/>
            <a:ext cx="6021977" cy="461665"/>
          </a:xfrm>
          <a:prstGeom prst="rect">
            <a:avLst/>
          </a:prstGeom>
          <a:noFill/>
        </p:spPr>
        <p:txBody>
          <a:bodyPr wrap="square" rtlCol="0">
            <a:spAutoFit/>
          </a:bodyPr>
          <a:lstStyle/>
          <a:p>
            <a:pPr algn="ctr"/>
            <a:r>
              <a:rPr lang="en-US" sz="2400" dirty="0">
                <a:latin typeface="Verdana" panose="020B0604030504040204" pitchFamily="34" charset="0"/>
                <a:ea typeface="Verdana" panose="020B0604030504040204" pitchFamily="34" charset="0"/>
              </a:rPr>
              <a:t>The absence of transparency.</a:t>
            </a:r>
          </a:p>
        </p:txBody>
      </p:sp>
      <p:sp>
        <p:nvSpPr>
          <p:cNvPr id="27" name="TextBox 26"/>
          <p:cNvSpPr txBox="1"/>
          <p:nvPr/>
        </p:nvSpPr>
        <p:spPr>
          <a:xfrm>
            <a:off x="-212824" y="6382680"/>
            <a:ext cx="6843201" cy="461665"/>
          </a:xfrm>
          <a:prstGeom prst="rect">
            <a:avLst/>
          </a:prstGeom>
          <a:noFill/>
        </p:spPr>
        <p:txBody>
          <a:bodyPr wrap="square" rtlCol="0">
            <a:spAutoFit/>
          </a:bodyPr>
          <a:lstStyle/>
          <a:p>
            <a:pPr algn="ctr"/>
            <a:r>
              <a:rPr lang="en-US" sz="2400" dirty="0">
                <a:latin typeface="Verdana" panose="020B0604030504040204" pitchFamily="34" charset="0"/>
                <a:ea typeface="Verdana" panose="020B0604030504040204" pitchFamily="34" charset="0"/>
              </a:rPr>
              <a:t>The existence of third</a:t>
            </a:r>
            <a:r>
              <a:rPr lang="en-US" sz="2000" dirty="0">
                <a:latin typeface="Verdana" panose="020B0604030504040204" pitchFamily="34" charset="0"/>
                <a:ea typeface="Verdana" panose="020B0604030504040204" pitchFamily="34" charset="0"/>
              </a:rPr>
              <a:t>-</a:t>
            </a:r>
            <a:r>
              <a:rPr lang="en-US" sz="2400" dirty="0">
                <a:latin typeface="Verdana" panose="020B0604030504040204" pitchFamily="34" charset="0"/>
                <a:ea typeface="Verdana" panose="020B0604030504040204" pitchFamily="34" charset="0"/>
              </a:rPr>
              <a:t>party</a:t>
            </a:r>
            <a:r>
              <a:rPr lang="en-US" sz="2000" dirty="0">
                <a:latin typeface="Verdana" panose="020B0604030504040204" pitchFamily="34" charset="0"/>
                <a:ea typeface="Verdana" panose="020B0604030504040204" pitchFamily="34" charset="0"/>
              </a:rPr>
              <a:t>(</a:t>
            </a:r>
            <a:r>
              <a:rPr lang="en-US" sz="2400" dirty="0">
                <a:latin typeface="Verdana" panose="020B0604030504040204" pitchFamily="34" charset="0"/>
                <a:ea typeface="Verdana" panose="020B0604030504040204" pitchFamily="34" charset="0"/>
              </a:rPr>
              <a:t>distributors</a:t>
            </a:r>
            <a:r>
              <a:rPr lang="en-US" sz="2000" dirty="0">
                <a:latin typeface="Verdana" panose="020B0604030504040204" pitchFamily="34" charset="0"/>
                <a:ea typeface="Verdana" panose="020B0604030504040204" pitchFamily="34" charset="0"/>
              </a:rPr>
              <a:t>)</a:t>
            </a:r>
            <a:r>
              <a:rPr lang="en-US" sz="2400" dirty="0">
                <a:latin typeface="Verdana" panose="020B0604030504040204" pitchFamily="34" charset="0"/>
                <a:ea typeface="Verdana" panose="020B0604030504040204" pitchFamily="34" charset="0"/>
              </a:rPr>
              <a:t>.</a:t>
            </a:r>
          </a:p>
        </p:txBody>
      </p:sp>
      <p:sp>
        <p:nvSpPr>
          <p:cNvPr id="28" name="TextBox 27"/>
          <p:cNvSpPr txBox="1"/>
          <p:nvPr/>
        </p:nvSpPr>
        <p:spPr>
          <a:xfrm>
            <a:off x="-75975" y="4981620"/>
            <a:ext cx="6071374" cy="461665"/>
          </a:xfrm>
          <a:prstGeom prst="rect">
            <a:avLst/>
          </a:prstGeom>
          <a:noFill/>
        </p:spPr>
        <p:txBody>
          <a:bodyPr wrap="square" rtlCol="0">
            <a:spAutoFit/>
          </a:bodyPr>
          <a:lstStyle/>
          <a:p>
            <a:pPr algn="ctr"/>
            <a:r>
              <a:rPr lang="en-US" sz="2400" dirty="0">
                <a:latin typeface="Verdana" panose="020B0604030504040204" pitchFamily="34" charset="0"/>
                <a:ea typeface="Verdana" panose="020B0604030504040204" pitchFamily="34" charset="0"/>
              </a:rPr>
              <a:t>The anonymity of the players identity.</a:t>
            </a:r>
          </a:p>
        </p:txBody>
      </p:sp>
    </p:spTree>
    <p:extLst>
      <p:ext uri="{BB962C8B-B14F-4D97-AF65-F5344CB8AC3E}">
        <p14:creationId xmlns:p14="http://schemas.microsoft.com/office/powerpoint/2010/main" val="193626083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oogle Shape;10499;p59"/>
          <p:cNvGrpSpPr/>
          <p:nvPr/>
        </p:nvGrpSpPr>
        <p:grpSpPr>
          <a:xfrm>
            <a:off x="0" y="1771255"/>
            <a:ext cx="12192000" cy="5086745"/>
            <a:chOff x="246070" y="1983375"/>
            <a:chExt cx="1234971" cy="615956"/>
          </a:xfrm>
        </p:grpSpPr>
        <p:sp>
          <p:nvSpPr>
            <p:cNvPr id="6" name="Google Shape;10500;p59"/>
            <p:cNvSpPr/>
            <p:nvPr/>
          </p:nvSpPr>
          <p:spPr>
            <a:xfrm>
              <a:off x="1072131" y="1983872"/>
              <a:ext cx="408910" cy="407494"/>
            </a:xfrm>
            <a:custGeom>
              <a:avLst/>
              <a:gdLst/>
              <a:ahLst/>
              <a:cxnLst/>
              <a:rect l="l" t="t" r="r" b="b"/>
              <a:pathLst>
                <a:path w="34090" h="33972" extrusionOk="0">
                  <a:moveTo>
                    <a:pt x="17046" y="1"/>
                  </a:moveTo>
                  <a:cubicBezTo>
                    <a:pt x="16894" y="1"/>
                    <a:pt x="16742" y="59"/>
                    <a:pt x="16626" y="174"/>
                  </a:cubicBezTo>
                  <a:lnTo>
                    <a:pt x="9933" y="6868"/>
                  </a:lnTo>
                  <a:cubicBezTo>
                    <a:pt x="9821" y="6978"/>
                    <a:pt x="9670" y="7041"/>
                    <a:pt x="9512" y="7041"/>
                  </a:cubicBezTo>
                  <a:cubicBezTo>
                    <a:pt x="9354" y="7041"/>
                    <a:pt x="9203" y="6978"/>
                    <a:pt x="9094" y="6868"/>
                  </a:cubicBezTo>
                  <a:lnTo>
                    <a:pt x="9087" y="6861"/>
                  </a:lnTo>
                  <a:cubicBezTo>
                    <a:pt x="8857" y="6629"/>
                    <a:pt x="8642" y="6175"/>
                    <a:pt x="8611" y="5850"/>
                  </a:cubicBezTo>
                  <a:cubicBezTo>
                    <a:pt x="8611" y="5850"/>
                    <a:pt x="8522" y="4941"/>
                    <a:pt x="7959" y="4378"/>
                  </a:cubicBezTo>
                  <a:cubicBezTo>
                    <a:pt x="7469" y="3863"/>
                    <a:pt x="6813" y="3605"/>
                    <a:pt x="6156" y="3605"/>
                  </a:cubicBezTo>
                  <a:cubicBezTo>
                    <a:pt x="5520" y="3605"/>
                    <a:pt x="4883" y="3847"/>
                    <a:pt x="4396" y="4333"/>
                  </a:cubicBezTo>
                  <a:cubicBezTo>
                    <a:pt x="3407" y="5322"/>
                    <a:pt x="3425" y="6932"/>
                    <a:pt x="4435" y="7898"/>
                  </a:cubicBezTo>
                  <a:cubicBezTo>
                    <a:pt x="5002" y="8462"/>
                    <a:pt x="5908" y="8553"/>
                    <a:pt x="5908" y="8553"/>
                  </a:cubicBezTo>
                  <a:cubicBezTo>
                    <a:pt x="6232" y="8583"/>
                    <a:pt x="6687" y="8797"/>
                    <a:pt x="6919" y="9027"/>
                  </a:cubicBezTo>
                  <a:lnTo>
                    <a:pt x="6926" y="9034"/>
                  </a:lnTo>
                  <a:cubicBezTo>
                    <a:pt x="7156" y="9267"/>
                    <a:pt x="7156" y="9642"/>
                    <a:pt x="6926" y="9875"/>
                  </a:cubicBezTo>
                  <a:lnTo>
                    <a:pt x="232" y="16567"/>
                  </a:lnTo>
                  <a:cubicBezTo>
                    <a:pt x="1" y="16798"/>
                    <a:pt x="1" y="17174"/>
                    <a:pt x="232" y="17406"/>
                  </a:cubicBezTo>
                  <a:lnTo>
                    <a:pt x="6411" y="23585"/>
                  </a:lnTo>
                  <a:lnTo>
                    <a:pt x="6926" y="24100"/>
                  </a:lnTo>
                  <a:cubicBezTo>
                    <a:pt x="6969" y="24141"/>
                    <a:pt x="7020" y="24173"/>
                    <a:pt x="7073" y="24197"/>
                  </a:cubicBezTo>
                  <a:cubicBezTo>
                    <a:pt x="7158" y="24244"/>
                    <a:pt x="7250" y="24269"/>
                    <a:pt x="7345" y="24273"/>
                  </a:cubicBezTo>
                  <a:cubicBezTo>
                    <a:pt x="7503" y="24273"/>
                    <a:pt x="7654" y="24211"/>
                    <a:pt x="7765" y="24101"/>
                  </a:cubicBezTo>
                  <a:lnTo>
                    <a:pt x="7839" y="24027"/>
                  </a:lnTo>
                  <a:cubicBezTo>
                    <a:pt x="8069" y="23796"/>
                    <a:pt x="8283" y="23341"/>
                    <a:pt x="8318" y="23013"/>
                  </a:cubicBezTo>
                  <a:cubicBezTo>
                    <a:pt x="8318" y="23013"/>
                    <a:pt x="8405" y="22107"/>
                    <a:pt x="8967" y="21541"/>
                  </a:cubicBezTo>
                  <a:cubicBezTo>
                    <a:pt x="9183" y="21324"/>
                    <a:pt x="9437" y="21149"/>
                    <a:pt x="9717" y="21026"/>
                  </a:cubicBezTo>
                  <a:cubicBezTo>
                    <a:pt x="10047" y="20876"/>
                    <a:pt x="10396" y="20805"/>
                    <a:pt x="10740" y="20805"/>
                  </a:cubicBezTo>
                  <a:cubicBezTo>
                    <a:pt x="11539" y="20805"/>
                    <a:pt x="12316" y="21191"/>
                    <a:pt x="12792" y="21886"/>
                  </a:cubicBezTo>
                  <a:cubicBezTo>
                    <a:pt x="13474" y="22879"/>
                    <a:pt x="13347" y="24218"/>
                    <a:pt x="12490" y="25064"/>
                  </a:cubicBezTo>
                  <a:cubicBezTo>
                    <a:pt x="12119" y="25437"/>
                    <a:pt x="11599" y="25600"/>
                    <a:pt x="11289" y="25668"/>
                  </a:cubicBezTo>
                  <a:cubicBezTo>
                    <a:pt x="11157" y="25704"/>
                    <a:pt x="11023" y="25732"/>
                    <a:pt x="10887" y="25749"/>
                  </a:cubicBezTo>
                  <a:cubicBezTo>
                    <a:pt x="10830" y="25757"/>
                    <a:pt x="10775" y="25769"/>
                    <a:pt x="10722" y="25785"/>
                  </a:cubicBezTo>
                  <a:cubicBezTo>
                    <a:pt x="10456" y="25871"/>
                    <a:pt x="10173" y="26027"/>
                    <a:pt x="10008" y="26193"/>
                  </a:cubicBezTo>
                  <a:lnTo>
                    <a:pt x="9933" y="26265"/>
                  </a:lnTo>
                  <a:cubicBezTo>
                    <a:pt x="9699" y="26497"/>
                    <a:pt x="9699" y="26875"/>
                    <a:pt x="9933" y="27106"/>
                  </a:cubicBezTo>
                  <a:lnTo>
                    <a:pt x="11412" y="28584"/>
                  </a:lnTo>
                  <a:lnTo>
                    <a:pt x="16625" y="33798"/>
                  </a:lnTo>
                  <a:cubicBezTo>
                    <a:pt x="16736" y="33908"/>
                    <a:pt x="16887" y="33972"/>
                    <a:pt x="17043" y="33972"/>
                  </a:cubicBezTo>
                  <a:cubicBezTo>
                    <a:pt x="17198" y="33970"/>
                    <a:pt x="17347" y="33910"/>
                    <a:pt x="17459" y="33802"/>
                  </a:cubicBezTo>
                  <a:lnTo>
                    <a:pt x="20636" y="30627"/>
                  </a:lnTo>
                  <a:lnTo>
                    <a:pt x="24073" y="27189"/>
                  </a:lnTo>
                  <a:cubicBezTo>
                    <a:pt x="24300" y="26955"/>
                    <a:pt x="24300" y="26581"/>
                    <a:pt x="24073" y="26348"/>
                  </a:cubicBezTo>
                  <a:lnTo>
                    <a:pt x="23953" y="26231"/>
                  </a:lnTo>
                  <a:cubicBezTo>
                    <a:pt x="23722" y="26001"/>
                    <a:pt x="23267" y="25783"/>
                    <a:pt x="22942" y="25754"/>
                  </a:cubicBezTo>
                  <a:cubicBezTo>
                    <a:pt x="22942" y="25754"/>
                    <a:pt x="22033" y="25665"/>
                    <a:pt x="21470" y="25100"/>
                  </a:cubicBezTo>
                  <a:cubicBezTo>
                    <a:pt x="20528" y="24086"/>
                    <a:pt x="20569" y="22503"/>
                    <a:pt x="21561" y="21539"/>
                  </a:cubicBezTo>
                  <a:cubicBezTo>
                    <a:pt x="22056" y="21057"/>
                    <a:pt x="22698" y="20816"/>
                    <a:pt x="23340" y="20816"/>
                  </a:cubicBezTo>
                  <a:cubicBezTo>
                    <a:pt x="23985" y="20816"/>
                    <a:pt x="24629" y="21059"/>
                    <a:pt x="25125" y="21544"/>
                  </a:cubicBezTo>
                  <a:cubicBezTo>
                    <a:pt x="25687" y="22107"/>
                    <a:pt x="25774" y="23017"/>
                    <a:pt x="25774" y="23017"/>
                  </a:cubicBezTo>
                  <a:cubicBezTo>
                    <a:pt x="25807" y="23341"/>
                    <a:pt x="26021" y="23796"/>
                    <a:pt x="26253" y="24027"/>
                  </a:cubicBezTo>
                  <a:lnTo>
                    <a:pt x="26325" y="24101"/>
                  </a:lnTo>
                  <a:cubicBezTo>
                    <a:pt x="26441" y="24216"/>
                    <a:pt x="26592" y="24274"/>
                    <a:pt x="26744" y="24274"/>
                  </a:cubicBezTo>
                  <a:cubicBezTo>
                    <a:pt x="26891" y="24274"/>
                    <a:pt x="27038" y="24219"/>
                    <a:pt x="27152" y="24110"/>
                  </a:cubicBezTo>
                  <a:lnTo>
                    <a:pt x="29878" y="21384"/>
                  </a:lnTo>
                  <a:lnTo>
                    <a:pt x="33774" y="17487"/>
                  </a:lnTo>
                  <a:cubicBezTo>
                    <a:pt x="33779" y="17482"/>
                    <a:pt x="33786" y="17482"/>
                    <a:pt x="33791" y="17476"/>
                  </a:cubicBezTo>
                  <a:lnTo>
                    <a:pt x="33860" y="17408"/>
                  </a:lnTo>
                  <a:cubicBezTo>
                    <a:pt x="34090" y="17174"/>
                    <a:pt x="34090" y="16798"/>
                    <a:pt x="33860" y="16567"/>
                  </a:cubicBezTo>
                  <a:lnTo>
                    <a:pt x="27166" y="9875"/>
                  </a:lnTo>
                  <a:cubicBezTo>
                    <a:pt x="26934" y="9643"/>
                    <a:pt x="26934" y="9267"/>
                    <a:pt x="27166" y="9036"/>
                  </a:cubicBezTo>
                  <a:lnTo>
                    <a:pt x="27283" y="8914"/>
                  </a:lnTo>
                  <a:cubicBezTo>
                    <a:pt x="27513" y="8684"/>
                    <a:pt x="27973" y="8469"/>
                    <a:pt x="28297" y="8437"/>
                  </a:cubicBezTo>
                  <a:cubicBezTo>
                    <a:pt x="28297" y="8437"/>
                    <a:pt x="29203" y="8349"/>
                    <a:pt x="29770" y="7786"/>
                  </a:cubicBezTo>
                  <a:cubicBezTo>
                    <a:pt x="30769" y="6818"/>
                    <a:pt x="30782" y="5219"/>
                    <a:pt x="29799" y="4235"/>
                  </a:cubicBezTo>
                  <a:cubicBezTo>
                    <a:pt x="29311" y="3748"/>
                    <a:pt x="28674" y="3505"/>
                    <a:pt x="28036" y="3505"/>
                  </a:cubicBezTo>
                  <a:cubicBezTo>
                    <a:pt x="27385" y="3505"/>
                    <a:pt x="26735" y="3758"/>
                    <a:pt x="26246" y="4263"/>
                  </a:cubicBezTo>
                  <a:cubicBezTo>
                    <a:pt x="25685" y="4826"/>
                    <a:pt x="25594" y="5735"/>
                    <a:pt x="25594" y="5735"/>
                  </a:cubicBezTo>
                  <a:cubicBezTo>
                    <a:pt x="25563" y="6060"/>
                    <a:pt x="25350" y="6514"/>
                    <a:pt x="25119" y="6746"/>
                  </a:cubicBezTo>
                  <a:lnTo>
                    <a:pt x="24998" y="6866"/>
                  </a:lnTo>
                  <a:cubicBezTo>
                    <a:pt x="24883" y="6982"/>
                    <a:pt x="24731" y="7040"/>
                    <a:pt x="24579" y="7040"/>
                  </a:cubicBezTo>
                  <a:cubicBezTo>
                    <a:pt x="24427" y="7040"/>
                    <a:pt x="24275" y="6982"/>
                    <a:pt x="24159" y="6866"/>
                  </a:cubicBezTo>
                  <a:lnTo>
                    <a:pt x="17466" y="174"/>
                  </a:lnTo>
                  <a:cubicBezTo>
                    <a:pt x="17350" y="59"/>
                    <a:pt x="17198" y="1"/>
                    <a:pt x="17046"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0501;p59"/>
            <p:cNvSpPr/>
            <p:nvPr/>
          </p:nvSpPr>
          <p:spPr>
            <a:xfrm>
              <a:off x="1430530" y="2193486"/>
              <a:ext cx="46960" cy="46948"/>
            </a:xfrm>
            <a:custGeom>
              <a:avLst/>
              <a:gdLst/>
              <a:ahLst/>
              <a:cxnLst/>
              <a:rect l="l" t="t" r="r" b="b"/>
              <a:pathLst>
                <a:path w="3915" h="3914" extrusionOk="0">
                  <a:moveTo>
                    <a:pt x="3914" y="1"/>
                  </a:moveTo>
                  <a:lnTo>
                    <a:pt x="3914" y="1"/>
                  </a:lnTo>
                  <a:cubicBezTo>
                    <a:pt x="3909" y="6"/>
                    <a:pt x="3902" y="8"/>
                    <a:pt x="3897" y="13"/>
                  </a:cubicBezTo>
                  <a:lnTo>
                    <a:pt x="1" y="3909"/>
                  </a:lnTo>
                  <a:lnTo>
                    <a:pt x="1" y="3914"/>
                  </a:lnTo>
                  <a:lnTo>
                    <a:pt x="3914" y="1"/>
                  </a:ln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0505;p59"/>
            <p:cNvSpPr/>
            <p:nvPr/>
          </p:nvSpPr>
          <p:spPr>
            <a:xfrm flipH="1">
              <a:off x="865779" y="2190662"/>
              <a:ext cx="408898" cy="407518"/>
            </a:xfrm>
            <a:custGeom>
              <a:avLst/>
              <a:gdLst/>
              <a:ahLst/>
              <a:cxnLst/>
              <a:rect l="l" t="t" r="r" b="b"/>
              <a:pathLst>
                <a:path w="34089" h="33974" extrusionOk="0">
                  <a:moveTo>
                    <a:pt x="17044" y="0"/>
                  </a:moveTo>
                  <a:cubicBezTo>
                    <a:pt x="16893" y="2"/>
                    <a:pt x="16750" y="60"/>
                    <a:pt x="16640" y="163"/>
                  </a:cubicBezTo>
                  <a:lnTo>
                    <a:pt x="12729" y="4075"/>
                  </a:lnTo>
                  <a:lnTo>
                    <a:pt x="12729" y="4070"/>
                  </a:lnTo>
                  <a:lnTo>
                    <a:pt x="10005" y="6793"/>
                  </a:lnTo>
                  <a:cubicBezTo>
                    <a:pt x="9890" y="6904"/>
                    <a:pt x="9742" y="6959"/>
                    <a:pt x="9595" y="6959"/>
                  </a:cubicBezTo>
                  <a:cubicBezTo>
                    <a:pt x="9444" y="6959"/>
                    <a:pt x="9293" y="6901"/>
                    <a:pt x="9178" y="6787"/>
                  </a:cubicBezTo>
                  <a:lnTo>
                    <a:pt x="9104" y="6713"/>
                  </a:lnTo>
                  <a:cubicBezTo>
                    <a:pt x="8874" y="6481"/>
                    <a:pt x="8660" y="6026"/>
                    <a:pt x="8625" y="5702"/>
                  </a:cubicBezTo>
                  <a:cubicBezTo>
                    <a:pt x="8625" y="5702"/>
                    <a:pt x="8539" y="4792"/>
                    <a:pt x="7976" y="4229"/>
                  </a:cubicBezTo>
                  <a:cubicBezTo>
                    <a:pt x="7478" y="3726"/>
                    <a:pt x="6821" y="3474"/>
                    <a:pt x="6165" y="3474"/>
                  </a:cubicBezTo>
                  <a:cubicBezTo>
                    <a:pt x="5524" y="3474"/>
                    <a:pt x="4883" y="3714"/>
                    <a:pt x="4388" y="4197"/>
                  </a:cubicBezTo>
                  <a:cubicBezTo>
                    <a:pt x="3384" y="5172"/>
                    <a:pt x="3354" y="6775"/>
                    <a:pt x="4322" y="7785"/>
                  </a:cubicBezTo>
                  <a:cubicBezTo>
                    <a:pt x="4884" y="8350"/>
                    <a:pt x="5795" y="8439"/>
                    <a:pt x="5795" y="8439"/>
                  </a:cubicBezTo>
                  <a:cubicBezTo>
                    <a:pt x="6118" y="8468"/>
                    <a:pt x="6573" y="8686"/>
                    <a:pt x="6804" y="8916"/>
                  </a:cubicBezTo>
                  <a:lnTo>
                    <a:pt x="6924" y="9033"/>
                  </a:lnTo>
                  <a:cubicBezTo>
                    <a:pt x="7153" y="9267"/>
                    <a:pt x="7153" y="9641"/>
                    <a:pt x="6924" y="9874"/>
                  </a:cubicBezTo>
                  <a:lnTo>
                    <a:pt x="3488" y="13310"/>
                  </a:lnTo>
                  <a:lnTo>
                    <a:pt x="310" y="16487"/>
                  </a:lnTo>
                  <a:lnTo>
                    <a:pt x="233" y="16566"/>
                  </a:lnTo>
                  <a:cubicBezTo>
                    <a:pt x="1" y="16798"/>
                    <a:pt x="1" y="17174"/>
                    <a:pt x="233" y="17405"/>
                  </a:cubicBezTo>
                  <a:lnTo>
                    <a:pt x="6926" y="24099"/>
                  </a:lnTo>
                  <a:cubicBezTo>
                    <a:pt x="7156" y="24332"/>
                    <a:pt x="7156" y="24706"/>
                    <a:pt x="6926" y="24938"/>
                  </a:cubicBezTo>
                  <a:lnTo>
                    <a:pt x="6919" y="24945"/>
                  </a:lnTo>
                  <a:cubicBezTo>
                    <a:pt x="6688" y="25177"/>
                    <a:pt x="6233" y="25391"/>
                    <a:pt x="5908" y="25420"/>
                  </a:cubicBezTo>
                  <a:cubicBezTo>
                    <a:pt x="5908" y="25420"/>
                    <a:pt x="4999" y="25511"/>
                    <a:pt x="4436" y="26074"/>
                  </a:cubicBezTo>
                  <a:cubicBezTo>
                    <a:pt x="3478" y="27047"/>
                    <a:pt x="3485" y="28613"/>
                    <a:pt x="4451" y="29579"/>
                  </a:cubicBezTo>
                  <a:cubicBezTo>
                    <a:pt x="4938" y="30065"/>
                    <a:pt x="5575" y="30309"/>
                    <a:pt x="6213" y="30309"/>
                  </a:cubicBezTo>
                  <a:cubicBezTo>
                    <a:pt x="6843" y="30309"/>
                    <a:pt x="7473" y="30072"/>
                    <a:pt x="7958" y="29596"/>
                  </a:cubicBezTo>
                  <a:cubicBezTo>
                    <a:pt x="8522" y="29031"/>
                    <a:pt x="8608" y="28125"/>
                    <a:pt x="8608" y="28125"/>
                  </a:cubicBezTo>
                  <a:cubicBezTo>
                    <a:pt x="8642" y="27797"/>
                    <a:pt x="8857" y="27341"/>
                    <a:pt x="9087" y="27111"/>
                  </a:cubicBezTo>
                  <a:lnTo>
                    <a:pt x="9090" y="27107"/>
                  </a:lnTo>
                  <a:cubicBezTo>
                    <a:pt x="9204" y="26996"/>
                    <a:pt x="9355" y="26934"/>
                    <a:pt x="9513" y="26934"/>
                  </a:cubicBezTo>
                  <a:cubicBezTo>
                    <a:pt x="9669" y="26934"/>
                    <a:pt x="9820" y="26996"/>
                    <a:pt x="9930" y="27107"/>
                  </a:cubicBezTo>
                  <a:lnTo>
                    <a:pt x="16623" y="33801"/>
                  </a:lnTo>
                  <a:cubicBezTo>
                    <a:pt x="16741" y="33916"/>
                    <a:pt x="16893" y="33973"/>
                    <a:pt x="17045" y="33973"/>
                  </a:cubicBezTo>
                  <a:cubicBezTo>
                    <a:pt x="17198" y="33973"/>
                    <a:pt x="17350" y="33916"/>
                    <a:pt x="17468" y="33801"/>
                  </a:cubicBezTo>
                  <a:lnTo>
                    <a:pt x="24161" y="27107"/>
                  </a:lnTo>
                  <a:cubicBezTo>
                    <a:pt x="24391" y="26874"/>
                    <a:pt x="24391" y="26500"/>
                    <a:pt x="24161" y="26266"/>
                  </a:cubicBezTo>
                  <a:lnTo>
                    <a:pt x="24082" y="26193"/>
                  </a:lnTo>
                  <a:cubicBezTo>
                    <a:pt x="23852" y="25963"/>
                    <a:pt x="23396" y="25746"/>
                    <a:pt x="23073" y="25714"/>
                  </a:cubicBezTo>
                  <a:cubicBezTo>
                    <a:pt x="23073" y="25714"/>
                    <a:pt x="22167" y="25628"/>
                    <a:pt x="21600" y="25063"/>
                  </a:cubicBezTo>
                  <a:cubicBezTo>
                    <a:pt x="20626" y="24092"/>
                    <a:pt x="20631" y="22513"/>
                    <a:pt x="21600" y="21541"/>
                  </a:cubicBezTo>
                  <a:cubicBezTo>
                    <a:pt x="22087" y="21055"/>
                    <a:pt x="22725" y="20812"/>
                    <a:pt x="23362" y="20812"/>
                  </a:cubicBezTo>
                  <a:cubicBezTo>
                    <a:pt x="24000" y="20812"/>
                    <a:pt x="24637" y="21055"/>
                    <a:pt x="25124" y="21541"/>
                  </a:cubicBezTo>
                  <a:cubicBezTo>
                    <a:pt x="25685" y="22104"/>
                    <a:pt x="25776" y="23016"/>
                    <a:pt x="25776" y="23016"/>
                  </a:cubicBezTo>
                  <a:cubicBezTo>
                    <a:pt x="25805" y="23338"/>
                    <a:pt x="26022" y="23793"/>
                    <a:pt x="26252" y="24025"/>
                  </a:cubicBezTo>
                  <a:lnTo>
                    <a:pt x="26325" y="24099"/>
                  </a:lnTo>
                  <a:cubicBezTo>
                    <a:pt x="26437" y="24209"/>
                    <a:pt x="26588" y="24270"/>
                    <a:pt x="26746" y="24270"/>
                  </a:cubicBezTo>
                  <a:cubicBezTo>
                    <a:pt x="26902" y="24270"/>
                    <a:pt x="27053" y="24209"/>
                    <a:pt x="27165" y="24099"/>
                  </a:cubicBezTo>
                  <a:lnTo>
                    <a:pt x="33858" y="17405"/>
                  </a:lnTo>
                  <a:cubicBezTo>
                    <a:pt x="34088" y="17172"/>
                    <a:pt x="34087" y="16798"/>
                    <a:pt x="33855" y="16566"/>
                  </a:cubicBezTo>
                  <a:lnTo>
                    <a:pt x="28225" y="10937"/>
                  </a:lnTo>
                  <a:lnTo>
                    <a:pt x="27163" y="9874"/>
                  </a:lnTo>
                  <a:cubicBezTo>
                    <a:pt x="27051" y="9763"/>
                    <a:pt x="26900" y="9701"/>
                    <a:pt x="26742" y="9701"/>
                  </a:cubicBezTo>
                  <a:cubicBezTo>
                    <a:pt x="26585" y="9701"/>
                    <a:pt x="26434" y="9763"/>
                    <a:pt x="26322" y="9874"/>
                  </a:cubicBezTo>
                  <a:lnTo>
                    <a:pt x="26252" y="9945"/>
                  </a:lnTo>
                  <a:cubicBezTo>
                    <a:pt x="26022" y="10176"/>
                    <a:pt x="25807" y="10631"/>
                    <a:pt x="25773" y="10959"/>
                  </a:cubicBezTo>
                  <a:cubicBezTo>
                    <a:pt x="25773" y="10959"/>
                    <a:pt x="25687" y="11865"/>
                    <a:pt x="25124" y="12430"/>
                  </a:cubicBezTo>
                  <a:cubicBezTo>
                    <a:pt x="24657" y="12897"/>
                    <a:pt x="24024" y="13159"/>
                    <a:pt x="23363" y="13159"/>
                  </a:cubicBezTo>
                  <a:cubicBezTo>
                    <a:pt x="23351" y="13159"/>
                    <a:pt x="23341" y="13156"/>
                    <a:pt x="23329" y="13156"/>
                  </a:cubicBezTo>
                  <a:cubicBezTo>
                    <a:pt x="23312" y="13156"/>
                    <a:pt x="23293" y="13161"/>
                    <a:pt x="23276" y="13161"/>
                  </a:cubicBezTo>
                  <a:cubicBezTo>
                    <a:pt x="22268" y="13161"/>
                    <a:pt x="21358" y="12553"/>
                    <a:pt x="20974" y="11623"/>
                  </a:cubicBezTo>
                  <a:cubicBezTo>
                    <a:pt x="20588" y="10691"/>
                    <a:pt x="20801" y="9620"/>
                    <a:pt x="21513" y="8908"/>
                  </a:cubicBezTo>
                  <a:cubicBezTo>
                    <a:pt x="22076" y="8345"/>
                    <a:pt x="22987" y="8257"/>
                    <a:pt x="22987" y="8257"/>
                  </a:cubicBezTo>
                  <a:cubicBezTo>
                    <a:pt x="23310" y="8228"/>
                    <a:pt x="23765" y="8010"/>
                    <a:pt x="23996" y="7779"/>
                  </a:cubicBezTo>
                  <a:lnTo>
                    <a:pt x="24117" y="7662"/>
                  </a:lnTo>
                  <a:cubicBezTo>
                    <a:pt x="24345" y="7432"/>
                    <a:pt x="24347" y="7063"/>
                    <a:pt x="24122" y="6831"/>
                  </a:cubicBezTo>
                  <a:lnTo>
                    <a:pt x="23358" y="6067"/>
                  </a:lnTo>
                  <a:lnTo>
                    <a:pt x="17464" y="174"/>
                  </a:lnTo>
                  <a:cubicBezTo>
                    <a:pt x="17353" y="64"/>
                    <a:pt x="17202" y="0"/>
                    <a:pt x="17044"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0506;p59"/>
            <p:cNvSpPr/>
            <p:nvPr/>
          </p:nvSpPr>
          <p:spPr>
            <a:xfrm>
              <a:off x="246070" y="1983826"/>
              <a:ext cx="408910" cy="407494"/>
            </a:xfrm>
            <a:custGeom>
              <a:avLst/>
              <a:gdLst/>
              <a:ahLst/>
              <a:cxnLst/>
              <a:rect l="l" t="t" r="r" b="b"/>
              <a:pathLst>
                <a:path w="34090" h="33972" extrusionOk="0">
                  <a:moveTo>
                    <a:pt x="17046" y="1"/>
                  </a:moveTo>
                  <a:cubicBezTo>
                    <a:pt x="16894" y="1"/>
                    <a:pt x="16742" y="59"/>
                    <a:pt x="16626" y="174"/>
                  </a:cubicBezTo>
                  <a:lnTo>
                    <a:pt x="9933" y="6868"/>
                  </a:lnTo>
                  <a:cubicBezTo>
                    <a:pt x="9821" y="6978"/>
                    <a:pt x="9670" y="7041"/>
                    <a:pt x="9512" y="7041"/>
                  </a:cubicBezTo>
                  <a:cubicBezTo>
                    <a:pt x="9354" y="7041"/>
                    <a:pt x="9203" y="6978"/>
                    <a:pt x="9094" y="6868"/>
                  </a:cubicBezTo>
                  <a:lnTo>
                    <a:pt x="9087" y="6861"/>
                  </a:lnTo>
                  <a:cubicBezTo>
                    <a:pt x="8857" y="6629"/>
                    <a:pt x="8642" y="6175"/>
                    <a:pt x="8611" y="5850"/>
                  </a:cubicBezTo>
                  <a:cubicBezTo>
                    <a:pt x="8611" y="5850"/>
                    <a:pt x="8522" y="4941"/>
                    <a:pt x="7959" y="4378"/>
                  </a:cubicBezTo>
                  <a:cubicBezTo>
                    <a:pt x="7469" y="3863"/>
                    <a:pt x="6813" y="3605"/>
                    <a:pt x="6156" y="3605"/>
                  </a:cubicBezTo>
                  <a:cubicBezTo>
                    <a:pt x="5520" y="3605"/>
                    <a:pt x="4883" y="3847"/>
                    <a:pt x="4396" y="4333"/>
                  </a:cubicBezTo>
                  <a:cubicBezTo>
                    <a:pt x="3407" y="5322"/>
                    <a:pt x="3425" y="6932"/>
                    <a:pt x="4435" y="7898"/>
                  </a:cubicBezTo>
                  <a:cubicBezTo>
                    <a:pt x="5002" y="8462"/>
                    <a:pt x="5908" y="8553"/>
                    <a:pt x="5908" y="8553"/>
                  </a:cubicBezTo>
                  <a:cubicBezTo>
                    <a:pt x="6232" y="8583"/>
                    <a:pt x="6687" y="8797"/>
                    <a:pt x="6919" y="9027"/>
                  </a:cubicBezTo>
                  <a:lnTo>
                    <a:pt x="6926" y="9034"/>
                  </a:lnTo>
                  <a:cubicBezTo>
                    <a:pt x="7156" y="9267"/>
                    <a:pt x="7156" y="9642"/>
                    <a:pt x="6926" y="9875"/>
                  </a:cubicBezTo>
                  <a:lnTo>
                    <a:pt x="232" y="16567"/>
                  </a:lnTo>
                  <a:cubicBezTo>
                    <a:pt x="1" y="16798"/>
                    <a:pt x="1" y="17174"/>
                    <a:pt x="232" y="17406"/>
                  </a:cubicBezTo>
                  <a:lnTo>
                    <a:pt x="6411" y="23585"/>
                  </a:lnTo>
                  <a:lnTo>
                    <a:pt x="6926" y="24100"/>
                  </a:lnTo>
                  <a:cubicBezTo>
                    <a:pt x="6969" y="24141"/>
                    <a:pt x="7020" y="24173"/>
                    <a:pt x="7073" y="24197"/>
                  </a:cubicBezTo>
                  <a:cubicBezTo>
                    <a:pt x="7158" y="24244"/>
                    <a:pt x="7250" y="24269"/>
                    <a:pt x="7345" y="24273"/>
                  </a:cubicBezTo>
                  <a:cubicBezTo>
                    <a:pt x="7503" y="24273"/>
                    <a:pt x="7654" y="24211"/>
                    <a:pt x="7765" y="24101"/>
                  </a:cubicBezTo>
                  <a:lnTo>
                    <a:pt x="7839" y="24027"/>
                  </a:lnTo>
                  <a:cubicBezTo>
                    <a:pt x="8069" y="23796"/>
                    <a:pt x="8283" y="23341"/>
                    <a:pt x="8318" y="23013"/>
                  </a:cubicBezTo>
                  <a:cubicBezTo>
                    <a:pt x="8318" y="23013"/>
                    <a:pt x="8405" y="22107"/>
                    <a:pt x="8967" y="21541"/>
                  </a:cubicBezTo>
                  <a:cubicBezTo>
                    <a:pt x="9183" y="21324"/>
                    <a:pt x="9437" y="21149"/>
                    <a:pt x="9717" y="21026"/>
                  </a:cubicBezTo>
                  <a:cubicBezTo>
                    <a:pt x="10047" y="20876"/>
                    <a:pt x="10396" y="20805"/>
                    <a:pt x="10740" y="20805"/>
                  </a:cubicBezTo>
                  <a:cubicBezTo>
                    <a:pt x="11539" y="20805"/>
                    <a:pt x="12316" y="21191"/>
                    <a:pt x="12792" y="21886"/>
                  </a:cubicBezTo>
                  <a:cubicBezTo>
                    <a:pt x="13474" y="22879"/>
                    <a:pt x="13347" y="24218"/>
                    <a:pt x="12490" y="25064"/>
                  </a:cubicBezTo>
                  <a:cubicBezTo>
                    <a:pt x="12119" y="25437"/>
                    <a:pt x="11599" y="25600"/>
                    <a:pt x="11289" y="25668"/>
                  </a:cubicBezTo>
                  <a:cubicBezTo>
                    <a:pt x="11157" y="25704"/>
                    <a:pt x="11023" y="25732"/>
                    <a:pt x="10887" y="25749"/>
                  </a:cubicBezTo>
                  <a:cubicBezTo>
                    <a:pt x="10830" y="25757"/>
                    <a:pt x="10775" y="25769"/>
                    <a:pt x="10722" y="25785"/>
                  </a:cubicBezTo>
                  <a:cubicBezTo>
                    <a:pt x="10456" y="25871"/>
                    <a:pt x="10173" y="26027"/>
                    <a:pt x="10008" y="26193"/>
                  </a:cubicBezTo>
                  <a:lnTo>
                    <a:pt x="9933" y="26265"/>
                  </a:lnTo>
                  <a:cubicBezTo>
                    <a:pt x="9699" y="26497"/>
                    <a:pt x="9699" y="26875"/>
                    <a:pt x="9933" y="27106"/>
                  </a:cubicBezTo>
                  <a:lnTo>
                    <a:pt x="11412" y="28584"/>
                  </a:lnTo>
                  <a:lnTo>
                    <a:pt x="16625" y="33798"/>
                  </a:lnTo>
                  <a:cubicBezTo>
                    <a:pt x="16736" y="33908"/>
                    <a:pt x="16887" y="33972"/>
                    <a:pt x="17043" y="33972"/>
                  </a:cubicBezTo>
                  <a:cubicBezTo>
                    <a:pt x="17198" y="33970"/>
                    <a:pt x="17347" y="33910"/>
                    <a:pt x="17459" y="33802"/>
                  </a:cubicBezTo>
                  <a:lnTo>
                    <a:pt x="20636" y="30627"/>
                  </a:lnTo>
                  <a:lnTo>
                    <a:pt x="24073" y="27189"/>
                  </a:lnTo>
                  <a:cubicBezTo>
                    <a:pt x="24300" y="26955"/>
                    <a:pt x="24300" y="26581"/>
                    <a:pt x="24073" y="26348"/>
                  </a:cubicBezTo>
                  <a:lnTo>
                    <a:pt x="23953" y="26231"/>
                  </a:lnTo>
                  <a:cubicBezTo>
                    <a:pt x="23722" y="26001"/>
                    <a:pt x="23267" y="25783"/>
                    <a:pt x="22942" y="25754"/>
                  </a:cubicBezTo>
                  <a:cubicBezTo>
                    <a:pt x="22942" y="25754"/>
                    <a:pt x="22033" y="25665"/>
                    <a:pt x="21470" y="25100"/>
                  </a:cubicBezTo>
                  <a:cubicBezTo>
                    <a:pt x="20528" y="24086"/>
                    <a:pt x="20569" y="22503"/>
                    <a:pt x="21561" y="21539"/>
                  </a:cubicBezTo>
                  <a:cubicBezTo>
                    <a:pt x="22056" y="21057"/>
                    <a:pt x="22698" y="20816"/>
                    <a:pt x="23340" y="20816"/>
                  </a:cubicBezTo>
                  <a:cubicBezTo>
                    <a:pt x="23985" y="20816"/>
                    <a:pt x="24629" y="21059"/>
                    <a:pt x="25125" y="21544"/>
                  </a:cubicBezTo>
                  <a:cubicBezTo>
                    <a:pt x="25687" y="22107"/>
                    <a:pt x="25774" y="23017"/>
                    <a:pt x="25774" y="23017"/>
                  </a:cubicBezTo>
                  <a:cubicBezTo>
                    <a:pt x="25807" y="23341"/>
                    <a:pt x="26021" y="23796"/>
                    <a:pt x="26253" y="24027"/>
                  </a:cubicBezTo>
                  <a:lnTo>
                    <a:pt x="26325" y="24101"/>
                  </a:lnTo>
                  <a:cubicBezTo>
                    <a:pt x="26441" y="24216"/>
                    <a:pt x="26592" y="24274"/>
                    <a:pt x="26744" y="24274"/>
                  </a:cubicBezTo>
                  <a:cubicBezTo>
                    <a:pt x="26891" y="24274"/>
                    <a:pt x="27038" y="24219"/>
                    <a:pt x="27152" y="24110"/>
                  </a:cubicBezTo>
                  <a:lnTo>
                    <a:pt x="29878" y="21384"/>
                  </a:lnTo>
                  <a:lnTo>
                    <a:pt x="33774" y="17487"/>
                  </a:lnTo>
                  <a:cubicBezTo>
                    <a:pt x="33779" y="17482"/>
                    <a:pt x="33786" y="17482"/>
                    <a:pt x="33791" y="17476"/>
                  </a:cubicBezTo>
                  <a:lnTo>
                    <a:pt x="33860" y="17408"/>
                  </a:lnTo>
                  <a:cubicBezTo>
                    <a:pt x="34090" y="17174"/>
                    <a:pt x="34090" y="16798"/>
                    <a:pt x="33860" y="16567"/>
                  </a:cubicBezTo>
                  <a:lnTo>
                    <a:pt x="27166" y="9875"/>
                  </a:lnTo>
                  <a:cubicBezTo>
                    <a:pt x="26934" y="9643"/>
                    <a:pt x="26934" y="9267"/>
                    <a:pt x="27166" y="9036"/>
                  </a:cubicBezTo>
                  <a:lnTo>
                    <a:pt x="27283" y="8914"/>
                  </a:lnTo>
                  <a:cubicBezTo>
                    <a:pt x="27513" y="8684"/>
                    <a:pt x="27973" y="8469"/>
                    <a:pt x="28297" y="8437"/>
                  </a:cubicBezTo>
                  <a:cubicBezTo>
                    <a:pt x="28297" y="8437"/>
                    <a:pt x="29203" y="8349"/>
                    <a:pt x="29770" y="7786"/>
                  </a:cubicBezTo>
                  <a:cubicBezTo>
                    <a:pt x="30769" y="6818"/>
                    <a:pt x="30782" y="5219"/>
                    <a:pt x="29799" y="4235"/>
                  </a:cubicBezTo>
                  <a:cubicBezTo>
                    <a:pt x="29311" y="3748"/>
                    <a:pt x="28674" y="3505"/>
                    <a:pt x="28036" y="3505"/>
                  </a:cubicBezTo>
                  <a:cubicBezTo>
                    <a:pt x="27385" y="3505"/>
                    <a:pt x="26735" y="3758"/>
                    <a:pt x="26246" y="4263"/>
                  </a:cubicBezTo>
                  <a:cubicBezTo>
                    <a:pt x="25685" y="4826"/>
                    <a:pt x="25594" y="5735"/>
                    <a:pt x="25594" y="5735"/>
                  </a:cubicBezTo>
                  <a:cubicBezTo>
                    <a:pt x="25563" y="6060"/>
                    <a:pt x="25350" y="6514"/>
                    <a:pt x="25119" y="6746"/>
                  </a:cubicBezTo>
                  <a:lnTo>
                    <a:pt x="24998" y="6866"/>
                  </a:lnTo>
                  <a:cubicBezTo>
                    <a:pt x="24883" y="6982"/>
                    <a:pt x="24731" y="7040"/>
                    <a:pt x="24579" y="7040"/>
                  </a:cubicBezTo>
                  <a:cubicBezTo>
                    <a:pt x="24427" y="7040"/>
                    <a:pt x="24275" y="6982"/>
                    <a:pt x="24159" y="6866"/>
                  </a:cubicBezTo>
                  <a:lnTo>
                    <a:pt x="17466" y="174"/>
                  </a:lnTo>
                  <a:cubicBezTo>
                    <a:pt x="17350" y="59"/>
                    <a:pt x="17198" y="1"/>
                    <a:pt x="17046"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0507;p59"/>
            <p:cNvSpPr/>
            <p:nvPr/>
          </p:nvSpPr>
          <p:spPr>
            <a:xfrm flipH="1">
              <a:off x="659595" y="1983375"/>
              <a:ext cx="408862" cy="407494"/>
            </a:xfrm>
            <a:custGeom>
              <a:avLst/>
              <a:gdLst/>
              <a:ahLst/>
              <a:cxnLst/>
              <a:rect l="l" t="t" r="r" b="b"/>
              <a:pathLst>
                <a:path w="34086" h="33972" extrusionOk="0">
                  <a:moveTo>
                    <a:pt x="17043" y="1"/>
                  </a:moveTo>
                  <a:cubicBezTo>
                    <a:pt x="16887" y="1"/>
                    <a:pt x="16736" y="61"/>
                    <a:pt x="16624" y="172"/>
                  </a:cubicBezTo>
                  <a:lnTo>
                    <a:pt x="9932" y="6866"/>
                  </a:lnTo>
                  <a:cubicBezTo>
                    <a:pt x="9701" y="7099"/>
                    <a:pt x="9701" y="7475"/>
                    <a:pt x="9932" y="7709"/>
                  </a:cubicBezTo>
                  <a:lnTo>
                    <a:pt x="10003" y="7779"/>
                  </a:lnTo>
                  <a:cubicBezTo>
                    <a:pt x="10235" y="8009"/>
                    <a:pt x="10689" y="8223"/>
                    <a:pt x="11014" y="8254"/>
                  </a:cubicBezTo>
                  <a:cubicBezTo>
                    <a:pt x="11014" y="8254"/>
                    <a:pt x="11923" y="8345"/>
                    <a:pt x="12486" y="8907"/>
                  </a:cubicBezTo>
                  <a:cubicBezTo>
                    <a:pt x="13430" y="9883"/>
                    <a:pt x="13420" y="11436"/>
                    <a:pt x="12459" y="12397"/>
                  </a:cubicBezTo>
                  <a:cubicBezTo>
                    <a:pt x="11973" y="12885"/>
                    <a:pt x="11335" y="13129"/>
                    <a:pt x="10697" y="13129"/>
                  </a:cubicBezTo>
                  <a:cubicBezTo>
                    <a:pt x="10074" y="13129"/>
                    <a:pt x="9450" y="12896"/>
                    <a:pt x="8968" y="12430"/>
                  </a:cubicBezTo>
                  <a:cubicBezTo>
                    <a:pt x="8402" y="11864"/>
                    <a:pt x="8314" y="10958"/>
                    <a:pt x="8314" y="10958"/>
                  </a:cubicBezTo>
                  <a:cubicBezTo>
                    <a:pt x="8280" y="10633"/>
                    <a:pt x="8067" y="10178"/>
                    <a:pt x="7835" y="9948"/>
                  </a:cubicBezTo>
                  <a:lnTo>
                    <a:pt x="7765" y="9873"/>
                  </a:lnTo>
                  <a:cubicBezTo>
                    <a:pt x="7653" y="9763"/>
                    <a:pt x="7502" y="9701"/>
                    <a:pt x="7344" y="9699"/>
                  </a:cubicBezTo>
                  <a:cubicBezTo>
                    <a:pt x="7186" y="9699"/>
                    <a:pt x="7037" y="9763"/>
                    <a:pt x="6926" y="9873"/>
                  </a:cubicBezTo>
                  <a:lnTo>
                    <a:pt x="232" y="16566"/>
                  </a:lnTo>
                  <a:cubicBezTo>
                    <a:pt x="0" y="16800"/>
                    <a:pt x="0" y="17174"/>
                    <a:pt x="232" y="17406"/>
                  </a:cubicBezTo>
                  <a:lnTo>
                    <a:pt x="6170" y="23347"/>
                  </a:lnTo>
                  <a:lnTo>
                    <a:pt x="6167" y="23347"/>
                  </a:lnTo>
                  <a:lnTo>
                    <a:pt x="6929" y="24109"/>
                  </a:lnTo>
                  <a:cubicBezTo>
                    <a:pt x="7154" y="24343"/>
                    <a:pt x="7152" y="24712"/>
                    <a:pt x="6924" y="24942"/>
                  </a:cubicBezTo>
                  <a:lnTo>
                    <a:pt x="6805" y="25059"/>
                  </a:lnTo>
                  <a:cubicBezTo>
                    <a:pt x="6574" y="25290"/>
                    <a:pt x="6119" y="25508"/>
                    <a:pt x="5794" y="25537"/>
                  </a:cubicBezTo>
                  <a:cubicBezTo>
                    <a:pt x="5794" y="25537"/>
                    <a:pt x="4883" y="25625"/>
                    <a:pt x="4322" y="26188"/>
                  </a:cubicBezTo>
                  <a:cubicBezTo>
                    <a:pt x="3610" y="26900"/>
                    <a:pt x="3397" y="27971"/>
                    <a:pt x="3781" y="28903"/>
                  </a:cubicBezTo>
                  <a:cubicBezTo>
                    <a:pt x="4167" y="29833"/>
                    <a:pt x="5075" y="30441"/>
                    <a:pt x="6083" y="30441"/>
                  </a:cubicBezTo>
                  <a:cubicBezTo>
                    <a:pt x="6102" y="30441"/>
                    <a:pt x="6119" y="30436"/>
                    <a:pt x="6138" y="30436"/>
                  </a:cubicBezTo>
                  <a:cubicBezTo>
                    <a:pt x="6148" y="30436"/>
                    <a:pt x="6158" y="30437"/>
                    <a:pt x="6170" y="30437"/>
                  </a:cubicBezTo>
                  <a:cubicBezTo>
                    <a:pt x="6173" y="30437"/>
                    <a:pt x="6175" y="30437"/>
                    <a:pt x="6177" y="30437"/>
                  </a:cubicBezTo>
                  <a:cubicBezTo>
                    <a:pt x="6835" y="30437"/>
                    <a:pt x="7466" y="30175"/>
                    <a:pt x="7933" y="29710"/>
                  </a:cubicBezTo>
                  <a:cubicBezTo>
                    <a:pt x="8494" y="29145"/>
                    <a:pt x="8582" y="28239"/>
                    <a:pt x="8582" y="28239"/>
                  </a:cubicBezTo>
                  <a:cubicBezTo>
                    <a:pt x="8614" y="27911"/>
                    <a:pt x="8829" y="27456"/>
                    <a:pt x="9059" y="27225"/>
                  </a:cubicBezTo>
                  <a:lnTo>
                    <a:pt x="9129" y="27154"/>
                  </a:lnTo>
                  <a:cubicBezTo>
                    <a:pt x="9243" y="27043"/>
                    <a:pt x="9394" y="26981"/>
                    <a:pt x="9551" y="26981"/>
                  </a:cubicBezTo>
                  <a:cubicBezTo>
                    <a:pt x="9708" y="26981"/>
                    <a:pt x="9859" y="27043"/>
                    <a:pt x="9970" y="27154"/>
                  </a:cubicBezTo>
                  <a:lnTo>
                    <a:pt x="11033" y="28217"/>
                  </a:lnTo>
                  <a:lnTo>
                    <a:pt x="11033" y="28211"/>
                  </a:lnTo>
                  <a:lnTo>
                    <a:pt x="16621" y="33800"/>
                  </a:lnTo>
                  <a:cubicBezTo>
                    <a:pt x="16734" y="33909"/>
                    <a:pt x="16885" y="33971"/>
                    <a:pt x="17043" y="33971"/>
                  </a:cubicBezTo>
                  <a:cubicBezTo>
                    <a:pt x="17192" y="33970"/>
                    <a:pt x="17337" y="33913"/>
                    <a:pt x="17445" y="33810"/>
                  </a:cubicBezTo>
                  <a:cubicBezTo>
                    <a:pt x="17450" y="33805"/>
                    <a:pt x="17457" y="33803"/>
                    <a:pt x="17462" y="33800"/>
                  </a:cubicBezTo>
                  <a:lnTo>
                    <a:pt x="23088" y="28172"/>
                  </a:lnTo>
                  <a:lnTo>
                    <a:pt x="24154" y="27106"/>
                  </a:lnTo>
                  <a:cubicBezTo>
                    <a:pt x="24209" y="27053"/>
                    <a:pt x="24274" y="27010"/>
                    <a:pt x="24346" y="26981"/>
                  </a:cubicBezTo>
                  <a:cubicBezTo>
                    <a:pt x="24418" y="26951"/>
                    <a:pt x="24494" y="26937"/>
                    <a:pt x="24569" y="26937"/>
                  </a:cubicBezTo>
                  <a:cubicBezTo>
                    <a:pt x="24724" y="26937"/>
                    <a:pt x="24876" y="26998"/>
                    <a:pt x="24990" y="27113"/>
                  </a:cubicBezTo>
                  <a:lnTo>
                    <a:pt x="25063" y="27187"/>
                  </a:lnTo>
                  <a:cubicBezTo>
                    <a:pt x="25067" y="27190"/>
                    <a:pt x="25070" y="27195"/>
                    <a:pt x="25074" y="27199"/>
                  </a:cubicBezTo>
                  <a:cubicBezTo>
                    <a:pt x="25274" y="27444"/>
                    <a:pt x="25450" y="27834"/>
                    <a:pt x="25480" y="28124"/>
                  </a:cubicBezTo>
                  <a:cubicBezTo>
                    <a:pt x="25480" y="28124"/>
                    <a:pt x="25556" y="28865"/>
                    <a:pt x="25985" y="29423"/>
                  </a:cubicBezTo>
                  <a:cubicBezTo>
                    <a:pt x="26049" y="29516"/>
                    <a:pt x="26119" y="29603"/>
                    <a:pt x="26198" y="29684"/>
                  </a:cubicBezTo>
                  <a:cubicBezTo>
                    <a:pt x="26689" y="30182"/>
                    <a:pt x="27336" y="30431"/>
                    <a:pt x="27983" y="30431"/>
                  </a:cubicBezTo>
                  <a:cubicBezTo>
                    <a:pt x="28624" y="30431"/>
                    <a:pt x="29265" y="30187"/>
                    <a:pt x="29754" y="29698"/>
                  </a:cubicBezTo>
                  <a:cubicBezTo>
                    <a:pt x="30737" y="28716"/>
                    <a:pt x="30732" y="27120"/>
                    <a:pt x="29742" y="26143"/>
                  </a:cubicBezTo>
                  <a:cubicBezTo>
                    <a:pt x="29667" y="26069"/>
                    <a:pt x="29584" y="26001"/>
                    <a:pt x="29497" y="25941"/>
                  </a:cubicBezTo>
                  <a:cubicBezTo>
                    <a:pt x="28937" y="25500"/>
                    <a:pt x="28182" y="25421"/>
                    <a:pt x="28182" y="25421"/>
                  </a:cubicBezTo>
                  <a:cubicBezTo>
                    <a:pt x="27878" y="25392"/>
                    <a:pt x="27470" y="25203"/>
                    <a:pt x="27226" y="24990"/>
                  </a:cubicBezTo>
                  <a:lnTo>
                    <a:pt x="27168" y="24932"/>
                  </a:lnTo>
                  <a:cubicBezTo>
                    <a:pt x="26938" y="24703"/>
                    <a:pt x="26936" y="24331"/>
                    <a:pt x="27164" y="24099"/>
                  </a:cubicBezTo>
                  <a:lnTo>
                    <a:pt x="29146" y="22115"/>
                  </a:lnTo>
                  <a:lnTo>
                    <a:pt x="33856" y="17407"/>
                  </a:lnTo>
                  <a:cubicBezTo>
                    <a:pt x="33861" y="17402"/>
                    <a:pt x="33861" y="17397"/>
                    <a:pt x="33866" y="17392"/>
                  </a:cubicBezTo>
                  <a:cubicBezTo>
                    <a:pt x="34086" y="17160"/>
                    <a:pt x="34081" y="16795"/>
                    <a:pt x="33856" y="16566"/>
                  </a:cubicBezTo>
                  <a:lnTo>
                    <a:pt x="27162" y="9873"/>
                  </a:lnTo>
                  <a:cubicBezTo>
                    <a:pt x="27052" y="9764"/>
                    <a:pt x="26905" y="9701"/>
                    <a:pt x="26750" y="9701"/>
                  </a:cubicBezTo>
                  <a:cubicBezTo>
                    <a:pt x="26748" y="9701"/>
                    <a:pt x="26746" y="9701"/>
                    <a:pt x="26744" y="9701"/>
                  </a:cubicBezTo>
                  <a:cubicBezTo>
                    <a:pt x="26586" y="9701"/>
                    <a:pt x="26435" y="9763"/>
                    <a:pt x="26323" y="9873"/>
                  </a:cubicBezTo>
                  <a:lnTo>
                    <a:pt x="26249" y="9948"/>
                  </a:lnTo>
                  <a:cubicBezTo>
                    <a:pt x="26019" y="10178"/>
                    <a:pt x="25803" y="10635"/>
                    <a:pt x="25774" y="10961"/>
                  </a:cubicBezTo>
                  <a:cubicBezTo>
                    <a:pt x="25774" y="10961"/>
                    <a:pt x="25685" y="11869"/>
                    <a:pt x="25122" y="12434"/>
                  </a:cubicBezTo>
                  <a:cubicBezTo>
                    <a:pt x="24634" y="12928"/>
                    <a:pt x="23990" y="13175"/>
                    <a:pt x="23347" y="13175"/>
                  </a:cubicBezTo>
                  <a:cubicBezTo>
                    <a:pt x="22709" y="13175"/>
                    <a:pt x="22072" y="12932"/>
                    <a:pt x="21586" y="12446"/>
                  </a:cubicBezTo>
                  <a:cubicBezTo>
                    <a:pt x="20608" y="11467"/>
                    <a:pt x="20613" y="9881"/>
                    <a:pt x="21598" y="8910"/>
                  </a:cubicBezTo>
                  <a:cubicBezTo>
                    <a:pt x="22163" y="8347"/>
                    <a:pt x="23071" y="8258"/>
                    <a:pt x="23071" y="8258"/>
                  </a:cubicBezTo>
                  <a:cubicBezTo>
                    <a:pt x="23395" y="8227"/>
                    <a:pt x="23850" y="8014"/>
                    <a:pt x="24080" y="7782"/>
                  </a:cubicBezTo>
                  <a:lnTo>
                    <a:pt x="24159" y="7709"/>
                  </a:lnTo>
                  <a:cubicBezTo>
                    <a:pt x="24389" y="7475"/>
                    <a:pt x="24389" y="7099"/>
                    <a:pt x="24159" y="6866"/>
                  </a:cubicBezTo>
                  <a:lnTo>
                    <a:pt x="17465" y="172"/>
                  </a:lnTo>
                  <a:cubicBezTo>
                    <a:pt x="17352" y="63"/>
                    <a:pt x="17201" y="1"/>
                    <a:pt x="1704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0508;p59"/>
            <p:cNvSpPr/>
            <p:nvPr/>
          </p:nvSpPr>
          <p:spPr>
            <a:xfrm flipH="1">
              <a:off x="451107" y="2189486"/>
              <a:ext cx="411261" cy="409845"/>
            </a:xfrm>
            <a:custGeom>
              <a:avLst/>
              <a:gdLst/>
              <a:ahLst/>
              <a:cxnLst/>
              <a:rect l="l" t="t" r="r" b="b"/>
              <a:pathLst>
                <a:path w="34286" h="34168" extrusionOk="0">
                  <a:moveTo>
                    <a:pt x="17145" y="1"/>
                  </a:moveTo>
                  <a:cubicBezTo>
                    <a:pt x="16992" y="1"/>
                    <a:pt x="16839" y="59"/>
                    <a:pt x="16722" y="176"/>
                  </a:cubicBezTo>
                  <a:lnTo>
                    <a:pt x="16686" y="210"/>
                  </a:lnTo>
                  <a:cubicBezTo>
                    <a:pt x="16681" y="215"/>
                    <a:pt x="16681" y="220"/>
                    <a:pt x="16676" y="225"/>
                  </a:cubicBezTo>
                  <a:lnTo>
                    <a:pt x="11966" y="4935"/>
                  </a:lnTo>
                  <a:lnTo>
                    <a:pt x="9984" y="6917"/>
                  </a:lnTo>
                  <a:cubicBezTo>
                    <a:pt x="9756" y="7149"/>
                    <a:pt x="9758" y="7521"/>
                    <a:pt x="9988" y="7751"/>
                  </a:cubicBezTo>
                  <a:lnTo>
                    <a:pt x="10048" y="7810"/>
                  </a:lnTo>
                  <a:cubicBezTo>
                    <a:pt x="10290" y="8021"/>
                    <a:pt x="10698" y="8211"/>
                    <a:pt x="11002" y="8239"/>
                  </a:cubicBezTo>
                  <a:cubicBezTo>
                    <a:pt x="11002" y="8239"/>
                    <a:pt x="11759" y="8319"/>
                    <a:pt x="12317" y="8760"/>
                  </a:cubicBezTo>
                  <a:cubicBezTo>
                    <a:pt x="12404" y="8821"/>
                    <a:pt x="12487" y="8887"/>
                    <a:pt x="12562" y="8963"/>
                  </a:cubicBezTo>
                  <a:cubicBezTo>
                    <a:pt x="13552" y="9938"/>
                    <a:pt x="13559" y="11536"/>
                    <a:pt x="12576" y="12516"/>
                  </a:cubicBezTo>
                  <a:cubicBezTo>
                    <a:pt x="12086" y="13006"/>
                    <a:pt x="11445" y="13250"/>
                    <a:pt x="10804" y="13250"/>
                  </a:cubicBezTo>
                  <a:cubicBezTo>
                    <a:pt x="10156" y="13250"/>
                    <a:pt x="9509" y="13001"/>
                    <a:pt x="9018" y="12502"/>
                  </a:cubicBezTo>
                  <a:cubicBezTo>
                    <a:pt x="8939" y="12421"/>
                    <a:pt x="8869" y="12335"/>
                    <a:pt x="8807" y="12241"/>
                  </a:cubicBezTo>
                  <a:cubicBezTo>
                    <a:pt x="8376" y="11683"/>
                    <a:pt x="8300" y="10944"/>
                    <a:pt x="8300" y="10944"/>
                  </a:cubicBezTo>
                  <a:cubicBezTo>
                    <a:pt x="8271" y="10652"/>
                    <a:pt x="8094" y="10264"/>
                    <a:pt x="7894" y="10017"/>
                  </a:cubicBezTo>
                  <a:cubicBezTo>
                    <a:pt x="7890" y="10013"/>
                    <a:pt x="7887" y="10008"/>
                    <a:pt x="7883" y="10005"/>
                  </a:cubicBezTo>
                  <a:lnTo>
                    <a:pt x="7810" y="9933"/>
                  </a:lnTo>
                  <a:cubicBezTo>
                    <a:pt x="7697" y="9818"/>
                    <a:pt x="7544" y="9756"/>
                    <a:pt x="7388" y="9756"/>
                  </a:cubicBezTo>
                  <a:cubicBezTo>
                    <a:pt x="7313" y="9756"/>
                    <a:pt x="7238" y="9770"/>
                    <a:pt x="7166" y="9799"/>
                  </a:cubicBezTo>
                  <a:cubicBezTo>
                    <a:pt x="7096" y="9828"/>
                    <a:pt x="7029" y="9871"/>
                    <a:pt x="6974" y="9924"/>
                  </a:cubicBezTo>
                  <a:lnTo>
                    <a:pt x="5908" y="10990"/>
                  </a:lnTo>
                  <a:lnTo>
                    <a:pt x="282" y="16618"/>
                  </a:lnTo>
                  <a:cubicBezTo>
                    <a:pt x="277" y="16623"/>
                    <a:pt x="270" y="16624"/>
                    <a:pt x="265" y="16628"/>
                  </a:cubicBezTo>
                  <a:lnTo>
                    <a:pt x="236" y="16662"/>
                  </a:lnTo>
                  <a:cubicBezTo>
                    <a:pt x="0" y="16896"/>
                    <a:pt x="0" y="17275"/>
                    <a:pt x="236" y="17510"/>
                  </a:cubicBezTo>
                  <a:lnTo>
                    <a:pt x="6965" y="24238"/>
                  </a:lnTo>
                  <a:cubicBezTo>
                    <a:pt x="7082" y="24355"/>
                    <a:pt x="7235" y="24414"/>
                    <a:pt x="7388" y="24414"/>
                  </a:cubicBezTo>
                  <a:cubicBezTo>
                    <a:pt x="7541" y="24414"/>
                    <a:pt x="7695" y="24355"/>
                    <a:pt x="7811" y="24238"/>
                  </a:cubicBezTo>
                  <a:lnTo>
                    <a:pt x="7882" y="24168"/>
                  </a:lnTo>
                  <a:cubicBezTo>
                    <a:pt x="8115" y="23932"/>
                    <a:pt x="8330" y="23478"/>
                    <a:pt x="8364" y="23150"/>
                  </a:cubicBezTo>
                  <a:cubicBezTo>
                    <a:pt x="8364" y="23150"/>
                    <a:pt x="8450" y="22237"/>
                    <a:pt x="9016" y="21669"/>
                  </a:cubicBezTo>
                  <a:cubicBezTo>
                    <a:pt x="9506" y="21169"/>
                    <a:pt x="10154" y="20919"/>
                    <a:pt x="10803" y="20919"/>
                  </a:cubicBezTo>
                  <a:cubicBezTo>
                    <a:pt x="11444" y="20919"/>
                    <a:pt x="12085" y="21163"/>
                    <a:pt x="12574" y="21653"/>
                  </a:cubicBezTo>
                  <a:cubicBezTo>
                    <a:pt x="13559" y="22637"/>
                    <a:pt x="13552" y="24236"/>
                    <a:pt x="12559" y="25211"/>
                  </a:cubicBezTo>
                  <a:cubicBezTo>
                    <a:pt x="11994" y="25777"/>
                    <a:pt x="11081" y="25867"/>
                    <a:pt x="11081" y="25867"/>
                  </a:cubicBezTo>
                  <a:cubicBezTo>
                    <a:pt x="10753" y="25898"/>
                    <a:pt x="10295" y="26116"/>
                    <a:pt x="10063" y="26346"/>
                  </a:cubicBezTo>
                  <a:lnTo>
                    <a:pt x="9989" y="26419"/>
                  </a:lnTo>
                  <a:cubicBezTo>
                    <a:pt x="9758" y="26653"/>
                    <a:pt x="9758" y="27030"/>
                    <a:pt x="9989" y="27264"/>
                  </a:cubicBezTo>
                  <a:lnTo>
                    <a:pt x="16722" y="33995"/>
                  </a:lnTo>
                  <a:cubicBezTo>
                    <a:pt x="16839" y="34110"/>
                    <a:pt x="16991" y="34168"/>
                    <a:pt x="17144" y="34168"/>
                  </a:cubicBezTo>
                  <a:cubicBezTo>
                    <a:pt x="17296" y="34168"/>
                    <a:pt x="17448" y="34110"/>
                    <a:pt x="17565" y="33995"/>
                  </a:cubicBezTo>
                  <a:lnTo>
                    <a:pt x="24296" y="27264"/>
                  </a:lnTo>
                  <a:cubicBezTo>
                    <a:pt x="24414" y="27148"/>
                    <a:pt x="24567" y="27090"/>
                    <a:pt x="24720" y="27090"/>
                  </a:cubicBezTo>
                  <a:cubicBezTo>
                    <a:pt x="24873" y="27090"/>
                    <a:pt x="25027" y="27148"/>
                    <a:pt x="25144" y="27264"/>
                  </a:cubicBezTo>
                  <a:lnTo>
                    <a:pt x="25264" y="27384"/>
                  </a:lnTo>
                  <a:cubicBezTo>
                    <a:pt x="25496" y="27619"/>
                    <a:pt x="25712" y="28077"/>
                    <a:pt x="25743" y="28402"/>
                  </a:cubicBezTo>
                  <a:cubicBezTo>
                    <a:pt x="25743" y="28402"/>
                    <a:pt x="25832" y="29315"/>
                    <a:pt x="26399" y="29883"/>
                  </a:cubicBezTo>
                  <a:cubicBezTo>
                    <a:pt x="26888" y="30368"/>
                    <a:pt x="27526" y="30611"/>
                    <a:pt x="28165" y="30611"/>
                  </a:cubicBezTo>
                  <a:cubicBezTo>
                    <a:pt x="28806" y="30611"/>
                    <a:pt x="29447" y="30366"/>
                    <a:pt x="29936" y="29878"/>
                  </a:cubicBezTo>
                  <a:cubicBezTo>
                    <a:pt x="30913" y="28901"/>
                    <a:pt x="30914" y="27319"/>
                    <a:pt x="29943" y="26340"/>
                  </a:cubicBezTo>
                  <a:lnTo>
                    <a:pt x="29943" y="26340"/>
                  </a:lnTo>
                  <a:lnTo>
                    <a:pt x="29943" y="26344"/>
                  </a:lnTo>
                  <a:cubicBezTo>
                    <a:pt x="29373" y="25774"/>
                    <a:pt x="28460" y="25688"/>
                    <a:pt x="28460" y="25688"/>
                  </a:cubicBezTo>
                  <a:cubicBezTo>
                    <a:pt x="28132" y="25654"/>
                    <a:pt x="27677" y="25439"/>
                    <a:pt x="27442" y="25206"/>
                  </a:cubicBezTo>
                  <a:lnTo>
                    <a:pt x="27322" y="25084"/>
                  </a:lnTo>
                  <a:cubicBezTo>
                    <a:pt x="27092" y="24851"/>
                    <a:pt x="27092" y="24475"/>
                    <a:pt x="27322" y="24241"/>
                  </a:cubicBezTo>
                  <a:lnTo>
                    <a:pt x="34054" y="17508"/>
                  </a:lnTo>
                  <a:cubicBezTo>
                    <a:pt x="34285" y="17275"/>
                    <a:pt x="34285" y="16897"/>
                    <a:pt x="34054" y="16664"/>
                  </a:cubicBezTo>
                  <a:lnTo>
                    <a:pt x="27322" y="9933"/>
                  </a:lnTo>
                  <a:cubicBezTo>
                    <a:pt x="27090" y="9698"/>
                    <a:pt x="27090" y="9320"/>
                    <a:pt x="27322" y="9085"/>
                  </a:cubicBezTo>
                  <a:lnTo>
                    <a:pt x="27327" y="9081"/>
                  </a:lnTo>
                  <a:cubicBezTo>
                    <a:pt x="27559" y="8848"/>
                    <a:pt x="28017" y="8635"/>
                    <a:pt x="28345" y="8601"/>
                  </a:cubicBezTo>
                  <a:cubicBezTo>
                    <a:pt x="28345" y="8601"/>
                    <a:pt x="29258" y="8515"/>
                    <a:pt x="29825" y="7947"/>
                  </a:cubicBezTo>
                  <a:cubicBezTo>
                    <a:pt x="30817" y="6972"/>
                    <a:pt x="30823" y="5372"/>
                    <a:pt x="29840" y="4389"/>
                  </a:cubicBezTo>
                  <a:cubicBezTo>
                    <a:pt x="29350" y="3899"/>
                    <a:pt x="28709" y="3655"/>
                    <a:pt x="28068" y="3655"/>
                  </a:cubicBezTo>
                  <a:cubicBezTo>
                    <a:pt x="27420" y="3655"/>
                    <a:pt x="26771" y="3905"/>
                    <a:pt x="26280" y="4404"/>
                  </a:cubicBezTo>
                  <a:cubicBezTo>
                    <a:pt x="25716" y="4969"/>
                    <a:pt x="25628" y="5887"/>
                    <a:pt x="25628" y="5887"/>
                  </a:cubicBezTo>
                  <a:cubicBezTo>
                    <a:pt x="25596" y="6210"/>
                    <a:pt x="25381" y="6670"/>
                    <a:pt x="25146" y="6903"/>
                  </a:cubicBezTo>
                  <a:lnTo>
                    <a:pt x="25144" y="6907"/>
                  </a:lnTo>
                  <a:cubicBezTo>
                    <a:pt x="25027" y="7023"/>
                    <a:pt x="24873" y="7081"/>
                    <a:pt x="24720" y="7081"/>
                  </a:cubicBezTo>
                  <a:cubicBezTo>
                    <a:pt x="24567" y="7081"/>
                    <a:pt x="24414" y="7023"/>
                    <a:pt x="24296" y="6907"/>
                  </a:cubicBezTo>
                  <a:lnTo>
                    <a:pt x="17567" y="176"/>
                  </a:lnTo>
                  <a:cubicBezTo>
                    <a:pt x="17450" y="59"/>
                    <a:pt x="17297" y="1"/>
                    <a:pt x="17145" y="1"/>
                  </a:cubicBezTo>
                  <a:close/>
                </a:path>
              </a:pathLst>
            </a:custGeom>
            <a:solidFill>
              <a:srgbClr val="DBE3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p:cNvSpPr txBox="1"/>
          <p:nvPr/>
        </p:nvSpPr>
        <p:spPr>
          <a:xfrm>
            <a:off x="68316" y="252248"/>
            <a:ext cx="12123684" cy="1231106"/>
          </a:xfrm>
          <a:prstGeom prst="rect">
            <a:avLst/>
          </a:prstGeom>
          <a:noFill/>
        </p:spPr>
        <p:txBody>
          <a:bodyPr wrap="square" rtlCol="1">
            <a:spAutoFit/>
          </a:bodyPr>
          <a:lstStyle/>
          <a:p>
            <a:pPr algn="ctr"/>
            <a:r>
              <a:rPr lang="en-US" sz="3600" b="1" dirty="0">
                <a:latin typeface="Verdana" panose="020B0604030504040204" pitchFamily="34" charset="0"/>
                <a:ea typeface="Verdana" panose="020B0604030504040204" pitchFamily="34" charset="0"/>
                <a:cs typeface="Calibri Light" pitchFamily="34" charset="0"/>
              </a:rPr>
              <a:t>Sports and Esports Development </a:t>
            </a:r>
            <a:r>
              <a:rPr lang="en-US" sz="3600" b="1" dirty="0">
                <a:latin typeface="Verdana" panose="020B0604030504040204" pitchFamily="34" charset="0"/>
                <a:ea typeface="Verdana" panose="020B0604030504040204" pitchFamily="34" charset="0"/>
              </a:rPr>
              <a:t>after</a:t>
            </a:r>
            <a:r>
              <a:rPr lang="en-US" sz="3600" b="1" dirty="0">
                <a:latin typeface="Verdana" panose="020B0604030504040204" pitchFamily="34" charset="0"/>
                <a:ea typeface="Verdana" panose="020B0604030504040204" pitchFamily="34" charset="0"/>
                <a:cs typeface="Calibri Light" pitchFamily="34" charset="0"/>
              </a:rPr>
              <a:t> Blockchain </a:t>
            </a:r>
            <a:endParaRPr lang="ar-SA" sz="3600" b="1" dirty="0">
              <a:latin typeface="Verdana" panose="020B0604030504040204" pitchFamily="34" charset="0"/>
              <a:ea typeface="Verdana" panose="020B0604030504040204" pitchFamily="34" charset="0"/>
              <a:cs typeface="Calibri Light" pitchFamily="34" charset="0"/>
            </a:endParaRPr>
          </a:p>
        </p:txBody>
      </p:sp>
      <p:sp>
        <p:nvSpPr>
          <p:cNvPr id="15" name="TextBox 14"/>
          <p:cNvSpPr txBox="1"/>
          <p:nvPr/>
        </p:nvSpPr>
        <p:spPr>
          <a:xfrm>
            <a:off x="503038" y="3007295"/>
            <a:ext cx="3089664" cy="461665"/>
          </a:xfrm>
          <a:prstGeom prst="rect">
            <a:avLst/>
          </a:prstGeom>
          <a:noFill/>
        </p:spPr>
        <p:txBody>
          <a:bodyPr wrap="square" rtlCol="0">
            <a:spAutoFit/>
          </a:bodyPr>
          <a:lstStyle/>
          <a:p>
            <a:r>
              <a:rPr lang="en-US" sz="2400" dirty="0">
                <a:latin typeface="Verdana" panose="020B0604030504040204" pitchFamily="34" charset="0"/>
                <a:ea typeface="Verdana" panose="020B0604030504040204" pitchFamily="34" charset="0"/>
                <a:cs typeface="Calibri" pitchFamily="34" charset="0"/>
              </a:rPr>
              <a:t>A p2p connection.</a:t>
            </a:r>
          </a:p>
        </p:txBody>
      </p:sp>
      <p:sp>
        <p:nvSpPr>
          <p:cNvPr id="16" name="TextBox 15"/>
          <p:cNvSpPr txBox="1"/>
          <p:nvPr/>
        </p:nvSpPr>
        <p:spPr>
          <a:xfrm>
            <a:off x="2647096" y="4396941"/>
            <a:ext cx="3252652" cy="1200329"/>
          </a:xfrm>
          <a:prstGeom prst="rect">
            <a:avLst/>
          </a:prstGeom>
          <a:noFill/>
        </p:spPr>
        <p:txBody>
          <a:bodyPr wrap="square" rtlCol="0">
            <a:spAutoFit/>
          </a:bodyPr>
          <a:lstStyle/>
          <a:p>
            <a:r>
              <a:rPr lang="en-US" sz="2400" dirty="0">
                <a:latin typeface="Verdana" panose="020B0604030504040204" pitchFamily="34" charset="0"/>
                <a:ea typeface="Verdana" panose="020B0604030504040204" pitchFamily="34" charset="0"/>
                <a:cs typeface="Calibri" pitchFamily="34" charset="0"/>
              </a:rPr>
              <a:t>Detailed logs and cryptocurrency-based payment.</a:t>
            </a:r>
          </a:p>
        </p:txBody>
      </p:sp>
      <p:sp>
        <p:nvSpPr>
          <p:cNvPr id="17" name="TextBox 16"/>
          <p:cNvSpPr txBox="1"/>
          <p:nvPr/>
        </p:nvSpPr>
        <p:spPr>
          <a:xfrm>
            <a:off x="8586561" y="3097688"/>
            <a:ext cx="3341685" cy="461665"/>
          </a:xfrm>
          <a:prstGeom prst="rect">
            <a:avLst/>
          </a:prstGeom>
          <a:noFill/>
        </p:spPr>
        <p:txBody>
          <a:bodyPr wrap="square" rtlCol="0">
            <a:spAutoFit/>
          </a:bodyPr>
          <a:lstStyle/>
          <a:p>
            <a:r>
              <a:rPr lang="en-US" sz="2400" dirty="0">
                <a:latin typeface="Verdana" panose="020B0604030504040204" pitchFamily="34" charset="0"/>
                <a:ea typeface="Verdana" panose="020B0604030504040204" pitchFamily="34" charset="0"/>
                <a:cs typeface="Calibri" pitchFamily="34" charset="0"/>
              </a:rPr>
              <a:t>Decrease the time.</a:t>
            </a:r>
          </a:p>
        </p:txBody>
      </p:sp>
      <p:sp>
        <p:nvSpPr>
          <p:cNvPr id="18" name="TextBox 17"/>
          <p:cNvSpPr txBox="1"/>
          <p:nvPr/>
        </p:nvSpPr>
        <p:spPr>
          <a:xfrm>
            <a:off x="4997437" y="3205970"/>
            <a:ext cx="2865429" cy="830997"/>
          </a:xfrm>
          <a:prstGeom prst="rect">
            <a:avLst/>
          </a:prstGeom>
          <a:noFill/>
        </p:spPr>
        <p:txBody>
          <a:bodyPr wrap="square" rtlCol="0">
            <a:spAutoFit/>
          </a:bodyPr>
          <a:lstStyle/>
          <a:p>
            <a:r>
              <a:rPr lang="en-US" sz="2400" dirty="0">
                <a:latin typeface="Verdana" panose="020B0604030504040204" pitchFamily="34" charset="0"/>
                <a:ea typeface="Verdana" panose="020B0604030504040204" pitchFamily="34" charset="0"/>
                <a:cs typeface="Calibri" pitchFamily="34" charset="0"/>
              </a:rPr>
              <a:t>Powering smart ticket systems.</a:t>
            </a:r>
          </a:p>
        </p:txBody>
      </p:sp>
      <p:sp>
        <p:nvSpPr>
          <p:cNvPr id="19" name="TextBox 18"/>
          <p:cNvSpPr txBox="1"/>
          <p:nvPr/>
        </p:nvSpPr>
        <p:spPr>
          <a:xfrm>
            <a:off x="7431424" y="4134228"/>
            <a:ext cx="2723289" cy="2308324"/>
          </a:xfrm>
          <a:prstGeom prst="rect">
            <a:avLst/>
          </a:prstGeom>
          <a:noFill/>
        </p:spPr>
        <p:txBody>
          <a:bodyPr wrap="square" rtlCol="0">
            <a:spAutoFit/>
          </a:bodyPr>
          <a:lstStyle/>
          <a:p>
            <a:pPr>
              <a:lnSpc>
                <a:spcPct val="150000"/>
              </a:lnSpc>
            </a:pPr>
            <a:r>
              <a:rPr lang="en-US" sz="2400" dirty="0">
                <a:latin typeface="Verdana" panose="020B0604030504040204" pitchFamily="34" charset="0"/>
                <a:ea typeface="Verdana" panose="020B0604030504040204" pitchFamily="34" charset="0"/>
                <a:cs typeface="Calibri" pitchFamily="34" charset="0"/>
              </a:rPr>
              <a:t>Using smart contracts and tokenization in crowdfunding. </a:t>
            </a:r>
          </a:p>
        </p:txBody>
      </p:sp>
      <p:grpSp>
        <p:nvGrpSpPr>
          <p:cNvPr id="20" name="Google Shape;12995;p62"/>
          <p:cNvGrpSpPr/>
          <p:nvPr/>
        </p:nvGrpSpPr>
        <p:grpSpPr>
          <a:xfrm>
            <a:off x="11508557" y="6468669"/>
            <a:ext cx="369566" cy="349803"/>
            <a:chOff x="2166043" y="3351344"/>
            <a:chExt cx="369566" cy="349803"/>
          </a:xfrm>
        </p:grpSpPr>
        <p:sp>
          <p:nvSpPr>
            <p:cNvPr id="21" name="Google Shape;12996;p62"/>
            <p:cNvSpPr/>
            <p:nvPr/>
          </p:nvSpPr>
          <p:spPr>
            <a:xfrm>
              <a:off x="2166357" y="3351344"/>
              <a:ext cx="369252" cy="349803"/>
            </a:xfrm>
            <a:custGeom>
              <a:avLst/>
              <a:gdLst/>
              <a:ahLst/>
              <a:cxnLst/>
              <a:rect l="l" t="t" r="r" b="b"/>
              <a:pathLst>
                <a:path w="24662" h="23363" extrusionOk="0">
                  <a:moveTo>
                    <a:pt x="18025" y="0"/>
                  </a:moveTo>
                  <a:cubicBezTo>
                    <a:pt x="13633" y="0"/>
                    <a:pt x="9337" y="1726"/>
                    <a:pt x="6118" y="4944"/>
                  </a:cubicBezTo>
                  <a:cubicBezTo>
                    <a:pt x="1535" y="9506"/>
                    <a:pt x="0" y="16297"/>
                    <a:pt x="2124" y="22415"/>
                  </a:cubicBezTo>
                  <a:cubicBezTo>
                    <a:pt x="3975" y="23060"/>
                    <a:pt x="5845" y="23362"/>
                    <a:pt x="7676" y="23362"/>
                  </a:cubicBezTo>
                  <a:cubicBezTo>
                    <a:pt x="16116" y="23362"/>
                    <a:pt x="23695" y="16927"/>
                    <a:pt x="24473" y="7908"/>
                  </a:cubicBezTo>
                  <a:cubicBezTo>
                    <a:pt x="24662" y="5554"/>
                    <a:pt x="24367" y="3178"/>
                    <a:pt x="23590" y="949"/>
                  </a:cubicBezTo>
                  <a:cubicBezTo>
                    <a:pt x="21767" y="311"/>
                    <a:pt x="19887" y="0"/>
                    <a:pt x="18025" y="0"/>
                  </a:cubicBezTo>
                  <a:close/>
                </a:path>
              </a:pathLst>
            </a:custGeom>
            <a:solidFill>
              <a:srgbClr val="E2E8EC"/>
            </a:solidFill>
            <a:ln>
              <a:solidFill>
                <a:schemeClr val="tx2"/>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2997;p62"/>
            <p:cNvSpPr/>
            <p:nvPr/>
          </p:nvSpPr>
          <p:spPr>
            <a:xfrm>
              <a:off x="2166043" y="3351344"/>
              <a:ext cx="353516" cy="335624"/>
            </a:xfrm>
            <a:custGeom>
              <a:avLst/>
              <a:gdLst/>
              <a:ahLst/>
              <a:cxnLst/>
              <a:rect l="l" t="t" r="r" b="b"/>
              <a:pathLst>
                <a:path w="23611" h="22416" extrusionOk="0">
                  <a:moveTo>
                    <a:pt x="18042" y="0"/>
                  </a:moveTo>
                  <a:cubicBezTo>
                    <a:pt x="13645" y="0"/>
                    <a:pt x="9343" y="1726"/>
                    <a:pt x="6139" y="4944"/>
                  </a:cubicBezTo>
                  <a:cubicBezTo>
                    <a:pt x="1556" y="9506"/>
                    <a:pt x="0" y="16297"/>
                    <a:pt x="2145" y="22415"/>
                  </a:cubicBezTo>
                  <a:cubicBezTo>
                    <a:pt x="2124" y="20923"/>
                    <a:pt x="2502" y="19220"/>
                    <a:pt x="3238" y="17411"/>
                  </a:cubicBezTo>
                  <a:cubicBezTo>
                    <a:pt x="3553" y="16676"/>
                    <a:pt x="3890" y="15940"/>
                    <a:pt x="4289" y="15225"/>
                  </a:cubicBezTo>
                  <a:cubicBezTo>
                    <a:pt x="7149" y="10158"/>
                    <a:pt x="11353" y="5974"/>
                    <a:pt x="16420" y="3094"/>
                  </a:cubicBezTo>
                  <a:cubicBezTo>
                    <a:pt x="17135" y="2694"/>
                    <a:pt x="17850" y="2358"/>
                    <a:pt x="18607" y="2043"/>
                  </a:cubicBezTo>
                  <a:cubicBezTo>
                    <a:pt x="20367" y="1326"/>
                    <a:pt x="22028" y="949"/>
                    <a:pt x="23492" y="949"/>
                  </a:cubicBezTo>
                  <a:cubicBezTo>
                    <a:pt x="23532" y="949"/>
                    <a:pt x="23571" y="949"/>
                    <a:pt x="23611" y="949"/>
                  </a:cubicBezTo>
                  <a:cubicBezTo>
                    <a:pt x="21788" y="311"/>
                    <a:pt x="19907" y="0"/>
                    <a:pt x="18042" y="0"/>
                  </a:cubicBezTo>
                  <a:close/>
                </a:path>
              </a:pathLst>
            </a:custGeom>
            <a:solidFill>
              <a:srgbClr val="CBD6DE"/>
            </a:solidFill>
            <a:ln>
              <a:solidFill>
                <a:schemeClr val="tx2"/>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2998;p62"/>
            <p:cNvSpPr/>
            <p:nvPr/>
          </p:nvSpPr>
          <p:spPr>
            <a:xfrm>
              <a:off x="2373487" y="3352332"/>
              <a:ext cx="159292" cy="158978"/>
            </a:xfrm>
            <a:custGeom>
              <a:avLst/>
              <a:gdLst/>
              <a:ahLst/>
              <a:cxnLst/>
              <a:rect l="l" t="t" r="r" b="b"/>
              <a:pathLst>
                <a:path w="10639" h="10618" extrusionOk="0">
                  <a:moveTo>
                    <a:pt x="2754" y="0"/>
                  </a:moveTo>
                  <a:cubicBezTo>
                    <a:pt x="1829" y="63"/>
                    <a:pt x="904" y="232"/>
                    <a:pt x="0" y="463"/>
                  </a:cubicBezTo>
                  <a:lnTo>
                    <a:pt x="10155" y="10618"/>
                  </a:lnTo>
                  <a:cubicBezTo>
                    <a:pt x="10386" y="9714"/>
                    <a:pt x="10554" y="8789"/>
                    <a:pt x="10639" y="7842"/>
                  </a:cubicBezTo>
                  <a:lnTo>
                    <a:pt x="2754" y="0"/>
                  </a:lnTo>
                  <a:close/>
                </a:path>
              </a:pathLst>
            </a:custGeom>
            <a:solidFill>
              <a:srgbClr val="3B536A"/>
            </a:solidFill>
            <a:ln>
              <a:solidFill>
                <a:schemeClr val="tx2"/>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2999;p62"/>
            <p:cNvSpPr/>
            <p:nvPr/>
          </p:nvSpPr>
          <p:spPr>
            <a:xfrm>
              <a:off x="2373487" y="3352332"/>
              <a:ext cx="71149" cy="45337"/>
            </a:xfrm>
            <a:custGeom>
              <a:avLst/>
              <a:gdLst/>
              <a:ahLst/>
              <a:cxnLst/>
              <a:rect l="l" t="t" r="r" b="b"/>
              <a:pathLst>
                <a:path w="4752" h="3028" extrusionOk="0">
                  <a:moveTo>
                    <a:pt x="2754" y="0"/>
                  </a:moveTo>
                  <a:cubicBezTo>
                    <a:pt x="1829" y="63"/>
                    <a:pt x="904" y="232"/>
                    <a:pt x="0" y="463"/>
                  </a:cubicBezTo>
                  <a:lnTo>
                    <a:pt x="2565" y="3028"/>
                  </a:lnTo>
                  <a:cubicBezTo>
                    <a:pt x="3280" y="2628"/>
                    <a:pt x="3995" y="2271"/>
                    <a:pt x="4752" y="1977"/>
                  </a:cubicBezTo>
                  <a:lnTo>
                    <a:pt x="2754" y="0"/>
                  </a:lnTo>
                  <a:close/>
                </a:path>
              </a:pathLst>
            </a:custGeom>
            <a:solidFill>
              <a:srgbClr val="203B56"/>
            </a:solidFill>
            <a:ln>
              <a:solidFill>
                <a:schemeClr val="tx2"/>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3000;p62"/>
            <p:cNvSpPr/>
            <p:nvPr/>
          </p:nvSpPr>
          <p:spPr>
            <a:xfrm>
              <a:off x="2275596" y="3447587"/>
              <a:ext cx="166195" cy="157032"/>
            </a:xfrm>
            <a:custGeom>
              <a:avLst/>
              <a:gdLst/>
              <a:ahLst/>
              <a:cxnLst/>
              <a:rect l="l" t="t" r="r" b="b"/>
              <a:pathLst>
                <a:path w="11100" h="10488" extrusionOk="0">
                  <a:moveTo>
                    <a:pt x="10067" y="0"/>
                  </a:moveTo>
                  <a:cubicBezTo>
                    <a:pt x="9897" y="0"/>
                    <a:pt x="9720" y="71"/>
                    <a:pt x="9566" y="240"/>
                  </a:cubicBezTo>
                  <a:lnTo>
                    <a:pt x="546" y="9259"/>
                  </a:lnTo>
                  <a:cubicBezTo>
                    <a:pt x="1" y="9757"/>
                    <a:pt x="484" y="10487"/>
                    <a:pt x="1033" y="10487"/>
                  </a:cubicBezTo>
                  <a:cubicBezTo>
                    <a:pt x="1204" y="10487"/>
                    <a:pt x="1380" y="10417"/>
                    <a:pt x="1534" y="10248"/>
                  </a:cubicBezTo>
                  <a:lnTo>
                    <a:pt x="10554" y="1228"/>
                  </a:lnTo>
                  <a:cubicBezTo>
                    <a:pt x="11100" y="731"/>
                    <a:pt x="10616" y="0"/>
                    <a:pt x="10067" y="0"/>
                  </a:cubicBezTo>
                  <a:close/>
                </a:path>
              </a:pathLst>
            </a:custGeom>
            <a:solidFill>
              <a:srgbClr val="CBD6DE"/>
            </a:solidFill>
            <a:ln>
              <a:solidFill>
                <a:schemeClr val="tx2"/>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3001;p62"/>
            <p:cNvSpPr/>
            <p:nvPr/>
          </p:nvSpPr>
          <p:spPr>
            <a:xfrm>
              <a:off x="2284191" y="3555853"/>
              <a:ext cx="46774" cy="42657"/>
            </a:xfrm>
            <a:custGeom>
              <a:avLst/>
              <a:gdLst/>
              <a:ahLst/>
              <a:cxnLst/>
              <a:rect l="l" t="t" r="r" b="b"/>
              <a:pathLst>
                <a:path w="3124" h="2849" extrusionOk="0">
                  <a:moveTo>
                    <a:pt x="513" y="0"/>
                  </a:moveTo>
                  <a:cubicBezTo>
                    <a:pt x="238" y="0"/>
                    <a:pt x="1" y="338"/>
                    <a:pt x="246" y="599"/>
                  </a:cubicBezTo>
                  <a:lnTo>
                    <a:pt x="2390" y="2743"/>
                  </a:lnTo>
                  <a:cubicBezTo>
                    <a:pt x="2451" y="2804"/>
                    <a:pt x="2551" y="2845"/>
                    <a:pt x="2633" y="2848"/>
                  </a:cubicBezTo>
                  <a:lnTo>
                    <a:pt x="2633" y="2848"/>
                  </a:lnTo>
                  <a:cubicBezTo>
                    <a:pt x="2962" y="2839"/>
                    <a:pt x="3123" y="2467"/>
                    <a:pt x="2895" y="2239"/>
                  </a:cubicBezTo>
                  <a:lnTo>
                    <a:pt x="750" y="94"/>
                  </a:lnTo>
                  <a:cubicBezTo>
                    <a:pt x="675" y="28"/>
                    <a:pt x="592" y="0"/>
                    <a:pt x="513" y="0"/>
                  </a:cubicBezTo>
                  <a:close/>
                  <a:moveTo>
                    <a:pt x="2633" y="2848"/>
                  </a:moveTo>
                  <a:cubicBezTo>
                    <a:pt x="2629" y="2848"/>
                    <a:pt x="2625" y="2848"/>
                    <a:pt x="2621" y="2848"/>
                  </a:cubicBezTo>
                  <a:lnTo>
                    <a:pt x="2642" y="2848"/>
                  </a:lnTo>
                  <a:cubicBezTo>
                    <a:pt x="2639" y="2848"/>
                    <a:pt x="2636" y="2848"/>
                    <a:pt x="2633" y="2848"/>
                  </a:cubicBezTo>
                  <a:close/>
                </a:path>
              </a:pathLst>
            </a:custGeom>
            <a:solidFill>
              <a:srgbClr val="F5F7F9"/>
            </a:solidFill>
            <a:ln>
              <a:solidFill>
                <a:schemeClr val="tx2"/>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3002;p62"/>
            <p:cNvSpPr/>
            <p:nvPr/>
          </p:nvSpPr>
          <p:spPr>
            <a:xfrm>
              <a:off x="2317235" y="3521342"/>
              <a:ext cx="47418" cy="43166"/>
            </a:xfrm>
            <a:custGeom>
              <a:avLst/>
              <a:gdLst/>
              <a:ahLst/>
              <a:cxnLst/>
              <a:rect l="l" t="t" r="r" b="b"/>
              <a:pathLst>
                <a:path w="3167" h="2883" extrusionOk="0">
                  <a:moveTo>
                    <a:pt x="530" y="0"/>
                  </a:moveTo>
                  <a:cubicBezTo>
                    <a:pt x="247" y="0"/>
                    <a:pt x="1" y="377"/>
                    <a:pt x="288" y="633"/>
                  </a:cubicBezTo>
                  <a:lnTo>
                    <a:pt x="2433" y="2778"/>
                  </a:lnTo>
                  <a:cubicBezTo>
                    <a:pt x="2494" y="2839"/>
                    <a:pt x="2594" y="2880"/>
                    <a:pt x="2696" y="2883"/>
                  </a:cubicBezTo>
                  <a:lnTo>
                    <a:pt x="2696" y="2883"/>
                  </a:lnTo>
                  <a:cubicBezTo>
                    <a:pt x="3004" y="2874"/>
                    <a:pt x="3166" y="2502"/>
                    <a:pt x="2937" y="2273"/>
                  </a:cubicBezTo>
                  <a:lnTo>
                    <a:pt x="793" y="129"/>
                  </a:lnTo>
                  <a:cubicBezTo>
                    <a:pt x="712" y="38"/>
                    <a:pt x="619" y="0"/>
                    <a:pt x="530" y="0"/>
                  </a:cubicBezTo>
                  <a:close/>
                  <a:moveTo>
                    <a:pt x="2696" y="2883"/>
                  </a:moveTo>
                  <a:lnTo>
                    <a:pt x="2696" y="2883"/>
                  </a:lnTo>
                  <a:cubicBezTo>
                    <a:pt x="2692" y="2883"/>
                    <a:pt x="2689" y="2883"/>
                    <a:pt x="2685" y="2883"/>
                  </a:cubicBezTo>
                  <a:lnTo>
                    <a:pt x="2706" y="2883"/>
                  </a:lnTo>
                  <a:cubicBezTo>
                    <a:pt x="2703" y="2883"/>
                    <a:pt x="2699" y="2883"/>
                    <a:pt x="2696" y="2883"/>
                  </a:cubicBezTo>
                  <a:close/>
                </a:path>
              </a:pathLst>
            </a:custGeom>
            <a:solidFill>
              <a:srgbClr val="F5F7F9"/>
            </a:solidFill>
            <a:ln>
              <a:solidFill>
                <a:schemeClr val="tx2"/>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3003;p62"/>
            <p:cNvSpPr/>
            <p:nvPr/>
          </p:nvSpPr>
          <p:spPr>
            <a:xfrm>
              <a:off x="2352121" y="3487863"/>
              <a:ext cx="46475" cy="42657"/>
            </a:xfrm>
            <a:custGeom>
              <a:avLst/>
              <a:gdLst/>
              <a:ahLst/>
              <a:cxnLst/>
              <a:rect l="l" t="t" r="r" b="b"/>
              <a:pathLst>
                <a:path w="3104" h="2849" extrusionOk="0">
                  <a:moveTo>
                    <a:pt x="499" y="0"/>
                  </a:moveTo>
                  <a:cubicBezTo>
                    <a:pt x="228" y="0"/>
                    <a:pt x="0" y="337"/>
                    <a:pt x="229" y="599"/>
                  </a:cubicBezTo>
                  <a:lnTo>
                    <a:pt x="2394" y="2743"/>
                  </a:lnTo>
                  <a:cubicBezTo>
                    <a:pt x="2457" y="2827"/>
                    <a:pt x="2542" y="2848"/>
                    <a:pt x="2647" y="2848"/>
                  </a:cubicBezTo>
                  <a:lnTo>
                    <a:pt x="2626" y="2848"/>
                  </a:lnTo>
                  <a:cubicBezTo>
                    <a:pt x="2634" y="2849"/>
                    <a:pt x="2642" y="2849"/>
                    <a:pt x="2649" y="2849"/>
                  </a:cubicBezTo>
                  <a:cubicBezTo>
                    <a:pt x="2949" y="2849"/>
                    <a:pt x="3104" y="2464"/>
                    <a:pt x="2899" y="2238"/>
                  </a:cubicBezTo>
                  <a:lnTo>
                    <a:pt x="733" y="94"/>
                  </a:lnTo>
                  <a:cubicBezTo>
                    <a:pt x="658" y="28"/>
                    <a:pt x="577" y="0"/>
                    <a:pt x="499" y="0"/>
                  </a:cubicBezTo>
                  <a:close/>
                </a:path>
              </a:pathLst>
            </a:custGeom>
            <a:solidFill>
              <a:srgbClr val="F5F7F9"/>
            </a:solidFill>
            <a:ln>
              <a:solidFill>
                <a:schemeClr val="tx2"/>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3004;p62"/>
            <p:cNvSpPr/>
            <p:nvPr/>
          </p:nvSpPr>
          <p:spPr>
            <a:xfrm>
              <a:off x="2386108" y="3453861"/>
              <a:ext cx="46475" cy="42732"/>
            </a:xfrm>
            <a:custGeom>
              <a:avLst/>
              <a:gdLst/>
              <a:ahLst/>
              <a:cxnLst/>
              <a:rect l="l" t="t" r="r" b="b"/>
              <a:pathLst>
                <a:path w="3104" h="2854" extrusionOk="0">
                  <a:moveTo>
                    <a:pt x="499" y="0"/>
                  </a:moveTo>
                  <a:cubicBezTo>
                    <a:pt x="229" y="0"/>
                    <a:pt x="1" y="338"/>
                    <a:pt x="230" y="599"/>
                  </a:cubicBezTo>
                  <a:lnTo>
                    <a:pt x="2374" y="2743"/>
                  </a:lnTo>
                  <a:cubicBezTo>
                    <a:pt x="2444" y="2813"/>
                    <a:pt x="2513" y="2854"/>
                    <a:pt x="2595" y="2854"/>
                  </a:cubicBezTo>
                  <a:cubicBezTo>
                    <a:pt x="2611" y="2854"/>
                    <a:pt x="2627" y="2852"/>
                    <a:pt x="2644" y="2849"/>
                  </a:cubicBezTo>
                  <a:lnTo>
                    <a:pt x="2644" y="2849"/>
                  </a:lnTo>
                  <a:cubicBezTo>
                    <a:pt x="2646" y="2849"/>
                    <a:pt x="2648" y="2849"/>
                    <a:pt x="2650" y="2849"/>
                  </a:cubicBezTo>
                  <a:cubicBezTo>
                    <a:pt x="2950" y="2849"/>
                    <a:pt x="3104" y="2464"/>
                    <a:pt x="2879" y="2239"/>
                  </a:cubicBezTo>
                  <a:lnTo>
                    <a:pt x="734" y="94"/>
                  </a:lnTo>
                  <a:cubicBezTo>
                    <a:pt x="659" y="28"/>
                    <a:pt x="577" y="0"/>
                    <a:pt x="499" y="0"/>
                  </a:cubicBezTo>
                  <a:close/>
                </a:path>
              </a:pathLst>
            </a:custGeom>
            <a:solidFill>
              <a:srgbClr val="F5F7F9"/>
            </a:solidFill>
            <a:ln>
              <a:solidFill>
                <a:schemeClr val="tx2"/>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27317602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oogle Shape;10499;p59"/>
          <p:cNvGrpSpPr/>
          <p:nvPr/>
        </p:nvGrpSpPr>
        <p:grpSpPr>
          <a:xfrm>
            <a:off x="0" y="1771255"/>
            <a:ext cx="12192000" cy="5086745"/>
            <a:chOff x="246070" y="1983375"/>
            <a:chExt cx="1234971" cy="615956"/>
          </a:xfrm>
        </p:grpSpPr>
        <p:sp>
          <p:nvSpPr>
            <p:cNvPr id="7" name="Google Shape;10500;p59"/>
            <p:cNvSpPr/>
            <p:nvPr/>
          </p:nvSpPr>
          <p:spPr>
            <a:xfrm>
              <a:off x="1072131" y="1983872"/>
              <a:ext cx="408910" cy="407494"/>
            </a:xfrm>
            <a:custGeom>
              <a:avLst/>
              <a:gdLst/>
              <a:ahLst/>
              <a:cxnLst/>
              <a:rect l="l" t="t" r="r" b="b"/>
              <a:pathLst>
                <a:path w="34090" h="33972" extrusionOk="0">
                  <a:moveTo>
                    <a:pt x="17046" y="1"/>
                  </a:moveTo>
                  <a:cubicBezTo>
                    <a:pt x="16894" y="1"/>
                    <a:pt x="16742" y="59"/>
                    <a:pt x="16626" y="174"/>
                  </a:cubicBezTo>
                  <a:lnTo>
                    <a:pt x="9933" y="6868"/>
                  </a:lnTo>
                  <a:cubicBezTo>
                    <a:pt x="9821" y="6978"/>
                    <a:pt x="9670" y="7041"/>
                    <a:pt x="9512" y="7041"/>
                  </a:cubicBezTo>
                  <a:cubicBezTo>
                    <a:pt x="9354" y="7041"/>
                    <a:pt x="9203" y="6978"/>
                    <a:pt x="9094" y="6868"/>
                  </a:cubicBezTo>
                  <a:lnTo>
                    <a:pt x="9087" y="6861"/>
                  </a:lnTo>
                  <a:cubicBezTo>
                    <a:pt x="8857" y="6629"/>
                    <a:pt x="8642" y="6175"/>
                    <a:pt x="8611" y="5850"/>
                  </a:cubicBezTo>
                  <a:cubicBezTo>
                    <a:pt x="8611" y="5850"/>
                    <a:pt x="8522" y="4941"/>
                    <a:pt x="7959" y="4378"/>
                  </a:cubicBezTo>
                  <a:cubicBezTo>
                    <a:pt x="7469" y="3863"/>
                    <a:pt x="6813" y="3605"/>
                    <a:pt x="6156" y="3605"/>
                  </a:cubicBezTo>
                  <a:cubicBezTo>
                    <a:pt x="5520" y="3605"/>
                    <a:pt x="4883" y="3847"/>
                    <a:pt x="4396" y="4333"/>
                  </a:cubicBezTo>
                  <a:cubicBezTo>
                    <a:pt x="3407" y="5322"/>
                    <a:pt x="3425" y="6932"/>
                    <a:pt x="4435" y="7898"/>
                  </a:cubicBezTo>
                  <a:cubicBezTo>
                    <a:pt x="5002" y="8462"/>
                    <a:pt x="5908" y="8553"/>
                    <a:pt x="5908" y="8553"/>
                  </a:cubicBezTo>
                  <a:cubicBezTo>
                    <a:pt x="6232" y="8583"/>
                    <a:pt x="6687" y="8797"/>
                    <a:pt x="6919" y="9027"/>
                  </a:cubicBezTo>
                  <a:lnTo>
                    <a:pt x="6926" y="9034"/>
                  </a:lnTo>
                  <a:cubicBezTo>
                    <a:pt x="7156" y="9267"/>
                    <a:pt x="7156" y="9642"/>
                    <a:pt x="6926" y="9875"/>
                  </a:cubicBezTo>
                  <a:lnTo>
                    <a:pt x="232" y="16567"/>
                  </a:lnTo>
                  <a:cubicBezTo>
                    <a:pt x="1" y="16798"/>
                    <a:pt x="1" y="17174"/>
                    <a:pt x="232" y="17406"/>
                  </a:cubicBezTo>
                  <a:lnTo>
                    <a:pt x="6411" y="23585"/>
                  </a:lnTo>
                  <a:lnTo>
                    <a:pt x="6926" y="24100"/>
                  </a:lnTo>
                  <a:cubicBezTo>
                    <a:pt x="6969" y="24141"/>
                    <a:pt x="7020" y="24173"/>
                    <a:pt x="7073" y="24197"/>
                  </a:cubicBezTo>
                  <a:cubicBezTo>
                    <a:pt x="7158" y="24244"/>
                    <a:pt x="7250" y="24269"/>
                    <a:pt x="7345" y="24273"/>
                  </a:cubicBezTo>
                  <a:cubicBezTo>
                    <a:pt x="7503" y="24273"/>
                    <a:pt x="7654" y="24211"/>
                    <a:pt x="7765" y="24101"/>
                  </a:cubicBezTo>
                  <a:lnTo>
                    <a:pt x="7839" y="24027"/>
                  </a:lnTo>
                  <a:cubicBezTo>
                    <a:pt x="8069" y="23796"/>
                    <a:pt x="8283" y="23341"/>
                    <a:pt x="8318" y="23013"/>
                  </a:cubicBezTo>
                  <a:cubicBezTo>
                    <a:pt x="8318" y="23013"/>
                    <a:pt x="8405" y="22107"/>
                    <a:pt x="8967" y="21541"/>
                  </a:cubicBezTo>
                  <a:cubicBezTo>
                    <a:pt x="9183" y="21324"/>
                    <a:pt x="9437" y="21149"/>
                    <a:pt x="9717" y="21026"/>
                  </a:cubicBezTo>
                  <a:cubicBezTo>
                    <a:pt x="10047" y="20876"/>
                    <a:pt x="10396" y="20805"/>
                    <a:pt x="10740" y="20805"/>
                  </a:cubicBezTo>
                  <a:cubicBezTo>
                    <a:pt x="11539" y="20805"/>
                    <a:pt x="12316" y="21191"/>
                    <a:pt x="12792" y="21886"/>
                  </a:cubicBezTo>
                  <a:cubicBezTo>
                    <a:pt x="13474" y="22879"/>
                    <a:pt x="13347" y="24218"/>
                    <a:pt x="12490" y="25064"/>
                  </a:cubicBezTo>
                  <a:cubicBezTo>
                    <a:pt x="12119" y="25437"/>
                    <a:pt x="11599" y="25600"/>
                    <a:pt x="11289" y="25668"/>
                  </a:cubicBezTo>
                  <a:cubicBezTo>
                    <a:pt x="11157" y="25704"/>
                    <a:pt x="11023" y="25732"/>
                    <a:pt x="10887" y="25749"/>
                  </a:cubicBezTo>
                  <a:cubicBezTo>
                    <a:pt x="10830" y="25757"/>
                    <a:pt x="10775" y="25769"/>
                    <a:pt x="10722" y="25785"/>
                  </a:cubicBezTo>
                  <a:cubicBezTo>
                    <a:pt x="10456" y="25871"/>
                    <a:pt x="10173" y="26027"/>
                    <a:pt x="10008" y="26193"/>
                  </a:cubicBezTo>
                  <a:lnTo>
                    <a:pt x="9933" y="26265"/>
                  </a:lnTo>
                  <a:cubicBezTo>
                    <a:pt x="9699" y="26497"/>
                    <a:pt x="9699" y="26875"/>
                    <a:pt x="9933" y="27106"/>
                  </a:cubicBezTo>
                  <a:lnTo>
                    <a:pt x="11412" y="28584"/>
                  </a:lnTo>
                  <a:lnTo>
                    <a:pt x="16625" y="33798"/>
                  </a:lnTo>
                  <a:cubicBezTo>
                    <a:pt x="16736" y="33908"/>
                    <a:pt x="16887" y="33972"/>
                    <a:pt x="17043" y="33972"/>
                  </a:cubicBezTo>
                  <a:cubicBezTo>
                    <a:pt x="17198" y="33970"/>
                    <a:pt x="17347" y="33910"/>
                    <a:pt x="17459" y="33802"/>
                  </a:cubicBezTo>
                  <a:lnTo>
                    <a:pt x="20636" y="30627"/>
                  </a:lnTo>
                  <a:lnTo>
                    <a:pt x="24073" y="27189"/>
                  </a:lnTo>
                  <a:cubicBezTo>
                    <a:pt x="24300" y="26955"/>
                    <a:pt x="24300" y="26581"/>
                    <a:pt x="24073" y="26348"/>
                  </a:cubicBezTo>
                  <a:lnTo>
                    <a:pt x="23953" y="26231"/>
                  </a:lnTo>
                  <a:cubicBezTo>
                    <a:pt x="23722" y="26001"/>
                    <a:pt x="23267" y="25783"/>
                    <a:pt x="22942" y="25754"/>
                  </a:cubicBezTo>
                  <a:cubicBezTo>
                    <a:pt x="22942" y="25754"/>
                    <a:pt x="22033" y="25665"/>
                    <a:pt x="21470" y="25100"/>
                  </a:cubicBezTo>
                  <a:cubicBezTo>
                    <a:pt x="20528" y="24086"/>
                    <a:pt x="20569" y="22503"/>
                    <a:pt x="21561" y="21539"/>
                  </a:cubicBezTo>
                  <a:cubicBezTo>
                    <a:pt x="22056" y="21057"/>
                    <a:pt x="22698" y="20816"/>
                    <a:pt x="23340" y="20816"/>
                  </a:cubicBezTo>
                  <a:cubicBezTo>
                    <a:pt x="23985" y="20816"/>
                    <a:pt x="24629" y="21059"/>
                    <a:pt x="25125" y="21544"/>
                  </a:cubicBezTo>
                  <a:cubicBezTo>
                    <a:pt x="25687" y="22107"/>
                    <a:pt x="25774" y="23017"/>
                    <a:pt x="25774" y="23017"/>
                  </a:cubicBezTo>
                  <a:cubicBezTo>
                    <a:pt x="25807" y="23341"/>
                    <a:pt x="26021" y="23796"/>
                    <a:pt x="26253" y="24027"/>
                  </a:cubicBezTo>
                  <a:lnTo>
                    <a:pt x="26325" y="24101"/>
                  </a:lnTo>
                  <a:cubicBezTo>
                    <a:pt x="26441" y="24216"/>
                    <a:pt x="26592" y="24274"/>
                    <a:pt x="26744" y="24274"/>
                  </a:cubicBezTo>
                  <a:cubicBezTo>
                    <a:pt x="26891" y="24274"/>
                    <a:pt x="27038" y="24219"/>
                    <a:pt x="27152" y="24110"/>
                  </a:cubicBezTo>
                  <a:lnTo>
                    <a:pt x="29878" y="21384"/>
                  </a:lnTo>
                  <a:lnTo>
                    <a:pt x="33774" y="17487"/>
                  </a:lnTo>
                  <a:cubicBezTo>
                    <a:pt x="33779" y="17482"/>
                    <a:pt x="33786" y="17482"/>
                    <a:pt x="33791" y="17476"/>
                  </a:cubicBezTo>
                  <a:lnTo>
                    <a:pt x="33860" y="17408"/>
                  </a:lnTo>
                  <a:cubicBezTo>
                    <a:pt x="34090" y="17174"/>
                    <a:pt x="34090" y="16798"/>
                    <a:pt x="33860" y="16567"/>
                  </a:cubicBezTo>
                  <a:lnTo>
                    <a:pt x="27166" y="9875"/>
                  </a:lnTo>
                  <a:cubicBezTo>
                    <a:pt x="26934" y="9643"/>
                    <a:pt x="26934" y="9267"/>
                    <a:pt x="27166" y="9036"/>
                  </a:cubicBezTo>
                  <a:lnTo>
                    <a:pt x="27283" y="8914"/>
                  </a:lnTo>
                  <a:cubicBezTo>
                    <a:pt x="27513" y="8684"/>
                    <a:pt x="27973" y="8469"/>
                    <a:pt x="28297" y="8437"/>
                  </a:cubicBezTo>
                  <a:cubicBezTo>
                    <a:pt x="28297" y="8437"/>
                    <a:pt x="29203" y="8349"/>
                    <a:pt x="29770" y="7786"/>
                  </a:cubicBezTo>
                  <a:cubicBezTo>
                    <a:pt x="30769" y="6818"/>
                    <a:pt x="30782" y="5219"/>
                    <a:pt x="29799" y="4235"/>
                  </a:cubicBezTo>
                  <a:cubicBezTo>
                    <a:pt x="29311" y="3748"/>
                    <a:pt x="28674" y="3505"/>
                    <a:pt x="28036" y="3505"/>
                  </a:cubicBezTo>
                  <a:cubicBezTo>
                    <a:pt x="27385" y="3505"/>
                    <a:pt x="26735" y="3758"/>
                    <a:pt x="26246" y="4263"/>
                  </a:cubicBezTo>
                  <a:cubicBezTo>
                    <a:pt x="25685" y="4826"/>
                    <a:pt x="25594" y="5735"/>
                    <a:pt x="25594" y="5735"/>
                  </a:cubicBezTo>
                  <a:cubicBezTo>
                    <a:pt x="25563" y="6060"/>
                    <a:pt x="25350" y="6514"/>
                    <a:pt x="25119" y="6746"/>
                  </a:cubicBezTo>
                  <a:lnTo>
                    <a:pt x="24998" y="6866"/>
                  </a:lnTo>
                  <a:cubicBezTo>
                    <a:pt x="24883" y="6982"/>
                    <a:pt x="24731" y="7040"/>
                    <a:pt x="24579" y="7040"/>
                  </a:cubicBezTo>
                  <a:cubicBezTo>
                    <a:pt x="24427" y="7040"/>
                    <a:pt x="24275" y="6982"/>
                    <a:pt x="24159" y="6866"/>
                  </a:cubicBezTo>
                  <a:lnTo>
                    <a:pt x="17466" y="174"/>
                  </a:lnTo>
                  <a:cubicBezTo>
                    <a:pt x="17350" y="59"/>
                    <a:pt x="17198" y="1"/>
                    <a:pt x="17046"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0501;p59"/>
            <p:cNvSpPr/>
            <p:nvPr/>
          </p:nvSpPr>
          <p:spPr>
            <a:xfrm>
              <a:off x="1430530" y="2193486"/>
              <a:ext cx="46960" cy="46948"/>
            </a:xfrm>
            <a:custGeom>
              <a:avLst/>
              <a:gdLst/>
              <a:ahLst/>
              <a:cxnLst/>
              <a:rect l="l" t="t" r="r" b="b"/>
              <a:pathLst>
                <a:path w="3915" h="3914" extrusionOk="0">
                  <a:moveTo>
                    <a:pt x="3914" y="1"/>
                  </a:moveTo>
                  <a:lnTo>
                    <a:pt x="3914" y="1"/>
                  </a:lnTo>
                  <a:cubicBezTo>
                    <a:pt x="3909" y="6"/>
                    <a:pt x="3902" y="8"/>
                    <a:pt x="3897" y="13"/>
                  </a:cubicBezTo>
                  <a:lnTo>
                    <a:pt x="1" y="3909"/>
                  </a:lnTo>
                  <a:lnTo>
                    <a:pt x="1" y="3914"/>
                  </a:lnTo>
                  <a:lnTo>
                    <a:pt x="3914" y="1"/>
                  </a:ln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0505;p59"/>
            <p:cNvSpPr/>
            <p:nvPr/>
          </p:nvSpPr>
          <p:spPr>
            <a:xfrm flipH="1">
              <a:off x="865779" y="2190662"/>
              <a:ext cx="408898" cy="407518"/>
            </a:xfrm>
            <a:custGeom>
              <a:avLst/>
              <a:gdLst/>
              <a:ahLst/>
              <a:cxnLst/>
              <a:rect l="l" t="t" r="r" b="b"/>
              <a:pathLst>
                <a:path w="34089" h="33974" extrusionOk="0">
                  <a:moveTo>
                    <a:pt x="17044" y="0"/>
                  </a:moveTo>
                  <a:cubicBezTo>
                    <a:pt x="16893" y="2"/>
                    <a:pt x="16750" y="60"/>
                    <a:pt x="16640" y="163"/>
                  </a:cubicBezTo>
                  <a:lnTo>
                    <a:pt x="12729" y="4075"/>
                  </a:lnTo>
                  <a:lnTo>
                    <a:pt x="12729" y="4070"/>
                  </a:lnTo>
                  <a:lnTo>
                    <a:pt x="10005" y="6793"/>
                  </a:lnTo>
                  <a:cubicBezTo>
                    <a:pt x="9890" y="6904"/>
                    <a:pt x="9742" y="6959"/>
                    <a:pt x="9595" y="6959"/>
                  </a:cubicBezTo>
                  <a:cubicBezTo>
                    <a:pt x="9444" y="6959"/>
                    <a:pt x="9293" y="6901"/>
                    <a:pt x="9178" y="6787"/>
                  </a:cubicBezTo>
                  <a:lnTo>
                    <a:pt x="9104" y="6713"/>
                  </a:lnTo>
                  <a:cubicBezTo>
                    <a:pt x="8874" y="6481"/>
                    <a:pt x="8660" y="6026"/>
                    <a:pt x="8625" y="5702"/>
                  </a:cubicBezTo>
                  <a:cubicBezTo>
                    <a:pt x="8625" y="5702"/>
                    <a:pt x="8539" y="4792"/>
                    <a:pt x="7976" y="4229"/>
                  </a:cubicBezTo>
                  <a:cubicBezTo>
                    <a:pt x="7478" y="3726"/>
                    <a:pt x="6821" y="3474"/>
                    <a:pt x="6165" y="3474"/>
                  </a:cubicBezTo>
                  <a:cubicBezTo>
                    <a:pt x="5524" y="3474"/>
                    <a:pt x="4883" y="3714"/>
                    <a:pt x="4388" y="4197"/>
                  </a:cubicBezTo>
                  <a:cubicBezTo>
                    <a:pt x="3384" y="5172"/>
                    <a:pt x="3354" y="6775"/>
                    <a:pt x="4322" y="7785"/>
                  </a:cubicBezTo>
                  <a:cubicBezTo>
                    <a:pt x="4884" y="8350"/>
                    <a:pt x="5795" y="8439"/>
                    <a:pt x="5795" y="8439"/>
                  </a:cubicBezTo>
                  <a:cubicBezTo>
                    <a:pt x="6118" y="8468"/>
                    <a:pt x="6573" y="8686"/>
                    <a:pt x="6804" y="8916"/>
                  </a:cubicBezTo>
                  <a:lnTo>
                    <a:pt x="6924" y="9033"/>
                  </a:lnTo>
                  <a:cubicBezTo>
                    <a:pt x="7153" y="9267"/>
                    <a:pt x="7153" y="9641"/>
                    <a:pt x="6924" y="9874"/>
                  </a:cubicBezTo>
                  <a:lnTo>
                    <a:pt x="3488" y="13310"/>
                  </a:lnTo>
                  <a:lnTo>
                    <a:pt x="310" y="16487"/>
                  </a:lnTo>
                  <a:lnTo>
                    <a:pt x="233" y="16566"/>
                  </a:lnTo>
                  <a:cubicBezTo>
                    <a:pt x="1" y="16798"/>
                    <a:pt x="1" y="17174"/>
                    <a:pt x="233" y="17405"/>
                  </a:cubicBezTo>
                  <a:lnTo>
                    <a:pt x="6926" y="24099"/>
                  </a:lnTo>
                  <a:cubicBezTo>
                    <a:pt x="7156" y="24332"/>
                    <a:pt x="7156" y="24706"/>
                    <a:pt x="6926" y="24938"/>
                  </a:cubicBezTo>
                  <a:lnTo>
                    <a:pt x="6919" y="24945"/>
                  </a:lnTo>
                  <a:cubicBezTo>
                    <a:pt x="6688" y="25177"/>
                    <a:pt x="6233" y="25391"/>
                    <a:pt x="5908" y="25420"/>
                  </a:cubicBezTo>
                  <a:cubicBezTo>
                    <a:pt x="5908" y="25420"/>
                    <a:pt x="4999" y="25511"/>
                    <a:pt x="4436" y="26074"/>
                  </a:cubicBezTo>
                  <a:cubicBezTo>
                    <a:pt x="3478" y="27047"/>
                    <a:pt x="3485" y="28613"/>
                    <a:pt x="4451" y="29579"/>
                  </a:cubicBezTo>
                  <a:cubicBezTo>
                    <a:pt x="4938" y="30065"/>
                    <a:pt x="5575" y="30309"/>
                    <a:pt x="6213" y="30309"/>
                  </a:cubicBezTo>
                  <a:cubicBezTo>
                    <a:pt x="6843" y="30309"/>
                    <a:pt x="7473" y="30072"/>
                    <a:pt x="7958" y="29596"/>
                  </a:cubicBezTo>
                  <a:cubicBezTo>
                    <a:pt x="8522" y="29031"/>
                    <a:pt x="8608" y="28125"/>
                    <a:pt x="8608" y="28125"/>
                  </a:cubicBezTo>
                  <a:cubicBezTo>
                    <a:pt x="8642" y="27797"/>
                    <a:pt x="8857" y="27341"/>
                    <a:pt x="9087" y="27111"/>
                  </a:cubicBezTo>
                  <a:lnTo>
                    <a:pt x="9090" y="27107"/>
                  </a:lnTo>
                  <a:cubicBezTo>
                    <a:pt x="9204" y="26996"/>
                    <a:pt x="9355" y="26934"/>
                    <a:pt x="9513" y="26934"/>
                  </a:cubicBezTo>
                  <a:cubicBezTo>
                    <a:pt x="9669" y="26934"/>
                    <a:pt x="9820" y="26996"/>
                    <a:pt x="9930" y="27107"/>
                  </a:cubicBezTo>
                  <a:lnTo>
                    <a:pt x="16623" y="33801"/>
                  </a:lnTo>
                  <a:cubicBezTo>
                    <a:pt x="16741" y="33916"/>
                    <a:pt x="16893" y="33973"/>
                    <a:pt x="17045" y="33973"/>
                  </a:cubicBezTo>
                  <a:cubicBezTo>
                    <a:pt x="17198" y="33973"/>
                    <a:pt x="17350" y="33916"/>
                    <a:pt x="17468" y="33801"/>
                  </a:cubicBezTo>
                  <a:lnTo>
                    <a:pt x="24161" y="27107"/>
                  </a:lnTo>
                  <a:cubicBezTo>
                    <a:pt x="24391" y="26874"/>
                    <a:pt x="24391" y="26500"/>
                    <a:pt x="24161" y="26266"/>
                  </a:cubicBezTo>
                  <a:lnTo>
                    <a:pt x="24082" y="26193"/>
                  </a:lnTo>
                  <a:cubicBezTo>
                    <a:pt x="23852" y="25963"/>
                    <a:pt x="23396" y="25746"/>
                    <a:pt x="23073" y="25714"/>
                  </a:cubicBezTo>
                  <a:cubicBezTo>
                    <a:pt x="23073" y="25714"/>
                    <a:pt x="22167" y="25628"/>
                    <a:pt x="21600" y="25063"/>
                  </a:cubicBezTo>
                  <a:cubicBezTo>
                    <a:pt x="20626" y="24092"/>
                    <a:pt x="20631" y="22513"/>
                    <a:pt x="21600" y="21541"/>
                  </a:cubicBezTo>
                  <a:cubicBezTo>
                    <a:pt x="22087" y="21055"/>
                    <a:pt x="22725" y="20812"/>
                    <a:pt x="23362" y="20812"/>
                  </a:cubicBezTo>
                  <a:cubicBezTo>
                    <a:pt x="24000" y="20812"/>
                    <a:pt x="24637" y="21055"/>
                    <a:pt x="25124" y="21541"/>
                  </a:cubicBezTo>
                  <a:cubicBezTo>
                    <a:pt x="25685" y="22104"/>
                    <a:pt x="25776" y="23016"/>
                    <a:pt x="25776" y="23016"/>
                  </a:cubicBezTo>
                  <a:cubicBezTo>
                    <a:pt x="25805" y="23338"/>
                    <a:pt x="26022" y="23793"/>
                    <a:pt x="26252" y="24025"/>
                  </a:cubicBezTo>
                  <a:lnTo>
                    <a:pt x="26325" y="24099"/>
                  </a:lnTo>
                  <a:cubicBezTo>
                    <a:pt x="26437" y="24209"/>
                    <a:pt x="26588" y="24270"/>
                    <a:pt x="26746" y="24270"/>
                  </a:cubicBezTo>
                  <a:cubicBezTo>
                    <a:pt x="26902" y="24270"/>
                    <a:pt x="27053" y="24209"/>
                    <a:pt x="27165" y="24099"/>
                  </a:cubicBezTo>
                  <a:lnTo>
                    <a:pt x="33858" y="17405"/>
                  </a:lnTo>
                  <a:cubicBezTo>
                    <a:pt x="34088" y="17172"/>
                    <a:pt x="34087" y="16798"/>
                    <a:pt x="33855" y="16566"/>
                  </a:cubicBezTo>
                  <a:lnTo>
                    <a:pt x="28225" y="10937"/>
                  </a:lnTo>
                  <a:lnTo>
                    <a:pt x="27163" y="9874"/>
                  </a:lnTo>
                  <a:cubicBezTo>
                    <a:pt x="27051" y="9763"/>
                    <a:pt x="26900" y="9701"/>
                    <a:pt x="26742" y="9701"/>
                  </a:cubicBezTo>
                  <a:cubicBezTo>
                    <a:pt x="26585" y="9701"/>
                    <a:pt x="26434" y="9763"/>
                    <a:pt x="26322" y="9874"/>
                  </a:cubicBezTo>
                  <a:lnTo>
                    <a:pt x="26252" y="9945"/>
                  </a:lnTo>
                  <a:cubicBezTo>
                    <a:pt x="26022" y="10176"/>
                    <a:pt x="25807" y="10631"/>
                    <a:pt x="25773" y="10959"/>
                  </a:cubicBezTo>
                  <a:cubicBezTo>
                    <a:pt x="25773" y="10959"/>
                    <a:pt x="25687" y="11865"/>
                    <a:pt x="25124" y="12430"/>
                  </a:cubicBezTo>
                  <a:cubicBezTo>
                    <a:pt x="24657" y="12897"/>
                    <a:pt x="24024" y="13159"/>
                    <a:pt x="23363" y="13159"/>
                  </a:cubicBezTo>
                  <a:cubicBezTo>
                    <a:pt x="23351" y="13159"/>
                    <a:pt x="23341" y="13156"/>
                    <a:pt x="23329" y="13156"/>
                  </a:cubicBezTo>
                  <a:cubicBezTo>
                    <a:pt x="23312" y="13156"/>
                    <a:pt x="23293" y="13161"/>
                    <a:pt x="23276" y="13161"/>
                  </a:cubicBezTo>
                  <a:cubicBezTo>
                    <a:pt x="22268" y="13161"/>
                    <a:pt x="21358" y="12553"/>
                    <a:pt x="20974" y="11623"/>
                  </a:cubicBezTo>
                  <a:cubicBezTo>
                    <a:pt x="20588" y="10691"/>
                    <a:pt x="20801" y="9620"/>
                    <a:pt x="21513" y="8908"/>
                  </a:cubicBezTo>
                  <a:cubicBezTo>
                    <a:pt x="22076" y="8345"/>
                    <a:pt x="22987" y="8257"/>
                    <a:pt x="22987" y="8257"/>
                  </a:cubicBezTo>
                  <a:cubicBezTo>
                    <a:pt x="23310" y="8228"/>
                    <a:pt x="23765" y="8010"/>
                    <a:pt x="23996" y="7779"/>
                  </a:cubicBezTo>
                  <a:lnTo>
                    <a:pt x="24117" y="7662"/>
                  </a:lnTo>
                  <a:cubicBezTo>
                    <a:pt x="24345" y="7432"/>
                    <a:pt x="24347" y="7063"/>
                    <a:pt x="24122" y="6831"/>
                  </a:cubicBezTo>
                  <a:lnTo>
                    <a:pt x="23358" y="6067"/>
                  </a:lnTo>
                  <a:lnTo>
                    <a:pt x="17464" y="174"/>
                  </a:lnTo>
                  <a:cubicBezTo>
                    <a:pt x="17353" y="64"/>
                    <a:pt x="17202" y="0"/>
                    <a:pt x="17044"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506;p59"/>
            <p:cNvSpPr/>
            <p:nvPr/>
          </p:nvSpPr>
          <p:spPr>
            <a:xfrm>
              <a:off x="246070" y="1983826"/>
              <a:ext cx="408910" cy="407494"/>
            </a:xfrm>
            <a:custGeom>
              <a:avLst/>
              <a:gdLst/>
              <a:ahLst/>
              <a:cxnLst/>
              <a:rect l="l" t="t" r="r" b="b"/>
              <a:pathLst>
                <a:path w="34090" h="33972" extrusionOk="0">
                  <a:moveTo>
                    <a:pt x="17046" y="1"/>
                  </a:moveTo>
                  <a:cubicBezTo>
                    <a:pt x="16894" y="1"/>
                    <a:pt x="16742" y="59"/>
                    <a:pt x="16626" y="174"/>
                  </a:cubicBezTo>
                  <a:lnTo>
                    <a:pt x="9933" y="6868"/>
                  </a:lnTo>
                  <a:cubicBezTo>
                    <a:pt x="9821" y="6978"/>
                    <a:pt x="9670" y="7041"/>
                    <a:pt x="9512" y="7041"/>
                  </a:cubicBezTo>
                  <a:cubicBezTo>
                    <a:pt x="9354" y="7041"/>
                    <a:pt x="9203" y="6978"/>
                    <a:pt x="9094" y="6868"/>
                  </a:cubicBezTo>
                  <a:lnTo>
                    <a:pt x="9087" y="6861"/>
                  </a:lnTo>
                  <a:cubicBezTo>
                    <a:pt x="8857" y="6629"/>
                    <a:pt x="8642" y="6175"/>
                    <a:pt x="8611" y="5850"/>
                  </a:cubicBezTo>
                  <a:cubicBezTo>
                    <a:pt x="8611" y="5850"/>
                    <a:pt x="8522" y="4941"/>
                    <a:pt x="7959" y="4378"/>
                  </a:cubicBezTo>
                  <a:cubicBezTo>
                    <a:pt x="7469" y="3863"/>
                    <a:pt x="6813" y="3605"/>
                    <a:pt x="6156" y="3605"/>
                  </a:cubicBezTo>
                  <a:cubicBezTo>
                    <a:pt x="5520" y="3605"/>
                    <a:pt x="4883" y="3847"/>
                    <a:pt x="4396" y="4333"/>
                  </a:cubicBezTo>
                  <a:cubicBezTo>
                    <a:pt x="3407" y="5322"/>
                    <a:pt x="3425" y="6932"/>
                    <a:pt x="4435" y="7898"/>
                  </a:cubicBezTo>
                  <a:cubicBezTo>
                    <a:pt x="5002" y="8462"/>
                    <a:pt x="5908" y="8553"/>
                    <a:pt x="5908" y="8553"/>
                  </a:cubicBezTo>
                  <a:cubicBezTo>
                    <a:pt x="6232" y="8583"/>
                    <a:pt x="6687" y="8797"/>
                    <a:pt x="6919" y="9027"/>
                  </a:cubicBezTo>
                  <a:lnTo>
                    <a:pt x="6926" y="9034"/>
                  </a:lnTo>
                  <a:cubicBezTo>
                    <a:pt x="7156" y="9267"/>
                    <a:pt x="7156" y="9642"/>
                    <a:pt x="6926" y="9875"/>
                  </a:cubicBezTo>
                  <a:lnTo>
                    <a:pt x="232" y="16567"/>
                  </a:lnTo>
                  <a:cubicBezTo>
                    <a:pt x="1" y="16798"/>
                    <a:pt x="1" y="17174"/>
                    <a:pt x="232" y="17406"/>
                  </a:cubicBezTo>
                  <a:lnTo>
                    <a:pt x="6411" y="23585"/>
                  </a:lnTo>
                  <a:lnTo>
                    <a:pt x="6926" y="24100"/>
                  </a:lnTo>
                  <a:cubicBezTo>
                    <a:pt x="6969" y="24141"/>
                    <a:pt x="7020" y="24173"/>
                    <a:pt x="7073" y="24197"/>
                  </a:cubicBezTo>
                  <a:cubicBezTo>
                    <a:pt x="7158" y="24244"/>
                    <a:pt x="7250" y="24269"/>
                    <a:pt x="7345" y="24273"/>
                  </a:cubicBezTo>
                  <a:cubicBezTo>
                    <a:pt x="7503" y="24273"/>
                    <a:pt x="7654" y="24211"/>
                    <a:pt x="7765" y="24101"/>
                  </a:cubicBezTo>
                  <a:lnTo>
                    <a:pt x="7839" y="24027"/>
                  </a:lnTo>
                  <a:cubicBezTo>
                    <a:pt x="8069" y="23796"/>
                    <a:pt x="8283" y="23341"/>
                    <a:pt x="8318" y="23013"/>
                  </a:cubicBezTo>
                  <a:cubicBezTo>
                    <a:pt x="8318" y="23013"/>
                    <a:pt x="8405" y="22107"/>
                    <a:pt x="8967" y="21541"/>
                  </a:cubicBezTo>
                  <a:cubicBezTo>
                    <a:pt x="9183" y="21324"/>
                    <a:pt x="9437" y="21149"/>
                    <a:pt x="9717" y="21026"/>
                  </a:cubicBezTo>
                  <a:cubicBezTo>
                    <a:pt x="10047" y="20876"/>
                    <a:pt x="10396" y="20805"/>
                    <a:pt x="10740" y="20805"/>
                  </a:cubicBezTo>
                  <a:cubicBezTo>
                    <a:pt x="11539" y="20805"/>
                    <a:pt x="12316" y="21191"/>
                    <a:pt x="12792" y="21886"/>
                  </a:cubicBezTo>
                  <a:cubicBezTo>
                    <a:pt x="13474" y="22879"/>
                    <a:pt x="13347" y="24218"/>
                    <a:pt x="12490" y="25064"/>
                  </a:cubicBezTo>
                  <a:cubicBezTo>
                    <a:pt x="12119" y="25437"/>
                    <a:pt x="11599" y="25600"/>
                    <a:pt x="11289" y="25668"/>
                  </a:cubicBezTo>
                  <a:cubicBezTo>
                    <a:pt x="11157" y="25704"/>
                    <a:pt x="11023" y="25732"/>
                    <a:pt x="10887" y="25749"/>
                  </a:cubicBezTo>
                  <a:cubicBezTo>
                    <a:pt x="10830" y="25757"/>
                    <a:pt x="10775" y="25769"/>
                    <a:pt x="10722" y="25785"/>
                  </a:cubicBezTo>
                  <a:cubicBezTo>
                    <a:pt x="10456" y="25871"/>
                    <a:pt x="10173" y="26027"/>
                    <a:pt x="10008" y="26193"/>
                  </a:cubicBezTo>
                  <a:lnTo>
                    <a:pt x="9933" y="26265"/>
                  </a:lnTo>
                  <a:cubicBezTo>
                    <a:pt x="9699" y="26497"/>
                    <a:pt x="9699" y="26875"/>
                    <a:pt x="9933" y="27106"/>
                  </a:cubicBezTo>
                  <a:lnTo>
                    <a:pt x="11412" y="28584"/>
                  </a:lnTo>
                  <a:lnTo>
                    <a:pt x="16625" y="33798"/>
                  </a:lnTo>
                  <a:cubicBezTo>
                    <a:pt x="16736" y="33908"/>
                    <a:pt x="16887" y="33972"/>
                    <a:pt x="17043" y="33972"/>
                  </a:cubicBezTo>
                  <a:cubicBezTo>
                    <a:pt x="17198" y="33970"/>
                    <a:pt x="17347" y="33910"/>
                    <a:pt x="17459" y="33802"/>
                  </a:cubicBezTo>
                  <a:lnTo>
                    <a:pt x="20636" y="30627"/>
                  </a:lnTo>
                  <a:lnTo>
                    <a:pt x="24073" y="27189"/>
                  </a:lnTo>
                  <a:cubicBezTo>
                    <a:pt x="24300" y="26955"/>
                    <a:pt x="24300" y="26581"/>
                    <a:pt x="24073" y="26348"/>
                  </a:cubicBezTo>
                  <a:lnTo>
                    <a:pt x="23953" y="26231"/>
                  </a:lnTo>
                  <a:cubicBezTo>
                    <a:pt x="23722" y="26001"/>
                    <a:pt x="23267" y="25783"/>
                    <a:pt x="22942" y="25754"/>
                  </a:cubicBezTo>
                  <a:cubicBezTo>
                    <a:pt x="22942" y="25754"/>
                    <a:pt x="22033" y="25665"/>
                    <a:pt x="21470" y="25100"/>
                  </a:cubicBezTo>
                  <a:cubicBezTo>
                    <a:pt x="20528" y="24086"/>
                    <a:pt x="20569" y="22503"/>
                    <a:pt x="21561" y="21539"/>
                  </a:cubicBezTo>
                  <a:cubicBezTo>
                    <a:pt x="22056" y="21057"/>
                    <a:pt x="22698" y="20816"/>
                    <a:pt x="23340" y="20816"/>
                  </a:cubicBezTo>
                  <a:cubicBezTo>
                    <a:pt x="23985" y="20816"/>
                    <a:pt x="24629" y="21059"/>
                    <a:pt x="25125" y="21544"/>
                  </a:cubicBezTo>
                  <a:cubicBezTo>
                    <a:pt x="25687" y="22107"/>
                    <a:pt x="25774" y="23017"/>
                    <a:pt x="25774" y="23017"/>
                  </a:cubicBezTo>
                  <a:cubicBezTo>
                    <a:pt x="25807" y="23341"/>
                    <a:pt x="26021" y="23796"/>
                    <a:pt x="26253" y="24027"/>
                  </a:cubicBezTo>
                  <a:lnTo>
                    <a:pt x="26325" y="24101"/>
                  </a:lnTo>
                  <a:cubicBezTo>
                    <a:pt x="26441" y="24216"/>
                    <a:pt x="26592" y="24274"/>
                    <a:pt x="26744" y="24274"/>
                  </a:cubicBezTo>
                  <a:cubicBezTo>
                    <a:pt x="26891" y="24274"/>
                    <a:pt x="27038" y="24219"/>
                    <a:pt x="27152" y="24110"/>
                  </a:cubicBezTo>
                  <a:lnTo>
                    <a:pt x="29878" y="21384"/>
                  </a:lnTo>
                  <a:lnTo>
                    <a:pt x="33774" y="17487"/>
                  </a:lnTo>
                  <a:cubicBezTo>
                    <a:pt x="33779" y="17482"/>
                    <a:pt x="33786" y="17482"/>
                    <a:pt x="33791" y="17476"/>
                  </a:cubicBezTo>
                  <a:lnTo>
                    <a:pt x="33860" y="17408"/>
                  </a:lnTo>
                  <a:cubicBezTo>
                    <a:pt x="34090" y="17174"/>
                    <a:pt x="34090" y="16798"/>
                    <a:pt x="33860" y="16567"/>
                  </a:cubicBezTo>
                  <a:lnTo>
                    <a:pt x="27166" y="9875"/>
                  </a:lnTo>
                  <a:cubicBezTo>
                    <a:pt x="26934" y="9643"/>
                    <a:pt x="26934" y="9267"/>
                    <a:pt x="27166" y="9036"/>
                  </a:cubicBezTo>
                  <a:lnTo>
                    <a:pt x="27283" y="8914"/>
                  </a:lnTo>
                  <a:cubicBezTo>
                    <a:pt x="27513" y="8684"/>
                    <a:pt x="27973" y="8469"/>
                    <a:pt x="28297" y="8437"/>
                  </a:cubicBezTo>
                  <a:cubicBezTo>
                    <a:pt x="28297" y="8437"/>
                    <a:pt x="29203" y="8349"/>
                    <a:pt x="29770" y="7786"/>
                  </a:cubicBezTo>
                  <a:cubicBezTo>
                    <a:pt x="30769" y="6818"/>
                    <a:pt x="30782" y="5219"/>
                    <a:pt x="29799" y="4235"/>
                  </a:cubicBezTo>
                  <a:cubicBezTo>
                    <a:pt x="29311" y="3748"/>
                    <a:pt x="28674" y="3505"/>
                    <a:pt x="28036" y="3505"/>
                  </a:cubicBezTo>
                  <a:cubicBezTo>
                    <a:pt x="27385" y="3505"/>
                    <a:pt x="26735" y="3758"/>
                    <a:pt x="26246" y="4263"/>
                  </a:cubicBezTo>
                  <a:cubicBezTo>
                    <a:pt x="25685" y="4826"/>
                    <a:pt x="25594" y="5735"/>
                    <a:pt x="25594" y="5735"/>
                  </a:cubicBezTo>
                  <a:cubicBezTo>
                    <a:pt x="25563" y="6060"/>
                    <a:pt x="25350" y="6514"/>
                    <a:pt x="25119" y="6746"/>
                  </a:cubicBezTo>
                  <a:lnTo>
                    <a:pt x="24998" y="6866"/>
                  </a:lnTo>
                  <a:cubicBezTo>
                    <a:pt x="24883" y="6982"/>
                    <a:pt x="24731" y="7040"/>
                    <a:pt x="24579" y="7040"/>
                  </a:cubicBezTo>
                  <a:cubicBezTo>
                    <a:pt x="24427" y="7040"/>
                    <a:pt x="24275" y="6982"/>
                    <a:pt x="24159" y="6866"/>
                  </a:cubicBezTo>
                  <a:lnTo>
                    <a:pt x="17466" y="174"/>
                  </a:lnTo>
                  <a:cubicBezTo>
                    <a:pt x="17350" y="59"/>
                    <a:pt x="17198" y="1"/>
                    <a:pt x="17046"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0507;p59"/>
            <p:cNvSpPr/>
            <p:nvPr/>
          </p:nvSpPr>
          <p:spPr>
            <a:xfrm flipH="1">
              <a:off x="659595" y="1983375"/>
              <a:ext cx="408862" cy="407494"/>
            </a:xfrm>
            <a:custGeom>
              <a:avLst/>
              <a:gdLst/>
              <a:ahLst/>
              <a:cxnLst/>
              <a:rect l="l" t="t" r="r" b="b"/>
              <a:pathLst>
                <a:path w="34086" h="33972" extrusionOk="0">
                  <a:moveTo>
                    <a:pt x="17043" y="1"/>
                  </a:moveTo>
                  <a:cubicBezTo>
                    <a:pt x="16887" y="1"/>
                    <a:pt x="16736" y="61"/>
                    <a:pt x="16624" y="172"/>
                  </a:cubicBezTo>
                  <a:lnTo>
                    <a:pt x="9932" y="6866"/>
                  </a:lnTo>
                  <a:cubicBezTo>
                    <a:pt x="9701" y="7099"/>
                    <a:pt x="9701" y="7475"/>
                    <a:pt x="9932" y="7709"/>
                  </a:cubicBezTo>
                  <a:lnTo>
                    <a:pt x="10003" y="7779"/>
                  </a:lnTo>
                  <a:cubicBezTo>
                    <a:pt x="10235" y="8009"/>
                    <a:pt x="10689" y="8223"/>
                    <a:pt x="11014" y="8254"/>
                  </a:cubicBezTo>
                  <a:cubicBezTo>
                    <a:pt x="11014" y="8254"/>
                    <a:pt x="11923" y="8345"/>
                    <a:pt x="12486" y="8907"/>
                  </a:cubicBezTo>
                  <a:cubicBezTo>
                    <a:pt x="13430" y="9883"/>
                    <a:pt x="13420" y="11436"/>
                    <a:pt x="12459" y="12397"/>
                  </a:cubicBezTo>
                  <a:cubicBezTo>
                    <a:pt x="11973" y="12885"/>
                    <a:pt x="11335" y="13129"/>
                    <a:pt x="10697" y="13129"/>
                  </a:cubicBezTo>
                  <a:cubicBezTo>
                    <a:pt x="10074" y="13129"/>
                    <a:pt x="9450" y="12896"/>
                    <a:pt x="8968" y="12430"/>
                  </a:cubicBezTo>
                  <a:cubicBezTo>
                    <a:pt x="8402" y="11864"/>
                    <a:pt x="8314" y="10958"/>
                    <a:pt x="8314" y="10958"/>
                  </a:cubicBezTo>
                  <a:cubicBezTo>
                    <a:pt x="8280" y="10633"/>
                    <a:pt x="8067" y="10178"/>
                    <a:pt x="7835" y="9948"/>
                  </a:cubicBezTo>
                  <a:lnTo>
                    <a:pt x="7765" y="9873"/>
                  </a:lnTo>
                  <a:cubicBezTo>
                    <a:pt x="7653" y="9763"/>
                    <a:pt x="7502" y="9701"/>
                    <a:pt x="7344" y="9699"/>
                  </a:cubicBezTo>
                  <a:cubicBezTo>
                    <a:pt x="7186" y="9699"/>
                    <a:pt x="7037" y="9763"/>
                    <a:pt x="6926" y="9873"/>
                  </a:cubicBezTo>
                  <a:lnTo>
                    <a:pt x="232" y="16566"/>
                  </a:lnTo>
                  <a:cubicBezTo>
                    <a:pt x="0" y="16800"/>
                    <a:pt x="0" y="17174"/>
                    <a:pt x="232" y="17406"/>
                  </a:cubicBezTo>
                  <a:lnTo>
                    <a:pt x="6170" y="23347"/>
                  </a:lnTo>
                  <a:lnTo>
                    <a:pt x="6167" y="23347"/>
                  </a:lnTo>
                  <a:lnTo>
                    <a:pt x="6929" y="24109"/>
                  </a:lnTo>
                  <a:cubicBezTo>
                    <a:pt x="7154" y="24343"/>
                    <a:pt x="7152" y="24712"/>
                    <a:pt x="6924" y="24942"/>
                  </a:cubicBezTo>
                  <a:lnTo>
                    <a:pt x="6805" y="25059"/>
                  </a:lnTo>
                  <a:cubicBezTo>
                    <a:pt x="6574" y="25290"/>
                    <a:pt x="6119" y="25508"/>
                    <a:pt x="5794" y="25537"/>
                  </a:cubicBezTo>
                  <a:cubicBezTo>
                    <a:pt x="5794" y="25537"/>
                    <a:pt x="4883" y="25625"/>
                    <a:pt x="4322" y="26188"/>
                  </a:cubicBezTo>
                  <a:cubicBezTo>
                    <a:pt x="3610" y="26900"/>
                    <a:pt x="3397" y="27971"/>
                    <a:pt x="3781" y="28903"/>
                  </a:cubicBezTo>
                  <a:cubicBezTo>
                    <a:pt x="4167" y="29833"/>
                    <a:pt x="5075" y="30441"/>
                    <a:pt x="6083" y="30441"/>
                  </a:cubicBezTo>
                  <a:cubicBezTo>
                    <a:pt x="6102" y="30441"/>
                    <a:pt x="6119" y="30436"/>
                    <a:pt x="6138" y="30436"/>
                  </a:cubicBezTo>
                  <a:cubicBezTo>
                    <a:pt x="6148" y="30436"/>
                    <a:pt x="6158" y="30437"/>
                    <a:pt x="6170" y="30437"/>
                  </a:cubicBezTo>
                  <a:cubicBezTo>
                    <a:pt x="6173" y="30437"/>
                    <a:pt x="6175" y="30437"/>
                    <a:pt x="6177" y="30437"/>
                  </a:cubicBezTo>
                  <a:cubicBezTo>
                    <a:pt x="6835" y="30437"/>
                    <a:pt x="7466" y="30175"/>
                    <a:pt x="7933" y="29710"/>
                  </a:cubicBezTo>
                  <a:cubicBezTo>
                    <a:pt x="8494" y="29145"/>
                    <a:pt x="8582" y="28239"/>
                    <a:pt x="8582" y="28239"/>
                  </a:cubicBezTo>
                  <a:cubicBezTo>
                    <a:pt x="8614" y="27911"/>
                    <a:pt x="8829" y="27456"/>
                    <a:pt x="9059" y="27225"/>
                  </a:cubicBezTo>
                  <a:lnTo>
                    <a:pt x="9129" y="27154"/>
                  </a:lnTo>
                  <a:cubicBezTo>
                    <a:pt x="9243" y="27043"/>
                    <a:pt x="9394" y="26981"/>
                    <a:pt x="9551" y="26981"/>
                  </a:cubicBezTo>
                  <a:cubicBezTo>
                    <a:pt x="9708" y="26981"/>
                    <a:pt x="9859" y="27043"/>
                    <a:pt x="9970" y="27154"/>
                  </a:cubicBezTo>
                  <a:lnTo>
                    <a:pt x="11033" y="28217"/>
                  </a:lnTo>
                  <a:lnTo>
                    <a:pt x="11033" y="28211"/>
                  </a:lnTo>
                  <a:lnTo>
                    <a:pt x="16621" y="33800"/>
                  </a:lnTo>
                  <a:cubicBezTo>
                    <a:pt x="16734" y="33909"/>
                    <a:pt x="16885" y="33971"/>
                    <a:pt x="17043" y="33971"/>
                  </a:cubicBezTo>
                  <a:cubicBezTo>
                    <a:pt x="17192" y="33970"/>
                    <a:pt x="17337" y="33913"/>
                    <a:pt x="17445" y="33810"/>
                  </a:cubicBezTo>
                  <a:cubicBezTo>
                    <a:pt x="17450" y="33805"/>
                    <a:pt x="17457" y="33803"/>
                    <a:pt x="17462" y="33800"/>
                  </a:cubicBezTo>
                  <a:lnTo>
                    <a:pt x="23088" y="28172"/>
                  </a:lnTo>
                  <a:lnTo>
                    <a:pt x="24154" y="27106"/>
                  </a:lnTo>
                  <a:cubicBezTo>
                    <a:pt x="24209" y="27053"/>
                    <a:pt x="24274" y="27010"/>
                    <a:pt x="24346" y="26981"/>
                  </a:cubicBezTo>
                  <a:cubicBezTo>
                    <a:pt x="24418" y="26951"/>
                    <a:pt x="24494" y="26937"/>
                    <a:pt x="24569" y="26937"/>
                  </a:cubicBezTo>
                  <a:cubicBezTo>
                    <a:pt x="24724" y="26937"/>
                    <a:pt x="24876" y="26998"/>
                    <a:pt x="24990" y="27113"/>
                  </a:cubicBezTo>
                  <a:lnTo>
                    <a:pt x="25063" y="27187"/>
                  </a:lnTo>
                  <a:cubicBezTo>
                    <a:pt x="25067" y="27190"/>
                    <a:pt x="25070" y="27195"/>
                    <a:pt x="25074" y="27199"/>
                  </a:cubicBezTo>
                  <a:cubicBezTo>
                    <a:pt x="25274" y="27444"/>
                    <a:pt x="25450" y="27834"/>
                    <a:pt x="25480" y="28124"/>
                  </a:cubicBezTo>
                  <a:cubicBezTo>
                    <a:pt x="25480" y="28124"/>
                    <a:pt x="25556" y="28865"/>
                    <a:pt x="25985" y="29423"/>
                  </a:cubicBezTo>
                  <a:cubicBezTo>
                    <a:pt x="26049" y="29516"/>
                    <a:pt x="26119" y="29603"/>
                    <a:pt x="26198" y="29684"/>
                  </a:cubicBezTo>
                  <a:cubicBezTo>
                    <a:pt x="26689" y="30182"/>
                    <a:pt x="27336" y="30431"/>
                    <a:pt x="27983" y="30431"/>
                  </a:cubicBezTo>
                  <a:cubicBezTo>
                    <a:pt x="28624" y="30431"/>
                    <a:pt x="29265" y="30187"/>
                    <a:pt x="29754" y="29698"/>
                  </a:cubicBezTo>
                  <a:cubicBezTo>
                    <a:pt x="30737" y="28716"/>
                    <a:pt x="30732" y="27120"/>
                    <a:pt x="29742" y="26143"/>
                  </a:cubicBezTo>
                  <a:cubicBezTo>
                    <a:pt x="29667" y="26069"/>
                    <a:pt x="29584" y="26001"/>
                    <a:pt x="29497" y="25941"/>
                  </a:cubicBezTo>
                  <a:cubicBezTo>
                    <a:pt x="28937" y="25500"/>
                    <a:pt x="28182" y="25421"/>
                    <a:pt x="28182" y="25421"/>
                  </a:cubicBezTo>
                  <a:cubicBezTo>
                    <a:pt x="27878" y="25392"/>
                    <a:pt x="27470" y="25203"/>
                    <a:pt x="27226" y="24990"/>
                  </a:cubicBezTo>
                  <a:lnTo>
                    <a:pt x="27168" y="24932"/>
                  </a:lnTo>
                  <a:cubicBezTo>
                    <a:pt x="26938" y="24703"/>
                    <a:pt x="26936" y="24331"/>
                    <a:pt x="27164" y="24099"/>
                  </a:cubicBezTo>
                  <a:lnTo>
                    <a:pt x="29146" y="22115"/>
                  </a:lnTo>
                  <a:lnTo>
                    <a:pt x="33856" y="17407"/>
                  </a:lnTo>
                  <a:cubicBezTo>
                    <a:pt x="33861" y="17402"/>
                    <a:pt x="33861" y="17397"/>
                    <a:pt x="33866" y="17392"/>
                  </a:cubicBezTo>
                  <a:cubicBezTo>
                    <a:pt x="34086" y="17160"/>
                    <a:pt x="34081" y="16795"/>
                    <a:pt x="33856" y="16566"/>
                  </a:cubicBezTo>
                  <a:lnTo>
                    <a:pt x="27162" y="9873"/>
                  </a:lnTo>
                  <a:cubicBezTo>
                    <a:pt x="27052" y="9764"/>
                    <a:pt x="26905" y="9701"/>
                    <a:pt x="26750" y="9701"/>
                  </a:cubicBezTo>
                  <a:cubicBezTo>
                    <a:pt x="26748" y="9701"/>
                    <a:pt x="26746" y="9701"/>
                    <a:pt x="26744" y="9701"/>
                  </a:cubicBezTo>
                  <a:cubicBezTo>
                    <a:pt x="26586" y="9701"/>
                    <a:pt x="26435" y="9763"/>
                    <a:pt x="26323" y="9873"/>
                  </a:cubicBezTo>
                  <a:lnTo>
                    <a:pt x="26249" y="9948"/>
                  </a:lnTo>
                  <a:cubicBezTo>
                    <a:pt x="26019" y="10178"/>
                    <a:pt x="25803" y="10635"/>
                    <a:pt x="25774" y="10961"/>
                  </a:cubicBezTo>
                  <a:cubicBezTo>
                    <a:pt x="25774" y="10961"/>
                    <a:pt x="25685" y="11869"/>
                    <a:pt x="25122" y="12434"/>
                  </a:cubicBezTo>
                  <a:cubicBezTo>
                    <a:pt x="24634" y="12928"/>
                    <a:pt x="23990" y="13175"/>
                    <a:pt x="23347" y="13175"/>
                  </a:cubicBezTo>
                  <a:cubicBezTo>
                    <a:pt x="22709" y="13175"/>
                    <a:pt x="22072" y="12932"/>
                    <a:pt x="21586" y="12446"/>
                  </a:cubicBezTo>
                  <a:cubicBezTo>
                    <a:pt x="20608" y="11467"/>
                    <a:pt x="20613" y="9881"/>
                    <a:pt x="21598" y="8910"/>
                  </a:cubicBezTo>
                  <a:cubicBezTo>
                    <a:pt x="22163" y="8347"/>
                    <a:pt x="23071" y="8258"/>
                    <a:pt x="23071" y="8258"/>
                  </a:cubicBezTo>
                  <a:cubicBezTo>
                    <a:pt x="23395" y="8227"/>
                    <a:pt x="23850" y="8014"/>
                    <a:pt x="24080" y="7782"/>
                  </a:cubicBezTo>
                  <a:lnTo>
                    <a:pt x="24159" y="7709"/>
                  </a:lnTo>
                  <a:cubicBezTo>
                    <a:pt x="24389" y="7475"/>
                    <a:pt x="24389" y="7099"/>
                    <a:pt x="24159" y="6866"/>
                  </a:cubicBezTo>
                  <a:lnTo>
                    <a:pt x="17465" y="172"/>
                  </a:lnTo>
                  <a:cubicBezTo>
                    <a:pt x="17352" y="63"/>
                    <a:pt x="17201" y="1"/>
                    <a:pt x="1704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10508;p59"/>
            <p:cNvSpPr/>
            <p:nvPr/>
          </p:nvSpPr>
          <p:spPr>
            <a:xfrm flipH="1">
              <a:off x="451107" y="2189486"/>
              <a:ext cx="411261" cy="409845"/>
            </a:xfrm>
            <a:custGeom>
              <a:avLst/>
              <a:gdLst/>
              <a:ahLst/>
              <a:cxnLst/>
              <a:rect l="l" t="t" r="r" b="b"/>
              <a:pathLst>
                <a:path w="34286" h="34168" extrusionOk="0">
                  <a:moveTo>
                    <a:pt x="17145" y="1"/>
                  </a:moveTo>
                  <a:cubicBezTo>
                    <a:pt x="16992" y="1"/>
                    <a:pt x="16839" y="59"/>
                    <a:pt x="16722" y="176"/>
                  </a:cubicBezTo>
                  <a:lnTo>
                    <a:pt x="16686" y="210"/>
                  </a:lnTo>
                  <a:cubicBezTo>
                    <a:pt x="16681" y="215"/>
                    <a:pt x="16681" y="220"/>
                    <a:pt x="16676" y="225"/>
                  </a:cubicBezTo>
                  <a:lnTo>
                    <a:pt x="11966" y="4935"/>
                  </a:lnTo>
                  <a:lnTo>
                    <a:pt x="9984" y="6917"/>
                  </a:lnTo>
                  <a:cubicBezTo>
                    <a:pt x="9756" y="7149"/>
                    <a:pt x="9758" y="7521"/>
                    <a:pt x="9988" y="7751"/>
                  </a:cubicBezTo>
                  <a:lnTo>
                    <a:pt x="10048" y="7810"/>
                  </a:lnTo>
                  <a:cubicBezTo>
                    <a:pt x="10290" y="8021"/>
                    <a:pt x="10698" y="8211"/>
                    <a:pt x="11002" y="8239"/>
                  </a:cubicBezTo>
                  <a:cubicBezTo>
                    <a:pt x="11002" y="8239"/>
                    <a:pt x="11759" y="8319"/>
                    <a:pt x="12317" y="8760"/>
                  </a:cubicBezTo>
                  <a:cubicBezTo>
                    <a:pt x="12404" y="8821"/>
                    <a:pt x="12487" y="8887"/>
                    <a:pt x="12562" y="8963"/>
                  </a:cubicBezTo>
                  <a:cubicBezTo>
                    <a:pt x="13552" y="9938"/>
                    <a:pt x="13559" y="11536"/>
                    <a:pt x="12576" y="12516"/>
                  </a:cubicBezTo>
                  <a:cubicBezTo>
                    <a:pt x="12086" y="13006"/>
                    <a:pt x="11445" y="13250"/>
                    <a:pt x="10804" y="13250"/>
                  </a:cubicBezTo>
                  <a:cubicBezTo>
                    <a:pt x="10156" y="13250"/>
                    <a:pt x="9509" y="13001"/>
                    <a:pt x="9018" y="12502"/>
                  </a:cubicBezTo>
                  <a:cubicBezTo>
                    <a:pt x="8939" y="12421"/>
                    <a:pt x="8869" y="12335"/>
                    <a:pt x="8807" y="12241"/>
                  </a:cubicBezTo>
                  <a:cubicBezTo>
                    <a:pt x="8376" y="11683"/>
                    <a:pt x="8300" y="10944"/>
                    <a:pt x="8300" y="10944"/>
                  </a:cubicBezTo>
                  <a:cubicBezTo>
                    <a:pt x="8271" y="10652"/>
                    <a:pt x="8094" y="10264"/>
                    <a:pt x="7894" y="10017"/>
                  </a:cubicBezTo>
                  <a:cubicBezTo>
                    <a:pt x="7890" y="10013"/>
                    <a:pt x="7887" y="10008"/>
                    <a:pt x="7883" y="10005"/>
                  </a:cubicBezTo>
                  <a:lnTo>
                    <a:pt x="7810" y="9933"/>
                  </a:lnTo>
                  <a:cubicBezTo>
                    <a:pt x="7697" y="9818"/>
                    <a:pt x="7544" y="9756"/>
                    <a:pt x="7388" y="9756"/>
                  </a:cubicBezTo>
                  <a:cubicBezTo>
                    <a:pt x="7313" y="9756"/>
                    <a:pt x="7238" y="9770"/>
                    <a:pt x="7166" y="9799"/>
                  </a:cubicBezTo>
                  <a:cubicBezTo>
                    <a:pt x="7096" y="9828"/>
                    <a:pt x="7029" y="9871"/>
                    <a:pt x="6974" y="9924"/>
                  </a:cubicBezTo>
                  <a:lnTo>
                    <a:pt x="5908" y="10990"/>
                  </a:lnTo>
                  <a:lnTo>
                    <a:pt x="282" y="16618"/>
                  </a:lnTo>
                  <a:cubicBezTo>
                    <a:pt x="277" y="16623"/>
                    <a:pt x="270" y="16624"/>
                    <a:pt x="265" y="16628"/>
                  </a:cubicBezTo>
                  <a:lnTo>
                    <a:pt x="236" y="16662"/>
                  </a:lnTo>
                  <a:cubicBezTo>
                    <a:pt x="0" y="16896"/>
                    <a:pt x="0" y="17275"/>
                    <a:pt x="236" y="17510"/>
                  </a:cubicBezTo>
                  <a:lnTo>
                    <a:pt x="6965" y="24238"/>
                  </a:lnTo>
                  <a:cubicBezTo>
                    <a:pt x="7082" y="24355"/>
                    <a:pt x="7235" y="24414"/>
                    <a:pt x="7388" y="24414"/>
                  </a:cubicBezTo>
                  <a:cubicBezTo>
                    <a:pt x="7541" y="24414"/>
                    <a:pt x="7695" y="24355"/>
                    <a:pt x="7811" y="24238"/>
                  </a:cubicBezTo>
                  <a:lnTo>
                    <a:pt x="7882" y="24168"/>
                  </a:lnTo>
                  <a:cubicBezTo>
                    <a:pt x="8115" y="23932"/>
                    <a:pt x="8330" y="23478"/>
                    <a:pt x="8364" y="23150"/>
                  </a:cubicBezTo>
                  <a:cubicBezTo>
                    <a:pt x="8364" y="23150"/>
                    <a:pt x="8450" y="22237"/>
                    <a:pt x="9016" y="21669"/>
                  </a:cubicBezTo>
                  <a:cubicBezTo>
                    <a:pt x="9506" y="21169"/>
                    <a:pt x="10154" y="20919"/>
                    <a:pt x="10803" y="20919"/>
                  </a:cubicBezTo>
                  <a:cubicBezTo>
                    <a:pt x="11444" y="20919"/>
                    <a:pt x="12085" y="21163"/>
                    <a:pt x="12574" y="21653"/>
                  </a:cubicBezTo>
                  <a:cubicBezTo>
                    <a:pt x="13559" y="22637"/>
                    <a:pt x="13552" y="24236"/>
                    <a:pt x="12559" y="25211"/>
                  </a:cubicBezTo>
                  <a:cubicBezTo>
                    <a:pt x="11994" y="25777"/>
                    <a:pt x="11081" y="25867"/>
                    <a:pt x="11081" y="25867"/>
                  </a:cubicBezTo>
                  <a:cubicBezTo>
                    <a:pt x="10753" y="25898"/>
                    <a:pt x="10295" y="26116"/>
                    <a:pt x="10063" y="26346"/>
                  </a:cubicBezTo>
                  <a:lnTo>
                    <a:pt x="9989" y="26419"/>
                  </a:lnTo>
                  <a:cubicBezTo>
                    <a:pt x="9758" y="26653"/>
                    <a:pt x="9758" y="27030"/>
                    <a:pt x="9989" y="27264"/>
                  </a:cubicBezTo>
                  <a:lnTo>
                    <a:pt x="16722" y="33995"/>
                  </a:lnTo>
                  <a:cubicBezTo>
                    <a:pt x="16839" y="34110"/>
                    <a:pt x="16991" y="34168"/>
                    <a:pt x="17144" y="34168"/>
                  </a:cubicBezTo>
                  <a:cubicBezTo>
                    <a:pt x="17296" y="34168"/>
                    <a:pt x="17448" y="34110"/>
                    <a:pt x="17565" y="33995"/>
                  </a:cubicBezTo>
                  <a:lnTo>
                    <a:pt x="24296" y="27264"/>
                  </a:lnTo>
                  <a:cubicBezTo>
                    <a:pt x="24414" y="27148"/>
                    <a:pt x="24567" y="27090"/>
                    <a:pt x="24720" y="27090"/>
                  </a:cubicBezTo>
                  <a:cubicBezTo>
                    <a:pt x="24873" y="27090"/>
                    <a:pt x="25027" y="27148"/>
                    <a:pt x="25144" y="27264"/>
                  </a:cubicBezTo>
                  <a:lnTo>
                    <a:pt x="25264" y="27384"/>
                  </a:lnTo>
                  <a:cubicBezTo>
                    <a:pt x="25496" y="27619"/>
                    <a:pt x="25712" y="28077"/>
                    <a:pt x="25743" y="28402"/>
                  </a:cubicBezTo>
                  <a:cubicBezTo>
                    <a:pt x="25743" y="28402"/>
                    <a:pt x="25832" y="29315"/>
                    <a:pt x="26399" y="29883"/>
                  </a:cubicBezTo>
                  <a:cubicBezTo>
                    <a:pt x="26888" y="30368"/>
                    <a:pt x="27526" y="30611"/>
                    <a:pt x="28165" y="30611"/>
                  </a:cubicBezTo>
                  <a:cubicBezTo>
                    <a:pt x="28806" y="30611"/>
                    <a:pt x="29447" y="30366"/>
                    <a:pt x="29936" y="29878"/>
                  </a:cubicBezTo>
                  <a:cubicBezTo>
                    <a:pt x="30913" y="28901"/>
                    <a:pt x="30914" y="27319"/>
                    <a:pt x="29943" y="26340"/>
                  </a:cubicBezTo>
                  <a:lnTo>
                    <a:pt x="29943" y="26340"/>
                  </a:lnTo>
                  <a:lnTo>
                    <a:pt x="29943" y="26344"/>
                  </a:lnTo>
                  <a:cubicBezTo>
                    <a:pt x="29373" y="25774"/>
                    <a:pt x="28460" y="25688"/>
                    <a:pt x="28460" y="25688"/>
                  </a:cubicBezTo>
                  <a:cubicBezTo>
                    <a:pt x="28132" y="25654"/>
                    <a:pt x="27677" y="25439"/>
                    <a:pt x="27442" y="25206"/>
                  </a:cubicBezTo>
                  <a:lnTo>
                    <a:pt x="27322" y="25084"/>
                  </a:lnTo>
                  <a:cubicBezTo>
                    <a:pt x="27092" y="24851"/>
                    <a:pt x="27092" y="24475"/>
                    <a:pt x="27322" y="24241"/>
                  </a:cubicBezTo>
                  <a:lnTo>
                    <a:pt x="34054" y="17508"/>
                  </a:lnTo>
                  <a:cubicBezTo>
                    <a:pt x="34285" y="17275"/>
                    <a:pt x="34285" y="16897"/>
                    <a:pt x="34054" y="16664"/>
                  </a:cubicBezTo>
                  <a:lnTo>
                    <a:pt x="27322" y="9933"/>
                  </a:lnTo>
                  <a:cubicBezTo>
                    <a:pt x="27090" y="9698"/>
                    <a:pt x="27090" y="9320"/>
                    <a:pt x="27322" y="9085"/>
                  </a:cubicBezTo>
                  <a:lnTo>
                    <a:pt x="27327" y="9081"/>
                  </a:lnTo>
                  <a:cubicBezTo>
                    <a:pt x="27559" y="8848"/>
                    <a:pt x="28017" y="8635"/>
                    <a:pt x="28345" y="8601"/>
                  </a:cubicBezTo>
                  <a:cubicBezTo>
                    <a:pt x="28345" y="8601"/>
                    <a:pt x="29258" y="8515"/>
                    <a:pt x="29825" y="7947"/>
                  </a:cubicBezTo>
                  <a:cubicBezTo>
                    <a:pt x="30817" y="6972"/>
                    <a:pt x="30823" y="5372"/>
                    <a:pt x="29840" y="4389"/>
                  </a:cubicBezTo>
                  <a:cubicBezTo>
                    <a:pt x="29350" y="3899"/>
                    <a:pt x="28709" y="3655"/>
                    <a:pt x="28068" y="3655"/>
                  </a:cubicBezTo>
                  <a:cubicBezTo>
                    <a:pt x="27420" y="3655"/>
                    <a:pt x="26771" y="3905"/>
                    <a:pt x="26280" y="4404"/>
                  </a:cubicBezTo>
                  <a:cubicBezTo>
                    <a:pt x="25716" y="4969"/>
                    <a:pt x="25628" y="5887"/>
                    <a:pt x="25628" y="5887"/>
                  </a:cubicBezTo>
                  <a:cubicBezTo>
                    <a:pt x="25596" y="6210"/>
                    <a:pt x="25381" y="6670"/>
                    <a:pt x="25146" y="6903"/>
                  </a:cubicBezTo>
                  <a:lnTo>
                    <a:pt x="25144" y="6907"/>
                  </a:lnTo>
                  <a:cubicBezTo>
                    <a:pt x="25027" y="7023"/>
                    <a:pt x="24873" y="7081"/>
                    <a:pt x="24720" y="7081"/>
                  </a:cubicBezTo>
                  <a:cubicBezTo>
                    <a:pt x="24567" y="7081"/>
                    <a:pt x="24414" y="7023"/>
                    <a:pt x="24296" y="6907"/>
                  </a:cubicBezTo>
                  <a:lnTo>
                    <a:pt x="17567" y="176"/>
                  </a:lnTo>
                  <a:cubicBezTo>
                    <a:pt x="17450" y="59"/>
                    <a:pt x="17297" y="1"/>
                    <a:pt x="17145" y="1"/>
                  </a:cubicBezTo>
                  <a:close/>
                </a:path>
              </a:pathLst>
            </a:custGeom>
            <a:solidFill>
              <a:srgbClr val="DBE3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p:cNvSpPr txBox="1"/>
          <p:nvPr/>
        </p:nvSpPr>
        <p:spPr>
          <a:xfrm>
            <a:off x="68316" y="252248"/>
            <a:ext cx="12123684" cy="1231106"/>
          </a:xfrm>
          <a:prstGeom prst="rect">
            <a:avLst/>
          </a:prstGeom>
          <a:noFill/>
        </p:spPr>
        <p:txBody>
          <a:bodyPr wrap="square" rtlCol="1">
            <a:spAutoFit/>
          </a:bodyPr>
          <a:lstStyle/>
          <a:p>
            <a:pPr algn="ctr"/>
            <a:r>
              <a:rPr lang="en-US" sz="3600" b="1" dirty="0">
                <a:latin typeface="Verdana" panose="020B0604030504040204" pitchFamily="34" charset="0"/>
                <a:ea typeface="Verdana" panose="020B0604030504040204" pitchFamily="34" charset="0"/>
                <a:cs typeface="Calibri Light" pitchFamily="34" charset="0"/>
              </a:rPr>
              <a:t>Sports and Esports Development </a:t>
            </a:r>
            <a:r>
              <a:rPr lang="en-US" sz="3600" b="1" dirty="0">
                <a:latin typeface="Verdana" panose="020B0604030504040204" pitchFamily="34" charset="0"/>
                <a:ea typeface="Verdana" panose="020B0604030504040204" pitchFamily="34" charset="0"/>
              </a:rPr>
              <a:t>after</a:t>
            </a:r>
            <a:r>
              <a:rPr lang="en-US" sz="3600" b="1" dirty="0">
                <a:latin typeface="Verdana" panose="020B0604030504040204" pitchFamily="34" charset="0"/>
                <a:ea typeface="Verdana" panose="020B0604030504040204" pitchFamily="34" charset="0"/>
                <a:cs typeface="Calibri Light" pitchFamily="34" charset="0"/>
              </a:rPr>
              <a:t> Blockchain cont. </a:t>
            </a:r>
            <a:endParaRPr lang="ar-SA" sz="3600" b="1" dirty="0">
              <a:latin typeface="Verdana" panose="020B0604030504040204" pitchFamily="34" charset="0"/>
              <a:ea typeface="Verdana" panose="020B0604030504040204" pitchFamily="34" charset="0"/>
              <a:cs typeface="Calibri Light" pitchFamily="34" charset="0"/>
            </a:endParaRPr>
          </a:p>
        </p:txBody>
      </p:sp>
      <p:sp>
        <p:nvSpPr>
          <p:cNvPr id="2" name="TextBox 1"/>
          <p:cNvSpPr txBox="1"/>
          <p:nvPr/>
        </p:nvSpPr>
        <p:spPr>
          <a:xfrm>
            <a:off x="8920684" y="2693794"/>
            <a:ext cx="3004457" cy="1200329"/>
          </a:xfrm>
          <a:prstGeom prst="rect">
            <a:avLst/>
          </a:prstGeom>
          <a:noFill/>
        </p:spPr>
        <p:txBody>
          <a:bodyPr wrap="square" rtlCol="0">
            <a:spAutoFit/>
          </a:bodyPr>
          <a:lstStyle/>
          <a:p>
            <a:r>
              <a:rPr lang="en-US" sz="2400" dirty="0">
                <a:latin typeface="Verdana" panose="020B0604030504040204" pitchFamily="34" charset="0"/>
                <a:ea typeface="Verdana" panose="020B0604030504040204" pitchFamily="34" charset="0"/>
              </a:rPr>
              <a:t>Developing new stream revenue models.</a:t>
            </a:r>
          </a:p>
        </p:txBody>
      </p:sp>
      <p:sp>
        <p:nvSpPr>
          <p:cNvPr id="13" name="TextBox 12"/>
          <p:cNvSpPr txBox="1"/>
          <p:nvPr/>
        </p:nvSpPr>
        <p:spPr>
          <a:xfrm>
            <a:off x="2929058" y="4196194"/>
            <a:ext cx="2650358" cy="1938992"/>
          </a:xfrm>
          <a:prstGeom prst="rect">
            <a:avLst/>
          </a:prstGeom>
          <a:noFill/>
        </p:spPr>
        <p:txBody>
          <a:bodyPr wrap="square" rtlCol="0">
            <a:spAutoFit/>
          </a:bodyPr>
          <a:lstStyle/>
          <a:p>
            <a:r>
              <a:rPr lang="en-US" sz="2400" dirty="0">
                <a:latin typeface="Verdana" panose="020B0604030504040204" pitchFamily="34" charset="0"/>
                <a:ea typeface="Verdana" panose="020B0604030504040204" pitchFamily="34" charset="0"/>
              </a:rPr>
              <a:t>There is no need for a third-party who controls the network. </a:t>
            </a:r>
          </a:p>
        </p:txBody>
      </p:sp>
      <p:sp>
        <p:nvSpPr>
          <p:cNvPr id="14" name="TextBox 13"/>
          <p:cNvSpPr txBox="1"/>
          <p:nvPr/>
        </p:nvSpPr>
        <p:spPr>
          <a:xfrm>
            <a:off x="6740434" y="4905627"/>
            <a:ext cx="3089956" cy="461665"/>
          </a:xfrm>
          <a:prstGeom prst="rect">
            <a:avLst/>
          </a:prstGeom>
          <a:noFill/>
        </p:spPr>
        <p:txBody>
          <a:bodyPr wrap="square" rtlCol="0">
            <a:spAutoFit/>
          </a:bodyPr>
          <a:lstStyle/>
          <a:p>
            <a:r>
              <a:rPr lang="en-US" sz="2400" dirty="0">
                <a:latin typeface="Verdana" panose="020B0604030504040204" pitchFamily="34" charset="0"/>
                <a:ea typeface="Verdana" panose="020B0604030504040204" pitchFamily="34" charset="0"/>
              </a:rPr>
              <a:t>High transparency.</a:t>
            </a:r>
          </a:p>
        </p:txBody>
      </p:sp>
      <p:sp>
        <p:nvSpPr>
          <p:cNvPr id="15" name="TextBox 14"/>
          <p:cNvSpPr txBox="1"/>
          <p:nvPr/>
        </p:nvSpPr>
        <p:spPr>
          <a:xfrm>
            <a:off x="4516667" y="3357211"/>
            <a:ext cx="3402080" cy="461665"/>
          </a:xfrm>
          <a:prstGeom prst="rect">
            <a:avLst/>
          </a:prstGeom>
          <a:noFill/>
        </p:spPr>
        <p:txBody>
          <a:bodyPr wrap="square" rtlCol="0">
            <a:spAutoFit/>
          </a:bodyPr>
          <a:lstStyle/>
          <a:p>
            <a:r>
              <a:rPr lang="en-US" sz="2400" dirty="0">
                <a:latin typeface="Verdana" panose="020B0604030504040204" pitchFamily="34" charset="0"/>
                <a:ea typeface="Verdana" panose="020B0604030504040204" pitchFamily="34" charset="0"/>
              </a:rPr>
              <a:t>Reducing the costs. </a:t>
            </a:r>
          </a:p>
        </p:txBody>
      </p:sp>
      <p:sp>
        <p:nvSpPr>
          <p:cNvPr id="16" name="TextBox 15"/>
          <p:cNvSpPr txBox="1"/>
          <p:nvPr/>
        </p:nvSpPr>
        <p:spPr>
          <a:xfrm>
            <a:off x="851955" y="2393071"/>
            <a:ext cx="2847703" cy="1569660"/>
          </a:xfrm>
          <a:prstGeom prst="rect">
            <a:avLst/>
          </a:prstGeom>
          <a:noFill/>
        </p:spPr>
        <p:txBody>
          <a:bodyPr wrap="square" rtlCol="0">
            <a:spAutoFit/>
          </a:bodyPr>
          <a:lstStyle/>
          <a:p>
            <a:r>
              <a:rPr lang="en-US" sz="2400" dirty="0">
                <a:latin typeface="Verdana" panose="020B0604030504040204" pitchFamily="34" charset="0"/>
                <a:ea typeface="Verdana" panose="020B0604030504040204" pitchFamily="34" charset="0"/>
              </a:rPr>
              <a:t>Preventing the manipulation and delaying the payments.</a:t>
            </a:r>
            <a:endParaRPr lang="en-US" sz="2400" dirty="0">
              <a:latin typeface="Verdana" panose="020B0604030504040204" pitchFamily="34" charset="0"/>
              <a:ea typeface="Verdana" panose="020B0604030504040204" pitchFamily="34" charset="0"/>
              <a:cs typeface="Calibri" pitchFamily="34" charset="0"/>
            </a:endParaRPr>
          </a:p>
        </p:txBody>
      </p:sp>
      <p:sp>
        <p:nvSpPr>
          <p:cNvPr id="17" name="Google Shape;1636;p46"/>
          <p:cNvSpPr/>
          <p:nvPr/>
        </p:nvSpPr>
        <p:spPr>
          <a:xfrm>
            <a:off x="11720275" y="6058999"/>
            <a:ext cx="409732" cy="779216"/>
          </a:xfrm>
          <a:custGeom>
            <a:avLst/>
            <a:gdLst/>
            <a:ahLst/>
            <a:cxnLst/>
            <a:rect l="l" t="t" r="r" b="b"/>
            <a:pathLst>
              <a:path w="1703664" h="3240001" extrusionOk="0">
                <a:moveTo>
                  <a:pt x="952533" y="2024463"/>
                </a:moveTo>
                <a:lnTo>
                  <a:pt x="856710" y="2024464"/>
                </a:lnTo>
                <a:lnTo>
                  <a:pt x="649879" y="2143878"/>
                </a:lnTo>
                <a:lnTo>
                  <a:pt x="728753" y="2280491"/>
                </a:lnTo>
                <a:lnTo>
                  <a:pt x="800462" y="2239090"/>
                </a:lnTo>
                <a:lnTo>
                  <a:pt x="800462" y="2476837"/>
                </a:lnTo>
                <a:lnTo>
                  <a:pt x="649878" y="2476837"/>
                </a:lnTo>
                <a:lnTo>
                  <a:pt x="649878" y="2634602"/>
                </a:lnTo>
                <a:lnTo>
                  <a:pt x="1067658" y="2634602"/>
                </a:lnTo>
                <a:lnTo>
                  <a:pt x="1067657" y="2476837"/>
                </a:lnTo>
                <a:lnTo>
                  <a:pt x="952532" y="2476837"/>
                </a:lnTo>
                <a:lnTo>
                  <a:pt x="952532" y="2151292"/>
                </a:lnTo>
                <a:lnTo>
                  <a:pt x="952534" y="2151291"/>
                </a:lnTo>
                <a:close/>
                <a:moveTo>
                  <a:pt x="851832" y="1776101"/>
                </a:moveTo>
                <a:cubicBezTo>
                  <a:pt x="1189868" y="1776101"/>
                  <a:pt x="1463900" y="2050133"/>
                  <a:pt x="1463900" y="2388169"/>
                </a:cubicBezTo>
                <a:cubicBezTo>
                  <a:pt x="1463900" y="2726205"/>
                  <a:pt x="1189868" y="3000237"/>
                  <a:pt x="851832" y="3000237"/>
                </a:cubicBezTo>
                <a:cubicBezTo>
                  <a:pt x="513796" y="3000237"/>
                  <a:pt x="239764" y="2726205"/>
                  <a:pt x="239764" y="2388169"/>
                </a:cubicBezTo>
                <a:cubicBezTo>
                  <a:pt x="239764" y="2050133"/>
                  <a:pt x="513796" y="1776101"/>
                  <a:pt x="851832" y="1776101"/>
                </a:cubicBezTo>
                <a:close/>
                <a:moveTo>
                  <a:pt x="851832" y="1689019"/>
                </a:moveTo>
                <a:cubicBezTo>
                  <a:pt x="465702" y="1689019"/>
                  <a:pt x="152682" y="2002039"/>
                  <a:pt x="152682" y="2388169"/>
                </a:cubicBezTo>
                <a:cubicBezTo>
                  <a:pt x="152682" y="2774299"/>
                  <a:pt x="465702" y="3087319"/>
                  <a:pt x="851832" y="3087319"/>
                </a:cubicBezTo>
                <a:cubicBezTo>
                  <a:pt x="1237962" y="3087319"/>
                  <a:pt x="1550982" y="2774299"/>
                  <a:pt x="1550982" y="2388169"/>
                </a:cubicBezTo>
                <a:cubicBezTo>
                  <a:pt x="1550982" y="2002039"/>
                  <a:pt x="1237962" y="1689019"/>
                  <a:pt x="851832" y="1689019"/>
                </a:cubicBezTo>
                <a:close/>
                <a:moveTo>
                  <a:pt x="851832" y="1536337"/>
                </a:moveTo>
                <a:cubicBezTo>
                  <a:pt x="1322286" y="1536337"/>
                  <a:pt x="1703664" y="1917715"/>
                  <a:pt x="1703664" y="2388169"/>
                </a:cubicBezTo>
                <a:cubicBezTo>
                  <a:pt x="1703664" y="2858623"/>
                  <a:pt x="1322286" y="3240001"/>
                  <a:pt x="851832" y="3240001"/>
                </a:cubicBezTo>
                <a:cubicBezTo>
                  <a:pt x="381378" y="3240001"/>
                  <a:pt x="0" y="2858623"/>
                  <a:pt x="0" y="2388169"/>
                </a:cubicBezTo>
                <a:cubicBezTo>
                  <a:pt x="0" y="1917715"/>
                  <a:pt x="381378" y="1536337"/>
                  <a:pt x="851832" y="1536337"/>
                </a:cubicBezTo>
                <a:close/>
                <a:moveTo>
                  <a:pt x="1173126" y="1"/>
                </a:moveTo>
                <a:lnTo>
                  <a:pt x="1383673" y="1"/>
                </a:lnTo>
                <a:lnTo>
                  <a:pt x="1383673" y="954514"/>
                </a:lnTo>
                <a:lnTo>
                  <a:pt x="1173126" y="1187717"/>
                </a:lnTo>
                <a:close/>
                <a:moveTo>
                  <a:pt x="619488" y="0"/>
                </a:moveTo>
                <a:lnTo>
                  <a:pt x="1099698" y="0"/>
                </a:lnTo>
                <a:lnTo>
                  <a:pt x="1099698" y="1265464"/>
                </a:lnTo>
                <a:lnTo>
                  <a:pt x="859593" y="1532640"/>
                </a:lnTo>
                <a:lnTo>
                  <a:pt x="619488" y="1265464"/>
                </a:lnTo>
                <a:close/>
                <a:moveTo>
                  <a:pt x="335512" y="0"/>
                </a:moveTo>
                <a:lnTo>
                  <a:pt x="546059" y="0"/>
                </a:lnTo>
                <a:lnTo>
                  <a:pt x="546059" y="1166181"/>
                </a:lnTo>
                <a:lnTo>
                  <a:pt x="335512" y="927455"/>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18" name="Google Shape;1647;p46"/>
          <p:cNvSpPr/>
          <p:nvPr/>
        </p:nvSpPr>
        <p:spPr>
          <a:xfrm>
            <a:off x="11180701" y="6125152"/>
            <a:ext cx="512639" cy="646909"/>
          </a:xfrm>
          <a:custGeom>
            <a:avLst/>
            <a:gdLst/>
            <a:ahLst/>
            <a:cxnLst/>
            <a:rect l="l" t="t" r="r" b="b"/>
            <a:pathLst>
              <a:path w="2120980" h="2676504" extrusionOk="0">
                <a:moveTo>
                  <a:pt x="824057" y="2198115"/>
                </a:moveTo>
                <a:lnTo>
                  <a:pt x="824057" y="2229022"/>
                </a:lnTo>
                <a:lnTo>
                  <a:pt x="751177" y="2229022"/>
                </a:lnTo>
                <a:lnTo>
                  <a:pt x="751177" y="2510330"/>
                </a:lnTo>
                <a:lnTo>
                  <a:pt x="824057" y="2510330"/>
                </a:lnTo>
                <a:lnTo>
                  <a:pt x="824057" y="2541237"/>
                </a:lnTo>
                <a:lnTo>
                  <a:pt x="1298129" y="2541237"/>
                </a:lnTo>
                <a:lnTo>
                  <a:pt x="1298129" y="2510330"/>
                </a:lnTo>
                <a:lnTo>
                  <a:pt x="1371008" y="2510330"/>
                </a:lnTo>
                <a:lnTo>
                  <a:pt x="1371008" y="2229022"/>
                </a:lnTo>
                <a:lnTo>
                  <a:pt x="1298129" y="2229022"/>
                </a:lnTo>
                <a:lnTo>
                  <a:pt x="1298129" y="2198115"/>
                </a:lnTo>
                <a:close/>
                <a:moveTo>
                  <a:pt x="1933495" y="134375"/>
                </a:moveTo>
                <a:cubicBezTo>
                  <a:pt x="1872496" y="128267"/>
                  <a:pt x="1778964" y="206162"/>
                  <a:pt x="1655092" y="316398"/>
                </a:cubicBezTo>
                <a:lnTo>
                  <a:pt x="1655092" y="762581"/>
                </a:lnTo>
                <a:lnTo>
                  <a:pt x="1651862" y="762581"/>
                </a:lnTo>
                <a:cubicBezTo>
                  <a:pt x="1647824" y="843406"/>
                  <a:pt x="1633793" y="920606"/>
                  <a:pt x="1611266" y="992211"/>
                </a:cubicBezTo>
                <a:cubicBezTo>
                  <a:pt x="1739269" y="1047184"/>
                  <a:pt x="1828260" y="986425"/>
                  <a:pt x="1895778" y="900656"/>
                </a:cubicBezTo>
                <a:cubicBezTo>
                  <a:pt x="1964561" y="813279"/>
                  <a:pt x="2016746" y="624382"/>
                  <a:pt x="2016490" y="465292"/>
                </a:cubicBezTo>
                <a:cubicBezTo>
                  <a:pt x="2023696" y="232949"/>
                  <a:pt x="1995287" y="140561"/>
                  <a:pt x="1933495" y="134375"/>
                </a:cubicBezTo>
                <a:close/>
                <a:moveTo>
                  <a:pt x="187485" y="134375"/>
                </a:moveTo>
                <a:cubicBezTo>
                  <a:pt x="125693" y="140561"/>
                  <a:pt x="97284" y="232949"/>
                  <a:pt x="104490" y="465292"/>
                </a:cubicBezTo>
                <a:cubicBezTo>
                  <a:pt x="104234" y="624382"/>
                  <a:pt x="156419" y="813279"/>
                  <a:pt x="225202" y="900656"/>
                </a:cubicBezTo>
                <a:cubicBezTo>
                  <a:pt x="292944" y="986710"/>
                  <a:pt x="382303" y="1047587"/>
                  <a:pt x="511026" y="991745"/>
                </a:cubicBezTo>
                <a:cubicBezTo>
                  <a:pt x="488627" y="920189"/>
                  <a:pt x="474740" y="843131"/>
                  <a:pt x="470841" y="762581"/>
                </a:cubicBezTo>
                <a:lnTo>
                  <a:pt x="467092" y="762581"/>
                </a:lnTo>
                <a:lnTo>
                  <a:pt x="467092" y="317447"/>
                </a:lnTo>
                <a:cubicBezTo>
                  <a:pt x="342616" y="206663"/>
                  <a:pt x="248680" y="128248"/>
                  <a:pt x="187485" y="134375"/>
                </a:cubicBezTo>
                <a:close/>
                <a:moveTo>
                  <a:pt x="171293" y="338"/>
                </a:moveTo>
                <a:cubicBezTo>
                  <a:pt x="267101" y="7324"/>
                  <a:pt x="383647" y="121035"/>
                  <a:pt x="467092" y="183917"/>
                </a:cubicBezTo>
                <a:lnTo>
                  <a:pt x="467092" y="127304"/>
                </a:lnTo>
                <a:cubicBezTo>
                  <a:pt x="446033" y="120339"/>
                  <a:pt x="431092" y="100383"/>
                  <a:pt x="431092" y="76938"/>
                </a:cubicBezTo>
                <a:cubicBezTo>
                  <a:pt x="431092" y="47115"/>
                  <a:pt x="455269" y="22938"/>
                  <a:pt x="485092" y="22938"/>
                </a:cubicBezTo>
                <a:lnTo>
                  <a:pt x="1637092" y="22938"/>
                </a:lnTo>
                <a:cubicBezTo>
                  <a:pt x="1666915" y="22938"/>
                  <a:pt x="1691092" y="47115"/>
                  <a:pt x="1691092" y="76938"/>
                </a:cubicBezTo>
                <a:cubicBezTo>
                  <a:pt x="1691092" y="100383"/>
                  <a:pt x="1676151" y="120339"/>
                  <a:pt x="1655092" y="127304"/>
                </a:cubicBezTo>
                <a:lnTo>
                  <a:pt x="1655092" y="182958"/>
                </a:lnTo>
                <a:cubicBezTo>
                  <a:pt x="1738474" y="119924"/>
                  <a:pt x="1854348" y="7289"/>
                  <a:pt x="1949687" y="338"/>
                </a:cubicBezTo>
                <a:cubicBezTo>
                  <a:pt x="2046947" y="-6754"/>
                  <a:pt x="2122836" y="96139"/>
                  <a:pt x="2120946" y="473736"/>
                </a:cubicBezTo>
                <a:cubicBezTo>
                  <a:pt x="2117166" y="673942"/>
                  <a:pt x="2058714" y="872497"/>
                  <a:pt x="1966316" y="974360"/>
                </a:cubicBezTo>
                <a:cubicBezTo>
                  <a:pt x="1875288" y="1074712"/>
                  <a:pt x="1740706" y="1159472"/>
                  <a:pt x="1574365" y="1087619"/>
                </a:cubicBezTo>
                <a:cubicBezTo>
                  <a:pt x="1498402" y="1256706"/>
                  <a:pt x="1371540" y="1383225"/>
                  <a:pt x="1220432" y="1434843"/>
                </a:cubicBezTo>
                <a:lnTo>
                  <a:pt x="1220432" y="1524098"/>
                </a:lnTo>
                <a:cubicBezTo>
                  <a:pt x="1242816" y="1529237"/>
                  <a:pt x="1259092" y="1549488"/>
                  <a:pt x="1259092" y="1573540"/>
                </a:cubicBezTo>
                <a:lnTo>
                  <a:pt x="1259092" y="1782216"/>
                </a:lnTo>
                <a:cubicBezTo>
                  <a:pt x="1259092" y="1806269"/>
                  <a:pt x="1242816" y="1826519"/>
                  <a:pt x="1220432" y="1831659"/>
                </a:cubicBezTo>
                <a:lnTo>
                  <a:pt x="1220432" y="1899972"/>
                </a:lnTo>
                <a:cubicBezTo>
                  <a:pt x="1220432" y="1908643"/>
                  <a:pt x="1218317" y="1916820"/>
                  <a:pt x="1214011" y="1923722"/>
                </a:cubicBezTo>
                <a:cubicBezTo>
                  <a:pt x="1480406" y="1939701"/>
                  <a:pt x="1673079" y="1996147"/>
                  <a:pt x="1682229" y="2062848"/>
                </a:cubicBezTo>
                <a:lnTo>
                  <a:pt x="1925188" y="2062848"/>
                </a:lnTo>
                <a:lnTo>
                  <a:pt x="1925188" y="2676504"/>
                </a:lnTo>
                <a:lnTo>
                  <a:pt x="196996" y="2676504"/>
                </a:lnTo>
                <a:lnTo>
                  <a:pt x="196996" y="2062848"/>
                </a:lnTo>
                <a:lnTo>
                  <a:pt x="427501" y="2062848"/>
                </a:lnTo>
                <a:cubicBezTo>
                  <a:pt x="436455" y="1995236"/>
                  <a:pt x="634470" y="1937990"/>
                  <a:pt x="907722" y="1923052"/>
                </a:cubicBezTo>
                <a:cubicBezTo>
                  <a:pt x="903729" y="1916275"/>
                  <a:pt x="901752" y="1908354"/>
                  <a:pt x="901752" y="1899972"/>
                </a:cubicBezTo>
                <a:lnTo>
                  <a:pt x="901752" y="1831659"/>
                </a:lnTo>
                <a:cubicBezTo>
                  <a:pt x="879369" y="1826519"/>
                  <a:pt x="863092" y="1806269"/>
                  <a:pt x="863092" y="1782216"/>
                </a:cubicBezTo>
                <a:lnTo>
                  <a:pt x="863092" y="1573540"/>
                </a:lnTo>
                <a:cubicBezTo>
                  <a:pt x="863092" y="1549488"/>
                  <a:pt x="879369" y="1529237"/>
                  <a:pt x="901752" y="1524098"/>
                </a:cubicBezTo>
                <a:lnTo>
                  <a:pt x="901752" y="1435225"/>
                </a:lnTo>
                <a:cubicBezTo>
                  <a:pt x="750211" y="1383280"/>
                  <a:pt x="623484" y="1256276"/>
                  <a:pt x="547795" y="1087211"/>
                </a:cubicBezTo>
                <a:cubicBezTo>
                  <a:pt x="380891" y="1159861"/>
                  <a:pt x="245901" y="1074942"/>
                  <a:pt x="154664" y="974360"/>
                </a:cubicBezTo>
                <a:cubicBezTo>
                  <a:pt x="62266" y="872497"/>
                  <a:pt x="3814" y="673942"/>
                  <a:pt x="34" y="473736"/>
                </a:cubicBezTo>
                <a:cubicBezTo>
                  <a:pt x="-1856" y="96139"/>
                  <a:pt x="74033" y="-6754"/>
                  <a:pt x="171293" y="338"/>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Tree>
    <p:extLst>
      <p:ext uri="{BB962C8B-B14F-4D97-AF65-F5344CB8AC3E}">
        <p14:creationId xmlns:p14="http://schemas.microsoft.com/office/powerpoint/2010/main" val="17773013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F421A72-001B-4DE4-ACE0-AED95D7A27BD}"/>
              </a:ext>
            </a:extLst>
          </p:cNvPr>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Why we chose Scientific Research</a:t>
            </a:r>
          </a:p>
        </p:txBody>
      </p:sp>
      <p:sp>
        <p:nvSpPr>
          <p:cNvPr id="7" name="Chevron 2">
            <a:extLst>
              <a:ext uri="{FF2B5EF4-FFF2-40B4-BE49-F238E27FC236}">
                <a16:creationId xmlns:a16="http://schemas.microsoft.com/office/drawing/2014/main" id="{D16DFDA0-E365-4BAB-953F-BD41DE42B031}"/>
              </a:ext>
            </a:extLst>
          </p:cNvPr>
          <p:cNvSpPr/>
          <p:nvPr/>
        </p:nvSpPr>
        <p:spPr>
          <a:xfrm rot="5400000">
            <a:off x="831370" y="2199048"/>
            <a:ext cx="348967" cy="344562"/>
          </a:xfrm>
          <a:custGeom>
            <a:avLst/>
            <a:gdLst/>
            <a:ahLst/>
            <a:cxnLst/>
            <a:rect l="l" t="t" r="r" b="b"/>
            <a:pathLst>
              <a:path w="3830741" h="3782395">
                <a:moveTo>
                  <a:pt x="272737" y="3782395"/>
                </a:moveTo>
                <a:lnTo>
                  <a:pt x="272737" y="1129329"/>
                </a:lnTo>
                <a:cubicBezTo>
                  <a:pt x="368718" y="1192933"/>
                  <a:pt x="457831" y="1251924"/>
                  <a:pt x="541946" y="1307175"/>
                </a:cubicBezTo>
                <a:lnTo>
                  <a:pt x="541946" y="3513186"/>
                </a:lnTo>
                <a:lnTo>
                  <a:pt x="3561532" y="3513186"/>
                </a:lnTo>
                <a:lnTo>
                  <a:pt x="3561532" y="1985872"/>
                </a:lnTo>
                <a:lnTo>
                  <a:pt x="3590324" y="1967561"/>
                </a:lnTo>
                <a:cubicBezTo>
                  <a:pt x="3580733" y="1962993"/>
                  <a:pt x="3571122" y="1958413"/>
                  <a:pt x="3561532" y="1953733"/>
                </a:cubicBezTo>
                <a:lnTo>
                  <a:pt x="3561532" y="522839"/>
                </a:lnTo>
                <a:lnTo>
                  <a:pt x="881682" y="522839"/>
                </a:lnTo>
                <a:cubicBezTo>
                  <a:pt x="739027" y="434224"/>
                  <a:pt x="600115" y="344664"/>
                  <a:pt x="466828" y="253630"/>
                </a:cubicBezTo>
                <a:lnTo>
                  <a:pt x="3830741" y="253630"/>
                </a:lnTo>
                <a:lnTo>
                  <a:pt x="3830741" y="3782395"/>
                </a:lnTo>
                <a:close/>
                <a:moveTo>
                  <a:pt x="0" y="0"/>
                </a:moveTo>
                <a:cubicBezTo>
                  <a:pt x="678168" y="716943"/>
                  <a:pt x="2221880" y="1454406"/>
                  <a:pt x="3416058" y="1983649"/>
                </a:cubicBezTo>
                <a:cubicBezTo>
                  <a:pt x="2906515" y="2315100"/>
                  <a:pt x="1976707" y="2643252"/>
                  <a:pt x="1914290" y="3355250"/>
                </a:cubicBezTo>
                <a:lnTo>
                  <a:pt x="1318205" y="3154450"/>
                </a:lnTo>
                <a:cubicBezTo>
                  <a:pt x="1531531" y="2503259"/>
                  <a:pt x="1765419" y="2324696"/>
                  <a:pt x="2221606" y="1999551"/>
                </a:cubicBezTo>
                <a:cubicBezTo>
                  <a:pt x="1369032" y="1616387"/>
                  <a:pt x="1025337" y="1447905"/>
                  <a:pt x="21688" y="786442"/>
                </a:cubicBezTo>
                <a:cubicBezTo>
                  <a:pt x="14534" y="524743"/>
                  <a:pt x="14718" y="351758"/>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8" name="Chevron 2">
            <a:extLst>
              <a:ext uri="{FF2B5EF4-FFF2-40B4-BE49-F238E27FC236}">
                <a16:creationId xmlns:a16="http://schemas.microsoft.com/office/drawing/2014/main" id="{D0699CA4-EB83-440D-843C-CA6082917F1F}"/>
              </a:ext>
            </a:extLst>
          </p:cNvPr>
          <p:cNvSpPr/>
          <p:nvPr/>
        </p:nvSpPr>
        <p:spPr>
          <a:xfrm rot="5400000">
            <a:off x="831369" y="2858230"/>
            <a:ext cx="348967" cy="344562"/>
          </a:xfrm>
          <a:custGeom>
            <a:avLst/>
            <a:gdLst/>
            <a:ahLst/>
            <a:cxnLst/>
            <a:rect l="l" t="t" r="r" b="b"/>
            <a:pathLst>
              <a:path w="3830741" h="3782395">
                <a:moveTo>
                  <a:pt x="272737" y="3782395"/>
                </a:moveTo>
                <a:lnTo>
                  <a:pt x="272737" y="1129329"/>
                </a:lnTo>
                <a:cubicBezTo>
                  <a:pt x="368718" y="1192933"/>
                  <a:pt x="457831" y="1251924"/>
                  <a:pt x="541946" y="1307175"/>
                </a:cubicBezTo>
                <a:lnTo>
                  <a:pt x="541946" y="3513186"/>
                </a:lnTo>
                <a:lnTo>
                  <a:pt x="3561532" y="3513186"/>
                </a:lnTo>
                <a:lnTo>
                  <a:pt x="3561532" y="1985872"/>
                </a:lnTo>
                <a:lnTo>
                  <a:pt x="3590324" y="1967561"/>
                </a:lnTo>
                <a:cubicBezTo>
                  <a:pt x="3580733" y="1962993"/>
                  <a:pt x="3571122" y="1958413"/>
                  <a:pt x="3561532" y="1953733"/>
                </a:cubicBezTo>
                <a:lnTo>
                  <a:pt x="3561532" y="522839"/>
                </a:lnTo>
                <a:lnTo>
                  <a:pt x="881682" y="522839"/>
                </a:lnTo>
                <a:cubicBezTo>
                  <a:pt x="739027" y="434224"/>
                  <a:pt x="600115" y="344664"/>
                  <a:pt x="466828" y="253630"/>
                </a:cubicBezTo>
                <a:lnTo>
                  <a:pt x="3830741" y="253630"/>
                </a:lnTo>
                <a:lnTo>
                  <a:pt x="3830741" y="3782395"/>
                </a:lnTo>
                <a:close/>
                <a:moveTo>
                  <a:pt x="0" y="0"/>
                </a:moveTo>
                <a:cubicBezTo>
                  <a:pt x="678168" y="716943"/>
                  <a:pt x="2221880" y="1454406"/>
                  <a:pt x="3416058" y="1983649"/>
                </a:cubicBezTo>
                <a:cubicBezTo>
                  <a:pt x="2906515" y="2315100"/>
                  <a:pt x="1976707" y="2643252"/>
                  <a:pt x="1914290" y="3355250"/>
                </a:cubicBezTo>
                <a:lnTo>
                  <a:pt x="1318205" y="3154450"/>
                </a:lnTo>
                <a:cubicBezTo>
                  <a:pt x="1531531" y="2503259"/>
                  <a:pt x="1765419" y="2324696"/>
                  <a:pt x="2221606" y="1999551"/>
                </a:cubicBezTo>
                <a:cubicBezTo>
                  <a:pt x="1369032" y="1616387"/>
                  <a:pt x="1025337" y="1447905"/>
                  <a:pt x="21688" y="786442"/>
                </a:cubicBezTo>
                <a:cubicBezTo>
                  <a:pt x="14534" y="524743"/>
                  <a:pt x="14718" y="351758"/>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 name="Chevron 2">
            <a:extLst>
              <a:ext uri="{FF2B5EF4-FFF2-40B4-BE49-F238E27FC236}">
                <a16:creationId xmlns:a16="http://schemas.microsoft.com/office/drawing/2014/main" id="{5F39A1AA-9A3E-4AEF-A7E3-A922E1307A08}"/>
              </a:ext>
            </a:extLst>
          </p:cNvPr>
          <p:cNvSpPr/>
          <p:nvPr/>
        </p:nvSpPr>
        <p:spPr>
          <a:xfrm rot="5400000">
            <a:off x="841734" y="3802689"/>
            <a:ext cx="348967" cy="344562"/>
          </a:xfrm>
          <a:custGeom>
            <a:avLst/>
            <a:gdLst/>
            <a:ahLst/>
            <a:cxnLst/>
            <a:rect l="l" t="t" r="r" b="b"/>
            <a:pathLst>
              <a:path w="3830741" h="3782395">
                <a:moveTo>
                  <a:pt x="272737" y="3782395"/>
                </a:moveTo>
                <a:lnTo>
                  <a:pt x="272737" y="1129329"/>
                </a:lnTo>
                <a:cubicBezTo>
                  <a:pt x="368718" y="1192933"/>
                  <a:pt x="457831" y="1251924"/>
                  <a:pt x="541946" y="1307175"/>
                </a:cubicBezTo>
                <a:lnTo>
                  <a:pt x="541946" y="3513186"/>
                </a:lnTo>
                <a:lnTo>
                  <a:pt x="3561532" y="3513186"/>
                </a:lnTo>
                <a:lnTo>
                  <a:pt x="3561532" y="1985872"/>
                </a:lnTo>
                <a:lnTo>
                  <a:pt x="3590324" y="1967561"/>
                </a:lnTo>
                <a:cubicBezTo>
                  <a:pt x="3580733" y="1962993"/>
                  <a:pt x="3571122" y="1958413"/>
                  <a:pt x="3561532" y="1953733"/>
                </a:cubicBezTo>
                <a:lnTo>
                  <a:pt x="3561532" y="522839"/>
                </a:lnTo>
                <a:lnTo>
                  <a:pt x="881682" y="522839"/>
                </a:lnTo>
                <a:cubicBezTo>
                  <a:pt x="739027" y="434224"/>
                  <a:pt x="600115" y="344664"/>
                  <a:pt x="466828" y="253630"/>
                </a:cubicBezTo>
                <a:lnTo>
                  <a:pt x="3830741" y="253630"/>
                </a:lnTo>
                <a:lnTo>
                  <a:pt x="3830741" y="3782395"/>
                </a:lnTo>
                <a:close/>
                <a:moveTo>
                  <a:pt x="0" y="0"/>
                </a:moveTo>
                <a:cubicBezTo>
                  <a:pt x="678168" y="716943"/>
                  <a:pt x="2221880" y="1454406"/>
                  <a:pt x="3416058" y="1983649"/>
                </a:cubicBezTo>
                <a:cubicBezTo>
                  <a:pt x="2906515" y="2315100"/>
                  <a:pt x="1976707" y="2643252"/>
                  <a:pt x="1914290" y="3355250"/>
                </a:cubicBezTo>
                <a:lnTo>
                  <a:pt x="1318205" y="3154450"/>
                </a:lnTo>
                <a:cubicBezTo>
                  <a:pt x="1531531" y="2503259"/>
                  <a:pt x="1765419" y="2324696"/>
                  <a:pt x="2221606" y="1999551"/>
                </a:cubicBezTo>
                <a:cubicBezTo>
                  <a:pt x="1369032" y="1616387"/>
                  <a:pt x="1025337" y="1447905"/>
                  <a:pt x="21688" y="786442"/>
                </a:cubicBezTo>
                <a:cubicBezTo>
                  <a:pt x="14534" y="524743"/>
                  <a:pt x="14718" y="351758"/>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0" name="Chevron 2">
            <a:extLst>
              <a:ext uri="{FF2B5EF4-FFF2-40B4-BE49-F238E27FC236}">
                <a16:creationId xmlns:a16="http://schemas.microsoft.com/office/drawing/2014/main" id="{6428E652-5F5A-4152-B2C7-56EE5A4B160E}"/>
              </a:ext>
            </a:extLst>
          </p:cNvPr>
          <p:cNvSpPr/>
          <p:nvPr/>
        </p:nvSpPr>
        <p:spPr>
          <a:xfrm rot="5400000">
            <a:off x="816125" y="4367960"/>
            <a:ext cx="348967" cy="344562"/>
          </a:xfrm>
          <a:custGeom>
            <a:avLst/>
            <a:gdLst/>
            <a:ahLst/>
            <a:cxnLst/>
            <a:rect l="l" t="t" r="r" b="b"/>
            <a:pathLst>
              <a:path w="3830741" h="3782395">
                <a:moveTo>
                  <a:pt x="272737" y="3782395"/>
                </a:moveTo>
                <a:lnTo>
                  <a:pt x="272737" y="1129329"/>
                </a:lnTo>
                <a:cubicBezTo>
                  <a:pt x="368718" y="1192933"/>
                  <a:pt x="457831" y="1251924"/>
                  <a:pt x="541946" y="1307175"/>
                </a:cubicBezTo>
                <a:lnTo>
                  <a:pt x="541946" y="3513186"/>
                </a:lnTo>
                <a:lnTo>
                  <a:pt x="3561532" y="3513186"/>
                </a:lnTo>
                <a:lnTo>
                  <a:pt x="3561532" y="1985872"/>
                </a:lnTo>
                <a:lnTo>
                  <a:pt x="3590324" y="1967561"/>
                </a:lnTo>
                <a:cubicBezTo>
                  <a:pt x="3580733" y="1962993"/>
                  <a:pt x="3571122" y="1958413"/>
                  <a:pt x="3561532" y="1953733"/>
                </a:cubicBezTo>
                <a:lnTo>
                  <a:pt x="3561532" y="522839"/>
                </a:lnTo>
                <a:lnTo>
                  <a:pt x="881682" y="522839"/>
                </a:lnTo>
                <a:cubicBezTo>
                  <a:pt x="739027" y="434224"/>
                  <a:pt x="600115" y="344664"/>
                  <a:pt x="466828" y="253630"/>
                </a:cubicBezTo>
                <a:lnTo>
                  <a:pt x="3830741" y="253630"/>
                </a:lnTo>
                <a:lnTo>
                  <a:pt x="3830741" y="3782395"/>
                </a:lnTo>
                <a:close/>
                <a:moveTo>
                  <a:pt x="0" y="0"/>
                </a:moveTo>
                <a:cubicBezTo>
                  <a:pt x="678168" y="716943"/>
                  <a:pt x="2221880" y="1454406"/>
                  <a:pt x="3416058" y="1983649"/>
                </a:cubicBezTo>
                <a:cubicBezTo>
                  <a:pt x="2906515" y="2315100"/>
                  <a:pt x="1976707" y="2643252"/>
                  <a:pt x="1914290" y="3355250"/>
                </a:cubicBezTo>
                <a:lnTo>
                  <a:pt x="1318205" y="3154450"/>
                </a:lnTo>
                <a:cubicBezTo>
                  <a:pt x="1531531" y="2503259"/>
                  <a:pt x="1765419" y="2324696"/>
                  <a:pt x="2221606" y="1999551"/>
                </a:cubicBezTo>
                <a:cubicBezTo>
                  <a:pt x="1369032" y="1616387"/>
                  <a:pt x="1025337" y="1447905"/>
                  <a:pt x="21688" y="786442"/>
                </a:cubicBezTo>
                <a:cubicBezTo>
                  <a:pt x="14534" y="524743"/>
                  <a:pt x="14718" y="351758"/>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1" name="TextBox 10">
            <a:extLst>
              <a:ext uri="{FF2B5EF4-FFF2-40B4-BE49-F238E27FC236}">
                <a16:creationId xmlns:a16="http://schemas.microsoft.com/office/drawing/2014/main" id="{55ADF52E-B783-4C66-9AD3-7A48C882032A}"/>
              </a:ext>
            </a:extLst>
          </p:cNvPr>
          <p:cNvSpPr txBox="1"/>
          <p:nvPr/>
        </p:nvSpPr>
        <p:spPr>
          <a:xfrm>
            <a:off x="1288634" y="2136438"/>
            <a:ext cx="4716000" cy="553998"/>
          </a:xfrm>
          <a:prstGeom prst="rect">
            <a:avLst/>
          </a:prstGeom>
          <a:noFill/>
        </p:spPr>
        <p:txBody>
          <a:bodyPr wrap="square" rtlCol="0">
            <a:spAutoFit/>
          </a:bodyPr>
          <a:lstStyle/>
          <a:p>
            <a:r>
              <a:rPr lang="en-US" altLang="ko-KR" sz="1500" b="1" dirty="0">
                <a:solidFill>
                  <a:schemeClr val="bg1"/>
                </a:solidFill>
                <a:latin typeface="Verdana" panose="020B0604030504040204" pitchFamily="34" charset="0"/>
                <a:ea typeface="Verdana" panose="020B0604030504040204" pitchFamily="34" charset="0"/>
              </a:rPr>
              <a:t>We took a Scientific Research course which we find interesting and useful.</a:t>
            </a:r>
            <a:endParaRPr lang="ko-KR" altLang="en-US" sz="1500" b="1" dirty="0">
              <a:solidFill>
                <a:schemeClr val="bg1"/>
              </a:solidFill>
              <a:latin typeface="Verdana" panose="020B0604030504040204" pitchFamily="34" charset="0"/>
              <a:cs typeface="Arial" pitchFamily="34" charset="0"/>
            </a:endParaRPr>
          </a:p>
        </p:txBody>
      </p:sp>
      <p:sp>
        <p:nvSpPr>
          <p:cNvPr id="12" name="TextBox 11">
            <a:extLst>
              <a:ext uri="{FF2B5EF4-FFF2-40B4-BE49-F238E27FC236}">
                <a16:creationId xmlns:a16="http://schemas.microsoft.com/office/drawing/2014/main" id="{B8093F9B-DC43-4D86-A385-08E4E077640B}"/>
              </a:ext>
            </a:extLst>
          </p:cNvPr>
          <p:cNvSpPr txBox="1"/>
          <p:nvPr/>
        </p:nvSpPr>
        <p:spPr>
          <a:xfrm>
            <a:off x="1237168" y="2726027"/>
            <a:ext cx="4716000" cy="1015663"/>
          </a:xfrm>
          <a:prstGeom prst="rect">
            <a:avLst/>
          </a:prstGeom>
          <a:noFill/>
        </p:spPr>
        <p:txBody>
          <a:bodyPr wrap="square" rtlCol="0">
            <a:spAutoFit/>
          </a:bodyPr>
          <a:lstStyle/>
          <a:p>
            <a:r>
              <a:rPr lang="en-US" altLang="ko-KR" sz="1500" b="1" dirty="0">
                <a:solidFill>
                  <a:schemeClr val="bg1"/>
                </a:solidFill>
                <a:latin typeface="Verdana" panose="020B0604030504040204" pitchFamily="34" charset="0"/>
                <a:ea typeface="Verdana" panose="020B0604030504040204" pitchFamily="34" charset="0"/>
              </a:rPr>
              <a:t>Tend to make a new idea as we are the first group to make a Scientific Research as a graduation project in the MIS department.</a:t>
            </a:r>
            <a:endParaRPr lang="ko-KR" altLang="en-US" sz="1500" b="1" dirty="0">
              <a:solidFill>
                <a:schemeClr val="bg1"/>
              </a:solidFill>
              <a:latin typeface="Verdana" panose="020B0604030504040204" pitchFamily="34" charset="0"/>
              <a:cs typeface="Arial" pitchFamily="34" charset="0"/>
            </a:endParaRPr>
          </a:p>
        </p:txBody>
      </p:sp>
      <p:sp>
        <p:nvSpPr>
          <p:cNvPr id="13" name="TextBox 12">
            <a:extLst>
              <a:ext uri="{FF2B5EF4-FFF2-40B4-BE49-F238E27FC236}">
                <a16:creationId xmlns:a16="http://schemas.microsoft.com/office/drawing/2014/main" id="{96DBEAD9-ECC7-4065-9A98-1D6A3DC20C84}"/>
              </a:ext>
            </a:extLst>
          </p:cNvPr>
          <p:cNvSpPr txBox="1"/>
          <p:nvPr/>
        </p:nvSpPr>
        <p:spPr>
          <a:xfrm>
            <a:off x="1237168" y="3697971"/>
            <a:ext cx="4716000" cy="553998"/>
          </a:xfrm>
          <a:prstGeom prst="rect">
            <a:avLst/>
          </a:prstGeom>
          <a:noFill/>
        </p:spPr>
        <p:txBody>
          <a:bodyPr wrap="square" rtlCol="0">
            <a:spAutoFit/>
          </a:bodyPr>
          <a:lstStyle/>
          <a:p>
            <a:r>
              <a:rPr lang="en-US" altLang="ko-KR" sz="1500" b="1" dirty="0">
                <a:solidFill>
                  <a:schemeClr val="bg1"/>
                </a:solidFill>
                <a:latin typeface="Verdana" panose="020B0604030504040204" pitchFamily="34" charset="0"/>
                <a:ea typeface="Verdana" panose="020B0604030504040204" pitchFamily="34" charset="0"/>
              </a:rPr>
              <a:t>Hoping to inspire other students to this point and the importance of it.</a:t>
            </a:r>
            <a:endParaRPr lang="ko-KR" altLang="en-US" sz="1500" b="1" dirty="0">
              <a:solidFill>
                <a:schemeClr val="bg1"/>
              </a:solidFill>
              <a:latin typeface="Verdana" panose="020B0604030504040204" pitchFamily="34" charset="0"/>
              <a:cs typeface="Arial" pitchFamily="34" charset="0"/>
            </a:endParaRPr>
          </a:p>
        </p:txBody>
      </p:sp>
      <p:sp>
        <p:nvSpPr>
          <p:cNvPr id="14" name="TextBox 13">
            <a:extLst>
              <a:ext uri="{FF2B5EF4-FFF2-40B4-BE49-F238E27FC236}">
                <a16:creationId xmlns:a16="http://schemas.microsoft.com/office/drawing/2014/main" id="{4B838702-1114-45EC-B3E7-1763F50141BE}"/>
              </a:ext>
            </a:extLst>
          </p:cNvPr>
          <p:cNvSpPr txBox="1"/>
          <p:nvPr/>
        </p:nvSpPr>
        <p:spPr>
          <a:xfrm>
            <a:off x="1237168" y="4257041"/>
            <a:ext cx="4716000" cy="553998"/>
          </a:xfrm>
          <a:prstGeom prst="rect">
            <a:avLst/>
          </a:prstGeom>
          <a:noFill/>
        </p:spPr>
        <p:txBody>
          <a:bodyPr wrap="square" rtlCol="0">
            <a:spAutoFit/>
          </a:bodyPr>
          <a:lstStyle/>
          <a:p>
            <a:r>
              <a:rPr lang="en-US" altLang="ko-KR" sz="1500" b="1" dirty="0">
                <a:solidFill>
                  <a:schemeClr val="bg1"/>
                </a:solidFill>
                <a:latin typeface="Verdana" panose="020B0604030504040204" pitchFamily="34" charset="0"/>
                <a:ea typeface="Verdana" panose="020B0604030504040204" pitchFamily="34" charset="0"/>
              </a:rPr>
              <a:t>The importance of it and the benefit it could give.</a:t>
            </a:r>
            <a:endParaRPr lang="ko-KR" altLang="en-US" sz="1500" b="1" dirty="0">
              <a:solidFill>
                <a:schemeClr val="bg1"/>
              </a:solidFill>
              <a:latin typeface="Verdana" panose="020B0604030504040204" pitchFamily="34" charset="0"/>
              <a:cs typeface="Arial" pitchFamily="34" charset="0"/>
            </a:endParaRPr>
          </a:p>
        </p:txBody>
      </p:sp>
      <p:sp>
        <p:nvSpPr>
          <p:cNvPr id="15" name="Oval 11">
            <a:extLst>
              <a:ext uri="{FF2B5EF4-FFF2-40B4-BE49-F238E27FC236}">
                <a16:creationId xmlns:a16="http://schemas.microsoft.com/office/drawing/2014/main" id="{AE40D4B5-9B9D-48DB-9821-13C500216C0D}"/>
              </a:ext>
            </a:extLst>
          </p:cNvPr>
          <p:cNvSpPr/>
          <p:nvPr/>
        </p:nvSpPr>
        <p:spPr>
          <a:xfrm>
            <a:off x="1146210" y="5319129"/>
            <a:ext cx="633828" cy="633828"/>
          </a:xfrm>
          <a:prstGeom prst="rect">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6" name="Oval 12">
            <a:extLst>
              <a:ext uri="{FF2B5EF4-FFF2-40B4-BE49-F238E27FC236}">
                <a16:creationId xmlns:a16="http://schemas.microsoft.com/office/drawing/2014/main" id="{858A4856-9C3F-4C71-B5A2-045219052712}"/>
              </a:ext>
            </a:extLst>
          </p:cNvPr>
          <p:cNvSpPr/>
          <p:nvPr/>
        </p:nvSpPr>
        <p:spPr>
          <a:xfrm>
            <a:off x="3323884" y="5333866"/>
            <a:ext cx="633828" cy="633828"/>
          </a:xfrm>
          <a:prstGeom prst="rect">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7" name="Oval 13">
            <a:extLst>
              <a:ext uri="{FF2B5EF4-FFF2-40B4-BE49-F238E27FC236}">
                <a16:creationId xmlns:a16="http://schemas.microsoft.com/office/drawing/2014/main" id="{E07E0F93-1D01-4397-9861-AD5F3782D03D}"/>
              </a:ext>
            </a:extLst>
          </p:cNvPr>
          <p:cNvSpPr/>
          <p:nvPr/>
        </p:nvSpPr>
        <p:spPr>
          <a:xfrm>
            <a:off x="5687720" y="5319129"/>
            <a:ext cx="633828" cy="633828"/>
          </a:xfrm>
          <a:prstGeom prst="rect">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8" name="Oval 14">
            <a:extLst>
              <a:ext uri="{FF2B5EF4-FFF2-40B4-BE49-F238E27FC236}">
                <a16:creationId xmlns:a16="http://schemas.microsoft.com/office/drawing/2014/main" id="{4E1A32F8-61ED-4A4A-AD1B-019213B37F95}"/>
              </a:ext>
            </a:extLst>
          </p:cNvPr>
          <p:cNvSpPr/>
          <p:nvPr/>
        </p:nvSpPr>
        <p:spPr>
          <a:xfrm>
            <a:off x="8327925" y="5310912"/>
            <a:ext cx="633828" cy="633828"/>
          </a:xfrm>
          <a:prstGeom prst="rect">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9" name="Oval 15">
            <a:extLst>
              <a:ext uri="{FF2B5EF4-FFF2-40B4-BE49-F238E27FC236}">
                <a16:creationId xmlns:a16="http://schemas.microsoft.com/office/drawing/2014/main" id="{ECA93A89-B77B-48E9-B05E-A9C360AF017E}"/>
              </a:ext>
            </a:extLst>
          </p:cNvPr>
          <p:cNvSpPr/>
          <p:nvPr/>
        </p:nvSpPr>
        <p:spPr>
          <a:xfrm>
            <a:off x="10677042" y="5342856"/>
            <a:ext cx="633828" cy="633828"/>
          </a:xfrm>
          <a:prstGeom prst="rect">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0" name="Rectangle 16">
            <a:extLst>
              <a:ext uri="{FF2B5EF4-FFF2-40B4-BE49-F238E27FC236}">
                <a16:creationId xmlns:a16="http://schemas.microsoft.com/office/drawing/2014/main" id="{0B316A29-05CC-4794-931E-2B9AC8A76A46}"/>
              </a:ext>
            </a:extLst>
          </p:cNvPr>
          <p:cNvSpPr/>
          <p:nvPr/>
        </p:nvSpPr>
        <p:spPr>
          <a:xfrm rot="2700000">
            <a:off x="3498435" y="5412407"/>
            <a:ext cx="265920" cy="476745"/>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1" name="Rectangle 9">
            <a:extLst>
              <a:ext uri="{FF2B5EF4-FFF2-40B4-BE49-F238E27FC236}">
                <a16:creationId xmlns:a16="http://schemas.microsoft.com/office/drawing/2014/main" id="{90DEBC06-BD53-4EF2-A73D-D7AAD7550FBB}"/>
              </a:ext>
            </a:extLst>
          </p:cNvPr>
          <p:cNvSpPr/>
          <p:nvPr/>
        </p:nvSpPr>
        <p:spPr>
          <a:xfrm>
            <a:off x="1298392" y="5473623"/>
            <a:ext cx="329463" cy="308407"/>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2" name="Rectangle 36">
            <a:extLst>
              <a:ext uri="{FF2B5EF4-FFF2-40B4-BE49-F238E27FC236}">
                <a16:creationId xmlns:a16="http://schemas.microsoft.com/office/drawing/2014/main" id="{D0F171B8-68F7-4B19-B929-6A0B50DFD27A}"/>
              </a:ext>
            </a:extLst>
          </p:cNvPr>
          <p:cNvSpPr/>
          <p:nvPr/>
        </p:nvSpPr>
        <p:spPr>
          <a:xfrm>
            <a:off x="5809949" y="5481840"/>
            <a:ext cx="389370" cy="325482"/>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3" name="Round Same Side Corner Rectangle 36">
            <a:extLst>
              <a:ext uri="{FF2B5EF4-FFF2-40B4-BE49-F238E27FC236}">
                <a16:creationId xmlns:a16="http://schemas.microsoft.com/office/drawing/2014/main" id="{24A10920-29D7-4D36-9D54-337D26C01891}"/>
              </a:ext>
            </a:extLst>
          </p:cNvPr>
          <p:cNvSpPr>
            <a:spLocks noChangeAspect="1"/>
          </p:cNvSpPr>
          <p:nvPr/>
        </p:nvSpPr>
        <p:spPr>
          <a:xfrm>
            <a:off x="10795956" y="5494238"/>
            <a:ext cx="396000" cy="313084"/>
          </a:xfrm>
          <a:custGeom>
            <a:avLst/>
            <a:gdLst/>
            <a:ahLst/>
            <a:cxnLst/>
            <a:rect l="l" t="t" r="r" b="b"/>
            <a:pathLst>
              <a:path w="3219104" h="2545072">
                <a:moveTo>
                  <a:pt x="2779672" y="457200"/>
                </a:moveTo>
                <a:lnTo>
                  <a:pt x="2975888" y="457200"/>
                </a:lnTo>
                <a:cubicBezTo>
                  <a:pt x="3110212" y="457200"/>
                  <a:pt x="3219104" y="566092"/>
                  <a:pt x="3219104" y="700416"/>
                </a:cubicBezTo>
                <a:lnTo>
                  <a:pt x="3219104" y="2301856"/>
                </a:lnTo>
                <a:cubicBezTo>
                  <a:pt x="3219104" y="2436180"/>
                  <a:pt x="3110212" y="2545072"/>
                  <a:pt x="2975888" y="2545072"/>
                </a:cubicBezTo>
                <a:lnTo>
                  <a:pt x="2779672" y="2545072"/>
                </a:lnTo>
                <a:close/>
                <a:moveTo>
                  <a:pt x="243216" y="457200"/>
                </a:moveTo>
                <a:lnTo>
                  <a:pt x="439432" y="457200"/>
                </a:lnTo>
                <a:lnTo>
                  <a:pt x="439432" y="2545072"/>
                </a:lnTo>
                <a:lnTo>
                  <a:pt x="243216" y="2545072"/>
                </a:lnTo>
                <a:cubicBezTo>
                  <a:pt x="108892" y="2545072"/>
                  <a:pt x="0" y="2436180"/>
                  <a:pt x="0" y="2301856"/>
                </a:cubicBezTo>
                <a:lnTo>
                  <a:pt x="0" y="700416"/>
                </a:lnTo>
                <a:cubicBezTo>
                  <a:pt x="0" y="566092"/>
                  <a:pt x="108892" y="457200"/>
                  <a:pt x="243216" y="457200"/>
                </a:cubicBezTo>
                <a:close/>
                <a:moveTo>
                  <a:pt x="1428476" y="174246"/>
                </a:moveTo>
                <a:cubicBezTo>
                  <a:pt x="1372210" y="174246"/>
                  <a:pt x="1326598" y="219858"/>
                  <a:pt x="1326598" y="276124"/>
                </a:cubicBezTo>
                <a:lnTo>
                  <a:pt x="1326598" y="457200"/>
                </a:lnTo>
                <a:lnTo>
                  <a:pt x="1892506" y="457200"/>
                </a:lnTo>
                <a:lnTo>
                  <a:pt x="1892506" y="276124"/>
                </a:lnTo>
                <a:cubicBezTo>
                  <a:pt x="1892506" y="219858"/>
                  <a:pt x="1846894" y="174246"/>
                  <a:pt x="1790628" y="174246"/>
                </a:cubicBezTo>
                <a:close/>
                <a:moveTo>
                  <a:pt x="1285704" y="0"/>
                </a:moveTo>
                <a:lnTo>
                  <a:pt x="1933400" y="0"/>
                </a:lnTo>
                <a:cubicBezTo>
                  <a:pt x="2007048" y="0"/>
                  <a:pt x="2066752" y="59704"/>
                  <a:pt x="2066752" y="133352"/>
                </a:cubicBezTo>
                <a:lnTo>
                  <a:pt x="2066752" y="457200"/>
                </a:lnTo>
                <a:lnTo>
                  <a:pt x="2599672" y="457200"/>
                </a:lnTo>
                <a:lnTo>
                  <a:pt x="2599672" y="2545072"/>
                </a:lnTo>
                <a:lnTo>
                  <a:pt x="619432" y="2545072"/>
                </a:lnTo>
                <a:lnTo>
                  <a:pt x="619432" y="457200"/>
                </a:lnTo>
                <a:lnTo>
                  <a:pt x="1152352" y="457200"/>
                </a:lnTo>
                <a:lnTo>
                  <a:pt x="1152352" y="133352"/>
                </a:lnTo>
                <a:cubicBezTo>
                  <a:pt x="1152352" y="59704"/>
                  <a:pt x="1212056" y="0"/>
                  <a:pt x="128570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4" name="Oval 21">
            <a:extLst>
              <a:ext uri="{FF2B5EF4-FFF2-40B4-BE49-F238E27FC236}">
                <a16:creationId xmlns:a16="http://schemas.microsoft.com/office/drawing/2014/main" id="{A80C3EE7-C333-4453-8425-BAC71E88817E}"/>
              </a:ext>
            </a:extLst>
          </p:cNvPr>
          <p:cNvSpPr>
            <a:spLocks noChangeAspect="1"/>
          </p:cNvSpPr>
          <p:nvPr/>
        </p:nvSpPr>
        <p:spPr>
          <a:xfrm>
            <a:off x="8453886" y="5416442"/>
            <a:ext cx="381905" cy="385094"/>
          </a:xfrm>
          <a:custGeom>
            <a:avLst/>
            <a:gdLst/>
            <a:ahLst/>
            <a:cxnLst/>
            <a:rect l="l" t="t" r="r" b="b"/>
            <a:pathLst>
              <a:path w="1652142" h="166594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pic>
        <p:nvPicPr>
          <p:cNvPr id="25" name="Picture Placeholder 24">
            <a:extLst>
              <a:ext uri="{FF2B5EF4-FFF2-40B4-BE49-F238E27FC236}">
                <a16:creationId xmlns:a16="http://schemas.microsoft.com/office/drawing/2014/main" id="{15F7EC69-26B4-44F4-B46F-44D32FB7364C}"/>
              </a:ext>
            </a:extLst>
          </p:cNvPr>
          <p:cNvPicPr>
            <a:picLocks noGrp="1" noChangeAspect="1"/>
          </p:cNvPicPr>
          <p:nvPr>
            <p:ph type="pic" idx="15"/>
          </p:nvPr>
        </p:nvPicPr>
        <p:blipFill rotWithShape="1">
          <a:blip r:embed="rId2">
            <a:extLst>
              <a:ext uri="{28A0092B-C50C-407E-A947-70E740481C1C}">
                <a14:useLocalDpi xmlns:a14="http://schemas.microsoft.com/office/drawing/2010/main" val="0"/>
              </a:ext>
            </a:extLst>
          </a:blip>
          <a:srcRect l="17185" t="5178" r="648" b="14327"/>
          <a:stretch/>
        </p:blipFill>
        <p:spPr>
          <a:xfrm>
            <a:off x="8107680" y="1886544"/>
            <a:ext cx="2430677" cy="2287933"/>
          </a:xfrm>
        </p:spPr>
      </p:pic>
    </p:spTree>
    <p:extLst>
      <p:ext uri="{BB962C8B-B14F-4D97-AF65-F5344CB8AC3E}">
        <p14:creationId xmlns:p14="http://schemas.microsoft.com/office/powerpoint/2010/main" val="322366547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6828" y="3285529"/>
            <a:ext cx="6325172" cy="3574959"/>
          </a:xfrm>
          <a:prstGeom prst="rect">
            <a:avLst/>
          </a:prstGeom>
        </p:spPr>
      </p:pic>
      <p:sp>
        <p:nvSpPr>
          <p:cNvPr id="6" name="TextBox 5"/>
          <p:cNvSpPr txBox="1"/>
          <p:nvPr/>
        </p:nvSpPr>
        <p:spPr>
          <a:xfrm>
            <a:off x="141889" y="1592117"/>
            <a:ext cx="11736113" cy="1693412"/>
          </a:xfrm>
          <a:prstGeom prst="rect">
            <a:avLst/>
          </a:prstGeom>
          <a:noFill/>
        </p:spPr>
        <p:txBody>
          <a:bodyPr wrap="square" rtlCol="1">
            <a:spAutoFit/>
          </a:bodyPr>
          <a:lstStyle/>
          <a:p>
            <a:pPr>
              <a:lnSpc>
                <a:spcPct val="150000"/>
              </a:lnSpc>
            </a:pPr>
            <a:r>
              <a:rPr lang="en-US" sz="2400" b="1" dirty="0">
                <a:latin typeface="Verdana" panose="020B0604030504040204" pitchFamily="34" charset="0"/>
                <a:ea typeface="Verdana" panose="020B0604030504040204" pitchFamily="34" charset="0"/>
                <a:cs typeface="Calibri" pitchFamily="34" charset="0"/>
              </a:rPr>
              <a:t>Sporty.co </a:t>
            </a:r>
            <a:r>
              <a:rPr lang="en-US" sz="2400" dirty="0">
                <a:latin typeface="Verdana" panose="020B0604030504040204" pitchFamily="34" charset="0"/>
                <a:ea typeface="Verdana" panose="020B0604030504040204" pitchFamily="34" charset="0"/>
                <a:cs typeface="Calibri" pitchFamily="34" charset="0"/>
              </a:rPr>
              <a:t>is one of the firms who deployed </a:t>
            </a:r>
            <a:r>
              <a:rPr lang="en-US" sz="2400" dirty="0" err="1">
                <a:latin typeface="Verdana" panose="020B0604030504040204" pitchFamily="34" charset="0"/>
                <a:ea typeface="Verdana" panose="020B0604030504040204" pitchFamily="34" charset="0"/>
                <a:cs typeface="Calibri" pitchFamily="34" charset="0"/>
              </a:rPr>
              <a:t>blockchain</a:t>
            </a:r>
            <a:r>
              <a:rPr lang="en-US" sz="2400" dirty="0">
                <a:latin typeface="Verdana" panose="020B0604030504040204" pitchFamily="34" charset="0"/>
                <a:ea typeface="Verdana" panose="020B0604030504040204" pitchFamily="34" charset="0"/>
                <a:cs typeface="Calibri" pitchFamily="34" charset="0"/>
              </a:rPr>
              <a:t> technology in the sport industry. It published white paper in order to explain the big transformation towards using </a:t>
            </a:r>
            <a:r>
              <a:rPr lang="en-US" sz="2400" dirty="0" err="1">
                <a:latin typeface="Verdana" panose="020B0604030504040204" pitchFamily="34" charset="0"/>
                <a:ea typeface="Verdana" panose="020B0604030504040204" pitchFamily="34" charset="0"/>
                <a:cs typeface="Calibri" pitchFamily="34" charset="0"/>
              </a:rPr>
              <a:t>blockchain</a:t>
            </a:r>
            <a:r>
              <a:rPr lang="en-US" sz="2400" dirty="0">
                <a:latin typeface="Verdana" panose="020B0604030504040204" pitchFamily="34" charset="0"/>
                <a:ea typeface="Verdana" panose="020B0604030504040204" pitchFamily="34" charset="0"/>
                <a:cs typeface="Calibri" pitchFamily="34" charset="0"/>
              </a:rPr>
              <a:t> crowdfunding platform that </a:t>
            </a:r>
            <a:endParaRPr lang="ar-SA" sz="2400" dirty="0">
              <a:latin typeface="Verdana" panose="020B0604030504040204" pitchFamily="34" charset="0"/>
              <a:ea typeface="Verdana" panose="020B0604030504040204" pitchFamily="34" charset="0"/>
              <a:cs typeface="Calibri" pitchFamily="34" charset="0"/>
            </a:endParaRPr>
          </a:p>
        </p:txBody>
      </p:sp>
      <p:sp>
        <p:nvSpPr>
          <p:cNvPr id="7" name="TextBox 6"/>
          <p:cNvSpPr txBox="1"/>
          <p:nvPr/>
        </p:nvSpPr>
        <p:spPr>
          <a:xfrm>
            <a:off x="233329" y="3962574"/>
            <a:ext cx="4918842" cy="2585323"/>
          </a:xfrm>
          <a:prstGeom prst="rect">
            <a:avLst/>
          </a:prstGeom>
          <a:noFill/>
        </p:spPr>
        <p:txBody>
          <a:bodyPr wrap="square" rtlCol="1">
            <a:spAutoFit/>
          </a:bodyPr>
          <a:lstStyle/>
          <a:p>
            <a:pPr>
              <a:lnSpc>
                <a:spcPct val="150000"/>
              </a:lnSpc>
            </a:pPr>
            <a:r>
              <a:rPr lang="en-US" sz="2400" dirty="0">
                <a:latin typeface="Verdana" panose="020B0604030504040204" pitchFamily="34" charset="0"/>
                <a:ea typeface="Verdana" panose="020B0604030504040204" pitchFamily="34" charset="0"/>
                <a:cs typeface="Calibri" pitchFamily="34" charset="0"/>
              </a:rPr>
              <a:t>helps athletes, teams, and other sports organizations raise the money they need to succeed.</a:t>
            </a:r>
            <a:endParaRPr lang="ar-SA" sz="2400" dirty="0">
              <a:latin typeface="Verdana" panose="020B0604030504040204" pitchFamily="34" charset="0"/>
              <a:ea typeface="Verdana" panose="020B0604030504040204" pitchFamily="34" charset="0"/>
              <a:cs typeface="Calibri" pitchFamily="34" charset="0"/>
            </a:endParaRPr>
          </a:p>
          <a:p>
            <a:endParaRPr lang="ar-SA" dirty="0"/>
          </a:p>
        </p:txBody>
      </p:sp>
      <p:sp>
        <p:nvSpPr>
          <p:cNvPr id="4" name="Rectangle 3">
            <a:extLst>
              <a:ext uri="{FF2B5EF4-FFF2-40B4-BE49-F238E27FC236}">
                <a16:creationId xmlns:a16="http://schemas.microsoft.com/office/drawing/2014/main" id="{4C3C0B40-18B3-4F4A-8103-7C01017FE740}"/>
              </a:ext>
            </a:extLst>
          </p:cNvPr>
          <p:cNvSpPr/>
          <p:nvPr/>
        </p:nvSpPr>
        <p:spPr>
          <a:xfrm>
            <a:off x="853934" y="1011773"/>
            <a:ext cx="2149948" cy="523220"/>
          </a:xfrm>
          <a:prstGeom prst="rect">
            <a:avLst/>
          </a:prstGeom>
        </p:spPr>
        <p:txBody>
          <a:bodyPr wrap="none">
            <a:spAutoFit/>
          </a:bodyPr>
          <a:lstStyle/>
          <a:p>
            <a:r>
              <a:rPr lang="en-US" sz="2800" b="1" u="sng" dirty="0">
                <a:latin typeface="Verdana" panose="020B0604030504040204" pitchFamily="34" charset="0"/>
                <a:ea typeface="Verdana" panose="020B0604030504040204" pitchFamily="34" charset="0"/>
              </a:rPr>
              <a:t>Sporty.Co</a:t>
            </a:r>
          </a:p>
        </p:txBody>
      </p:sp>
      <p:sp>
        <p:nvSpPr>
          <p:cNvPr id="5" name="TextBox 4"/>
          <p:cNvSpPr txBox="1"/>
          <p:nvPr/>
        </p:nvSpPr>
        <p:spPr>
          <a:xfrm>
            <a:off x="4305112" y="207186"/>
            <a:ext cx="4316374" cy="707886"/>
          </a:xfrm>
          <a:prstGeom prst="rect">
            <a:avLst/>
          </a:prstGeom>
          <a:noFill/>
        </p:spPr>
        <p:txBody>
          <a:bodyPr wrap="square" rtlCol="1">
            <a:spAutoFit/>
          </a:bodyPr>
          <a:lstStyle/>
          <a:p>
            <a:pPr algn="ctr"/>
            <a:r>
              <a:rPr lang="en-US" sz="4000" b="1" dirty="0">
                <a:latin typeface="Verdana" panose="020B0604030504040204" pitchFamily="34" charset="0"/>
                <a:ea typeface="Verdana" panose="020B0604030504040204" pitchFamily="34" charset="0"/>
              </a:rPr>
              <a:t>EXAMPLE</a:t>
            </a:r>
          </a:p>
        </p:txBody>
      </p:sp>
    </p:spTree>
    <p:extLst>
      <p:ext uri="{BB962C8B-B14F-4D97-AF65-F5344CB8AC3E}">
        <p14:creationId xmlns:p14="http://schemas.microsoft.com/office/powerpoint/2010/main" val="67082829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lh5.googleusercontent.com/itSxFdScHjVl9Z8zSlSkPMxJzznNL96-Pdr5UoBEp3AObzB8VzABbp32mDZIW4I6vrEr9VC4htTzQ7XmYr_ozkfAyme1wHO0DXYrKZCvokviNCnxjBW553ZNz4ZMJ1UAGTEGCerLosM">
            <a:extLst>
              <a:ext uri="{FF2B5EF4-FFF2-40B4-BE49-F238E27FC236}">
                <a16:creationId xmlns:a16="http://schemas.microsoft.com/office/drawing/2014/main" id="{E4886020-D55D-414B-ADD4-6B139B5CD7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18" y="0"/>
            <a:ext cx="1217458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238122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https://lh6.googleusercontent.com/SEGA9WGZWlhECrOxp5GMXaNxtzwe4-VFBv4sxrxOHOQMln3CsTg7wc3yn-feXTmvZwVMiovJTryAB7yDpmii58Llk8DC6yzb4dHMvsXoHMyGr68TGkkKKANVblUf7pcOt-YNRhLEer8">
            <a:extLst>
              <a:ext uri="{FF2B5EF4-FFF2-40B4-BE49-F238E27FC236}">
                <a16:creationId xmlns:a16="http://schemas.microsoft.com/office/drawing/2014/main" id="{4F9A053C-EE43-4959-9A44-A303BD8B9C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6924" y="2220686"/>
            <a:ext cx="6105075" cy="342604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56A359B2-26D6-4127-89E7-BD1779ED9CC8}"/>
              </a:ext>
            </a:extLst>
          </p:cNvPr>
          <p:cNvSpPr/>
          <p:nvPr/>
        </p:nvSpPr>
        <p:spPr>
          <a:xfrm>
            <a:off x="0" y="2230406"/>
            <a:ext cx="5972400" cy="3416320"/>
          </a:xfrm>
          <a:prstGeom prst="rect">
            <a:avLst/>
          </a:prstGeom>
        </p:spPr>
        <p:txBody>
          <a:bodyPr wrap="square">
            <a:spAutoFit/>
          </a:bodyPr>
          <a:lstStyle/>
          <a:p>
            <a:pPr marL="342900" indent="-342900" fontAlgn="base">
              <a:lnSpc>
                <a:spcPct val="150000"/>
              </a:lnSpc>
              <a:spcBef>
                <a:spcPts val="1200"/>
              </a:spcBef>
              <a:spcAft>
                <a:spcPts val="1200"/>
              </a:spcAft>
              <a:buFont typeface="Courier New" panose="02070309020205020404" pitchFamily="49" charset="0"/>
              <a:buChar char="o"/>
            </a:pPr>
            <a:r>
              <a:rPr lang="en-US" sz="2400" b="1" dirty="0">
                <a:solidFill>
                  <a:srgbClr val="000000"/>
                </a:solidFill>
                <a:latin typeface="Verdana" panose="020B0604030504040204" pitchFamily="34" charset="0"/>
                <a:ea typeface="Verdana" panose="020B0604030504040204" pitchFamily="34" charset="0"/>
              </a:rPr>
              <a:t>Public Sectors: </a:t>
            </a:r>
            <a:r>
              <a:rPr lang="en-US" sz="2400" dirty="0">
                <a:solidFill>
                  <a:srgbClr val="000000"/>
                </a:solidFill>
                <a:latin typeface="Verdana" panose="020B0604030504040204" pitchFamily="34" charset="0"/>
                <a:ea typeface="Verdana" panose="020B0604030504040204" pitchFamily="34" charset="0"/>
              </a:rPr>
              <a:t>The grouping of units owned or controlled by public units is referred to as the public sector, Managed and funded mainly by the government, and all public companies.</a:t>
            </a:r>
            <a:endParaRPr lang="en-US" sz="2400" b="1" i="0" u="none" strike="noStrike" dirty="0">
              <a:solidFill>
                <a:srgbClr val="000000"/>
              </a:solidFill>
              <a:effectLst/>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id="{F46CE312-9FF3-4A05-A7C5-ED33659304B1}"/>
              </a:ext>
            </a:extLst>
          </p:cNvPr>
          <p:cNvSpPr/>
          <p:nvPr/>
        </p:nvSpPr>
        <p:spPr>
          <a:xfrm>
            <a:off x="5551714" y="5818930"/>
            <a:ext cx="6792794" cy="781240"/>
          </a:xfrm>
          <a:prstGeom prst="rect">
            <a:avLst/>
          </a:prstGeom>
        </p:spPr>
        <p:txBody>
          <a:bodyPr wrap="square">
            <a:spAutoFit/>
          </a:bodyPr>
          <a:lstStyle/>
          <a:p>
            <a:pPr fontAlgn="base">
              <a:lnSpc>
                <a:spcPct val="150000"/>
              </a:lnSpc>
              <a:buFont typeface="Arial" panose="020B0604020202020204" pitchFamily="34" charset="0"/>
              <a:buChar char="•"/>
            </a:pPr>
            <a:r>
              <a:rPr lang="en-US" sz="1600" dirty="0">
                <a:solidFill>
                  <a:srgbClr val="000000"/>
                </a:solidFill>
                <a:latin typeface="Verdana" panose="020B0604030504040204" pitchFamily="34" charset="0"/>
                <a:ea typeface="Verdana" panose="020B0604030504040204" pitchFamily="34" charset="0"/>
              </a:rPr>
              <a:t>All publicly controlled or publicly funded agencies/enterprises.</a:t>
            </a:r>
          </a:p>
          <a:p>
            <a:pPr fontAlgn="base">
              <a:lnSpc>
                <a:spcPct val="150000"/>
              </a:lnSpc>
              <a:buFont typeface="Arial" panose="020B0604020202020204" pitchFamily="34" charset="0"/>
              <a:buChar char="•"/>
            </a:pPr>
            <a:r>
              <a:rPr lang="en-US" sz="1600" dirty="0">
                <a:solidFill>
                  <a:srgbClr val="000000"/>
                </a:solidFill>
                <a:latin typeface="Verdana" panose="020B0604030504040204" pitchFamily="34" charset="0"/>
                <a:ea typeface="Verdana" panose="020B0604030504040204" pitchFamily="34" charset="0"/>
              </a:rPr>
              <a:t>Other entities that deliver public programs, goods, or services.</a:t>
            </a:r>
          </a:p>
        </p:txBody>
      </p:sp>
      <p:sp>
        <p:nvSpPr>
          <p:cNvPr id="6" name="Flowchart: Data 5"/>
          <p:cNvSpPr/>
          <p:nvPr/>
        </p:nvSpPr>
        <p:spPr>
          <a:xfrm>
            <a:off x="331076" y="447977"/>
            <a:ext cx="10941269" cy="1003665"/>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42900" indent="-342900" algn="ctr">
              <a:buFont typeface="+mj-lt"/>
              <a:buAutoNum type="arabicPeriod"/>
            </a:pPr>
            <a:endParaRPr lang="ar-SA" dirty="0"/>
          </a:p>
        </p:txBody>
      </p:sp>
      <p:sp>
        <p:nvSpPr>
          <p:cNvPr id="3" name="TextBox 2"/>
          <p:cNvSpPr txBox="1"/>
          <p:nvPr/>
        </p:nvSpPr>
        <p:spPr>
          <a:xfrm>
            <a:off x="1554338" y="514794"/>
            <a:ext cx="9065171" cy="1292662"/>
          </a:xfrm>
          <a:prstGeom prst="rect">
            <a:avLst/>
          </a:prstGeom>
          <a:noFill/>
        </p:spPr>
        <p:txBody>
          <a:bodyPr wrap="square" rtlCol="1">
            <a:spAutoFit/>
          </a:bodyPr>
          <a:lstStyle/>
          <a:p>
            <a:pPr algn="ctr"/>
            <a:r>
              <a:rPr lang="en-US" sz="3000" b="1" dirty="0">
                <a:solidFill>
                  <a:schemeClr val="bg1"/>
                </a:solidFill>
                <a:latin typeface="Verdana" panose="020B0604030504040204" pitchFamily="34" charset="0"/>
                <a:ea typeface="Verdana" panose="020B0604030504040204" pitchFamily="34" charset="0"/>
              </a:rPr>
              <a:t>10. Government Systems and Public Sectors</a:t>
            </a:r>
          </a:p>
          <a:p>
            <a:endParaRPr lang="ar-SA" dirty="0"/>
          </a:p>
        </p:txBody>
      </p:sp>
    </p:spTree>
    <p:extLst>
      <p:ext uri="{BB962C8B-B14F-4D97-AF65-F5344CB8AC3E}">
        <p14:creationId xmlns:p14="http://schemas.microsoft.com/office/powerpoint/2010/main" val="8082657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BBD29D0-EFAE-4098-B697-28E5FC355578}"/>
              </a:ext>
            </a:extLst>
          </p:cNvPr>
          <p:cNvSpPr/>
          <p:nvPr/>
        </p:nvSpPr>
        <p:spPr>
          <a:xfrm>
            <a:off x="166774" y="2076545"/>
            <a:ext cx="6096000" cy="4449616"/>
          </a:xfrm>
          <a:prstGeom prst="rect">
            <a:avLst/>
          </a:prstGeom>
        </p:spPr>
        <p:txBody>
          <a:bodyPr>
            <a:spAutoFit/>
          </a:bodyPr>
          <a:lstStyle/>
          <a:p>
            <a:pPr marL="342900" indent="-342900" fontAlgn="base">
              <a:lnSpc>
                <a:spcPct val="150000"/>
              </a:lnSpc>
              <a:spcAft>
                <a:spcPts val="1200"/>
              </a:spcAft>
              <a:buFont typeface="Courier New" panose="02070309020205020404" pitchFamily="49" charset="0"/>
              <a:buChar char="o"/>
            </a:pPr>
            <a:r>
              <a:rPr lang="en-US" sz="2400" b="1" dirty="0">
                <a:solidFill>
                  <a:srgbClr val="000000"/>
                </a:solidFill>
                <a:latin typeface="Verdana" panose="020B0604030504040204" pitchFamily="34" charset="0"/>
                <a:ea typeface="Verdana" panose="020B0604030504040204" pitchFamily="34" charset="0"/>
              </a:rPr>
              <a:t>Government Systems:</a:t>
            </a:r>
            <a:r>
              <a:rPr lang="en-US" sz="2400" dirty="0">
                <a:solidFill>
                  <a:srgbClr val="000000"/>
                </a:solidFill>
                <a:latin typeface="Verdana" panose="020B0604030504040204" pitchFamily="34" charset="0"/>
                <a:ea typeface="Verdana" panose="020B0604030504040204" pitchFamily="34" charset="0"/>
              </a:rPr>
              <a:t> Systems used by the governments in order to accomplish its duties such as payments, land registration, voting for elections, healthcare, taxation, corporate registration, identity management, and legal entities management.</a:t>
            </a:r>
            <a:endParaRPr lang="en-US" sz="2400" b="0" i="0" u="none" strike="noStrike" dirty="0">
              <a:solidFill>
                <a:srgbClr val="000000"/>
              </a:solidFill>
              <a:effectLst/>
              <a:latin typeface="Verdana" panose="020B0604030504040204" pitchFamily="34" charset="0"/>
              <a:ea typeface="Verdana" panose="020B0604030504040204" pitchFamily="34" charset="0"/>
            </a:endParaRPr>
          </a:p>
        </p:txBody>
      </p:sp>
      <p:pic>
        <p:nvPicPr>
          <p:cNvPr id="4" name="Picture 6" descr="https://lh5.googleusercontent.com/xvWTr96q_rb_paXYJcyLqoK5icVKDvjpWsu5e6gqrPFMEAgRPr3Y3Lwl0PVMltzIw2KpSfFqN5uRO3AWGYbQg5ohxQIMM0Xc-Ie0i6PIFdNoYKySSmPt021R2jJ6fp-9Rw9MHr1V5bE">
            <a:extLst>
              <a:ext uri="{FF2B5EF4-FFF2-40B4-BE49-F238E27FC236}">
                <a16:creationId xmlns:a16="http://schemas.microsoft.com/office/drawing/2014/main" id="{6174246F-79FB-4D15-BC31-8E44F1F46E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2774" y="2076545"/>
            <a:ext cx="5929226" cy="478145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66774" y="289479"/>
            <a:ext cx="12116024" cy="646331"/>
          </a:xfrm>
          <a:prstGeom prst="rect">
            <a:avLst/>
          </a:prstGeom>
          <a:noFill/>
        </p:spPr>
        <p:txBody>
          <a:bodyPr wrap="square" rtlCol="1">
            <a:spAutoFit/>
          </a:bodyPr>
          <a:lstStyle/>
          <a:p>
            <a:pPr algn="ctr"/>
            <a:r>
              <a:rPr lang="en-US" sz="3600" b="1" dirty="0">
                <a:latin typeface="Verdana" panose="020B0604030504040204" pitchFamily="34" charset="0"/>
                <a:ea typeface="Verdana" panose="020B0604030504040204" pitchFamily="34" charset="0"/>
              </a:rPr>
              <a:t>Government Systems and Public Sectors cont.</a:t>
            </a:r>
          </a:p>
        </p:txBody>
      </p:sp>
    </p:spTree>
    <p:extLst>
      <p:ext uri="{BB962C8B-B14F-4D97-AF65-F5344CB8AC3E}">
        <p14:creationId xmlns:p14="http://schemas.microsoft.com/office/powerpoint/2010/main" val="133919641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Google Shape;9964;p57"/>
          <p:cNvSpPr/>
          <p:nvPr/>
        </p:nvSpPr>
        <p:spPr>
          <a:xfrm flipV="1">
            <a:off x="3333050" y="5289330"/>
            <a:ext cx="8683264" cy="1568670"/>
          </a:xfrm>
          <a:custGeom>
            <a:avLst/>
            <a:gdLst/>
            <a:ahLst/>
            <a:cxnLst/>
            <a:rect l="l" t="t" r="r" b="b"/>
            <a:pathLst>
              <a:path w="116549" h="36397" extrusionOk="0">
                <a:moveTo>
                  <a:pt x="18199" y="1"/>
                </a:moveTo>
                <a:cubicBezTo>
                  <a:pt x="8148" y="1"/>
                  <a:pt x="1" y="8148"/>
                  <a:pt x="1" y="18198"/>
                </a:cubicBezTo>
                <a:cubicBezTo>
                  <a:pt x="1" y="28249"/>
                  <a:pt x="8148" y="36396"/>
                  <a:pt x="18199" y="36396"/>
                </a:cubicBezTo>
                <a:lnTo>
                  <a:pt x="98350" y="36396"/>
                </a:lnTo>
                <a:cubicBezTo>
                  <a:pt x="108401" y="36396"/>
                  <a:pt x="116548" y="28249"/>
                  <a:pt x="116548" y="18198"/>
                </a:cubicBezTo>
                <a:cubicBezTo>
                  <a:pt x="116548" y="8148"/>
                  <a:pt x="108401" y="1"/>
                  <a:pt x="98350" y="1"/>
                </a:cubicBez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 name="Google Shape;9681;p57"/>
          <p:cNvGrpSpPr/>
          <p:nvPr/>
        </p:nvGrpSpPr>
        <p:grpSpPr>
          <a:xfrm>
            <a:off x="3777378" y="2367460"/>
            <a:ext cx="7997232" cy="2765798"/>
            <a:chOff x="5973664" y="3484366"/>
            <a:chExt cx="2369192" cy="987304"/>
          </a:xfrm>
        </p:grpSpPr>
        <p:grpSp>
          <p:nvGrpSpPr>
            <p:cNvPr id="6" name="Google Shape;9682;p57"/>
            <p:cNvGrpSpPr/>
            <p:nvPr/>
          </p:nvGrpSpPr>
          <p:grpSpPr>
            <a:xfrm>
              <a:off x="7531521" y="3484366"/>
              <a:ext cx="811335" cy="987304"/>
              <a:chOff x="3379425" y="1617275"/>
              <a:chExt cx="1090650" cy="1327200"/>
            </a:xfrm>
          </p:grpSpPr>
          <p:sp>
            <p:nvSpPr>
              <p:cNvPr id="19" name="Google Shape;9683;p57"/>
              <p:cNvSpPr/>
              <p:nvPr/>
            </p:nvSpPr>
            <p:spPr>
              <a:xfrm>
                <a:off x="3554475" y="1792400"/>
                <a:ext cx="740475" cy="740375"/>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9684;p57"/>
              <p:cNvSpPr/>
              <p:nvPr/>
            </p:nvSpPr>
            <p:spPr>
              <a:xfrm>
                <a:off x="3379425" y="1617275"/>
                <a:ext cx="1090650" cy="1273950"/>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5" y="42750"/>
                    </a:cubicBezTo>
                    <a:lnTo>
                      <a:pt x="20935" y="50957"/>
                    </a:lnTo>
                    <a:lnTo>
                      <a:pt x="22691" y="50942"/>
                    </a:lnTo>
                    <a:lnTo>
                      <a:pt x="22691" y="43610"/>
                    </a:lnTo>
                    <a:cubicBezTo>
                      <a:pt x="34312" y="43147"/>
                      <a:pt x="43626" y="33547"/>
                      <a:pt x="43626" y="21814"/>
                    </a:cubicBezTo>
                    <a:cubicBezTo>
                      <a:pt x="43626" y="9785"/>
                      <a:pt x="33841" y="0"/>
                      <a:pt x="21811"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9685;p57"/>
              <p:cNvSpPr/>
              <p:nvPr/>
            </p:nvSpPr>
            <p:spPr>
              <a:xfrm>
                <a:off x="3775050" y="2771175"/>
                <a:ext cx="300875" cy="173300"/>
              </a:xfrm>
              <a:custGeom>
                <a:avLst/>
                <a:gdLst/>
                <a:ahLst/>
                <a:cxnLst/>
                <a:rect l="l" t="t" r="r" b="b"/>
                <a:pathLst>
                  <a:path w="12035" h="6932" extrusionOk="0">
                    <a:moveTo>
                      <a:pt x="11087" y="1"/>
                    </a:moveTo>
                    <a:cubicBezTo>
                      <a:pt x="10861" y="1"/>
                      <a:pt x="10636" y="87"/>
                      <a:pt x="10465" y="260"/>
                    </a:cubicBezTo>
                    <a:lnTo>
                      <a:pt x="6866" y="3859"/>
                    </a:lnTo>
                    <a:lnTo>
                      <a:pt x="5979" y="4742"/>
                    </a:lnTo>
                    <a:lnTo>
                      <a:pt x="5110" y="3874"/>
                    </a:lnTo>
                    <a:lnTo>
                      <a:pt x="1496" y="260"/>
                    </a:lnTo>
                    <a:cubicBezTo>
                      <a:pt x="1342" y="153"/>
                      <a:pt x="1166" y="102"/>
                      <a:pt x="990" y="102"/>
                    </a:cubicBezTo>
                    <a:cubicBezTo>
                      <a:pt x="731" y="102"/>
                      <a:pt x="475" y="214"/>
                      <a:pt x="298" y="427"/>
                    </a:cubicBezTo>
                    <a:cubicBezTo>
                      <a:pt x="1" y="783"/>
                      <a:pt x="23" y="1306"/>
                      <a:pt x="350" y="1636"/>
                    </a:cubicBezTo>
                    <a:lnTo>
                      <a:pt x="5389" y="6675"/>
                    </a:lnTo>
                    <a:cubicBezTo>
                      <a:pt x="5559" y="6846"/>
                      <a:pt x="5784" y="6931"/>
                      <a:pt x="6009" y="6931"/>
                    </a:cubicBezTo>
                    <a:cubicBezTo>
                      <a:pt x="6234" y="6931"/>
                      <a:pt x="6459" y="6846"/>
                      <a:pt x="6632" y="6675"/>
                    </a:cubicBezTo>
                    <a:lnTo>
                      <a:pt x="11667" y="1636"/>
                    </a:lnTo>
                    <a:cubicBezTo>
                      <a:pt x="12016" y="1250"/>
                      <a:pt x="12034" y="668"/>
                      <a:pt x="11712" y="260"/>
                    </a:cubicBezTo>
                    <a:cubicBezTo>
                      <a:pt x="11539" y="87"/>
                      <a:pt x="11313" y="1"/>
                      <a:pt x="11087"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 name="Google Shape;9686;p57"/>
            <p:cNvGrpSpPr/>
            <p:nvPr/>
          </p:nvGrpSpPr>
          <p:grpSpPr>
            <a:xfrm>
              <a:off x="6752546" y="3484366"/>
              <a:ext cx="811428" cy="987304"/>
              <a:chOff x="2332275" y="1617275"/>
              <a:chExt cx="1090775" cy="1327200"/>
            </a:xfrm>
          </p:grpSpPr>
          <p:sp>
            <p:nvSpPr>
              <p:cNvPr id="16" name="Google Shape;9687;p57"/>
              <p:cNvSpPr/>
              <p:nvPr/>
            </p:nvSpPr>
            <p:spPr>
              <a:xfrm>
                <a:off x="2507425" y="1792400"/>
                <a:ext cx="740375" cy="740375"/>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9688;p57"/>
              <p:cNvSpPr/>
              <p:nvPr/>
            </p:nvSpPr>
            <p:spPr>
              <a:xfrm>
                <a:off x="2332275" y="1617275"/>
                <a:ext cx="1090775" cy="1273950"/>
              </a:xfrm>
              <a:custGeom>
                <a:avLst/>
                <a:gdLst/>
                <a:ahLst/>
                <a:cxnLst/>
                <a:rect l="l" t="t" r="r" b="b"/>
                <a:pathLst>
                  <a:path w="43631" h="50958" extrusionOk="0">
                    <a:moveTo>
                      <a:pt x="21816" y="0"/>
                    </a:moveTo>
                    <a:cubicBezTo>
                      <a:pt x="9786" y="0"/>
                      <a:pt x="1" y="9788"/>
                      <a:pt x="1" y="21814"/>
                    </a:cubicBezTo>
                    <a:cubicBezTo>
                      <a:pt x="12" y="22289"/>
                      <a:pt x="402" y="22672"/>
                      <a:pt x="880" y="22672"/>
                    </a:cubicBezTo>
                    <a:cubicBezTo>
                      <a:pt x="1355" y="22672"/>
                      <a:pt x="1745" y="22289"/>
                      <a:pt x="1756" y="21814"/>
                    </a:cubicBezTo>
                    <a:cubicBezTo>
                      <a:pt x="1756" y="10757"/>
                      <a:pt x="10754" y="1755"/>
                      <a:pt x="21812" y="1755"/>
                    </a:cubicBezTo>
                    <a:cubicBezTo>
                      <a:pt x="32869" y="1755"/>
                      <a:pt x="41871" y="10753"/>
                      <a:pt x="41871" y="21814"/>
                    </a:cubicBezTo>
                    <a:cubicBezTo>
                      <a:pt x="41871" y="32872"/>
                      <a:pt x="32873" y="41870"/>
                      <a:pt x="21816" y="41870"/>
                    </a:cubicBezTo>
                    <a:cubicBezTo>
                      <a:pt x="21329" y="41870"/>
                      <a:pt x="20936" y="42263"/>
                      <a:pt x="20936" y="42750"/>
                    </a:cubicBezTo>
                    <a:lnTo>
                      <a:pt x="20936" y="50957"/>
                    </a:lnTo>
                    <a:lnTo>
                      <a:pt x="22691" y="50942"/>
                    </a:lnTo>
                    <a:lnTo>
                      <a:pt x="22691" y="43610"/>
                    </a:lnTo>
                    <a:cubicBezTo>
                      <a:pt x="34317" y="43147"/>
                      <a:pt x="43630" y="33547"/>
                      <a:pt x="43627" y="21814"/>
                    </a:cubicBezTo>
                    <a:cubicBezTo>
                      <a:pt x="43627" y="9785"/>
                      <a:pt x="33842" y="0"/>
                      <a:pt x="21816"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9689;p57"/>
              <p:cNvSpPr/>
              <p:nvPr/>
            </p:nvSpPr>
            <p:spPr>
              <a:xfrm>
                <a:off x="2727925" y="2771175"/>
                <a:ext cx="300950" cy="173300"/>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 name="Google Shape;9690;p57"/>
            <p:cNvGrpSpPr/>
            <p:nvPr/>
          </p:nvGrpSpPr>
          <p:grpSpPr>
            <a:xfrm>
              <a:off x="5973664" y="3484366"/>
              <a:ext cx="811335" cy="987304"/>
              <a:chOff x="1285250" y="1617275"/>
              <a:chExt cx="1090650" cy="1327200"/>
            </a:xfrm>
          </p:grpSpPr>
          <p:sp>
            <p:nvSpPr>
              <p:cNvPr id="13" name="Google Shape;9691;p57"/>
              <p:cNvSpPr/>
              <p:nvPr/>
            </p:nvSpPr>
            <p:spPr>
              <a:xfrm>
                <a:off x="1460300" y="1792400"/>
                <a:ext cx="740475" cy="740375"/>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9692;p57"/>
              <p:cNvSpPr/>
              <p:nvPr/>
            </p:nvSpPr>
            <p:spPr>
              <a:xfrm>
                <a:off x="1285250" y="1617275"/>
                <a:ext cx="1090650" cy="1273950"/>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6" y="42750"/>
                    </a:cubicBezTo>
                    <a:lnTo>
                      <a:pt x="20936" y="50957"/>
                    </a:lnTo>
                    <a:lnTo>
                      <a:pt x="22691" y="50942"/>
                    </a:lnTo>
                    <a:lnTo>
                      <a:pt x="22691" y="43610"/>
                    </a:lnTo>
                    <a:cubicBezTo>
                      <a:pt x="34312" y="43147"/>
                      <a:pt x="43626" y="33547"/>
                      <a:pt x="43626" y="21814"/>
                    </a:cubicBezTo>
                    <a:cubicBezTo>
                      <a:pt x="43626" y="9785"/>
                      <a:pt x="33841" y="0"/>
                      <a:pt x="21811"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9693;p57"/>
              <p:cNvSpPr/>
              <p:nvPr/>
            </p:nvSpPr>
            <p:spPr>
              <a:xfrm>
                <a:off x="1680900" y="2771175"/>
                <a:ext cx="300850" cy="173300"/>
              </a:xfrm>
              <a:custGeom>
                <a:avLst/>
                <a:gdLst/>
                <a:ahLst/>
                <a:cxnLst/>
                <a:rect l="l" t="t" r="r" b="b"/>
                <a:pathLst>
                  <a:path w="12034" h="6932" extrusionOk="0">
                    <a:moveTo>
                      <a:pt x="11086" y="1"/>
                    </a:moveTo>
                    <a:cubicBezTo>
                      <a:pt x="10860" y="1"/>
                      <a:pt x="10635" y="87"/>
                      <a:pt x="10464" y="260"/>
                    </a:cubicBezTo>
                    <a:lnTo>
                      <a:pt x="6865" y="3859"/>
                    </a:lnTo>
                    <a:lnTo>
                      <a:pt x="5978" y="4742"/>
                    </a:lnTo>
                    <a:lnTo>
                      <a:pt x="5110" y="3874"/>
                    </a:lnTo>
                    <a:lnTo>
                      <a:pt x="1495" y="260"/>
                    </a:lnTo>
                    <a:cubicBezTo>
                      <a:pt x="1341" y="153"/>
                      <a:pt x="1165" y="102"/>
                      <a:pt x="989" y="102"/>
                    </a:cubicBezTo>
                    <a:cubicBezTo>
                      <a:pt x="730" y="102"/>
                      <a:pt x="474" y="214"/>
                      <a:pt x="297" y="427"/>
                    </a:cubicBezTo>
                    <a:cubicBezTo>
                      <a:pt x="0" y="783"/>
                      <a:pt x="22" y="1306"/>
                      <a:pt x="349" y="1636"/>
                    </a:cubicBezTo>
                    <a:lnTo>
                      <a:pt x="5388" y="6675"/>
                    </a:lnTo>
                    <a:cubicBezTo>
                      <a:pt x="5559" y="6846"/>
                      <a:pt x="5783" y="6931"/>
                      <a:pt x="6008" y="6931"/>
                    </a:cubicBezTo>
                    <a:cubicBezTo>
                      <a:pt x="6233" y="6931"/>
                      <a:pt x="6458" y="6846"/>
                      <a:pt x="6631" y="6675"/>
                    </a:cubicBezTo>
                    <a:lnTo>
                      <a:pt x="11666" y="1636"/>
                    </a:lnTo>
                    <a:cubicBezTo>
                      <a:pt x="12015" y="1250"/>
                      <a:pt x="12034" y="668"/>
                      <a:pt x="11711" y="260"/>
                    </a:cubicBezTo>
                    <a:cubicBezTo>
                      <a:pt x="11538" y="87"/>
                      <a:pt x="11312" y="1"/>
                      <a:pt x="11086"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 name="Text Placeholder 1">
            <a:extLst>
              <a:ext uri="{FF2B5EF4-FFF2-40B4-BE49-F238E27FC236}">
                <a16:creationId xmlns:a16="http://schemas.microsoft.com/office/drawing/2014/main" id="{B5F5F872-5C8A-418D-A659-CBA77B0B6D71}"/>
              </a:ext>
            </a:extLst>
          </p:cNvPr>
          <p:cNvSpPr>
            <a:spLocks noGrp="1"/>
          </p:cNvSpPr>
          <p:nvPr>
            <p:ph type="body" sz="quarter" idx="10"/>
          </p:nvPr>
        </p:nvSpPr>
        <p:spPr>
          <a:xfrm>
            <a:off x="351933" y="497165"/>
            <a:ext cx="11573197" cy="724247"/>
          </a:xfrm>
        </p:spPr>
        <p:txBody>
          <a:bodyPr/>
          <a:lstStyle/>
          <a:p>
            <a:r>
              <a:rPr lang="en-US" sz="4000" b="1" dirty="0">
                <a:solidFill>
                  <a:schemeClr val="tx1"/>
                </a:solidFill>
                <a:latin typeface="Verdana" panose="020B0604030504040204" pitchFamily="34" charset="0"/>
                <a:ea typeface="Verdana" panose="020B0604030504040204" pitchFamily="34" charset="0"/>
              </a:rPr>
              <a:t>Governments and Public sectors before </a:t>
            </a:r>
            <a:r>
              <a:rPr lang="en-US" sz="4000" b="1" dirty="0" err="1">
                <a:solidFill>
                  <a:schemeClr val="tx1"/>
                </a:solidFill>
                <a:latin typeface="Verdana" panose="020B0604030504040204" pitchFamily="34" charset="0"/>
                <a:ea typeface="Verdana" panose="020B0604030504040204" pitchFamily="34" charset="0"/>
              </a:rPr>
              <a:t>blockchain</a:t>
            </a:r>
            <a:endParaRPr lang="en-US" sz="4000" b="1" dirty="0">
              <a:solidFill>
                <a:schemeClr val="tx1"/>
              </a:solidFill>
              <a:latin typeface="Verdana" panose="020B0604030504040204" pitchFamily="34" charset="0"/>
              <a:ea typeface="Verdana" panose="020B0604030504040204" pitchFamily="34" charset="0"/>
            </a:endParaRPr>
          </a:p>
        </p:txBody>
      </p:sp>
      <p:sp>
        <p:nvSpPr>
          <p:cNvPr id="4" name="Rectangle 3">
            <a:extLst>
              <a:ext uri="{FF2B5EF4-FFF2-40B4-BE49-F238E27FC236}">
                <a16:creationId xmlns:a16="http://schemas.microsoft.com/office/drawing/2014/main" id="{F65CE34F-4B27-454C-AF3F-9392EA74CF9A}"/>
              </a:ext>
            </a:extLst>
          </p:cNvPr>
          <p:cNvSpPr/>
          <p:nvPr/>
        </p:nvSpPr>
        <p:spPr>
          <a:xfrm>
            <a:off x="3680498" y="5596918"/>
            <a:ext cx="8511502" cy="953403"/>
          </a:xfrm>
          <a:prstGeom prst="rect">
            <a:avLst/>
          </a:prstGeom>
        </p:spPr>
        <p:txBody>
          <a:bodyPr wrap="square">
            <a:spAutoFit/>
          </a:bodyPr>
          <a:lstStyle/>
          <a:p>
            <a:pPr>
              <a:lnSpc>
                <a:spcPct val="150000"/>
              </a:lnSpc>
            </a:pPr>
            <a:r>
              <a:rPr lang="en-US" sz="2000" dirty="0">
                <a:latin typeface="Verdana" panose="020B0604030504040204" pitchFamily="34" charset="0"/>
                <a:ea typeface="Verdana" panose="020B0604030504040204" pitchFamily="34" charset="0"/>
              </a:rPr>
              <a:t>Opening the way to fraud and corruption. </a:t>
            </a:r>
          </a:p>
          <a:p>
            <a:pPr>
              <a:lnSpc>
                <a:spcPct val="150000"/>
              </a:lnSpc>
            </a:pPr>
            <a:r>
              <a:rPr lang="en-US" sz="2000" dirty="0">
                <a:latin typeface="Verdana" panose="020B0604030504040204" pitchFamily="34" charset="0"/>
                <a:ea typeface="Verdana" panose="020B0604030504040204" pitchFamily="34" charset="0"/>
              </a:rPr>
              <a:t>Puts sensitive data at risk and leads to serious problems.</a:t>
            </a:r>
          </a:p>
        </p:txBody>
      </p:sp>
      <p:sp>
        <p:nvSpPr>
          <p:cNvPr id="3" name="TextBox 2"/>
          <p:cNvSpPr txBox="1"/>
          <p:nvPr/>
        </p:nvSpPr>
        <p:spPr>
          <a:xfrm>
            <a:off x="389543" y="2032880"/>
            <a:ext cx="2372226" cy="3323987"/>
          </a:xfrm>
          <a:prstGeom prst="rect">
            <a:avLst/>
          </a:prstGeom>
          <a:noFill/>
        </p:spPr>
        <p:txBody>
          <a:bodyPr wrap="square" rtlCol="0">
            <a:spAutoFit/>
          </a:bodyPr>
          <a:lstStyle/>
          <a:p>
            <a:pPr algn="ctr">
              <a:lnSpc>
                <a:spcPct val="150000"/>
              </a:lnSpc>
            </a:pPr>
            <a:r>
              <a:rPr lang="en-US" sz="2000" dirty="0">
                <a:latin typeface="Verdana" panose="020B0604030504040204" pitchFamily="34" charset="0"/>
                <a:ea typeface="Verdana" panose="020B0604030504040204" pitchFamily="34" charset="0"/>
              </a:rPr>
              <a:t>Most of the governments and public sectors depend on old-fashioned methods and systems.</a:t>
            </a:r>
          </a:p>
        </p:txBody>
      </p:sp>
      <p:sp>
        <p:nvSpPr>
          <p:cNvPr id="22" name="TextBox 21"/>
          <p:cNvSpPr txBox="1"/>
          <p:nvPr/>
        </p:nvSpPr>
        <p:spPr>
          <a:xfrm>
            <a:off x="4375344" y="3268906"/>
            <a:ext cx="1489166" cy="523220"/>
          </a:xfrm>
          <a:prstGeom prst="rect">
            <a:avLst/>
          </a:prstGeom>
          <a:noFill/>
        </p:spPr>
        <p:txBody>
          <a:bodyPr wrap="square" rtlCol="0">
            <a:spAutoFit/>
          </a:bodyPr>
          <a:lstStyle/>
          <a:p>
            <a:pPr algn="ctr"/>
            <a:r>
              <a:rPr lang="en-US" sz="2800" dirty="0">
                <a:solidFill>
                  <a:schemeClr val="bg1"/>
                </a:solidFill>
                <a:latin typeface="Verdana" panose="020B0604030504040204" pitchFamily="34" charset="0"/>
                <a:ea typeface="Verdana" panose="020B0604030504040204" pitchFamily="34" charset="0"/>
              </a:rPr>
              <a:t>Slow </a:t>
            </a:r>
          </a:p>
        </p:txBody>
      </p:sp>
      <p:sp>
        <p:nvSpPr>
          <p:cNvPr id="23" name="TextBox 22"/>
          <p:cNvSpPr txBox="1"/>
          <p:nvPr/>
        </p:nvSpPr>
        <p:spPr>
          <a:xfrm>
            <a:off x="7233266" y="2963722"/>
            <a:ext cx="1106693" cy="954107"/>
          </a:xfrm>
          <a:prstGeom prst="rect">
            <a:avLst/>
          </a:prstGeom>
          <a:noFill/>
        </p:spPr>
        <p:txBody>
          <a:bodyPr wrap="square" rtlCol="0">
            <a:spAutoFit/>
          </a:bodyPr>
          <a:lstStyle/>
          <a:p>
            <a:r>
              <a:rPr lang="en-US" sz="2800" dirty="0">
                <a:solidFill>
                  <a:schemeClr val="bg1"/>
                </a:solidFill>
                <a:latin typeface="Verdana" panose="020B0604030504040204" pitchFamily="34" charset="0"/>
                <a:ea typeface="Verdana" panose="020B0604030504040204" pitchFamily="34" charset="0"/>
              </a:rPr>
              <a:t>High Cost </a:t>
            </a:r>
          </a:p>
        </p:txBody>
      </p:sp>
      <p:sp>
        <p:nvSpPr>
          <p:cNvPr id="24" name="TextBox 23"/>
          <p:cNvSpPr txBox="1"/>
          <p:nvPr/>
        </p:nvSpPr>
        <p:spPr>
          <a:xfrm>
            <a:off x="9493579" y="2952655"/>
            <a:ext cx="1749194" cy="954107"/>
          </a:xfrm>
          <a:prstGeom prst="rect">
            <a:avLst/>
          </a:prstGeom>
          <a:noFill/>
        </p:spPr>
        <p:txBody>
          <a:bodyPr wrap="square" rtlCol="0">
            <a:spAutoFit/>
          </a:bodyPr>
          <a:lstStyle/>
          <a:p>
            <a:pPr algn="ctr"/>
            <a:r>
              <a:rPr lang="en-US" sz="2800" dirty="0">
                <a:solidFill>
                  <a:schemeClr val="bg1"/>
                </a:solidFill>
                <a:latin typeface="Verdana" panose="020B0604030504040204" pitchFamily="34" charset="0"/>
                <a:ea typeface="Verdana" panose="020B0604030504040204" pitchFamily="34" charset="0"/>
              </a:rPr>
              <a:t>Less Security</a:t>
            </a:r>
          </a:p>
        </p:txBody>
      </p:sp>
      <p:sp>
        <p:nvSpPr>
          <p:cNvPr id="26" name="Google Shape;10743;p60"/>
          <p:cNvSpPr/>
          <p:nvPr/>
        </p:nvSpPr>
        <p:spPr>
          <a:xfrm rot="16200000">
            <a:off x="389543" y="2328067"/>
            <a:ext cx="119728" cy="119728"/>
          </a:xfrm>
          <a:prstGeom prst="ellipse">
            <a:avLst/>
          </a:prstGeom>
          <a:solidFill>
            <a:srgbClr val="5F7D95"/>
          </a:solidFill>
          <a:ln w="19050"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 name="Google Shape;11440;p61"/>
          <p:cNvGrpSpPr/>
          <p:nvPr/>
        </p:nvGrpSpPr>
        <p:grpSpPr>
          <a:xfrm>
            <a:off x="2503184" y="5787487"/>
            <a:ext cx="624866" cy="572355"/>
            <a:chOff x="3569125" y="3702947"/>
            <a:chExt cx="388728" cy="330692"/>
          </a:xfrm>
        </p:grpSpPr>
        <p:sp>
          <p:nvSpPr>
            <p:cNvPr id="29" name="Google Shape;11441;p61"/>
            <p:cNvSpPr/>
            <p:nvPr/>
          </p:nvSpPr>
          <p:spPr>
            <a:xfrm>
              <a:off x="3569125" y="3702947"/>
              <a:ext cx="388728" cy="330692"/>
            </a:xfrm>
            <a:custGeom>
              <a:avLst/>
              <a:gdLst/>
              <a:ahLst/>
              <a:cxnLst/>
              <a:rect l="l" t="t" r="r" b="b"/>
              <a:pathLst>
                <a:path w="14796" h="12587" extrusionOk="0">
                  <a:moveTo>
                    <a:pt x="7402" y="0"/>
                  </a:moveTo>
                  <a:cubicBezTo>
                    <a:pt x="6946" y="0"/>
                    <a:pt x="6490" y="226"/>
                    <a:pt x="6230" y="677"/>
                  </a:cubicBezTo>
                  <a:lnTo>
                    <a:pt x="521" y="10555"/>
                  </a:lnTo>
                  <a:cubicBezTo>
                    <a:pt x="1" y="11456"/>
                    <a:pt x="653" y="12587"/>
                    <a:pt x="1693" y="12587"/>
                  </a:cubicBezTo>
                  <a:lnTo>
                    <a:pt x="13103" y="12587"/>
                  </a:lnTo>
                  <a:cubicBezTo>
                    <a:pt x="14144" y="12587"/>
                    <a:pt x="14796" y="11456"/>
                    <a:pt x="14275" y="10555"/>
                  </a:cubicBezTo>
                  <a:lnTo>
                    <a:pt x="8574" y="671"/>
                  </a:lnTo>
                  <a:cubicBezTo>
                    <a:pt x="8311" y="224"/>
                    <a:pt x="7856" y="0"/>
                    <a:pt x="7402"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1442;p61"/>
            <p:cNvSpPr/>
            <p:nvPr/>
          </p:nvSpPr>
          <p:spPr>
            <a:xfrm>
              <a:off x="3607036" y="3733135"/>
              <a:ext cx="313089" cy="270265"/>
            </a:xfrm>
            <a:custGeom>
              <a:avLst/>
              <a:gdLst/>
              <a:ahLst/>
              <a:cxnLst/>
              <a:rect l="l" t="t" r="r" b="b"/>
              <a:pathLst>
                <a:path w="11917" h="10287" extrusionOk="0">
                  <a:moveTo>
                    <a:pt x="5959" y="0"/>
                  </a:moveTo>
                  <a:cubicBezTo>
                    <a:pt x="5891" y="0"/>
                    <a:pt x="5823" y="35"/>
                    <a:pt x="5785" y="104"/>
                  </a:cubicBezTo>
                  <a:lnTo>
                    <a:pt x="77" y="9981"/>
                  </a:lnTo>
                  <a:cubicBezTo>
                    <a:pt x="1" y="10120"/>
                    <a:pt x="98" y="10286"/>
                    <a:pt x="250" y="10286"/>
                  </a:cubicBezTo>
                  <a:lnTo>
                    <a:pt x="11667" y="10286"/>
                  </a:lnTo>
                  <a:cubicBezTo>
                    <a:pt x="11820" y="10286"/>
                    <a:pt x="11917" y="10120"/>
                    <a:pt x="11841" y="9981"/>
                  </a:cubicBezTo>
                  <a:lnTo>
                    <a:pt x="6132" y="104"/>
                  </a:lnTo>
                  <a:cubicBezTo>
                    <a:pt x="6094" y="35"/>
                    <a:pt x="6026" y="0"/>
                    <a:pt x="5959"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1443;p61"/>
            <p:cNvSpPr/>
            <p:nvPr/>
          </p:nvSpPr>
          <p:spPr>
            <a:xfrm>
              <a:off x="3731489" y="3930126"/>
              <a:ext cx="55987" cy="47816"/>
            </a:xfrm>
            <a:custGeom>
              <a:avLst/>
              <a:gdLst/>
              <a:ahLst/>
              <a:cxnLst/>
              <a:rect l="l" t="t" r="r" b="b"/>
              <a:pathLst>
                <a:path w="2131" h="1820" extrusionOk="0">
                  <a:moveTo>
                    <a:pt x="1215" y="0"/>
                  </a:moveTo>
                  <a:cubicBezTo>
                    <a:pt x="410" y="0"/>
                    <a:pt x="1" y="978"/>
                    <a:pt x="577" y="1554"/>
                  </a:cubicBezTo>
                  <a:cubicBezTo>
                    <a:pt x="760" y="1738"/>
                    <a:pt x="988" y="1820"/>
                    <a:pt x="1211" y="1820"/>
                  </a:cubicBezTo>
                  <a:cubicBezTo>
                    <a:pt x="1679" y="1820"/>
                    <a:pt x="2130" y="1458"/>
                    <a:pt x="2130" y="909"/>
                  </a:cubicBezTo>
                  <a:cubicBezTo>
                    <a:pt x="2130" y="409"/>
                    <a:pt x="1721" y="0"/>
                    <a:pt x="1215"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1444;p61"/>
            <p:cNvSpPr/>
            <p:nvPr/>
          </p:nvSpPr>
          <p:spPr>
            <a:xfrm>
              <a:off x="3742812" y="3798185"/>
              <a:ext cx="41379" cy="112446"/>
            </a:xfrm>
            <a:custGeom>
              <a:avLst/>
              <a:gdLst/>
              <a:ahLst/>
              <a:cxnLst/>
              <a:rect l="l" t="t" r="r" b="b"/>
              <a:pathLst>
                <a:path w="1575" h="4280" extrusionOk="0">
                  <a:moveTo>
                    <a:pt x="534" y="0"/>
                  </a:moveTo>
                  <a:cubicBezTo>
                    <a:pt x="236" y="0"/>
                    <a:pt x="0" y="236"/>
                    <a:pt x="0" y="534"/>
                  </a:cubicBezTo>
                  <a:lnTo>
                    <a:pt x="0" y="3746"/>
                  </a:lnTo>
                  <a:cubicBezTo>
                    <a:pt x="0" y="4037"/>
                    <a:pt x="236" y="4280"/>
                    <a:pt x="534" y="4280"/>
                  </a:cubicBezTo>
                  <a:lnTo>
                    <a:pt x="1040" y="4280"/>
                  </a:lnTo>
                  <a:cubicBezTo>
                    <a:pt x="1339" y="4280"/>
                    <a:pt x="1575" y="4037"/>
                    <a:pt x="1575" y="3746"/>
                  </a:cubicBezTo>
                  <a:lnTo>
                    <a:pt x="1575" y="534"/>
                  </a:lnTo>
                  <a:cubicBezTo>
                    <a:pt x="1575" y="236"/>
                    <a:pt x="1339" y="0"/>
                    <a:pt x="104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79351090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10434;p59"/>
          <p:cNvGrpSpPr/>
          <p:nvPr/>
        </p:nvGrpSpPr>
        <p:grpSpPr>
          <a:xfrm>
            <a:off x="951559" y="1947372"/>
            <a:ext cx="10452315" cy="4767943"/>
            <a:chOff x="238125" y="1188750"/>
            <a:chExt cx="7140450" cy="3335550"/>
          </a:xfrm>
        </p:grpSpPr>
        <p:sp>
          <p:nvSpPr>
            <p:cNvPr id="5" name="Google Shape;10435;p59"/>
            <p:cNvSpPr/>
            <p:nvPr/>
          </p:nvSpPr>
          <p:spPr>
            <a:xfrm>
              <a:off x="238125" y="1188750"/>
              <a:ext cx="3507025" cy="1584000"/>
            </a:xfrm>
            <a:custGeom>
              <a:avLst/>
              <a:gdLst/>
              <a:ahLst/>
              <a:cxnLst/>
              <a:rect l="l" t="t" r="r" b="b"/>
              <a:pathLst>
                <a:path w="140281" h="63360" extrusionOk="0">
                  <a:moveTo>
                    <a:pt x="4021" y="0"/>
                  </a:moveTo>
                  <a:cubicBezTo>
                    <a:pt x="1801" y="6"/>
                    <a:pt x="6" y="1801"/>
                    <a:pt x="0" y="4021"/>
                  </a:cubicBezTo>
                  <a:lnTo>
                    <a:pt x="0" y="59338"/>
                  </a:lnTo>
                  <a:cubicBezTo>
                    <a:pt x="6" y="61552"/>
                    <a:pt x="1801" y="63354"/>
                    <a:pt x="4021" y="63359"/>
                  </a:cubicBezTo>
                  <a:lnTo>
                    <a:pt x="98272" y="63359"/>
                  </a:lnTo>
                  <a:cubicBezTo>
                    <a:pt x="99963" y="41512"/>
                    <a:pt x="118098" y="24204"/>
                    <a:pt x="140280" y="23813"/>
                  </a:cubicBezTo>
                  <a:lnTo>
                    <a:pt x="140280" y="4021"/>
                  </a:lnTo>
                  <a:cubicBezTo>
                    <a:pt x="140275" y="1801"/>
                    <a:pt x="138474" y="6"/>
                    <a:pt x="136259"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0436;p59"/>
            <p:cNvSpPr/>
            <p:nvPr/>
          </p:nvSpPr>
          <p:spPr>
            <a:xfrm>
              <a:off x="238125" y="2940300"/>
              <a:ext cx="3507025" cy="1584000"/>
            </a:xfrm>
            <a:custGeom>
              <a:avLst/>
              <a:gdLst/>
              <a:ahLst/>
              <a:cxnLst/>
              <a:rect l="l" t="t" r="r" b="b"/>
              <a:pathLst>
                <a:path w="140281" h="63360" extrusionOk="0">
                  <a:moveTo>
                    <a:pt x="4021" y="1"/>
                  </a:moveTo>
                  <a:cubicBezTo>
                    <a:pt x="1801" y="6"/>
                    <a:pt x="6" y="1808"/>
                    <a:pt x="0" y="4022"/>
                  </a:cubicBezTo>
                  <a:lnTo>
                    <a:pt x="0" y="59339"/>
                  </a:lnTo>
                  <a:cubicBezTo>
                    <a:pt x="6" y="61559"/>
                    <a:pt x="1801" y="63354"/>
                    <a:pt x="4021" y="63360"/>
                  </a:cubicBezTo>
                  <a:lnTo>
                    <a:pt x="136259" y="63360"/>
                  </a:lnTo>
                  <a:cubicBezTo>
                    <a:pt x="138474" y="63354"/>
                    <a:pt x="140275" y="61559"/>
                    <a:pt x="140280" y="59339"/>
                  </a:cubicBezTo>
                  <a:lnTo>
                    <a:pt x="140280" y="39547"/>
                  </a:lnTo>
                  <a:cubicBezTo>
                    <a:pt x="118098" y="39155"/>
                    <a:pt x="99963" y="21848"/>
                    <a:pt x="98272"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0437;p59"/>
            <p:cNvSpPr/>
            <p:nvPr/>
          </p:nvSpPr>
          <p:spPr>
            <a:xfrm>
              <a:off x="3871550" y="1188750"/>
              <a:ext cx="3507025" cy="1584000"/>
            </a:xfrm>
            <a:custGeom>
              <a:avLst/>
              <a:gdLst/>
              <a:ahLst/>
              <a:cxnLst/>
              <a:rect l="l" t="t" r="r" b="b"/>
              <a:pathLst>
                <a:path w="140281" h="63360" extrusionOk="0">
                  <a:moveTo>
                    <a:pt x="4022" y="0"/>
                  </a:moveTo>
                  <a:cubicBezTo>
                    <a:pt x="1807" y="6"/>
                    <a:pt x="6" y="1801"/>
                    <a:pt x="0" y="4021"/>
                  </a:cubicBezTo>
                  <a:lnTo>
                    <a:pt x="0" y="24017"/>
                  </a:lnTo>
                  <a:cubicBezTo>
                    <a:pt x="20553" y="26066"/>
                    <a:pt x="36886" y="42675"/>
                    <a:pt x="38494" y="63359"/>
                  </a:cubicBezTo>
                  <a:lnTo>
                    <a:pt x="136260" y="63359"/>
                  </a:lnTo>
                  <a:cubicBezTo>
                    <a:pt x="138480" y="63354"/>
                    <a:pt x="140275" y="61552"/>
                    <a:pt x="140281" y="59338"/>
                  </a:cubicBezTo>
                  <a:lnTo>
                    <a:pt x="140281" y="4021"/>
                  </a:lnTo>
                  <a:cubicBezTo>
                    <a:pt x="140275" y="1801"/>
                    <a:pt x="138480" y="6"/>
                    <a:pt x="13626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0438;p59"/>
            <p:cNvSpPr/>
            <p:nvPr/>
          </p:nvSpPr>
          <p:spPr>
            <a:xfrm>
              <a:off x="3871550" y="2940300"/>
              <a:ext cx="3507025" cy="1584000"/>
            </a:xfrm>
            <a:custGeom>
              <a:avLst/>
              <a:gdLst/>
              <a:ahLst/>
              <a:cxnLst/>
              <a:rect l="l" t="t" r="r" b="b"/>
              <a:pathLst>
                <a:path w="140281" h="63360" extrusionOk="0">
                  <a:moveTo>
                    <a:pt x="38494" y="1"/>
                  </a:moveTo>
                  <a:cubicBezTo>
                    <a:pt x="36886" y="20680"/>
                    <a:pt x="20553" y="37294"/>
                    <a:pt x="0" y="39343"/>
                  </a:cubicBezTo>
                  <a:lnTo>
                    <a:pt x="0" y="59339"/>
                  </a:lnTo>
                  <a:cubicBezTo>
                    <a:pt x="6" y="61559"/>
                    <a:pt x="1807" y="63354"/>
                    <a:pt x="4022" y="63360"/>
                  </a:cubicBezTo>
                  <a:lnTo>
                    <a:pt x="136260" y="63360"/>
                  </a:lnTo>
                  <a:cubicBezTo>
                    <a:pt x="138480" y="63354"/>
                    <a:pt x="140275" y="61559"/>
                    <a:pt x="140281" y="59339"/>
                  </a:cubicBezTo>
                  <a:lnTo>
                    <a:pt x="140281" y="4022"/>
                  </a:lnTo>
                  <a:cubicBezTo>
                    <a:pt x="140275" y="1808"/>
                    <a:pt x="138480" y="6"/>
                    <a:pt x="136260"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0439;p59"/>
            <p:cNvSpPr/>
            <p:nvPr/>
          </p:nvSpPr>
          <p:spPr>
            <a:xfrm>
              <a:off x="2842425" y="1934600"/>
              <a:ext cx="1843850" cy="1843850"/>
            </a:xfrm>
            <a:custGeom>
              <a:avLst/>
              <a:gdLst/>
              <a:ahLst/>
              <a:cxnLst/>
              <a:rect l="l" t="t" r="r" b="b"/>
              <a:pathLst>
                <a:path w="73754" h="73754" extrusionOk="0">
                  <a:moveTo>
                    <a:pt x="36880" y="0"/>
                  </a:moveTo>
                  <a:cubicBezTo>
                    <a:pt x="36621" y="0"/>
                    <a:pt x="36362" y="6"/>
                    <a:pt x="36108" y="11"/>
                  </a:cubicBezTo>
                  <a:cubicBezTo>
                    <a:pt x="17253" y="397"/>
                    <a:pt x="1834" y="15011"/>
                    <a:pt x="154" y="33525"/>
                  </a:cubicBezTo>
                  <a:cubicBezTo>
                    <a:pt x="55" y="34627"/>
                    <a:pt x="0" y="35745"/>
                    <a:pt x="0" y="36874"/>
                  </a:cubicBezTo>
                  <a:cubicBezTo>
                    <a:pt x="0" y="38009"/>
                    <a:pt x="55" y="39122"/>
                    <a:pt x="154" y="40229"/>
                  </a:cubicBezTo>
                  <a:cubicBezTo>
                    <a:pt x="1834" y="58749"/>
                    <a:pt x="17253" y="73357"/>
                    <a:pt x="36108" y="73743"/>
                  </a:cubicBezTo>
                  <a:cubicBezTo>
                    <a:pt x="36362" y="73748"/>
                    <a:pt x="36621" y="73754"/>
                    <a:pt x="36880" y="73754"/>
                  </a:cubicBezTo>
                  <a:cubicBezTo>
                    <a:pt x="38312" y="73754"/>
                    <a:pt x="39744" y="73666"/>
                    <a:pt x="41165" y="73500"/>
                  </a:cubicBezTo>
                  <a:cubicBezTo>
                    <a:pt x="58391" y="71495"/>
                    <a:pt x="72030" y="57581"/>
                    <a:pt x="73600" y="40229"/>
                  </a:cubicBezTo>
                  <a:cubicBezTo>
                    <a:pt x="73699" y="39127"/>
                    <a:pt x="73754" y="38009"/>
                    <a:pt x="73754" y="36874"/>
                  </a:cubicBezTo>
                  <a:cubicBezTo>
                    <a:pt x="73754" y="35745"/>
                    <a:pt x="73699" y="34632"/>
                    <a:pt x="73600" y="33525"/>
                  </a:cubicBezTo>
                  <a:cubicBezTo>
                    <a:pt x="72024" y="16173"/>
                    <a:pt x="58391" y="2259"/>
                    <a:pt x="41165" y="254"/>
                  </a:cubicBezTo>
                  <a:cubicBezTo>
                    <a:pt x="39744" y="88"/>
                    <a:pt x="38312" y="0"/>
                    <a:pt x="36880"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 Placeholder 1">
            <a:extLst>
              <a:ext uri="{FF2B5EF4-FFF2-40B4-BE49-F238E27FC236}">
                <a16:creationId xmlns:a16="http://schemas.microsoft.com/office/drawing/2014/main" id="{A7F914CE-FDC4-485E-9069-874F44A5A0FC}"/>
              </a:ext>
            </a:extLst>
          </p:cNvPr>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Governments Systems after </a:t>
            </a:r>
            <a:r>
              <a:rPr lang="en-US" sz="4000" b="1" dirty="0" err="1">
                <a:solidFill>
                  <a:schemeClr val="tx1"/>
                </a:solidFill>
                <a:latin typeface="Verdana" panose="020B0604030504040204" pitchFamily="34" charset="0"/>
                <a:ea typeface="Verdana" panose="020B0604030504040204" pitchFamily="34" charset="0"/>
              </a:rPr>
              <a:t>blockchain</a:t>
            </a:r>
            <a:endParaRPr lang="en-US" sz="4000" b="1" dirty="0">
              <a:solidFill>
                <a:schemeClr val="tx1"/>
              </a:solidFill>
              <a:latin typeface="Verdana" panose="020B0604030504040204" pitchFamily="34" charset="0"/>
              <a:ea typeface="Verdana" panose="020B0604030504040204" pitchFamily="34" charset="0"/>
            </a:endParaRPr>
          </a:p>
        </p:txBody>
      </p:sp>
      <p:sp>
        <p:nvSpPr>
          <p:cNvPr id="3" name="Rectangle 2">
            <a:extLst>
              <a:ext uri="{FF2B5EF4-FFF2-40B4-BE49-F238E27FC236}">
                <a16:creationId xmlns:a16="http://schemas.microsoft.com/office/drawing/2014/main" id="{5B6F40E4-3189-4DCA-97A2-5BD3DDDD7E6B}"/>
              </a:ext>
            </a:extLst>
          </p:cNvPr>
          <p:cNvSpPr/>
          <p:nvPr/>
        </p:nvSpPr>
        <p:spPr>
          <a:xfrm>
            <a:off x="4843803" y="3709239"/>
            <a:ext cx="2398065" cy="1200329"/>
          </a:xfrm>
          <a:prstGeom prst="rect">
            <a:avLst/>
          </a:prstGeom>
        </p:spPr>
        <p:txBody>
          <a:bodyPr wrap="square">
            <a:spAutoFit/>
          </a:bodyPr>
          <a:lstStyle/>
          <a:p>
            <a:pPr algn="ctr"/>
            <a:r>
              <a:rPr lang="en-US" sz="2400" dirty="0">
                <a:solidFill>
                  <a:schemeClr val="tx2">
                    <a:lumMod val="50000"/>
                  </a:schemeClr>
                </a:solidFill>
                <a:latin typeface="Verdana" panose="020B0604030504040204" pitchFamily="34" charset="0"/>
                <a:ea typeface="Verdana" panose="020B0604030504040204" pitchFamily="34" charset="0"/>
              </a:rPr>
              <a:t>Blockchain-based digital government</a:t>
            </a:r>
          </a:p>
        </p:txBody>
      </p:sp>
      <p:sp>
        <p:nvSpPr>
          <p:cNvPr id="10" name="TextBox 9"/>
          <p:cNvSpPr txBox="1"/>
          <p:nvPr/>
        </p:nvSpPr>
        <p:spPr>
          <a:xfrm>
            <a:off x="1137706" y="2608144"/>
            <a:ext cx="3422469" cy="830997"/>
          </a:xfrm>
          <a:prstGeom prst="rect">
            <a:avLst/>
          </a:prstGeom>
          <a:noFill/>
        </p:spPr>
        <p:txBody>
          <a:bodyPr wrap="square" rtlCol="0">
            <a:spAutoFit/>
          </a:bodyPr>
          <a:lstStyle/>
          <a:p>
            <a:r>
              <a:rPr lang="en-US" sz="2400" dirty="0">
                <a:solidFill>
                  <a:schemeClr val="bg1"/>
                </a:solidFill>
                <a:latin typeface="Verdana" panose="020B0604030504040204" pitchFamily="34" charset="0"/>
                <a:ea typeface="Verdana" panose="020B0604030504040204" pitchFamily="34" charset="0"/>
              </a:rPr>
              <a:t>Safe exchange of resources and data.</a:t>
            </a:r>
          </a:p>
        </p:txBody>
      </p:sp>
      <p:sp>
        <p:nvSpPr>
          <p:cNvPr id="11" name="TextBox 10"/>
          <p:cNvSpPr txBox="1"/>
          <p:nvPr/>
        </p:nvSpPr>
        <p:spPr>
          <a:xfrm>
            <a:off x="7241868" y="2327213"/>
            <a:ext cx="4115760" cy="830997"/>
          </a:xfrm>
          <a:prstGeom prst="rect">
            <a:avLst/>
          </a:prstGeom>
          <a:noFill/>
        </p:spPr>
        <p:txBody>
          <a:bodyPr wrap="square" rtlCol="0">
            <a:spAutoFit/>
          </a:bodyPr>
          <a:lstStyle/>
          <a:p>
            <a:r>
              <a:rPr lang="en-US" sz="2400" dirty="0">
                <a:solidFill>
                  <a:schemeClr val="bg1"/>
                </a:solidFill>
                <a:latin typeface="Verdana" panose="020B0604030504040204" pitchFamily="34" charset="0"/>
                <a:ea typeface="Verdana" panose="020B0604030504040204" pitchFamily="34" charset="0"/>
              </a:rPr>
              <a:t>Structure is immutable (no fraud or data theft).</a:t>
            </a:r>
          </a:p>
        </p:txBody>
      </p:sp>
      <p:sp>
        <p:nvSpPr>
          <p:cNvPr id="12" name="TextBox 11"/>
          <p:cNvSpPr txBox="1"/>
          <p:nvPr/>
        </p:nvSpPr>
        <p:spPr>
          <a:xfrm>
            <a:off x="902768" y="5192636"/>
            <a:ext cx="4547903" cy="1200329"/>
          </a:xfrm>
          <a:prstGeom prst="rect">
            <a:avLst/>
          </a:prstGeom>
          <a:noFill/>
        </p:spPr>
        <p:txBody>
          <a:bodyPr wrap="square" rtlCol="0">
            <a:spAutoFit/>
          </a:bodyPr>
          <a:lstStyle/>
          <a:p>
            <a:r>
              <a:rPr lang="en-US" sz="2400" dirty="0">
                <a:solidFill>
                  <a:schemeClr val="bg1"/>
                </a:solidFill>
                <a:latin typeface="Verdana" panose="020B0604030504040204" pitchFamily="34" charset="0"/>
                <a:ea typeface="Verdana" panose="020B0604030504040204" pitchFamily="34" charset="0"/>
              </a:rPr>
              <a:t>Transparent government process (increase people's confidence in the system).</a:t>
            </a:r>
          </a:p>
        </p:txBody>
      </p:sp>
      <p:sp>
        <p:nvSpPr>
          <p:cNvPr id="13" name="TextBox 12"/>
          <p:cNvSpPr txBox="1"/>
          <p:nvPr/>
        </p:nvSpPr>
        <p:spPr>
          <a:xfrm>
            <a:off x="7241868" y="5145655"/>
            <a:ext cx="4480559" cy="1200329"/>
          </a:xfrm>
          <a:prstGeom prst="rect">
            <a:avLst/>
          </a:prstGeom>
          <a:noFill/>
        </p:spPr>
        <p:txBody>
          <a:bodyPr wrap="square" rtlCol="0">
            <a:spAutoFit/>
          </a:bodyPr>
          <a:lstStyle/>
          <a:p>
            <a:r>
              <a:rPr lang="en-US" sz="2400" dirty="0">
                <a:solidFill>
                  <a:schemeClr val="bg1"/>
                </a:solidFill>
                <a:latin typeface="Verdana" panose="020B0604030504040204" pitchFamily="34" charset="0"/>
                <a:ea typeface="Verdana" panose="020B0604030504040204" pitchFamily="34" charset="0"/>
              </a:rPr>
              <a:t>Saving time and money (automating a lot of activities).</a:t>
            </a:r>
          </a:p>
        </p:txBody>
      </p:sp>
      <p:grpSp>
        <p:nvGrpSpPr>
          <p:cNvPr id="14" name="Google Shape;12623;p62"/>
          <p:cNvGrpSpPr/>
          <p:nvPr/>
        </p:nvGrpSpPr>
        <p:grpSpPr>
          <a:xfrm>
            <a:off x="7857603" y="4650259"/>
            <a:ext cx="659379" cy="495396"/>
            <a:chOff x="2622794" y="1990868"/>
            <a:chExt cx="389090" cy="296231"/>
          </a:xfrm>
        </p:grpSpPr>
        <p:sp>
          <p:nvSpPr>
            <p:cNvPr id="15" name="Google Shape;12624;p62"/>
            <p:cNvSpPr/>
            <p:nvPr/>
          </p:nvSpPr>
          <p:spPr>
            <a:xfrm>
              <a:off x="2654910" y="1990868"/>
              <a:ext cx="324873" cy="224468"/>
            </a:xfrm>
            <a:custGeom>
              <a:avLst/>
              <a:gdLst/>
              <a:ahLst/>
              <a:cxnLst/>
              <a:rect l="l" t="t" r="r" b="b"/>
              <a:pathLst>
                <a:path w="21698" h="14992" extrusionOk="0">
                  <a:moveTo>
                    <a:pt x="378" y="1"/>
                  </a:moveTo>
                  <a:cubicBezTo>
                    <a:pt x="168" y="1"/>
                    <a:pt x="0" y="148"/>
                    <a:pt x="0" y="358"/>
                  </a:cubicBezTo>
                  <a:lnTo>
                    <a:pt x="0" y="14991"/>
                  </a:lnTo>
                  <a:lnTo>
                    <a:pt x="21697" y="14991"/>
                  </a:lnTo>
                  <a:lnTo>
                    <a:pt x="21697" y="358"/>
                  </a:lnTo>
                  <a:cubicBezTo>
                    <a:pt x="21697" y="148"/>
                    <a:pt x="21529" y="1"/>
                    <a:pt x="21340" y="1"/>
                  </a:cubicBezTo>
                  <a:close/>
                </a:path>
              </a:pathLst>
            </a:custGeom>
            <a:solidFill>
              <a:srgbClr val="EAEEF1"/>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2625;p62"/>
            <p:cNvSpPr/>
            <p:nvPr/>
          </p:nvSpPr>
          <p:spPr>
            <a:xfrm>
              <a:off x="2654910" y="1990868"/>
              <a:ext cx="324873" cy="224468"/>
            </a:xfrm>
            <a:custGeom>
              <a:avLst/>
              <a:gdLst/>
              <a:ahLst/>
              <a:cxnLst/>
              <a:rect l="l" t="t" r="r" b="b"/>
              <a:pathLst>
                <a:path w="21698" h="14992" extrusionOk="0">
                  <a:moveTo>
                    <a:pt x="18607" y="1"/>
                  </a:moveTo>
                  <a:cubicBezTo>
                    <a:pt x="18817" y="1"/>
                    <a:pt x="18964" y="169"/>
                    <a:pt x="18964" y="358"/>
                  </a:cubicBezTo>
                  <a:lnTo>
                    <a:pt x="18964" y="12826"/>
                  </a:lnTo>
                  <a:cubicBezTo>
                    <a:pt x="18964" y="13057"/>
                    <a:pt x="18775" y="13267"/>
                    <a:pt x="18543" y="13267"/>
                  </a:cubicBezTo>
                  <a:lnTo>
                    <a:pt x="0" y="13267"/>
                  </a:lnTo>
                  <a:lnTo>
                    <a:pt x="0" y="14991"/>
                  </a:lnTo>
                  <a:lnTo>
                    <a:pt x="21697" y="14991"/>
                  </a:lnTo>
                  <a:lnTo>
                    <a:pt x="21697" y="358"/>
                  </a:lnTo>
                  <a:cubicBezTo>
                    <a:pt x="21697" y="169"/>
                    <a:pt x="21529" y="1"/>
                    <a:pt x="21340" y="1"/>
                  </a:cubicBezTo>
                  <a:close/>
                </a:path>
              </a:pathLst>
            </a:custGeom>
            <a:solidFill>
              <a:srgbClr val="BBC9D4"/>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2626;p62"/>
            <p:cNvSpPr/>
            <p:nvPr/>
          </p:nvSpPr>
          <p:spPr>
            <a:xfrm>
              <a:off x="2679135" y="2015108"/>
              <a:ext cx="276407" cy="162137"/>
            </a:xfrm>
            <a:custGeom>
              <a:avLst/>
              <a:gdLst/>
              <a:ahLst/>
              <a:cxnLst/>
              <a:rect l="l" t="t" r="r" b="b"/>
              <a:pathLst>
                <a:path w="18461" h="10829" extrusionOk="0">
                  <a:moveTo>
                    <a:pt x="232" y="1"/>
                  </a:moveTo>
                  <a:cubicBezTo>
                    <a:pt x="106" y="1"/>
                    <a:pt x="1" y="106"/>
                    <a:pt x="1" y="211"/>
                  </a:cubicBezTo>
                  <a:lnTo>
                    <a:pt x="1" y="10597"/>
                  </a:lnTo>
                  <a:cubicBezTo>
                    <a:pt x="1" y="10723"/>
                    <a:pt x="106" y="10828"/>
                    <a:pt x="232" y="10828"/>
                  </a:cubicBezTo>
                  <a:lnTo>
                    <a:pt x="18250" y="10828"/>
                  </a:lnTo>
                  <a:cubicBezTo>
                    <a:pt x="18355" y="10828"/>
                    <a:pt x="18460" y="10723"/>
                    <a:pt x="18460" y="10597"/>
                  </a:cubicBezTo>
                  <a:lnTo>
                    <a:pt x="18460" y="211"/>
                  </a:lnTo>
                  <a:cubicBezTo>
                    <a:pt x="18460" y="106"/>
                    <a:pt x="18355" y="1"/>
                    <a:pt x="18250" y="1"/>
                  </a:cubicBezTo>
                  <a:close/>
                </a:path>
              </a:pathLst>
            </a:custGeom>
            <a:solidFill>
              <a:srgbClr val="9BAFBF"/>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2627;p62"/>
            <p:cNvSpPr/>
            <p:nvPr/>
          </p:nvSpPr>
          <p:spPr>
            <a:xfrm>
              <a:off x="2679135" y="2015108"/>
              <a:ext cx="276722" cy="162137"/>
            </a:xfrm>
            <a:custGeom>
              <a:avLst/>
              <a:gdLst/>
              <a:ahLst/>
              <a:cxnLst/>
              <a:rect l="l" t="t" r="r" b="b"/>
              <a:pathLst>
                <a:path w="18482" h="10829" extrusionOk="0">
                  <a:moveTo>
                    <a:pt x="17346" y="1"/>
                  </a:moveTo>
                  <a:lnTo>
                    <a:pt x="17346" y="9546"/>
                  </a:lnTo>
                  <a:cubicBezTo>
                    <a:pt x="17346" y="9672"/>
                    <a:pt x="17262" y="9777"/>
                    <a:pt x="17136" y="9777"/>
                  </a:cubicBezTo>
                  <a:lnTo>
                    <a:pt x="1" y="9777"/>
                  </a:lnTo>
                  <a:lnTo>
                    <a:pt x="1" y="10597"/>
                  </a:lnTo>
                  <a:cubicBezTo>
                    <a:pt x="1" y="10723"/>
                    <a:pt x="106" y="10828"/>
                    <a:pt x="232" y="10828"/>
                  </a:cubicBezTo>
                  <a:lnTo>
                    <a:pt x="18250" y="10828"/>
                  </a:lnTo>
                  <a:cubicBezTo>
                    <a:pt x="18376" y="10828"/>
                    <a:pt x="18481" y="10723"/>
                    <a:pt x="18481" y="10597"/>
                  </a:cubicBezTo>
                  <a:lnTo>
                    <a:pt x="18481" y="211"/>
                  </a:lnTo>
                  <a:cubicBezTo>
                    <a:pt x="18481" y="85"/>
                    <a:pt x="18376" y="1"/>
                    <a:pt x="18250" y="1"/>
                  </a:cubicBezTo>
                  <a:close/>
                </a:path>
              </a:pathLst>
            </a:custGeom>
            <a:solidFill>
              <a:srgbClr val="8498A9"/>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2628;p62"/>
            <p:cNvSpPr/>
            <p:nvPr/>
          </p:nvSpPr>
          <p:spPr>
            <a:xfrm>
              <a:off x="2622794" y="2264430"/>
              <a:ext cx="388776" cy="22668"/>
            </a:xfrm>
            <a:custGeom>
              <a:avLst/>
              <a:gdLst/>
              <a:ahLst/>
              <a:cxnLst/>
              <a:rect l="l" t="t" r="r" b="b"/>
              <a:pathLst>
                <a:path w="25966" h="1514" extrusionOk="0">
                  <a:moveTo>
                    <a:pt x="1" y="0"/>
                  </a:moveTo>
                  <a:lnTo>
                    <a:pt x="1" y="1009"/>
                  </a:lnTo>
                  <a:cubicBezTo>
                    <a:pt x="1" y="1283"/>
                    <a:pt x="232" y="1514"/>
                    <a:pt x="505" y="1514"/>
                  </a:cubicBezTo>
                  <a:lnTo>
                    <a:pt x="25482" y="1514"/>
                  </a:lnTo>
                  <a:cubicBezTo>
                    <a:pt x="25755" y="1493"/>
                    <a:pt x="25966" y="1283"/>
                    <a:pt x="25966" y="1009"/>
                  </a:cubicBezTo>
                  <a:lnTo>
                    <a:pt x="25966" y="0"/>
                  </a:lnTo>
                  <a:close/>
                </a:path>
              </a:pathLst>
            </a:custGeom>
            <a:solidFill>
              <a:srgbClr val="738A9D"/>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2629;p62"/>
            <p:cNvSpPr/>
            <p:nvPr/>
          </p:nvSpPr>
          <p:spPr>
            <a:xfrm>
              <a:off x="2623108" y="2201471"/>
              <a:ext cx="388776" cy="62974"/>
            </a:xfrm>
            <a:custGeom>
              <a:avLst/>
              <a:gdLst/>
              <a:ahLst/>
              <a:cxnLst/>
              <a:rect l="l" t="t" r="r" b="b"/>
              <a:pathLst>
                <a:path w="25966" h="4206" extrusionOk="0">
                  <a:moveTo>
                    <a:pt x="2124" y="0"/>
                  </a:moveTo>
                  <a:lnTo>
                    <a:pt x="1" y="4205"/>
                  </a:lnTo>
                  <a:lnTo>
                    <a:pt x="25966" y="4205"/>
                  </a:lnTo>
                  <a:lnTo>
                    <a:pt x="23821" y="0"/>
                  </a:lnTo>
                  <a:close/>
                </a:path>
              </a:pathLst>
            </a:custGeom>
            <a:solidFill>
              <a:srgbClr val="A1B4C3"/>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2630;p62"/>
            <p:cNvSpPr/>
            <p:nvPr/>
          </p:nvSpPr>
          <p:spPr>
            <a:xfrm>
              <a:off x="2623108" y="2201471"/>
              <a:ext cx="388776" cy="62974"/>
            </a:xfrm>
            <a:custGeom>
              <a:avLst/>
              <a:gdLst/>
              <a:ahLst/>
              <a:cxnLst/>
              <a:rect l="l" t="t" r="r" b="b"/>
              <a:pathLst>
                <a:path w="25966" h="4206" extrusionOk="0">
                  <a:moveTo>
                    <a:pt x="20752" y="0"/>
                  </a:moveTo>
                  <a:lnTo>
                    <a:pt x="22160" y="2754"/>
                  </a:lnTo>
                  <a:cubicBezTo>
                    <a:pt x="22328" y="3070"/>
                    <a:pt x="22097" y="3448"/>
                    <a:pt x="21740" y="3448"/>
                  </a:cubicBezTo>
                  <a:lnTo>
                    <a:pt x="379" y="3448"/>
                  </a:lnTo>
                  <a:lnTo>
                    <a:pt x="1" y="4205"/>
                  </a:lnTo>
                  <a:lnTo>
                    <a:pt x="25966" y="4205"/>
                  </a:lnTo>
                  <a:lnTo>
                    <a:pt x="23821" y="0"/>
                  </a:lnTo>
                  <a:close/>
                </a:path>
              </a:pathLst>
            </a:custGeom>
            <a:solidFill>
              <a:srgbClr val="88A1B4"/>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2631;p62"/>
            <p:cNvSpPr/>
            <p:nvPr/>
          </p:nvSpPr>
          <p:spPr>
            <a:xfrm>
              <a:off x="2766021" y="2232943"/>
              <a:ext cx="102951" cy="31502"/>
            </a:xfrm>
            <a:custGeom>
              <a:avLst/>
              <a:gdLst/>
              <a:ahLst/>
              <a:cxnLst/>
              <a:rect l="l" t="t" r="r" b="b"/>
              <a:pathLst>
                <a:path w="6876" h="2104" extrusionOk="0">
                  <a:moveTo>
                    <a:pt x="842" y="1"/>
                  </a:moveTo>
                  <a:cubicBezTo>
                    <a:pt x="673" y="1"/>
                    <a:pt x="547" y="106"/>
                    <a:pt x="505" y="253"/>
                  </a:cubicBezTo>
                  <a:lnTo>
                    <a:pt x="1" y="2103"/>
                  </a:lnTo>
                  <a:lnTo>
                    <a:pt x="6876" y="2103"/>
                  </a:lnTo>
                  <a:lnTo>
                    <a:pt x="6371" y="253"/>
                  </a:lnTo>
                  <a:cubicBezTo>
                    <a:pt x="6329" y="106"/>
                    <a:pt x="6182" y="1"/>
                    <a:pt x="6035" y="1"/>
                  </a:cubicBezTo>
                  <a:close/>
                </a:path>
              </a:pathLst>
            </a:custGeom>
            <a:solidFill>
              <a:srgbClr val="EAEEF1"/>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2632;p62"/>
            <p:cNvSpPr/>
            <p:nvPr/>
          </p:nvSpPr>
          <p:spPr>
            <a:xfrm>
              <a:off x="2766021" y="2253096"/>
              <a:ext cx="102951" cy="11349"/>
            </a:xfrm>
            <a:custGeom>
              <a:avLst/>
              <a:gdLst/>
              <a:ahLst/>
              <a:cxnLst/>
              <a:rect l="l" t="t" r="r" b="b"/>
              <a:pathLst>
                <a:path w="6876" h="758" extrusionOk="0">
                  <a:moveTo>
                    <a:pt x="211" y="0"/>
                  </a:moveTo>
                  <a:lnTo>
                    <a:pt x="1" y="757"/>
                  </a:lnTo>
                  <a:lnTo>
                    <a:pt x="6876" y="757"/>
                  </a:lnTo>
                  <a:lnTo>
                    <a:pt x="6665" y="0"/>
                  </a:lnTo>
                  <a:close/>
                </a:path>
              </a:pathLst>
            </a:custGeom>
            <a:solidFill>
              <a:srgbClr val="BBC9D4"/>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 name="Google Shape;14171;p63"/>
          <p:cNvGrpSpPr/>
          <p:nvPr/>
        </p:nvGrpSpPr>
        <p:grpSpPr>
          <a:xfrm>
            <a:off x="4484906" y="2286096"/>
            <a:ext cx="717794" cy="648618"/>
            <a:chOff x="6669900" y="1505474"/>
            <a:chExt cx="345083" cy="369216"/>
          </a:xfrm>
        </p:grpSpPr>
        <p:sp>
          <p:nvSpPr>
            <p:cNvPr id="25" name="Google Shape;14172;p63"/>
            <p:cNvSpPr/>
            <p:nvPr/>
          </p:nvSpPr>
          <p:spPr>
            <a:xfrm>
              <a:off x="6700309" y="1505474"/>
              <a:ext cx="48292" cy="42252"/>
            </a:xfrm>
            <a:custGeom>
              <a:avLst/>
              <a:gdLst/>
              <a:ahLst/>
              <a:cxnLst/>
              <a:rect l="l" t="t" r="r" b="b"/>
              <a:pathLst>
                <a:path w="1839" h="1609" extrusionOk="0">
                  <a:moveTo>
                    <a:pt x="919" y="1"/>
                  </a:moveTo>
                  <a:cubicBezTo>
                    <a:pt x="412" y="1"/>
                    <a:pt x="1" y="364"/>
                    <a:pt x="1" y="804"/>
                  </a:cubicBezTo>
                  <a:cubicBezTo>
                    <a:pt x="1" y="1254"/>
                    <a:pt x="412" y="1608"/>
                    <a:pt x="919" y="1608"/>
                  </a:cubicBezTo>
                  <a:cubicBezTo>
                    <a:pt x="1427" y="1608"/>
                    <a:pt x="1838" y="1254"/>
                    <a:pt x="1838" y="804"/>
                  </a:cubicBezTo>
                  <a:cubicBezTo>
                    <a:pt x="1838" y="364"/>
                    <a:pt x="1427" y="1"/>
                    <a:pt x="919" y="1"/>
                  </a:cubicBezTo>
                  <a:close/>
                </a:path>
              </a:pathLst>
            </a:custGeom>
            <a:solidFill>
              <a:srgbClr val="657E93"/>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4173;p63"/>
            <p:cNvSpPr/>
            <p:nvPr/>
          </p:nvSpPr>
          <p:spPr>
            <a:xfrm>
              <a:off x="6700309" y="1505474"/>
              <a:ext cx="33455" cy="42252"/>
            </a:xfrm>
            <a:custGeom>
              <a:avLst/>
              <a:gdLst/>
              <a:ahLst/>
              <a:cxnLst/>
              <a:rect l="l" t="t" r="r" b="b"/>
              <a:pathLst>
                <a:path w="1274" h="1609" extrusionOk="0">
                  <a:moveTo>
                    <a:pt x="919" y="1"/>
                  </a:moveTo>
                  <a:cubicBezTo>
                    <a:pt x="412" y="1"/>
                    <a:pt x="1" y="355"/>
                    <a:pt x="1" y="804"/>
                  </a:cubicBezTo>
                  <a:cubicBezTo>
                    <a:pt x="1" y="1254"/>
                    <a:pt x="412" y="1608"/>
                    <a:pt x="919" y="1608"/>
                  </a:cubicBezTo>
                  <a:cubicBezTo>
                    <a:pt x="1044" y="1608"/>
                    <a:pt x="1159" y="1589"/>
                    <a:pt x="1273" y="1551"/>
                  </a:cubicBezTo>
                  <a:cubicBezTo>
                    <a:pt x="938" y="1455"/>
                    <a:pt x="699" y="1149"/>
                    <a:pt x="690" y="804"/>
                  </a:cubicBezTo>
                  <a:cubicBezTo>
                    <a:pt x="699" y="460"/>
                    <a:pt x="938" y="154"/>
                    <a:pt x="1273" y="58"/>
                  </a:cubicBezTo>
                  <a:cubicBezTo>
                    <a:pt x="1159" y="20"/>
                    <a:pt x="1044" y="1"/>
                    <a:pt x="919" y="1"/>
                  </a:cubicBezTo>
                  <a:close/>
                </a:path>
              </a:pathLst>
            </a:custGeom>
            <a:solidFill>
              <a:srgbClr val="657E93"/>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4174;p63"/>
            <p:cNvSpPr/>
            <p:nvPr/>
          </p:nvSpPr>
          <p:spPr>
            <a:xfrm>
              <a:off x="6669900" y="1608255"/>
              <a:ext cx="109110" cy="84715"/>
            </a:xfrm>
            <a:custGeom>
              <a:avLst/>
              <a:gdLst/>
              <a:ahLst/>
              <a:cxnLst/>
              <a:rect l="l" t="t" r="r" b="b"/>
              <a:pathLst>
                <a:path w="4155" h="3226" extrusionOk="0">
                  <a:moveTo>
                    <a:pt x="1388" y="1"/>
                  </a:moveTo>
                  <a:lnTo>
                    <a:pt x="1388" y="690"/>
                  </a:lnTo>
                  <a:cubicBezTo>
                    <a:pt x="1388" y="872"/>
                    <a:pt x="1283" y="1025"/>
                    <a:pt x="1130" y="1111"/>
                  </a:cubicBezTo>
                  <a:lnTo>
                    <a:pt x="383" y="1484"/>
                  </a:lnTo>
                  <a:cubicBezTo>
                    <a:pt x="154" y="1599"/>
                    <a:pt x="1" y="1838"/>
                    <a:pt x="1" y="2097"/>
                  </a:cubicBezTo>
                  <a:lnTo>
                    <a:pt x="1" y="2996"/>
                  </a:lnTo>
                  <a:cubicBezTo>
                    <a:pt x="1" y="3130"/>
                    <a:pt x="106" y="3226"/>
                    <a:pt x="230" y="3226"/>
                  </a:cubicBezTo>
                  <a:lnTo>
                    <a:pt x="3924" y="3226"/>
                  </a:lnTo>
                  <a:cubicBezTo>
                    <a:pt x="4049" y="3226"/>
                    <a:pt x="4154" y="3130"/>
                    <a:pt x="4154" y="2996"/>
                  </a:cubicBezTo>
                  <a:lnTo>
                    <a:pt x="4154" y="2097"/>
                  </a:lnTo>
                  <a:cubicBezTo>
                    <a:pt x="4154" y="1838"/>
                    <a:pt x="4001" y="1599"/>
                    <a:pt x="3771" y="1484"/>
                  </a:cubicBezTo>
                  <a:lnTo>
                    <a:pt x="3025" y="1111"/>
                  </a:lnTo>
                  <a:cubicBezTo>
                    <a:pt x="2872" y="1025"/>
                    <a:pt x="2766" y="872"/>
                    <a:pt x="2766" y="690"/>
                  </a:cubicBezTo>
                  <a:lnTo>
                    <a:pt x="2766" y="1"/>
                  </a:lnTo>
                  <a:close/>
                </a:path>
              </a:pathLst>
            </a:custGeom>
            <a:solidFill>
              <a:srgbClr val="ACBDCA"/>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4175;p63"/>
            <p:cNvSpPr/>
            <p:nvPr/>
          </p:nvSpPr>
          <p:spPr>
            <a:xfrm>
              <a:off x="6706086" y="1608255"/>
              <a:ext cx="36974" cy="24422"/>
            </a:xfrm>
            <a:custGeom>
              <a:avLst/>
              <a:gdLst/>
              <a:ahLst/>
              <a:cxnLst/>
              <a:rect l="l" t="t" r="r" b="b"/>
              <a:pathLst>
                <a:path w="1408" h="930" extrusionOk="0">
                  <a:moveTo>
                    <a:pt x="10" y="1"/>
                  </a:moveTo>
                  <a:lnTo>
                    <a:pt x="10" y="690"/>
                  </a:lnTo>
                  <a:cubicBezTo>
                    <a:pt x="10" y="719"/>
                    <a:pt x="1" y="757"/>
                    <a:pt x="1" y="786"/>
                  </a:cubicBezTo>
                  <a:cubicBezTo>
                    <a:pt x="221" y="872"/>
                    <a:pt x="460" y="920"/>
                    <a:pt x="699" y="929"/>
                  </a:cubicBezTo>
                  <a:cubicBezTo>
                    <a:pt x="939" y="920"/>
                    <a:pt x="1187" y="872"/>
                    <a:pt x="1408" y="786"/>
                  </a:cubicBezTo>
                  <a:cubicBezTo>
                    <a:pt x="1398" y="747"/>
                    <a:pt x="1398" y="719"/>
                    <a:pt x="1398" y="690"/>
                  </a:cubicBezTo>
                  <a:lnTo>
                    <a:pt x="1398" y="1"/>
                  </a:lnTo>
                  <a:close/>
                </a:path>
              </a:pathLst>
            </a:custGeom>
            <a:solidFill>
              <a:srgbClr val="96ABBC"/>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4176;p63"/>
            <p:cNvSpPr/>
            <p:nvPr/>
          </p:nvSpPr>
          <p:spPr>
            <a:xfrm>
              <a:off x="6669900" y="1640188"/>
              <a:ext cx="109110" cy="52783"/>
            </a:xfrm>
            <a:custGeom>
              <a:avLst/>
              <a:gdLst/>
              <a:ahLst/>
              <a:cxnLst/>
              <a:rect l="l" t="t" r="r" b="b"/>
              <a:pathLst>
                <a:path w="4155" h="2010" extrusionOk="0">
                  <a:moveTo>
                    <a:pt x="919" y="0"/>
                  </a:moveTo>
                  <a:lnTo>
                    <a:pt x="383" y="268"/>
                  </a:lnTo>
                  <a:cubicBezTo>
                    <a:pt x="154" y="383"/>
                    <a:pt x="1" y="622"/>
                    <a:pt x="1" y="881"/>
                  </a:cubicBezTo>
                  <a:lnTo>
                    <a:pt x="1" y="1780"/>
                  </a:lnTo>
                  <a:cubicBezTo>
                    <a:pt x="1" y="1914"/>
                    <a:pt x="106" y="2010"/>
                    <a:pt x="230" y="2010"/>
                  </a:cubicBezTo>
                  <a:lnTo>
                    <a:pt x="3924" y="2010"/>
                  </a:lnTo>
                  <a:cubicBezTo>
                    <a:pt x="4049" y="2010"/>
                    <a:pt x="4154" y="1914"/>
                    <a:pt x="4154" y="1780"/>
                  </a:cubicBezTo>
                  <a:lnTo>
                    <a:pt x="4154" y="881"/>
                  </a:lnTo>
                  <a:cubicBezTo>
                    <a:pt x="4154" y="622"/>
                    <a:pt x="4001" y="383"/>
                    <a:pt x="3771" y="268"/>
                  </a:cubicBezTo>
                  <a:lnTo>
                    <a:pt x="3235" y="0"/>
                  </a:lnTo>
                  <a:cubicBezTo>
                    <a:pt x="2963" y="421"/>
                    <a:pt x="2520" y="632"/>
                    <a:pt x="2077" y="632"/>
                  </a:cubicBezTo>
                  <a:cubicBezTo>
                    <a:pt x="1635" y="632"/>
                    <a:pt x="1192" y="421"/>
                    <a:pt x="919" y="0"/>
                  </a:cubicBezTo>
                  <a:close/>
                </a:path>
              </a:pathLst>
            </a:custGeom>
            <a:solidFill>
              <a:srgbClr val="E3E9ED"/>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4177;p63"/>
            <p:cNvSpPr/>
            <p:nvPr/>
          </p:nvSpPr>
          <p:spPr>
            <a:xfrm>
              <a:off x="6681953" y="1523567"/>
              <a:ext cx="84741" cy="84715"/>
            </a:xfrm>
            <a:custGeom>
              <a:avLst/>
              <a:gdLst/>
              <a:ahLst/>
              <a:cxnLst/>
              <a:rect l="l" t="t" r="r" b="b"/>
              <a:pathLst>
                <a:path w="3227" h="3226" extrusionOk="0">
                  <a:moveTo>
                    <a:pt x="1618" y="1"/>
                  </a:moveTo>
                  <a:cubicBezTo>
                    <a:pt x="728" y="1"/>
                    <a:pt x="1" y="728"/>
                    <a:pt x="1" y="1618"/>
                  </a:cubicBezTo>
                  <a:cubicBezTo>
                    <a:pt x="1" y="2508"/>
                    <a:pt x="728" y="3226"/>
                    <a:pt x="1618" y="3226"/>
                  </a:cubicBezTo>
                  <a:cubicBezTo>
                    <a:pt x="2508" y="3226"/>
                    <a:pt x="3226" y="2508"/>
                    <a:pt x="3226" y="1618"/>
                  </a:cubicBezTo>
                  <a:cubicBezTo>
                    <a:pt x="3226" y="728"/>
                    <a:pt x="2508" y="1"/>
                    <a:pt x="1618" y="1"/>
                  </a:cubicBezTo>
                  <a:close/>
                </a:path>
              </a:pathLst>
            </a:custGeom>
            <a:solidFill>
              <a:srgbClr val="657E93"/>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4178;p63"/>
            <p:cNvSpPr/>
            <p:nvPr/>
          </p:nvSpPr>
          <p:spPr>
            <a:xfrm>
              <a:off x="6697552" y="1523567"/>
              <a:ext cx="70902" cy="76180"/>
            </a:xfrm>
            <a:custGeom>
              <a:avLst/>
              <a:gdLst/>
              <a:ahLst/>
              <a:cxnLst/>
              <a:rect l="l" t="t" r="r" b="b"/>
              <a:pathLst>
                <a:path w="2700" h="2901" extrusionOk="0">
                  <a:moveTo>
                    <a:pt x="1034" y="1"/>
                  </a:moveTo>
                  <a:cubicBezTo>
                    <a:pt x="259" y="1"/>
                    <a:pt x="0" y="1063"/>
                    <a:pt x="699" y="1407"/>
                  </a:cubicBezTo>
                  <a:cubicBezTo>
                    <a:pt x="718" y="1417"/>
                    <a:pt x="737" y="1417"/>
                    <a:pt x="756" y="1427"/>
                  </a:cubicBezTo>
                  <a:lnTo>
                    <a:pt x="1560" y="2881"/>
                  </a:lnTo>
                  <a:cubicBezTo>
                    <a:pt x="1560" y="2881"/>
                    <a:pt x="1780" y="2900"/>
                    <a:pt x="1991" y="2900"/>
                  </a:cubicBezTo>
                  <a:cubicBezTo>
                    <a:pt x="2460" y="2556"/>
                    <a:pt x="2699" y="1972"/>
                    <a:pt x="2623" y="1388"/>
                  </a:cubicBezTo>
                  <a:cubicBezTo>
                    <a:pt x="2527" y="728"/>
                    <a:pt x="2039" y="192"/>
                    <a:pt x="1378" y="39"/>
                  </a:cubicBezTo>
                  <a:cubicBezTo>
                    <a:pt x="1264" y="20"/>
                    <a:pt x="1149" y="1"/>
                    <a:pt x="1034" y="1"/>
                  </a:cubicBezTo>
                  <a:close/>
                </a:path>
              </a:pathLst>
            </a:custGeom>
            <a:solidFill>
              <a:srgbClr val="657E93"/>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4179;p63"/>
            <p:cNvSpPr/>
            <p:nvPr/>
          </p:nvSpPr>
          <p:spPr>
            <a:xfrm>
              <a:off x="6687993" y="1560909"/>
              <a:ext cx="72661" cy="59453"/>
            </a:xfrm>
            <a:custGeom>
              <a:avLst/>
              <a:gdLst/>
              <a:ahLst/>
              <a:cxnLst/>
              <a:rect l="l" t="t" r="r" b="b"/>
              <a:pathLst>
                <a:path w="2767" h="2264" extrusionOk="0">
                  <a:moveTo>
                    <a:pt x="1075" y="0"/>
                  </a:moveTo>
                  <a:cubicBezTo>
                    <a:pt x="986" y="0"/>
                    <a:pt x="903" y="48"/>
                    <a:pt x="862" y="139"/>
                  </a:cubicBezTo>
                  <a:cubicBezTo>
                    <a:pt x="785" y="292"/>
                    <a:pt x="680" y="435"/>
                    <a:pt x="546" y="550"/>
                  </a:cubicBezTo>
                  <a:cubicBezTo>
                    <a:pt x="422" y="655"/>
                    <a:pt x="288" y="751"/>
                    <a:pt x="135" y="828"/>
                  </a:cubicBezTo>
                  <a:cubicBezTo>
                    <a:pt x="48" y="866"/>
                    <a:pt x="1" y="962"/>
                    <a:pt x="20" y="1067"/>
                  </a:cubicBezTo>
                  <a:cubicBezTo>
                    <a:pt x="106" y="1756"/>
                    <a:pt x="690" y="2263"/>
                    <a:pt x="1388" y="2263"/>
                  </a:cubicBezTo>
                  <a:cubicBezTo>
                    <a:pt x="2106" y="2263"/>
                    <a:pt x="2709" y="1708"/>
                    <a:pt x="2766" y="990"/>
                  </a:cubicBezTo>
                  <a:cubicBezTo>
                    <a:pt x="2766" y="923"/>
                    <a:pt x="2738" y="856"/>
                    <a:pt x="2690" y="808"/>
                  </a:cubicBezTo>
                  <a:cubicBezTo>
                    <a:pt x="2231" y="426"/>
                    <a:pt x="1695" y="158"/>
                    <a:pt x="1120" y="5"/>
                  </a:cubicBezTo>
                  <a:cubicBezTo>
                    <a:pt x="1105" y="2"/>
                    <a:pt x="1090" y="0"/>
                    <a:pt x="1075" y="0"/>
                  </a:cubicBezTo>
                  <a:close/>
                </a:path>
              </a:pathLst>
            </a:custGeom>
            <a:solidFill>
              <a:srgbClr val="BECBD5"/>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4180;p63"/>
            <p:cNvSpPr/>
            <p:nvPr/>
          </p:nvSpPr>
          <p:spPr>
            <a:xfrm>
              <a:off x="6688256" y="1560909"/>
              <a:ext cx="72661" cy="58954"/>
            </a:xfrm>
            <a:custGeom>
              <a:avLst/>
              <a:gdLst/>
              <a:ahLst/>
              <a:cxnLst/>
              <a:rect l="l" t="t" r="r" b="b"/>
              <a:pathLst>
                <a:path w="2767" h="2245" extrusionOk="0">
                  <a:moveTo>
                    <a:pt x="1064" y="0"/>
                  </a:moveTo>
                  <a:cubicBezTo>
                    <a:pt x="976" y="0"/>
                    <a:pt x="893" y="47"/>
                    <a:pt x="852" y="129"/>
                  </a:cubicBezTo>
                  <a:cubicBezTo>
                    <a:pt x="795" y="244"/>
                    <a:pt x="728" y="349"/>
                    <a:pt x="641" y="445"/>
                  </a:cubicBezTo>
                  <a:cubicBezTo>
                    <a:pt x="613" y="474"/>
                    <a:pt x="574" y="512"/>
                    <a:pt x="536" y="550"/>
                  </a:cubicBezTo>
                  <a:cubicBezTo>
                    <a:pt x="412" y="655"/>
                    <a:pt x="278" y="751"/>
                    <a:pt x="134" y="818"/>
                  </a:cubicBezTo>
                  <a:cubicBezTo>
                    <a:pt x="48" y="866"/>
                    <a:pt x="0" y="962"/>
                    <a:pt x="10" y="1057"/>
                  </a:cubicBezTo>
                  <a:cubicBezTo>
                    <a:pt x="96" y="1670"/>
                    <a:pt x="565" y="2148"/>
                    <a:pt x="1177" y="2244"/>
                  </a:cubicBezTo>
                  <a:cubicBezTo>
                    <a:pt x="862" y="2053"/>
                    <a:pt x="680" y="1708"/>
                    <a:pt x="699" y="1344"/>
                  </a:cubicBezTo>
                  <a:lnTo>
                    <a:pt x="699" y="1019"/>
                  </a:lnTo>
                  <a:cubicBezTo>
                    <a:pt x="747" y="981"/>
                    <a:pt x="804" y="942"/>
                    <a:pt x="852" y="895"/>
                  </a:cubicBezTo>
                  <a:cubicBezTo>
                    <a:pt x="976" y="780"/>
                    <a:pt x="1091" y="655"/>
                    <a:pt x="1187" y="512"/>
                  </a:cubicBezTo>
                  <a:cubicBezTo>
                    <a:pt x="1618" y="646"/>
                    <a:pt x="2029" y="866"/>
                    <a:pt x="2383" y="1163"/>
                  </a:cubicBezTo>
                  <a:cubicBezTo>
                    <a:pt x="2421" y="1201"/>
                    <a:pt x="2527" y="1297"/>
                    <a:pt x="2661" y="1421"/>
                  </a:cubicBezTo>
                  <a:cubicBezTo>
                    <a:pt x="2709" y="1287"/>
                    <a:pt x="2747" y="1143"/>
                    <a:pt x="2756" y="1000"/>
                  </a:cubicBezTo>
                  <a:cubicBezTo>
                    <a:pt x="2766" y="923"/>
                    <a:pt x="2737" y="856"/>
                    <a:pt x="2680" y="808"/>
                  </a:cubicBezTo>
                  <a:cubicBezTo>
                    <a:pt x="2221" y="426"/>
                    <a:pt x="1685" y="148"/>
                    <a:pt x="1110" y="5"/>
                  </a:cubicBezTo>
                  <a:cubicBezTo>
                    <a:pt x="1095" y="2"/>
                    <a:pt x="1080" y="0"/>
                    <a:pt x="1064" y="0"/>
                  </a:cubicBezTo>
                  <a:close/>
                </a:path>
              </a:pathLst>
            </a:custGeom>
            <a:solidFill>
              <a:srgbClr val="ACBDCA"/>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4181;p63"/>
            <p:cNvSpPr/>
            <p:nvPr/>
          </p:nvSpPr>
          <p:spPr>
            <a:xfrm>
              <a:off x="6669900" y="1652503"/>
              <a:ext cx="24396" cy="40467"/>
            </a:xfrm>
            <a:custGeom>
              <a:avLst/>
              <a:gdLst/>
              <a:ahLst/>
              <a:cxnLst/>
              <a:rect l="l" t="t" r="r" b="b"/>
              <a:pathLst>
                <a:path w="929" h="1541" extrusionOk="0">
                  <a:moveTo>
                    <a:pt x="144" y="0"/>
                  </a:moveTo>
                  <a:cubicBezTo>
                    <a:pt x="48" y="115"/>
                    <a:pt x="1" y="259"/>
                    <a:pt x="1" y="412"/>
                  </a:cubicBezTo>
                  <a:lnTo>
                    <a:pt x="1" y="1311"/>
                  </a:lnTo>
                  <a:cubicBezTo>
                    <a:pt x="1" y="1436"/>
                    <a:pt x="106" y="1541"/>
                    <a:pt x="230" y="1541"/>
                  </a:cubicBezTo>
                  <a:lnTo>
                    <a:pt x="929" y="1541"/>
                  </a:lnTo>
                  <a:lnTo>
                    <a:pt x="929" y="842"/>
                  </a:lnTo>
                  <a:cubicBezTo>
                    <a:pt x="929" y="708"/>
                    <a:pt x="862" y="574"/>
                    <a:pt x="757" y="488"/>
                  </a:cubicBezTo>
                  <a:lnTo>
                    <a:pt x="144" y="0"/>
                  </a:lnTo>
                  <a:close/>
                </a:path>
              </a:pathLst>
            </a:custGeom>
            <a:solidFill>
              <a:srgbClr val="C5D1DA"/>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4182;p63"/>
            <p:cNvSpPr/>
            <p:nvPr/>
          </p:nvSpPr>
          <p:spPr>
            <a:xfrm>
              <a:off x="6754588" y="1652503"/>
              <a:ext cx="24422" cy="40467"/>
            </a:xfrm>
            <a:custGeom>
              <a:avLst/>
              <a:gdLst/>
              <a:ahLst/>
              <a:cxnLst/>
              <a:rect l="l" t="t" r="r" b="b"/>
              <a:pathLst>
                <a:path w="930" h="1541" extrusionOk="0">
                  <a:moveTo>
                    <a:pt x="786" y="0"/>
                  </a:moveTo>
                  <a:lnTo>
                    <a:pt x="173" y="488"/>
                  </a:lnTo>
                  <a:cubicBezTo>
                    <a:pt x="68" y="574"/>
                    <a:pt x="1" y="708"/>
                    <a:pt x="1" y="842"/>
                  </a:cubicBezTo>
                  <a:lnTo>
                    <a:pt x="1" y="1541"/>
                  </a:lnTo>
                  <a:lnTo>
                    <a:pt x="699" y="1541"/>
                  </a:lnTo>
                  <a:cubicBezTo>
                    <a:pt x="824" y="1541"/>
                    <a:pt x="929" y="1436"/>
                    <a:pt x="929" y="1311"/>
                  </a:cubicBezTo>
                  <a:lnTo>
                    <a:pt x="929" y="412"/>
                  </a:lnTo>
                  <a:cubicBezTo>
                    <a:pt x="929" y="259"/>
                    <a:pt x="872" y="115"/>
                    <a:pt x="786" y="0"/>
                  </a:cubicBezTo>
                  <a:close/>
                </a:path>
              </a:pathLst>
            </a:custGeom>
            <a:solidFill>
              <a:srgbClr val="C5D1DA"/>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4183;p63"/>
            <p:cNvSpPr/>
            <p:nvPr/>
          </p:nvSpPr>
          <p:spPr>
            <a:xfrm>
              <a:off x="6767797" y="1578004"/>
              <a:ext cx="201440" cy="110791"/>
            </a:xfrm>
            <a:custGeom>
              <a:avLst/>
              <a:gdLst/>
              <a:ahLst/>
              <a:cxnLst/>
              <a:rect l="l" t="t" r="r" b="b"/>
              <a:pathLst>
                <a:path w="7671" h="4219" extrusionOk="0">
                  <a:moveTo>
                    <a:pt x="2713" y="1"/>
                  </a:moveTo>
                  <a:cubicBezTo>
                    <a:pt x="1870" y="1"/>
                    <a:pt x="1012" y="233"/>
                    <a:pt x="235" y="732"/>
                  </a:cubicBezTo>
                  <a:cubicBezTo>
                    <a:pt x="0" y="857"/>
                    <a:pt x="142" y="1167"/>
                    <a:pt x="343" y="1167"/>
                  </a:cubicBezTo>
                  <a:cubicBezTo>
                    <a:pt x="388" y="1167"/>
                    <a:pt x="436" y="1151"/>
                    <a:pt x="484" y="1115"/>
                  </a:cubicBezTo>
                  <a:cubicBezTo>
                    <a:pt x="1183" y="667"/>
                    <a:pt x="1955" y="458"/>
                    <a:pt x="2715" y="458"/>
                  </a:cubicBezTo>
                  <a:cubicBezTo>
                    <a:pt x="4409" y="458"/>
                    <a:pt x="6039" y="1498"/>
                    <a:pt x="6647" y="3249"/>
                  </a:cubicBezTo>
                  <a:lnTo>
                    <a:pt x="6331" y="2933"/>
                  </a:lnTo>
                  <a:cubicBezTo>
                    <a:pt x="6281" y="2887"/>
                    <a:pt x="6226" y="2867"/>
                    <a:pt x="6175" y="2867"/>
                  </a:cubicBezTo>
                  <a:cubicBezTo>
                    <a:pt x="6001" y="2867"/>
                    <a:pt x="5858" y="3088"/>
                    <a:pt x="6006" y="3258"/>
                  </a:cubicBezTo>
                  <a:lnTo>
                    <a:pt x="6886" y="4148"/>
                  </a:lnTo>
                  <a:cubicBezTo>
                    <a:pt x="6933" y="4196"/>
                    <a:pt x="6993" y="4218"/>
                    <a:pt x="7052" y="4218"/>
                  </a:cubicBezTo>
                  <a:cubicBezTo>
                    <a:pt x="7147" y="4218"/>
                    <a:pt x="7239" y="4159"/>
                    <a:pt x="7269" y="4053"/>
                  </a:cubicBezTo>
                  <a:lnTo>
                    <a:pt x="7633" y="2847"/>
                  </a:lnTo>
                  <a:cubicBezTo>
                    <a:pt x="7671" y="2732"/>
                    <a:pt x="7604" y="2598"/>
                    <a:pt x="7479" y="2560"/>
                  </a:cubicBezTo>
                  <a:cubicBezTo>
                    <a:pt x="7456" y="2552"/>
                    <a:pt x="7432" y="2549"/>
                    <a:pt x="7409" y="2549"/>
                  </a:cubicBezTo>
                  <a:cubicBezTo>
                    <a:pt x="7311" y="2549"/>
                    <a:pt x="7223" y="2612"/>
                    <a:pt x="7192" y="2713"/>
                  </a:cubicBezTo>
                  <a:lnTo>
                    <a:pt x="7077" y="3096"/>
                  </a:lnTo>
                  <a:cubicBezTo>
                    <a:pt x="6397" y="1154"/>
                    <a:pt x="4591" y="1"/>
                    <a:pt x="2713" y="1"/>
                  </a:cubicBezTo>
                  <a:close/>
                </a:path>
              </a:pathLst>
            </a:custGeom>
            <a:solidFill>
              <a:srgbClr val="E3E9ED"/>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4184;p63"/>
            <p:cNvSpPr/>
            <p:nvPr/>
          </p:nvSpPr>
          <p:spPr>
            <a:xfrm>
              <a:off x="6711128" y="1710617"/>
              <a:ext cx="199917" cy="109557"/>
            </a:xfrm>
            <a:custGeom>
              <a:avLst/>
              <a:gdLst/>
              <a:ahLst/>
              <a:cxnLst/>
              <a:rect l="l" t="t" r="r" b="b"/>
              <a:pathLst>
                <a:path w="7613" h="4172" extrusionOk="0">
                  <a:moveTo>
                    <a:pt x="554" y="0"/>
                  </a:moveTo>
                  <a:cubicBezTo>
                    <a:pt x="456" y="0"/>
                    <a:pt x="360" y="65"/>
                    <a:pt x="335" y="170"/>
                  </a:cubicBezTo>
                  <a:lnTo>
                    <a:pt x="29" y="1395"/>
                  </a:lnTo>
                  <a:cubicBezTo>
                    <a:pt x="0" y="1520"/>
                    <a:pt x="67" y="1644"/>
                    <a:pt x="192" y="1673"/>
                  </a:cubicBezTo>
                  <a:cubicBezTo>
                    <a:pt x="211" y="1673"/>
                    <a:pt x="230" y="1682"/>
                    <a:pt x="249" y="1682"/>
                  </a:cubicBezTo>
                  <a:cubicBezTo>
                    <a:pt x="354" y="1682"/>
                    <a:pt x="450" y="1606"/>
                    <a:pt x="479" y="1510"/>
                  </a:cubicBezTo>
                  <a:lnTo>
                    <a:pt x="565" y="1146"/>
                  </a:lnTo>
                  <a:cubicBezTo>
                    <a:pt x="1262" y="3048"/>
                    <a:pt x="3046" y="4171"/>
                    <a:pt x="4901" y="4171"/>
                  </a:cubicBezTo>
                  <a:cubicBezTo>
                    <a:pt x="5744" y="4171"/>
                    <a:pt x="6601" y="3940"/>
                    <a:pt x="7379" y="3443"/>
                  </a:cubicBezTo>
                  <a:cubicBezTo>
                    <a:pt x="7613" y="3311"/>
                    <a:pt x="7472" y="3007"/>
                    <a:pt x="7272" y="3007"/>
                  </a:cubicBezTo>
                  <a:cubicBezTo>
                    <a:pt x="7227" y="3007"/>
                    <a:pt x="7178" y="3023"/>
                    <a:pt x="7130" y="3060"/>
                  </a:cubicBezTo>
                  <a:lnTo>
                    <a:pt x="7120" y="3051"/>
                  </a:lnTo>
                  <a:cubicBezTo>
                    <a:pt x="6422" y="3499"/>
                    <a:pt x="5650" y="3709"/>
                    <a:pt x="4891" y="3709"/>
                  </a:cubicBezTo>
                  <a:cubicBezTo>
                    <a:pt x="3205" y="3709"/>
                    <a:pt x="1583" y="2675"/>
                    <a:pt x="976" y="926"/>
                  </a:cubicBezTo>
                  <a:lnTo>
                    <a:pt x="976" y="926"/>
                  </a:lnTo>
                  <a:lnTo>
                    <a:pt x="1321" y="1252"/>
                  </a:lnTo>
                  <a:cubicBezTo>
                    <a:pt x="1369" y="1290"/>
                    <a:pt x="1419" y="1306"/>
                    <a:pt x="1467" y="1306"/>
                  </a:cubicBezTo>
                  <a:cubicBezTo>
                    <a:pt x="1646" y="1306"/>
                    <a:pt x="1788" y="1075"/>
                    <a:pt x="1637" y="917"/>
                  </a:cubicBezTo>
                  <a:lnTo>
                    <a:pt x="708" y="65"/>
                  </a:lnTo>
                  <a:cubicBezTo>
                    <a:pt x="664" y="20"/>
                    <a:pt x="609" y="0"/>
                    <a:pt x="554" y="0"/>
                  </a:cubicBezTo>
                  <a:close/>
                </a:path>
              </a:pathLst>
            </a:custGeom>
            <a:solidFill>
              <a:srgbClr val="E3E9ED"/>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4185;p63"/>
            <p:cNvSpPr/>
            <p:nvPr/>
          </p:nvSpPr>
          <p:spPr>
            <a:xfrm>
              <a:off x="6893819" y="1795988"/>
              <a:ext cx="121164" cy="78701"/>
            </a:xfrm>
            <a:custGeom>
              <a:avLst/>
              <a:gdLst/>
              <a:ahLst/>
              <a:cxnLst/>
              <a:rect l="l" t="t" r="r" b="b"/>
              <a:pathLst>
                <a:path w="4614" h="2997" extrusionOk="0">
                  <a:moveTo>
                    <a:pt x="1618" y="1"/>
                  </a:moveTo>
                  <a:lnTo>
                    <a:pt x="1618" y="384"/>
                  </a:lnTo>
                  <a:cubicBezTo>
                    <a:pt x="1618" y="489"/>
                    <a:pt x="1551" y="575"/>
                    <a:pt x="1446" y="604"/>
                  </a:cubicBezTo>
                  <a:lnTo>
                    <a:pt x="498" y="872"/>
                  </a:lnTo>
                  <a:cubicBezTo>
                    <a:pt x="202" y="958"/>
                    <a:pt x="1" y="1226"/>
                    <a:pt x="1" y="1542"/>
                  </a:cubicBezTo>
                  <a:lnTo>
                    <a:pt x="1" y="2767"/>
                  </a:lnTo>
                  <a:cubicBezTo>
                    <a:pt x="1" y="2891"/>
                    <a:pt x="106" y="2996"/>
                    <a:pt x="230" y="2996"/>
                  </a:cubicBezTo>
                  <a:lnTo>
                    <a:pt x="4384" y="2996"/>
                  </a:lnTo>
                  <a:cubicBezTo>
                    <a:pt x="4508" y="2996"/>
                    <a:pt x="4614" y="2891"/>
                    <a:pt x="4614" y="2767"/>
                  </a:cubicBezTo>
                  <a:lnTo>
                    <a:pt x="4614" y="1542"/>
                  </a:lnTo>
                  <a:cubicBezTo>
                    <a:pt x="4614" y="1226"/>
                    <a:pt x="4403" y="958"/>
                    <a:pt x="4106" y="872"/>
                  </a:cubicBezTo>
                  <a:lnTo>
                    <a:pt x="3168" y="604"/>
                  </a:lnTo>
                  <a:cubicBezTo>
                    <a:pt x="3063" y="575"/>
                    <a:pt x="2996" y="489"/>
                    <a:pt x="2996" y="384"/>
                  </a:cubicBezTo>
                  <a:lnTo>
                    <a:pt x="2996" y="1"/>
                  </a:lnTo>
                  <a:close/>
                </a:path>
              </a:pathLst>
            </a:custGeom>
            <a:solidFill>
              <a:srgbClr val="ACBDCA"/>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4186;p63"/>
            <p:cNvSpPr/>
            <p:nvPr/>
          </p:nvSpPr>
          <p:spPr>
            <a:xfrm>
              <a:off x="6893819" y="1812584"/>
              <a:ext cx="121164" cy="62105"/>
            </a:xfrm>
            <a:custGeom>
              <a:avLst/>
              <a:gdLst/>
              <a:ahLst/>
              <a:cxnLst/>
              <a:rect l="l" t="t" r="r" b="b"/>
              <a:pathLst>
                <a:path w="4614" h="2365" extrusionOk="0">
                  <a:moveTo>
                    <a:pt x="3245" y="0"/>
                  </a:moveTo>
                  <a:cubicBezTo>
                    <a:pt x="3101" y="472"/>
                    <a:pt x="2691" y="709"/>
                    <a:pt x="2279" y="709"/>
                  </a:cubicBezTo>
                  <a:cubicBezTo>
                    <a:pt x="1872" y="709"/>
                    <a:pt x="1464" y="477"/>
                    <a:pt x="1312" y="10"/>
                  </a:cubicBezTo>
                  <a:lnTo>
                    <a:pt x="508" y="240"/>
                  </a:lnTo>
                  <a:cubicBezTo>
                    <a:pt x="211" y="326"/>
                    <a:pt x="1" y="594"/>
                    <a:pt x="1" y="910"/>
                  </a:cubicBezTo>
                  <a:lnTo>
                    <a:pt x="1" y="2135"/>
                  </a:lnTo>
                  <a:cubicBezTo>
                    <a:pt x="1" y="2259"/>
                    <a:pt x="106" y="2364"/>
                    <a:pt x="230" y="2364"/>
                  </a:cubicBezTo>
                  <a:lnTo>
                    <a:pt x="4384" y="2364"/>
                  </a:lnTo>
                  <a:cubicBezTo>
                    <a:pt x="4508" y="2364"/>
                    <a:pt x="4614" y="2259"/>
                    <a:pt x="4614" y="2135"/>
                  </a:cubicBezTo>
                  <a:lnTo>
                    <a:pt x="4614" y="910"/>
                  </a:lnTo>
                  <a:cubicBezTo>
                    <a:pt x="4614" y="594"/>
                    <a:pt x="4403" y="326"/>
                    <a:pt x="4106" y="240"/>
                  </a:cubicBezTo>
                  <a:lnTo>
                    <a:pt x="3245" y="0"/>
                  </a:lnTo>
                  <a:close/>
                </a:path>
              </a:pathLst>
            </a:custGeom>
            <a:solidFill>
              <a:srgbClr val="E3E9ED"/>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4187;p63"/>
            <p:cNvSpPr/>
            <p:nvPr/>
          </p:nvSpPr>
          <p:spPr>
            <a:xfrm>
              <a:off x="6912175" y="1711063"/>
              <a:ext cx="30173" cy="66622"/>
            </a:xfrm>
            <a:custGeom>
              <a:avLst/>
              <a:gdLst/>
              <a:ahLst/>
              <a:cxnLst/>
              <a:rect l="l" t="t" r="r" b="b"/>
              <a:pathLst>
                <a:path w="1149" h="2537" extrusionOk="0">
                  <a:moveTo>
                    <a:pt x="689" y="0"/>
                  </a:moveTo>
                  <a:cubicBezTo>
                    <a:pt x="307" y="0"/>
                    <a:pt x="0" y="316"/>
                    <a:pt x="0" y="699"/>
                  </a:cubicBezTo>
                  <a:lnTo>
                    <a:pt x="0" y="852"/>
                  </a:lnTo>
                  <a:cubicBezTo>
                    <a:pt x="0" y="1053"/>
                    <a:pt x="29" y="1254"/>
                    <a:pt x="86" y="1436"/>
                  </a:cubicBezTo>
                  <a:lnTo>
                    <a:pt x="460" y="2536"/>
                  </a:lnTo>
                  <a:lnTo>
                    <a:pt x="1149" y="2536"/>
                  </a:lnTo>
                  <a:lnTo>
                    <a:pt x="1149" y="0"/>
                  </a:lnTo>
                  <a:close/>
                </a:path>
              </a:pathLst>
            </a:custGeom>
            <a:solidFill>
              <a:srgbClr val="657E93"/>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4188;p63"/>
            <p:cNvSpPr/>
            <p:nvPr/>
          </p:nvSpPr>
          <p:spPr>
            <a:xfrm>
              <a:off x="6924228" y="1705260"/>
              <a:ext cx="72661" cy="72425"/>
            </a:xfrm>
            <a:custGeom>
              <a:avLst/>
              <a:gdLst/>
              <a:ahLst/>
              <a:cxnLst/>
              <a:rect l="l" t="t" r="r" b="b"/>
              <a:pathLst>
                <a:path w="2767" h="2758" extrusionOk="0">
                  <a:moveTo>
                    <a:pt x="690" y="1"/>
                  </a:moveTo>
                  <a:cubicBezTo>
                    <a:pt x="307" y="1"/>
                    <a:pt x="1" y="307"/>
                    <a:pt x="1" y="690"/>
                  </a:cubicBezTo>
                  <a:cubicBezTo>
                    <a:pt x="1" y="939"/>
                    <a:pt x="202" y="1149"/>
                    <a:pt x="460" y="1149"/>
                  </a:cubicBezTo>
                  <a:lnTo>
                    <a:pt x="2298" y="2757"/>
                  </a:lnTo>
                  <a:lnTo>
                    <a:pt x="2690" y="1398"/>
                  </a:lnTo>
                  <a:cubicBezTo>
                    <a:pt x="2738" y="1226"/>
                    <a:pt x="2757" y="1063"/>
                    <a:pt x="2767" y="891"/>
                  </a:cubicBezTo>
                  <a:lnTo>
                    <a:pt x="2767" y="460"/>
                  </a:lnTo>
                  <a:cubicBezTo>
                    <a:pt x="2767" y="202"/>
                    <a:pt x="2556" y="1"/>
                    <a:pt x="2298" y="1"/>
                  </a:cubicBezTo>
                  <a:close/>
                </a:path>
              </a:pathLst>
            </a:custGeom>
            <a:solidFill>
              <a:srgbClr val="657E93"/>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4189;p63"/>
            <p:cNvSpPr/>
            <p:nvPr/>
          </p:nvSpPr>
          <p:spPr>
            <a:xfrm>
              <a:off x="6936307" y="1795988"/>
              <a:ext cx="36213" cy="14679"/>
            </a:xfrm>
            <a:custGeom>
              <a:avLst/>
              <a:gdLst/>
              <a:ahLst/>
              <a:cxnLst/>
              <a:rect l="l" t="t" r="r" b="b"/>
              <a:pathLst>
                <a:path w="1379" h="559" extrusionOk="0">
                  <a:moveTo>
                    <a:pt x="0" y="1"/>
                  </a:moveTo>
                  <a:lnTo>
                    <a:pt x="0" y="422"/>
                  </a:lnTo>
                  <a:cubicBezTo>
                    <a:pt x="220" y="513"/>
                    <a:pt x="455" y="558"/>
                    <a:pt x="689" y="558"/>
                  </a:cubicBezTo>
                  <a:cubicBezTo>
                    <a:pt x="924" y="558"/>
                    <a:pt x="1158" y="513"/>
                    <a:pt x="1378" y="422"/>
                  </a:cubicBezTo>
                  <a:lnTo>
                    <a:pt x="1378" y="1"/>
                  </a:lnTo>
                  <a:close/>
                </a:path>
              </a:pathLst>
            </a:custGeom>
            <a:solidFill>
              <a:srgbClr val="96ABBC"/>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4190;p63"/>
            <p:cNvSpPr/>
            <p:nvPr/>
          </p:nvSpPr>
          <p:spPr>
            <a:xfrm>
              <a:off x="6918214" y="1735433"/>
              <a:ext cx="72635" cy="66622"/>
            </a:xfrm>
            <a:custGeom>
              <a:avLst/>
              <a:gdLst/>
              <a:ahLst/>
              <a:cxnLst/>
              <a:rect l="l" t="t" r="r" b="b"/>
              <a:pathLst>
                <a:path w="2766" h="2537" extrusionOk="0">
                  <a:moveTo>
                    <a:pt x="880" y="0"/>
                  </a:moveTo>
                  <a:cubicBezTo>
                    <a:pt x="756" y="0"/>
                    <a:pt x="632" y="48"/>
                    <a:pt x="546" y="134"/>
                  </a:cubicBezTo>
                  <a:lnTo>
                    <a:pt x="134" y="555"/>
                  </a:lnTo>
                  <a:cubicBezTo>
                    <a:pt x="48" y="642"/>
                    <a:pt x="0" y="756"/>
                    <a:pt x="0" y="881"/>
                  </a:cubicBezTo>
                  <a:lnTo>
                    <a:pt x="0" y="1149"/>
                  </a:lnTo>
                  <a:cubicBezTo>
                    <a:pt x="0" y="1914"/>
                    <a:pt x="613" y="2536"/>
                    <a:pt x="1378" y="2536"/>
                  </a:cubicBezTo>
                  <a:cubicBezTo>
                    <a:pt x="2144" y="2536"/>
                    <a:pt x="2766" y="1914"/>
                    <a:pt x="2766" y="1149"/>
                  </a:cubicBezTo>
                  <a:lnTo>
                    <a:pt x="2766" y="862"/>
                  </a:lnTo>
                  <a:cubicBezTo>
                    <a:pt x="2766" y="737"/>
                    <a:pt x="2718" y="622"/>
                    <a:pt x="2632" y="536"/>
                  </a:cubicBezTo>
                  <a:cubicBezTo>
                    <a:pt x="2268" y="182"/>
                    <a:pt x="1617" y="29"/>
                    <a:pt x="880" y="0"/>
                  </a:cubicBezTo>
                  <a:close/>
                </a:path>
              </a:pathLst>
            </a:custGeom>
            <a:solidFill>
              <a:srgbClr val="BECBD5"/>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4191;p63"/>
            <p:cNvSpPr/>
            <p:nvPr/>
          </p:nvSpPr>
          <p:spPr>
            <a:xfrm>
              <a:off x="6917952" y="1735433"/>
              <a:ext cx="72661" cy="65125"/>
            </a:xfrm>
            <a:custGeom>
              <a:avLst/>
              <a:gdLst/>
              <a:ahLst/>
              <a:cxnLst/>
              <a:rect l="l" t="t" r="r" b="b"/>
              <a:pathLst>
                <a:path w="2767" h="2480" extrusionOk="0">
                  <a:moveTo>
                    <a:pt x="890" y="0"/>
                  </a:moveTo>
                  <a:cubicBezTo>
                    <a:pt x="766" y="0"/>
                    <a:pt x="642" y="48"/>
                    <a:pt x="556" y="134"/>
                  </a:cubicBezTo>
                  <a:lnTo>
                    <a:pt x="144" y="555"/>
                  </a:lnTo>
                  <a:cubicBezTo>
                    <a:pt x="48" y="642"/>
                    <a:pt x="0" y="756"/>
                    <a:pt x="0" y="881"/>
                  </a:cubicBezTo>
                  <a:lnTo>
                    <a:pt x="0" y="1149"/>
                  </a:lnTo>
                  <a:cubicBezTo>
                    <a:pt x="0" y="1761"/>
                    <a:pt x="412" y="2307"/>
                    <a:pt x="1005" y="2479"/>
                  </a:cubicBezTo>
                  <a:cubicBezTo>
                    <a:pt x="804" y="2230"/>
                    <a:pt x="699" y="1924"/>
                    <a:pt x="699" y="1608"/>
                  </a:cubicBezTo>
                  <a:lnTo>
                    <a:pt x="699" y="938"/>
                  </a:lnTo>
                  <a:cubicBezTo>
                    <a:pt x="699" y="682"/>
                    <a:pt x="901" y="478"/>
                    <a:pt x="1153" y="478"/>
                  </a:cubicBezTo>
                  <a:cubicBezTo>
                    <a:pt x="1165" y="478"/>
                    <a:pt x="1176" y="478"/>
                    <a:pt x="1187" y="479"/>
                  </a:cubicBezTo>
                  <a:cubicBezTo>
                    <a:pt x="1647" y="508"/>
                    <a:pt x="2345" y="584"/>
                    <a:pt x="2766" y="785"/>
                  </a:cubicBezTo>
                  <a:cubicBezTo>
                    <a:pt x="2747" y="689"/>
                    <a:pt x="2709" y="603"/>
                    <a:pt x="2642" y="527"/>
                  </a:cubicBezTo>
                  <a:cubicBezTo>
                    <a:pt x="2278" y="182"/>
                    <a:pt x="1627" y="29"/>
                    <a:pt x="890" y="0"/>
                  </a:cubicBezTo>
                  <a:close/>
                </a:path>
              </a:pathLst>
            </a:custGeom>
            <a:solidFill>
              <a:srgbClr val="ACBDCA"/>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4192;p63"/>
            <p:cNvSpPr/>
            <p:nvPr/>
          </p:nvSpPr>
          <p:spPr>
            <a:xfrm>
              <a:off x="6893819" y="1825898"/>
              <a:ext cx="24422" cy="48528"/>
            </a:xfrm>
            <a:custGeom>
              <a:avLst/>
              <a:gdLst/>
              <a:ahLst/>
              <a:cxnLst/>
              <a:rect l="l" t="t" r="r" b="b"/>
              <a:pathLst>
                <a:path w="930" h="1848" extrusionOk="0">
                  <a:moveTo>
                    <a:pt x="125" y="1"/>
                  </a:moveTo>
                  <a:cubicBezTo>
                    <a:pt x="39" y="115"/>
                    <a:pt x="1" y="249"/>
                    <a:pt x="1" y="393"/>
                  </a:cubicBezTo>
                  <a:lnTo>
                    <a:pt x="1" y="1618"/>
                  </a:lnTo>
                  <a:cubicBezTo>
                    <a:pt x="1" y="1742"/>
                    <a:pt x="106" y="1848"/>
                    <a:pt x="230" y="1848"/>
                  </a:cubicBezTo>
                  <a:lnTo>
                    <a:pt x="919" y="1848"/>
                  </a:lnTo>
                  <a:lnTo>
                    <a:pt x="919" y="1082"/>
                  </a:lnTo>
                  <a:lnTo>
                    <a:pt x="929" y="1092"/>
                  </a:lnTo>
                  <a:cubicBezTo>
                    <a:pt x="929" y="900"/>
                    <a:pt x="852" y="728"/>
                    <a:pt x="718" y="594"/>
                  </a:cubicBezTo>
                  <a:lnTo>
                    <a:pt x="125" y="1"/>
                  </a:lnTo>
                  <a:close/>
                </a:path>
              </a:pathLst>
            </a:custGeom>
            <a:solidFill>
              <a:srgbClr val="C5D1DA"/>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4193;p63"/>
            <p:cNvSpPr/>
            <p:nvPr/>
          </p:nvSpPr>
          <p:spPr>
            <a:xfrm>
              <a:off x="6990587" y="1825898"/>
              <a:ext cx="24396" cy="48528"/>
            </a:xfrm>
            <a:custGeom>
              <a:avLst/>
              <a:gdLst/>
              <a:ahLst/>
              <a:cxnLst/>
              <a:rect l="l" t="t" r="r" b="b"/>
              <a:pathLst>
                <a:path w="929" h="1848" extrusionOk="0">
                  <a:moveTo>
                    <a:pt x="804" y="1"/>
                  </a:moveTo>
                  <a:lnTo>
                    <a:pt x="211" y="594"/>
                  </a:lnTo>
                  <a:cubicBezTo>
                    <a:pt x="77" y="728"/>
                    <a:pt x="0" y="900"/>
                    <a:pt x="10" y="1092"/>
                  </a:cubicBezTo>
                  <a:lnTo>
                    <a:pt x="10" y="1848"/>
                  </a:lnTo>
                  <a:lnTo>
                    <a:pt x="699" y="1848"/>
                  </a:lnTo>
                  <a:cubicBezTo>
                    <a:pt x="823" y="1848"/>
                    <a:pt x="929" y="1742"/>
                    <a:pt x="929" y="1618"/>
                  </a:cubicBezTo>
                  <a:lnTo>
                    <a:pt x="929" y="393"/>
                  </a:lnTo>
                  <a:cubicBezTo>
                    <a:pt x="929" y="249"/>
                    <a:pt x="890" y="115"/>
                    <a:pt x="804" y="1"/>
                  </a:cubicBezTo>
                  <a:close/>
                </a:path>
              </a:pathLst>
            </a:custGeom>
            <a:solidFill>
              <a:srgbClr val="C5D1DA"/>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 name="Google Shape;13230;p63"/>
          <p:cNvGrpSpPr/>
          <p:nvPr/>
        </p:nvGrpSpPr>
        <p:grpSpPr>
          <a:xfrm>
            <a:off x="3810237" y="4744109"/>
            <a:ext cx="511664" cy="401507"/>
            <a:chOff x="1748382" y="3384797"/>
            <a:chExt cx="364673" cy="340067"/>
          </a:xfrm>
        </p:grpSpPr>
        <p:sp>
          <p:nvSpPr>
            <p:cNvPr id="75" name="Google Shape;13231;p63"/>
            <p:cNvSpPr/>
            <p:nvPr/>
          </p:nvSpPr>
          <p:spPr>
            <a:xfrm>
              <a:off x="1805182" y="3628332"/>
              <a:ext cx="45509" cy="45509"/>
            </a:xfrm>
            <a:custGeom>
              <a:avLst/>
              <a:gdLst/>
              <a:ahLst/>
              <a:cxnLst/>
              <a:rect l="l" t="t" r="r" b="b"/>
              <a:pathLst>
                <a:path w="1733" h="1733" extrusionOk="0">
                  <a:moveTo>
                    <a:pt x="220" y="0"/>
                  </a:moveTo>
                  <a:cubicBezTo>
                    <a:pt x="106" y="0"/>
                    <a:pt x="10" y="96"/>
                    <a:pt x="10" y="221"/>
                  </a:cubicBezTo>
                  <a:lnTo>
                    <a:pt x="10" y="1513"/>
                  </a:lnTo>
                  <a:cubicBezTo>
                    <a:pt x="0" y="1627"/>
                    <a:pt x="96" y="1733"/>
                    <a:pt x="220" y="1733"/>
                  </a:cubicBezTo>
                  <a:lnTo>
                    <a:pt x="1512" y="1733"/>
                  </a:lnTo>
                  <a:cubicBezTo>
                    <a:pt x="1637" y="1733"/>
                    <a:pt x="1733" y="1637"/>
                    <a:pt x="1733" y="1522"/>
                  </a:cubicBezTo>
                  <a:lnTo>
                    <a:pt x="1733" y="221"/>
                  </a:lnTo>
                  <a:cubicBezTo>
                    <a:pt x="1733" y="96"/>
                    <a:pt x="1627" y="0"/>
                    <a:pt x="1512" y="0"/>
                  </a:cubicBezTo>
                  <a:close/>
                </a:path>
              </a:pathLst>
            </a:custGeom>
            <a:solidFill>
              <a:srgbClr val="657A8D"/>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3232;p63"/>
            <p:cNvSpPr/>
            <p:nvPr/>
          </p:nvSpPr>
          <p:spPr>
            <a:xfrm>
              <a:off x="1954208" y="3509453"/>
              <a:ext cx="105828" cy="90728"/>
            </a:xfrm>
            <a:custGeom>
              <a:avLst/>
              <a:gdLst/>
              <a:ahLst/>
              <a:cxnLst/>
              <a:rect l="l" t="t" r="r" b="b"/>
              <a:pathLst>
                <a:path w="4030" h="3455" extrusionOk="0">
                  <a:moveTo>
                    <a:pt x="2307" y="1"/>
                  </a:moveTo>
                  <a:cubicBezTo>
                    <a:pt x="766" y="1"/>
                    <a:pt x="0" y="1857"/>
                    <a:pt x="1082" y="2948"/>
                  </a:cubicBezTo>
                  <a:cubicBezTo>
                    <a:pt x="1434" y="3298"/>
                    <a:pt x="1867" y="3454"/>
                    <a:pt x="2290" y="3454"/>
                  </a:cubicBezTo>
                  <a:cubicBezTo>
                    <a:pt x="3179" y="3454"/>
                    <a:pt x="4030" y="2766"/>
                    <a:pt x="4030" y="1723"/>
                  </a:cubicBezTo>
                  <a:cubicBezTo>
                    <a:pt x="4030" y="766"/>
                    <a:pt x="3264" y="1"/>
                    <a:pt x="2307" y="1"/>
                  </a:cubicBezTo>
                  <a:close/>
                </a:path>
              </a:pathLst>
            </a:custGeom>
            <a:solidFill>
              <a:srgbClr val="BDC8D1"/>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3233;p63"/>
            <p:cNvSpPr/>
            <p:nvPr/>
          </p:nvSpPr>
          <p:spPr>
            <a:xfrm>
              <a:off x="1964764" y="3546165"/>
              <a:ext cx="100051" cy="54043"/>
            </a:xfrm>
            <a:custGeom>
              <a:avLst/>
              <a:gdLst/>
              <a:ahLst/>
              <a:cxnLst/>
              <a:rect l="l" t="t" r="r" b="b"/>
              <a:pathLst>
                <a:path w="3810" h="2058" extrusionOk="0">
                  <a:moveTo>
                    <a:pt x="211" y="0"/>
                  </a:moveTo>
                  <a:lnTo>
                    <a:pt x="211" y="0"/>
                  </a:lnTo>
                  <a:cubicBezTo>
                    <a:pt x="0" y="1062"/>
                    <a:pt x="823" y="2058"/>
                    <a:pt x="1905" y="2058"/>
                  </a:cubicBezTo>
                  <a:cubicBezTo>
                    <a:pt x="2986" y="2058"/>
                    <a:pt x="3809" y="1062"/>
                    <a:pt x="3599" y="0"/>
                  </a:cubicBezTo>
                  <a:lnTo>
                    <a:pt x="3599" y="0"/>
                  </a:lnTo>
                  <a:cubicBezTo>
                    <a:pt x="3446" y="813"/>
                    <a:pt x="2738" y="1407"/>
                    <a:pt x="1905" y="1407"/>
                  </a:cubicBezTo>
                  <a:cubicBezTo>
                    <a:pt x="1072" y="1407"/>
                    <a:pt x="364" y="813"/>
                    <a:pt x="211" y="0"/>
                  </a:cubicBezTo>
                  <a:close/>
                </a:path>
              </a:pathLst>
            </a:custGeom>
            <a:solidFill>
              <a:srgbClr val="B2BFC9"/>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3234;p63"/>
            <p:cNvSpPr/>
            <p:nvPr/>
          </p:nvSpPr>
          <p:spPr>
            <a:xfrm>
              <a:off x="1833569" y="3407433"/>
              <a:ext cx="153096" cy="294585"/>
            </a:xfrm>
            <a:custGeom>
              <a:avLst/>
              <a:gdLst/>
              <a:ahLst/>
              <a:cxnLst/>
              <a:rect l="l" t="t" r="r" b="b"/>
              <a:pathLst>
                <a:path w="5830" h="11218" extrusionOk="0">
                  <a:moveTo>
                    <a:pt x="5603" y="0"/>
                  </a:moveTo>
                  <a:cubicBezTo>
                    <a:pt x="5531" y="0"/>
                    <a:pt x="5464" y="38"/>
                    <a:pt x="5427" y="105"/>
                  </a:cubicBezTo>
                  <a:cubicBezTo>
                    <a:pt x="5016" y="756"/>
                    <a:pt x="4527" y="1359"/>
                    <a:pt x="3972" y="1895"/>
                  </a:cubicBezTo>
                  <a:cubicBezTo>
                    <a:pt x="3140" y="2709"/>
                    <a:pt x="1819" y="3666"/>
                    <a:pt x="221" y="3666"/>
                  </a:cubicBezTo>
                  <a:cubicBezTo>
                    <a:pt x="96" y="3666"/>
                    <a:pt x="1" y="3761"/>
                    <a:pt x="1" y="3876"/>
                  </a:cubicBezTo>
                  <a:lnTo>
                    <a:pt x="1" y="7331"/>
                  </a:lnTo>
                  <a:cubicBezTo>
                    <a:pt x="1" y="7455"/>
                    <a:pt x="96" y="7551"/>
                    <a:pt x="221" y="7551"/>
                  </a:cubicBezTo>
                  <a:cubicBezTo>
                    <a:pt x="1810" y="7551"/>
                    <a:pt x="3140" y="8508"/>
                    <a:pt x="3972" y="9312"/>
                  </a:cubicBezTo>
                  <a:cubicBezTo>
                    <a:pt x="4527" y="9848"/>
                    <a:pt x="5016" y="10451"/>
                    <a:pt x="5427" y="11111"/>
                  </a:cubicBezTo>
                  <a:cubicBezTo>
                    <a:pt x="5467" y="11185"/>
                    <a:pt x="5536" y="11217"/>
                    <a:pt x="5605" y="11217"/>
                  </a:cubicBezTo>
                  <a:cubicBezTo>
                    <a:pt x="5716" y="11217"/>
                    <a:pt x="5829" y="11132"/>
                    <a:pt x="5829" y="10996"/>
                  </a:cubicBezTo>
                  <a:lnTo>
                    <a:pt x="5829" y="220"/>
                  </a:lnTo>
                  <a:cubicBezTo>
                    <a:pt x="5829" y="115"/>
                    <a:pt x="5762" y="29"/>
                    <a:pt x="5666" y="10"/>
                  </a:cubicBezTo>
                  <a:cubicBezTo>
                    <a:pt x="5645" y="3"/>
                    <a:pt x="5624" y="0"/>
                    <a:pt x="5603" y="0"/>
                  </a:cubicBezTo>
                  <a:close/>
                </a:path>
              </a:pathLst>
            </a:custGeom>
            <a:solidFill>
              <a:srgbClr val="EEF2F5"/>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3235;p63"/>
            <p:cNvSpPr/>
            <p:nvPr/>
          </p:nvSpPr>
          <p:spPr>
            <a:xfrm>
              <a:off x="1833569" y="3583086"/>
              <a:ext cx="152991" cy="118932"/>
            </a:xfrm>
            <a:custGeom>
              <a:avLst/>
              <a:gdLst/>
              <a:ahLst/>
              <a:cxnLst/>
              <a:rect l="l" t="t" r="r" b="b"/>
              <a:pathLst>
                <a:path w="5826" h="4529" extrusionOk="0">
                  <a:moveTo>
                    <a:pt x="1" y="1"/>
                  </a:moveTo>
                  <a:lnTo>
                    <a:pt x="1" y="642"/>
                  </a:lnTo>
                  <a:cubicBezTo>
                    <a:pt x="1" y="766"/>
                    <a:pt x="96" y="862"/>
                    <a:pt x="211" y="862"/>
                  </a:cubicBezTo>
                  <a:cubicBezTo>
                    <a:pt x="1810" y="862"/>
                    <a:pt x="3130" y="1819"/>
                    <a:pt x="3963" y="2623"/>
                  </a:cubicBezTo>
                  <a:cubicBezTo>
                    <a:pt x="4518" y="3159"/>
                    <a:pt x="5006" y="3762"/>
                    <a:pt x="5418" y="4422"/>
                  </a:cubicBezTo>
                  <a:cubicBezTo>
                    <a:pt x="5461" y="4496"/>
                    <a:pt x="5532" y="4528"/>
                    <a:pt x="5602" y="4528"/>
                  </a:cubicBezTo>
                  <a:cubicBezTo>
                    <a:pt x="5715" y="4528"/>
                    <a:pt x="5825" y="4443"/>
                    <a:pt x="5819" y="4307"/>
                  </a:cubicBezTo>
                  <a:lnTo>
                    <a:pt x="5819" y="3236"/>
                  </a:lnTo>
                  <a:cubicBezTo>
                    <a:pt x="5819" y="3322"/>
                    <a:pt x="5762" y="3408"/>
                    <a:pt x="5676" y="3437"/>
                  </a:cubicBezTo>
                  <a:cubicBezTo>
                    <a:pt x="5653" y="3446"/>
                    <a:pt x="5630" y="3450"/>
                    <a:pt x="5607" y="3450"/>
                  </a:cubicBezTo>
                  <a:cubicBezTo>
                    <a:pt x="5533" y="3450"/>
                    <a:pt x="5461" y="3406"/>
                    <a:pt x="5418" y="3341"/>
                  </a:cubicBezTo>
                  <a:cubicBezTo>
                    <a:pt x="5418" y="3331"/>
                    <a:pt x="4882" y="2862"/>
                    <a:pt x="3963" y="1982"/>
                  </a:cubicBezTo>
                  <a:cubicBezTo>
                    <a:pt x="3130" y="1178"/>
                    <a:pt x="1810" y="211"/>
                    <a:pt x="211" y="211"/>
                  </a:cubicBezTo>
                  <a:cubicBezTo>
                    <a:pt x="96" y="211"/>
                    <a:pt x="1" y="116"/>
                    <a:pt x="1" y="1"/>
                  </a:cubicBezTo>
                  <a:close/>
                </a:path>
              </a:pathLst>
            </a:custGeom>
            <a:solidFill>
              <a:srgbClr val="E2E9ED"/>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3236;p63"/>
            <p:cNvSpPr/>
            <p:nvPr/>
          </p:nvSpPr>
          <p:spPr>
            <a:xfrm>
              <a:off x="1975058" y="3384797"/>
              <a:ext cx="45535" cy="340067"/>
            </a:xfrm>
            <a:custGeom>
              <a:avLst/>
              <a:gdLst/>
              <a:ahLst/>
              <a:cxnLst/>
              <a:rect l="l" t="t" r="r" b="b"/>
              <a:pathLst>
                <a:path w="1734" h="12950" extrusionOk="0">
                  <a:moveTo>
                    <a:pt x="221" y="1"/>
                  </a:moveTo>
                  <a:cubicBezTo>
                    <a:pt x="97" y="1"/>
                    <a:pt x="1" y="97"/>
                    <a:pt x="1" y="211"/>
                  </a:cubicBezTo>
                  <a:lnTo>
                    <a:pt x="1" y="12729"/>
                  </a:lnTo>
                  <a:cubicBezTo>
                    <a:pt x="1" y="12844"/>
                    <a:pt x="97" y="12949"/>
                    <a:pt x="221" y="12949"/>
                  </a:cubicBezTo>
                  <a:lnTo>
                    <a:pt x="1513" y="12949"/>
                  </a:lnTo>
                  <a:cubicBezTo>
                    <a:pt x="1628" y="12949"/>
                    <a:pt x="1733" y="12844"/>
                    <a:pt x="1733" y="12729"/>
                  </a:cubicBezTo>
                  <a:lnTo>
                    <a:pt x="1733" y="211"/>
                  </a:lnTo>
                  <a:cubicBezTo>
                    <a:pt x="1723" y="97"/>
                    <a:pt x="1628" y="1"/>
                    <a:pt x="1513" y="1"/>
                  </a:cubicBezTo>
                  <a:close/>
                </a:path>
              </a:pathLst>
            </a:custGeom>
            <a:solidFill>
              <a:srgbClr val="7F91A0"/>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3237;p63"/>
            <p:cNvSpPr/>
            <p:nvPr/>
          </p:nvSpPr>
          <p:spPr>
            <a:xfrm>
              <a:off x="1975058" y="3696451"/>
              <a:ext cx="45535" cy="28413"/>
            </a:xfrm>
            <a:custGeom>
              <a:avLst/>
              <a:gdLst/>
              <a:ahLst/>
              <a:cxnLst/>
              <a:rect l="l" t="t" r="r" b="b"/>
              <a:pathLst>
                <a:path w="1734" h="1082" extrusionOk="0">
                  <a:moveTo>
                    <a:pt x="1" y="0"/>
                  </a:moveTo>
                  <a:lnTo>
                    <a:pt x="1" y="861"/>
                  </a:lnTo>
                  <a:cubicBezTo>
                    <a:pt x="1" y="986"/>
                    <a:pt x="97" y="1081"/>
                    <a:pt x="221" y="1081"/>
                  </a:cubicBezTo>
                  <a:lnTo>
                    <a:pt x="1513" y="1081"/>
                  </a:lnTo>
                  <a:cubicBezTo>
                    <a:pt x="1628" y="1081"/>
                    <a:pt x="1733" y="986"/>
                    <a:pt x="1733" y="861"/>
                  </a:cubicBezTo>
                  <a:lnTo>
                    <a:pt x="1733" y="0"/>
                  </a:lnTo>
                  <a:cubicBezTo>
                    <a:pt x="1733" y="115"/>
                    <a:pt x="1628" y="220"/>
                    <a:pt x="1513" y="220"/>
                  </a:cubicBezTo>
                  <a:lnTo>
                    <a:pt x="221" y="220"/>
                  </a:lnTo>
                  <a:cubicBezTo>
                    <a:pt x="97" y="220"/>
                    <a:pt x="1" y="115"/>
                    <a:pt x="1" y="0"/>
                  </a:cubicBezTo>
                  <a:close/>
                </a:path>
              </a:pathLst>
            </a:custGeom>
            <a:solidFill>
              <a:srgbClr val="203B56"/>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3238;p63"/>
            <p:cNvSpPr/>
            <p:nvPr/>
          </p:nvSpPr>
          <p:spPr>
            <a:xfrm>
              <a:off x="1748618" y="3503676"/>
              <a:ext cx="45272" cy="102073"/>
            </a:xfrm>
            <a:custGeom>
              <a:avLst/>
              <a:gdLst/>
              <a:ahLst/>
              <a:cxnLst/>
              <a:rect l="l" t="t" r="r" b="b"/>
              <a:pathLst>
                <a:path w="1724" h="3887" extrusionOk="0">
                  <a:moveTo>
                    <a:pt x="1073" y="1"/>
                  </a:moveTo>
                  <a:cubicBezTo>
                    <a:pt x="479" y="1"/>
                    <a:pt x="1" y="479"/>
                    <a:pt x="1" y="1082"/>
                  </a:cubicBezTo>
                  <a:lnTo>
                    <a:pt x="1" y="2805"/>
                  </a:lnTo>
                  <a:cubicBezTo>
                    <a:pt x="1" y="3398"/>
                    <a:pt x="479" y="3886"/>
                    <a:pt x="1073" y="3886"/>
                  </a:cubicBezTo>
                  <a:lnTo>
                    <a:pt x="1503" y="3886"/>
                  </a:lnTo>
                  <a:cubicBezTo>
                    <a:pt x="1628" y="3886"/>
                    <a:pt x="1724" y="3781"/>
                    <a:pt x="1724" y="3666"/>
                  </a:cubicBezTo>
                  <a:lnTo>
                    <a:pt x="1724" y="221"/>
                  </a:lnTo>
                  <a:cubicBezTo>
                    <a:pt x="1724" y="96"/>
                    <a:pt x="1628" y="1"/>
                    <a:pt x="1503" y="1"/>
                  </a:cubicBezTo>
                  <a:close/>
                </a:path>
              </a:pathLst>
            </a:custGeom>
            <a:solidFill>
              <a:srgbClr val="657A8D"/>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3239;p63"/>
            <p:cNvSpPr/>
            <p:nvPr/>
          </p:nvSpPr>
          <p:spPr>
            <a:xfrm>
              <a:off x="1748382" y="3508954"/>
              <a:ext cx="45509" cy="96794"/>
            </a:xfrm>
            <a:custGeom>
              <a:avLst/>
              <a:gdLst/>
              <a:ahLst/>
              <a:cxnLst/>
              <a:rect l="l" t="t" r="r" b="b"/>
              <a:pathLst>
                <a:path w="1733" h="3686" extrusionOk="0">
                  <a:moveTo>
                    <a:pt x="460" y="1"/>
                  </a:moveTo>
                  <a:lnTo>
                    <a:pt x="460" y="1"/>
                  </a:lnTo>
                  <a:cubicBezTo>
                    <a:pt x="173" y="202"/>
                    <a:pt x="0" y="527"/>
                    <a:pt x="0" y="881"/>
                  </a:cubicBezTo>
                  <a:lnTo>
                    <a:pt x="0" y="2604"/>
                  </a:lnTo>
                  <a:cubicBezTo>
                    <a:pt x="0" y="3197"/>
                    <a:pt x="488" y="3685"/>
                    <a:pt x="1082" y="3685"/>
                  </a:cubicBezTo>
                  <a:lnTo>
                    <a:pt x="1512" y="3685"/>
                  </a:lnTo>
                  <a:cubicBezTo>
                    <a:pt x="1637" y="3685"/>
                    <a:pt x="1733" y="3580"/>
                    <a:pt x="1733" y="3465"/>
                  </a:cubicBezTo>
                  <a:lnTo>
                    <a:pt x="1733" y="3034"/>
                  </a:lnTo>
                  <a:lnTo>
                    <a:pt x="1082" y="3034"/>
                  </a:lnTo>
                  <a:cubicBezTo>
                    <a:pt x="728" y="3034"/>
                    <a:pt x="441" y="2747"/>
                    <a:pt x="441" y="2393"/>
                  </a:cubicBezTo>
                  <a:lnTo>
                    <a:pt x="441" y="240"/>
                  </a:lnTo>
                  <a:cubicBezTo>
                    <a:pt x="441" y="154"/>
                    <a:pt x="441" y="77"/>
                    <a:pt x="460" y="1"/>
                  </a:cubicBezTo>
                  <a:close/>
                </a:path>
              </a:pathLst>
            </a:custGeom>
            <a:solidFill>
              <a:srgbClr val="657A8D"/>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3240;p63"/>
            <p:cNvSpPr/>
            <p:nvPr/>
          </p:nvSpPr>
          <p:spPr>
            <a:xfrm>
              <a:off x="1788087" y="3503676"/>
              <a:ext cx="56827" cy="102073"/>
            </a:xfrm>
            <a:custGeom>
              <a:avLst/>
              <a:gdLst/>
              <a:ahLst/>
              <a:cxnLst/>
              <a:rect l="l" t="t" r="r" b="b"/>
              <a:pathLst>
                <a:path w="2164" h="3887" extrusionOk="0">
                  <a:moveTo>
                    <a:pt x="0" y="1"/>
                  </a:moveTo>
                  <a:lnTo>
                    <a:pt x="0" y="3886"/>
                  </a:lnTo>
                  <a:lnTo>
                    <a:pt x="2163" y="3886"/>
                  </a:lnTo>
                  <a:lnTo>
                    <a:pt x="2163" y="1"/>
                  </a:lnTo>
                  <a:close/>
                </a:path>
              </a:pathLst>
            </a:custGeom>
            <a:solidFill>
              <a:srgbClr val="7F91A0"/>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3241;p63"/>
            <p:cNvSpPr/>
            <p:nvPr/>
          </p:nvSpPr>
          <p:spPr>
            <a:xfrm>
              <a:off x="1788087" y="3588627"/>
              <a:ext cx="56827" cy="17122"/>
            </a:xfrm>
            <a:custGeom>
              <a:avLst/>
              <a:gdLst/>
              <a:ahLst/>
              <a:cxnLst/>
              <a:rect l="l" t="t" r="r" b="b"/>
              <a:pathLst>
                <a:path w="2164" h="652" extrusionOk="0">
                  <a:moveTo>
                    <a:pt x="0" y="0"/>
                  </a:moveTo>
                  <a:lnTo>
                    <a:pt x="0" y="651"/>
                  </a:lnTo>
                  <a:lnTo>
                    <a:pt x="2163" y="651"/>
                  </a:lnTo>
                  <a:lnTo>
                    <a:pt x="2163" y="0"/>
                  </a:lnTo>
                  <a:close/>
                </a:path>
              </a:pathLst>
            </a:custGeom>
            <a:solidFill>
              <a:srgbClr val="203B56"/>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3242;p63"/>
            <p:cNvSpPr/>
            <p:nvPr/>
          </p:nvSpPr>
          <p:spPr>
            <a:xfrm>
              <a:off x="1788087" y="3605722"/>
              <a:ext cx="56827" cy="90755"/>
            </a:xfrm>
            <a:custGeom>
              <a:avLst/>
              <a:gdLst/>
              <a:ahLst/>
              <a:cxnLst/>
              <a:rect l="l" t="t" r="r" b="b"/>
              <a:pathLst>
                <a:path w="2164" h="3456" extrusionOk="0">
                  <a:moveTo>
                    <a:pt x="10" y="0"/>
                  </a:moveTo>
                  <a:lnTo>
                    <a:pt x="0" y="3235"/>
                  </a:lnTo>
                  <a:cubicBezTo>
                    <a:pt x="0" y="3350"/>
                    <a:pt x="96" y="3455"/>
                    <a:pt x="221" y="3455"/>
                  </a:cubicBezTo>
                  <a:lnTo>
                    <a:pt x="1082" y="3455"/>
                  </a:lnTo>
                  <a:cubicBezTo>
                    <a:pt x="1178" y="3445"/>
                    <a:pt x="1264" y="3388"/>
                    <a:pt x="1292" y="3292"/>
                  </a:cubicBezTo>
                  <a:lnTo>
                    <a:pt x="2163" y="0"/>
                  </a:lnTo>
                  <a:close/>
                </a:path>
              </a:pathLst>
            </a:custGeom>
            <a:solidFill>
              <a:srgbClr val="657A8D"/>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3243;p63"/>
            <p:cNvSpPr/>
            <p:nvPr/>
          </p:nvSpPr>
          <p:spPr>
            <a:xfrm>
              <a:off x="2080860" y="3548922"/>
              <a:ext cx="32195" cy="11581"/>
            </a:xfrm>
            <a:custGeom>
              <a:avLst/>
              <a:gdLst/>
              <a:ahLst/>
              <a:cxnLst/>
              <a:rect l="l" t="t" r="r" b="b"/>
              <a:pathLst>
                <a:path w="1226" h="441" extrusionOk="0">
                  <a:moveTo>
                    <a:pt x="288" y="0"/>
                  </a:moveTo>
                  <a:cubicBezTo>
                    <a:pt x="1" y="0"/>
                    <a:pt x="1" y="441"/>
                    <a:pt x="288" y="441"/>
                  </a:cubicBezTo>
                  <a:lnTo>
                    <a:pt x="939" y="441"/>
                  </a:lnTo>
                  <a:cubicBezTo>
                    <a:pt x="1226" y="441"/>
                    <a:pt x="1226" y="0"/>
                    <a:pt x="939" y="0"/>
                  </a:cubicBezTo>
                  <a:close/>
                </a:path>
              </a:pathLst>
            </a:custGeom>
            <a:solidFill>
              <a:srgbClr val="9CACBA"/>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3244;p63"/>
            <p:cNvSpPr/>
            <p:nvPr/>
          </p:nvSpPr>
          <p:spPr>
            <a:xfrm>
              <a:off x="2059510" y="3484874"/>
              <a:ext cx="27468" cy="23345"/>
            </a:xfrm>
            <a:custGeom>
              <a:avLst/>
              <a:gdLst/>
              <a:ahLst/>
              <a:cxnLst/>
              <a:rect l="l" t="t" r="r" b="b"/>
              <a:pathLst>
                <a:path w="1046" h="889" extrusionOk="0">
                  <a:moveTo>
                    <a:pt x="732" y="0"/>
                  </a:moveTo>
                  <a:cubicBezTo>
                    <a:pt x="682" y="0"/>
                    <a:pt x="630" y="20"/>
                    <a:pt x="584" y="66"/>
                  </a:cubicBezTo>
                  <a:lnTo>
                    <a:pt x="125" y="525"/>
                  </a:lnTo>
                  <a:cubicBezTo>
                    <a:pt x="0" y="659"/>
                    <a:pt x="87" y="889"/>
                    <a:pt x="278" y="889"/>
                  </a:cubicBezTo>
                  <a:cubicBezTo>
                    <a:pt x="335" y="889"/>
                    <a:pt x="393" y="870"/>
                    <a:pt x="431" y="831"/>
                  </a:cubicBezTo>
                  <a:lnTo>
                    <a:pt x="890" y="372"/>
                  </a:lnTo>
                  <a:cubicBezTo>
                    <a:pt x="1045" y="217"/>
                    <a:pt x="899" y="0"/>
                    <a:pt x="732" y="0"/>
                  </a:cubicBezTo>
                  <a:close/>
                </a:path>
              </a:pathLst>
            </a:custGeom>
            <a:solidFill>
              <a:srgbClr val="9CACBA"/>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3245;p63"/>
            <p:cNvSpPr/>
            <p:nvPr/>
          </p:nvSpPr>
          <p:spPr>
            <a:xfrm>
              <a:off x="2058723" y="3600969"/>
              <a:ext cx="27704" cy="23608"/>
            </a:xfrm>
            <a:custGeom>
              <a:avLst/>
              <a:gdLst/>
              <a:ahLst/>
              <a:cxnLst/>
              <a:rect l="l" t="t" r="r" b="b"/>
              <a:pathLst>
                <a:path w="1055" h="899" extrusionOk="0">
                  <a:moveTo>
                    <a:pt x="313" y="1"/>
                  </a:moveTo>
                  <a:cubicBezTo>
                    <a:pt x="146" y="1"/>
                    <a:pt x="0" y="218"/>
                    <a:pt x="155" y="373"/>
                  </a:cubicBezTo>
                  <a:lnTo>
                    <a:pt x="614" y="832"/>
                  </a:lnTo>
                  <a:cubicBezTo>
                    <a:pt x="652" y="870"/>
                    <a:pt x="710" y="899"/>
                    <a:pt x="767" y="899"/>
                  </a:cubicBezTo>
                  <a:cubicBezTo>
                    <a:pt x="959" y="889"/>
                    <a:pt x="1054" y="660"/>
                    <a:pt x="920" y="526"/>
                  </a:cubicBezTo>
                  <a:lnTo>
                    <a:pt x="461" y="66"/>
                  </a:lnTo>
                  <a:cubicBezTo>
                    <a:pt x="415" y="20"/>
                    <a:pt x="363" y="1"/>
                    <a:pt x="313" y="1"/>
                  </a:cubicBezTo>
                  <a:close/>
                </a:path>
              </a:pathLst>
            </a:custGeom>
            <a:solidFill>
              <a:srgbClr val="9CACBA"/>
            </a:solidFill>
            <a:ln>
              <a:solidFill>
                <a:schemeClr val="accent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0" name="Google Shape;1765;p48"/>
          <p:cNvSpPr/>
          <p:nvPr/>
        </p:nvSpPr>
        <p:spPr>
          <a:xfrm>
            <a:off x="6688504" y="2272654"/>
            <a:ext cx="367509" cy="500200"/>
          </a:xfrm>
          <a:custGeom>
            <a:avLst/>
            <a:gdLst/>
            <a:ahLst/>
            <a:cxnLst/>
            <a:rect l="l" t="t" r="r" b="b"/>
            <a:pathLst>
              <a:path w="2215656" h="3200962" extrusionOk="0">
                <a:moveTo>
                  <a:pt x="1107829" y="2097026"/>
                </a:moveTo>
                <a:cubicBezTo>
                  <a:pt x="1025315" y="2097026"/>
                  <a:pt x="958423" y="2163918"/>
                  <a:pt x="958423" y="2246432"/>
                </a:cubicBezTo>
                <a:cubicBezTo>
                  <a:pt x="958423" y="2302715"/>
                  <a:pt x="989546" y="2351730"/>
                  <a:pt x="1036590" y="2375275"/>
                </a:cubicBezTo>
                <a:lnTo>
                  <a:pt x="985422" y="2684898"/>
                </a:lnTo>
                <a:lnTo>
                  <a:pt x="1230236" y="2684898"/>
                </a:lnTo>
                <a:lnTo>
                  <a:pt x="1179068" y="2375275"/>
                </a:lnTo>
                <a:cubicBezTo>
                  <a:pt x="1226112" y="2351730"/>
                  <a:pt x="1257234" y="2302715"/>
                  <a:pt x="1257234" y="2246432"/>
                </a:cubicBezTo>
                <a:cubicBezTo>
                  <a:pt x="1257234" y="2163918"/>
                  <a:pt x="1190343" y="2097026"/>
                  <a:pt x="1107829" y="2097026"/>
                </a:cubicBezTo>
                <a:close/>
                <a:moveTo>
                  <a:pt x="1102513" y="266871"/>
                </a:moveTo>
                <a:cubicBezTo>
                  <a:pt x="874876" y="269781"/>
                  <a:pt x="691868" y="455143"/>
                  <a:pt x="691868" y="682798"/>
                </a:cubicBezTo>
                <a:lnTo>
                  <a:pt x="690469" y="682798"/>
                </a:lnTo>
                <a:lnTo>
                  <a:pt x="690469" y="1580962"/>
                </a:lnTo>
                <a:lnTo>
                  <a:pt x="1525188" y="1580962"/>
                </a:lnTo>
                <a:lnTo>
                  <a:pt x="1525188" y="672127"/>
                </a:lnTo>
                <a:lnTo>
                  <a:pt x="1523654" y="672166"/>
                </a:lnTo>
                <a:cubicBezTo>
                  <a:pt x="1517835" y="444585"/>
                  <a:pt x="1330149" y="263961"/>
                  <a:pt x="1102513" y="266871"/>
                </a:cubicBezTo>
                <a:close/>
                <a:moveTo>
                  <a:pt x="1099102" y="56"/>
                </a:moveTo>
                <a:cubicBezTo>
                  <a:pt x="1472767" y="-4720"/>
                  <a:pt x="1780852" y="291773"/>
                  <a:pt x="1790404" y="665346"/>
                </a:cubicBezTo>
                <a:lnTo>
                  <a:pt x="1742843" y="666562"/>
                </a:lnTo>
                <a:lnTo>
                  <a:pt x="1790627" y="666562"/>
                </a:lnTo>
                <a:lnTo>
                  <a:pt x="1790627"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425030" y="1580962"/>
                </a:lnTo>
                <a:lnTo>
                  <a:pt x="425030" y="676764"/>
                </a:lnTo>
                <a:lnTo>
                  <a:pt x="425634" y="676764"/>
                </a:lnTo>
                <a:cubicBezTo>
                  <a:pt x="428273" y="305830"/>
                  <a:pt x="727452" y="4806"/>
                  <a:pt x="1099102" y="56"/>
                </a:cubicBezTo>
                <a:close/>
              </a:path>
            </a:pathLst>
          </a:custGeom>
          <a:solidFill>
            <a:schemeClr val="accent1">
              <a:lumMod val="75000"/>
            </a:schemeClr>
          </a:solidFill>
          <a:ln>
            <a:solidFill>
              <a:schemeClr val="tx2">
                <a:lumMod val="20000"/>
                <a:lumOff val="80000"/>
              </a:schemeClr>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dk1"/>
              </a:solidFill>
              <a:latin typeface="Arial"/>
              <a:ea typeface="Arial"/>
              <a:cs typeface="Arial"/>
              <a:sym typeface="Arial"/>
            </a:endParaRPr>
          </a:p>
        </p:txBody>
      </p:sp>
    </p:spTree>
    <p:extLst>
      <p:ext uri="{BB962C8B-B14F-4D97-AF65-F5344CB8AC3E}">
        <p14:creationId xmlns:p14="http://schemas.microsoft.com/office/powerpoint/2010/main" val="205264906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10733;p60"/>
          <p:cNvSpPr/>
          <p:nvPr/>
        </p:nvSpPr>
        <p:spPr>
          <a:xfrm>
            <a:off x="8098971" y="5566231"/>
            <a:ext cx="4093029" cy="1291769"/>
          </a:xfrm>
          <a:prstGeom prst="rect">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 Placeholder 1">
            <a:extLst>
              <a:ext uri="{FF2B5EF4-FFF2-40B4-BE49-F238E27FC236}">
                <a16:creationId xmlns:a16="http://schemas.microsoft.com/office/drawing/2014/main" id="{0149F844-4EFD-4139-A74C-7BAA55945848}"/>
              </a:ext>
            </a:extLst>
          </p:cNvPr>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Public Sectors after </a:t>
            </a:r>
            <a:r>
              <a:rPr lang="en-US" sz="4000" b="1" dirty="0" err="1">
                <a:solidFill>
                  <a:schemeClr val="tx1"/>
                </a:solidFill>
                <a:latin typeface="Verdana" panose="020B0604030504040204" pitchFamily="34" charset="0"/>
                <a:ea typeface="Verdana" panose="020B0604030504040204" pitchFamily="34" charset="0"/>
              </a:rPr>
              <a:t>blockchain</a:t>
            </a:r>
            <a:endParaRPr lang="en-US" sz="4000" b="1" dirty="0">
              <a:solidFill>
                <a:schemeClr val="tx1"/>
              </a:solidFill>
              <a:latin typeface="Verdana" panose="020B0604030504040204" pitchFamily="34" charset="0"/>
              <a:ea typeface="Verdana" panose="020B0604030504040204" pitchFamily="34" charset="0"/>
            </a:endParaRPr>
          </a:p>
        </p:txBody>
      </p:sp>
      <p:sp>
        <p:nvSpPr>
          <p:cNvPr id="3" name="Rectangle 2">
            <a:extLst>
              <a:ext uri="{FF2B5EF4-FFF2-40B4-BE49-F238E27FC236}">
                <a16:creationId xmlns:a16="http://schemas.microsoft.com/office/drawing/2014/main" id="{76FDC8AE-EA4F-42D2-A6D2-9CAFBC0F3EEA}"/>
              </a:ext>
            </a:extLst>
          </p:cNvPr>
          <p:cNvSpPr/>
          <p:nvPr/>
        </p:nvSpPr>
        <p:spPr>
          <a:xfrm>
            <a:off x="8166462" y="5750898"/>
            <a:ext cx="4319828" cy="1015663"/>
          </a:xfrm>
          <a:prstGeom prst="rect">
            <a:avLst/>
          </a:prstGeom>
        </p:spPr>
        <p:txBody>
          <a:bodyPr wrap="square">
            <a:spAutoFit/>
          </a:bodyPr>
          <a:lstStyle/>
          <a:p>
            <a:pPr>
              <a:lnSpc>
                <a:spcPct val="150000"/>
              </a:lnSpc>
            </a:pPr>
            <a:r>
              <a:rPr lang="en-US" sz="2000" dirty="0">
                <a:solidFill>
                  <a:schemeClr val="bg1"/>
                </a:solidFill>
                <a:latin typeface="Verdana" panose="020B0604030504040204" pitchFamily="34" charset="0"/>
                <a:ea typeface="Verdana" panose="020B0604030504040204" pitchFamily="34" charset="0"/>
              </a:rPr>
              <a:t>Time, Cost, Storage and Fraud.</a:t>
            </a:r>
          </a:p>
          <a:p>
            <a:pPr>
              <a:lnSpc>
                <a:spcPct val="150000"/>
              </a:lnSpc>
            </a:pPr>
            <a:r>
              <a:rPr lang="en-US" sz="2000" dirty="0">
                <a:solidFill>
                  <a:schemeClr val="bg1"/>
                </a:solidFill>
                <a:latin typeface="Verdana" panose="020B0604030504040204" pitchFamily="34" charset="0"/>
                <a:ea typeface="Verdana" panose="020B0604030504040204" pitchFamily="34" charset="0"/>
              </a:rPr>
              <a:t>Security and Trust.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951" y="1593669"/>
            <a:ext cx="10633096" cy="5172892"/>
          </a:xfrm>
          <a:prstGeom prst="rect">
            <a:avLst/>
          </a:prstGeom>
        </p:spPr>
      </p:pic>
      <p:sp>
        <p:nvSpPr>
          <p:cNvPr id="10" name="Minus 9"/>
          <p:cNvSpPr/>
          <p:nvPr/>
        </p:nvSpPr>
        <p:spPr>
          <a:xfrm>
            <a:off x="7628709" y="5786845"/>
            <a:ext cx="470262" cy="391885"/>
          </a:xfrm>
          <a:prstGeom prst="mathMinus">
            <a:avLst/>
          </a:prstGeom>
          <a:solidFill>
            <a:schemeClr val="accent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lus 10"/>
          <p:cNvSpPr/>
          <p:nvPr/>
        </p:nvSpPr>
        <p:spPr>
          <a:xfrm>
            <a:off x="7628709" y="6413863"/>
            <a:ext cx="470262" cy="380277"/>
          </a:xfrm>
          <a:prstGeom prst="mathPlus">
            <a:avLst/>
          </a:prstGeom>
          <a:solidFill>
            <a:schemeClr val="accent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4575308"/>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193DA68-68BD-418A-A8C7-E6E3E115EA66}"/>
              </a:ext>
            </a:extLst>
          </p:cNvPr>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EXAMPLE</a:t>
            </a:r>
          </a:p>
        </p:txBody>
      </p:sp>
      <p:sp>
        <p:nvSpPr>
          <p:cNvPr id="4" name="Rectangle 3">
            <a:extLst>
              <a:ext uri="{FF2B5EF4-FFF2-40B4-BE49-F238E27FC236}">
                <a16:creationId xmlns:a16="http://schemas.microsoft.com/office/drawing/2014/main" id="{9F19CB53-EEFF-41FC-B4BF-525096121C9B}"/>
              </a:ext>
            </a:extLst>
          </p:cNvPr>
          <p:cNvSpPr/>
          <p:nvPr/>
        </p:nvSpPr>
        <p:spPr>
          <a:xfrm>
            <a:off x="192901" y="1509246"/>
            <a:ext cx="11406916" cy="4616648"/>
          </a:xfrm>
          <a:prstGeom prst="rect">
            <a:avLst/>
          </a:prstGeom>
        </p:spPr>
        <p:txBody>
          <a:bodyPr wrap="square">
            <a:spAutoFit/>
          </a:bodyPr>
          <a:lstStyle/>
          <a:p>
            <a:pPr marL="457200" indent="-457200">
              <a:lnSpc>
                <a:spcPct val="150000"/>
              </a:lnSpc>
              <a:buClr>
                <a:schemeClr val="tx2">
                  <a:lumMod val="40000"/>
                  <a:lumOff val="60000"/>
                </a:schemeClr>
              </a:buClr>
              <a:buFont typeface="Calibri" panose="020F0502020204030204" pitchFamily="34" charset="0"/>
              <a:buChar char="◊"/>
            </a:pPr>
            <a:r>
              <a:rPr lang="en-US" sz="2800" dirty="0">
                <a:latin typeface="Verdana" panose="020B0604030504040204" pitchFamily="34" charset="0"/>
                <a:ea typeface="Verdana" panose="020B0604030504040204" pitchFamily="34" charset="0"/>
              </a:rPr>
              <a:t>Government-led </a:t>
            </a:r>
            <a:r>
              <a:rPr lang="en-US" sz="2800" dirty="0" err="1">
                <a:latin typeface="Verdana" panose="020B0604030504040204" pitchFamily="34" charset="0"/>
                <a:ea typeface="Verdana" panose="020B0604030504040204" pitchFamily="34" charset="0"/>
              </a:rPr>
              <a:t>blockchain</a:t>
            </a:r>
            <a:r>
              <a:rPr lang="en-US" sz="2800" dirty="0">
                <a:latin typeface="Verdana" panose="020B0604030504040204" pitchFamily="34" charset="0"/>
                <a:ea typeface="Verdana" panose="020B0604030504040204" pitchFamily="34" charset="0"/>
              </a:rPr>
              <a:t> projects:</a:t>
            </a:r>
          </a:p>
          <a:p>
            <a:pPr>
              <a:lnSpc>
                <a:spcPct val="150000"/>
              </a:lnSpc>
            </a:pPr>
            <a:r>
              <a:rPr lang="en-US" sz="2800" u="sng" dirty="0">
                <a:latin typeface="Verdana" panose="020B0604030504040204" pitchFamily="34" charset="0"/>
                <a:ea typeface="Verdana" panose="020B0604030504040204" pitchFamily="34" charset="0"/>
              </a:rPr>
              <a:t>China</a:t>
            </a:r>
            <a:r>
              <a:rPr lang="en-US" sz="2800" dirty="0">
                <a:latin typeface="Verdana" panose="020B0604030504040204" pitchFamily="34" charset="0"/>
                <a:ea typeface="Verdana" panose="020B0604030504040204" pitchFamily="34" charset="0"/>
              </a:rPr>
              <a:t> </a:t>
            </a:r>
            <a:r>
              <a:rPr lang="en-US" sz="2800" dirty="0">
                <a:solidFill>
                  <a:schemeClr val="tx2"/>
                </a:solidFill>
                <a:latin typeface="Verdana" panose="020B0604030504040204" pitchFamily="34" charset="0"/>
                <a:ea typeface="Verdana" panose="020B0604030504040204" pitchFamily="34" charset="0"/>
                <a:sym typeface="Wingdings" panose="05000000000000000000" pitchFamily="2" charset="2"/>
              </a:rPr>
              <a:t></a:t>
            </a:r>
            <a:r>
              <a:rPr lang="en-US" sz="2800" dirty="0">
                <a:latin typeface="Verdana" panose="020B0604030504040204" pitchFamily="34" charset="0"/>
                <a:ea typeface="Verdana" panose="020B0604030504040204" pitchFamily="34" charset="0"/>
              </a:rPr>
              <a:t> Blockchain-based asset custody(more than 100 transactions). </a:t>
            </a:r>
          </a:p>
          <a:p>
            <a:pPr>
              <a:lnSpc>
                <a:spcPct val="150000"/>
              </a:lnSpc>
            </a:pPr>
            <a:r>
              <a:rPr lang="en-US" sz="2800" u="sng" dirty="0">
                <a:latin typeface="Verdana" panose="020B0604030504040204" pitchFamily="34" charset="0"/>
                <a:ea typeface="Verdana" panose="020B0604030504040204" pitchFamily="34" charset="0"/>
              </a:rPr>
              <a:t>Dubai</a:t>
            </a:r>
            <a:r>
              <a:rPr lang="en-US" sz="2800" dirty="0">
                <a:latin typeface="Verdana" panose="020B0604030504040204" pitchFamily="34" charset="0"/>
                <a:ea typeface="Verdana" panose="020B0604030504040204" pitchFamily="34" charset="0"/>
              </a:rPr>
              <a:t> </a:t>
            </a:r>
            <a:r>
              <a:rPr lang="en-US" sz="2800" dirty="0">
                <a:solidFill>
                  <a:schemeClr val="tx2"/>
                </a:solidFill>
                <a:latin typeface="Verdana" panose="020B0604030504040204" pitchFamily="34" charset="0"/>
                <a:ea typeface="Verdana" panose="020B0604030504040204" pitchFamily="34" charset="0"/>
                <a:sym typeface="Wingdings" panose="05000000000000000000" pitchFamily="2" charset="2"/>
              </a:rPr>
              <a:t></a:t>
            </a:r>
            <a:r>
              <a:rPr lang="en-US" sz="2800" dirty="0">
                <a:latin typeface="Verdana" panose="020B0604030504040204" pitchFamily="34" charset="0"/>
                <a:ea typeface="Verdana" panose="020B0604030504040204" pitchFamily="34" charset="0"/>
              </a:rPr>
              <a:t> Government documents management system.</a:t>
            </a:r>
          </a:p>
          <a:p>
            <a:pPr>
              <a:lnSpc>
                <a:spcPct val="150000"/>
              </a:lnSpc>
            </a:pPr>
            <a:endParaRPr lang="en-US" sz="2800" dirty="0">
              <a:latin typeface="Verdana" panose="020B0604030504040204" pitchFamily="34" charset="0"/>
              <a:ea typeface="Verdana" panose="020B0604030504040204" pitchFamily="34" charset="0"/>
            </a:endParaRPr>
          </a:p>
          <a:p>
            <a:pPr marL="457200" indent="-457200">
              <a:lnSpc>
                <a:spcPct val="150000"/>
              </a:lnSpc>
              <a:buClr>
                <a:schemeClr val="tx2">
                  <a:lumMod val="40000"/>
                  <a:lumOff val="60000"/>
                </a:schemeClr>
              </a:buClr>
              <a:buFont typeface="Calibri" panose="020F0502020204030204" pitchFamily="34" charset="0"/>
              <a:buChar char="◊"/>
            </a:pPr>
            <a:r>
              <a:rPr lang="en-US" sz="2800" dirty="0">
                <a:latin typeface="Verdana" panose="020B0604030504040204" pitchFamily="34" charset="0"/>
                <a:ea typeface="Verdana" panose="020B0604030504040204" pitchFamily="34" charset="0"/>
              </a:rPr>
              <a:t>Electronic voting systems based on </a:t>
            </a:r>
            <a:r>
              <a:rPr lang="en-US" sz="2800" dirty="0" err="1">
                <a:latin typeface="Verdana" panose="020B0604030504040204" pitchFamily="34" charset="0"/>
                <a:ea typeface="Verdana" panose="020B0604030504040204" pitchFamily="34" charset="0"/>
              </a:rPr>
              <a:t>blockchain</a:t>
            </a:r>
            <a:r>
              <a:rPr lang="en-US" sz="2800" dirty="0">
                <a:latin typeface="Verdana" panose="020B0604030504040204" pitchFamily="34" charset="0"/>
                <a:ea typeface="Verdana" panose="020B0604030504040204" pitchFamily="34" charset="0"/>
              </a:rPr>
              <a:t>:</a:t>
            </a:r>
          </a:p>
          <a:p>
            <a:pPr>
              <a:lnSpc>
                <a:spcPct val="150000"/>
              </a:lnSpc>
            </a:pPr>
            <a:r>
              <a:rPr lang="en-US" sz="2800" u="sng" dirty="0">
                <a:latin typeface="Verdana" panose="020B0604030504040204" pitchFamily="34" charset="0"/>
                <a:ea typeface="Verdana" panose="020B0604030504040204" pitchFamily="34" charset="0"/>
              </a:rPr>
              <a:t>Estonia </a:t>
            </a:r>
            <a:r>
              <a:rPr lang="en-US" sz="2800" dirty="0">
                <a:solidFill>
                  <a:schemeClr val="tx2"/>
                </a:solidFill>
                <a:latin typeface="Verdana" panose="020B0604030504040204" pitchFamily="34" charset="0"/>
                <a:ea typeface="Verdana" panose="020B0604030504040204" pitchFamily="34" charset="0"/>
                <a:sym typeface="Wingdings" panose="05000000000000000000" pitchFamily="2" charset="2"/>
              </a:rPr>
              <a:t></a:t>
            </a:r>
            <a:r>
              <a:rPr lang="en-US" sz="2800" dirty="0">
                <a:latin typeface="Verdana" panose="020B0604030504040204" pitchFamily="34" charset="0"/>
                <a:ea typeface="Verdana" panose="020B0604030504040204" pitchFamily="34" charset="0"/>
                <a:sym typeface="Wingdings" panose="05000000000000000000" pitchFamily="2" charset="2"/>
              </a:rPr>
              <a:t> </a:t>
            </a:r>
            <a:r>
              <a:rPr lang="en-US" sz="2800" dirty="0">
                <a:latin typeface="Verdana" panose="020B0604030504040204" pitchFamily="34" charset="0"/>
                <a:ea typeface="Verdana" panose="020B0604030504040204" pitchFamily="34" charset="0"/>
              </a:rPr>
              <a:t>called </a:t>
            </a:r>
            <a:r>
              <a:rPr lang="en-US" sz="2800" dirty="0" err="1">
                <a:latin typeface="Verdana" panose="020B0604030504040204" pitchFamily="34" charset="0"/>
                <a:ea typeface="Verdana" panose="020B0604030504040204" pitchFamily="34" charset="0"/>
              </a:rPr>
              <a:t>i</a:t>
            </a:r>
            <a:r>
              <a:rPr lang="en-US" sz="2800" dirty="0">
                <a:latin typeface="Verdana" panose="020B0604030504040204" pitchFamily="34" charset="0"/>
                <a:ea typeface="Verdana" panose="020B0604030504040204" pitchFamily="34" charset="0"/>
              </a:rPr>
              <a:t>-Voting(National voting system).</a:t>
            </a:r>
          </a:p>
        </p:txBody>
      </p:sp>
      <p:sp>
        <p:nvSpPr>
          <p:cNvPr id="5" name="Google Shape;905;p27"/>
          <p:cNvSpPr/>
          <p:nvPr/>
        </p:nvSpPr>
        <p:spPr>
          <a:xfrm rot="10800000">
            <a:off x="9033485" y="5134378"/>
            <a:ext cx="3158515" cy="1717370"/>
          </a:xfrm>
          <a:custGeom>
            <a:avLst/>
            <a:gdLst/>
            <a:ahLst/>
            <a:cxnLst/>
            <a:rect l="l" t="t" r="r" b="b"/>
            <a:pathLst>
              <a:path w="3158515" h="1717370" extrusionOk="0">
                <a:moveTo>
                  <a:pt x="0" y="0"/>
                </a:moveTo>
                <a:lnTo>
                  <a:pt x="2857985" y="4270"/>
                </a:lnTo>
                <a:lnTo>
                  <a:pt x="3158515" y="304800"/>
                </a:lnTo>
                <a:lnTo>
                  <a:pt x="1745945" y="1717370"/>
                </a:lnTo>
                <a:lnTo>
                  <a:pt x="0" y="0"/>
                </a:lnTo>
                <a:close/>
              </a:path>
            </a:pathLst>
          </a:custGeom>
          <a:solidFill>
            <a:schemeClr val="accent1">
              <a:alpha val="4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7" name="Google Shape;14339;p63"/>
          <p:cNvGrpSpPr/>
          <p:nvPr/>
        </p:nvGrpSpPr>
        <p:grpSpPr>
          <a:xfrm>
            <a:off x="9391963" y="4826250"/>
            <a:ext cx="732052" cy="463704"/>
            <a:chOff x="5302988" y="3389839"/>
            <a:chExt cx="394609" cy="286523"/>
          </a:xfrm>
        </p:grpSpPr>
        <p:sp>
          <p:nvSpPr>
            <p:cNvPr id="8" name="Google Shape;14340;p63"/>
            <p:cNvSpPr/>
            <p:nvPr/>
          </p:nvSpPr>
          <p:spPr>
            <a:xfrm>
              <a:off x="5589485" y="3491859"/>
              <a:ext cx="31696" cy="69904"/>
            </a:xfrm>
            <a:custGeom>
              <a:avLst/>
              <a:gdLst/>
              <a:ahLst/>
              <a:cxnLst/>
              <a:rect l="l" t="t" r="r" b="b"/>
              <a:pathLst>
                <a:path w="1207" h="2662" extrusionOk="0">
                  <a:moveTo>
                    <a:pt x="728" y="1"/>
                  </a:moveTo>
                  <a:cubicBezTo>
                    <a:pt x="326" y="1"/>
                    <a:pt x="1" y="326"/>
                    <a:pt x="1" y="728"/>
                  </a:cubicBezTo>
                  <a:lnTo>
                    <a:pt x="1" y="891"/>
                  </a:lnTo>
                  <a:cubicBezTo>
                    <a:pt x="1" y="1101"/>
                    <a:pt x="30" y="1312"/>
                    <a:pt x="97" y="1503"/>
                  </a:cubicBezTo>
                  <a:lnTo>
                    <a:pt x="479" y="2661"/>
                  </a:lnTo>
                  <a:lnTo>
                    <a:pt x="1207" y="2661"/>
                  </a:lnTo>
                  <a:lnTo>
                    <a:pt x="1207" y="1"/>
                  </a:ln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4341;p63"/>
            <p:cNvSpPr/>
            <p:nvPr/>
          </p:nvSpPr>
          <p:spPr>
            <a:xfrm>
              <a:off x="5602063" y="3485583"/>
              <a:ext cx="76417" cy="76180"/>
            </a:xfrm>
            <a:custGeom>
              <a:avLst/>
              <a:gdLst/>
              <a:ahLst/>
              <a:cxnLst/>
              <a:rect l="l" t="t" r="r" b="b"/>
              <a:pathLst>
                <a:path w="2910" h="2901" extrusionOk="0">
                  <a:moveTo>
                    <a:pt x="728" y="1"/>
                  </a:moveTo>
                  <a:cubicBezTo>
                    <a:pt x="326" y="1"/>
                    <a:pt x="0" y="326"/>
                    <a:pt x="0" y="728"/>
                  </a:cubicBezTo>
                  <a:cubicBezTo>
                    <a:pt x="0" y="986"/>
                    <a:pt x="220" y="1206"/>
                    <a:pt x="488" y="1206"/>
                  </a:cubicBezTo>
                  <a:lnTo>
                    <a:pt x="2422" y="2900"/>
                  </a:lnTo>
                  <a:lnTo>
                    <a:pt x="2833" y="1465"/>
                  </a:lnTo>
                  <a:cubicBezTo>
                    <a:pt x="2881" y="1293"/>
                    <a:pt x="2910" y="1120"/>
                    <a:pt x="2910" y="938"/>
                  </a:cubicBezTo>
                  <a:lnTo>
                    <a:pt x="2910" y="479"/>
                  </a:lnTo>
                  <a:cubicBezTo>
                    <a:pt x="2910" y="211"/>
                    <a:pt x="2690" y="1"/>
                    <a:pt x="2431"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4342;p63"/>
            <p:cNvSpPr/>
            <p:nvPr/>
          </p:nvSpPr>
          <p:spPr>
            <a:xfrm>
              <a:off x="5614878" y="3580828"/>
              <a:ext cx="38235" cy="28177"/>
            </a:xfrm>
            <a:custGeom>
              <a:avLst/>
              <a:gdLst/>
              <a:ahLst/>
              <a:cxnLst/>
              <a:rect l="l" t="t" r="r" b="b"/>
              <a:pathLst>
                <a:path w="1456" h="1073" extrusionOk="0">
                  <a:moveTo>
                    <a:pt x="0" y="1"/>
                  </a:moveTo>
                  <a:lnTo>
                    <a:pt x="0" y="1073"/>
                  </a:lnTo>
                  <a:lnTo>
                    <a:pt x="1455" y="1073"/>
                  </a:lnTo>
                  <a:lnTo>
                    <a:pt x="1455" y="1"/>
                  </a:ln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4343;p63"/>
            <p:cNvSpPr/>
            <p:nvPr/>
          </p:nvSpPr>
          <p:spPr>
            <a:xfrm>
              <a:off x="5614878" y="3580828"/>
              <a:ext cx="38235" cy="15625"/>
            </a:xfrm>
            <a:custGeom>
              <a:avLst/>
              <a:gdLst/>
              <a:ahLst/>
              <a:cxnLst/>
              <a:rect l="l" t="t" r="r" b="b"/>
              <a:pathLst>
                <a:path w="1456" h="595" extrusionOk="0">
                  <a:moveTo>
                    <a:pt x="0" y="1"/>
                  </a:moveTo>
                  <a:lnTo>
                    <a:pt x="0" y="451"/>
                  </a:lnTo>
                  <a:cubicBezTo>
                    <a:pt x="235" y="546"/>
                    <a:pt x="481" y="594"/>
                    <a:pt x="728" y="594"/>
                  </a:cubicBezTo>
                  <a:cubicBezTo>
                    <a:pt x="974" y="594"/>
                    <a:pt x="1221" y="546"/>
                    <a:pt x="1455" y="451"/>
                  </a:cubicBezTo>
                  <a:lnTo>
                    <a:pt x="1455" y="1"/>
                  </a:lnTo>
                  <a:close/>
                </a:path>
              </a:pathLst>
            </a:custGeom>
            <a:solidFill>
              <a:srgbClr val="96A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4344;p63"/>
            <p:cNvSpPr/>
            <p:nvPr/>
          </p:nvSpPr>
          <p:spPr>
            <a:xfrm>
              <a:off x="5570394" y="3596426"/>
              <a:ext cx="126941" cy="79935"/>
            </a:xfrm>
            <a:custGeom>
              <a:avLst/>
              <a:gdLst/>
              <a:ahLst/>
              <a:cxnLst/>
              <a:rect l="l" t="t" r="r" b="b"/>
              <a:pathLst>
                <a:path w="4834" h="3044" extrusionOk="0">
                  <a:moveTo>
                    <a:pt x="1694" y="0"/>
                  </a:moveTo>
                  <a:lnTo>
                    <a:pt x="527" y="335"/>
                  </a:lnTo>
                  <a:cubicBezTo>
                    <a:pt x="211" y="421"/>
                    <a:pt x="1" y="708"/>
                    <a:pt x="1" y="1034"/>
                  </a:cubicBezTo>
                  <a:lnTo>
                    <a:pt x="1" y="2804"/>
                  </a:lnTo>
                  <a:cubicBezTo>
                    <a:pt x="1" y="2938"/>
                    <a:pt x="106" y="3043"/>
                    <a:pt x="240" y="3043"/>
                  </a:cubicBezTo>
                  <a:lnTo>
                    <a:pt x="4594" y="3043"/>
                  </a:lnTo>
                  <a:cubicBezTo>
                    <a:pt x="4728" y="3043"/>
                    <a:pt x="4834" y="2938"/>
                    <a:pt x="4834" y="2804"/>
                  </a:cubicBezTo>
                  <a:lnTo>
                    <a:pt x="4834" y="1034"/>
                  </a:lnTo>
                  <a:cubicBezTo>
                    <a:pt x="4834" y="708"/>
                    <a:pt x="4623" y="421"/>
                    <a:pt x="4317" y="335"/>
                  </a:cubicBezTo>
                  <a:lnTo>
                    <a:pt x="3149" y="0"/>
                  </a:lnTo>
                  <a:lnTo>
                    <a:pt x="2422" y="479"/>
                  </a:lnTo>
                  <a:lnTo>
                    <a:pt x="1694"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4345;p63"/>
            <p:cNvSpPr/>
            <p:nvPr/>
          </p:nvSpPr>
          <p:spPr>
            <a:xfrm>
              <a:off x="5627693" y="3608979"/>
              <a:ext cx="12605" cy="67383"/>
            </a:xfrm>
            <a:custGeom>
              <a:avLst/>
              <a:gdLst/>
              <a:ahLst/>
              <a:cxnLst/>
              <a:rect l="l" t="t" r="r" b="b"/>
              <a:pathLst>
                <a:path w="480" h="2566" extrusionOk="0">
                  <a:moveTo>
                    <a:pt x="115" y="1"/>
                  </a:moveTo>
                  <a:lnTo>
                    <a:pt x="1" y="2565"/>
                  </a:lnTo>
                  <a:lnTo>
                    <a:pt x="479" y="2565"/>
                  </a:lnTo>
                  <a:lnTo>
                    <a:pt x="364" y="1"/>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346;p63"/>
            <p:cNvSpPr/>
            <p:nvPr/>
          </p:nvSpPr>
          <p:spPr>
            <a:xfrm>
              <a:off x="5595787" y="3517462"/>
              <a:ext cx="76417" cy="69930"/>
            </a:xfrm>
            <a:custGeom>
              <a:avLst/>
              <a:gdLst/>
              <a:ahLst/>
              <a:cxnLst/>
              <a:rect l="l" t="t" r="r" b="b"/>
              <a:pathLst>
                <a:path w="2910" h="2663" extrusionOk="0">
                  <a:moveTo>
                    <a:pt x="909" y="1"/>
                  </a:moveTo>
                  <a:cubicBezTo>
                    <a:pt x="785" y="1"/>
                    <a:pt x="664" y="57"/>
                    <a:pt x="584" y="146"/>
                  </a:cubicBezTo>
                  <a:lnTo>
                    <a:pt x="144" y="576"/>
                  </a:lnTo>
                  <a:cubicBezTo>
                    <a:pt x="48" y="672"/>
                    <a:pt x="0" y="796"/>
                    <a:pt x="0" y="921"/>
                  </a:cubicBezTo>
                  <a:lnTo>
                    <a:pt x="0" y="1208"/>
                  </a:lnTo>
                  <a:cubicBezTo>
                    <a:pt x="0" y="2012"/>
                    <a:pt x="651" y="2663"/>
                    <a:pt x="1455" y="2663"/>
                  </a:cubicBezTo>
                  <a:cubicBezTo>
                    <a:pt x="2259" y="2663"/>
                    <a:pt x="2909" y="2012"/>
                    <a:pt x="2909" y="1208"/>
                  </a:cubicBezTo>
                  <a:lnTo>
                    <a:pt x="2909" y="902"/>
                  </a:lnTo>
                  <a:cubicBezTo>
                    <a:pt x="2909" y="768"/>
                    <a:pt x="2862" y="643"/>
                    <a:pt x="2766" y="557"/>
                  </a:cubicBezTo>
                  <a:cubicBezTo>
                    <a:pt x="2393" y="193"/>
                    <a:pt x="1704" y="21"/>
                    <a:pt x="938" y="2"/>
                  </a:cubicBezTo>
                  <a:cubicBezTo>
                    <a:pt x="928" y="1"/>
                    <a:pt x="919" y="1"/>
                    <a:pt x="909" y="1"/>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4347;p63"/>
            <p:cNvSpPr/>
            <p:nvPr/>
          </p:nvSpPr>
          <p:spPr>
            <a:xfrm>
              <a:off x="5595787" y="3517515"/>
              <a:ext cx="76154" cy="68381"/>
            </a:xfrm>
            <a:custGeom>
              <a:avLst/>
              <a:gdLst/>
              <a:ahLst/>
              <a:cxnLst/>
              <a:rect l="l" t="t" r="r" b="b"/>
              <a:pathLst>
                <a:path w="2900" h="2604" extrusionOk="0">
                  <a:moveTo>
                    <a:pt x="928" y="0"/>
                  </a:moveTo>
                  <a:cubicBezTo>
                    <a:pt x="804" y="0"/>
                    <a:pt x="670" y="48"/>
                    <a:pt x="584" y="144"/>
                  </a:cubicBezTo>
                  <a:lnTo>
                    <a:pt x="144" y="584"/>
                  </a:lnTo>
                  <a:cubicBezTo>
                    <a:pt x="48" y="670"/>
                    <a:pt x="0" y="794"/>
                    <a:pt x="0" y="919"/>
                  </a:cubicBezTo>
                  <a:lnTo>
                    <a:pt x="0" y="1206"/>
                  </a:lnTo>
                  <a:cubicBezTo>
                    <a:pt x="0" y="1857"/>
                    <a:pt x="431" y="2421"/>
                    <a:pt x="1053" y="2603"/>
                  </a:cubicBezTo>
                  <a:cubicBezTo>
                    <a:pt x="842" y="2345"/>
                    <a:pt x="727" y="2019"/>
                    <a:pt x="727" y="1694"/>
                  </a:cubicBezTo>
                  <a:lnTo>
                    <a:pt x="727" y="986"/>
                  </a:lnTo>
                  <a:lnTo>
                    <a:pt x="727" y="976"/>
                  </a:lnTo>
                  <a:cubicBezTo>
                    <a:pt x="727" y="710"/>
                    <a:pt x="939" y="496"/>
                    <a:pt x="1210" y="496"/>
                  </a:cubicBezTo>
                  <a:cubicBezTo>
                    <a:pt x="1221" y="496"/>
                    <a:pt x="1233" y="497"/>
                    <a:pt x="1244" y="498"/>
                  </a:cubicBezTo>
                  <a:cubicBezTo>
                    <a:pt x="1732" y="526"/>
                    <a:pt x="2460" y="612"/>
                    <a:pt x="2900" y="823"/>
                  </a:cubicBezTo>
                  <a:cubicBezTo>
                    <a:pt x="2890" y="727"/>
                    <a:pt x="2842" y="632"/>
                    <a:pt x="2766" y="555"/>
                  </a:cubicBezTo>
                  <a:cubicBezTo>
                    <a:pt x="2393" y="191"/>
                    <a:pt x="1704" y="19"/>
                    <a:pt x="928" y="0"/>
                  </a:cubicBez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4348;p63"/>
            <p:cNvSpPr/>
            <p:nvPr/>
          </p:nvSpPr>
          <p:spPr>
            <a:xfrm>
              <a:off x="5672177" y="3612497"/>
              <a:ext cx="25420" cy="63864"/>
            </a:xfrm>
            <a:custGeom>
              <a:avLst/>
              <a:gdLst/>
              <a:ahLst/>
              <a:cxnLst/>
              <a:rect l="l" t="t" r="r" b="b"/>
              <a:pathLst>
                <a:path w="968" h="2432" extrusionOk="0">
                  <a:moveTo>
                    <a:pt x="833" y="1"/>
                  </a:moveTo>
                  <a:lnTo>
                    <a:pt x="211" y="623"/>
                  </a:lnTo>
                  <a:cubicBezTo>
                    <a:pt x="77" y="766"/>
                    <a:pt x="0" y="948"/>
                    <a:pt x="0" y="1139"/>
                  </a:cubicBezTo>
                  <a:lnTo>
                    <a:pt x="0" y="2431"/>
                  </a:lnTo>
                  <a:lnTo>
                    <a:pt x="728" y="2431"/>
                  </a:lnTo>
                  <a:cubicBezTo>
                    <a:pt x="862" y="2431"/>
                    <a:pt x="967" y="2326"/>
                    <a:pt x="967" y="2192"/>
                  </a:cubicBezTo>
                  <a:lnTo>
                    <a:pt x="967" y="422"/>
                  </a:lnTo>
                  <a:cubicBezTo>
                    <a:pt x="967" y="269"/>
                    <a:pt x="919" y="125"/>
                    <a:pt x="833" y="1"/>
                  </a:cubicBezTo>
                  <a:close/>
                </a:path>
              </a:pathLst>
            </a:custGeom>
            <a:solidFill>
              <a:srgbClr val="C5D1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4349;p63"/>
            <p:cNvSpPr/>
            <p:nvPr/>
          </p:nvSpPr>
          <p:spPr>
            <a:xfrm>
              <a:off x="5627955" y="3609241"/>
              <a:ext cx="12579" cy="12579"/>
            </a:xfrm>
            <a:custGeom>
              <a:avLst/>
              <a:gdLst/>
              <a:ahLst/>
              <a:cxnLst/>
              <a:rect l="l" t="t" r="r" b="b"/>
              <a:pathLst>
                <a:path w="479" h="479" extrusionOk="0">
                  <a:moveTo>
                    <a:pt x="0" y="0"/>
                  </a:moveTo>
                  <a:lnTo>
                    <a:pt x="0" y="364"/>
                  </a:lnTo>
                  <a:cubicBezTo>
                    <a:pt x="0" y="421"/>
                    <a:pt x="48" y="479"/>
                    <a:pt x="115" y="479"/>
                  </a:cubicBezTo>
                  <a:lnTo>
                    <a:pt x="354" y="479"/>
                  </a:lnTo>
                  <a:cubicBezTo>
                    <a:pt x="421" y="479"/>
                    <a:pt x="479" y="421"/>
                    <a:pt x="479" y="364"/>
                  </a:cubicBezTo>
                  <a:lnTo>
                    <a:pt x="479" y="0"/>
                  </a:lnTo>
                  <a:close/>
                </a:path>
              </a:pathLst>
            </a:custGeom>
            <a:solidFill>
              <a:srgbClr val="909F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4350;p63"/>
            <p:cNvSpPr/>
            <p:nvPr/>
          </p:nvSpPr>
          <p:spPr>
            <a:xfrm>
              <a:off x="5607840" y="3591279"/>
              <a:ext cx="26155" cy="26706"/>
            </a:xfrm>
            <a:custGeom>
              <a:avLst/>
              <a:gdLst/>
              <a:ahLst/>
              <a:cxnLst/>
              <a:rect l="l" t="t" r="r" b="b"/>
              <a:pathLst>
                <a:path w="996" h="1017" extrusionOk="0">
                  <a:moveTo>
                    <a:pt x="231" y="0"/>
                  </a:moveTo>
                  <a:cubicBezTo>
                    <a:pt x="200" y="0"/>
                    <a:pt x="170" y="15"/>
                    <a:pt x="154" y="43"/>
                  </a:cubicBezTo>
                  <a:lnTo>
                    <a:pt x="0" y="273"/>
                  </a:lnTo>
                  <a:lnTo>
                    <a:pt x="374" y="943"/>
                  </a:lnTo>
                  <a:cubicBezTo>
                    <a:pt x="398" y="991"/>
                    <a:pt x="449" y="1016"/>
                    <a:pt x="500" y="1016"/>
                  </a:cubicBezTo>
                  <a:cubicBezTo>
                    <a:pt x="530" y="1016"/>
                    <a:pt x="560" y="1008"/>
                    <a:pt x="584" y="990"/>
                  </a:cubicBezTo>
                  <a:lnTo>
                    <a:pt x="996" y="675"/>
                  </a:lnTo>
                  <a:lnTo>
                    <a:pt x="297" y="24"/>
                  </a:lnTo>
                  <a:cubicBezTo>
                    <a:pt x="277" y="8"/>
                    <a:pt x="254" y="0"/>
                    <a:pt x="231" y="0"/>
                  </a:cubicBezTo>
                  <a:close/>
                </a:path>
              </a:pathLst>
            </a:custGeom>
            <a:solidFill>
              <a:srgbClr val="C5D1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4351;p63"/>
            <p:cNvSpPr/>
            <p:nvPr/>
          </p:nvSpPr>
          <p:spPr>
            <a:xfrm>
              <a:off x="5633969" y="3591279"/>
              <a:ext cx="26181" cy="26706"/>
            </a:xfrm>
            <a:custGeom>
              <a:avLst/>
              <a:gdLst/>
              <a:ahLst/>
              <a:cxnLst/>
              <a:rect l="l" t="t" r="r" b="b"/>
              <a:pathLst>
                <a:path w="997" h="1017" extrusionOk="0">
                  <a:moveTo>
                    <a:pt x="761" y="0"/>
                  </a:moveTo>
                  <a:cubicBezTo>
                    <a:pt x="738" y="0"/>
                    <a:pt x="715" y="8"/>
                    <a:pt x="699" y="24"/>
                  </a:cubicBezTo>
                  <a:lnTo>
                    <a:pt x="1" y="675"/>
                  </a:lnTo>
                  <a:lnTo>
                    <a:pt x="412" y="990"/>
                  </a:lnTo>
                  <a:cubicBezTo>
                    <a:pt x="437" y="1008"/>
                    <a:pt x="467" y="1016"/>
                    <a:pt x="496" y="1016"/>
                  </a:cubicBezTo>
                  <a:cubicBezTo>
                    <a:pt x="548" y="1016"/>
                    <a:pt x="599" y="991"/>
                    <a:pt x="623" y="943"/>
                  </a:cubicBezTo>
                  <a:lnTo>
                    <a:pt x="996" y="273"/>
                  </a:lnTo>
                  <a:lnTo>
                    <a:pt x="843" y="43"/>
                  </a:lnTo>
                  <a:cubicBezTo>
                    <a:pt x="826" y="15"/>
                    <a:pt x="793" y="0"/>
                    <a:pt x="761" y="0"/>
                  </a:cubicBezTo>
                  <a:close/>
                </a:path>
              </a:pathLst>
            </a:custGeom>
            <a:solidFill>
              <a:srgbClr val="C5D1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4352;p63"/>
            <p:cNvSpPr/>
            <p:nvPr/>
          </p:nvSpPr>
          <p:spPr>
            <a:xfrm>
              <a:off x="5303750" y="3488104"/>
              <a:ext cx="114625" cy="114362"/>
            </a:xfrm>
            <a:custGeom>
              <a:avLst/>
              <a:gdLst/>
              <a:ahLst/>
              <a:cxnLst/>
              <a:rect l="l" t="t" r="r" b="b"/>
              <a:pathLst>
                <a:path w="4365" h="4355" extrusionOk="0">
                  <a:moveTo>
                    <a:pt x="2182" y="0"/>
                  </a:moveTo>
                  <a:cubicBezTo>
                    <a:pt x="1225" y="0"/>
                    <a:pt x="527" y="756"/>
                    <a:pt x="460" y="1694"/>
                  </a:cubicBezTo>
                  <a:cubicBezTo>
                    <a:pt x="402" y="2364"/>
                    <a:pt x="259" y="3034"/>
                    <a:pt x="48" y="3675"/>
                  </a:cubicBezTo>
                  <a:cubicBezTo>
                    <a:pt x="0" y="3800"/>
                    <a:pt x="58" y="3934"/>
                    <a:pt x="173" y="3982"/>
                  </a:cubicBezTo>
                  <a:cubicBezTo>
                    <a:pt x="575" y="4173"/>
                    <a:pt x="1005" y="4297"/>
                    <a:pt x="1446" y="4355"/>
                  </a:cubicBezTo>
                  <a:lnTo>
                    <a:pt x="2919" y="4355"/>
                  </a:lnTo>
                  <a:cubicBezTo>
                    <a:pt x="3360" y="4297"/>
                    <a:pt x="3781" y="4163"/>
                    <a:pt x="4183" y="3982"/>
                  </a:cubicBezTo>
                  <a:cubicBezTo>
                    <a:pt x="4307" y="3934"/>
                    <a:pt x="4364" y="3800"/>
                    <a:pt x="4317" y="3675"/>
                  </a:cubicBezTo>
                  <a:cubicBezTo>
                    <a:pt x="4097" y="3034"/>
                    <a:pt x="3963" y="2364"/>
                    <a:pt x="3905" y="1694"/>
                  </a:cubicBezTo>
                  <a:cubicBezTo>
                    <a:pt x="3838" y="756"/>
                    <a:pt x="3130" y="0"/>
                    <a:pt x="2182"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4353;p63"/>
            <p:cNvSpPr/>
            <p:nvPr/>
          </p:nvSpPr>
          <p:spPr>
            <a:xfrm>
              <a:off x="5334920" y="3488104"/>
              <a:ext cx="83192" cy="114362"/>
            </a:xfrm>
            <a:custGeom>
              <a:avLst/>
              <a:gdLst/>
              <a:ahLst/>
              <a:cxnLst/>
              <a:rect l="l" t="t" r="r" b="b"/>
              <a:pathLst>
                <a:path w="3168" h="4355" extrusionOk="0">
                  <a:moveTo>
                    <a:pt x="986" y="0"/>
                  </a:moveTo>
                  <a:cubicBezTo>
                    <a:pt x="259" y="0"/>
                    <a:pt x="0" y="996"/>
                    <a:pt x="632" y="1369"/>
                  </a:cubicBezTo>
                  <a:cubicBezTo>
                    <a:pt x="651" y="1378"/>
                    <a:pt x="670" y="1388"/>
                    <a:pt x="689" y="1398"/>
                  </a:cubicBezTo>
                  <a:lnTo>
                    <a:pt x="1244" y="4355"/>
                  </a:lnTo>
                  <a:lnTo>
                    <a:pt x="1732" y="4355"/>
                  </a:lnTo>
                  <a:cubicBezTo>
                    <a:pt x="2173" y="4297"/>
                    <a:pt x="2594" y="4163"/>
                    <a:pt x="2996" y="3982"/>
                  </a:cubicBezTo>
                  <a:cubicBezTo>
                    <a:pt x="3120" y="3934"/>
                    <a:pt x="3168" y="3800"/>
                    <a:pt x="3120" y="3675"/>
                  </a:cubicBezTo>
                  <a:cubicBezTo>
                    <a:pt x="2910" y="3034"/>
                    <a:pt x="2776" y="2364"/>
                    <a:pt x="2718" y="1694"/>
                  </a:cubicBezTo>
                  <a:cubicBezTo>
                    <a:pt x="2651" y="756"/>
                    <a:pt x="1943" y="0"/>
                    <a:pt x="995"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4354;p63"/>
            <p:cNvSpPr/>
            <p:nvPr/>
          </p:nvSpPr>
          <p:spPr>
            <a:xfrm>
              <a:off x="5302988" y="3574552"/>
              <a:ext cx="114625" cy="101810"/>
            </a:xfrm>
            <a:custGeom>
              <a:avLst/>
              <a:gdLst/>
              <a:ahLst/>
              <a:cxnLst/>
              <a:rect l="l" t="t" r="r" b="b"/>
              <a:pathLst>
                <a:path w="4365" h="3877" extrusionOk="0">
                  <a:moveTo>
                    <a:pt x="1455" y="0"/>
                  </a:moveTo>
                  <a:lnTo>
                    <a:pt x="1455" y="728"/>
                  </a:lnTo>
                  <a:cubicBezTo>
                    <a:pt x="1455" y="910"/>
                    <a:pt x="1350" y="1082"/>
                    <a:pt x="1187" y="1158"/>
                  </a:cubicBezTo>
                  <a:lnTo>
                    <a:pt x="403" y="1551"/>
                  </a:lnTo>
                  <a:cubicBezTo>
                    <a:pt x="163" y="1675"/>
                    <a:pt x="1" y="1924"/>
                    <a:pt x="1" y="2202"/>
                  </a:cubicBezTo>
                  <a:lnTo>
                    <a:pt x="1" y="3637"/>
                  </a:lnTo>
                  <a:cubicBezTo>
                    <a:pt x="1" y="3771"/>
                    <a:pt x="116" y="3876"/>
                    <a:pt x="240" y="3876"/>
                  </a:cubicBezTo>
                  <a:lnTo>
                    <a:pt x="4126" y="3876"/>
                  </a:lnTo>
                  <a:cubicBezTo>
                    <a:pt x="4250" y="3876"/>
                    <a:pt x="4365" y="3771"/>
                    <a:pt x="4365" y="3637"/>
                  </a:cubicBezTo>
                  <a:lnTo>
                    <a:pt x="4365" y="2202"/>
                  </a:lnTo>
                  <a:cubicBezTo>
                    <a:pt x="4365" y="1924"/>
                    <a:pt x="4212" y="1675"/>
                    <a:pt x="3963" y="1551"/>
                  </a:cubicBezTo>
                  <a:lnTo>
                    <a:pt x="3178" y="1158"/>
                  </a:lnTo>
                  <a:cubicBezTo>
                    <a:pt x="3015" y="1082"/>
                    <a:pt x="2910" y="910"/>
                    <a:pt x="2910" y="728"/>
                  </a:cubicBezTo>
                  <a:lnTo>
                    <a:pt x="2910" y="0"/>
                  </a:ln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4355;p63"/>
            <p:cNvSpPr/>
            <p:nvPr/>
          </p:nvSpPr>
          <p:spPr>
            <a:xfrm>
              <a:off x="5340934" y="3574552"/>
              <a:ext cx="38996" cy="25420"/>
            </a:xfrm>
            <a:custGeom>
              <a:avLst/>
              <a:gdLst/>
              <a:ahLst/>
              <a:cxnLst/>
              <a:rect l="l" t="t" r="r" b="b"/>
              <a:pathLst>
                <a:path w="1485" h="968" extrusionOk="0">
                  <a:moveTo>
                    <a:pt x="10" y="0"/>
                  </a:moveTo>
                  <a:lnTo>
                    <a:pt x="10" y="728"/>
                  </a:lnTo>
                  <a:cubicBezTo>
                    <a:pt x="10" y="756"/>
                    <a:pt x="10" y="785"/>
                    <a:pt x="1" y="823"/>
                  </a:cubicBezTo>
                  <a:cubicBezTo>
                    <a:pt x="231" y="919"/>
                    <a:pt x="489" y="967"/>
                    <a:pt x="738" y="967"/>
                  </a:cubicBezTo>
                  <a:cubicBezTo>
                    <a:pt x="996" y="967"/>
                    <a:pt x="1245" y="919"/>
                    <a:pt x="1484" y="823"/>
                  </a:cubicBezTo>
                  <a:cubicBezTo>
                    <a:pt x="1475" y="785"/>
                    <a:pt x="1465" y="756"/>
                    <a:pt x="1465" y="728"/>
                  </a:cubicBezTo>
                  <a:lnTo>
                    <a:pt x="1465" y="0"/>
                  </a:lnTo>
                  <a:close/>
                </a:path>
              </a:pathLst>
            </a:custGeom>
            <a:solidFill>
              <a:srgbClr val="96A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4356;p63"/>
            <p:cNvSpPr/>
            <p:nvPr/>
          </p:nvSpPr>
          <p:spPr>
            <a:xfrm>
              <a:off x="5302988" y="3607981"/>
              <a:ext cx="114389" cy="68381"/>
            </a:xfrm>
            <a:custGeom>
              <a:avLst/>
              <a:gdLst/>
              <a:ahLst/>
              <a:cxnLst/>
              <a:rect l="l" t="t" r="r" b="b"/>
              <a:pathLst>
                <a:path w="4356" h="2604" extrusionOk="0">
                  <a:moveTo>
                    <a:pt x="958" y="0"/>
                  </a:moveTo>
                  <a:lnTo>
                    <a:pt x="403" y="278"/>
                  </a:lnTo>
                  <a:cubicBezTo>
                    <a:pt x="154" y="402"/>
                    <a:pt x="1" y="651"/>
                    <a:pt x="1" y="929"/>
                  </a:cubicBezTo>
                  <a:lnTo>
                    <a:pt x="1" y="2364"/>
                  </a:lnTo>
                  <a:cubicBezTo>
                    <a:pt x="1" y="2489"/>
                    <a:pt x="106" y="2603"/>
                    <a:pt x="240" y="2603"/>
                  </a:cubicBezTo>
                  <a:lnTo>
                    <a:pt x="4116" y="2603"/>
                  </a:lnTo>
                  <a:cubicBezTo>
                    <a:pt x="4250" y="2603"/>
                    <a:pt x="4355" y="2489"/>
                    <a:pt x="4355" y="2364"/>
                  </a:cubicBezTo>
                  <a:lnTo>
                    <a:pt x="4355" y="929"/>
                  </a:lnTo>
                  <a:cubicBezTo>
                    <a:pt x="4355" y="651"/>
                    <a:pt x="4202" y="402"/>
                    <a:pt x="3963" y="278"/>
                  </a:cubicBezTo>
                  <a:lnTo>
                    <a:pt x="3398" y="0"/>
                  </a:lnTo>
                  <a:cubicBezTo>
                    <a:pt x="3111" y="441"/>
                    <a:pt x="2645" y="661"/>
                    <a:pt x="2178" y="661"/>
                  </a:cubicBezTo>
                  <a:cubicBezTo>
                    <a:pt x="1711" y="661"/>
                    <a:pt x="1245" y="441"/>
                    <a:pt x="958"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4357;p63"/>
            <p:cNvSpPr/>
            <p:nvPr/>
          </p:nvSpPr>
          <p:spPr>
            <a:xfrm>
              <a:off x="5322105" y="3524605"/>
              <a:ext cx="76417" cy="62788"/>
            </a:xfrm>
            <a:custGeom>
              <a:avLst/>
              <a:gdLst/>
              <a:ahLst/>
              <a:cxnLst/>
              <a:rect l="l" t="t" r="r" b="b"/>
              <a:pathLst>
                <a:path w="2910" h="2391" extrusionOk="0">
                  <a:moveTo>
                    <a:pt x="1118" y="0"/>
                  </a:moveTo>
                  <a:cubicBezTo>
                    <a:pt x="1025" y="0"/>
                    <a:pt x="939" y="54"/>
                    <a:pt x="900" y="142"/>
                  </a:cubicBezTo>
                  <a:cubicBezTo>
                    <a:pt x="823" y="304"/>
                    <a:pt x="708" y="457"/>
                    <a:pt x="574" y="582"/>
                  </a:cubicBezTo>
                  <a:cubicBezTo>
                    <a:pt x="440" y="697"/>
                    <a:pt x="297" y="792"/>
                    <a:pt x="144" y="869"/>
                  </a:cubicBezTo>
                  <a:cubicBezTo>
                    <a:pt x="48" y="917"/>
                    <a:pt x="0" y="1022"/>
                    <a:pt x="19" y="1118"/>
                  </a:cubicBezTo>
                  <a:cubicBezTo>
                    <a:pt x="105" y="1845"/>
                    <a:pt x="727" y="2391"/>
                    <a:pt x="1455" y="2391"/>
                  </a:cubicBezTo>
                  <a:cubicBezTo>
                    <a:pt x="2220" y="2391"/>
                    <a:pt x="2852" y="1797"/>
                    <a:pt x="2909" y="1041"/>
                  </a:cubicBezTo>
                  <a:cubicBezTo>
                    <a:pt x="2909" y="965"/>
                    <a:pt x="2881" y="898"/>
                    <a:pt x="2823" y="850"/>
                  </a:cubicBezTo>
                  <a:cubicBezTo>
                    <a:pt x="2345" y="448"/>
                    <a:pt x="1780" y="161"/>
                    <a:pt x="1177" y="8"/>
                  </a:cubicBezTo>
                  <a:cubicBezTo>
                    <a:pt x="1157" y="3"/>
                    <a:pt x="1137" y="0"/>
                    <a:pt x="1118" y="0"/>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4358;p63"/>
            <p:cNvSpPr/>
            <p:nvPr/>
          </p:nvSpPr>
          <p:spPr>
            <a:xfrm>
              <a:off x="5322105" y="3524841"/>
              <a:ext cx="76417" cy="62052"/>
            </a:xfrm>
            <a:custGeom>
              <a:avLst/>
              <a:gdLst/>
              <a:ahLst/>
              <a:cxnLst/>
              <a:rect l="l" t="t" r="r" b="b"/>
              <a:pathLst>
                <a:path w="2910" h="2363" extrusionOk="0">
                  <a:moveTo>
                    <a:pt x="1118" y="1"/>
                  </a:moveTo>
                  <a:cubicBezTo>
                    <a:pt x="1025" y="1"/>
                    <a:pt x="941" y="55"/>
                    <a:pt x="909" y="142"/>
                  </a:cubicBezTo>
                  <a:cubicBezTo>
                    <a:pt x="842" y="257"/>
                    <a:pt x="775" y="362"/>
                    <a:pt x="680" y="467"/>
                  </a:cubicBezTo>
                  <a:cubicBezTo>
                    <a:pt x="651" y="506"/>
                    <a:pt x="613" y="544"/>
                    <a:pt x="574" y="573"/>
                  </a:cubicBezTo>
                  <a:cubicBezTo>
                    <a:pt x="440" y="688"/>
                    <a:pt x="297" y="783"/>
                    <a:pt x="144" y="869"/>
                  </a:cubicBezTo>
                  <a:cubicBezTo>
                    <a:pt x="48" y="908"/>
                    <a:pt x="0" y="1013"/>
                    <a:pt x="19" y="1118"/>
                  </a:cubicBezTo>
                  <a:cubicBezTo>
                    <a:pt x="105" y="1759"/>
                    <a:pt x="593" y="2267"/>
                    <a:pt x="1235" y="2362"/>
                  </a:cubicBezTo>
                  <a:cubicBezTo>
                    <a:pt x="900" y="2161"/>
                    <a:pt x="708" y="1788"/>
                    <a:pt x="727" y="1405"/>
                  </a:cubicBezTo>
                  <a:lnTo>
                    <a:pt x="727" y="1061"/>
                  </a:lnTo>
                  <a:cubicBezTo>
                    <a:pt x="785" y="1013"/>
                    <a:pt x="842" y="975"/>
                    <a:pt x="900" y="927"/>
                  </a:cubicBezTo>
                  <a:cubicBezTo>
                    <a:pt x="1034" y="812"/>
                    <a:pt x="1148" y="668"/>
                    <a:pt x="1244" y="515"/>
                  </a:cubicBezTo>
                  <a:cubicBezTo>
                    <a:pt x="1704" y="659"/>
                    <a:pt x="2134" y="898"/>
                    <a:pt x="2507" y="1204"/>
                  </a:cubicBezTo>
                  <a:cubicBezTo>
                    <a:pt x="2555" y="1243"/>
                    <a:pt x="2670" y="1348"/>
                    <a:pt x="2795" y="1472"/>
                  </a:cubicBezTo>
                  <a:cubicBezTo>
                    <a:pt x="2862" y="1338"/>
                    <a:pt x="2890" y="1185"/>
                    <a:pt x="2909" y="1032"/>
                  </a:cubicBezTo>
                  <a:cubicBezTo>
                    <a:pt x="2909" y="965"/>
                    <a:pt x="2881" y="889"/>
                    <a:pt x="2823" y="841"/>
                  </a:cubicBezTo>
                  <a:cubicBezTo>
                    <a:pt x="2345" y="448"/>
                    <a:pt x="1780" y="161"/>
                    <a:pt x="1177" y="8"/>
                  </a:cubicBezTo>
                  <a:cubicBezTo>
                    <a:pt x="1157" y="3"/>
                    <a:pt x="1137" y="1"/>
                    <a:pt x="1118" y="1"/>
                  </a:cubicBez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4359;p63"/>
            <p:cNvSpPr/>
            <p:nvPr/>
          </p:nvSpPr>
          <p:spPr>
            <a:xfrm>
              <a:off x="5302988" y="3621032"/>
              <a:ext cx="25420" cy="55330"/>
            </a:xfrm>
            <a:custGeom>
              <a:avLst/>
              <a:gdLst/>
              <a:ahLst/>
              <a:cxnLst/>
              <a:rect l="l" t="t" r="r" b="b"/>
              <a:pathLst>
                <a:path w="968" h="2107" extrusionOk="0">
                  <a:moveTo>
                    <a:pt x="154" y="1"/>
                  </a:moveTo>
                  <a:cubicBezTo>
                    <a:pt x="58" y="125"/>
                    <a:pt x="1" y="278"/>
                    <a:pt x="1" y="432"/>
                  </a:cubicBezTo>
                  <a:lnTo>
                    <a:pt x="1" y="1867"/>
                  </a:lnTo>
                  <a:cubicBezTo>
                    <a:pt x="1" y="2001"/>
                    <a:pt x="106" y="2106"/>
                    <a:pt x="240" y="2106"/>
                  </a:cubicBezTo>
                  <a:lnTo>
                    <a:pt x="967" y="2106"/>
                  </a:lnTo>
                  <a:lnTo>
                    <a:pt x="967" y="891"/>
                  </a:lnTo>
                  <a:cubicBezTo>
                    <a:pt x="967" y="738"/>
                    <a:pt x="900" y="604"/>
                    <a:pt x="785" y="508"/>
                  </a:cubicBezTo>
                  <a:lnTo>
                    <a:pt x="154" y="1"/>
                  </a:lnTo>
                  <a:close/>
                </a:path>
              </a:pathLst>
            </a:custGeom>
            <a:solidFill>
              <a:srgbClr val="C5D1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4360;p63"/>
            <p:cNvSpPr/>
            <p:nvPr/>
          </p:nvSpPr>
          <p:spPr>
            <a:xfrm>
              <a:off x="5392219" y="3587367"/>
              <a:ext cx="216146" cy="88995"/>
            </a:xfrm>
            <a:custGeom>
              <a:avLst/>
              <a:gdLst/>
              <a:ahLst/>
              <a:cxnLst/>
              <a:rect l="l" t="t" r="r" b="b"/>
              <a:pathLst>
                <a:path w="8231" h="3389" extrusionOk="0">
                  <a:moveTo>
                    <a:pt x="2661" y="1"/>
                  </a:moveTo>
                  <a:lnTo>
                    <a:pt x="632" y="737"/>
                  </a:lnTo>
                  <a:cubicBezTo>
                    <a:pt x="249" y="871"/>
                    <a:pt x="0" y="1235"/>
                    <a:pt x="0" y="1647"/>
                  </a:cubicBezTo>
                  <a:lnTo>
                    <a:pt x="0" y="3149"/>
                  </a:lnTo>
                  <a:cubicBezTo>
                    <a:pt x="0" y="3274"/>
                    <a:pt x="105" y="3388"/>
                    <a:pt x="239" y="3388"/>
                  </a:cubicBezTo>
                  <a:lnTo>
                    <a:pt x="7991" y="3388"/>
                  </a:lnTo>
                  <a:cubicBezTo>
                    <a:pt x="8125" y="3388"/>
                    <a:pt x="8231" y="3274"/>
                    <a:pt x="8231" y="3149"/>
                  </a:cubicBezTo>
                  <a:lnTo>
                    <a:pt x="8231" y="1647"/>
                  </a:lnTo>
                  <a:cubicBezTo>
                    <a:pt x="8231" y="1235"/>
                    <a:pt x="7982" y="871"/>
                    <a:pt x="7599" y="737"/>
                  </a:cubicBezTo>
                  <a:lnTo>
                    <a:pt x="5570" y="1"/>
                  </a:lnTo>
                  <a:lnTo>
                    <a:pt x="4115" y="479"/>
                  </a:lnTo>
                  <a:lnTo>
                    <a:pt x="2661" y="1"/>
                  </a:ln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4361;p63"/>
            <p:cNvSpPr/>
            <p:nvPr/>
          </p:nvSpPr>
          <p:spPr>
            <a:xfrm>
              <a:off x="5487701" y="3612760"/>
              <a:ext cx="25420" cy="63602"/>
            </a:xfrm>
            <a:custGeom>
              <a:avLst/>
              <a:gdLst/>
              <a:ahLst/>
              <a:cxnLst/>
              <a:rect l="l" t="t" r="r" b="b"/>
              <a:pathLst>
                <a:path w="968" h="2422" extrusionOk="0">
                  <a:moveTo>
                    <a:pt x="231" y="0"/>
                  </a:moveTo>
                  <a:lnTo>
                    <a:pt x="1" y="2421"/>
                  </a:lnTo>
                  <a:lnTo>
                    <a:pt x="967" y="2421"/>
                  </a:lnTo>
                  <a:lnTo>
                    <a:pt x="738" y="0"/>
                  </a:lnTo>
                  <a:close/>
                </a:path>
              </a:pathLst>
            </a:custGeom>
            <a:solidFill>
              <a:srgbClr val="6379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4362;p63"/>
            <p:cNvSpPr/>
            <p:nvPr/>
          </p:nvSpPr>
          <p:spPr>
            <a:xfrm>
              <a:off x="5489224" y="3599945"/>
              <a:ext cx="22400" cy="21638"/>
            </a:xfrm>
            <a:custGeom>
              <a:avLst/>
              <a:gdLst/>
              <a:ahLst/>
              <a:cxnLst/>
              <a:rect l="l" t="t" r="r" b="b"/>
              <a:pathLst>
                <a:path w="853" h="824" extrusionOk="0">
                  <a:moveTo>
                    <a:pt x="0" y="0"/>
                  </a:moveTo>
                  <a:lnTo>
                    <a:pt x="0" y="651"/>
                  </a:lnTo>
                  <a:cubicBezTo>
                    <a:pt x="0" y="747"/>
                    <a:pt x="77" y="823"/>
                    <a:pt x="173" y="823"/>
                  </a:cubicBezTo>
                  <a:lnTo>
                    <a:pt x="680" y="823"/>
                  </a:lnTo>
                  <a:cubicBezTo>
                    <a:pt x="775" y="823"/>
                    <a:pt x="852" y="747"/>
                    <a:pt x="852" y="651"/>
                  </a:cubicBezTo>
                  <a:lnTo>
                    <a:pt x="852" y="0"/>
                  </a:lnTo>
                  <a:close/>
                </a:path>
              </a:pathLst>
            </a:custGeom>
            <a:solidFill>
              <a:srgbClr val="4B63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4363;p63"/>
            <p:cNvSpPr/>
            <p:nvPr/>
          </p:nvSpPr>
          <p:spPr>
            <a:xfrm>
              <a:off x="5570394" y="3613259"/>
              <a:ext cx="38235" cy="63103"/>
            </a:xfrm>
            <a:custGeom>
              <a:avLst/>
              <a:gdLst/>
              <a:ahLst/>
              <a:cxnLst/>
              <a:rect l="l" t="t" r="r" b="b"/>
              <a:pathLst>
                <a:path w="1456" h="2403" extrusionOk="0">
                  <a:moveTo>
                    <a:pt x="1187" y="0"/>
                  </a:moveTo>
                  <a:lnTo>
                    <a:pt x="288" y="900"/>
                  </a:lnTo>
                  <a:cubicBezTo>
                    <a:pt x="106" y="1082"/>
                    <a:pt x="1" y="1331"/>
                    <a:pt x="1" y="1589"/>
                  </a:cubicBezTo>
                  <a:lnTo>
                    <a:pt x="1" y="2402"/>
                  </a:lnTo>
                  <a:lnTo>
                    <a:pt x="1216" y="2402"/>
                  </a:lnTo>
                  <a:cubicBezTo>
                    <a:pt x="1340" y="2402"/>
                    <a:pt x="1455" y="2288"/>
                    <a:pt x="1455" y="2163"/>
                  </a:cubicBezTo>
                  <a:lnTo>
                    <a:pt x="1455" y="661"/>
                  </a:lnTo>
                  <a:cubicBezTo>
                    <a:pt x="1446" y="412"/>
                    <a:pt x="1359" y="173"/>
                    <a:pt x="1187"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4364;p63"/>
            <p:cNvSpPr/>
            <p:nvPr/>
          </p:nvSpPr>
          <p:spPr>
            <a:xfrm>
              <a:off x="5430165" y="3389839"/>
              <a:ext cx="140255" cy="101810"/>
            </a:xfrm>
            <a:custGeom>
              <a:avLst/>
              <a:gdLst/>
              <a:ahLst/>
              <a:cxnLst/>
              <a:rect l="l" t="t" r="r" b="b"/>
              <a:pathLst>
                <a:path w="5341" h="3877" extrusionOk="0">
                  <a:moveTo>
                    <a:pt x="1943" y="0"/>
                  </a:moveTo>
                  <a:cubicBezTo>
                    <a:pt x="871" y="0"/>
                    <a:pt x="10" y="871"/>
                    <a:pt x="10" y="1943"/>
                  </a:cubicBezTo>
                  <a:lnTo>
                    <a:pt x="10" y="2517"/>
                  </a:lnTo>
                  <a:cubicBezTo>
                    <a:pt x="0" y="2776"/>
                    <a:pt x="48" y="3034"/>
                    <a:pt x="125" y="3283"/>
                  </a:cubicBezTo>
                  <a:lnTo>
                    <a:pt x="211" y="3522"/>
                  </a:lnTo>
                  <a:cubicBezTo>
                    <a:pt x="230" y="3599"/>
                    <a:pt x="240" y="3675"/>
                    <a:pt x="240" y="3752"/>
                  </a:cubicBezTo>
                  <a:lnTo>
                    <a:pt x="240" y="3876"/>
                  </a:lnTo>
                  <a:lnTo>
                    <a:pt x="5092" y="3876"/>
                  </a:lnTo>
                  <a:lnTo>
                    <a:pt x="5092" y="3752"/>
                  </a:lnTo>
                  <a:cubicBezTo>
                    <a:pt x="5092" y="3675"/>
                    <a:pt x="5101" y="3599"/>
                    <a:pt x="5130" y="3522"/>
                  </a:cubicBezTo>
                  <a:lnTo>
                    <a:pt x="5207" y="3283"/>
                  </a:lnTo>
                  <a:cubicBezTo>
                    <a:pt x="5293" y="3034"/>
                    <a:pt x="5331" y="2785"/>
                    <a:pt x="5341" y="2517"/>
                  </a:cubicBezTo>
                  <a:lnTo>
                    <a:pt x="5341" y="488"/>
                  </a:lnTo>
                  <a:cubicBezTo>
                    <a:pt x="5341" y="220"/>
                    <a:pt x="5120" y="0"/>
                    <a:pt x="4852"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4365;p63"/>
            <p:cNvSpPr/>
            <p:nvPr/>
          </p:nvSpPr>
          <p:spPr>
            <a:xfrm>
              <a:off x="5462071" y="3390338"/>
              <a:ext cx="108086" cy="101547"/>
            </a:xfrm>
            <a:custGeom>
              <a:avLst/>
              <a:gdLst/>
              <a:ahLst/>
              <a:cxnLst/>
              <a:rect l="l" t="t" r="r" b="b"/>
              <a:pathLst>
                <a:path w="4116" h="3867" extrusionOk="0">
                  <a:moveTo>
                    <a:pt x="986" y="0"/>
                  </a:moveTo>
                  <a:cubicBezTo>
                    <a:pt x="441" y="0"/>
                    <a:pt x="10" y="431"/>
                    <a:pt x="1" y="977"/>
                  </a:cubicBezTo>
                  <a:cubicBezTo>
                    <a:pt x="1" y="1513"/>
                    <a:pt x="441" y="1953"/>
                    <a:pt x="986" y="1953"/>
                  </a:cubicBezTo>
                  <a:lnTo>
                    <a:pt x="1120" y="1953"/>
                  </a:lnTo>
                  <a:lnTo>
                    <a:pt x="1187" y="3867"/>
                  </a:lnTo>
                  <a:lnTo>
                    <a:pt x="3877" y="3867"/>
                  </a:lnTo>
                  <a:lnTo>
                    <a:pt x="3877" y="3752"/>
                  </a:lnTo>
                  <a:cubicBezTo>
                    <a:pt x="3877" y="3675"/>
                    <a:pt x="3896" y="3599"/>
                    <a:pt x="3915" y="3522"/>
                  </a:cubicBezTo>
                  <a:lnTo>
                    <a:pt x="4001" y="3283"/>
                  </a:lnTo>
                  <a:cubicBezTo>
                    <a:pt x="4078" y="3034"/>
                    <a:pt x="4116" y="2776"/>
                    <a:pt x="4116" y="2517"/>
                  </a:cubicBezTo>
                  <a:lnTo>
                    <a:pt x="4116" y="479"/>
                  </a:lnTo>
                  <a:cubicBezTo>
                    <a:pt x="4116" y="211"/>
                    <a:pt x="3896" y="0"/>
                    <a:pt x="3637"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4366;p63"/>
            <p:cNvSpPr/>
            <p:nvPr/>
          </p:nvSpPr>
          <p:spPr>
            <a:xfrm>
              <a:off x="5462071" y="3542646"/>
              <a:ext cx="76443" cy="57326"/>
            </a:xfrm>
            <a:custGeom>
              <a:avLst/>
              <a:gdLst/>
              <a:ahLst/>
              <a:cxnLst/>
              <a:rect l="l" t="t" r="r" b="b"/>
              <a:pathLst>
                <a:path w="2911" h="2183" extrusionOk="0">
                  <a:moveTo>
                    <a:pt x="1" y="0"/>
                  </a:moveTo>
                  <a:lnTo>
                    <a:pt x="1" y="2182"/>
                  </a:lnTo>
                  <a:lnTo>
                    <a:pt x="2910" y="2182"/>
                  </a:lnTo>
                  <a:lnTo>
                    <a:pt x="2910" y="0"/>
                  </a:ln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4367;p63"/>
            <p:cNvSpPr/>
            <p:nvPr/>
          </p:nvSpPr>
          <p:spPr>
            <a:xfrm>
              <a:off x="5462071" y="3542646"/>
              <a:ext cx="76443" cy="31985"/>
            </a:xfrm>
            <a:custGeom>
              <a:avLst/>
              <a:gdLst/>
              <a:ahLst/>
              <a:cxnLst/>
              <a:rect l="l" t="t" r="r" b="b"/>
              <a:pathLst>
                <a:path w="2911" h="1218" extrusionOk="0">
                  <a:moveTo>
                    <a:pt x="1" y="0"/>
                  </a:moveTo>
                  <a:lnTo>
                    <a:pt x="1" y="823"/>
                  </a:lnTo>
                  <a:cubicBezTo>
                    <a:pt x="451" y="1086"/>
                    <a:pt x="953" y="1218"/>
                    <a:pt x="1455" y="1218"/>
                  </a:cubicBezTo>
                  <a:cubicBezTo>
                    <a:pt x="1958" y="1218"/>
                    <a:pt x="2460" y="1086"/>
                    <a:pt x="2910" y="823"/>
                  </a:cubicBezTo>
                  <a:lnTo>
                    <a:pt x="2910" y="0"/>
                  </a:lnTo>
                  <a:close/>
                </a:path>
              </a:pathLst>
            </a:custGeom>
            <a:solidFill>
              <a:srgbClr val="96A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4368;p63"/>
            <p:cNvSpPr/>
            <p:nvPr/>
          </p:nvSpPr>
          <p:spPr>
            <a:xfrm>
              <a:off x="5449519" y="3576600"/>
              <a:ext cx="50787" cy="45535"/>
            </a:xfrm>
            <a:custGeom>
              <a:avLst/>
              <a:gdLst/>
              <a:ahLst/>
              <a:cxnLst/>
              <a:rect l="l" t="t" r="r" b="b"/>
              <a:pathLst>
                <a:path w="1934" h="1734" extrusionOk="0">
                  <a:moveTo>
                    <a:pt x="427" y="1"/>
                  </a:moveTo>
                  <a:cubicBezTo>
                    <a:pt x="337" y="1"/>
                    <a:pt x="250" y="52"/>
                    <a:pt x="211" y="143"/>
                  </a:cubicBezTo>
                  <a:lnTo>
                    <a:pt x="0" y="583"/>
                  </a:lnTo>
                  <a:lnTo>
                    <a:pt x="804" y="1636"/>
                  </a:lnTo>
                  <a:cubicBezTo>
                    <a:pt x="852" y="1699"/>
                    <a:pt x="926" y="1733"/>
                    <a:pt x="999" y="1733"/>
                  </a:cubicBezTo>
                  <a:cubicBezTo>
                    <a:pt x="1058" y="1733"/>
                    <a:pt x="1116" y="1711"/>
                    <a:pt x="1158" y="1664"/>
                  </a:cubicBezTo>
                  <a:lnTo>
                    <a:pt x="1933" y="889"/>
                  </a:lnTo>
                  <a:lnTo>
                    <a:pt x="555" y="37"/>
                  </a:lnTo>
                  <a:cubicBezTo>
                    <a:pt x="515" y="12"/>
                    <a:pt x="471" y="1"/>
                    <a:pt x="427"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4369;p63"/>
            <p:cNvSpPr/>
            <p:nvPr/>
          </p:nvSpPr>
          <p:spPr>
            <a:xfrm>
              <a:off x="5500279" y="3576600"/>
              <a:ext cx="50787" cy="45535"/>
            </a:xfrm>
            <a:custGeom>
              <a:avLst/>
              <a:gdLst/>
              <a:ahLst/>
              <a:cxnLst/>
              <a:rect l="l" t="t" r="r" b="b"/>
              <a:pathLst>
                <a:path w="1934" h="1734" extrusionOk="0">
                  <a:moveTo>
                    <a:pt x="1507" y="1"/>
                  </a:moveTo>
                  <a:cubicBezTo>
                    <a:pt x="1463" y="1"/>
                    <a:pt x="1419" y="12"/>
                    <a:pt x="1379" y="37"/>
                  </a:cubicBezTo>
                  <a:lnTo>
                    <a:pt x="0" y="889"/>
                  </a:lnTo>
                  <a:lnTo>
                    <a:pt x="776" y="1664"/>
                  </a:lnTo>
                  <a:cubicBezTo>
                    <a:pt x="823" y="1711"/>
                    <a:pt x="881" y="1733"/>
                    <a:pt x="939" y="1733"/>
                  </a:cubicBezTo>
                  <a:cubicBezTo>
                    <a:pt x="1011" y="1733"/>
                    <a:pt x="1082" y="1699"/>
                    <a:pt x="1130" y="1636"/>
                  </a:cubicBezTo>
                  <a:lnTo>
                    <a:pt x="1934" y="583"/>
                  </a:lnTo>
                  <a:lnTo>
                    <a:pt x="1723" y="143"/>
                  </a:lnTo>
                  <a:cubicBezTo>
                    <a:pt x="1684" y="52"/>
                    <a:pt x="1597" y="1"/>
                    <a:pt x="1507"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4370;p63"/>
            <p:cNvSpPr/>
            <p:nvPr/>
          </p:nvSpPr>
          <p:spPr>
            <a:xfrm>
              <a:off x="5436704" y="3441545"/>
              <a:ext cx="127177" cy="120218"/>
            </a:xfrm>
            <a:custGeom>
              <a:avLst/>
              <a:gdLst/>
              <a:ahLst/>
              <a:cxnLst/>
              <a:rect l="l" t="t" r="r" b="b"/>
              <a:pathLst>
                <a:path w="4843" h="4578" extrusionOk="0">
                  <a:moveTo>
                    <a:pt x="2088" y="0"/>
                  </a:moveTo>
                  <a:cubicBezTo>
                    <a:pt x="1472" y="0"/>
                    <a:pt x="939" y="103"/>
                    <a:pt x="670" y="165"/>
                  </a:cubicBezTo>
                  <a:cubicBezTo>
                    <a:pt x="555" y="194"/>
                    <a:pt x="479" y="290"/>
                    <a:pt x="488" y="405"/>
                  </a:cubicBezTo>
                  <a:lnTo>
                    <a:pt x="488" y="989"/>
                  </a:lnTo>
                  <a:cubicBezTo>
                    <a:pt x="488" y="1113"/>
                    <a:pt x="431" y="1237"/>
                    <a:pt x="345" y="1333"/>
                  </a:cubicBezTo>
                  <a:lnTo>
                    <a:pt x="144" y="1534"/>
                  </a:lnTo>
                  <a:cubicBezTo>
                    <a:pt x="48" y="1620"/>
                    <a:pt x="0" y="1745"/>
                    <a:pt x="0" y="1869"/>
                  </a:cubicBezTo>
                  <a:lnTo>
                    <a:pt x="0" y="2156"/>
                  </a:lnTo>
                  <a:cubicBezTo>
                    <a:pt x="0" y="3496"/>
                    <a:pt x="1082" y="4577"/>
                    <a:pt x="2421" y="4577"/>
                  </a:cubicBezTo>
                  <a:cubicBezTo>
                    <a:pt x="3761" y="4577"/>
                    <a:pt x="4843" y="3496"/>
                    <a:pt x="4843" y="2156"/>
                  </a:cubicBezTo>
                  <a:lnTo>
                    <a:pt x="4843" y="1869"/>
                  </a:lnTo>
                  <a:cubicBezTo>
                    <a:pt x="4843" y="1745"/>
                    <a:pt x="4795" y="1620"/>
                    <a:pt x="4699" y="1524"/>
                  </a:cubicBezTo>
                  <a:lnTo>
                    <a:pt x="4498" y="1323"/>
                  </a:lnTo>
                  <a:cubicBezTo>
                    <a:pt x="4412" y="1237"/>
                    <a:pt x="4355" y="1113"/>
                    <a:pt x="4355" y="989"/>
                  </a:cubicBezTo>
                  <a:lnTo>
                    <a:pt x="4355" y="855"/>
                  </a:lnTo>
                  <a:cubicBezTo>
                    <a:pt x="4364" y="759"/>
                    <a:pt x="4316" y="663"/>
                    <a:pt x="4240" y="606"/>
                  </a:cubicBezTo>
                  <a:cubicBezTo>
                    <a:pt x="3593" y="132"/>
                    <a:pt x="2788" y="0"/>
                    <a:pt x="2088" y="0"/>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4371;p63"/>
            <p:cNvSpPr/>
            <p:nvPr/>
          </p:nvSpPr>
          <p:spPr>
            <a:xfrm>
              <a:off x="5436704" y="3441676"/>
              <a:ext cx="114625" cy="119588"/>
            </a:xfrm>
            <a:custGeom>
              <a:avLst/>
              <a:gdLst/>
              <a:ahLst/>
              <a:cxnLst/>
              <a:rect l="l" t="t" r="r" b="b"/>
              <a:pathLst>
                <a:path w="4365" h="4554" extrusionOk="0">
                  <a:moveTo>
                    <a:pt x="2098" y="0"/>
                  </a:moveTo>
                  <a:cubicBezTo>
                    <a:pt x="1869" y="0"/>
                    <a:pt x="1651" y="15"/>
                    <a:pt x="1455" y="36"/>
                  </a:cubicBezTo>
                  <a:cubicBezTo>
                    <a:pt x="1187" y="65"/>
                    <a:pt x="928" y="103"/>
                    <a:pt x="670" y="170"/>
                  </a:cubicBezTo>
                  <a:cubicBezTo>
                    <a:pt x="555" y="189"/>
                    <a:pt x="479" y="294"/>
                    <a:pt x="488" y="409"/>
                  </a:cubicBezTo>
                  <a:lnTo>
                    <a:pt x="488" y="984"/>
                  </a:lnTo>
                  <a:cubicBezTo>
                    <a:pt x="488" y="1117"/>
                    <a:pt x="431" y="1242"/>
                    <a:pt x="345" y="1328"/>
                  </a:cubicBezTo>
                  <a:lnTo>
                    <a:pt x="144" y="1529"/>
                  </a:lnTo>
                  <a:cubicBezTo>
                    <a:pt x="48" y="1615"/>
                    <a:pt x="0" y="1740"/>
                    <a:pt x="0" y="1874"/>
                  </a:cubicBezTo>
                  <a:lnTo>
                    <a:pt x="0" y="2151"/>
                  </a:lnTo>
                  <a:cubicBezTo>
                    <a:pt x="0" y="3376"/>
                    <a:pt x="919" y="4410"/>
                    <a:pt x="2134" y="4553"/>
                  </a:cubicBezTo>
                  <a:cubicBezTo>
                    <a:pt x="1704" y="4103"/>
                    <a:pt x="1455" y="3510"/>
                    <a:pt x="1455" y="2878"/>
                  </a:cubicBezTo>
                  <a:lnTo>
                    <a:pt x="1455" y="1108"/>
                  </a:lnTo>
                  <a:cubicBezTo>
                    <a:pt x="1464" y="869"/>
                    <a:pt x="1646" y="658"/>
                    <a:pt x="1885" y="629"/>
                  </a:cubicBezTo>
                  <a:cubicBezTo>
                    <a:pt x="2077" y="604"/>
                    <a:pt x="2320" y="583"/>
                    <a:pt x="2589" y="583"/>
                  </a:cubicBezTo>
                  <a:cubicBezTo>
                    <a:pt x="3141" y="583"/>
                    <a:pt x="3805" y="671"/>
                    <a:pt x="4364" y="993"/>
                  </a:cubicBezTo>
                  <a:lnTo>
                    <a:pt x="4364" y="859"/>
                  </a:lnTo>
                  <a:cubicBezTo>
                    <a:pt x="4364" y="754"/>
                    <a:pt x="4316" y="658"/>
                    <a:pt x="4240" y="601"/>
                  </a:cubicBezTo>
                  <a:cubicBezTo>
                    <a:pt x="3599" y="133"/>
                    <a:pt x="2795" y="0"/>
                    <a:pt x="2098" y="0"/>
                  </a:cubicBez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4372;p63"/>
            <p:cNvSpPr/>
            <p:nvPr/>
          </p:nvSpPr>
          <p:spPr>
            <a:xfrm>
              <a:off x="5392219" y="3613259"/>
              <a:ext cx="37972" cy="63103"/>
            </a:xfrm>
            <a:custGeom>
              <a:avLst/>
              <a:gdLst/>
              <a:ahLst/>
              <a:cxnLst/>
              <a:rect l="l" t="t" r="r" b="b"/>
              <a:pathLst>
                <a:path w="1446" h="2403" extrusionOk="0">
                  <a:moveTo>
                    <a:pt x="259" y="0"/>
                  </a:moveTo>
                  <a:cubicBezTo>
                    <a:pt x="96" y="173"/>
                    <a:pt x="0" y="412"/>
                    <a:pt x="0" y="661"/>
                  </a:cubicBezTo>
                  <a:lnTo>
                    <a:pt x="0" y="2163"/>
                  </a:lnTo>
                  <a:cubicBezTo>
                    <a:pt x="0" y="2288"/>
                    <a:pt x="105" y="2402"/>
                    <a:pt x="239" y="2402"/>
                  </a:cubicBezTo>
                  <a:lnTo>
                    <a:pt x="1445" y="2402"/>
                  </a:lnTo>
                  <a:lnTo>
                    <a:pt x="1445" y="1589"/>
                  </a:lnTo>
                  <a:cubicBezTo>
                    <a:pt x="1445" y="1331"/>
                    <a:pt x="1350" y="1082"/>
                    <a:pt x="1168" y="900"/>
                  </a:cubicBezTo>
                  <a:lnTo>
                    <a:pt x="259" y="0"/>
                  </a:ln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 name="Google Shape;16118;p64"/>
          <p:cNvGrpSpPr/>
          <p:nvPr/>
        </p:nvGrpSpPr>
        <p:grpSpPr>
          <a:xfrm>
            <a:off x="7554078" y="1538572"/>
            <a:ext cx="719168" cy="587828"/>
            <a:chOff x="2637986" y="1980142"/>
            <a:chExt cx="359232" cy="322023"/>
          </a:xfrm>
        </p:grpSpPr>
        <p:sp>
          <p:nvSpPr>
            <p:cNvPr id="42" name="Google Shape;16119;p64"/>
            <p:cNvSpPr/>
            <p:nvPr/>
          </p:nvSpPr>
          <p:spPr>
            <a:xfrm>
              <a:off x="2637986" y="2064065"/>
              <a:ext cx="303039" cy="238100"/>
            </a:xfrm>
            <a:custGeom>
              <a:avLst/>
              <a:gdLst/>
              <a:ahLst/>
              <a:cxnLst/>
              <a:rect l="l" t="t" r="r" b="b"/>
              <a:pathLst>
                <a:path w="11573" h="9093" extrusionOk="0">
                  <a:moveTo>
                    <a:pt x="219" y="1"/>
                  </a:moveTo>
                  <a:cubicBezTo>
                    <a:pt x="105" y="1"/>
                    <a:pt x="0" y="105"/>
                    <a:pt x="0" y="220"/>
                  </a:cubicBezTo>
                  <a:lnTo>
                    <a:pt x="0" y="8873"/>
                  </a:lnTo>
                  <a:cubicBezTo>
                    <a:pt x="0" y="8997"/>
                    <a:pt x="105" y="9092"/>
                    <a:pt x="219" y="9092"/>
                  </a:cubicBezTo>
                  <a:lnTo>
                    <a:pt x="11343" y="9092"/>
                  </a:lnTo>
                  <a:cubicBezTo>
                    <a:pt x="11467" y="9092"/>
                    <a:pt x="11572" y="8997"/>
                    <a:pt x="11572" y="8873"/>
                  </a:cubicBezTo>
                  <a:lnTo>
                    <a:pt x="11572" y="1517"/>
                  </a:lnTo>
                  <a:lnTo>
                    <a:pt x="4684" y="1517"/>
                  </a:lnTo>
                  <a:lnTo>
                    <a:pt x="3234" y="67"/>
                  </a:lnTo>
                  <a:cubicBezTo>
                    <a:pt x="3196" y="29"/>
                    <a:pt x="3139" y="1"/>
                    <a:pt x="3072" y="1"/>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6120;p64"/>
            <p:cNvSpPr/>
            <p:nvPr/>
          </p:nvSpPr>
          <p:spPr>
            <a:xfrm>
              <a:off x="2638222" y="2064065"/>
              <a:ext cx="122441" cy="39749"/>
            </a:xfrm>
            <a:custGeom>
              <a:avLst/>
              <a:gdLst/>
              <a:ahLst/>
              <a:cxnLst/>
              <a:rect l="l" t="t" r="r" b="b"/>
              <a:pathLst>
                <a:path w="4676" h="1518" extrusionOk="0">
                  <a:moveTo>
                    <a:pt x="220" y="1"/>
                  </a:moveTo>
                  <a:cubicBezTo>
                    <a:pt x="96" y="1"/>
                    <a:pt x="1" y="105"/>
                    <a:pt x="1" y="220"/>
                  </a:cubicBezTo>
                  <a:lnTo>
                    <a:pt x="1" y="1517"/>
                  </a:lnTo>
                  <a:lnTo>
                    <a:pt x="4675" y="1517"/>
                  </a:lnTo>
                  <a:lnTo>
                    <a:pt x="3225" y="67"/>
                  </a:lnTo>
                  <a:cubicBezTo>
                    <a:pt x="3187" y="29"/>
                    <a:pt x="3130" y="1"/>
                    <a:pt x="3072" y="1"/>
                  </a:cubicBezTo>
                  <a:close/>
                </a:path>
              </a:pathLst>
            </a:custGeom>
            <a:solidFill>
              <a:srgbClr val="9CAC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6121;p64"/>
            <p:cNvSpPr/>
            <p:nvPr/>
          </p:nvSpPr>
          <p:spPr>
            <a:xfrm>
              <a:off x="2918742" y="2110019"/>
              <a:ext cx="22022" cy="192146"/>
            </a:xfrm>
            <a:custGeom>
              <a:avLst/>
              <a:gdLst/>
              <a:ahLst/>
              <a:cxnLst/>
              <a:rect l="l" t="t" r="r" b="b"/>
              <a:pathLst>
                <a:path w="841" h="7338" extrusionOk="0">
                  <a:moveTo>
                    <a:pt x="1" y="1"/>
                  </a:moveTo>
                  <a:lnTo>
                    <a:pt x="1" y="7337"/>
                  </a:lnTo>
                  <a:lnTo>
                    <a:pt x="621" y="7337"/>
                  </a:lnTo>
                  <a:cubicBezTo>
                    <a:pt x="736" y="7337"/>
                    <a:pt x="840" y="7242"/>
                    <a:pt x="840" y="7118"/>
                  </a:cubicBezTo>
                  <a:lnTo>
                    <a:pt x="840" y="1"/>
                  </a:lnTo>
                  <a:close/>
                </a:path>
              </a:pathLst>
            </a:custGeom>
            <a:solidFill>
              <a:srgbClr val="A4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6122;p64"/>
            <p:cNvSpPr/>
            <p:nvPr/>
          </p:nvSpPr>
          <p:spPr>
            <a:xfrm>
              <a:off x="2835814" y="2103787"/>
              <a:ext cx="105211" cy="49149"/>
            </a:xfrm>
            <a:custGeom>
              <a:avLst/>
              <a:gdLst/>
              <a:ahLst/>
              <a:cxnLst/>
              <a:rect l="l" t="t" r="r" b="b"/>
              <a:pathLst>
                <a:path w="4018" h="1877" extrusionOk="0">
                  <a:moveTo>
                    <a:pt x="1" y="0"/>
                  </a:moveTo>
                  <a:cubicBezTo>
                    <a:pt x="656" y="1177"/>
                    <a:pt x="1888" y="1877"/>
                    <a:pt x="3196" y="1877"/>
                  </a:cubicBezTo>
                  <a:cubicBezTo>
                    <a:pt x="3468" y="1877"/>
                    <a:pt x="3743" y="1847"/>
                    <a:pt x="4017" y="1784"/>
                  </a:cubicBezTo>
                  <a:lnTo>
                    <a:pt x="4017" y="0"/>
                  </a:lnTo>
                  <a:close/>
                </a:path>
              </a:pathLst>
            </a:custGeom>
            <a:solidFill>
              <a:srgbClr val="A4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6123;p64"/>
            <p:cNvSpPr/>
            <p:nvPr/>
          </p:nvSpPr>
          <p:spPr>
            <a:xfrm>
              <a:off x="2842072" y="1980142"/>
              <a:ext cx="155146" cy="154884"/>
            </a:xfrm>
            <a:custGeom>
              <a:avLst/>
              <a:gdLst/>
              <a:ahLst/>
              <a:cxnLst/>
              <a:rect l="l" t="t" r="r" b="b"/>
              <a:pathLst>
                <a:path w="5925" h="5915" extrusionOk="0">
                  <a:moveTo>
                    <a:pt x="2958" y="0"/>
                  </a:moveTo>
                  <a:cubicBezTo>
                    <a:pt x="1326" y="0"/>
                    <a:pt x="0" y="1317"/>
                    <a:pt x="0" y="2958"/>
                  </a:cubicBezTo>
                  <a:cubicBezTo>
                    <a:pt x="0" y="4589"/>
                    <a:pt x="1326" y="5915"/>
                    <a:pt x="2958" y="5915"/>
                  </a:cubicBezTo>
                  <a:cubicBezTo>
                    <a:pt x="4598" y="5915"/>
                    <a:pt x="5925" y="4589"/>
                    <a:pt x="5925" y="2958"/>
                  </a:cubicBezTo>
                  <a:cubicBezTo>
                    <a:pt x="5925" y="1317"/>
                    <a:pt x="4598" y="0"/>
                    <a:pt x="2958" y="0"/>
                  </a:cubicBezTo>
                  <a:close/>
                </a:path>
              </a:pathLst>
            </a:custGeom>
            <a:solidFill>
              <a:srgbClr val="E9EE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6124;p64"/>
            <p:cNvSpPr/>
            <p:nvPr/>
          </p:nvSpPr>
          <p:spPr>
            <a:xfrm>
              <a:off x="2885277" y="2043326"/>
              <a:ext cx="66719" cy="47997"/>
            </a:xfrm>
            <a:custGeom>
              <a:avLst/>
              <a:gdLst/>
              <a:ahLst/>
              <a:cxnLst/>
              <a:rect l="l" t="t" r="r" b="b"/>
              <a:pathLst>
                <a:path w="2548" h="1833" extrusionOk="0">
                  <a:moveTo>
                    <a:pt x="230" y="1"/>
                  </a:moveTo>
                  <a:cubicBezTo>
                    <a:pt x="106" y="1"/>
                    <a:pt x="1" y="96"/>
                    <a:pt x="1" y="220"/>
                  </a:cubicBezTo>
                  <a:lnTo>
                    <a:pt x="1" y="1613"/>
                  </a:lnTo>
                  <a:cubicBezTo>
                    <a:pt x="1" y="1727"/>
                    <a:pt x="106" y="1832"/>
                    <a:pt x="230" y="1832"/>
                  </a:cubicBezTo>
                  <a:lnTo>
                    <a:pt x="2338" y="1832"/>
                  </a:lnTo>
                  <a:cubicBezTo>
                    <a:pt x="2452" y="1832"/>
                    <a:pt x="2548" y="1727"/>
                    <a:pt x="2548" y="1613"/>
                  </a:cubicBezTo>
                  <a:lnTo>
                    <a:pt x="2548" y="220"/>
                  </a:lnTo>
                  <a:cubicBezTo>
                    <a:pt x="2548" y="96"/>
                    <a:pt x="2452" y="1"/>
                    <a:pt x="2328" y="1"/>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6125;p64"/>
            <p:cNvSpPr/>
            <p:nvPr/>
          </p:nvSpPr>
          <p:spPr>
            <a:xfrm>
              <a:off x="2723166" y="2183232"/>
              <a:ext cx="33255" cy="33229"/>
            </a:xfrm>
            <a:custGeom>
              <a:avLst/>
              <a:gdLst/>
              <a:ahLst/>
              <a:cxnLst/>
              <a:rect l="l" t="t" r="r" b="b"/>
              <a:pathLst>
                <a:path w="1270" h="1269" extrusionOk="0">
                  <a:moveTo>
                    <a:pt x="220" y="0"/>
                  </a:moveTo>
                  <a:cubicBezTo>
                    <a:pt x="96" y="0"/>
                    <a:pt x="0" y="95"/>
                    <a:pt x="0" y="220"/>
                  </a:cubicBezTo>
                  <a:lnTo>
                    <a:pt x="0" y="1049"/>
                  </a:lnTo>
                  <a:cubicBezTo>
                    <a:pt x="0" y="1164"/>
                    <a:pt x="96" y="1269"/>
                    <a:pt x="220" y="1269"/>
                  </a:cubicBezTo>
                  <a:lnTo>
                    <a:pt x="1050" y="1269"/>
                  </a:lnTo>
                  <a:cubicBezTo>
                    <a:pt x="1174" y="1269"/>
                    <a:pt x="1269" y="1164"/>
                    <a:pt x="1269" y="1049"/>
                  </a:cubicBezTo>
                  <a:lnTo>
                    <a:pt x="1269" y="220"/>
                  </a:lnTo>
                  <a:cubicBezTo>
                    <a:pt x="1269" y="95"/>
                    <a:pt x="1174" y="0"/>
                    <a:pt x="1050" y="0"/>
                  </a:cubicBezTo>
                  <a:close/>
                </a:path>
              </a:pathLst>
            </a:custGeom>
            <a:solidFill>
              <a:srgbClr val="6A7F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6126;p64"/>
            <p:cNvSpPr/>
            <p:nvPr/>
          </p:nvSpPr>
          <p:spPr>
            <a:xfrm>
              <a:off x="2770613" y="2177734"/>
              <a:ext cx="91962" cy="10762"/>
            </a:xfrm>
            <a:custGeom>
              <a:avLst/>
              <a:gdLst/>
              <a:ahLst/>
              <a:cxnLst/>
              <a:rect l="l" t="t" r="r" b="b"/>
              <a:pathLst>
                <a:path w="3512" h="411" extrusionOk="0">
                  <a:moveTo>
                    <a:pt x="258" y="0"/>
                  </a:moveTo>
                  <a:cubicBezTo>
                    <a:pt x="1" y="19"/>
                    <a:pt x="1" y="391"/>
                    <a:pt x="258" y="410"/>
                  </a:cubicBezTo>
                  <a:lnTo>
                    <a:pt x="3254" y="410"/>
                  </a:lnTo>
                  <a:cubicBezTo>
                    <a:pt x="3511" y="391"/>
                    <a:pt x="3511" y="19"/>
                    <a:pt x="3254" y="0"/>
                  </a:cubicBezTo>
                  <a:close/>
                </a:path>
              </a:pathLst>
            </a:custGeom>
            <a:solidFill>
              <a:srgbClr val="9CAC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6127;p64"/>
            <p:cNvSpPr/>
            <p:nvPr/>
          </p:nvSpPr>
          <p:spPr>
            <a:xfrm>
              <a:off x="2770613" y="2194204"/>
              <a:ext cx="92800" cy="11050"/>
            </a:xfrm>
            <a:custGeom>
              <a:avLst/>
              <a:gdLst/>
              <a:ahLst/>
              <a:cxnLst/>
              <a:rect l="l" t="t" r="r" b="b"/>
              <a:pathLst>
                <a:path w="3544" h="422" extrusionOk="0">
                  <a:moveTo>
                    <a:pt x="3272" y="0"/>
                  </a:moveTo>
                  <a:cubicBezTo>
                    <a:pt x="3266" y="0"/>
                    <a:pt x="3260" y="0"/>
                    <a:pt x="3254" y="1"/>
                  </a:cubicBezTo>
                  <a:lnTo>
                    <a:pt x="258" y="1"/>
                  </a:lnTo>
                  <a:cubicBezTo>
                    <a:pt x="1" y="20"/>
                    <a:pt x="1" y="402"/>
                    <a:pt x="258" y="421"/>
                  </a:cubicBezTo>
                  <a:lnTo>
                    <a:pt x="3254" y="421"/>
                  </a:lnTo>
                  <a:cubicBezTo>
                    <a:pt x="3260" y="421"/>
                    <a:pt x="3266" y="421"/>
                    <a:pt x="3272" y="421"/>
                  </a:cubicBezTo>
                  <a:cubicBezTo>
                    <a:pt x="3544" y="421"/>
                    <a:pt x="3544" y="0"/>
                    <a:pt x="3272" y="0"/>
                  </a:cubicBezTo>
                  <a:close/>
                </a:path>
              </a:pathLst>
            </a:custGeom>
            <a:solidFill>
              <a:srgbClr val="9CAC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6128;p64"/>
            <p:cNvSpPr/>
            <p:nvPr/>
          </p:nvSpPr>
          <p:spPr>
            <a:xfrm>
              <a:off x="2770613" y="2210962"/>
              <a:ext cx="91962" cy="10762"/>
            </a:xfrm>
            <a:custGeom>
              <a:avLst/>
              <a:gdLst/>
              <a:ahLst/>
              <a:cxnLst/>
              <a:rect l="l" t="t" r="r" b="b"/>
              <a:pathLst>
                <a:path w="3512" h="411" extrusionOk="0">
                  <a:moveTo>
                    <a:pt x="258" y="0"/>
                  </a:moveTo>
                  <a:cubicBezTo>
                    <a:pt x="1" y="19"/>
                    <a:pt x="1" y="391"/>
                    <a:pt x="258" y="410"/>
                  </a:cubicBezTo>
                  <a:lnTo>
                    <a:pt x="3254" y="410"/>
                  </a:lnTo>
                  <a:cubicBezTo>
                    <a:pt x="3511" y="391"/>
                    <a:pt x="3511" y="19"/>
                    <a:pt x="3254" y="0"/>
                  </a:cubicBezTo>
                  <a:close/>
                </a:path>
              </a:pathLst>
            </a:custGeom>
            <a:solidFill>
              <a:srgbClr val="9CAC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6129;p64"/>
            <p:cNvSpPr/>
            <p:nvPr/>
          </p:nvSpPr>
          <p:spPr>
            <a:xfrm>
              <a:off x="2909420" y="2057780"/>
              <a:ext cx="20686" cy="10814"/>
            </a:xfrm>
            <a:custGeom>
              <a:avLst/>
              <a:gdLst/>
              <a:ahLst/>
              <a:cxnLst/>
              <a:rect l="l" t="t" r="r" b="b"/>
              <a:pathLst>
                <a:path w="790" h="413" extrusionOk="0">
                  <a:moveTo>
                    <a:pt x="264" y="1"/>
                  </a:moveTo>
                  <a:cubicBezTo>
                    <a:pt x="0" y="1"/>
                    <a:pt x="3" y="413"/>
                    <a:pt x="272" y="413"/>
                  </a:cubicBezTo>
                  <a:cubicBezTo>
                    <a:pt x="278" y="413"/>
                    <a:pt x="284" y="413"/>
                    <a:pt x="290" y="412"/>
                  </a:cubicBezTo>
                  <a:lnTo>
                    <a:pt x="500" y="412"/>
                  </a:lnTo>
                  <a:cubicBezTo>
                    <a:pt x="506" y="413"/>
                    <a:pt x="512" y="413"/>
                    <a:pt x="518" y="413"/>
                  </a:cubicBezTo>
                  <a:cubicBezTo>
                    <a:pt x="787" y="413"/>
                    <a:pt x="790" y="1"/>
                    <a:pt x="526" y="1"/>
                  </a:cubicBezTo>
                  <a:cubicBezTo>
                    <a:pt x="518" y="1"/>
                    <a:pt x="509" y="1"/>
                    <a:pt x="500" y="2"/>
                  </a:cubicBezTo>
                  <a:lnTo>
                    <a:pt x="290" y="2"/>
                  </a:lnTo>
                  <a:cubicBezTo>
                    <a:pt x="281" y="1"/>
                    <a:pt x="273" y="1"/>
                    <a:pt x="264" y="1"/>
                  </a:cubicBezTo>
                  <a:close/>
                </a:path>
              </a:pathLst>
            </a:custGeom>
            <a:solidFill>
              <a:srgbClr val="9CAC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6130;p64"/>
            <p:cNvSpPr/>
            <p:nvPr/>
          </p:nvSpPr>
          <p:spPr>
            <a:xfrm>
              <a:off x="2914264" y="2058016"/>
              <a:ext cx="10762" cy="18827"/>
            </a:xfrm>
            <a:custGeom>
              <a:avLst/>
              <a:gdLst/>
              <a:ahLst/>
              <a:cxnLst/>
              <a:rect l="l" t="t" r="r" b="b"/>
              <a:pathLst>
                <a:path w="411" h="719" extrusionOk="0">
                  <a:moveTo>
                    <a:pt x="205" y="0"/>
                  </a:moveTo>
                  <a:cubicBezTo>
                    <a:pt x="108" y="0"/>
                    <a:pt x="10" y="65"/>
                    <a:pt x="0" y="193"/>
                  </a:cubicBezTo>
                  <a:lnTo>
                    <a:pt x="0" y="508"/>
                  </a:lnTo>
                  <a:cubicBezTo>
                    <a:pt x="0" y="623"/>
                    <a:pt x="86" y="718"/>
                    <a:pt x="201" y="718"/>
                  </a:cubicBezTo>
                  <a:cubicBezTo>
                    <a:pt x="315" y="718"/>
                    <a:pt x="410" y="623"/>
                    <a:pt x="410" y="508"/>
                  </a:cubicBezTo>
                  <a:lnTo>
                    <a:pt x="410" y="193"/>
                  </a:lnTo>
                  <a:cubicBezTo>
                    <a:pt x="401" y="65"/>
                    <a:pt x="303" y="0"/>
                    <a:pt x="205" y="0"/>
                  </a:cubicBezTo>
                  <a:close/>
                </a:path>
              </a:pathLst>
            </a:custGeom>
            <a:solidFill>
              <a:srgbClr val="9CAC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6131;p64"/>
            <p:cNvSpPr/>
            <p:nvPr/>
          </p:nvSpPr>
          <p:spPr>
            <a:xfrm>
              <a:off x="2898265" y="2004363"/>
              <a:ext cx="40744" cy="38989"/>
            </a:xfrm>
            <a:custGeom>
              <a:avLst/>
              <a:gdLst/>
              <a:ahLst/>
              <a:cxnLst/>
              <a:rect l="l" t="t" r="r" b="b"/>
              <a:pathLst>
                <a:path w="1556" h="1489" extrusionOk="0">
                  <a:moveTo>
                    <a:pt x="783" y="1"/>
                  </a:moveTo>
                  <a:cubicBezTo>
                    <a:pt x="354" y="1"/>
                    <a:pt x="1" y="344"/>
                    <a:pt x="1" y="773"/>
                  </a:cubicBezTo>
                  <a:lnTo>
                    <a:pt x="1" y="1489"/>
                  </a:lnTo>
                  <a:lnTo>
                    <a:pt x="420" y="1489"/>
                  </a:lnTo>
                  <a:lnTo>
                    <a:pt x="420" y="773"/>
                  </a:lnTo>
                  <a:cubicBezTo>
                    <a:pt x="420" y="535"/>
                    <a:pt x="599" y="416"/>
                    <a:pt x="778" y="416"/>
                  </a:cubicBezTo>
                  <a:cubicBezTo>
                    <a:pt x="957" y="416"/>
                    <a:pt x="1136" y="535"/>
                    <a:pt x="1136" y="773"/>
                  </a:cubicBezTo>
                  <a:lnTo>
                    <a:pt x="1136" y="1489"/>
                  </a:lnTo>
                  <a:lnTo>
                    <a:pt x="1556" y="1489"/>
                  </a:lnTo>
                  <a:lnTo>
                    <a:pt x="1556" y="773"/>
                  </a:lnTo>
                  <a:cubicBezTo>
                    <a:pt x="1556" y="344"/>
                    <a:pt x="1203" y="1"/>
                    <a:pt x="783" y="1"/>
                  </a:cubicBezTo>
                  <a:close/>
                </a:path>
              </a:pathLst>
            </a:custGeom>
            <a:solidFill>
              <a:srgbClr val="9CAC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51836160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480F117-4E30-420B-8432-EC9C9228F6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027" y="0"/>
            <a:ext cx="11130455" cy="6857999"/>
          </a:xfrm>
          <a:prstGeom prst="rect">
            <a:avLst/>
          </a:prstGeom>
        </p:spPr>
      </p:pic>
    </p:spTree>
    <p:extLst>
      <p:ext uri="{BB962C8B-B14F-4D97-AF65-F5344CB8AC3E}">
        <p14:creationId xmlns:p14="http://schemas.microsoft.com/office/powerpoint/2010/main" val="105800859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C9A4FDB-6F08-476A-BA95-3494AE466181}"/>
              </a:ext>
            </a:extLst>
          </p:cNvPr>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Future of Blockchain</a:t>
            </a:r>
          </a:p>
        </p:txBody>
      </p:sp>
      <p:sp>
        <p:nvSpPr>
          <p:cNvPr id="3" name="Rectangle 2">
            <a:extLst>
              <a:ext uri="{FF2B5EF4-FFF2-40B4-BE49-F238E27FC236}">
                <a16:creationId xmlns:a16="http://schemas.microsoft.com/office/drawing/2014/main" id="{7DB15A03-72F1-4417-BB15-7EE88F1CBC81}"/>
              </a:ext>
            </a:extLst>
          </p:cNvPr>
          <p:cNvSpPr/>
          <p:nvPr/>
        </p:nvSpPr>
        <p:spPr>
          <a:xfrm>
            <a:off x="666012" y="1155720"/>
            <a:ext cx="5936973" cy="1698285"/>
          </a:xfrm>
          <a:prstGeom prst="rect">
            <a:avLst/>
          </a:prstGeom>
        </p:spPr>
        <p:txBody>
          <a:bodyPr wrap="square">
            <a:spAutoFit/>
          </a:bodyPr>
          <a:lstStyle/>
          <a:p>
            <a:pPr>
              <a:lnSpc>
                <a:spcPct val="150000"/>
              </a:lnSpc>
            </a:pPr>
            <a:r>
              <a:rPr lang="en-US" dirty="0">
                <a:latin typeface="Verdana" panose="020B0604030504040204" pitchFamily="34" charset="0"/>
                <a:ea typeface="Verdana" panose="020B0604030504040204" pitchFamily="34" charset="0"/>
              </a:rPr>
              <a:t>“The Future Will Be Decentralized. Who will control the next big thing online? Everyone and no one.”</a:t>
            </a:r>
          </a:p>
          <a:p>
            <a:pPr>
              <a:lnSpc>
                <a:spcPct val="150000"/>
              </a:lnSpc>
            </a:pPr>
            <a:r>
              <a:rPr lang="en-US" dirty="0">
                <a:latin typeface="Verdana" panose="020B0604030504040204" pitchFamily="34" charset="0"/>
                <a:ea typeface="Verdana" panose="020B0604030504040204" pitchFamily="34" charset="0"/>
              </a:rPr>
              <a:t>- Tyler Cowen</a:t>
            </a:r>
          </a:p>
        </p:txBody>
      </p:sp>
      <p:pic>
        <p:nvPicPr>
          <p:cNvPr id="4" name="Graphic 3">
            <a:extLst>
              <a:ext uri="{FF2B5EF4-FFF2-40B4-BE49-F238E27FC236}">
                <a16:creationId xmlns:a16="http://schemas.microsoft.com/office/drawing/2014/main" id="{540658B4-3DFA-4370-90FC-80957B366E66}"/>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8212245" y="1339053"/>
            <a:ext cx="3856123" cy="4985085"/>
          </a:xfrm>
          <a:prstGeom prst="rect">
            <a:avLst/>
          </a:prstGeom>
        </p:spPr>
      </p:pic>
      <p:sp>
        <p:nvSpPr>
          <p:cNvPr id="8" name="Rectangle 7">
            <a:extLst>
              <a:ext uri="{FF2B5EF4-FFF2-40B4-BE49-F238E27FC236}">
                <a16:creationId xmlns:a16="http://schemas.microsoft.com/office/drawing/2014/main" id="{10311BBE-0C35-4FDD-BB11-35677E50439A}"/>
              </a:ext>
            </a:extLst>
          </p:cNvPr>
          <p:cNvSpPr/>
          <p:nvPr/>
        </p:nvSpPr>
        <p:spPr>
          <a:xfrm>
            <a:off x="8254356" y="1402442"/>
            <a:ext cx="3771900" cy="1428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schemeClr val="tx2"/>
                </a:solidFill>
                <a:latin typeface="Verdana" panose="020B0604030504040204" pitchFamily="34" charset="0"/>
                <a:ea typeface="Verdana" panose="020B0604030504040204" pitchFamily="34" charset="0"/>
              </a:rPr>
              <a:t>FUTURE</a:t>
            </a:r>
          </a:p>
        </p:txBody>
      </p:sp>
      <p:sp>
        <p:nvSpPr>
          <p:cNvPr id="9" name="Rectangle 8">
            <a:extLst>
              <a:ext uri="{FF2B5EF4-FFF2-40B4-BE49-F238E27FC236}">
                <a16:creationId xmlns:a16="http://schemas.microsoft.com/office/drawing/2014/main" id="{935AE3C2-32D5-4B22-84B5-36150229F520}"/>
              </a:ext>
            </a:extLst>
          </p:cNvPr>
          <p:cNvSpPr/>
          <p:nvPr/>
        </p:nvSpPr>
        <p:spPr>
          <a:xfrm>
            <a:off x="527121" y="2968840"/>
            <a:ext cx="9299624" cy="1698285"/>
          </a:xfrm>
          <a:prstGeom prst="rect">
            <a:avLst/>
          </a:prstGeom>
        </p:spPr>
        <p:txBody>
          <a:bodyPr wrap="square">
            <a:spAutoFit/>
          </a:bodyPr>
          <a:lstStyle/>
          <a:p>
            <a:pPr>
              <a:lnSpc>
                <a:spcPct val="150000"/>
              </a:lnSpc>
            </a:pPr>
            <a:r>
              <a:rPr lang="en-US" dirty="0">
                <a:latin typeface="Verdana" panose="020B0604030504040204" pitchFamily="34" charset="0"/>
                <a:ea typeface="Verdana" panose="020B0604030504040204" pitchFamily="34" charset="0"/>
                <a:cs typeface="Arial" panose="020B0604020202020204" pitchFamily="34" charset="0"/>
              </a:rPr>
              <a:t>“Blockchain technology has the potential to revolutionize industry, finance, and government—a must read for anyone interested in the future of money and humanity.”</a:t>
            </a:r>
          </a:p>
          <a:p>
            <a:pPr>
              <a:lnSpc>
                <a:spcPct val="150000"/>
              </a:lnSpc>
            </a:pPr>
            <a:r>
              <a:rPr lang="en-US" dirty="0">
                <a:latin typeface="Verdana" panose="020B0604030504040204" pitchFamily="34" charset="0"/>
                <a:ea typeface="Verdana" panose="020B0604030504040204" pitchFamily="34" charset="0"/>
                <a:cs typeface="Arial" panose="020B0604020202020204" pitchFamily="34" charset="0"/>
              </a:rPr>
              <a:t> - </a:t>
            </a:r>
            <a:r>
              <a:rPr lang="en-US" dirty="0" err="1">
                <a:latin typeface="Verdana" panose="020B0604030504040204" pitchFamily="34" charset="0"/>
                <a:ea typeface="Verdana" panose="020B0604030504040204" pitchFamily="34" charset="0"/>
              </a:rPr>
              <a:t>Perianne</a:t>
            </a:r>
            <a:r>
              <a:rPr lang="en-US" dirty="0">
                <a:latin typeface="Verdana" panose="020B0604030504040204" pitchFamily="34" charset="0"/>
                <a:ea typeface="Verdana" panose="020B0604030504040204" pitchFamily="34" charset="0"/>
              </a:rPr>
              <a:t> Boring </a:t>
            </a:r>
          </a:p>
        </p:txBody>
      </p:sp>
      <p:sp>
        <p:nvSpPr>
          <p:cNvPr id="10" name="Rectangle 9">
            <a:extLst>
              <a:ext uri="{FF2B5EF4-FFF2-40B4-BE49-F238E27FC236}">
                <a16:creationId xmlns:a16="http://schemas.microsoft.com/office/drawing/2014/main" id="{702D86E1-A42C-4EE4-BC39-481054831574}"/>
              </a:ext>
            </a:extLst>
          </p:cNvPr>
          <p:cNvSpPr/>
          <p:nvPr/>
        </p:nvSpPr>
        <p:spPr>
          <a:xfrm>
            <a:off x="586497" y="4970041"/>
            <a:ext cx="8212945" cy="1754326"/>
          </a:xfrm>
          <a:prstGeom prst="rect">
            <a:avLst/>
          </a:prstGeom>
        </p:spPr>
        <p:txBody>
          <a:bodyPr wrap="square">
            <a:spAutoFit/>
          </a:bodyPr>
          <a:lstStyle/>
          <a:p>
            <a:pPr>
              <a:lnSpc>
                <a:spcPct val="150000"/>
              </a:lnSpc>
            </a:pPr>
            <a:r>
              <a:rPr lang="en-US" dirty="0">
                <a:latin typeface="Verdana" panose="020B0604030504040204" pitchFamily="34" charset="0"/>
                <a:ea typeface="Verdana" panose="020B0604030504040204" pitchFamily="34" charset="0"/>
                <a:cs typeface="Arial" panose="020B0604020202020204" pitchFamily="34" charset="0"/>
              </a:rPr>
              <a:t>“We believe that </a:t>
            </a:r>
            <a:r>
              <a:rPr lang="en-US" dirty="0" err="1">
                <a:latin typeface="Verdana" panose="020B0604030504040204" pitchFamily="34" charset="0"/>
                <a:ea typeface="Verdana" panose="020B0604030504040204" pitchFamily="34" charset="0"/>
                <a:cs typeface="Arial" panose="020B0604020202020204" pitchFamily="34" charset="0"/>
              </a:rPr>
              <a:t>blockchain</a:t>
            </a:r>
            <a:r>
              <a:rPr lang="en-US" dirty="0">
                <a:latin typeface="Verdana" panose="020B0604030504040204" pitchFamily="34" charset="0"/>
                <a:ea typeface="Verdana" panose="020B0604030504040204" pitchFamily="34" charset="0"/>
                <a:cs typeface="Arial" panose="020B0604020202020204" pitchFamily="34" charset="0"/>
              </a:rPr>
              <a:t> technology will be transformative in the tech and IT sector in the coming years, similar to what the internet did for the world back in the 90s and early 2000s,”</a:t>
            </a:r>
          </a:p>
          <a:p>
            <a:pPr>
              <a:lnSpc>
                <a:spcPct val="150000"/>
              </a:lnSpc>
            </a:pPr>
            <a:r>
              <a:rPr lang="en-US" dirty="0">
                <a:latin typeface="Verdana" panose="020B0604030504040204" pitchFamily="34" charset="0"/>
                <a:ea typeface="Verdana" panose="020B0604030504040204" pitchFamily="34" charset="0"/>
                <a:cs typeface="Arial" panose="020B0604020202020204" pitchFamily="34" charset="0"/>
              </a:rPr>
              <a:t>- </a:t>
            </a:r>
            <a:r>
              <a:rPr lang="en-US" dirty="0">
                <a:latin typeface="Verdana" panose="020B0604030504040204" pitchFamily="34" charset="0"/>
                <a:ea typeface="Verdana" panose="020B0604030504040204" pitchFamily="34" charset="0"/>
              </a:rPr>
              <a:t>John </a:t>
            </a:r>
            <a:r>
              <a:rPr lang="en-US" dirty="0" err="1">
                <a:latin typeface="Verdana" panose="020B0604030504040204" pitchFamily="34" charset="0"/>
                <a:ea typeface="Verdana" panose="020B0604030504040204" pitchFamily="34" charset="0"/>
              </a:rPr>
              <a:t>Zanni</a:t>
            </a:r>
            <a:endParaRPr lang="en-US" dirty="0">
              <a:latin typeface="Verdana" panose="020B0604030504040204" pitchFamily="34" charset="0"/>
              <a:ea typeface="Verdana" panose="020B0604030504040204" pitchFamily="34" charset="0"/>
            </a:endParaRPr>
          </a:p>
        </p:txBody>
      </p:sp>
      <p:grpSp>
        <p:nvGrpSpPr>
          <p:cNvPr id="11" name="Google Shape;13321;p63">
            <a:extLst>
              <a:ext uri="{FF2B5EF4-FFF2-40B4-BE49-F238E27FC236}">
                <a16:creationId xmlns:a16="http://schemas.microsoft.com/office/drawing/2014/main" id="{C7DD7DB7-5886-4172-AE67-738675989F76}"/>
              </a:ext>
            </a:extLst>
          </p:cNvPr>
          <p:cNvGrpSpPr/>
          <p:nvPr/>
        </p:nvGrpSpPr>
        <p:grpSpPr>
          <a:xfrm>
            <a:off x="11453153" y="1939824"/>
            <a:ext cx="396106" cy="353985"/>
            <a:chOff x="2186425" y="1976158"/>
            <a:chExt cx="396106" cy="353985"/>
          </a:xfrm>
        </p:grpSpPr>
        <p:sp>
          <p:nvSpPr>
            <p:cNvPr id="12" name="Google Shape;13322;p63">
              <a:extLst>
                <a:ext uri="{FF2B5EF4-FFF2-40B4-BE49-F238E27FC236}">
                  <a16:creationId xmlns:a16="http://schemas.microsoft.com/office/drawing/2014/main" id="{52870AA3-945C-48F9-B2B4-F1F2AA710BEB}"/>
                </a:ext>
              </a:extLst>
            </p:cNvPr>
            <p:cNvSpPr/>
            <p:nvPr/>
          </p:nvSpPr>
          <p:spPr>
            <a:xfrm>
              <a:off x="2256277" y="2024949"/>
              <a:ext cx="255379" cy="255352"/>
            </a:xfrm>
            <a:custGeom>
              <a:avLst/>
              <a:gdLst/>
              <a:ahLst/>
              <a:cxnLst/>
              <a:rect l="l" t="t" r="r" b="b"/>
              <a:pathLst>
                <a:path w="9725" h="9724" extrusionOk="0">
                  <a:moveTo>
                    <a:pt x="4863" y="0"/>
                  </a:moveTo>
                  <a:cubicBezTo>
                    <a:pt x="2183" y="0"/>
                    <a:pt x="1" y="2182"/>
                    <a:pt x="1" y="4862"/>
                  </a:cubicBezTo>
                  <a:cubicBezTo>
                    <a:pt x="1" y="7551"/>
                    <a:pt x="2183" y="9724"/>
                    <a:pt x="4863" y="9724"/>
                  </a:cubicBezTo>
                  <a:cubicBezTo>
                    <a:pt x="7552" y="9724"/>
                    <a:pt x="9724" y="7551"/>
                    <a:pt x="9724" y="4862"/>
                  </a:cubicBezTo>
                  <a:cubicBezTo>
                    <a:pt x="9724" y="2182"/>
                    <a:pt x="7552" y="0"/>
                    <a:pt x="4863" y="0"/>
                  </a:cubicBezTo>
                  <a:close/>
                </a:path>
              </a:pathLst>
            </a:custGeom>
            <a:solidFill>
              <a:srgbClr val="7F91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323;p63">
              <a:extLst>
                <a:ext uri="{FF2B5EF4-FFF2-40B4-BE49-F238E27FC236}">
                  <a16:creationId xmlns:a16="http://schemas.microsoft.com/office/drawing/2014/main" id="{C7E19293-E81B-44E2-AD92-F8FEA782C3FA}"/>
                </a:ext>
              </a:extLst>
            </p:cNvPr>
            <p:cNvSpPr/>
            <p:nvPr/>
          </p:nvSpPr>
          <p:spPr>
            <a:xfrm>
              <a:off x="2230909" y="2027706"/>
              <a:ext cx="243036" cy="252700"/>
            </a:xfrm>
            <a:custGeom>
              <a:avLst/>
              <a:gdLst/>
              <a:ahLst/>
              <a:cxnLst/>
              <a:rect l="l" t="t" r="r" b="b"/>
              <a:pathLst>
                <a:path w="9255" h="9623" extrusionOk="0">
                  <a:moveTo>
                    <a:pt x="4843" y="1"/>
                  </a:moveTo>
                  <a:lnTo>
                    <a:pt x="4843" y="1"/>
                  </a:lnTo>
                  <a:cubicBezTo>
                    <a:pt x="1656" y="661"/>
                    <a:pt x="0" y="4202"/>
                    <a:pt x="1541" y="7063"/>
                  </a:cubicBezTo>
                  <a:cubicBezTo>
                    <a:pt x="2439" y="8731"/>
                    <a:pt x="4128" y="9622"/>
                    <a:pt x="5836" y="9622"/>
                  </a:cubicBezTo>
                  <a:cubicBezTo>
                    <a:pt x="7059" y="9622"/>
                    <a:pt x="8293" y="9166"/>
                    <a:pt x="9255" y="8212"/>
                  </a:cubicBezTo>
                  <a:lnTo>
                    <a:pt x="9255" y="8212"/>
                  </a:lnTo>
                  <a:cubicBezTo>
                    <a:pt x="8929" y="8279"/>
                    <a:pt x="8594" y="8308"/>
                    <a:pt x="8260" y="8308"/>
                  </a:cubicBezTo>
                  <a:cubicBezTo>
                    <a:pt x="6288" y="8308"/>
                    <a:pt x="4518" y="7121"/>
                    <a:pt x="3771" y="5302"/>
                  </a:cubicBezTo>
                  <a:cubicBezTo>
                    <a:pt x="3015" y="3484"/>
                    <a:pt x="3436" y="1388"/>
                    <a:pt x="4843" y="1"/>
                  </a:cubicBezTo>
                  <a:close/>
                </a:path>
              </a:pathLst>
            </a:custGeom>
            <a:solidFill>
              <a:srgbClr val="6A7F9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3324;p63">
              <a:extLst>
                <a:ext uri="{FF2B5EF4-FFF2-40B4-BE49-F238E27FC236}">
                  <a16:creationId xmlns:a16="http://schemas.microsoft.com/office/drawing/2014/main" id="{31FEEBEA-824A-4B1E-AD44-BA6E98CE6D75}"/>
                </a:ext>
              </a:extLst>
            </p:cNvPr>
            <p:cNvSpPr/>
            <p:nvPr/>
          </p:nvSpPr>
          <p:spPr>
            <a:xfrm>
              <a:off x="2309322" y="2026210"/>
              <a:ext cx="202570" cy="252332"/>
            </a:xfrm>
            <a:custGeom>
              <a:avLst/>
              <a:gdLst/>
              <a:ahLst/>
              <a:cxnLst/>
              <a:rect l="l" t="t" r="r" b="b"/>
              <a:pathLst>
                <a:path w="7714" h="9609" extrusionOk="0">
                  <a:moveTo>
                    <a:pt x="3551" y="0"/>
                  </a:moveTo>
                  <a:lnTo>
                    <a:pt x="3886" y="402"/>
                  </a:lnTo>
                  <a:cubicBezTo>
                    <a:pt x="3924" y="450"/>
                    <a:pt x="3934" y="517"/>
                    <a:pt x="3905" y="574"/>
                  </a:cubicBezTo>
                  <a:lnTo>
                    <a:pt x="3685" y="1101"/>
                  </a:lnTo>
                  <a:cubicBezTo>
                    <a:pt x="3669" y="1133"/>
                    <a:pt x="3640" y="1150"/>
                    <a:pt x="3611" y="1150"/>
                  </a:cubicBezTo>
                  <a:cubicBezTo>
                    <a:pt x="3589" y="1150"/>
                    <a:pt x="3567" y="1141"/>
                    <a:pt x="3551" y="1120"/>
                  </a:cubicBezTo>
                  <a:lnTo>
                    <a:pt x="3340" y="823"/>
                  </a:lnTo>
                  <a:cubicBezTo>
                    <a:pt x="3315" y="781"/>
                    <a:pt x="3269" y="754"/>
                    <a:pt x="3219" y="754"/>
                  </a:cubicBezTo>
                  <a:cubicBezTo>
                    <a:pt x="3212" y="754"/>
                    <a:pt x="3204" y="755"/>
                    <a:pt x="3197" y="756"/>
                  </a:cubicBezTo>
                  <a:lnTo>
                    <a:pt x="2967" y="766"/>
                  </a:lnTo>
                  <a:cubicBezTo>
                    <a:pt x="2891" y="766"/>
                    <a:pt x="2814" y="814"/>
                    <a:pt x="2766" y="881"/>
                  </a:cubicBezTo>
                  <a:lnTo>
                    <a:pt x="2144" y="1818"/>
                  </a:lnTo>
                  <a:cubicBezTo>
                    <a:pt x="2087" y="1905"/>
                    <a:pt x="2134" y="2019"/>
                    <a:pt x="2240" y="2039"/>
                  </a:cubicBezTo>
                  <a:lnTo>
                    <a:pt x="2527" y="2096"/>
                  </a:lnTo>
                  <a:cubicBezTo>
                    <a:pt x="2539" y="2098"/>
                    <a:pt x="2552" y="2100"/>
                    <a:pt x="2564" y="2100"/>
                  </a:cubicBezTo>
                  <a:cubicBezTo>
                    <a:pt x="2647" y="2100"/>
                    <a:pt x="2723" y="2046"/>
                    <a:pt x="2757" y="1972"/>
                  </a:cubicBezTo>
                  <a:lnTo>
                    <a:pt x="2900" y="1589"/>
                  </a:lnTo>
                  <a:cubicBezTo>
                    <a:pt x="2922" y="1528"/>
                    <a:pt x="2977" y="1492"/>
                    <a:pt x="3034" y="1492"/>
                  </a:cubicBezTo>
                  <a:cubicBezTo>
                    <a:pt x="3075" y="1492"/>
                    <a:pt x="3117" y="1510"/>
                    <a:pt x="3149" y="1550"/>
                  </a:cubicBezTo>
                  <a:lnTo>
                    <a:pt x="3273" y="1713"/>
                  </a:lnTo>
                  <a:lnTo>
                    <a:pt x="3206" y="2220"/>
                  </a:lnTo>
                  <a:cubicBezTo>
                    <a:pt x="3197" y="2259"/>
                    <a:pt x="3168" y="2278"/>
                    <a:pt x="3139" y="2287"/>
                  </a:cubicBezTo>
                  <a:lnTo>
                    <a:pt x="2489" y="2383"/>
                  </a:lnTo>
                  <a:cubicBezTo>
                    <a:pt x="2460" y="2383"/>
                    <a:pt x="2431" y="2402"/>
                    <a:pt x="2412" y="2412"/>
                  </a:cubicBezTo>
                  <a:lnTo>
                    <a:pt x="1761" y="2890"/>
                  </a:lnTo>
                  <a:cubicBezTo>
                    <a:pt x="1694" y="2938"/>
                    <a:pt x="1646" y="3015"/>
                    <a:pt x="1627" y="3091"/>
                  </a:cubicBezTo>
                  <a:lnTo>
                    <a:pt x="1570" y="3350"/>
                  </a:lnTo>
                  <a:cubicBezTo>
                    <a:pt x="1552" y="3430"/>
                    <a:pt x="1485" y="3485"/>
                    <a:pt x="1407" y="3485"/>
                  </a:cubicBezTo>
                  <a:cubicBezTo>
                    <a:pt x="1401" y="3485"/>
                    <a:pt x="1394" y="3484"/>
                    <a:pt x="1388" y="3484"/>
                  </a:cubicBezTo>
                  <a:lnTo>
                    <a:pt x="1091" y="3445"/>
                  </a:lnTo>
                  <a:cubicBezTo>
                    <a:pt x="1085" y="3445"/>
                    <a:pt x="1078" y="3444"/>
                    <a:pt x="1072" y="3444"/>
                  </a:cubicBezTo>
                  <a:cubicBezTo>
                    <a:pt x="1002" y="3444"/>
                    <a:pt x="937" y="3489"/>
                    <a:pt x="919" y="3551"/>
                  </a:cubicBezTo>
                  <a:lnTo>
                    <a:pt x="756" y="3991"/>
                  </a:lnTo>
                  <a:cubicBezTo>
                    <a:pt x="718" y="4087"/>
                    <a:pt x="766" y="4182"/>
                    <a:pt x="862" y="4211"/>
                  </a:cubicBezTo>
                  <a:lnTo>
                    <a:pt x="1235" y="4316"/>
                  </a:lnTo>
                  <a:cubicBezTo>
                    <a:pt x="1252" y="4322"/>
                    <a:pt x="1270" y="4325"/>
                    <a:pt x="1287" y="4325"/>
                  </a:cubicBezTo>
                  <a:cubicBezTo>
                    <a:pt x="1360" y="4325"/>
                    <a:pt x="1434" y="4280"/>
                    <a:pt x="1465" y="4211"/>
                  </a:cubicBezTo>
                  <a:lnTo>
                    <a:pt x="1704" y="3685"/>
                  </a:lnTo>
                  <a:cubicBezTo>
                    <a:pt x="1742" y="3599"/>
                    <a:pt x="1819" y="3532"/>
                    <a:pt x="1905" y="3503"/>
                  </a:cubicBezTo>
                  <a:lnTo>
                    <a:pt x="2307" y="3378"/>
                  </a:lnTo>
                  <a:lnTo>
                    <a:pt x="2833" y="4010"/>
                  </a:lnTo>
                  <a:lnTo>
                    <a:pt x="2785" y="4154"/>
                  </a:lnTo>
                  <a:cubicBezTo>
                    <a:pt x="2747" y="4249"/>
                    <a:pt x="2795" y="4345"/>
                    <a:pt x="2891" y="4374"/>
                  </a:cubicBezTo>
                  <a:cubicBezTo>
                    <a:pt x="2910" y="4383"/>
                    <a:pt x="2929" y="4383"/>
                    <a:pt x="2948" y="4383"/>
                  </a:cubicBezTo>
                  <a:cubicBezTo>
                    <a:pt x="3015" y="4383"/>
                    <a:pt x="3082" y="4335"/>
                    <a:pt x="3111" y="4268"/>
                  </a:cubicBezTo>
                  <a:lnTo>
                    <a:pt x="3159" y="4115"/>
                  </a:lnTo>
                  <a:cubicBezTo>
                    <a:pt x="3197" y="4000"/>
                    <a:pt x="3178" y="3886"/>
                    <a:pt x="3101" y="3790"/>
                  </a:cubicBezTo>
                  <a:lnTo>
                    <a:pt x="2661" y="3244"/>
                  </a:lnTo>
                  <a:lnTo>
                    <a:pt x="2776" y="3216"/>
                  </a:lnTo>
                  <a:lnTo>
                    <a:pt x="3159" y="3455"/>
                  </a:lnTo>
                  <a:cubicBezTo>
                    <a:pt x="3235" y="3503"/>
                    <a:pt x="3292" y="3579"/>
                    <a:pt x="3312" y="3675"/>
                  </a:cubicBezTo>
                  <a:lnTo>
                    <a:pt x="3398" y="4087"/>
                  </a:lnTo>
                  <a:cubicBezTo>
                    <a:pt x="3407" y="4163"/>
                    <a:pt x="3484" y="4221"/>
                    <a:pt x="3570" y="4221"/>
                  </a:cubicBezTo>
                  <a:lnTo>
                    <a:pt x="3599" y="4221"/>
                  </a:lnTo>
                  <a:cubicBezTo>
                    <a:pt x="3694" y="4201"/>
                    <a:pt x="3752" y="4106"/>
                    <a:pt x="3733" y="4020"/>
                  </a:cubicBezTo>
                  <a:lnTo>
                    <a:pt x="3694" y="3780"/>
                  </a:lnTo>
                  <a:cubicBezTo>
                    <a:pt x="3675" y="3704"/>
                    <a:pt x="3733" y="3627"/>
                    <a:pt x="3809" y="3618"/>
                  </a:cubicBezTo>
                  <a:cubicBezTo>
                    <a:pt x="3876" y="3599"/>
                    <a:pt x="3924" y="3551"/>
                    <a:pt x="3934" y="3493"/>
                  </a:cubicBezTo>
                  <a:lnTo>
                    <a:pt x="4010" y="3082"/>
                  </a:lnTo>
                  <a:cubicBezTo>
                    <a:pt x="4037" y="3012"/>
                    <a:pt x="4095" y="2966"/>
                    <a:pt x="4163" y="2966"/>
                  </a:cubicBezTo>
                  <a:cubicBezTo>
                    <a:pt x="4170" y="2966"/>
                    <a:pt x="4176" y="2966"/>
                    <a:pt x="4183" y="2967"/>
                  </a:cubicBezTo>
                  <a:lnTo>
                    <a:pt x="4269" y="2967"/>
                  </a:lnTo>
                  <a:cubicBezTo>
                    <a:pt x="4277" y="2969"/>
                    <a:pt x="4286" y="2969"/>
                    <a:pt x="4294" y="2969"/>
                  </a:cubicBezTo>
                  <a:cubicBezTo>
                    <a:pt x="4333" y="2969"/>
                    <a:pt x="4371" y="2952"/>
                    <a:pt x="4403" y="2929"/>
                  </a:cubicBezTo>
                  <a:cubicBezTo>
                    <a:pt x="4431" y="2890"/>
                    <a:pt x="4470" y="2871"/>
                    <a:pt x="4517" y="2871"/>
                  </a:cubicBezTo>
                  <a:lnTo>
                    <a:pt x="4785" y="2900"/>
                  </a:lnTo>
                  <a:cubicBezTo>
                    <a:pt x="4833" y="2919"/>
                    <a:pt x="4881" y="2957"/>
                    <a:pt x="4891" y="3015"/>
                  </a:cubicBezTo>
                  <a:lnTo>
                    <a:pt x="4919" y="3130"/>
                  </a:lnTo>
                  <a:cubicBezTo>
                    <a:pt x="4939" y="3216"/>
                    <a:pt x="4881" y="3302"/>
                    <a:pt x="4795" y="3321"/>
                  </a:cubicBezTo>
                  <a:lnTo>
                    <a:pt x="4039" y="3551"/>
                  </a:lnTo>
                  <a:cubicBezTo>
                    <a:pt x="3953" y="3570"/>
                    <a:pt x="3924" y="3675"/>
                    <a:pt x="3982" y="3742"/>
                  </a:cubicBezTo>
                  <a:lnTo>
                    <a:pt x="4049" y="3828"/>
                  </a:lnTo>
                  <a:cubicBezTo>
                    <a:pt x="4087" y="3857"/>
                    <a:pt x="4125" y="3876"/>
                    <a:pt x="4173" y="3876"/>
                  </a:cubicBezTo>
                  <a:lnTo>
                    <a:pt x="4613" y="3838"/>
                  </a:lnTo>
                  <a:cubicBezTo>
                    <a:pt x="4619" y="3837"/>
                    <a:pt x="4626" y="3837"/>
                    <a:pt x="4632" y="3837"/>
                  </a:cubicBezTo>
                  <a:cubicBezTo>
                    <a:pt x="4710" y="3837"/>
                    <a:pt x="4777" y="3892"/>
                    <a:pt x="4795" y="3972"/>
                  </a:cubicBezTo>
                  <a:lnTo>
                    <a:pt x="4814" y="4087"/>
                  </a:lnTo>
                  <a:cubicBezTo>
                    <a:pt x="4852" y="4278"/>
                    <a:pt x="4709" y="4469"/>
                    <a:pt x="4508" y="4479"/>
                  </a:cubicBezTo>
                  <a:lnTo>
                    <a:pt x="3666" y="4546"/>
                  </a:lnTo>
                  <a:cubicBezTo>
                    <a:pt x="3570" y="4556"/>
                    <a:pt x="3503" y="4651"/>
                    <a:pt x="3532" y="4747"/>
                  </a:cubicBezTo>
                  <a:cubicBezTo>
                    <a:pt x="3565" y="4845"/>
                    <a:pt x="3485" y="4937"/>
                    <a:pt x="3389" y="4937"/>
                  </a:cubicBezTo>
                  <a:cubicBezTo>
                    <a:pt x="3373" y="4937"/>
                    <a:pt x="3357" y="4934"/>
                    <a:pt x="3340" y="4929"/>
                  </a:cubicBezTo>
                  <a:lnTo>
                    <a:pt x="2718" y="4728"/>
                  </a:lnTo>
                  <a:cubicBezTo>
                    <a:pt x="2632" y="4699"/>
                    <a:pt x="2575" y="4623"/>
                    <a:pt x="2556" y="4536"/>
                  </a:cubicBezTo>
                  <a:cubicBezTo>
                    <a:pt x="2536" y="4422"/>
                    <a:pt x="2441" y="4335"/>
                    <a:pt x="2316" y="4335"/>
                  </a:cubicBezTo>
                  <a:lnTo>
                    <a:pt x="1723" y="4345"/>
                  </a:lnTo>
                  <a:cubicBezTo>
                    <a:pt x="1503" y="4355"/>
                    <a:pt x="1292" y="4402"/>
                    <a:pt x="1101" y="4489"/>
                  </a:cubicBezTo>
                  <a:lnTo>
                    <a:pt x="890" y="4584"/>
                  </a:lnTo>
                  <a:cubicBezTo>
                    <a:pt x="775" y="4632"/>
                    <a:pt x="689" y="4747"/>
                    <a:pt x="689" y="4871"/>
                  </a:cubicBezTo>
                  <a:lnTo>
                    <a:pt x="680" y="5044"/>
                  </a:lnTo>
                  <a:lnTo>
                    <a:pt x="86" y="5733"/>
                  </a:lnTo>
                  <a:cubicBezTo>
                    <a:pt x="29" y="5790"/>
                    <a:pt x="0" y="5867"/>
                    <a:pt x="0" y="5953"/>
                  </a:cubicBezTo>
                  <a:lnTo>
                    <a:pt x="0" y="6690"/>
                  </a:lnTo>
                  <a:cubicBezTo>
                    <a:pt x="0" y="6824"/>
                    <a:pt x="58" y="6948"/>
                    <a:pt x="153" y="7044"/>
                  </a:cubicBezTo>
                  <a:lnTo>
                    <a:pt x="689" y="7561"/>
                  </a:lnTo>
                  <a:cubicBezTo>
                    <a:pt x="766" y="7637"/>
                    <a:pt x="871" y="7685"/>
                    <a:pt x="996" y="7695"/>
                  </a:cubicBezTo>
                  <a:lnTo>
                    <a:pt x="2565" y="7838"/>
                  </a:lnTo>
                  <a:cubicBezTo>
                    <a:pt x="2670" y="7838"/>
                    <a:pt x="2737" y="7934"/>
                    <a:pt x="2728" y="8030"/>
                  </a:cubicBezTo>
                  <a:lnTo>
                    <a:pt x="2718" y="8106"/>
                  </a:lnTo>
                  <a:cubicBezTo>
                    <a:pt x="2699" y="8221"/>
                    <a:pt x="2757" y="8345"/>
                    <a:pt x="2852" y="8412"/>
                  </a:cubicBezTo>
                  <a:lnTo>
                    <a:pt x="3235" y="8699"/>
                  </a:lnTo>
                  <a:lnTo>
                    <a:pt x="3178" y="8891"/>
                  </a:lnTo>
                  <a:cubicBezTo>
                    <a:pt x="3139" y="9025"/>
                    <a:pt x="3178" y="9168"/>
                    <a:pt x="3283" y="9255"/>
                  </a:cubicBezTo>
                  <a:lnTo>
                    <a:pt x="3694" y="9609"/>
                  </a:lnTo>
                  <a:cubicBezTo>
                    <a:pt x="4096" y="9542"/>
                    <a:pt x="4489" y="9417"/>
                    <a:pt x="4862" y="9255"/>
                  </a:cubicBezTo>
                  <a:lnTo>
                    <a:pt x="5503" y="8479"/>
                  </a:lnTo>
                  <a:cubicBezTo>
                    <a:pt x="5599" y="8355"/>
                    <a:pt x="5685" y="8221"/>
                    <a:pt x="5752" y="8077"/>
                  </a:cubicBezTo>
                  <a:lnTo>
                    <a:pt x="6470" y="6422"/>
                  </a:lnTo>
                  <a:cubicBezTo>
                    <a:pt x="6546" y="6249"/>
                    <a:pt x="6422" y="6049"/>
                    <a:pt x="6231" y="6039"/>
                  </a:cubicBezTo>
                  <a:cubicBezTo>
                    <a:pt x="6020" y="6039"/>
                    <a:pt x="5829" y="5953"/>
                    <a:pt x="5695" y="5790"/>
                  </a:cubicBezTo>
                  <a:lnTo>
                    <a:pt x="4977" y="4938"/>
                  </a:lnTo>
                  <a:cubicBezTo>
                    <a:pt x="4864" y="4805"/>
                    <a:pt x="4979" y="4650"/>
                    <a:pt x="5109" y="4650"/>
                  </a:cubicBezTo>
                  <a:cubicBezTo>
                    <a:pt x="5156" y="4650"/>
                    <a:pt x="5204" y="4670"/>
                    <a:pt x="5245" y="4718"/>
                  </a:cubicBezTo>
                  <a:lnTo>
                    <a:pt x="5963" y="5570"/>
                  </a:lnTo>
                  <a:cubicBezTo>
                    <a:pt x="6020" y="5637"/>
                    <a:pt x="6116" y="5685"/>
                    <a:pt x="6211" y="5685"/>
                  </a:cubicBezTo>
                  <a:cubicBezTo>
                    <a:pt x="6317" y="5685"/>
                    <a:pt x="6422" y="5618"/>
                    <a:pt x="6470" y="5522"/>
                  </a:cubicBezTo>
                  <a:lnTo>
                    <a:pt x="6881" y="4709"/>
                  </a:lnTo>
                  <a:cubicBezTo>
                    <a:pt x="6920" y="4632"/>
                    <a:pt x="6900" y="4536"/>
                    <a:pt x="6833" y="4489"/>
                  </a:cubicBezTo>
                  <a:lnTo>
                    <a:pt x="6709" y="4412"/>
                  </a:lnTo>
                  <a:cubicBezTo>
                    <a:pt x="6671" y="4374"/>
                    <a:pt x="6652" y="4316"/>
                    <a:pt x="6680" y="4268"/>
                  </a:cubicBezTo>
                  <a:lnTo>
                    <a:pt x="6747" y="4182"/>
                  </a:lnTo>
                  <a:cubicBezTo>
                    <a:pt x="6808" y="4078"/>
                    <a:pt x="6918" y="4024"/>
                    <a:pt x="7031" y="4024"/>
                  </a:cubicBezTo>
                  <a:cubicBezTo>
                    <a:pt x="7114" y="4024"/>
                    <a:pt x="7199" y="4054"/>
                    <a:pt x="7264" y="4115"/>
                  </a:cubicBezTo>
                  <a:lnTo>
                    <a:pt x="7714" y="4565"/>
                  </a:lnTo>
                  <a:cubicBezTo>
                    <a:pt x="7695" y="4364"/>
                    <a:pt x="7676" y="4163"/>
                    <a:pt x="7637" y="3972"/>
                  </a:cubicBezTo>
                  <a:cubicBezTo>
                    <a:pt x="7274" y="1905"/>
                    <a:pt x="5628" y="306"/>
                    <a:pt x="3551" y="0"/>
                  </a:cubicBezTo>
                  <a:close/>
                </a:path>
              </a:pathLst>
            </a:custGeom>
            <a:solidFill>
              <a:srgbClr val="CED6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3325;p63">
              <a:extLst>
                <a:ext uri="{FF2B5EF4-FFF2-40B4-BE49-F238E27FC236}">
                  <a16:creationId xmlns:a16="http://schemas.microsoft.com/office/drawing/2014/main" id="{A6F9EAED-1E17-47B0-98B8-2E112CAA66E8}"/>
                </a:ext>
              </a:extLst>
            </p:cNvPr>
            <p:cNvSpPr/>
            <p:nvPr/>
          </p:nvSpPr>
          <p:spPr>
            <a:xfrm>
              <a:off x="2339468" y="2073189"/>
              <a:ext cx="16360" cy="26181"/>
            </a:xfrm>
            <a:custGeom>
              <a:avLst/>
              <a:gdLst/>
              <a:ahLst/>
              <a:cxnLst/>
              <a:rect l="l" t="t" r="r" b="b"/>
              <a:pathLst>
                <a:path w="623" h="997" extrusionOk="0">
                  <a:moveTo>
                    <a:pt x="441" y="1"/>
                  </a:moveTo>
                  <a:cubicBezTo>
                    <a:pt x="345" y="1"/>
                    <a:pt x="269" y="77"/>
                    <a:pt x="269" y="173"/>
                  </a:cubicBezTo>
                  <a:lnTo>
                    <a:pt x="269" y="546"/>
                  </a:lnTo>
                  <a:lnTo>
                    <a:pt x="116" y="699"/>
                  </a:lnTo>
                  <a:cubicBezTo>
                    <a:pt x="1" y="805"/>
                    <a:pt x="77" y="996"/>
                    <a:pt x="230" y="996"/>
                  </a:cubicBezTo>
                  <a:cubicBezTo>
                    <a:pt x="278" y="996"/>
                    <a:pt x="326" y="977"/>
                    <a:pt x="355" y="948"/>
                  </a:cubicBezTo>
                  <a:lnTo>
                    <a:pt x="565" y="747"/>
                  </a:lnTo>
                  <a:cubicBezTo>
                    <a:pt x="604" y="719"/>
                    <a:pt x="623" y="671"/>
                    <a:pt x="623" y="623"/>
                  </a:cubicBezTo>
                  <a:lnTo>
                    <a:pt x="613" y="173"/>
                  </a:lnTo>
                  <a:cubicBezTo>
                    <a:pt x="613" y="77"/>
                    <a:pt x="537" y="1"/>
                    <a:pt x="441" y="1"/>
                  </a:cubicBezTo>
                  <a:close/>
                </a:path>
              </a:pathLst>
            </a:custGeom>
            <a:solidFill>
              <a:srgbClr val="CED6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3326;p63">
              <a:extLst>
                <a:ext uri="{FF2B5EF4-FFF2-40B4-BE49-F238E27FC236}">
                  <a16:creationId xmlns:a16="http://schemas.microsoft.com/office/drawing/2014/main" id="{AF2610B1-CE56-41F4-AF93-73FB90CBEC67}"/>
                </a:ext>
              </a:extLst>
            </p:cNvPr>
            <p:cNvSpPr/>
            <p:nvPr/>
          </p:nvSpPr>
          <p:spPr>
            <a:xfrm>
              <a:off x="2309322" y="2158901"/>
              <a:ext cx="146531" cy="119641"/>
            </a:xfrm>
            <a:custGeom>
              <a:avLst/>
              <a:gdLst/>
              <a:ahLst/>
              <a:cxnLst/>
              <a:rect l="l" t="t" r="r" b="b"/>
              <a:pathLst>
                <a:path w="5580" h="4556" extrusionOk="0">
                  <a:moveTo>
                    <a:pt x="670" y="0"/>
                  </a:moveTo>
                  <a:lnTo>
                    <a:pt x="77" y="670"/>
                  </a:lnTo>
                  <a:cubicBezTo>
                    <a:pt x="29" y="737"/>
                    <a:pt x="0" y="814"/>
                    <a:pt x="0" y="890"/>
                  </a:cubicBezTo>
                  <a:lnTo>
                    <a:pt x="0" y="1627"/>
                  </a:lnTo>
                  <a:cubicBezTo>
                    <a:pt x="0" y="1761"/>
                    <a:pt x="58" y="1895"/>
                    <a:pt x="153" y="1991"/>
                  </a:cubicBezTo>
                  <a:lnTo>
                    <a:pt x="680" y="2498"/>
                  </a:lnTo>
                  <a:cubicBezTo>
                    <a:pt x="766" y="2575"/>
                    <a:pt x="871" y="2622"/>
                    <a:pt x="986" y="2642"/>
                  </a:cubicBezTo>
                  <a:lnTo>
                    <a:pt x="2565" y="2785"/>
                  </a:lnTo>
                  <a:cubicBezTo>
                    <a:pt x="2670" y="2785"/>
                    <a:pt x="2737" y="2881"/>
                    <a:pt x="2728" y="2977"/>
                  </a:cubicBezTo>
                  <a:lnTo>
                    <a:pt x="2718" y="3053"/>
                  </a:lnTo>
                  <a:cubicBezTo>
                    <a:pt x="2699" y="3168"/>
                    <a:pt x="2757" y="3292"/>
                    <a:pt x="2852" y="3359"/>
                  </a:cubicBezTo>
                  <a:lnTo>
                    <a:pt x="3235" y="3646"/>
                  </a:lnTo>
                  <a:lnTo>
                    <a:pt x="3178" y="3838"/>
                  </a:lnTo>
                  <a:cubicBezTo>
                    <a:pt x="3139" y="3972"/>
                    <a:pt x="3178" y="4115"/>
                    <a:pt x="3283" y="4202"/>
                  </a:cubicBezTo>
                  <a:lnTo>
                    <a:pt x="3694" y="4556"/>
                  </a:lnTo>
                  <a:lnTo>
                    <a:pt x="3704" y="4556"/>
                  </a:lnTo>
                  <a:cubicBezTo>
                    <a:pt x="3991" y="4508"/>
                    <a:pt x="4278" y="4422"/>
                    <a:pt x="4556" y="4316"/>
                  </a:cubicBezTo>
                  <a:lnTo>
                    <a:pt x="4623" y="4297"/>
                  </a:lnTo>
                  <a:cubicBezTo>
                    <a:pt x="4690" y="4269"/>
                    <a:pt x="4747" y="4249"/>
                    <a:pt x="4805" y="4221"/>
                  </a:cubicBezTo>
                  <a:lnTo>
                    <a:pt x="4862" y="4192"/>
                  </a:lnTo>
                  <a:lnTo>
                    <a:pt x="5503" y="3426"/>
                  </a:lnTo>
                  <a:cubicBezTo>
                    <a:pt x="5532" y="3388"/>
                    <a:pt x="5561" y="3350"/>
                    <a:pt x="5580" y="3312"/>
                  </a:cubicBezTo>
                  <a:lnTo>
                    <a:pt x="5274" y="3312"/>
                  </a:lnTo>
                  <a:cubicBezTo>
                    <a:pt x="3187" y="3312"/>
                    <a:pt x="1331" y="1981"/>
                    <a:pt x="670" y="0"/>
                  </a:cubicBezTo>
                  <a:close/>
                </a:path>
              </a:pathLst>
            </a:custGeom>
            <a:solidFill>
              <a:srgbClr val="8297A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3327;p63">
              <a:extLst>
                <a:ext uri="{FF2B5EF4-FFF2-40B4-BE49-F238E27FC236}">
                  <a16:creationId xmlns:a16="http://schemas.microsoft.com/office/drawing/2014/main" id="{F428DAD3-D866-414D-BD9C-886AD5DD9D47}"/>
                </a:ext>
              </a:extLst>
            </p:cNvPr>
            <p:cNvSpPr/>
            <p:nvPr/>
          </p:nvSpPr>
          <p:spPr>
            <a:xfrm>
              <a:off x="2236765" y="2073740"/>
              <a:ext cx="345765" cy="256403"/>
            </a:xfrm>
            <a:custGeom>
              <a:avLst/>
              <a:gdLst/>
              <a:ahLst/>
              <a:cxnLst/>
              <a:rect l="l" t="t" r="r" b="b"/>
              <a:pathLst>
                <a:path w="13167" h="9764" extrusionOk="0">
                  <a:moveTo>
                    <a:pt x="11542" y="0"/>
                  </a:moveTo>
                  <a:cubicBezTo>
                    <a:pt x="11407" y="0"/>
                    <a:pt x="11274" y="126"/>
                    <a:pt x="11338" y="286"/>
                  </a:cubicBezTo>
                  <a:cubicBezTo>
                    <a:pt x="12697" y="3148"/>
                    <a:pt x="11740" y="6574"/>
                    <a:pt x="9089" y="8306"/>
                  </a:cubicBezTo>
                  <a:cubicBezTo>
                    <a:pt x="8022" y="9007"/>
                    <a:pt x="6813" y="9347"/>
                    <a:pt x="5613" y="9347"/>
                  </a:cubicBezTo>
                  <a:cubicBezTo>
                    <a:pt x="3834" y="9347"/>
                    <a:pt x="2076" y="8600"/>
                    <a:pt x="830" y="7177"/>
                  </a:cubicBezTo>
                  <a:lnTo>
                    <a:pt x="830" y="7177"/>
                  </a:lnTo>
                  <a:lnTo>
                    <a:pt x="1567" y="7416"/>
                  </a:lnTo>
                  <a:cubicBezTo>
                    <a:pt x="1599" y="7429"/>
                    <a:pt x="1629" y="7435"/>
                    <a:pt x="1656" y="7435"/>
                  </a:cubicBezTo>
                  <a:cubicBezTo>
                    <a:pt x="1872" y="7435"/>
                    <a:pt x="1955" y="7082"/>
                    <a:pt x="1701" y="7014"/>
                  </a:cubicBezTo>
                  <a:lnTo>
                    <a:pt x="294" y="6545"/>
                  </a:lnTo>
                  <a:cubicBezTo>
                    <a:pt x="272" y="6538"/>
                    <a:pt x="249" y="6535"/>
                    <a:pt x="228" y="6535"/>
                  </a:cubicBezTo>
                  <a:cubicBezTo>
                    <a:pt x="102" y="6535"/>
                    <a:pt x="0" y="6645"/>
                    <a:pt x="17" y="6784"/>
                  </a:cubicBezTo>
                  <a:lnTo>
                    <a:pt x="256" y="8421"/>
                  </a:lnTo>
                  <a:cubicBezTo>
                    <a:pt x="275" y="8526"/>
                    <a:pt x="361" y="8603"/>
                    <a:pt x="466" y="8603"/>
                  </a:cubicBezTo>
                  <a:lnTo>
                    <a:pt x="495" y="8603"/>
                  </a:lnTo>
                  <a:cubicBezTo>
                    <a:pt x="610" y="8583"/>
                    <a:pt x="696" y="8478"/>
                    <a:pt x="677" y="8363"/>
                  </a:cubicBezTo>
                  <a:lnTo>
                    <a:pt x="553" y="7492"/>
                  </a:lnTo>
                  <a:lnTo>
                    <a:pt x="553" y="7492"/>
                  </a:lnTo>
                  <a:cubicBezTo>
                    <a:pt x="1880" y="8985"/>
                    <a:pt x="3736" y="9764"/>
                    <a:pt x="5614" y="9764"/>
                  </a:cubicBezTo>
                  <a:cubicBezTo>
                    <a:pt x="6903" y="9764"/>
                    <a:pt x="8202" y="9397"/>
                    <a:pt x="9348" y="8641"/>
                  </a:cubicBezTo>
                  <a:cubicBezTo>
                    <a:pt x="12152" y="6794"/>
                    <a:pt x="13166" y="3157"/>
                    <a:pt x="11731" y="114"/>
                  </a:cubicBezTo>
                  <a:lnTo>
                    <a:pt x="11721" y="104"/>
                  </a:lnTo>
                  <a:cubicBezTo>
                    <a:pt x="11677" y="31"/>
                    <a:pt x="11609" y="0"/>
                    <a:pt x="11542" y="0"/>
                  </a:cubicBezTo>
                  <a:close/>
                </a:path>
              </a:pathLst>
            </a:custGeom>
            <a:solidFill>
              <a:srgbClr val="E2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3328;p63">
              <a:extLst>
                <a:ext uri="{FF2B5EF4-FFF2-40B4-BE49-F238E27FC236}">
                  <a16:creationId xmlns:a16="http://schemas.microsoft.com/office/drawing/2014/main" id="{F4894101-C26D-48F7-AD8A-D3467FDBE7D4}"/>
                </a:ext>
              </a:extLst>
            </p:cNvPr>
            <p:cNvSpPr/>
            <p:nvPr/>
          </p:nvSpPr>
          <p:spPr>
            <a:xfrm>
              <a:off x="2186425" y="1976158"/>
              <a:ext cx="344820" cy="255510"/>
            </a:xfrm>
            <a:custGeom>
              <a:avLst/>
              <a:gdLst/>
              <a:ahLst/>
              <a:cxnLst/>
              <a:rect l="l" t="t" r="r" b="b"/>
              <a:pathLst>
                <a:path w="13131" h="9730" extrusionOk="0">
                  <a:moveTo>
                    <a:pt x="7544" y="0"/>
                  </a:moveTo>
                  <a:cubicBezTo>
                    <a:pt x="6257" y="0"/>
                    <a:pt x="4960" y="367"/>
                    <a:pt x="3819" y="1121"/>
                  </a:cubicBezTo>
                  <a:cubicBezTo>
                    <a:pt x="1024" y="2968"/>
                    <a:pt x="0" y="6586"/>
                    <a:pt x="1417" y="9620"/>
                  </a:cubicBezTo>
                  <a:cubicBezTo>
                    <a:pt x="1459" y="9697"/>
                    <a:pt x="1526" y="9730"/>
                    <a:pt x="1593" y="9730"/>
                  </a:cubicBezTo>
                  <a:cubicBezTo>
                    <a:pt x="1725" y="9730"/>
                    <a:pt x="1857" y="9603"/>
                    <a:pt x="1800" y="9438"/>
                  </a:cubicBezTo>
                  <a:cubicBezTo>
                    <a:pt x="1388" y="8586"/>
                    <a:pt x="1178" y="7658"/>
                    <a:pt x="1187" y="6720"/>
                  </a:cubicBezTo>
                  <a:cubicBezTo>
                    <a:pt x="1187" y="4079"/>
                    <a:pt x="2824" y="1715"/>
                    <a:pt x="5302" y="786"/>
                  </a:cubicBezTo>
                  <a:cubicBezTo>
                    <a:pt x="6026" y="514"/>
                    <a:pt x="6777" y="383"/>
                    <a:pt x="7521" y="383"/>
                  </a:cubicBezTo>
                  <a:cubicBezTo>
                    <a:pt x="9317" y="383"/>
                    <a:pt x="11073" y="1149"/>
                    <a:pt x="12298" y="2557"/>
                  </a:cubicBezTo>
                  <a:lnTo>
                    <a:pt x="11571" y="2318"/>
                  </a:lnTo>
                  <a:cubicBezTo>
                    <a:pt x="11549" y="2312"/>
                    <a:pt x="11529" y="2309"/>
                    <a:pt x="11509" y="2309"/>
                  </a:cubicBezTo>
                  <a:cubicBezTo>
                    <a:pt x="11294" y="2309"/>
                    <a:pt x="11209" y="2623"/>
                    <a:pt x="11437" y="2720"/>
                  </a:cubicBezTo>
                  <a:lnTo>
                    <a:pt x="12844" y="3179"/>
                  </a:lnTo>
                  <a:cubicBezTo>
                    <a:pt x="12863" y="3189"/>
                    <a:pt x="12882" y="3198"/>
                    <a:pt x="12911" y="3198"/>
                  </a:cubicBezTo>
                  <a:cubicBezTo>
                    <a:pt x="13035" y="3189"/>
                    <a:pt x="13131" y="3083"/>
                    <a:pt x="13121" y="2959"/>
                  </a:cubicBezTo>
                  <a:lnTo>
                    <a:pt x="12882" y="1313"/>
                  </a:lnTo>
                  <a:cubicBezTo>
                    <a:pt x="12869" y="1181"/>
                    <a:pt x="12773" y="1121"/>
                    <a:pt x="12676" y="1121"/>
                  </a:cubicBezTo>
                  <a:cubicBezTo>
                    <a:pt x="12554" y="1121"/>
                    <a:pt x="12429" y="1215"/>
                    <a:pt x="12461" y="1380"/>
                  </a:cubicBezTo>
                  <a:lnTo>
                    <a:pt x="12576" y="2241"/>
                  </a:lnTo>
                  <a:cubicBezTo>
                    <a:pt x="11251" y="769"/>
                    <a:pt x="9407" y="0"/>
                    <a:pt x="7544" y="0"/>
                  </a:cubicBezTo>
                  <a:close/>
                </a:path>
              </a:pathLst>
            </a:custGeom>
            <a:solidFill>
              <a:srgbClr val="E2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 name="Google Shape;18268;p65">
            <a:extLst>
              <a:ext uri="{FF2B5EF4-FFF2-40B4-BE49-F238E27FC236}">
                <a16:creationId xmlns:a16="http://schemas.microsoft.com/office/drawing/2014/main" id="{DE852B5A-6D52-494B-8EF9-68FD6BDD346B}"/>
              </a:ext>
            </a:extLst>
          </p:cNvPr>
          <p:cNvGrpSpPr/>
          <p:nvPr/>
        </p:nvGrpSpPr>
        <p:grpSpPr>
          <a:xfrm>
            <a:off x="9106494" y="518299"/>
            <a:ext cx="349810" cy="366665"/>
            <a:chOff x="866528" y="4274484"/>
            <a:chExt cx="349810" cy="366665"/>
          </a:xfrm>
        </p:grpSpPr>
        <p:sp>
          <p:nvSpPr>
            <p:cNvPr id="20" name="Google Shape;18269;p65">
              <a:extLst>
                <a:ext uri="{FF2B5EF4-FFF2-40B4-BE49-F238E27FC236}">
                  <a16:creationId xmlns:a16="http://schemas.microsoft.com/office/drawing/2014/main" id="{112C5F54-BF3B-43DF-894C-C021BF4DF54C}"/>
                </a:ext>
              </a:extLst>
            </p:cNvPr>
            <p:cNvSpPr/>
            <p:nvPr/>
          </p:nvSpPr>
          <p:spPr>
            <a:xfrm>
              <a:off x="1041407" y="4370991"/>
              <a:ext cx="174931" cy="270158"/>
            </a:xfrm>
            <a:custGeom>
              <a:avLst/>
              <a:gdLst/>
              <a:ahLst/>
              <a:cxnLst/>
              <a:rect l="l" t="t" r="r" b="b"/>
              <a:pathLst>
                <a:path w="6694" h="10338" extrusionOk="0">
                  <a:moveTo>
                    <a:pt x="6655" y="0"/>
                  </a:moveTo>
                  <a:lnTo>
                    <a:pt x="4222" y="1346"/>
                  </a:lnTo>
                  <a:lnTo>
                    <a:pt x="1" y="3683"/>
                  </a:lnTo>
                  <a:lnTo>
                    <a:pt x="1" y="10337"/>
                  </a:lnTo>
                  <a:cubicBezTo>
                    <a:pt x="49" y="10337"/>
                    <a:pt x="97" y="10328"/>
                    <a:pt x="135" y="10308"/>
                  </a:cubicBezTo>
                  <a:lnTo>
                    <a:pt x="6549" y="6760"/>
                  </a:lnTo>
                  <a:cubicBezTo>
                    <a:pt x="6636" y="6702"/>
                    <a:pt x="6694" y="6616"/>
                    <a:pt x="6694" y="6520"/>
                  </a:cubicBezTo>
                  <a:lnTo>
                    <a:pt x="6694" y="144"/>
                  </a:lnTo>
                  <a:cubicBezTo>
                    <a:pt x="6694" y="96"/>
                    <a:pt x="6674" y="48"/>
                    <a:pt x="6655" y="0"/>
                  </a:cubicBezTo>
                  <a:close/>
                </a:path>
              </a:pathLst>
            </a:custGeom>
            <a:solidFill>
              <a:srgbClr val="768C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8270;p65">
              <a:extLst>
                <a:ext uri="{FF2B5EF4-FFF2-40B4-BE49-F238E27FC236}">
                  <a16:creationId xmlns:a16="http://schemas.microsoft.com/office/drawing/2014/main" id="{20C2D04F-A54F-44D4-9650-28D529B376C1}"/>
                </a:ext>
              </a:extLst>
            </p:cNvPr>
            <p:cNvSpPr/>
            <p:nvPr/>
          </p:nvSpPr>
          <p:spPr>
            <a:xfrm>
              <a:off x="1041407" y="4516471"/>
              <a:ext cx="173938" cy="124678"/>
            </a:xfrm>
            <a:custGeom>
              <a:avLst/>
              <a:gdLst/>
              <a:ahLst/>
              <a:cxnLst/>
              <a:rect l="l" t="t" r="r" b="b"/>
              <a:pathLst>
                <a:path w="6656" h="4771" extrusionOk="0">
                  <a:moveTo>
                    <a:pt x="4222" y="1"/>
                  </a:moveTo>
                  <a:lnTo>
                    <a:pt x="2414" y="1001"/>
                  </a:lnTo>
                  <a:lnTo>
                    <a:pt x="1" y="2337"/>
                  </a:lnTo>
                  <a:lnTo>
                    <a:pt x="1" y="4770"/>
                  </a:lnTo>
                  <a:cubicBezTo>
                    <a:pt x="49" y="4770"/>
                    <a:pt x="97" y="4761"/>
                    <a:pt x="135" y="4741"/>
                  </a:cubicBezTo>
                  <a:lnTo>
                    <a:pt x="6549" y="1184"/>
                  </a:lnTo>
                  <a:cubicBezTo>
                    <a:pt x="6588" y="1155"/>
                    <a:pt x="6626" y="1126"/>
                    <a:pt x="6655" y="1087"/>
                  </a:cubicBezTo>
                  <a:lnTo>
                    <a:pt x="4222" y="1"/>
                  </a:lnTo>
                  <a:close/>
                </a:path>
              </a:pathLst>
            </a:custGeom>
            <a:solidFill>
              <a:srgbClr val="BBC8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8271;p65">
              <a:extLst>
                <a:ext uri="{FF2B5EF4-FFF2-40B4-BE49-F238E27FC236}">
                  <a16:creationId xmlns:a16="http://schemas.microsoft.com/office/drawing/2014/main" id="{E6E37448-C363-457E-B381-5C6AFC484C6D}"/>
                </a:ext>
              </a:extLst>
            </p:cNvPr>
            <p:cNvSpPr/>
            <p:nvPr/>
          </p:nvSpPr>
          <p:spPr>
            <a:xfrm>
              <a:off x="866528" y="4370991"/>
              <a:ext cx="174905" cy="270158"/>
            </a:xfrm>
            <a:custGeom>
              <a:avLst/>
              <a:gdLst/>
              <a:ahLst/>
              <a:cxnLst/>
              <a:rect l="l" t="t" r="r" b="b"/>
              <a:pathLst>
                <a:path w="6693" h="10338" extrusionOk="0">
                  <a:moveTo>
                    <a:pt x="38" y="0"/>
                  </a:moveTo>
                  <a:cubicBezTo>
                    <a:pt x="10" y="48"/>
                    <a:pt x="0" y="96"/>
                    <a:pt x="0" y="144"/>
                  </a:cubicBezTo>
                  <a:lnTo>
                    <a:pt x="0" y="6501"/>
                  </a:lnTo>
                  <a:cubicBezTo>
                    <a:pt x="0" y="6558"/>
                    <a:pt x="19" y="6606"/>
                    <a:pt x="38" y="6654"/>
                  </a:cubicBezTo>
                  <a:cubicBezTo>
                    <a:pt x="67" y="6693"/>
                    <a:pt x="96" y="6722"/>
                    <a:pt x="144" y="6751"/>
                  </a:cubicBezTo>
                  <a:lnTo>
                    <a:pt x="6558" y="10308"/>
                  </a:lnTo>
                  <a:cubicBezTo>
                    <a:pt x="6597" y="10328"/>
                    <a:pt x="6645" y="10337"/>
                    <a:pt x="6693" y="10337"/>
                  </a:cubicBezTo>
                  <a:lnTo>
                    <a:pt x="6693" y="3683"/>
                  </a:lnTo>
                  <a:lnTo>
                    <a:pt x="2471" y="1346"/>
                  </a:lnTo>
                  <a:lnTo>
                    <a:pt x="38" y="0"/>
                  </a:lnTo>
                  <a:close/>
                </a:path>
              </a:pathLst>
            </a:custGeom>
            <a:solidFill>
              <a:srgbClr val="BBC8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8272;p65">
              <a:extLst>
                <a:ext uri="{FF2B5EF4-FFF2-40B4-BE49-F238E27FC236}">
                  <a16:creationId xmlns:a16="http://schemas.microsoft.com/office/drawing/2014/main" id="{71787F85-8343-4239-97C3-FCB4785978BB}"/>
                </a:ext>
              </a:extLst>
            </p:cNvPr>
            <p:cNvSpPr/>
            <p:nvPr/>
          </p:nvSpPr>
          <p:spPr>
            <a:xfrm>
              <a:off x="866528" y="4370991"/>
              <a:ext cx="64600" cy="173650"/>
            </a:xfrm>
            <a:custGeom>
              <a:avLst/>
              <a:gdLst/>
              <a:ahLst/>
              <a:cxnLst/>
              <a:rect l="l" t="t" r="r" b="b"/>
              <a:pathLst>
                <a:path w="2472" h="6645" extrusionOk="0">
                  <a:moveTo>
                    <a:pt x="38" y="0"/>
                  </a:moveTo>
                  <a:cubicBezTo>
                    <a:pt x="10" y="48"/>
                    <a:pt x="0" y="96"/>
                    <a:pt x="0" y="144"/>
                  </a:cubicBezTo>
                  <a:lnTo>
                    <a:pt x="0" y="6501"/>
                  </a:lnTo>
                  <a:cubicBezTo>
                    <a:pt x="0" y="6558"/>
                    <a:pt x="19" y="6606"/>
                    <a:pt x="38" y="6645"/>
                  </a:cubicBezTo>
                  <a:lnTo>
                    <a:pt x="2471" y="5568"/>
                  </a:lnTo>
                  <a:lnTo>
                    <a:pt x="2471" y="1346"/>
                  </a:lnTo>
                  <a:lnTo>
                    <a:pt x="38" y="0"/>
                  </a:lnTo>
                  <a:close/>
                </a:path>
              </a:pathLst>
            </a:custGeom>
            <a:solidFill>
              <a:srgbClr val="AAB6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8273;p65">
              <a:extLst>
                <a:ext uri="{FF2B5EF4-FFF2-40B4-BE49-F238E27FC236}">
                  <a16:creationId xmlns:a16="http://schemas.microsoft.com/office/drawing/2014/main" id="{9A9BBF73-EAB1-45C6-ABBB-9239C68C6A9D}"/>
                </a:ext>
              </a:extLst>
            </p:cNvPr>
            <p:cNvSpPr/>
            <p:nvPr/>
          </p:nvSpPr>
          <p:spPr>
            <a:xfrm>
              <a:off x="867522" y="4274536"/>
              <a:ext cx="347824" cy="192701"/>
            </a:xfrm>
            <a:custGeom>
              <a:avLst/>
              <a:gdLst/>
              <a:ahLst/>
              <a:cxnLst/>
              <a:rect l="l" t="t" r="r" b="b"/>
              <a:pathLst>
                <a:path w="13310" h="7374" extrusionOk="0">
                  <a:moveTo>
                    <a:pt x="6655" y="1"/>
                  </a:moveTo>
                  <a:cubicBezTo>
                    <a:pt x="6609" y="1"/>
                    <a:pt x="6563" y="13"/>
                    <a:pt x="6520" y="37"/>
                  </a:cubicBezTo>
                  <a:lnTo>
                    <a:pt x="106" y="3595"/>
                  </a:lnTo>
                  <a:cubicBezTo>
                    <a:pt x="58" y="3614"/>
                    <a:pt x="29" y="3653"/>
                    <a:pt x="0" y="3691"/>
                  </a:cubicBezTo>
                  <a:lnTo>
                    <a:pt x="2433" y="5037"/>
                  </a:lnTo>
                  <a:lnTo>
                    <a:pt x="6655" y="7374"/>
                  </a:lnTo>
                  <a:lnTo>
                    <a:pt x="10876" y="5037"/>
                  </a:lnTo>
                  <a:lnTo>
                    <a:pt x="13309" y="3691"/>
                  </a:lnTo>
                  <a:cubicBezTo>
                    <a:pt x="13280" y="3653"/>
                    <a:pt x="13242" y="3614"/>
                    <a:pt x="13203" y="3595"/>
                  </a:cubicBezTo>
                  <a:lnTo>
                    <a:pt x="6789" y="37"/>
                  </a:lnTo>
                  <a:cubicBezTo>
                    <a:pt x="6746" y="13"/>
                    <a:pt x="6700" y="1"/>
                    <a:pt x="6655" y="1"/>
                  </a:cubicBezTo>
                  <a:close/>
                </a:path>
              </a:pathLst>
            </a:custGeom>
            <a:solidFill>
              <a:srgbClr val="AAB6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8274;p65">
              <a:extLst>
                <a:ext uri="{FF2B5EF4-FFF2-40B4-BE49-F238E27FC236}">
                  <a16:creationId xmlns:a16="http://schemas.microsoft.com/office/drawing/2014/main" id="{F068AEFD-4FDB-401C-9F86-85ECB0BA283D}"/>
                </a:ext>
              </a:extLst>
            </p:cNvPr>
            <p:cNvSpPr/>
            <p:nvPr/>
          </p:nvSpPr>
          <p:spPr>
            <a:xfrm>
              <a:off x="1041407" y="4274484"/>
              <a:ext cx="173938" cy="131708"/>
            </a:xfrm>
            <a:custGeom>
              <a:avLst/>
              <a:gdLst/>
              <a:ahLst/>
              <a:cxnLst/>
              <a:rect l="l" t="t" r="r" b="b"/>
              <a:pathLst>
                <a:path w="6656" h="5040" extrusionOk="0">
                  <a:moveTo>
                    <a:pt x="1" y="1"/>
                  </a:moveTo>
                  <a:lnTo>
                    <a:pt x="1" y="2703"/>
                  </a:lnTo>
                  <a:lnTo>
                    <a:pt x="4222" y="5039"/>
                  </a:lnTo>
                  <a:lnTo>
                    <a:pt x="6655" y="3693"/>
                  </a:lnTo>
                  <a:cubicBezTo>
                    <a:pt x="6626" y="3655"/>
                    <a:pt x="6588" y="3616"/>
                    <a:pt x="6549" y="3597"/>
                  </a:cubicBezTo>
                  <a:lnTo>
                    <a:pt x="135" y="39"/>
                  </a:lnTo>
                  <a:cubicBezTo>
                    <a:pt x="97" y="20"/>
                    <a:pt x="49" y="1"/>
                    <a:pt x="1" y="1"/>
                  </a:cubicBezTo>
                  <a:close/>
                </a:path>
              </a:pathLst>
            </a:custGeom>
            <a:solidFill>
              <a:srgbClr val="768C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8275;p65">
              <a:extLst>
                <a:ext uri="{FF2B5EF4-FFF2-40B4-BE49-F238E27FC236}">
                  <a16:creationId xmlns:a16="http://schemas.microsoft.com/office/drawing/2014/main" id="{4C81D583-976E-4A31-8AD9-EC360784DFAE}"/>
                </a:ext>
              </a:extLst>
            </p:cNvPr>
            <p:cNvSpPr/>
            <p:nvPr/>
          </p:nvSpPr>
          <p:spPr>
            <a:xfrm>
              <a:off x="1041407" y="4405669"/>
              <a:ext cx="112866" cy="173650"/>
            </a:xfrm>
            <a:custGeom>
              <a:avLst/>
              <a:gdLst/>
              <a:ahLst/>
              <a:cxnLst/>
              <a:rect l="l" t="t" r="r" b="b"/>
              <a:pathLst>
                <a:path w="4319" h="6645" extrusionOk="0">
                  <a:moveTo>
                    <a:pt x="4280" y="0"/>
                  </a:moveTo>
                  <a:lnTo>
                    <a:pt x="1" y="2366"/>
                  </a:lnTo>
                  <a:lnTo>
                    <a:pt x="1" y="6645"/>
                  </a:lnTo>
                  <a:cubicBezTo>
                    <a:pt x="49" y="6645"/>
                    <a:pt x="97" y="6626"/>
                    <a:pt x="135" y="6606"/>
                  </a:cubicBezTo>
                  <a:lnTo>
                    <a:pt x="4165" y="4375"/>
                  </a:lnTo>
                  <a:cubicBezTo>
                    <a:pt x="4261" y="4318"/>
                    <a:pt x="4318" y="4222"/>
                    <a:pt x="4318" y="4116"/>
                  </a:cubicBezTo>
                  <a:lnTo>
                    <a:pt x="4318" y="144"/>
                  </a:lnTo>
                  <a:cubicBezTo>
                    <a:pt x="4318" y="96"/>
                    <a:pt x="4299" y="39"/>
                    <a:pt x="4280" y="0"/>
                  </a:cubicBezTo>
                  <a:close/>
                </a:path>
              </a:pathLst>
            </a:custGeom>
            <a:solidFill>
              <a:srgbClr val="223D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8276;p65">
              <a:extLst>
                <a:ext uri="{FF2B5EF4-FFF2-40B4-BE49-F238E27FC236}">
                  <a16:creationId xmlns:a16="http://schemas.microsoft.com/office/drawing/2014/main" id="{AA43A6D9-D434-4D8A-B976-D8030AC68404}"/>
                </a:ext>
              </a:extLst>
            </p:cNvPr>
            <p:cNvSpPr/>
            <p:nvPr/>
          </p:nvSpPr>
          <p:spPr>
            <a:xfrm>
              <a:off x="928593" y="4405669"/>
              <a:ext cx="112840" cy="173415"/>
            </a:xfrm>
            <a:custGeom>
              <a:avLst/>
              <a:gdLst/>
              <a:ahLst/>
              <a:cxnLst/>
              <a:rect l="l" t="t" r="r" b="b"/>
              <a:pathLst>
                <a:path w="4318" h="6636" extrusionOk="0">
                  <a:moveTo>
                    <a:pt x="39" y="0"/>
                  </a:moveTo>
                  <a:cubicBezTo>
                    <a:pt x="10" y="39"/>
                    <a:pt x="0" y="96"/>
                    <a:pt x="0" y="144"/>
                  </a:cubicBezTo>
                  <a:lnTo>
                    <a:pt x="0" y="4116"/>
                  </a:lnTo>
                  <a:cubicBezTo>
                    <a:pt x="0" y="4222"/>
                    <a:pt x="58" y="4318"/>
                    <a:pt x="154" y="4375"/>
                  </a:cubicBezTo>
                  <a:lnTo>
                    <a:pt x="4183" y="6606"/>
                  </a:lnTo>
                  <a:cubicBezTo>
                    <a:pt x="4222" y="6626"/>
                    <a:pt x="4270" y="6635"/>
                    <a:pt x="4318" y="6635"/>
                  </a:cubicBezTo>
                  <a:lnTo>
                    <a:pt x="4318" y="2366"/>
                  </a:lnTo>
                  <a:lnTo>
                    <a:pt x="39" y="0"/>
                  </a:lnTo>
                  <a:close/>
                </a:path>
              </a:pathLst>
            </a:custGeom>
            <a:solidFill>
              <a:srgbClr val="516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8277;p65">
              <a:extLst>
                <a:ext uri="{FF2B5EF4-FFF2-40B4-BE49-F238E27FC236}">
                  <a16:creationId xmlns:a16="http://schemas.microsoft.com/office/drawing/2014/main" id="{A8314DDE-DC41-443D-9C64-163A04F1D374}"/>
                </a:ext>
              </a:extLst>
            </p:cNvPr>
            <p:cNvSpPr/>
            <p:nvPr/>
          </p:nvSpPr>
          <p:spPr>
            <a:xfrm>
              <a:off x="929848" y="4343657"/>
              <a:ext cx="223407" cy="123842"/>
            </a:xfrm>
            <a:custGeom>
              <a:avLst/>
              <a:gdLst/>
              <a:ahLst/>
              <a:cxnLst/>
              <a:rect l="l" t="t" r="r" b="b"/>
              <a:pathLst>
                <a:path w="8549" h="4739" extrusionOk="0">
                  <a:moveTo>
                    <a:pt x="4266" y="0"/>
                  </a:moveTo>
                  <a:cubicBezTo>
                    <a:pt x="4219" y="0"/>
                    <a:pt x="4174" y="12"/>
                    <a:pt x="4135" y="36"/>
                  </a:cubicBezTo>
                  <a:lnTo>
                    <a:pt x="106" y="2267"/>
                  </a:lnTo>
                  <a:cubicBezTo>
                    <a:pt x="58" y="2287"/>
                    <a:pt x="19" y="2325"/>
                    <a:pt x="0" y="2373"/>
                  </a:cubicBezTo>
                  <a:lnTo>
                    <a:pt x="4270" y="4739"/>
                  </a:lnTo>
                  <a:lnTo>
                    <a:pt x="8549" y="2373"/>
                  </a:lnTo>
                  <a:cubicBezTo>
                    <a:pt x="8520" y="2325"/>
                    <a:pt x="8482" y="2287"/>
                    <a:pt x="8434" y="2267"/>
                  </a:cubicBezTo>
                  <a:lnTo>
                    <a:pt x="7260" y="1613"/>
                  </a:lnTo>
                  <a:lnTo>
                    <a:pt x="4404" y="36"/>
                  </a:lnTo>
                  <a:cubicBezTo>
                    <a:pt x="4361" y="12"/>
                    <a:pt x="4313" y="0"/>
                    <a:pt x="4266" y="0"/>
                  </a:cubicBezTo>
                  <a:close/>
                </a:path>
              </a:pathLst>
            </a:custGeom>
            <a:solidFill>
              <a:srgbClr val="8D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8278;p65">
              <a:extLst>
                <a:ext uri="{FF2B5EF4-FFF2-40B4-BE49-F238E27FC236}">
                  <a16:creationId xmlns:a16="http://schemas.microsoft.com/office/drawing/2014/main" id="{97FFBFDA-EA77-4126-9E7E-93F9473E9D09}"/>
                </a:ext>
              </a:extLst>
            </p:cNvPr>
            <p:cNvSpPr/>
            <p:nvPr/>
          </p:nvSpPr>
          <p:spPr>
            <a:xfrm>
              <a:off x="1112017" y="4497290"/>
              <a:ext cx="29896" cy="18972"/>
            </a:xfrm>
            <a:custGeom>
              <a:avLst/>
              <a:gdLst/>
              <a:ahLst/>
              <a:cxnLst/>
              <a:rect l="l" t="t" r="r" b="b"/>
              <a:pathLst>
                <a:path w="1144" h="726" extrusionOk="0">
                  <a:moveTo>
                    <a:pt x="827" y="1"/>
                  </a:moveTo>
                  <a:cubicBezTo>
                    <a:pt x="791" y="1"/>
                    <a:pt x="752" y="11"/>
                    <a:pt x="712" y="33"/>
                  </a:cubicBezTo>
                  <a:lnTo>
                    <a:pt x="203" y="321"/>
                  </a:lnTo>
                  <a:cubicBezTo>
                    <a:pt x="1" y="427"/>
                    <a:pt x="78" y="725"/>
                    <a:pt x="309" y="725"/>
                  </a:cubicBezTo>
                  <a:cubicBezTo>
                    <a:pt x="347" y="725"/>
                    <a:pt x="386" y="716"/>
                    <a:pt x="414" y="696"/>
                  </a:cubicBezTo>
                  <a:lnTo>
                    <a:pt x="924" y="417"/>
                  </a:lnTo>
                  <a:cubicBezTo>
                    <a:pt x="1144" y="295"/>
                    <a:pt x="1026" y="1"/>
                    <a:pt x="827" y="1"/>
                  </a:cubicBezTo>
                  <a:close/>
                </a:path>
              </a:pathLst>
            </a:custGeom>
            <a:solidFill>
              <a:srgbClr val="8D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8279;p65">
              <a:extLst>
                <a:ext uri="{FF2B5EF4-FFF2-40B4-BE49-F238E27FC236}">
                  <a16:creationId xmlns:a16="http://schemas.microsoft.com/office/drawing/2014/main" id="{DB20886F-2469-4311-AE95-978B676F3CEE}"/>
                </a:ext>
              </a:extLst>
            </p:cNvPr>
            <p:cNvSpPr/>
            <p:nvPr/>
          </p:nvSpPr>
          <p:spPr>
            <a:xfrm>
              <a:off x="1112017" y="4481218"/>
              <a:ext cx="29896" cy="18946"/>
            </a:xfrm>
            <a:custGeom>
              <a:avLst/>
              <a:gdLst/>
              <a:ahLst/>
              <a:cxnLst/>
              <a:rect l="l" t="t" r="r" b="b"/>
              <a:pathLst>
                <a:path w="1144" h="725" extrusionOk="0">
                  <a:moveTo>
                    <a:pt x="827" y="1"/>
                  </a:moveTo>
                  <a:cubicBezTo>
                    <a:pt x="791" y="1"/>
                    <a:pt x="752" y="10"/>
                    <a:pt x="712" y="32"/>
                  </a:cubicBezTo>
                  <a:lnTo>
                    <a:pt x="203" y="311"/>
                  </a:lnTo>
                  <a:cubicBezTo>
                    <a:pt x="1" y="427"/>
                    <a:pt x="78" y="725"/>
                    <a:pt x="309" y="725"/>
                  </a:cubicBezTo>
                  <a:cubicBezTo>
                    <a:pt x="347" y="725"/>
                    <a:pt x="386" y="715"/>
                    <a:pt x="414" y="696"/>
                  </a:cubicBezTo>
                  <a:lnTo>
                    <a:pt x="924" y="407"/>
                  </a:lnTo>
                  <a:cubicBezTo>
                    <a:pt x="1144" y="293"/>
                    <a:pt x="1026" y="1"/>
                    <a:pt x="827" y="1"/>
                  </a:cubicBezTo>
                  <a:close/>
                </a:path>
              </a:pathLst>
            </a:custGeom>
            <a:solidFill>
              <a:srgbClr val="8D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 name="Google Shape;18268;p65">
            <a:extLst>
              <a:ext uri="{FF2B5EF4-FFF2-40B4-BE49-F238E27FC236}">
                <a16:creationId xmlns:a16="http://schemas.microsoft.com/office/drawing/2014/main" id="{8E63FD0E-1C15-487B-AAF3-70A8DE304C48}"/>
              </a:ext>
            </a:extLst>
          </p:cNvPr>
          <p:cNvGrpSpPr/>
          <p:nvPr/>
        </p:nvGrpSpPr>
        <p:grpSpPr>
          <a:xfrm>
            <a:off x="2733536" y="501152"/>
            <a:ext cx="349810" cy="366665"/>
            <a:chOff x="866528" y="4274484"/>
            <a:chExt cx="349810" cy="366665"/>
          </a:xfrm>
        </p:grpSpPr>
        <p:sp>
          <p:nvSpPr>
            <p:cNvPr id="32" name="Google Shape;18269;p65">
              <a:extLst>
                <a:ext uri="{FF2B5EF4-FFF2-40B4-BE49-F238E27FC236}">
                  <a16:creationId xmlns:a16="http://schemas.microsoft.com/office/drawing/2014/main" id="{9CC74035-01E9-441A-B9D6-67B118861F94}"/>
                </a:ext>
              </a:extLst>
            </p:cNvPr>
            <p:cNvSpPr/>
            <p:nvPr/>
          </p:nvSpPr>
          <p:spPr>
            <a:xfrm>
              <a:off x="1041407" y="4370991"/>
              <a:ext cx="174931" cy="270158"/>
            </a:xfrm>
            <a:custGeom>
              <a:avLst/>
              <a:gdLst/>
              <a:ahLst/>
              <a:cxnLst/>
              <a:rect l="l" t="t" r="r" b="b"/>
              <a:pathLst>
                <a:path w="6694" h="10338" extrusionOk="0">
                  <a:moveTo>
                    <a:pt x="6655" y="0"/>
                  </a:moveTo>
                  <a:lnTo>
                    <a:pt x="4222" y="1346"/>
                  </a:lnTo>
                  <a:lnTo>
                    <a:pt x="1" y="3683"/>
                  </a:lnTo>
                  <a:lnTo>
                    <a:pt x="1" y="10337"/>
                  </a:lnTo>
                  <a:cubicBezTo>
                    <a:pt x="49" y="10337"/>
                    <a:pt x="97" y="10328"/>
                    <a:pt x="135" y="10308"/>
                  </a:cubicBezTo>
                  <a:lnTo>
                    <a:pt x="6549" y="6760"/>
                  </a:lnTo>
                  <a:cubicBezTo>
                    <a:pt x="6636" y="6702"/>
                    <a:pt x="6694" y="6616"/>
                    <a:pt x="6694" y="6520"/>
                  </a:cubicBezTo>
                  <a:lnTo>
                    <a:pt x="6694" y="144"/>
                  </a:lnTo>
                  <a:cubicBezTo>
                    <a:pt x="6694" y="96"/>
                    <a:pt x="6674" y="48"/>
                    <a:pt x="6655" y="0"/>
                  </a:cubicBezTo>
                  <a:close/>
                </a:path>
              </a:pathLst>
            </a:custGeom>
            <a:solidFill>
              <a:srgbClr val="768C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8270;p65">
              <a:extLst>
                <a:ext uri="{FF2B5EF4-FFF2-40B4-BE49-F238E27FC236}">
                  <a16:creationId xmlns:a16="http://schemas.microsoft.com/office/drawing/2014/main" id="{FC7D7AF8-B872-43F5-BFD8-9F6D61759BF4}"/>
                </a:ext>
              </a:extLst>
            </p:cNvPr>
            <p:cNvSpPr/>
            <p:nvPr/>
          </p:nvSpPr>
          <p:spPr>
            <a:xfrm>
              <a:off x="1041407" y="4516471"/>
              <a:ext cx="173938" cy="124678"/>
            </a:xfrm>
            <a:custGeom>
              <a:avLst/>
              <a:gdLst/>
              <a:ahLst/>
              <a:cxnLst/>
              <a:rect l="l" t="t" r="r" b="b"/>
              <a:pathLst>
                <a:path w="6656" h="4771" extrusionOk="0">
                  <a:moveTo>
                    <a:pt x="4222" y="1"/>
                  </a:moveTo>
                  <a:lnTo>
                    <a:pt x="2414" y="1001"/>
                  </a:lnTo>
                  <a:lnTo>
                    <a:pt x="1" y="2337"/>
                  </a:lnTo>
                  <a:lnTo>
                    <a:pt x="1" y="4770"/>
                  </a:lnTo>
                  <a:cubicBezTo>
                    <a:pt x="49" y="4770"/>
                    <a:pt x="97" y="4761"/>
                    <a:pt x="135" y="4741"/>
                  </a:cubicBezTo>
                  <a:lnTo>
                    <a:pt x="6549" y="1184"/>
                  </a:lnTo>
                  <a:cubicBezTo>
                    <a:pt x="6588" y="1155"/>
                    <a:pt x="6626" y="1126"/>
                    <a:pt x="6655" y="1087"/>
                  </a:cubicBezTo>
                  <a:lnTo>
                    <a:pt x="4222" y="1"/>
                  </a:lnTo>
                  <a:close/>
                </a:path>
              </a:pathLst>
            </a:custGeom>
            <a:solidFill>
              <a:srgbClr val="BBC8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8271;p65">
              <a:extLst>
                <a:ext uri="{FF2B5EF4-FFF2-40B4-BE49-F238E27FC236}">
                  <a16:creationId xmlns:a16="http://schemas.microsoft.com/office/drawing/2014/main" id="{B89E85DB-D87F-4863-A4D2-D0A84D6D1B02}"/>
                </a:ext>
              </a:extLst>
            </p:cNvPr>
            <p:cNvSpPr/>
            <p:nvPr/>
          </p:nvSpPr>
          <p:spPr>
            <a:xfrm>
              <a:off x="866528" y="4370991"/>
              <a:ext cx="174905" cy="270158"/>
            </a:xfrm>
            <a:custGeom>
              <a:avLst/>
              <a:gdLst/>
              <a:ahLst/>
              <a:cxnLst/>
              <a:rect l="l" t="t" r="r" b="b"/>
              <a:pathLst>
                <a:path w="6693" h="10338" extrusionOk="0">
                  <a:moveTo>
                    <a:pt x="38" y="0"/>
                  </a:moveTo>
                  <a:cubicBezTo>
                    <a:pt x="10" y="48"/>
                    <a:pt x="0" y="96"/>
                    <a:pt x="0" y="144"/>
                  </a:cubicBezTo>
                  <a:lnTo>
                    <a:pt x="0" y="6501"/>
                  </a:lnTo>
                  <a:cubicBezTo>
                    <a:pt x="0" y="6558"/>
                    <a:pt x="19" y="6606"/>
                    <a:pt x="38" y="6654"/>
                  </a:cubicBezTo>
                  <a:cubicBezTo>
                    <a:pt x="67" y="6693"/>
                    <a:pt x="96" y="6722"/>
                    <a:pt x="144" y="6751"/>
                  </a:cubicBezTo>
                  <a:lnTo>
                    <a:pt x="6558" y="10308"/>
                  </a:lnTo>
                  <a:cubicBezTo>
                    <a:pt x="6597" y="10328"/>
                    <a:pt x="6645" y="10337"/>
                    <a:pt x="6693" y="10337"/>
                  </a:cubicBezTo>
                  <a:lnTo>
                    <a:pt x="6693" y="3683"/>
                  </a:lnTo>
                  <a:lnTo>
                    <a:pt x="2471" y="1346"/>
                  </a:lnTo>
                  <a:lnTo>
                    <a:pt x="38" y="0"/>
                  </a:lnTo>
                  <a:close/>
                </a:path>
              </a:pathLst>
            </a:custGeom>
            <a:solidFill>
              <a:srgbClr val="BBC8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8272;p65">
              <a:extLst>
                <a:ext uri="{FF2B5EF4-FFF2-40B4-BE49-F238E27FC236}">
                  <a16:creationId xmlns:a16="http://schemas.microsoft.com/office/drawing/2014/main" id="{2B0B1D49-BF21-4CF5-B1ED-9A8C71D5FFF2}"/>
                </a:ext>
              </a:extLst>
            </p:cNvPr>
            <p:cNvSpPr/>
            <p:nvPr/>
          </p:nvSpPr>
          <p:spPr>
            <a:xfrm>
              <a:off x="866528" y="4370991"/>
              <a:ext cx="64600" cy="173650"/>
            </a:xfrm>
            <a:custGeom>
              <a:avLst/>
              <a:gdLst/>
              <a:ahLst/>
              <a:cxnLst/>
              <a:rect l="l" t="t" r="r" b="b"/>
              <a:pathLst>
                <a:path w="2472" h="6645" extrusionOk="0">
                  <a:moveTo>
                    <a:pt x="38" y="0"/>
                  </a:moveTo>
                  <a:cubicBezTo>
                    <a:pt x="10" y="48"/>
                    <a:pt x="0" y="96"/>
                    <a:pt x="0" y="144"/>
                  </a:cubicBezTo>
                  <a:lnTo>
                    <a:pt x="0" y="6501"/>
                  </a:lnTo>
                  <a:cubicBezTo>
                    <a:pt x="0" y="6558"/>
                    <a:pt x="19" y="6606"/>
                    <a:pt x="38" y="6645"/>
                  </a:cubicBezTo>
                  <a:lnTo>
                    <a:pt x="2471" y="5568"/>
                  </a:lnTo>
                  <a:lnTo>
                    <a:pt x="2471" y="1346"/>
                  </a:lnTo>
                  <a:lnTo>
                    <a:pt x="38" y="0"/>
                  </a:lnTo>
                  <a:close/>
                </a:path>
              </a:pathLst>
            </a:custGeom>
            <a:solidFill>
              <a:srgbClr val="AAB6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8273;p65">
              <a:extLst>
                <a:ext uri="{FF2B5EF4-FFF2-40B4-BE49-F238E27FC236}">
                  <a16:creationId xmlns:a16="http://schemas.microsoft.com/office/drawing/2014/main" id="{6AC504E3-E461-4E50-94DB-19A5A59974D7}"/>
                </a:ext>
              </a:extLst>
            </p:cNvPr>
            <p:cNvSpPr/>
            <p:nvPr/>
          </p:nvSpPr>
          <p:spPr>
            <a:xfrm>
              <a:off x="867522" y="4274536"/>
              <a:ext cx="347824" cy="192701"/>
            </a:xfrm>
            <a:custGeom>
              <a:avLst/>
              <a:gdLst/>
              <a:ahLst/>
              <a:cxnLst/>
              <a:rect l="l" t="t" r="r" b="b"/>
              <a:pathLst>
                <a:path w="13310" h="7374" extrusionOk="0">
                  <a:moveTo>
                    <a:pt x="6655" y="1"/>
                  </a:moveTo>
                  <a:cubicBezTo>
                    <a:pt x="6609" y="1"/>
                    <a:pt x="6563" y="13"/>
                    <a:pt x="6520" y="37"/>
                  </a:cubicBezTo>
                  <a:lnTo>
                    <a:pt x="106" y="3595"/>
                  </a:lnTo>
                  <a:cubicBezTo>
                    <a:pt x="58" y="3614"/>
                    <a:pt x="29" y="3653"/>
                    <a:pt x="0" y="3691"/>
                  </a:cubicBezTo>
                  <a:lnTo>
                    <a:pt x="2433" y="5037"/>
                  </a:lnTo>
                  <a:lnTo>
                    <a:pt x="6655" y="7374"/>
                  </a:lnTo>
                  <a:lnTo>
                    <a:pt x="10876" y="5037"/>
                  </a:lnTo>
                  <a:lnTo>
                    <a:pt x="13309" y="3691"/>
                  </a:lnTo>
                  <a:cubicBezTo>
                    <a:pt x="13280" y="3653"/>
                    <a:pt x="13242" y="3614"/>
                    <a:pt x="13203" y="3595"/>
                  </a:cubicBezTo>
                  <a:lnTo>
                    <a:pt x="6789" y="37"/>
                  </a:lnTo>
                  <a:cubicBezTo>
                    <a:pt x="6746" y="13"/>
                    <a:pt x="6700" y="1"/>
                    <a:pt x="6655" y="1"/>
                  </a:cubicBezTo>
                  <a:close/>
                </a:path>
              </a:pathLst>
            </a:custGeom>
            <a:solidFill>
              <a:srgbClr val="AAB6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8274;p65">
              <a:extLst>
                <a:ext uri="{FF2B5EF4-FFF2-40B4-BE49-F238E27FC236}">
                  <a16:creationId xmlns:a16="http://schemas.microsoft.com/office/drawing/2014/main" id="{96ED5C1A-7CA1-41EF-8231-CC24C21E0235}"/>
                </a:ext>
              </a:extLst>
            </p:cNvPr>
            <p:cNvSpPr/>
            <p:nvPr/>
          </p:nvSpPr>
          <p:spPr>
            <a:xfrm>
              <a:off x="1041407" y="4274484"/>
              <a:ext cx="173938" cy="131708"/>
            </a:xfrm>
            <a:custGeom>
              <a:avLst/>
              <a:gdLst/>
              <a:ahLst/>
              <a:cxnLst/>
              <a:rect l="l" t="t" r="r" b="b"/>
              <a:pathLst>
                <a:path w="6656" h="5040" extrusionOk="0">
                  <a:moveTo>
                    <a:pt x="1" y="1"/>
                  </a:moveTo>
                  <a:lnTo>
                    <a:pt x="1" y="2703"/>
                  </a:lnTo>
                  <a:lnTo>
                    <a:pt x="4222" y="5039"/>
                  </a:lnTo>
                  <a:lnTo>
                    <a:pt x="6655" y="3693"/>
                  </a:lnTo>
                  <a:cubicBezTo>
                    <a:pt x="6626" y="3655"/>
                    <a:pt x="6588" y="3616"/>
                    <a:pt x="6549" y="3597"/>
                  </a:cubicBezTo>
                  <a:lnTo>
                    <a:pt x="135" y="39"/>
                  </a:lnTo>
                  <a:cubicBezTo>
                    <a:pt x="97" y="20"/>
                    <a:pt x="49" y="1"/>
                    <a:pt x="1" y="1"/>
                  </a:cubicBezTo>
                  <a:close/>
                </a:path>
              </a:pathLst>
            </a:custGeom>
            <a:solidFill>
              <a:srgbClr val="768C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8275;p65">
              <a:extLst>
                <a:ext uri="{FF2B5EF4-FFF2-40B4-BE49-F238E27FC236}">
                  <a16:creationId xmlns:a16="http://schemas.microsoft.com/office/drawing/2014/main" id="{30CFC999-6CE3-476C-A30C-A54516F1F928}"/>
                </a:ext>
              </a:extLst>
            </p:cNvPr>
            <p:cNvSpPr/>
            <p:nvPr/>
          </p:nvSpPr>
          <p:spPr>
            <a:xfrm>
              <a:off x="1041407" y="4405669"/>
              <a:ext cx="112866" cy="173650"/>
            </a:xfrm>
            <a:custGeom>
              <a:avLst/>
              <a:gdLst/>
              <a:ahLst/>
              <a:cxnLst/>
              <a:rect l="l" t="t" r="r" b="b"/>
              <a:pathLst>
                <a:path w="4319" h="6645" extrusionOk="0">
                  <a:moveTo>
                    <a:pt x="4280" y="0"/>
                  </a:moveTo>
                  <a:lnTo>
                    <a:pt x="1" y="2366"/>
                  </a:lnTo>
                  <a:lnTo>
                    <a:pt x="1" y="6645"/>
                  </a:lnTo>
                  <a:cubicBezTo>
                    <a:pt x="49" y="6645"/>
                    <a:pt x="97" y="6626"/>
                    <a:pt x="135" y="6606"/>
                  </a:cubicBezTo>
                  <a:lnTo>
                    <a:pt x="4165" y="4375"/>
                  </a:lnTo>
                  <a:cubicBezTo>
                    <a:pt x="4261" y="4318"/>
                    <a:pt x="4318" y="4222"/>
                    <a:pt x="4318" y="4116"/>
                  </a:cubicBezTo>
                  <a:lnTo>
                    <a:pt x="4318" y="144"/>
                  </a:lnTo>
                  <a:cubicBezTo>
                    <a:pt x="4318" y="96"/>
                    <a:pt x="4299" y="39"/>
                    <a:pt x="4280" y="0"/>
                  </a:cubicBezTo>
                  <a:close/>
                </a:path>
              </a:pathLst>
            </a:custGeom>
            <a:solidFill>
              <a:srgbClr val="223D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8276;p65">
              <a:extLst>
                <a:ext uri="{FF2B5EF4-FFF2-40B4-BE49-F238E27FC236}">
                  <a16:creationId xmlns:a16="http://schemas.microsoft.com/office/drawing/2014/main" id="{A913198E-EF83-4E7F-B078-A18298599369}"/>
                </a:ext>
              </a:extLst>
            </p:cNvPr>
            <p:cNvSpPr/>
            <p:nvPr/>
          </p:nvSpPr>
          <p:spPr>
            <a:xfrm>
              <a:off x="928593" y="4405669"/>
              <a:ext cx="112840" cy="173415"/>
            </a:xfrm>
            <a:custGeom>
              <a:avLst/>
              <a:gdLst/>
              <a:ahLst/>
              <a:cxnLst/>
              <a:rect l="l" t="t" r="r" b="b"/>
              <a:pathLst>
                <a:path w="4318" h="6636" extrusionOk="0">
                  <a:moveTo>
                    <a:pt x="39" y="0"/>
                  </a:moveTo>
                  <a:cubicBezTo>
                    <a:pt x="10" y="39"/>
                    <a:pt x="0" y="96"/>
                    <a:pt x="0" y="144"/>
                  </a:cubicBezTo>
                  <a:lnTo>
                    <a:pt x="0" y="4116"/>
                  </a:lnTo>
                  <a:cubicBezTo>
                    <a:pt x="0" y="4222"/>
                    <a:pt x="58" y="4318"/>
                    <a:pt x="154" y="4375"/>
                  </a:cubicBezTo>
                  <a:lnTo>
                    <a:pt x="4183" y="6606"/>
                  </a:lnTo>
                  <a:cubicBezTo>
                    <a:pt x="4222" y="6626"/>
                    <a:pt x="4270" y="6635"/>
                    <a:pt x="4318" y="6635"/>
                  </a:cubicBezTo>
                  <a:lnTo>
                    <a:pt x="4318" y="2366"/>
                  </a:lnTo>
                  <a:lnTo>
                    <a:pt x="39" y="0"/>
                  </a:lnTo>
                  <a:close/>
                </a:path>
              </a:pathLst>
            </a:custGeom>
            <a:solidFill>
              <a:srgbClr val="516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8277;p65">
              <a:extLst>
                <a:ext uri="{FF2B5EF4-FFF2-40B4-BE49-F238E27FC236}">
                  <a16:creationId xmlns:a16="http://schemas.microsoft.com/office/drawing/2014/main" id="{659C86AE-D576-4114-9851-B7837A03F680}"/>
                </a:ext>
              </a:extLst>
            </p:cNvPr>
            <p:cNvSpPr/>
            <p:nvPr/>
          </p:nvSpPr>
          <p:spPr>
            <a:xfrm>
              <a:off x="929848" y="4343657"/>
              <a:ext cx="223407" cy="123842"/>
            </a:xfrm>
            <a:custGeom>
              <a:avLst/>
              <a:gdLst/>
              <a:ahLst/>
              <a:cxnLst/>
              <a:rect l="l" t="t" r="r" b="b"/>
              <a:pathLst>
                <a:path w="8549" h="4739" extrusionOk="0">
                  <a:moveTo>
                    <a:pt x="4266" y="0"/>
                  </a:moveTo>
                  <a:cubicBezTo>
                    <a:pt x="4219" y="0"/>
                    <a:pt x="4174" y="12"/>
                    <a:pt x="4135" y="36"/>
                  </a:cubicBezTo>
                  <a:lnTo>
                    <a:pt x="106" y="2267"/>
                  </a:lnTo>
                  <a:cubicBezTo>
                    <a:pt x="58" y="2287"/>
                    <a:pt x="19" y="2325"/>
                    <a:pt x="0" y="2373"/>
                  </a:cubicBezTo>
                  <a:lnTo>
                    <a:pt x="4270" y="4739"/>
                  </a:lnTo>
                  <a:lnTo>
                    <a:pt x="8549" y="2373"/>
                  </a:lnTo>
                  <a:cubicBezTo>
                    <a:pt x="8520" y="2325"/>
                    <a:pt x="8482" y="2287"/>
                    <a:pt x="8434" y="2267"/>
                  </a:cubicBezTo>
                  <a:lnTo>
                    <a:pt x="7260" y="1613"/>
                  </a:lnTo>
                  <a:lnTo>
                    <a:pt x="4404" y="36"/>
                  </a:lnTo>
                  <a:cubicBezTo>
                    <a:pt x="4361" y="12"/>
                    <a:pt x="4313" y="0"/>
                    <a:pt x="4266" y="0"/>
                  </a:cubicBezTo>
                  <a:close/>
                </a:path>
              </a:pathLst>
            </a:custGeom>
            <a:solidFill>
              <a:srgbClr val="8D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8278;p65">
              <a:extLst>
                <a:ext uri="{FF2B5EF4-FFF2-40B4-BE49-F238E27FC236}">
                  <a16:creationId xmlns:a16="http://schemas.microsoft.com/office/drawing/2014/main" id="{B405A5F7-5E51-4ED2-AB22-C79789EE6A97}"/>
                </a:ext>
              </a:extLst>
            </p:cNvPr>
            <p:cNvSpPr/>
            <p:nvPr/>
          </p:nvSpPr>
          <p:spPr>
            <a:xfrm>
              <a:off x="1112017" y="4497290"/>
              <a:ext cx="29896" cy="18972"/>
            </a:xfrm>
            <a:custGeom>
              <a:avLst/>
              <a:gdLst/>
              <a:ahLst/>
              <a:cxnLst/>
              <a:rect l="l" t="t" r="r" b="b"/>
              <a:pathLst>
                <a:path w="1144" h="726" extrusionOk="0">
                  <a:moveTo>
                    <a:pt x="827" y="1"/>
                  </a:moveTo>
                  <a:cubicBezTo>
                    <a:pt x="791" y="1"/>
                    <a:pt x="752" y="11"/>
                    <a:pt x="712" y="33"/>
                  </a:cubicBezTo>
                  <a:lnTo>
                    <a:pt x="203" y="321"/>
                  </a:lnTo>
                  <a:cubicBezTo>
                    <a:pt x="1" y="427"/>
                    <a:pt x="78" y="725"/>
                    <a:pt x="309" y="725"/>
                  </a:cubicBezTo>
                  <a:cubicBezTo>
                    <a:pt x="347" y="725"/>
                    <a:pt x="386" y="716"/>
                    <a:pt x="414" y="696"/>
                  </a:cubicBezTo>
                  <a:lnTo>
                    <a:pt x="924" y="417"/>
                  </a:lnTo>
                  <a:cubicBezTo>
                    <a:pt x="1144" y="295"/>
                    <a:pt x="1026" y="1"/>
                    <a:pt x="827" y="1"/>
                  </a:cubicBezTo>
                  <a:close/>
                </a:path>
              </a:pathLst>
            </a:custGeom>
            <a:solidFill>
              <a:srgbClr val="8D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8279;p65">
              <a:extLst>
                <a:ext uri="{FF2B5EF4-FFF2-40B4-BE49-F238E27FC236}">
                  <a16:creationId xmlns:a16="http://schemas.microsoft.com/office/drawing/2014/main" id="{00B91B7B-18F0-445B-8E4C-45E13F08D49E}"/>
                </a:ext>
              </a:extLst>
            </p:cNvPr>
            <p:cNvSpPr/>
            <p:nvPr/>
          </p:nvSpPr>
          <p:spPr>
            <a:xfrm>
              <a:off x="1112017" y="4481218"/>
              <a:ext cx="29896" cy="18946"/>
            </a:xfrm>
            <a:custGeom>
              <a:avLst/>
              <a:gdLst/>
              <a:ahLst/>
              <a:cxnLst/>
              <a:rect l="l" t="t" r="r" b="b"/>
              <a:pathLst>
                <a:path w="1144" h="725" extrusionOk="0">
                  <a:moveTo>
                    <a:pt x="827" y="1"/>
                  </a:moveTo>
                  <a:cubicBezTo>
                    <a:pt x="791" y="1"/>
                    <a:pt x="752" y="10"/>
                    <a:pt x="712" y="32"/>
                  </a:cubicBezTo>
                  <a:lnTo>
                    <a:pt x="203" y="311"/>
                  </a:lnTo>
                  <a:cubicBezTo>
                    <a:pt x="1" y="427"/>
                    <a:pt x="78" y="725"/>
                    <a:pt x="309" y="725"/>
                  </a:cubicBezTo>
                  <a:cubicBezTo>
                    <a:pt x="347" y="725"/>
                    <a:pt x="386" y="715"/>
                    <a:pt x="414" y="696"/>
                  </a:cubicBezTo>
                  <a:lnTo>
                    <a:pt x="924" y="407"/>
                  </a:lnTo>
                  <a:cubicBezTo>
                    <a:pt x="1144" y="293"/>
                    <a:pt x="1026" y="1"/>
                    <a:pt x="827" y="1"/>
                  </a:cubicBezTo>
                  <a:close/>
                </a:path>
              </a:pathLst>
            </a:custGeom>
            <a:solidFill>
              <a:srgbClr val="8D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0588673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E3C7FD0-9464-4673-82F3-AE98B6DC24CF}"/>
              </a:ext>
            </a:extLst>
          </p:cNvPr>
          <p:cNvSpPr/>
          <p:nvPr/>
        </p:nvSpPr>
        <p:spPr>
          <a:xfrm>
            <a:off x="758993" y="1816573"/>
            <a:ext cx="2376264" cy="2047141"/>
          </a:xfrm>
          <a:prstGeom prst="rect">
            <a:avLst/>
          </a:prstGeom>
          <a:gradFill flip="none" rotWithShape="1">
            <a:gsLst>
              <a:gs pos="0">
                <a:schemeClr val="bg1">
                  <a:lumMod val="92000"/>
                </a:schemeClr>
              </a:gs>
              <a:gs pos="100000">
                <a:schemeClr val="bg1"/>
              </a:gs>
            </a:gsLst>
            <a:lin ang="13500000" scaled="1"/>
            <a:tileRect/>
          </a:gradFill>
          <a:ln w="6350">
            <a:gradFill>
              <a:gsLst>
                <a:gs pos="0">
                  <a:schemeClr val="bg1"/>
                </a:gs>
                <a:gs pos="100000">
                  <a:schemeClr val="accent1">
                    <a:tint val="23500"/>
                    <a:satMod val="160000"/>
                    <a:alpha val="0"/>
                  </a:schemeClr>
                </a:gs>
              </a:gsLst>
              <a:lin ang="15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tx1">
                  <a:lumMod val="65000"/>
                  <a:lumOff val="35000"/>
                </a:schemeClr>
              </a:solidFill>
            </a:endParaRPr>
          </a:p>
        </p:txBody>
      </p:sp>
      <p:sp>
        <p:nvSpPr>
          <p:cNvPr id="4" name="Rectangle 3">
            <a:extLst>
              <a:ext uri="{FF2B5EF4-FFF2-40B4-BE49-F238E27FC236}">
                <a16:creationId xmlns:a16="http://schemas.microsoft.com/office/drawing/2014/main" id="{5BCC8F47-AF66-41CF-ABD6-3A0C7DB634D8}"/>
              </a:ext>
            </a:extLst>
          </p:cNvPr>
          <p:cNvSpPr/>
          <p:nvPr/>
        </p:nvSpPr>
        <p:spPr>
          <a:xfrm>
            <a:off x="3570118" y="1816571"/>
            <a:ext cx="2421185" cy="1985689"/>
          </a:xfrm>
          <a:prstGeom prst="rect">
            <a:avLst/>
          </a:prstGeom>
          <a:gradFill flip="none" rotWithShape="1">
            <a:gsLst>
              <a:gs pos="0">
                <a:schemeClr val="bg1">
                  <a:lumMod val="92000"/>
                </a:schemeClr>
              </a:gs>
              <a:gs pos="100000">
                <a:schemeClr val="bg1"/>
              </a:gs>
            </a:gsLst>
            <a:lin ang="13500000" scaled="1"/>
            <a:tileRect/>
          </a:gradFill>
          <a:ln w="6350">
            <a:gradFill>
              <a:gsLst>
                <a:gs pos="0">
                  <a:schemeClr val="bg1"/>
                </a:gs>
                <a:gs pos="100000">
                  <a:schemeClr val="accent1">
                    <a:tint val="23500"/>
                    <a:satMod val="160000"/>
                    <a:alpha val="0"/>
                  </a:schemeClr>
                </a:gs>
              </a:gsLst>
              <a:lin ang="15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tx1">
                  <a:lumMod val="65000"/>
                  <a:lumOff val="35000"/>
                </a:schemeClr>
              </a:solidFill>
            </a:endParaRPr>
          </a:p>
        </p:txBody>
      </p:sp>
      <p:sp>
        <p:nvSpPr>
          <p:cNvPr id="5" name="Rectangle 4">
            <a:extLst>
              <a:ext uri="{FF2B5EF4-FFF2-40B4-BE49-F238E27FC236}">
                <a16:creationId xmlns:a16="http://schemas.microsoft.com/office/drawing/2014/main" id="{A681F006-1ED9-4D80-B45B-5F560C132E6A}"/>
              </a:ext>
            </a:extLst>
          </p:cNvPr>
          <p:cNvSpPr/>
          <p:nvPr/>
        </p:nvSpPr>
        <p:spPr>
          <a:xfrm>
            <a:off x="6278777" y="1816572"/>
            <a:ext cx="2376264" cy="2376000"/>
          </a:xfrm>
          <a:prstGeom prst="rect">
            <a:avLst/>
          </a:prstGeom>
          <a:gradFill flip="none" rotWithShape="1">
            <a:gsLst>
              <a:gs pos="0">
                <a:schemeClr val="bg1">
                  <a:lumMod val="92000"/>
                </a:schemeClr>
              </a:gs>
              <a:gs pos="100000">
                <a:schemeClr val="bg1"/>
              </a:gs>
            </a:gsLst>
            <a:lin ang="13500000" scaled="1"/>
            <a:tileRect/>
          </a:gradFill>
          <a:ln w="6350">
            <a:gradFill>
              <a:gsLst>
                <a:gs pos="0">
                  <a:schemeClr val="bg1"/>
                </a:gs>
                <a:gs pos="100000">
                  <a:schemeClr val="accent1">
                    <a:tint val="23500"/>
                    <a:satMod val="160000"/>
                    <a:alpha val="0"/>
                  </a:schemeClr>
                </a:gs>
              </a:gsLst>
              <a:lin ang="15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tx1">
                  <a:lumMod val="65000"/>
                  <a:lumOff val="35000"/>
                </a:schemeClr>
              </a:solidFill>
            </a:endParaRPr>
          </a:p>
        </p:txBody>
      </p:sp>
      <p:sp>
        <p:nvSpPr>
          <p:cNvPr id="6" name="Rectangle 5">
            <a:extLst>
              <a:ext uri="{FF2B5EF4-FFF2-40B4-BE49-F238E27FC236}">
                <a16:creationId xmlns:a16="http://schemas.microsoft.com/office/drawing/2014/main" id="{EC6C3156-C50C-4C42-98EC-A4E23097AD9A}"/>
              </a:ext>
            </a:extLst>
          </p:cNvPr>
          <p:cNvSpPr/>
          <p:nvPr/>
        </p:nvSpPr>
        <p:spPr>
          <a:xfrm>
            <a:off x="6266314" y="4516415"/>
            <a:ext cx="2376264" cy="1592683"/>
          </a:xfrm>
          <a:prstGeom prst="rect">
            <a:avLst/>
          </a:prstGeom>
          <a:gradFill flip="none" rotWithShape="1">
            <a:gsLst>
              <a:gs pos="0">
                <a:schemeClr val="bg1">
                  <a:lumMod val="92000"/>
                </a:schemeClr>
              </a:gs>
              <a:gs pos="100000">
                <a:schemeClr val="bg1"/>
              </a:gs>
            </a:gsLst>
            <a:lin ang="13500000" scaled="1"/>
            <a:tileRect/>
          </a:gradFill>
          <a:ln w="6350">
            <a:gradFill>
              <a:gsLst>
                <a:gs pos="0">
                  <a:schemeClr val="bg1"/>
                </a:gs>
                <a:gs pos="100000">
                  <a:schemeClr val="accent1">
                    <a:tint val="23500"/>
                    <a:satMod val="160000"/>
                    <a:alpha val="0"/>
                  </a:schemeClr>
                </a:gs>
              </a:gsLst>
              <a:lin ang="15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tx1">
                  <a:lumMod val="65000"/>
                  <a:lumOff val="35000"/>
                </a:schemeClr>
              </a:solidFill>
            </a:endParaRPr>
          </a:p>
        </p:txBody>
      </p:sp>
      <p:sp>
        <p:nvSpPr>
          <p:cNvPr id="7" name="Rectangle 6">
            <a:extLst>
              <a:ext uri="{FF2B5EF4-FFF2-40B4-BE49-F238E27FC236}">
                <a16:creationId xmlns:a16="http://schemas.microsoft.com/office/drawing/2014/main" id="{17CA01A2-143F-49A5-AE43-DBDFC32053EA}"/>
              </a:ext>
            </a:extLst>
          </p:cNvPr>
          <p:cNvSpPr/>
          <p:nvPr/>
        </p:nvSpPr>
        <p:spPr>
          <a:xfrm>
            <a:off x="3570383" y="4036054"/>
            <a:ext cx="2376264" cy="2235215"/>
          </a:xfrm>
          <a:prstGeom prst="rect">
            <a:avLst/>
          </a:prstGeom>
          <a:gradFill flip="none" rotWithShape="1">
            <a:gsLst>
              <a:gs pos="0">
                <a:schemeClr val="bg1">
                  <a:lumMod val="92000"/>
                </a:schemeClr>
              </a:gs>
              <a:gs pos="100000">
                <a:schemeClr val="bg1"/>
              </a:gs>
            </a:gsLst>
            <a:lin ang="13500000" scaled="1"/>
            <a:tileRect/>
          </a:gradFill>
          <a:ln w="6350">
            <a:gradFill>
              <a:gsLst>
                <a:gs pos="0">
                  <a:schemeClr val="bg1"/>
                </a:gs>
                <a:gs pos="100000">
                  <a:schemeClr val="accent1">
                    <a:tint val="23500"/>
                    <a:satMod val="160000"/>
                    <a:alpha val="0"/>
                  </a:schemeClr>
                </a:gs>
              </a:gsLst>
              <a:lin ang="15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tx1">
                  <a:lumMod val="65000"/>
                  <a:lumOff val="35000"/>
                </a:schemeClr>
              </a:solidFill>
            </a:endParaRPr>
          </a:p>
        </p:txBody>
      </p:sp>
      <p:sp>
        <p:nvSpPr>
          <p:cNvPr id="8" name="Right Arrow 7">
            <a:extLst>
              <a:ext uri="{FF2B5EF4-FFF2-40B4-BE49-F238E27FC236}">
                <a16:creationId xmlns:a16="http://schemas.microsoft.com/office/drawing/2014/main" id="{C119394D-F494-4E61-A8CF-AC51DD40E74E}"/>
              </a:ext>
            </a:extLst>
          </p:cNvPr>
          <p:cNvSpPr/>
          <p:nvPr/>
        </p:nvSpPr>
        <p:spPr>
          <a:xfrm>
            <a:off x="3060159" y="2398627"/>
            <a:ext cx="747760" cy="484632"/>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 name="Right Arrow 8">
            <a:extLst>
              <a:ext uri="{FF2B5EF4-FFF2-40B4-BE49-F238E27FC236}">
                <a16:creationId xmlns:a16="http://schemas.microsoft.com/office/drawing/2014/main" id="{89952F6C-4A90-455F-BAB6-1A5500B98D6C}"/>
              </a:ext>
            </a:extLst>
          </p:cNvPr>
          <p:cNvSpPr/>
          <p:nvPr/>
        </p:nvSpPr>
        <p:spPr>
          <a:xfrm>
            <a:off x="5859242" y="2451635"/>
            <a:ext cx="747760" cy="484632"/>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0" name="Right Arrow 9">
            <a:extLst>
              <a:ext uri="{FF2B5EF4-FFF2-40B4-BE49-F238E27FC236}">
                <a16:creationId xmlns:a16="http://schemas.microsoft.com/office/drawing/2014/main" id="{AF30A401-A293-447E-9DCA-FCAE308574FE}"/>
              </a:ext>
            </a:extLst>
          </p:cNvPr>
          <p:cNvSpPr/>
          <p:nvPr/>
        </p:nvSpPr>
        <p:spPr>
          <a:xfrm rot="10800000">
            <a:off x="5749821" y="5483436"/>
            <a:ext cx="747760" cy="484632"/>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1" name="Right Arrow 10">
            <a:extLst>
              <a:ext uri="{FF2B5EF4-FFF2-40B4-BE49-F238E27FC236}">
                <a16:creationId xmlns:a16="http://schemas.microsoft.com/office/drawing/2014/main" id="{7185DBAE-5571-4E0B-9801-D9229FFC628B}"/>
              </a:ext>
            </a:extLst>
          </p:cNvPr>
          <p:cNvSpPr/>
          <p:nvPr/>
        </p:nvSpPr>
        <p:spPr>
          <a:xfrm rot="10800000">
            <a:off x="2906643" y="5390673"/>
            <a:ext cx="747760" cy="484632"/>
          </a:xfrm>
          <a:prstGeom prst="righ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2" name="Rectangle 11">
            <a:extLst>
              <a:ext uri="{FF2B5EF4-FFF2-40B4-BE49-F238E27FC236}">
                <a16:creationId xmlns:a16="http://schemas.microsoft.com/office/drawing/2014/main" id="{A2505751-0D5A-46A3-B1AD-248ADDC3C011}"/>
              </a:ext>
            </a:extLst>
          </p:cNvPr>
          <p:cNvSpPr/>
          <p:nvPr/>
        </p:nvSpPr>
        <p:spPr>
          <a:xfrm>
            <a:off x="759257" y="1805939"/>
            <a:ext cx="2376000" cy="432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3" name="Rectangle 12">
            <a:extLst>
              <a:ext uri="{FF2B5EF4-FFF2-40B4-BE49-F238E27FC236}">
                <a16:creationId xmlns:a16="http://schemas.microsoft.com/office/drawing/2014/main" id="{EF8275B9-090B-4253-92C8-E7A0452A87D0}"/>
              </a:ext>
            </a:extLst>
          </p:cNvPr>
          <p:cNvSpPr/>
          <p:nvPr/>
        </p:nvSpPr>
        <p:spPr>
          <a:xfrm>
            <a:off x="3570383" y="1805939"/>
            <a:ext cx="2376000" cy="43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4" name="Rectangle 13">
            <a:extLst>
              <a:ext uri="{FF2B5EF4-FFF2-40B4-BE49-F238E27FC236}">
                <a16:creationId xmlns:a16="http://schemas.microsoft.com/office/drawing/2014/main" id="{E1DB7431-07B4-4760-9D63-81A84148A0FB}"/>
              </a:ext>
            </a:extLst>
          </p:cNvPr>
          <p:cNvSpPr/>
          <p:nvPr/>
        </p:nvSpPr>
        <p:spPr>
          <a:xfrm>
            <a:off x="6279041" y="1796905"/>
            <a:ext cx="2376000" cy="43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5" name="Rectangle 14">
            <a:extLst>
              <a:ext uri="{FF2B5EF4-FFF2-40B4-BE49-F238E27FC236}">
                <a16:creationId xmlns:a16="http://schemas.microsoft.com/office/drawing/2014/main" id="{DBD92E70-E23A-47D1-A088-C227D5D9A73E}"/>
              </a:ext>
            </a:extLst>
          </p:cNvPr>
          <p:cNvSpPr/>
          <p:nvPr/>
        </p:nvSpPr>
        <p:spPr>
          <a:xfrm>
            <a:off x="6266578" y="4516413"/>
            <a:ext cx="2376000" cy="432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6" name="Rectangle 15">
            <a:extLst>
              <a:ext uri="{FF2B5EF4-FFF2-40B4-BE49-F238E27FC236}">
                <a16:creationId xmlns:a16="http://schemas.microsoft.com/office/drawing/2014/main" id="{9E2C2DC8-BA79-4B40-89F1-BB45A82BF6DA}"/>
              </a:ext>
            </a:extLst>
          </p:cNvPr>
          <p:cNvSpPr/>
          <p:nvPr/>
        </p:nvSpPr>
        <p:spPr>
          <a:xfrm>
            <a:off x="3570383" y="4027350"/>
            <a:ext cx="2376000" cy="432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7" name="TextBox 16">
            <a:extLst>
              <a:ext uri="{FF2B5EF4-FFF2-40B4-BE49-F238E27FC236}">
                <a16:creationId xmlns:a16="http://schemas.microsoft.com/office/drawing/2014/main" id="{696B05AA-3D0D-49D4-AEBD-9AC99E3CD9B6}"/>
              </a:ext>
            </a:extLst>
          </p:cNvPr>
          <p:cNvSpPr txBox="1"/>
          <p:nvPr/>
        </p:nvSpPr>
        <p:spPr>
          <a:xfrm>
            <a:off x="772998" y="1793618"/>
            <a:ext cx="677824" cy="400110"/>
          </a:xfrm>
          <a:prstGeom prst="rect">
            <a:avLst/>
          </a:prstGeom>
          <a:noFill/>
        </p:spPr>
        <p:txBody>
          <a:bodyPr wrap="square" rtlCol="0">
            <a:spAutoFit/>
          </a:bodyPr>
          <a:lstStyle/>
          <a:p>
            <a:pPr algn="ctr"/>
            <a:r>
              <a:rPr lang="en-US" altLang="ko-KR" sz="2000" b="1" dirty="0">
                <a:solidFill>
                  <a:schemeClr val="bg1"/>
                </a:solidFill>
                <a:latin typeface="Verdana" panose="020B0604030504040204" pitchFamily="34" charset="0"/>
                <a:ea typeface="Verdana" panose="020B0604030504040204" pitchFamily="34" charset="0"/>
                <a:cs typeface="Arial" pitchFamily="34" charset="0"/>
              </a:rPr>
              <a:t>01</a:t>
            </a:r>
            <a:endParaRPr lang="ko-KR" altLang="en-US" sz="2400" b="1" dirty="0">
              <a:solidFill>
                <a:schemeClr val="bg1"/>
              </a:solidFill>
              <a:latin typeface="Verdana" panose="020B0604030504040204" pitchFamily="34" charset="0"/>
              <a:cs typeface="Arial" pitchFamily="34" charset="0"/>
            </a:endParaRPr>
          </a:p>
        </p:txBody>
      </p:sp>
      <p:sp>
        <p:nvSpPr>
          <p:cNvPr id="18" name="TextBox 17">
            <a:extLst>
              <a:ext uri="{FF2B5EF4-FFF2-40B4-BE49-F238E27FC236}">
                <a16:creationId xmlns:a16="http://schemas.microsoft.com/office/drawing/2014/main" id="{5FE986CF-F1E7-4DC1-B41F-FBF7A6D43DFA}"/>
              </a:ext>
            </a:extLst>
          </p:cNvPr>
          <p:cNvSpPr txBox="1"/>
          <p:nvPr/>
        </p:nvSpPr>
        <p:spPr>
          <a:xfrm>
            <a:off x="3569372" y="1797009"/>
            <a:ext cx="677824" cy="400110"/>
          </a:xfrm>
          <a:prstGeom prst="rect">
            <a:avLst/>
          </a:prstGeom>
          <a:noFill/>
        </p:spPr>
        <p:txBody>
          <a:bodyPr wrap="square" rtlCol="0">
            <a:spAutoFit/>
          </a:bodyPr>
          <a:lstStyle/>
          <a:p>
            <a:pPr algn="ctr"/>
            <a:r>
              <a:rPr lang="en-US" altLang="ko-KR" sz="2000" b="1" dirty="0">
                <a:solidFill>
                  <a:schemeClr val="bg1"/>
                </a:solidFill>
                <a:latin typeface="Verdana" panose="020B0604030504040204" pitchFamily="34" charset="0"/>
                <a:ea typeface="Verdana" panose="020B0604030504040204" pitchFamily="34" charset="0"/>
                <a:cs typeface="Arial" pitchFamily="34" charset="0"/>
              </a:rPr>
              <a:t>02</a:t>
            </a:r>
            <a:endParaRPr lang="ko-KR" altLang="en-US" sz="2000" b="1" dirty="0">
              <a:solidFill>
                <a:schemeClr val="bg1"/>
              </a:solidFill>
              <a:latin typeface="Verdana" panose="020B0604030504040204" pitchFamily="34" charset="0"/>
              <a:cs typeface="Arial" pitchFamily="34" charset="0"/>
            </a:endParaRPr>
          </a:p>
        </p:txBody>
      </p:sp>
      <p:sp>
        <p:nvSpPr>
          <p:cNvPr id="19" name="TextBox 18">
            <a:extLst>
              <a:ext uri="{FF2B5EF4-FFF2-40B4-BE49-F238E27FC236}">
                <a16:creationId xmlns:a16="http://schemas.microsoft.com/office/drawing/2014/main" id="{7D29786B-CE7E-41F7-B1CB-9FE79E08CE05}"/>
              </a:ext>
            </a:extLst>
          </p:cNvPr>
          <p:cNvSpPr txBox="1"/>
          <p:nvPr/>
        </p:nvSpPr>
        <p:spPr>
          <a:xfrm>
            <a:off x="6265125" y="1789767"/>
            <a:ext cx="677824" cy="400110"/>
          </a:xfrm>
          <a:prstGeom prst="rect">
            <a:avLst/>
          </a:prstGeom>
          <a:noFill/>
        </p:spPr>
        <p:txBody>
          <a:bodyPr wrap="square" rtlCol="0">
            <a:spAutoFit/>
          </a:bodyPr>
          <a:lstStyle/>
          <a:p>
            <a:pPr algn="ctr"/>
            <a:r>
              <a:rPr lang="en-US" altLang="ko-KR" sz="2000" b="1" dirty="0">
                <a:solidFill>
                  <a:schemeClr val="bg1"/>
                </a:solidFill>
                <a:latin typeface="Verdana" panose="020B0604030504040204" pitchFamily="34" charset="0"/>
                <a:ea typeface="Verdana" panose="020B0604030504040204" pitchFamily="34" charset="0"/>
                <a:cs typeface="Arial" pitchFamily="34" charset="0"/>
              </a:rPr>
              <a:t>03</a:t>
            </a:r>
            <a:endParaRPr lang="ko-KR" altLang="en-US" sz="2000" b="1" dirty="0">
              <a:solidFill>
                <a:schemeClr val="bg1"/>
              </a:solidFill>
              <a:latin typeface="Verdana" panose="020B0604030504040204" pitchFamily="34" charset="0"/>
              <a:cs typeface="Arial" pitchFamily="34" charset="0"/>
            </a:endParaRPr>
          </a:p>
        </p:txBody>
      </p:sp>
      <p:sp>
        <p:nvSpPr>
          <p:cNvPr id="20" name="TextBox 19">
            <a:extLst>
              <a:ext uri="{FF2B5EF4-FFF2-40B4-BE49-F238E27FC236}">
                <a16:creationId xmlns:a16="http://schemas.microsoft.com/office/drawing/2014/main" id="{94D9B5B5-B63A-45A3-A742-9C40364249C1}"/>
              </a:ext>
            </a:extLst>
          </p:cNvPr>
          <p:cNvSpPr txBox="1"/>
          <p:nvPr/>
        </p:nvSpPr>
        <p:spPr>
          <a:xfrm>
            <a:off x="6277211" y="4504113"/>
            <a:ext cx="677824" cy="400110"/>
          </a:xfrm>
          <a:prstGeom prst="rect">
            <a:avLst/>
          </a:prstGeom>
          <a:noFill/>
        </p:spPr>
        <p:txBody>
          <a:bodyPr wrap="square" rtlCol="0">
            <a:spAutoFit/>
          </a:bodyPr>
          <a:lstStyle/>
          <a:p>
            <a:pPr algn="ctr"/>
            <a:r>
              <a:rPr lang="en-US" altLang="ko-KR" sz="2000" b="1" dirty="0">
                <a:solidFill>
                  <a:schemeClr val="bg1"/>
                </a:solidFill>
                <a:latin typeface="Verdana" panose="020B0604030504040204" pitchFamily="34" charset="0"/>
                <a:ea typeface="Verdana" panose="020B0604030504040204" pitchFamily="34" charset="0"/>
                <a:cs typeface="Arial" pitchFamily="34" charset="0"/>
              </a:rPr>
              <a:t>05</a:t>
            </a:r>
            <a:endParaRPr lang="ko-KR" altLang="en-US" sz="2000" b="1" dirty="0">
              <a:solidFill>
                <a:schemeClr val="bg1"/>
              </a:solidFill>
              <a:latin typeface="Verdana" panose="020B0604030504040204" pitchFamily="34" charset="0"/>
              <a:cs typeface="Arial" pitchFamily="34" charset="0"/>
            </a:endParaRPr>
          </a:p>
        </p:txBody>
      </p:sp>
      <p:sp>
        <p:nvSpPr>
          <p:cNvPr id="21" name="TextBox 20">
            <a:extLst>
              <a:ext uri="{FF2B5EF4-FFF2-40B4-BE49-F238E27FC236}">
                <a16:creationId xmlns:a16="http://schemas.microsoft.com/office/drawing/2014/main" id="{BBF20020-16F6-45D8-8494-E25AF6C1629E}"/>
              </a:ext>
            </a:extLst>
          </p:cNvPr>
          <p:cNvSpPr txBox="1"/>
          <p:nvPr/>
        </p:nvSpPr>
        <p:spPr>
          <a:xfrm>
            <a:off x="3574634" y="4016719"/>
            <a:ext cx="677824" cy="400110"/>
          </a:xfrm>
          <a:prstGeom prst="rect">
            <a:avLst/>
          </a:prstGeom>
          <a:noFill/>
        </p:spPr>
        <p:txBody>
          <a:bodyPr wrap="square" rtlCol="0">
            <a:spAutoFit/>
          </a:bodyPr>
          <a:lstStyle/>
          <a:p>
            <a:pPr algn="ctr"/>
            <a:r>
              <a:rPr lang="en-US" altLang="ko-KR" sz="2000" b="1" dirty="0">
                <a:solidFill>
                  <a:schemeClr val="bg1"/>
                </a:solidFill>
                <a:latin typeface="Verdana" panose="020B0604030504040204" pitchFamily="34" charset="0"/>
                <a:ea typeface="Verdana" panose="020B0604030504040204" pitchFamily="34" charset="0"/>
                <a:cs typeface="Arial" pitchFamily="34" charset="0"/>
              </a:rPr>
              <a:t>06</a:t>
            </a:r>
            <a:endParaRPr lang="ko-KR" altLang="en-US" sz="2000" b="1" dirty="0">
              <a:solidFill>
                <a:schemeClr val="bg1"/>
              </a:solidFill>
              <a:latin typeface="Verdana" panose="020B0604030504040204" pitchFamily="34" charset="0"/>
              <a:cs typeface="Arial" pitchFamily="34" charset="0"/>
            </a:endParaRPr>
          </a:p>
        </p:txBody>
      </p:sp>
      <p:sp>
        <p:nvSpPr>
          <p:cNvPr id="23" name="TextBox 22">
            <a:extLst>
              <a:ext uri="{FF2B5EF4-FFF2-40B4-BE49-F238E27FC236}">
                <a16:creationId xmlns:a16="http://schemas.microsoft.com/office/drawing/2014/main" id="{B5E3B2AF-154B-46DC-976D-9C5303B379C8}"/>
              </a:ext>
            </a:extLst>
          </p:cNvPr>
          <p:cNvSpPr txBox="1"/>
          <p:nvPr/>
        </p:nvSpPr>
        <p:spPr>
          <a:xfrm>
            <a:off x="838496" y="2406772"/>
            <a:ext cx="2349262" cy="1015663"/>
          </a:xfrm>
          <a:prstGeom prst="rect">
            <a:avLst/>
          </a:prstGeom>
          <a:noFill/>
        </p:spPr>
        <p:txBody>
          <a:bodyPr wrap="square" rtlCol="0">
            <a:spAutoFit/>
          </a:bodyPr>
          <a:lstStyle/>
          <a:p>
            <a:r>
              <a:rPr lang="en-US" sz="2000" dirty="0">
                <a:latin typeface="Verdana" panose="020B0604030504040204" pitchFamily="34" charset="0"/>
                <a:ea typeface="Verdana" panose="020B0604030504040204" pitchFamily="34" charset="0"/>
              </a:rPr>
              <a:t>Selecting the topic which is Blockchain.</a:t>
            </a:r>
            <a:endParaRPr lang="ko-KR" altLang="en-US" sz="2000" dirty="0">
              <a:latin typeface="Verdana" panose="020B0604030504040204" pitchFamily="34" charset="0"/>
              <a:cs typeface="Arial" pitchFamily="34" charset="0"/>
            </a:endParaRPr>
          </a:p>
        </p:txBody>
      </p:sp>
      <p:sp>
        <p:nvSpPr>
          <p:cNvPr id="24" name="TextBox 23">
            <a:extLst>
              <a:ext uri="{FF2B5EF4-FFF2-40B4-BE49-F238E27FC236}">
                <a16:creationId xmlns:a16="http://schemas.microsoft.com/office/drawing/2014/main" id="{C5DA3AA6-BDB1-4EBC-9530-98A4ED248BE3}"/>
              </a:ext>
            </a:extLst>
          </p:cNvPr>
          <p:cNvSpPr txBox="1"/>
          <p:nvPr/>
        </p:nvSpPr>
        <p:spPr>
          <a:xfrm>
            <a:off x="3704791" y="2228905"/>
            <a:ext cx="2327155" cy="1631216"/>
          </a:xfrm>
          <a:prstGeom prst="rect">
            <a:avLst/>
          </a:prstGeom>
          <a:noFill/>
        </p:spPr>
        <p:txBody>
          <a:bodyPr wrap="square" rtlCol="0">
            <a:spAutoFit/>
          </a:bodyPr>
          <a:lstStyle/>
          <a:p>
            <a:r>
              <a:rPr lang="en-US" sz="2000" dirty="0">
                <a:latin typeface="Verdana" panose="020B0604030504040204" pitchFamily="34" charset="0"/>
                <a:ea typeface="Verdana" panose="020B0604030504040204" pitchFamily="34" charset="0"/>
              </a:rPr>
              <a:t>Specify the topic by focusing on the Problems blockchain has overcome.</a:t>
            </a:r>
            <a:endParaRPr lang="ko-KR" altLang="en-US" sz="2000" dirty="0">
              <a:solidFill>
                <a:schemeClr val="tx1">
                  <a:lumMod val="65000"/>
                  <a:lumOff val="35000"/>
                </a:schemeClr>
              </a:solidFill>
              <a:latin typeface="Verdana" panose="020B0604030504040204" pitchFamily="34" charset="0"/>
              <a:cs typeface="Arial" pitchFamily="34" charset="0"/>
            </a:endParaRPr>
          </a:p>
        </p:txBody>
      </p:sp>
      <p:sp>
        <p:nvSpPr>
          <p:cNvPr id="25" name="TextBox 24">
            <a:extLst>
              <a:ext uri="{FF2B5EF4-FFF2-40B4-BE49-F238E27FC236}">
                <a16:creationId xmlns:a16="http://schemas.microsoft.com/office/drawing/2014/main" id="{3F8B1284-21B7-45D0-8A88-FD53B9DA47A7}"/>
              </a:ext>
            </a:extLst>
          </p:cNvPr>
          <p:cNvSpPr txBox="1"/>
          <p:nvPr/>
        </p:nvSpPr>
        <p:spPr>
          <a:xfrm>
            <a:off x="3594937" y="4421176"/>
            <a:ext cx="2327155" cy="1938992"/>
          </a:xfrm>
          <a:prstGeom prst="rect">
            <a:avLst/>
          </a:prstGeom>
          <a:noFill/>
        </p:spPr>
        <p:txBody>
          <a:bodyPr wrap="square" rtlCol="0">
            <a:spAutoFit/>
          </a:bodyPr>
          <a:lstStyle/>
          <a:p>
            <a:r>
              <a:rPr lang="en-US" sz="2000" dirty="0">
                <a:latin typeface="Verdana" panose="020B0604030504040204" pitchFamily="34" charset="0"/>
                <a:ea typeface="Verdana" panose="020B0604030504040204" pitchFamily="34" charset="0"/>
              </a:rPr>
              <a:t>Reading more &amp; more to improve, correct mistakes if there are and doing the format.</a:t>
            </a:r>
            <a:endParaRPr lang="ko-KR" altLang="en-US" sz="2000" dirty="0">
              <a:solidFill>
                <a:schemeClr val="tx1">
                  <a:lumMod val="65000"/>
                  <a:lumOff val="35000"/>
                </a:schemeClr>
              </a:solidFill>
              <a:latin typeface="Verdana" panose="020B0604030504040204" pitchFamily="34" charset="0"/>
              <a:cs typeface="Arial" pitchFamily="34" charset="0"/>
            </a:endParaRPr>
          </a:p>
        </p:txBody>
      </p:sp>
      <p:sp>
        <p:nvSpPr>
          <p:cNvPr id="26" name="TextBox 25">
            <a:extLst>
              <a:ext uri="{FF2B5EF4-FFF2-40B4-BE49-F238E27FC236}">
                <a16:creationId xmlns:a16="http://schemas.microsoft.com/office/drawing/2014/main" id="{5A5C3876-0DAD-457C-8ACE-42D11A49EA12}"/>
              </a:ext>
            </a:extLst>
          </p:cNvPr>
          <p:cNvSpPr txBox="1"/>
          <p:nvPr/>
        </p:nvSpPr>
        <p:spPr>
          <a:xfrm>
            <a:off x="6552728" y="2393364"/>
            <a:ext cx="1986327" cy="707886"/>
          </a:xfrm>
          <a:prstGeom prst="rect">
            <a:avLst/>
          </a:prstGeom>
          <a:noFill/>
        </p:spPr>
        <p:txBody>
          <a:bodyPr wrap="square" rtlCol="0">
            <a:spAutoFit/>
          </a:bodyPr>
          <a:lstStyle/>
          <a:p>
            <a:r>
              <a:rPr lang="en-US" sz="2000" dirty="0">
                <a:latin typeface="Verdana" panose="020B0604030504040204" pitchFamily="34" charset="0"/>
                <a:ea typeface="Verdana" panose="020B0604030504040204" pitchFamily="34" charset="0"/>
              </a:rPr>
              <a:t>Collecting the resources.</a:t>
            </a:r>
            <a:endParaRPr lang="ko-KR" altLang="en-US" sz="2000" dirty="0">
              <a:solidFill>
                <a:schemeClr val="tx1">
                  <a:lumMod val="65000"/>
                  <a:lumOff val="35000"/>
                </a:schemeClr>
              </a:solidFill>
              <a:latin typeface="Verdana" panose="020B0604030504040204" pitchFamily="34" charset="0"/>
              <a:cs typeface="Arial" pitchFamily="34" charset="0"/>
            </a:endParaRPr>
          </a:p>
        </p:txBody>
      </p:sp>
      <p:sp>
        <p:nvSpPr>
          <p:cNvPr id="27" name="TextBox 26">
            <a:extLst>
              <a:ext uri="{FF2B5EF4-FFF2-40B4-BE49-F238E27FC236}">
                <a16:creationId xmlns:a16="http://schemas.microsoft.com/office/drawing/2014/main" id="{2BA4B824-453A-4931-B7FA-8135963B110A}"/>
              </a:ext>
            </a:extLst>
          </p:cNvPr>
          <p:cNvSpPr txBox="1"/>
          <p:nvPr/>
        </p:nvSpPr>
        <p:spPr>
          <a:xfrm>
            <a:off x="6486084" y="5062466"/>
            <a:ext cx="1828622" cy="1015663"/>
          </a:xfrm>
          <a:prstGeom prst="rect">
            <a:avLst/>
          </a:prstGeom>
          <a:noFill/>
        </p:spPr>
        <p:txBody>
          <a:bodyPr wrap="square" rtlCol="0">
            <a:spAutoFit/>
          </a:bodyPr>
          <a:lstStyle/>
          <a:p>
            <a:r>
              <a:rPr lang="en-US" sz="2000" dirty="0">
                <a:latin typeface="Verdana" panose="020B0604030504040204" pitchFamily="34" charset="0"/>
                <a:ea typeface="Verdana" panose="020B0604030504040204" pitchFamily="34" charset="0"/>
              </a:rPr>
              <a:t>Reading and start Writing the paper.</a:t>
            </a:r>
            <a:endParaRPr lang="ko-KR" altLang="en-US" sz="2000" dirty="0">
              <a:solidFill>
                <a:schemeClr val="tx1">
                  <a:lumMod val="65000"/>
                  <a:lumOff val="35000"/>
                </a:schemeClr>
              </a:solidFill>
              <a:latin typeface="Verdana" panose="020B0604030504040204" pitchFamily="34" charset="0"/>
              <a:cs typeface="Arial" pitchFamily="34" charset="0"/>
            </a:endParaRPr>
          </a:p>
        </p:txBody>
      </p:sp>
      <p:sp>
        <p:nvSpPr>
          <p:cNvPr id="32" name="Rectangle 5">
            <a:extLst>
              <a:ext uri="{FF2B5EF4-FFF2-40B4-BE49-F238E27FC236}">
                <a16:creationId xmlns:a16="http://schemas.microsoft.com/office/drawing/2014/main" id="{4C61BE1E-B7D1-4578-9C85-FF94AF124E83}"/>
              </a:ext>
            </a:extLst>
          </p:cNvPr>
          <p:cNvSpPr/>
          <p:nvPr/>
        </p:nvSpPr>
        <p:spPr>
          <a:xfrm>
            <a:off x="8927537" y="1805940"/>
            <a:ext cx="2376264" cy="4304687"/>
          </a:xfrm>
          <a:prstGeom prst="rect">
            <a:avLst/>
          </a:prstGeom>
          <a:gradFill flip="none" rotWithShape="1">
            <a:gsLst>
              <a:gs pos="0">
                <a:schemeClr val="bg1">
                  <a:lumMod val="92000"/>
                </a:schemeClr>
              </a:gs>
              <a:gs pos="100000">
                <a:schemeClr val="bg1"/>
              </a:gs>
            </a:gsLst>
            <a:lin ang="13500000" scaled="1"/>
            <a:tileRect/>
          </a:gradFill>
          <a:ln w="6350">
            <a:gradFill>
              <a:gsLst>
                <a:gs pos="0">
                  <a:schemeClr val="bg1"/>
                </a:gs>
                <a:gs pos="100000">
                  <a:schemeClr val="accent1">
                    <a:tint val="23500"/>
                    <a:satMod val="160000"/>
                    <a:alpha val="0"/>
                  </a:schemeClr>
                </a:gs>
              </a:gsLst>
              <a:lin ang="15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tx1">
                  <a:lumMod val="65000"/>
                  <a:lumOff val="35000"/>
                </a:schemeClr>
              </a:solidFill>
            </a:endParaRPr>
          </a:p>
        </p:txBody>
      </p:sp>
      <p:sp>
        <p:nvSpPr>
          <p:cNvPr id="33" name="Rectangle 14">
            <a:extLst>
              <a:ext uri="{FF2B5EF4-FFF2-40B4-BE49-F238E27FC236}">
                <a16:creationId xmlns:a16="http://schemas.microsoft.com/office/drawing/2014/main" id="{2C881E85-FB21-458B-851A-02539F471AB6}"/>
              </a:ext>
            </a:extLst>
          </p:cNvPr>
          <p:cNvSpPr/>
          <p:nvPr/>
        </p:nvSpPr>
        <p:spPr>
          <a:xfrm>
            <a:off x="8927801" y="1811737"/>
            <a:ext cx="2376000" cy="43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34" name="TextBox 33">
            <a:extLst>
              <a:ext uri="{FF2B5EF4-FFF2-40B4-BE49-F238E27FC236}">
                <a16:creationId xmlns:a16="http://schemas.microsoft.com/office/drawing/2014/main" id="{6F316175-5FD2-45FF-9970-1436A04CEBE0}"/>
              </a:ext>
            </a:extLst>
          </p:cNvPr>
          <p:cNvSpPr txBox="1"/>
          <p:nvPr/>
        </p:nvSpPr>
        <p:spPr>
          <a:xfrm>
            <a:off x="8938434" y="1796906"/>
            <a:ext cx="677824" cy="400110"/>
          </a:xfrm>
          <a:prstGeom prst="rect">
            <a:avLst/>
          </a:prstGeom>
          <a:noFill/>
        </p:spPr>
        <p:txBody>
          <a:bodyPr wrap="square" rtlCol="0">
            <a:spAutoFit/>
          </a:bodyPr>
          <a:lstStyle/>
          <a:p>
            <a:pPr algn="ctr"/>
            <a:r>
              <a:rPr lang="en-US" altLang="ko-KR" sz="2000" b="1" dirty="0">
                <a:solidFill>
                  <a:schemeClr val="bg1"/>
                </a:solidFill>
                <a:latin typeface="Verdana" panose="020B0604030504040204" pitchFamily="34" charset="0"/>
                <a:ea typeface="Verdana" panose="020B0604030504040204" pitchFamily="34" charset="0"/>
                <a:cs typeface="Arial" pitchFamily="34" charset="0"/>
              </a:rPr>
              <a:t>04</a:t>
            </a:r>
            <a:endParaRPr lang="ko-KR" altLang="en-US" sz="2000" b="1" dirty="0">
              <a:solidFill>
                <a:schemeClr val="bg1"/>
              </a:solidFill>
              <a:latin typeface="Verdana" panose="020B0604030504040204" pitchFamily="34" charset="0"/>
              <a:cs typeface="Arial" pitchFamily="34" charset="0"/>
            </a:endParaRPr>
          </a:p>
        </p:txBody>
      </p:sp>
      <p:sp>
        <p:nvSpPr>
          <p:cNvPr id="36" name="TextBox 35">
            <a:extLst>
              <a:ext uri="{FF2B5EF4-FFF2-40B4-BE49-F238E27FC236}">
                <a16:creationId xmlns:a16="http://schemas.microsoft.com/office/drawing/2014/main" id="{005912B6-A456-41A3-BD11-E6BFCB5BB717}"/>
              </a:ext>
            </a:extLst>
          </p:cNvPr>
          <p:cNvSpPr txBox="1"/>
          <p:nvPr/>
        </p:nvSpPr>
        <p:spPr>
          <a:xfrm>
            <a:off x="9159882" y="3555589"/>
            <a:ext cx="2102443" cy="707886"/>
          </a:xfrm>
          <a:prstGeom prst="rect">
            <a:avLst/>
          </a:prstGeom>
          <a:noFill/>
        </p:spPr>
        <p:txBody>
          <a:bodyPr wrap="square" rtlCol="0">
            <a:spAutoFit/>
          </a:bodyPr>
          <a:lstStyle/>
          <a:p>
            <a:r>
              <a:rPr lang="en-US" sz="2000" dirty="0">
                <a:latin typeface="Verdana" panose="020B0604030504040204" pitchFamily="34" charset="0"/>
                <a:ea typeface="Verdana" panose="020B0604030504040204" pitchFamily="34" charset="0"/>
              </a:rPr>
              <a:t>Drawing the literature map.</a:t>
            </a:r>
            <a:endParaRPr lang="ko-KR" altLang="en-US" sz="2000" dirty="0">
              <a:solidFill>
                <a:schemeClr val="tx1">
                  <a:lumMod val="65000"/>
                  <a:lumOff val="35000"/>
                </a:schemeClr>
              </a:solidFill>
              <a:latin typeface="Verdana" panose="020B0604030504040204" pitchFamily="34" charset="0"/>
              <a:cs typeface="Arial" pitchFamily="34" charset="0"/>
            </a:endParaRPr>
          </a:p>
        </p:txBody>
      </p:sp>
      <p:sp>
        <p:nvSpPr>
          <p:cNvPr id="37" name="Right Arrow 8">
            <a:extLst>
              <a:ext uri="{FF2B5EF4-FFF2-40B4-BE49-F238E27FC236}">
                <a16:creationId xmlns:a16="http://schemas.microsoft.com/office/drawing/2014/main" id="{1E21F74D-7912-4076-9B29-B9CE55EC6418}"/>
              </a:ext>
            </a:extLst>
          </p:cNvPr>
          <p:cNvSpPr/>
          <p:nvPr/>
        </p:nvSpPr>
        <p:spPr>
          <a:xfrm>
            <a:off x="8539058" y="2799774"/>
            <a:ext cx="747760" cy="484632"/>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38" name="Right Arrow 15">
            <a:extLst>
              <a:ext uri="{FF2B5EF4-FFF2-40B4-BE49-F238E27FC236}">
                <a16:creationId xmlns:a16="http://schemas.microsoft.com/office/drawing/2014/main" id="{6A3EDA4E-A288-4431-8521-2F865CD32BB4}"/>
              </a:ext>
            </a:extLst>
          </p:cNvPr>
          <p:cNvSpPr/>
          <p:nvPr/>
        </p:nvSpPr>
        <p:spPr>
          <a:xfrm flipH="1">
            <a:off x="8314706" y="5390673"/>
            <a:ext cx="747760" cy="484632"/>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39" name="Rectangle 38">
            <a:extLst>
              <a:ext uri="{FF2B5EF4-FFF2-40B4-BE49-F238E27FC236}">
                <a16:creationId xmlns:a16="http://schemas.microsoft.com/office/drawing/2014/main" id="{44DBB3B8-07BA-45AC-BA2A-B1732AED8571}"/>
              </a:ext>
            </a:extLst>
          </p:cNvPr>
          <p:cNvSpPr/>
          <p:nvPr/>
        </p:nvSpPr>
        <p:spPr>
          <a:xfrm>
            <a:off x="506494" y="4485446"/>
            <a:ext cx="2376264" cy="1592683"/>
          </a:xfrm>
          <a:prstGeom prst="rect">
            <a:avLst/>
          </a:prstGeom>
          <a:gradFill flip="none" rotWithShape="1">
            <a:gsLst>
              <a:gs pos="0">
                <a:schemeClr val="bg1">
                  <a:lumMod val="92000"/>
                </a:schemeClr>
              </a:gs>
              <a:gs pos="100000">
                <a:schemeClr val="bg1"/>
              </a:gs>
            </a:gsLst>
            <a:lin ang="13500000" scaled="1"/>
            <a:tileRect/>
          </a:gradFill>
          <a:ln w="6350">
            <a:gradFill>
              <a:gsLst>
                <a:gs pos="0">
                  <a:schemeClr val="bg1"/>
                </a:gs>
                <a:gs pos="100000">
                  <a:schemeClr val="accent1">
                    <a:tint val="23500"/>
                    <a:satMod val="160000"/>
                    <a:alpha val="0"/>
                  </a:schemeClr>
                </a:gs>
              </a:gsLst>
              <a:lin ang="15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tx1">
                  <a:lumMod val="65000"/>
                  <a:lumOff val="35000"/>
                </a:schemeClr>
              </a:solidFill>
            </a:endParaRPr>
          </a:p>
        </p:txBody>
      </p:sp>
      <p:sp>
        <p:nvSpPr>
          <p:cNvPr id="40" name="Rectangle 39">
            <a:extLst>
              <a:ext uri="{FF2B5EF4-FFF2-40B4-BE49-F238E27FC236}">
                <a16:creationId xmlns:a16="http://schemas.microsoft.com/office/drawing/2014/main" id="{F7C073E8-95C8-4FFF-AE6F-2EE04078E258}"/>
              </a:ext>
            </a:extLst>
          </p:cNvPr>
          <p:cNvSpPr/>
          <p:nvPr/>
        </p:nvSpPr>
        <p:spPr>
          <a:xfrm>
            <a:off x="506758" y="4485444"/>
            <a:ext cx="2376000" cy="432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41" name="TextBox 40">
            <a:extLst>
              <a:ext uri="{FF2B5EF4-FFF2-40B4-BE49-F238E27FC236}">
                <a16:creationId xmlns:a16="http://schemas.microsoft.com/office/drawing/2014/main" id="{AF669CBD-B8E5-4F74-A28F-9FF98D3743B4}"/>
              </a:ext>
            </a:extLst>
          </p:cNvPr>
          <p:cNvSpPr txBox="1"/>
          <p:nvPr/>
        </p:nvSpPr>
        <p:spPr>
          <a:xfrm>
            <a:off x="517391" y="4473144"/>
            <a:ext cx="677824" cy="400110"/>
          </a:xfrm>
          <a:prstGeom prst="rect">
            <a:avLst/>
          </a:prstGeom>
          <a:noFill/>
        </p:spPr>
        <p:txBody>
          <a:bodyPr wrap="square" rtlCol="0">
            <a:spAutoFit/>
          </a:bodyPr>
          <a:lstStyle/>
          <a:p>
            <a:pPr algn="ctr"/>
            <a:r>
              <a:rPr lang="en-US" altLang="ko-KR" sz="2000" b="1" dirty="0">
                <a:solidFill>
                  <a:schemeClr val="bg1"/>
                </a:solidFill>
                <a:latin typeface="Verdana" panose="020B0604030504040204" pitchFamily="34" charset="0"/>
                <a:ea typeface="Verdana" panose="020B0604030504040204" pitchFamily="34" charset="0"/>
                <a:cs typeface="Arial" pitchFamily="34" charset="0"/>
              </a:rPr>
              <a:t>07</a:t>
            </a:r>
            <a:endParaRPr lang="ko-KR" altLang="en-US" sz="2000" b="1" dirty="0">
              <a:solidFill>
                <a:schemeClr val="bg1"/>
              </a:solidFill>
              <a:latin typeface="Verdana" panose="020B0604030504040204" pitchFamily="34" charset="0"/>
              <a:cs typeface="Arial" pitchFamily="34" charset="0"/>
            </a:endParaRPr>
          </a:p>
        </p:txBody>
      </p:sp>
      <p:sp>
        <p:nvSpPr>
          <p:cNvPr id="42" name="TextBox 41">
            <a:extLst>
              <a:ext uri="{FF2B5EF4-FFF2-40B4-BE49-F238E27FC236}">
                <a16:creationId xmlns:a16="http://schemas.microsoft.com/office/drawing/2014/main" id="{FB2ABA97-CDD7-48FB-84CC-6A7F7493D852}"/>
              </a:ext>
            </a:extLst>
          </p:cNvPr>
          <p:cNvSpPr txBox="1"/>
          <p:nvPr/>
        </p:nvSpPr>
        <p:spPr>
          <a:xfrm>
            <a:off x="918008" y="5253881"/>
            <a:ext cx="1828622" cy="400110"/>
          </a:xfrm>
          <a:prstGeom prst="rect">
            <a:avLst/>
          </a:prstGeom>
          <a:noFill/>
        </p:spPr>
        <p:txBody>
          <a:bodyPr wrap="square" rtlCol="0">
            <a:spAutoFit/>
          </a:bodyPr>
          <a:lstStyle/>
          <a:p>
            <a:r>
              <a:rPr lang="en-US" sz="2000" dirty="0">
                <a:latin typeface="Verdana" panose="020B0604030504040204" pitchFamily="34" charset="0"/>
                <a:ea typeface="Verdana" panose="020B0604030504040204" pitchFamily="34" charset="0"/>
              </a:rPr>
              <a:t>Evaluate</a:t>
            </a:r>
            <a:endParaRPr lang="ko-KR" altLang="en-US" sz="2000" dirty="0">
              <a:solidFill>
                <a:schemeClr val="tx1">
                  <a:lumMod val="65000"/>
                  <a:lumOff val="35000"/>
                </a:schemeClr>
              </a:solidFill>
              <a:latin typeface="Verdana" panose="020B0604030504040204" pitchFamily="34" charset="0"/>
              <a:cs typeface="Arial" pitchFamily="34" charset="0"/>
            </a:endParaRPr>
          </a:p>
        </p:txBody>
      </p:sp>
      <p:sp>
        <p:nvSpPr>
          <p:cNvPr id="43" name="Flowchart: Data 42"/>
          <p:cNvSpPr/>
          <p:nvPr/>
        </p:nvSpPr>
        <p:spPr>
          <a:xfrm>
            <a:off x="1112520" y="335280"/>
            <a:ext cx="9540240" cy="990600"/>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accent2"/>
              </a:solidFill>
            </a:endParaRPr>
          </a:p>
        </p:txBody>
      </p:sp>
      <p:sp>
        <p:nvSpPr>
          <p:cNvPr id="22" name="TextBox 21"/>
          <p:cNvSpPr txBox="1"/>
          <p:nvPr/>
        </p:nvSpPr>
        <p:spPr>
          <a:xfrm>
            <a:off x="2451563" y="540008"/>
            <a:ext cx="7536613" cy="892552"/>
          </a:xfrm>
          <a:prstGeom prst="rect">
            <a:avLst/>
          </a:prstGeom>
          <a:noFill/>
        </p:spPr>
        <p:txBody>
          <a:bodyPr wrap="square" rtlCol="1">
            <a:spAutoFit/>
          </a:bodyPr>
          <a:lstStyle/>
          <a:p>
            <a:r>
              <a:rPr lang="en-US" sz="3000" b="1" dirty="0">
                <a:solidFill>
                  <a:schemeClr val="bg1"/>
                </a:solidFill>
                <a:latin typeface="Verdana" panose="020B0604030504040204" pitchFamily="34" charset="0"/>
                <a:ea typeface="Verdana" panose="020B0604030504040204" pitchFamily="34" charset="0"/>
              </a:rPr>
              <a:t>Research paper writing process</a:t>
            </a:r>
          </a:p>
          <a:p>
            <a:endParaRPr lang="ar-SA" sz="2000" dirty="0"/>
          </a:p>
        </p:txBody>
      </p:sp>
    </p:spTree>
    <p:extLst>
      <p:ext uri="{BB962C8B-B14F-4D97-AF65-F5344CB8AC3E}">
        <p14:creationId xmlns:p14="http://schemas.microsoft.com/office/powerpoint/2010/main" val="252801837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2B30D75-B40C-4E4D-AC1D-9AE1A677D42A}"/>
              </a:ext>
            </a:extLst>
          </p:cNvPr>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Future of Blockchain</a:t>
            </a:r>
          </a:p>
        </p:txBody>
      </p:sp>
      <p:sp>
        <p:nvSpPr>
          <p:cNvPr id="3" name="TextBox 2">
            <a:extLst>
              <a:ext uri="{FF2B5EF4-FFF2-40B4-BE49-F238E27FC236}">
                <a16:creationId xmlns:a16="http://schemas.microsoft.com/office/drawing/2014/main" id="{38672F81-1BFE-4D73-A2E3-B38A61F476F0}"/>
              </a:ext>
            </a:extLst>
          </p:cNvPr>
          <p:cNvSpPr txBox="1"/>
          <p:nvPr/>
        </p:nvSpPr>
        <p:spPr>
          <a:xfrm>
            <a:off x="758754" y="1466928"/>
            <a:ext cx="8193276" cy="4801314"/>
          </a:xfrm>
          <a:prstGeom prst="rect">
            <a:avLst/>
          </a:prstGeom>
          <a:noFill/>
        </p:spPr>
        <p:txBody>
          <a:bodyPr wrap="square" rtlCol="0">
            <a:spAutoFit/>
          </a:bodyPr>
          <a:lstStyle/>
          <a:p>
            <a:pPr marL="285750" indent="-285750">
              <a:lnSpc>
                <a:spcPct val="150000"/>
              </a:lnSpc>
              <a:buFont typeface="Wingdings" panose="05000000000000000000" pitchFamily="2" charset="2"/>
              <a:buChar char="ü"/>
            </a:pPr>
            <a:r>
              <a:rPr lang="en-US" sz="3200" dirty="0">
                <a:latin typeface="Verdana" panose="020B0604030504040204" pitchFamily="34" charset="0"/>
                <a:ea typeface="Verdana" panose="020B0604030504040204" pitchFamily="34" charset="0"/>
              </a:rPr>
              <a:t>Empower people in developing countries.</a:t>
            </a:r>
          </a:p>
          <a:p>
            <a:pPr marL="285750" indent="-285750">
              <a:lnSpc>
                <a:spcPct val="150000"/>
              </a:lnSpc>
              <a:buFont typeface="Wingdings" panose="05000000000000000000" pitchFamily="2" charset="2"/>
              <a:buChar char="ü"/>
            </a:pPr>
            <a:r>
              <a:rPr lang="en-US" sz="3200" dirty="0">
                <a:latin typeface="Verdana" panose="020B0604030504040204" pitchFamily="34" charset="0"/>
                <a:ea typeface="Verdana" panose="020B0604030504040204" pitchFamily="34" charset="0"/>
              </a:rPr>
              <a:t>The use in voting systems.</a:t>
            </a:r>
          </a:p>
          <a:p>
            <a:pPr marL="285750" indent="-285750">
              <a:lnSpc>
                <a:spcPct val="150000"/>
              </a:lnSpc>
              <a:buFont typeface="Wingdings" panose="05000000000000000000" pitchFamily="2" charset="2"/>
              <a:buChar char="ü"/>
            </a:pPr>
            <a:r>
              <a:rPr lang="en-US" sz="3200" dirty="0">
                <a:latin typeface="Verdana" panose="020B0604030504040204" pitchFamily="34" charset="0"/>
                <a:ea typeface="Verdana" panose="020B0604030504040204" pitchFamily="34" charset="0"/>
              </a:rPr>
              <a:t>Virtual cryptocurrency for China.</a:t>
            </a:r>
          </a:p>
          <a:p>
            <a:pPr marL="285750" indent="-285750">
              <a:lnSpc>
                <a:spcPct val="150000"/>
              </a:lnSpc>
              <a:buFont typeface="Wingdings" panose="05000000000000000000" pitchFamily="2" charset="2"/>
              <a:buChar char="ü"/>
            </a:pPr>
            <a:r>
              <a:rPr lang="en-US" sz="3200" dirty="0">
                <a:latin typeface="Verdana" panose="020B0604030504040204" pitchFamily="34" charset="0"/>
                <a:ea typeface="Verdana" panose="020B0604030504040204" pitchFamily="34" charset="0"/>
              </a:rPr>
              <a:t>That </a:t>
            </a:r>
            <a:r>
              <a:rPr lang="en-US" sz="3200" dirty="0" err="1">
                <a:latin typeface="Verdana" panose="020B0604030504040204" pitchFamily="34" charset="0"/>
                <a:ea typeface="Verdana" panose="020B0604030504040204" pitchFamily="34" charset="0"/>
              </a:rPr>
              <a:t>DeFi</a:t>
            </a:r>
            <a:r>
              <a:rPr lang="en-US" sz="3200" dirty="0">
                <a:latin typeface="Verdana" panose="020B0604030504040204" pitchFamily="34" charset="0"/>
                <a:ea typeface="Verdana" panose="020B0604030504040204" pitchFamily="34" charset="0"/>
              </a:rPr>
              <a:t> Will Continue to Increase(Decentralized finance).</a:t>
            </a:r>
          </a:p>
          <a:p>
            <a:pPr marL="285750" indent="-285750">
              <a:buFont typeface="Wingdings" panose="05000000000000000000" pitchFamily="2" charset="2"/>
              <a:buChar char="ü"/>
            </a:pPr>
            <a:endParaRPr lang="en-US" dirty="0"/>
          </a:p>
        </p:txBody>
      </p:sp>
      <p:grpSp>
        <p:nvGrpSpPr>
          <p:cNvPr id="4" name="Google Shape;18268;p65">
            <a:extLst>
              <a:ext uri="{FF2B5EF4-FFF2-40B4-BE49-F238E27FC236}">
                <a16:creationId xmlns:a16="http://schemas.microsoft.com/office/drawing/2014/main" id="{5F536D37-1B36-4FFC-BAA0-3FFFFB85867D}"/>
              </a:ext>
            </a:extLst>
          </p:cNvPr>
          <p:cNvGrpSpPr/>
          <p:nvPr/>
        </p:nvGrpSpPr>
        <p:grpSpPr>
          <a:xfrm>
            <a:off x="9152447" y="518299"/>
            <a:ext cx="349810" cy="366665"/>
            <a:chOff x="866528" y="4274484"/>
            <a:chExt cx="349810" cy="366665"/>
          </a:xfrm>
        </p:grpSpPr>
        <p:sp>
          <p:nvSpPr>
            <p:cNvPr id="5" name="Google Shape;18269;p65">
              <a:extLst>
                <a:ext uri="{FF2B5EF4-FFF2-40B4-BE49-F238E27FC236}">
                  <a16:creationId xmlns:a16="http://schemas.microsoft.com/office/drawing/2014/main" id="{5071C5E6-0874-45D5-96B1-404E8763EB21}"/>
                </a:ext>
              </a:extLst>
            </p:cNvPr>
            <p:cNvSpPr/>
            <p:nvPr/>
          </p:nvSpPr>
          <p:spPr>
            <a:xfrm>
              <a:off x="1041407" y="4370991"/>
              <a:ext cx="174931" cy="270158"/>
            </a:xfrm>
            <a:custGeom>
              <a:avLst/>
              <a:gdLst/>
              <a:ahLst/>
              <a:cxnLst/>
              <a:rect l="l" t="t" r="r" b="b"/>
              <a:pathLst>
                <a:path w="6694" h="10338" extrusionOk="0">
                  <a:moveTo>
                    <a:pt x="6655" y="0"/>
                  </a:moveTo>
                  <a:lnTo>
                    <a:pt x="4222" y="1346"/>
                  </a:lnTo>
                  <a:lnTo>
                    <a:pt x="1" y="3683"/>
                  </a:lnTo>
                  <a:lnTo>
                    <a:pt x="1" y="10337"/>
                  </a:lnTo>
                  <a:cubicBezTo>
                    <a:pt x="49" y="10337"/>
                    <a:pt x="97" y="10328"/>
                    <a:pt x="135" y="10308"/>
                  </a:cubicBezTo>
                  <a:lnTo>
                    <a:pt x="6549" y="6760"/>
                  </a:lnTo>
                  <a:cubicBezTo>
                    <a:pt x="6636" y="6702"/>
                    <a:pt x="6694" y="6616"/>
                    <a:pt x="6694" y="6520"/>
                  </a:cubicBezTo>
                  <a:lnTo>
                    <a:pt x="6694" y="144"/>
                  </a:lnTo>
                  <a:cubicBezTo>
                    <a:pt x="6694" y="96"/>
                    <a:pt x="6674" y="48"/>
                    <a:pt x="6655" y="0"/>
                  </a:cubicBezTo>
                  <a:close/>
                </a:path>
              </a:pathLst>
            </a:custGeom>
            <a:solidFill>
              <a:srgbClr val="768C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8270;p65">
              <a:extLst>
                <a:ext uri="{FF2B5EF4-FFF2-40B4-BE49-F238E27FC236}">
                  <a16:creationId xmlns:a16="http://schemas.microsoft.com/office/drawing/2014/main" id="{9ABE7616-FBB3-434A-B0DD-6044E9DFA10F}"/>
                </a:ext>
              </a:extLst>
            </p:cNvPr>
            <p:cNvSpPr/>
            <p:nvPr/>
          </p:nvSpPr>
          <p:spPr>
            <a:xfrm>
              <a:off x="1041407" y="4516471"/>
              <a:ext cx="173938" cy="124678"/>
            </a:xfrm>
            <a:custGeom>
              <a:avLst/>
              <a:gdLst/>
              <a:ahLst/>
              <a:cxnLst/>
              <a:rect l="l" t="t" r="r" b="b"/>
              <a:pathLst>
                <a:path w="6656" h="4771" extrusionOk="0">
                  <a:moveTo>
                    <a:pt x="4222" y="1"/>
                  </a:moveTo>
                  <a:lnTo>
                    <a:pt x="2414" y="1001"/>
                  </a:lnTo>
                  <a:lnTo>
                    <a:pt x="1" y="2337"/>
                  </a:lnTo>
                  <a:lnTo>
                    <a:pt x="1" y="4770"/>
                  </a:lnTo>
                  <a:cubicBezTo>
                    <a:pt x="49" y="4770"/>
                    <a:pt x="97" y="4761"/>
                    <a:pt x="135" y="4741"/>
                  </a:cubicBezTo>
                  <a:lnTo>
                    <a:pt x="6549" y="1184"/>
                  </a:lnTo>
                  <a:cubicBezTo>
                    <a:pt x="6588" y="1155"/>
                    <a:pt x="6626" y="1126"/>
                    <a:pt x="6655" y="1087"/>
                  </a:cubicBezTo>
                  <a:lnTo>
                    <a:pt x="4222" y="1"/>
                  </a:lnTo>
                  <a:close/>
                </a:path>
              </a:pathLst>
            </a:custGeom>
            <a:solidFill>
              <a:srgbClr val="BBC8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8271;p65">
              <a:extLst>
                <a:ext uri="{FF2B5EF4-FFF2-40B4-BE49-F238E27FC236}">
                  <a16:creationId xmlns:a16="http://schemas.microsoft.com/office/drawing/2014/main" id="{02C563C0-F114-4608-8D31-3BF58B3908ED}"/>
                </a:ext>
              </a:extLst>
            </p:cNvPr>
            <p:cNvSpPr/>
            <p:nvPr/>
          </p:nvSpPr>
          <p:spPr>
            <a:xfrm>
              <a:off x="866528" y="4370991"/>
              <a:ext cx="174905" cy="270158"/>
            </a:xfrm>
            <a:custGeom>
              <a:avLst/>
              <a:gdLst/>
              <a:ahLst/>
              <a:cxnLst/>
              <a:rect l="l" t="t" r="r" b="b"/>
              <a:pathLst>
                <a:path w="6693" h="10338" extrusionOk="0">
                  <a:moveTo>
                    <a:pt x="38" y="0"/>
                  </a:moveTo>
                  <a:cubicBezTo>
                    <a:pt x="10" y="48"/>
                    <a:pt x="0" y="96"/>
                    <a:pt x="0" y="144"/>
                  </a:cubicBezTo>
                  <a:lnTo>
                    <a:pt x="0" y="6501"/>
                  </a:lnTo>
                  <a:cubicBezTo>
                    <a:pt x="0" y="6558"/>
                    <a:pt x="19" y="6606"/>
                    <a:pt x="38" y="6654"/>
                  </a:cubicBezTo>
                  <a:cubicBezTo>
                    <a:pt x="67" y="6693"/>
                    <a:pt x="96" y="6722"/>
                    <a:pt x="144" y="6751"/>
                  </a:cubicBezTo>
                  <a:lnTo>
                    <a:pt x="6558" y="10308"/>
                  </a:lnTo>
                  <a:cubicBezTo>
                    <a:pt x="6597" y="10328"/>
                    <a:pt x="6645" y="10337"/>
                    <a:pt x="6693" y="10337"/>
                  </a:cubicBezTo>
                  <a:lnTo>
                    <a:pt x="6693" y="3683"/>
                  </a:lnTo>
                  <a:lnTo>
                    <a:pt x="2471" y="1346"/>
                  </a:lnTo>
                  <a:lnTo>
                    <a:pt x="38" y="0"/>
                  </a:lnTo>
                  <a:close/>
                </a:path>
              </a:pathLst>
            </a:custGeom>
            <a:solidFill>
              <a:srgbClr val="BBC8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8272;p65">
              <a:extLst>
                <a:ext uri="{FF2B5EF4-FFF2-40B4-BE49-F238E27FC236}">
                  <a16:creationId xmlns:a16="http://schemas.microsoft.com/office/drawing/2014/main" id="{C441B37D-7522-40C2-AE9F-EB33214C7F00}"/>
                </a:ext>
              </a:extLst>
            </p:cNvPr>
            <p:cNvSpPr/>
            <p:nvPr/>
          </p:nvSpPr>
          <p:spPr>
            <a:xfrm>
              <a:off x="866528" y="4370991"/>
              <a:ext cx="64600" cy="173650"/>
            </a:xfrm>
            <a:custGeom>
              <a:avLst/>
              <a:gdLst/>
              <a:ahLst/>
              <a:cxnLst/>
              <a:rect l="l" t="t" r="r" b="b"/>
              <a:pathLst>
                <a:path w="2472" h="6645" extrusionOk="0">
                  <a:moveTo>
                    <a:pt x="38" y="0"/>
                  </a:moveTo>
                  <a:cubicBezTo>
                    <a:pt x="10" y="48"/>
                    <a:pt x="0" y="96"/>
                    <a:pt x="0" y="144"/>
                  </a:cubicBezTo>
                  <a:lnTo>
                    <a:pt x="0" y="6501"/>
                  </a:lnTo>
                  <a:cubicBezTo>
                    <a:pt x="0" y="6558"/>
                    <a:pt x="19" y="6606"/>
                    <a:pt x="38" y="6645"/>
                  </a:cubicBezTo>
                  <a:lnTo>
                    <a:pt x="2471" y="5568"/>
                  </a:lnTo>
                  <a:lnTo>
                    <a:pt x="2471" y="1346"/>
                  </a:lnTo>
                  <a:lnTo>
                    <a:pt x="38" y="0"/>
                  </a:lnTo>
                  <a:close/>
                </a:path>
              </a:pathLst>
            </a:custGeom>
            <a:solidFill>
              <a:srgbClr val="AAB6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8273;p65">
              <a:extLst>
                <a:ext uri="{FF2B5EF4-FFF2-40B4-BE49-F238E27FC236}">
                  <a16:creationId xmlns:a16="http://schemas.microsoft.com/office/drawing/2014/main" id="{922D1C5A-C80A-4218-A012-EB8E6E85A840}"/>
                </a:ext>
              </a:extLst>
            </p:cNvPr>
            <p:cNvSpPr/>
            <p:nvPr/>
          </p:nvSpPr>
          <p:spPr>
            <a:xfrm>
              <a:off x="867522" y="4274536"/>
              <a:ext cx="347824" cy="192701"/>
            </a:xfrm>
            <a:custGeom>
              <a:avLst/>
              <a:gdLst/>
              <a:ahLst/>
              <a:cxnLst/>
              <a:rect l="l" t="t" r="r" b="b"/>
              <a:pathLst>
                <a:path w="13310" h="7374" extrusionOk="0">
                  <a:moveTo>
                    <a:pt x="6655" y="1"/>
                  </a:moveTo>
                  <a:cubicBezTo>
                    <a:pt x="6609" y="1"/>
                    <a:pt x="6563" y="13"/>
                    <a:pt x="6520" y="37"/>
                  </a:cubicBezTo>
                  <a:lnTo>
                    <a:pt x="106" y="3595"/>
                  </a:lnTo>
                  <a:cubicBezTo>
                    <a:pt x="58" y="3614"/>
                    <a:pt x="29" y="3653"/>
                    <a:pt x="0" y="3691"/>
                  </a:cubicBezTo>
                  <a:lnTo>
                    <a:pt x="2433" y="5037"/>
                  </a:lnTo>
                  <a:lnTo>
                    <a:pt x="6655" y="7374"/>
                  </a:lnTo>
                  <a:lnTo>
                    <a:pt x="10876" y="5037"/>
                  </a:lnTo>
                  <a:lnTo>
                    <a:pt x="13309" y="3691"/>
                  </a:lnTo>
                  <a:cubicBezTo>
                    <a:pt x="13280" y="3653"/>
                    <a:pt x="13242" y="3614"/>
                    <a:pt x="13203" y="3595"/>
                  </a:cubicBezTo>
                  <a:lnTo>
                    <a:pt x="6789" y="37"/>
                  </a:lnTo>
                  <a:cubicBezTo>
                    <a:pt x="6746" y="13"/>
                    <a:pt x="6700" y="1"/>
                    <a:pt x="6655" y="1"/>
                  </a:cubicBezTo>
                  <a:close/>
                </a:path>
              </a:pathLst>
            </a:custGeom>
            <a:solidFill>
              <a:srgbClr val="AAB6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8274;p65">
              <a:extLst>
                <a:ext uri="{FF2B5EF4-FFF2-40B4-BE49-F238E27FC236}">
                  <a16:creationId xmlns:a16="http://schemas.microsoft.com/office/drawing/2014/main" id="{985695E5-DB1D-41C9-BF0B-CE0E3A8A1E2F}"/>
                </a:ext>
              </a:extLst>
            </p:cNvPr>
            <p:cNvSpPr/>
            <p:nvPr/>
          </p:nvSpPr>
          <p:spPr>
            <a:xfrm>
              <a:off x="1041407" y="4274484"/>
              <a:ext cx="173938" cy="131708"/>
            </a:xfrm>
            <a:custGeom>
              <a:avLst/>
              <a:gdLst/>
              <a:ahLst/>
              <a:cxnLst/>
              <a:rect l="l" t="t" r="r" b="b"/>
              <a:pathLst>
                <a:path w="6656" h="5040" extrusionOk="0">
                  <a:moveTo>
                    <a:pt x="1" y="1"/>
                  </a:moveTo>
                  <a:lnTo>
                    <a:pt x="1" y="2703"/>
                  </a:lnTo>
                  <a:lnTo>
                    <a:pt x="4222" y="5039"/>
                  </a:lnTo>
                  <a:lnTo>
                    <a:pt x="6655" y="3693"/>
                  </a:lnTo>
                  <a:cubicBezTo>
                    <a:pt x="6626" y="3655"/>
                    <a:pt x="6588" y="3616"/>
                    <a:pt x="6549" y="3597"/>
                  </a:cubicBezTo>
                  <a:lnTo>
                    <a:pt x="135" y="39"/>
                  </a:lnTo>
                  <a:cubicBezTo>
                    <a:pt x="97" y="20"/>
                    <a:pt x="49" y="1"/>
                    <a:pt x="1" y="1"/>
                  </a:cubicBezTo>
                  <a:close/>
                </a:path>
              </a:pathLst>
            </a:custGeom>
            <a:solidFill>
              <a:srgbClr val="768C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8275;p65">
              <a:extLst>
                <a:ext uri="{FF2B5EF4-FFF2-40B4-BE49-F238E27FC236}">
                  <a16:creationId xmlns:a16="http://schemas.microsoft.com/office/drawing/2014/main" id="{8248CE24-B473-4971-92E1-2519B4F3960E}"/>
                </a:ext>
              </a:extLst>
            </p:cNvPr>
            <p:cNvSpPr/>
            <p:nvPr/>
          </p:nvSpPr>
          <p:spPr>
            <a:xfrm>
              <a:off x="1041407" y="4405669"/>
              <a:ext cx="112866" cy="173650"/>
            </a:xfrm>
            <a:custGeom>
              <a:avLst/>
              <a:gdLst/>
              <a:ahLst/>
              <a:cxnLst/>
              <a:rect l="l" t="t" r="r" b="b"/>
              <a:pathLst>
                <a:path w="4319" h="6645" extrusionOk="0">
                  <a:moveTo>
                    <a:pt x="4280" y="0"/>
                  </a:moveTo>
                  <a:lnTo>
                    <a:pt x="1" y="2366"/>
                  </a:lnTo>
                  <a:lnTo>
                    <a:pt x="1" y="6645"/>
                  </a:lnTo>
                  <a:cubicBezTo>
                    <a:pt x="49" y="6645"/>
                    <a:pt x="97" y="6626"/>
                    <a:pt x="135" y="6606"/>
                  </a:cubicBezTo>
                  <a:lnTo>
                    <a:pt x="4165" y="4375"/>
                  </a:lnTo>
                  <a:cubicBezTo>
                    <a:pt x="4261" y="4318"/>
                    <a:pt x="4318" y="4222"/>
                    <a:pt x="4318" y="4116"/>
                  </a:cubicBezTo>
                  <a:lnTo>
                    <a:pt x="4318" y="144"/>
                  </a:lnTo>
                  <a:cubicBezTo>
                    <a:pt x="4318" y="96"/>
                    <a:pt x="4299" y="39"/>
                    <a:pt x="4280" y="0"/>
                  </a:cubicBezTo>
                  <a:close/>
                </a:path>
              </a:pathLst>
            </a:custGeom>
            <a:solidFill>
              <a:srgbClr val="223D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8276;p65">
              <a:extLst>
                <a:ext uri="{FF2B5EF4-FFF2-40B4-BE49-F238E27FC236}">
                  <a16:creationId xmlns:a16="http://schemas.microsoft.com/office/drawing/2014/main" id="{6B0CE36E-2F74-410A-836F-B27A8956BDC6}"/>
                </a:ext>
              </a:extLst>
            </p:cNvPr>
            <p:cNvSpPr/>
            <p:nvPr/>
          </p:nvSpPr>
          <p:spPr>
            <a:xfrm>
              <a:off x="928593" y="4405669"/>
              <a:ext cx="112840" cy="173415"/>
            </a:xfrm>
            <a:custGeom>
              <a:avLst/>
              <a:gdLst/>
              <a:ahLst/>
              <a:cxnLst/>
              <a:rect l="l" t="t" r="r" b="b"/>
              <a:pathLst>
                <a:path w="4318" h="6636" extrusionOk="0">
                  <a:moveTo>
                    <a:pt x="39" y="0"/>
                  </a:moveTo>
                  <a:cubicBezTo>
                    <a:pt x="10" y="39"/>
                    <a:pt x="0" y="96"/>
                    <a:pt x="0" y="144"/>
                  </a:cubicBezTo>
                  <a:lnTo>
                    <a:pt x="0" y="4116"/>
                  </a:lnTo>
                  <a:cubicBezTo>
                    <a:pt x="0" y="4222"/>
                    <a:pt x="58" y="4318"/>
                    <a:pt x="154" y="4375"/>
                  </a:cubicBezTo>
                  <a:lnTo>
                    <a:pt x="4183" y="6606"/>
                  </a:lnTo>
                  <a:cubicBezTo>
                    <a:pt x="4222" y="6626"/>
                    <a:pt x="4270" y="6635"/>
                    <a:pt x="4318" y="6635"/>
                  </a:cubicBezTo>
                  <a:lnTo>
                    <a:pt x="4318" y="2366"/>
                  </a:lnTo>
                  <a:lnTo>
                    <a:pt x="39" y="0"/>
                  </a:lnTo>
                  <a:close/>
                </a:path>
              </a:pathLst>
            </a:custGeom>
            <a:solidFill>
              <a:srgbClr val="516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8277;p65">
              <a:extLst>
                <a:ext uri="{FF2B5EF4-FFF2-40B4-BE49-F238E27FC236}">
                  <a16:creationId xmlns:a16="http://schemas.microsoft.com/office/drawing/2014/main" id="{E11456B2-32F5-4A53-96E7-9E971C41C9EF}"/>
                </a:ext>
              </a:extLst>
            </p:cNvPr>
            <p:cNvSpPr/>
            <p:nvPr/>
          </p:nvSpPr>
          <p:spPr>
            <a:xfrm>
              <a:off x="929848" y="4343657"/>
              <a:ext cx="223407" cy="123842"/>
            </a:xfrm>
            <a:custGeom>
              <a:avLst/>
              <a:gdLst/>
              <a:ahLst/>
              <a:cxnLst/>
              <a:rect l="l" t="t" r="r" b="b"/>
              <a:pathLst>
                <a:path w="8549" h="4739" extrusionOk="0">
                  <a:moveTo>
                    <a:pt x="4266" y="0"/>
                  </a:moveTo>
                  <a:cubicBezTo>
                    <a:pt x="4219" y="0"/>
                    <a:pt x="4174" y="12"/>
                    <a:pt x="4135" y="36"/>
                  </a:cubicBezTo>
                  <a:lnTo>
                    <a:pt x="106" y="2267"/>
                  </a:lnTo>
                  <a:cubicBezTo>
                    <a:pt x="58" y="2287"/>
                    <a:pt x="19" y="2325"/>
                    <a:pt x="0" y="2373"/>
                  </a:cubicBezTo>
                  <a:lnTo>
                    <a:pt x="4270" y="4739"/>
                  </a:lnTo>
                  <a:lnTo>
                    <a:pt x="8549" y="2373"/>
                  </a:lnTo>
                  <a:cubicBezTo>
                    <a:pt x="8520" y="2325"/>
                    <a:pt x="8482" y="2287"/>
                    <a:pt x="8434" y="2267"/>
                  </a:cubicBezTo>
                  <a:lnTo>
                    <a:pt x="7260" y="1613"/>
                  </a:lnTo>
                  <a:lnTo>
                    <a:pt x="4404" y="36"/>
                  </a:lnTo>
                  <a:cubicBezTo>
                    <a:pt x="4361" y="12"/>
                    <a:pt x="4313" y="0"/>
                    <a:pt x="4266" y="0"/>
                  </a:cubicBezTo>
                  <a:close/>
                </a:path>
              </a:pathLst>
            </a:custGeom>
            <a:solidFill>
              <a:srgbClr val="8D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8278;p65">
              <a:extLst>
                <a:ext uri="{FF2B5EF4-FFF2-40B4-BE49-F238E27FC236}">
                  <a16:creationId xmlns:a16="http://schemas.microsoft.com/office/drawing/2014/main" id="{69C89A86-F5B7-44D5-A4C0-47586098B43C}"/>
                </a:ext>
              </a:extLst>
            </p:cNvPr>
            <p:cNvSpPr/>
            <p:nvPr/>
          </p:nvSpPr>
          <p:spPr>
            <a:xfrm>
              <a:off x="1112017" y="4497290"/>
              <a:ext cx="29896" cy="18972"/>
            </a:xfrm>
            <a:custGeom>
              <a:avLst/>
              <a:gdLst/>
              <a:ahLst/>
              <a:cxnLst/>
              <a:rect l="l" t="t" r="r" b="b"/>
              <a:pathLst>
                <a:path w="1144" h="726" extrusionOk="0">
                  <a:moveTo>
                    <a:pt x="827" y="1"/>
                  </a:moveTo>
                  <a:cubicBezTo>
                    <a:pt x="791" y="1"/>
                    <a:pt x="752" y="11"/>
                    <a:pt x="712" y="33"/>
                  </a:cubicBezTo>
                  <a:lnTo>
                    <a:pt x="203" y="321"/>
                  </a:lnTo>
                  <a:cubicBezTo>
                    <a:pt x="1" y="427"/>
                    <a:pt x="78" y="725"/>
                    <a:pt x="309" y="725"/>
                  </a:cubicBezTo>
                  <a:cubicBezTo>
                    <a:pt x="347" y="725"/>
                    <a:pt x="386" y="716"/>
                    <a:pt x="414" y="696"/>
                  </a:cubicBezTo>
                  <a:lnTo>
                    <a:pt x="924" y="417"/>
                  </a:lnTo>
                  <a:cubicBezTo>
                    <a:pt x="1144" y="295"/>
                    <a:pt x="1026" y="1"/>
                    <a:pt x="827" y="1"/>
                  </a:cubicBezTo>
                  <a:close/>
                </a:path>
              </a:pathLst>
            </a:custGeom>
            <a:solidFill>
              <a:srgbClr val="8D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8279;p65">
              <a:extLst>
                <a:ext uri="{FF2B5EF4-FFF2-40B4-BE49-F238E27FC236}">
                  <a16:creationId xmlns:a16="http://schemas.microsoft.com/office/drawing/2014/main" id="{F6B81854-0A52-4B48-B1C4-E284F49DA3D8}"/>
                </a:ext>
              </a:extLst>
            </p:cNvPr>
            <p:cNvSpPr/>
            <p:nvPr/>
          </p:nvSpPr>
          <p:spPr>
            <a:xfrm>
              <a:off x="1112017" y="4481218"/>
              <a:ext cx="29896" cy="18946"/>
            </a:xfrm>
            <a:custGeom>
              <a:avLst/>
              <a:gdLst/>
              <a:ahLst/>
              <a:cxnLst/>
              <a:rect l="l" t="t" r="r" b="b"/>
              <a:pathLst>
                <a:path w="1144" h="725" extrusionOk="0">
                  <a:moveTo>
                    <a:pt x="827" y="1"/>
                  </a:moveTo>
                  <a:cubicBezTo>
                    <a:pt x="791" y="1"/>
                    <a:pt x="752" y="10"/>
                    <a:pt x="712" y="32"/>
                  </a:cubicBezTo>
                  <a:lnTo>
                    <a:pt x="203" y="311"/>
                  </a:lnTo>
                  <a:cubicBezTo>
                    <a:pt x="1" y="427"/>
                    <a:pt x="78" y="725"/>
                    <a:pt x="309" y="725"/>
                  </a:cubicBezTo>
                  <a:cubicBezTo>
                    <a:pt x="347" y="725"/>
                    <a:pt x="386" y="715"/>
                    <a:pt x="414" y="696"/>
                  </a:cubicBezTo>
                  <a:lnTo>
                    <a:pt x="924" y="407"/>
                  </a:lnTo>
                  <a:cubicBezTo>
                    <a:pt x="1144" y="293"/>
                    <a:pt x="1026" y="1"/>
                    <a:pt x="827" y="1"/>
                  </a:cubicBezTo>
                  <a:close/>
                </a:path>
              </a:pathLst>
            </a:custGeom>
            <a:solidFill>
              <a:srgbClr val="8D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 name="Google Shape;18268;p65">
            <a:extLst>
              <a:ext uri="{FF2B5EF4-FFF2-40B4-BE49-F238E27FC236}">
                <a16:creationId xmlns:a16="http://schemas.microsoft.com/office/drawing/2014/main" id="{84BA294D-242B-4728-ADAE-1BFBBBC62787}"/>
              </a:ext>
            </a:extLst>
          </p:cNvPr>
          <p:cNvGrpSpPr/>
          <p:nvPr/>
        </p:nvGrpSpPr>
        <p:grpSpPr>
          <a:xfrm>
            <a:off x="2710182" y="504213"/>
            <a:ext cx="349810" cy="366665"/>
            <a:chOff x="866528" y="4274484"/>
            <a:chExt cx="349810" cy="366665"/>
          </a:xfrm>
        </p:grpSpPr>
        <p:sp>
          <p:nvSpPr>
            <p:cNvPr id="17" name="Google Shape;18269;p65">
              <a:extLst>
                <a:ext uri="{FF2B5EF4-FFF2-40B4-BE49-F238E27FC236}">
                  <a16:creationId xmlns:a16="http://schemas.microsoft.com/office/drawing/2014/main" id="{18225B73-6EB2-43E0-9C40-645E674C72BE}"/>
                </a:ext>
              </a:extLst>
            </p:cNvPr>
            <p:cNvSpPr/>
            <p:nvPr/>
          </p:nvSpPr>
          <p:spPr>
            <a:xfrm>
              <a:off x="1041407" y="4370991"/>
              <a:ext cx="174931" cy="270158"/>
            </a:xfrm>
            <a:custGeom>
              <a:avLst/>
              <a:gdLst/>
              <a:ahLst/>
              <a:cxnLst/>
              <a:rect l="l" t="t" r="r" b="b"/>
              <a:pathLst>
                <a:path w="6694" h="10338" extrusionOk="0">
                  <a:moveTo>
                    <a:pt x="6655" y="0"/>
                  </a:moveTo>
                  <a:lnTo>
                    <a:pt x="4222" y="1346"/>
                  </a:lnTo>
                  <a:lnTo>
                    <a:pt x="1" y="3683"/>
                  </a:lnTo>
                  <a:lnTo>
                    <a:pt x="1" y="10337"/>
                  </a:lnTo>
                  <a:cubicBezTo>
                    <a:pt x="49" y="10337"/>
                    <a:pt x="97" y="10328"/>
                    <a:pt x="135" y="10308"/>
                  </a:cubicBezTo>
                  <a:lnTo>
                    <a:pt x="6549" y="6760"/>
                  </a:lnTo>
                  <a:cubicBezTo>
                    <a:pt x="6636" y="6702"/>
                    <a:pt x="6694" y="6616"/>
                    <a:pt x="6694" y="6520"/>
                  </a:cubicBezTo>
                  <a:lnTo>
                    <a:pt x="6694" y="144"/>
                  </a:lnTo>
                  <a:cubicBezTo>
                    <a:pt x="6694" y="96"/>
                    <a:pt x="6674" y="48"/>
                    <a:pt x="6655" y="0"/>
                  </a:cubicBezTo>
                  <a:close/>
                </a:path>
              </a:pathLst>
            </a:custGeom>
            <a:solidFill>
              <a:srgbClr val="768C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270;p65">
              <a:extLst>
                <a:ext uri="{FF2B5EF4-FFF2-40B4-BE49-F238E27FC236}">
                  <a16:creationId xmlns:a16="http://schemas.microsoft.com/office/drawing/2014/main" id="{E70D973F-DD72-4DC1-B988-1DC235E28EEB}"/>
                </a:ext>
              </a:extLst>
            </p:cNvPr>
            <p:cNvSpPr/>
            <p:nvPr/>
          </p:nvSpPr>
          <p:spPr>
            <a:xfrm>
              <a:off x="1041407" y="4516471"/>
              <a:ext cx="173938" cy="124678"/>
            </a:xfrm>
            <a:custGeom>
              <a:avLst/>
              <a:gdLst/>
              <a:ahLst/>
              <a:cxnLst/>
              <a:rect l="l" t="t" r="r" b="b"/>
              <a:pathLst>
                <a:path w="6656" h="4771" extrusionOk="0">
                  <a:moveTo>
                    <a:pt x="4222" y="1"/>
                  </a:moveTo>
                  <a:lnTo>
                    <a:pt x="2414" y="1001"/>
                  </a:lnTo>
                  <a:lnTo>
                    <a:pt x="1" y="2337"/>
                  </a:lnTo>
                  <a:lnTo>
                    <a:pt x="1" y="4770"/>
                  </a:lnTo>
                  <a:cubicBezTo>
                    <a:pt x="49" y="4770"/>
                    <a:pt x="97" y="4761"/>
                    <a:pt x="135" y="4741"/>
                  </a:cubicBezTo>
                  <a:lnTo>
                    <a:pt x="6549" y="1184"/>
                  </a:lnTo>
                  <a:cubicBezTo>
                    <a:pt x="6588" y="1155"/>
                    <a:pt x="6626" y="1126"/>
                    <a:pt x="6655" y="1087"/>
                  </a:cubicBezTo>
                  <a:lnTo>
                    <a:pt x="4222" y="1"/>
                  </a:lnTo>
                  <a:close/>
                </a:path>
              </a:pathLst>
            </a:custGeom>
            <a:solidFill>
              <a:srgbClr val="BBC8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8271;p65">
              <a:extLst>
                <a:ext uri="{FF2B5EF4-FFF2-40B4-BE49-F238E27FC236}">
                  <a16:creationId xmlns:a16="http://schemas.microsoft.com/office/drawing/2014/main" id="{C98E1C41-9B85-402C-912F-C08FEA96F92D}"/>
                </a:ext>
              </a:extLst>
            </p:cNvPr>
            <p:cNvSpPr/>
            <p:nvPr/>
          </p:nvSpPr>
          <p:spPr>
            <a:xfrm>
              <a:off x="866528" y="4370991"/>
              <a:ext cx="174905" cy="270158"/>
            </a:xfrm>
            <a:custGeom>
              <a:avLst/>
              <a:gdLst/>
              <a:ahLst/>
              <a:cxnLst/>
              <a:rect l="l" t="t" r="r" b="b"/>
              <a:pathLst>
                <a:path w="6693" h="10338" extrusionOk="0">
                  <a:moveTo>
                    <a:pt x="38" y="0"/>
                  </a:moveTo>
                  <a:cubicBezTo>
                    <a:pt x="10" y="48"/>
                    <a:pt x="0" y="96"/>
                    <a:pt x="0" y="144"/>
                  </a:cubicBezTo>
                  <a:lnTo>
                    <a:pt x="0" y="6501"/>
                  </a:lnTo>
                  <a:cubicBezTo>
                    <a:pt x="0" y="6558"/>
                    <a:pt x="19" y="6606"/>
                    <a:pt x="38" y="6654"/>
                  </a:cubicBezTo>
                  <a:cubicBezTo>
                    <a:pt x="67" y="6693"/>
                    <a:pt x="96" y="6722"/>
                    <a:pt x="144" y="6751"/>
                  </a:cubicBezTo>
                  <a:lnTo>
                    <a:pt x="6558" y="10308"/>
                  </a:lnTo>
                  <a:cubicBezTo>
                    <a:pt x="6597" y="10328"/>
                    <a:pt x="6645" y="10337"/>
                    <a:pt x="6693" y="10337"/>
                  </a:cubicBezTo>
                  <a:lnTo>
                    <a:pt x="6693" y="3683"/>
                  </a:lnTo>
                  <a:lnTo>
                    <a:pt x="2471" y="1346"/>
                  </a:lnTo>
                  <a:lnTo>
                    <a:pt x="38" y="0"/>
                  </a:lnTo>
                  <a:close/>
                </a:path>
              </a:pathLst>
            </a:custGeom>
            <a:solidFill>
              <a:srgbClr val="BBC8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8272;p65">
              <a:extLst>
                <a:ext uri="{FF2B5EF4-FFF2-40B4-BE49-F238E27FC236}">
                  <a16:creationId xmlns:a16="http://schemas.microsoft.com/office/drawing/2014/main" id="{855BD62E-925D-468C-8ADF-F8F4D7A7060C}"/>
                </a:ext>
              </a:extLst>
            </p:cNvPr>
            <p:cNvSpPr/>
            <p:nvPr/>
          </p:nvSpPr>
          <p:spPr>
            <a:xfrm>
              <a:off x="866528" y="4370991"/>
              <a:ext cx="64600" cy="173650"/>
            </a:xfrm>
            <a:custGeom>
              <a:avLst/>
              <a:gdLst/>
              <a:ahLst/>
              <a:cxnLst/>
              <a:rect l="l" t="t" r="r" b="b"/>
              <a:pathLst>
                <a:path w="2472" h="6645" extrusionOk="0">
                  <a:moveTo>
                    <a:pt x="38" y="0"/>
                  </a:moveTo>
                  <a:cubicBezTo>
                    <a:pt x="10" y="48"/>
                    <a:pt x="0" y="96"/>
                    <a:pt x="0" y="144"/>
                  </a:cubicBezTo>
                  <a:lnTo>
                    <a:pt x="0" y="6501"/>
                  </a:lnTo>
                  <a:cubicBezTo>
                    <a:pt x="0" y="6558"/>
                    <a:pt x="19" y="6606"/>
                    <a:pt x="38" y="6645"/>
                  </a:cubicBezTo>
                  <a:lnTo>
                    <a:pt x="2471" y="5568"/>
                  </a:lnTo>
                  <a:lnTo>
                    <a:pt x="2471" y="1346"/>
                  </a:lnTo>
                  <a:lnTo>
                    <a:pt x="38" y="0"/>
                  </a:lnTo>
                  <a:close/>
                </a:path>
              </a:pathLst>
            </a:custGeom>
            <a:solidFill>
              <a:srgbClr val="AAB6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8273;p65">
              <a:extLst>
                <a:ext uri="{FF2B5EF4-FFF2-40B4-BE49-F238E27FC236}">
                  <a16:creationId xmlns:a16="http://schemas.microsoft.com/office/drawing/2014/main" id="{D7FBADE6-8ACD-417D-8B1B-4AED67E5D2C8}"/>
                </a:ext>
              </a:extLst>
            </p:cNvPr>
            <p:cNvSpPr/>
            <p:nvPr/>
          </p:nvSpPr>
          <p:spPr>
            <a:xfrm>
              <a:off x="867522" y="4274536"/>
              <a:ext cx="347824" cy="192701"/>
            </a:xfrm>
            <a:custGeom>
              <a:avLst/>
              <a:gdLst/>
              <a:ahLst/>
              <a:cxnLst/>
              <a:rect l="l" t="t" r="r" b="b"/>
              <a:pathLst>
                <a:path w="13310" h="7374" extrusionOk="0">
                  <a:moveTo>
                    <a:pt x="6655" y="1"/>
                  </a:moveTo>
                  <a:cubicBezTo>
                    <a:pt x="6609" y="1"/>
                    <a:pt x="6563" y="13"/>
                    <a:pt x="6520" y="37"/>
                  </a:cubicBezTo>
                  <a:lnTo>
                    <a:pt x="106" y="3595"/>
                  </a:lnTo>
                  <a:cubicBezTo>
                    <a:pt x="58" y="3614"/>
                    <a:pt x="29" y="3653"/>
                    <a:pt x="0" y="3691"/>
                  </a:cubicBezTo>
                  <a:lnTo>
                    <a:pt x="2433" y="5037"/>
                  </a:lnTo>
                  <a:lnTo>
                    <a:pt x="6655" y="7374"/>
                  </a:lnTo>
                  <a:lnTo>
                    <a:pt x="10876" y="5037"/>
                  </a:lnTo>
                  <a:lnTo>
                    <a:pt x="13309" y="3691"/>
                  </a:lnTo>
                  <a:cubicBezTo>
                    <a:pt x="13280" y="3653"/>
                    <a:pt x="13242" y="3614"/>
                    <a:pt x="13203" y="3595"/>
                  </a:cubicBezTo>
                  <a:lnTo>
                    <a:pt x="6789" y="37"/>
                  </a:lnTo>
                  <a:cubicBezTo>
                    <a:pt x="6746" y="13"/>
                    <a:pt x="6700" y="1"/>
                    <a:pt x="6655" y="1"/>
                  </a:cubicBezTo>
                  <a:close/>
                </a:path>
              </a:pathLst>
            </a:custGeom>
            <a:solidFill>
              <a:srgbClr val="AAB6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8274;p65">
              <a:extLst>
                <a:ext uri="{FF2B5EF4-FFF2-40B4-BE49-F238E27FC236}">
                  <a16:creationId xmlns:a16="http://schemas.microsoft.com/office/drawing/2014/main" id="{A121881B-EEFD-462A-96A0-0121E6040F3F}"/>
                </a:ext>
              </a:extLst>
            </p:cNvPr>
            <p:cNvSpPr/>
            <p:nvPr/>
          </p:nvSpPr>
          <p:spPr>
            <a:xfrm>
              <a:off x="1041407" y="4274484"/>
              <a:ext cx="173938" cy="131708"/>
            </a:xfrm>
            <a:custGeom>
              <a:avLst/>
              <a:gdLst/>
              <a:ahLst/>
              <a:cxnLst/>
              <a:rect l="l" t="t" r="r" b="b"/>
              <a:pathLst>
                <a:path w="6656" h="5040" extrusionOk="0">
                  <a:moveTo>
                    <a:pt x="1" y="1"/>
                  </a:moveTo>
                  <a:lnTo>
                    <a:pt x="1" y="2703"/>
                  </a:lnTo>
                  <a:lnTo>
                    <a:pt x="4222" y="5039"/>
                  </a:lnTo>
                  <a:lnTo>
                    <a:pt x="6655" y="3693"/>
                  </a:lnTo>
                  <a:cubicBezTo>
                    <a:pt x="6626" y="3655"/>
                    <a:pt x="6588" y="3616"/>
                    <a:pt x="6549" y="3597"/>
                  </a:cubicBezTo>
                  <a:lnTo>
                    <a:pt x="135" y="39"/>
                  </a:lnTo>
                  <a:cubicBezTo>
                    <a:pt x="97" y="20"/>
                    <a:pt x="49" y="1"/>
                    <a:pt x="1" y="1"/>
                  </a:cubicBezTo>
                  <a:close/>
                </a:path>
              </a:pathLst>
            </a:custGeom>
            <a:solidFill>
              <a:srgbClr val="768C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8275;p65">
              <a:extLst>
                <a:ext uri="{FF2B5EF4-FFF2-40B4-BE49-F238E27FC236}">
                  <a16:creationId xmlns:a16="http://schemas.microsoft.com/office/drawing/2014/main" id="{ADBE7D03-DCA0-4362-8616-C885041C7DB3}"/>
                </a:ext>
              </a:extLst>
            </p:cNvPr>
            <p:cNvSpPr/>
            <p:nvPr/>
          </p:nvSpPr>
          <p:spPr>
            <a:xfrm>
              <a:off x="1041407" y="4405669"/>
              <a:ext cx="112866" cy="173650"/>
            </a:xfrm>
            <a:custGeom>
              <a:avLst/>
              <a:gdLst/>
              <a:ahLst/>
              <a:cxnLst/>
              <a:rect l="l" t="t" r="r" b="b"/>
              <a:pathLst>
                <a:path w="4319" h="6645" extrusionOk="0">
                  <a:moveTo>
                    <a:pt x="4280" y="0"/>
                  </a:moveTo>
                  <a:lnTo>
                    <a:pt x="1" y="2366"/>
                  </a:lnTo>
                  <a:lnTo>
                    <a:pt x="1" y="6645"/>
                  </a:lnTo>
                  <a:cubicBezTo>
                    <a:pt x="49" y="6645"/>
                    <a:pt x="97" y="6626"/>
                    <a:pt x="135" y="6606"/>
                  </a:cubicBezTo>
                  <a:lnTo>
                    <a:pt x="4165" y="4375"/>
                  </a:lnTo>
                  <a:cubicBezTo>
                    <a:pt x="4261" y="4318"/>
                    <a:pt x="4318" y="4222"/>
                    <a:pt x="4318" y="4116"/>
                  </a:cubicBezTo>
                  <a:lnTo>
                    <a:pt x="4318" y="144"/>
                  </a:lnTo>
                  <a:cubicBezTo>
                    <a:pt x="4318" y="96"/>
                    <a:pt x="4299" y="39"/>
                    <a:pt x="4280" y="0"/>
                  </a:cubicBezTo>
                  <a:close/>
                </a:path>
              </a:pathLst>
            </a:custGeom>
            <a:solidFill>
              <a:srgbClr val="223D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8276;p65">
              <a:extLst>
                <a:ext uri="{FF2B5EF4-FFF2-40B4-BE49-F238E27FC236}">
                  <a16:creationId xmlns:a16="http://schemas.microsoft.com/office/drawing/2014/main" id="{4D7610DF-FF33-47D9-A88C-400F7D135942}"/>
                </a:ext>
              </a:extLst>
            </p:cNvPr>
            <p:cNvSpPr/>
            <p:nvPr/>
          </p:nvSpPr>
          <p:spPr>
            <a:xfrm>
              <a:off x="928593" y="4405669"/>
              <a:ext cx="112840" cy="173415"/>
            </a:xfrm>
            <a:custGeom>
              <a:avLst/>
              <a:gdLst/>
              <a:ahLst/>
              <a:cxnLst/>
              <a:rect l="l" t="t" r="r" b="b"/>
              <a:pathLst>
                <a:path w="4318" h="6636" extrusionOk="0">
                  <a:moveTo>
                    <a:pt x="39" y="0"/>
                  </a:moveTo>
                  <a:cubicBezTo>
                    <a:pt x="10" y="39"/>
                    <a:pt x="0" y="96"/>
                    <a:pt x="0" y="144"/>
                  </a:cubicBezTo>
                  <a:lnTo>
                    <a:pt x="0" y="4116"/>
                  </a:lnTo>
                  <a:cubicBezTo>
                    <a:pt x="0" y="4222"/>
                    <a:pt x="58" y="4318"/>
                    <a:pt x="154" y="4375"/>
                  </a:cubicBezTo>
                  <a:lnTo>
                    <a:pt x="4183" y="6606"/>
                  </a:lnTo>
                  <a:cubicBezTo>
                    <a:pt x="4222" y="6626"/>
                    <a:pt x="4270" y="6635"/>
                    <a:pt x="4318" y="6635"/>
                  </a:cubicBezTo>
                  <a:lnTo>
                    <a:pt x="4318" y="2366"/>
                  </a:lnTo>
                  <a:lnTo>
                    <a:pt x="39" y="0"/>
                  </a:lnTo>
                  <a:close/>
                </a:path>
              </a:pathLst>
            </a:custGeom>
            <a:solidFill>
              <a:srgbClr val="516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8277;p65">
              <a:extLst>
                <a:ext uri="{FF2B5EF4-FFF2-40B4-BE49-F238E27FC236}">
                  <a16:creationId xmlns:a16="http://schemas.microsoft.com/office/drawing/2014/main" id="{6CC4BD5D-3552-498C-A652-59FD9144AE29}"/>
                </a:ext>
              </a:extLst>
            </p:cNvPr>
            <p:cNvSpPr/>
            <p:nvPr/>
          </p:nvSpPr>
          <p:spPr>
            <a:xfrm>
              <a:off x="929848" y="4343657"/>
              <a:ext cx="223407" cy="123842"/>
            </a:xfrm>
            <a:custGeom>
              <a:avLst/>
              <a:gdLst/>
              <a:ahLst/>
              <a:cxnLst/>
              <a:rect l="l" t="t" r="r" b="b"/>
              <a:pathLst>
                <a:path w="8549" h="4739" extrusionOk="0">
                  <a:moveTo>
                    <a:pt x="4266" y="0"/>
                  </a:moveTo>
                  <a:cubicBezTo>
                    <a:pt x="4219" y="0"/>
                    <a:pt x="4174" y="12"/>
                    <a:pt x="4135" y="36"/>
                  </a:cubicBezTo>
                  <a:lnTo>
                    <a:pt x="106" y="2267"/>
                  </a:lnTo>
                  <a:cubicBezTo>
                    <a:pt x="58" y="2287"/>
                    <a:pt x="19" y="2325"/>
                    <a:pt x="0" y="2373"/>
                  </a:cubicBezTo>
                  <a:lnTo>
                    <a:pt x="4270" y="4739"/>
                  </a:lnTo>
                  <a:lnTo>
                    <a:pt x="8549" y="2373"/>
                  </a:lnTo>
                  <a:cubicBezTo>
                    <a:pt x="8520" y="2325"/>
                    <a:pt x="8482" y="2287"/>
                    <a:pt x="8434" y="2267"/>
                  </a:cubicBezTo>
                  <a:lnTo>
                    <a:pt x="7260" y="1613"/>
                  </a:lnTo>
                  <a:lnTo>
                    <a:pt x="4404" y="36"/>
                  </a:lnTo>
                  <a:cubicBezTo>
                    <a:pt x="4361" y="12"/>
                    <a:pt x="4313" y="0"/>
                    <a:pt x="4266" y="0"/>
                  </a:cubicBezTo>
                  <a:close/>
                </a:path>
              </a:pathLst>
            </a:custGeom>
            <a:solidFill>
              <a:srgbClr val="8D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8278;p65">
              <a:extLst>
                <a:ext uri="{FF2B5EF4-FFF2-40B4-BE49-F238E27FC236}">
                  <a16:creationId xmlns:a16="http://schemas.microsoft.com/office/drawing/2014/main" id="{21FF1199-C053-406F-B33B-26612D54E892}"/>
                </a:ext>
              </a:extLst>
            </p:cNvPr>
            <p:cNvSpPr/>
            <p:nvPr/>
          </p:nvSpPr>
          <p:spPr>
            <a:xfrm>
              <a:off x="1112017" y="4497290"/>
              <a:ext cx="29896" cy="18972"/>
            </a:xfrm>
            <a:custGeom>
              <a:avLst/>
              <a:gdLst/>
              <a:ahLst/>
              <a:cxnLst/>
              <a:rect l="l" t="t" r="r" b="b"/>
              <a:pathLst>
                <a:path w="1144" h="726" extrusionOk="0">
                  <a:moveTo>
                    <a:pt x="827" y="1"/>
                  </a:moveTo>
                  <a:cubicBezTo>
                    <a:pt x="791" y="1"/>
                    <a:pt x="752" y="11"/>
                    <a:pt x="712" y="33"/>
                  </a:cubicBezTo>
                  <a:lnTo>
                    <a:pt x="203" y="321"/>
                  </a:lnTo>
                  <a:cubicBezTo>
                    <a:pt x="1" y="427"/>
                    <a:pt x="78" y="725"/>
                    <a:pt x="309" y="725"/>
                  </a:cubicBezTo>
                  <a:cubicBezTo>
                    <a:pt x="347" y="725"/>
                    <a:pt x="386" y="716"/>
                    <a:pt x="414" y="696"/>
                  </a:cubicBezTo>
                  <a:lnTo>
                    <a:pt x="924" y="417"/>
                  </a:lnTo>
                  <a:cubicBezTo>
                    <a:pt x="1144" y="295"/>
                    <a:pt x="1026" y="1"/>
                    <a:pt x="827" y="1"/>
                  </a:cubicBezTo>
                  <a:close/>
                </a:path>
              </a:pathLst>
            </a:custGeom>
            <a:solidFill>
              <a:srgbClr val="8D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8279;p65">
              <a:extLst>
                <a:ext uri="{FF2B5EF4-FFF2-40B4-BE49-F238E27FC236}">
                  <a16:creationId xmlns:a16="http://schemas.microsoft.com/office/drawing/2014/main" id="{54614AAA-759E-498D-BA2C-BB05B967BEAD}"/>
                </a:ext>
              </a:extLst>
            </p:cNvPr>
            <p:cNvSpPr/>
            <p:nvPr/>
          </p:nvSpPr>
          <p:spPr>
            <a:xfrm>
              <a:off x="1112017" y="4481218"/>
              <a:ext cx="29896" cy="18946"/>
            </a:xfrm>
            <a:custGeom>
              <a:avLst/>
              <a:gdLst/>
              <a:ahLst/>
              <a:cxnLst/>
              <a:rect l="l" t="t" r="r" b="b"/>
              <a:pathLst>
                <a:path w="1144" h="725" extrusionOk="0">
                  <a:moveTo>
                    <a:pt x="827" y="1"/>
                  </a:moveTo>
                  <a:cubicBezTo>
                    <a:pt x="791" y="1"/>
                    <a:pt x="752" y="10"/>
                    <a:pt x="712" y="32"/>
                  </a:cubicBezTo>
                  <a:lnTo>
                    <a:pt x="203" y="311"/>
                  </a:lnTo>
                  <a:cubicBezTo>
                    <a:pt x="1" y="427"/>
                    <a:pt x="78" y="725"/>
                    <a:pt x="309" y="725"/>
                  </a:cubicBezTo>
                  <a:cubicBezTo>
                    <a:pt x="347" y="725"/>
                    <a:pt x="386" y="715"/>
                    <a:pt x="414" y="696"/>
                  </a:cubicBezTo>
                  <a:lnTo>
                    <a:pt x="924" y="407"/>
                  </a:lnTo>
                  <a:cubicBezTo>
                    <a:pt x="1144" y="293"/>
                    <a:pt x="1026" y="1"/>
                    <a:pt x="827" y="1"/>
                  </a:cubicBezTo>
                  <a:close/>
                </a:path>
              </a:pathLst>
            </a:custGeom>
            <a:solidFill>
              <a:srgbClr val="8D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 name="Google Shape;16066;p64">
            <a:extLst>
              <a:ext uri="{FF2B5EF4-FFF2-40B4-BE49-F238E27FC236}">
                <a16:creationId xmlns:a16="http://schemas.microsoft.com/office/drawing/2014/main" id="{5F22E9EE-ED19-42EC-8A70-B6548B0FE3DD}"/>
              </a:ext>
            </a:extLst>
          </p:cNvPr>
          <p:cNvGrpSpPr/>
          <p:nvPr/>
        </p:nvGrpSpPr>
        <p:grpSpPr>
          <a:xfrm>
            <a:off x="177678" y="1661733"/>
            <a:ext cx="697807" cy="845619"/>
            <a:chOff x="1750184" y="2413530"/>
            <a:chExt cx="359730" cy="359441"/>
          </a:xfrm>
        </p:grpSpPr>
        <p:sp>
          <p:nvSpPr>
            <p:cNvPr id="29" name="Google Shape;16067;p64">
              <a:extLst>
                <a:ext uri="{FF2B5EF4-FFF2-40B4-BE49-F238E27FC236}">
                  <a16:creationId xmlns:a16="http://schemas.microsoft.com/office/drawing/2014/main" id="{01324159-A572-4AE3-BDD0-3D6A89FCCF7B}"/>
                </a:ext>
              </a:extLst>
            </p:cNvPr>
            <p:cNvSpPr/>
            <p:nvPr/>
          </p:nvSpPr>
          <p:spPr>
            <a:xfrm>
              <a:off x="1867074" y="2496981"/>
              <a:ext cx="58000" cy="64965"/>
            </a:xfrm>
            <a:custGeom>
              <a:avLst/>
              <a:gdLst/>
              <a:ahLst/>
              <a:cxnLst/>
              <a:rect l="l" t="t" r="r" b="b"/>
              <a:pathLst>
                <a:path w="2215" h="2481" extrusionOk="0">
                  <a:moveTo>
                    <a:pt x="1203" y="0"/>
                  </a:moveTo>
                  <a:lnTo>
                    <a:pt x="335" y="878"/>
                  </a:lnTo>
                  <a:cubicBezTo>
                    <a:pt x="1" y="1202"/>
                    <a:pt x="1" y="1736"/>
                    <a:pt x="335" y="2070"/>
                  </a:cubicBezTo>
                  <a:lnTo>
                    <a:pt x="745" y="2481"/>
                  </a:lnTo>
                  <a:lnTo>
                    <a:pt x="2214" y="1011"/>
                  </a:lnTo>
                  <a:lnTo>
                    <a:pt x="1203" y="0"/>
                  </a:lnTo>
                  <a:close/>
                </a:path>
              </a:pathLst>
            </a:custGeom>
            <a:solidFill>
              <a:srgbClr val="B5C4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6068;p64">
              <a:extLst>
                <a:ext uri="{FF2B5EF4-FFF2-40B4-BE49-F238E27FC236}">
                  <a16:creationId xmlns:a16="http://schemas.microsoft.com/office/drawing/2014/main" id="{24696188-3A50-4AED-8CAF-AF884A3B1EAC}"/>
                </a:ext>
              </a:extLst>
            </p:cNvPr>
            <p:cNvSpPr/>
            <p:nvPr/>
          </p:nvSpPr>
          <p:spPr>
            <a:xfrm>
              <a:off x="1824863" y="2413530"/>
              <a:ext cx="285050" cy="285312"/>
            </a:xfrm>
            <a:custGeom>
              <a:avLst/>
              <a:gdLst/>
              <a:ahLst/>
              <a:cxnLst/>
              <a:rect l="l" t="t" r="r" b="b"/>
              <a:pathLst>
                <a:path w="10886" h="10896" extrusionOk="0">
                  <a:moveTo>
                    <a:pt x="2033" y="1"/>
                  </a:moveTo>
                  <a:cubicBezTo>
                    <a:pt x="1851" y="1"/>
                    <a:pt x="1670" y="29"/>
                    <a:pt x="1498" y="77"/>
                  </a:cubicBezTo>
                  <a:cubicBezTo>
                    <a:pt x="1336" y="125"/>
                    <a:pt x="1279" y="335"/>
                    <a:pt x="1403" y="449"/>
                  </a:cubicBezTo>
                  <a:lnTo>
                    <a:pt x="2519" y="1565"/>
                  </a:lnTo>
                  <a:cubicBezTo>
                    <a:pt x="2586" y="1632"/>
                    <a:pt x="2643" y="1718"/>
                    <a:pt x="2672" y="1804"/>
                  </a:cubicBezTo>
                  <a:cubicBezTo>
                    <a:pt x="2843" y="2243"/>
                    <a:pt x="2510" y="2720"/>
                    <a:pt x="2033" y="2720"/>
                  </a:cubicBezTo>
                  <a:cubicBezTo>
                    <a:pt x="1956" y="2720"/>
                    <a:pt x="1870" y="2701"/>
                    <a:pt x="1794" y="2672"/>
                  </a:cubicBezTo>
                  <a:cubicBezTo>
                    <a:pt x="1708" y="2643"/>
                    <a:pt x="1622" y="2586"/>
                    <a:pt x="1556" y="2519"/>
                  </a:cubicBezTo>
                  <a:lnTo>
                    <a:pt x="439" y="1403"/>
                  </a:lnTo>
                  <a:cubicBezTo>
                    <a:pt x="397" y="1360"/>
                    <a:pt x="341" y="1340"/>
                    <a:pt x="285" y="1340"/>
                  </a:cubicBezTo>
                  <a:cubicBezTo>
                    <a:pt x="192" y="1340"/>
                    <a:pt x="101" y="1397"/>
                    <a:pt x="77" y="1499"/>
                  </a:cubicBezTo>
                  <a:cubicBezTo>
                    <a:pt x="20" y="1680"/>
                    <a:pt x="1" y="1861"/>
                    <a:pt x="1" y="2042"/>
                  </a:cubicBezTo>
                  <a:cubicBezTo>
                    <a:pt x="1" y="3120"/>
                    <a:pt x="831" y="4008"/>
                    <a:pt x="1909" y="4065"/>
                  </a:cubicBezTo>
                  <a:lnTo>
                    <a:pt x="2042" y="4084"/>
                  </a:lnTo>
                  <a:cubicBezTo>
                    <a:pt x="2242" y="4084"/>
                    <a:pt x="2443" y="4055"/>
                    <a:pt x="2634" y="3989"/>
                  </a:cubicBezTo>
                  <a:cubicBezTo>
                    <a:pt x="2681" y="3979"/>
                    <a:pt x="2719" y="3960"/>
                    <a:pt x="2758" y="3950"/>
                  </a:cubicBezTo>
                  <a:lnTo>
                    <a:pt x="6946" y="8138"/>
                  </a:lnTo>
                  <a:cubicBezTo>
                    <a:pt x="6927" y="8177"/>
                    <a:pt x="6917" y="8215"/>
                    <a:pt x="6907" y="8262"/>
                  </a:cubicBezTo>
                  <a:cubicBezTo>
                    <a:pt x="6841" y="8453"/>
                    <a:pt x="6812" y="8654"/>
                    <a:pt x="6812" y="8854"/>
                  </a:cubicBezTo>
                  <a:lnTo>
                    <a:pt x="6831" y="8987"/>
                  </a:lnTo>
                  <a:cubicBezTo>
                    <a:pt x="6888" y="10065"/>
                    <a:pt x="7776" y="10895"/>
                    <a:pt x="8854" y="10895"/>
                  </a:cubicBezTo>
                  <a:cubicBezTo>
                    <a:pt x="9035" y="10895"/>
                    <a:pt x="9216" y="10876"/>
                    <a:pt x="9388" y="10819"/>
                  </a:cubicBezTo>
                  <a:cubicBezTo>
                    <a:pt x="9569" y="10781"/>
                    <a:pt x="9617" y="10552"/>
                    <a:pt x="9483" y="10438"/>
                  </a:cubicBezTo>
                  <a:lnTo>
                    <a:pt x="8367" y="9331"/>
                  </a:lnTo>
                  <a:cubicBezTo>
                    <a:pt x="8300" y="9264"/>
                    <a:pt x="8243" y="9178"/>
                    <a:pt x="8214" y="9092"/>
                  </a:cubicBezTo>
                  <a:cubicBezTo>
                    <a:pt x="8043" y="8644"/>
                    <a:pt x="8367" y="8177"/>
                    <a:pt x="8844" y="8177"/>
                  </a:cubicBezTo>
                  <a:cubicBezTo>
                    <a:pt x="8920" y="8177"/>
                    <a:pt x="9006" y="8186"/>
                    <a:pt x="9083" y="8224"/>
                  </a:cubicBezTo>
                  <a:cubicBezTo>
                    <a:pt x="9178" y="8253"/>
                    <a:pt x="9254" y="8301"/>
                    <a:pt x="9331" y="8377"/>
                  </a:cubicBezTo>
                  <a:lnTo>
                    <a:pt x="10437" y="9484"/>
                  </a:lnTo>
                  <a:cubicBezTo>
                    <a:pt x="10485" y="9531"/>
                    <a:pt x="10543" y="9553"/>
                    <a:pt x="10600" y="9553"/>
                  </a:cubicBezTo>
                  <a:cubicBezTo>
                    <a:pt x="10692" y="9553"/>
                    <a:pt x="10780" y="9494"/>
                    <a:pt x="10809" y="9388"/>
                  </a:cubicBezTo>
                  <a:cubicBezTo>
                    <a:pt x="10867" y="9216"/>
                    <a:pt x="10886" y="9035"/>
                    <a:pt x="10886" y="8854"/>
                  </a:cubicBezTo>
                  <a:cubicBezTo>
                    <a:pt x="10886" y="7785"/>
                    <a:pt x="10046" y="6898"/>
                    <a:pt x="8978" y="6831"/>
                  </a:cubicBezTo>
                  <a:lnTo>
                    <a:pt x="8844" y="6812"/>
                  </a:lnTo>
                  <a:cubicBezTo>
                    <a:pt x="8644" y="6812"/>
                    <a:pt x="8443" y="6851"/>
                    <a:pt x="8253" y="6908"/>
                  </a:cubicBezTo>
                  <a:lnTo>
                    <a:pt x="8129" y="6946"/>
                  </a:lnTo>
                  <a:lnTo>
                    <a:pt x="3941" y="2758"/>
                  </a:lnTo>
                  <a:cubicBezTo>
                    <a:pt x="3960" y="2720"/>
                    <a:pt x="3969" y="2682"/>
                    <a:pt x="3979" y="2643"/>
                  </a:cubicBezTo>
                  <a:cubicBezTo>
                    <a:pt x="4045" y="2453"/>
                    <a:pt x="4074" y="2252"/>
                    <a:pt x="4074" y="2052"/>
                  </a:cubicBezTo>
                  <a:lnTo>
                    <a:pt x="4065" y="1909"/>
                  </a:lnTo>
                  <a:cubicBezTo>
                    <a:pt x="3998" y="840"/>
                    <a:pt x="3111" y="10"/>
                    <a:pt x="2033" y="1"/>
                  </a:cubicBezTo>
                  <a:close/>
                </a:path>
              </a:pathLst>
            </a:custGeom>
            <a:solidFill>
              <a:srgbClr val="CDD7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6069;p64">
              <a:extLst>
                <a:ext uri="{FF2B5EF4-FFF2-40B4-BE49-F238E27FC236}">
                  <a16:creationId xmlns:a16="http://schemas.microsoft.com/office/drawing/2014/main" id="{8BF85A5C-B84F-4F90-8289-747F4EB218AB}"/>
                </a:ext>
              </a:extLst>
            </p:cNvPr>
            <p:cNvSpPr/>
            <p:nvPr/>
          </p:nvSpPr>
          <p:spPr>
            <a:xfrm>
              <a:off x="1893808" y="2482737"/>
              <a:ext cx="147160" cy="146898"/>
            </a:xfrm>
            <a:custGeom>
              <a:avLst/>
              <a:gdLst/>
              <a:ahLst/>
              <a:cxnLst/>
              <a:rect l="l" t="t" r="r" b="b"/>
              <a:pathLst>
                <a:path w="5620" h="5610" extrusionOk="0">
                  <a:moveTo>
                    <a:pt x="1365" y="0"/>
                  </a:moveTo>
                  <a:lnTo>
                    <a:pt x="1" y="1346"/>
                  </a:lnTo>
                  <a:cubicBezTo>
                    <a:pt x="39" y="1336"/>
                    <a:pt x="77" y="1317"/>
                    <a:pt x="115" y="1307"/>
                  </a:cubicBezTo>
                  <a:lnTo>
                    <a:pt x="4303" y="5495"/>
                  </a:lnTo>
                  <a:cubicBezTo>
                    <a:pt x="4294" y="5534"/>
                    <a:pt x="4274" y="5572"/>
                    <a:pt x="4265" y="5610"/>
                  </a:cubicBezTo>
                  <a:lnTo>
                    <a:pt x="5620" y="4255"/>
                  </a:lnTo>
                  <a:lnTo>
                    <a:pt x="5620" y="4255"/>
                  </a:lnTo>
                  <a:lnTo>
                    <a:pt x="5505" y="4303"/>
                  </a:lnTo>
                  <a:lnTo>
                    <a:pt x="1327" y="115"/>
                  </a:lnTo>
                  <a:cubicBezTo>
                    <a:pt x="1336" y="77"/>
                    <a:pt x="1346" y="39"/>
                    <a:pt x="1365" y="0"/>
                  </a:cubicBezTo>
                  <a:close/>
                </a:path>
              </a:pathLst>
            </a:custGeom>
            <a:solidFill>
              <a:srgbClr val="9BAF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6070;p64">
              <a:extLst>
                <a:ext uri="{FF2B5EF4-FFF2-40B4-BE49-F238E27FC236}">
                  <a16:creationId xmlns:a16="http://schemas.microsoft.com/office/drawing/2014/main" id="{195B1907-D4A2-4428-8A39-5EEDE41316FF}"/>
                </a:ext>
              </a:extLst>
            </p:cNvPr>
            <p:cNvSpPr/>
            <p:nvPr/>
          </p:nvSpPr>
          <p:spPr>
            <a:xfrm>
              <a:off x="1787654" y="2492294"/>
              <a:ext cx="245065" cy="246767"/>
            </a:xfrm>
            <a:custGeom>
              <a:avLst/>
              <a:gdLst/>
              <a:ahLst/>
              <a:cxnLst/>
              <a:rect l="l" t="t" r="r" b="b"/>
              <a:pathLst>
                <a:path w="9359" h="9424" extrusionOk="0">
                  <a:moveTo>
                    <a:pt x="6073" y="0"/>
                  </a:moveTo>
                  <a:cubicBezTo>
                    <a:pt x="5922" y="0"/>
                    <a:pt x="5772" y="60"/>
                    <a:pt x="5657" y="179"/>
                  </a:cubicBezTo>
                  <a:lnTo>
                    <a:pt x="2853" y="2984"/>
                  </a:lnTo>
                  <a:cubicBezTo>
                    <a:pt x="2557" y="3270"/>
                    <a:pt x="2557" y="3747"/>
                    <a:pt x="2853" y="4033"/>
                  </a:cubicBezTo>
                  <a:lnTo>
                    <a:pt x="2957" y="4148"/>
                  </a:lnTo>
                  <a:lnTo>
                    <a:pt x="0" y="7105"/>
                  </a:lnTo>
                  <a:lnTo>
                    <a:pt x="2318" y="9423"/>
                  </a:lnTo>
                  <a:lnTo>
                    <a:pt x="5266" y="6456"/>
                  </a:lnTo>
                  <a:cubicBezTo>
                    <a:pt x="5414" y="6604"/>
                    <a:pt x="5607" y="6678"/>
                    <a:pt x="5799" y="6678"/>
                  </a:cubicBezTo>
                  <a:cubicBezTo>
                    <a:pt x="5991" y="6678"/>
                    <a:pt x="6182" y="6604"/>
                    <a:pt x="6325" y="6456"/>
                  </a:cubicBezTo>
                  <a:lnTo>
                    <a:pt x="9130" y="3652"/>
                  </a:lnTo>
                  <a:cubicBezTo>
                    <a:pt x="9359" y="3423"/>
                    <a:pt x="9359" y="3041"/>
                    <a:pt x="9120" y="2812"/>
                  </a:cubicBezTo>
                  <a:lnTo>
                    <a:pt x="9101" y="2793"/>
                  </a:lnTo>
                  <a:cubicBezTo>
                    <a:pt x="8984" y="2676"/>
                    <a:pt x="8829" y="2616"/>
                    <a:pt x="8673" y="2616"/>
                  </a:cubicBezTo>
                  <a:cubicBezTo>
                    <a:pt x="8537" y="2616"/>
                    <a:pt x="8401" y="2662"/>
                    <a:pt x="8290" y="2755"/>
                  </a:cubicBezTo>
                  <a:cubicBezTo>
                    <a:pt x="8287" y="2758"/>
                    <a:pt x="8284" y="2761"/>
                    <a:pt x="8280" y="2764"/>
                  </a:cubicBezTo>
                  <a:lnTo>
                    <a:pt x="8280" y="2764"/>
                  </a:lnTo>
                  <a:cubicBezTo>
                    <a:pt x="8490" y="2525"/>
                    <a:pt x="8481" y="2173"/>
                    <a:pt x="8252" y="1944"/>
                  </a:cubicBezTo>
                  <a:lnTo>
                    <a:pt x="8224" y="1925"/>
                  </a:lnTo>
                  <a:cubicBezTo>
                    <a:pt x="8185" y="1877"/>
                    <a:pt x="8138" y="1839"/>
                    <a:pt x="8080" y="1811"/>
                  </a:cubicBezTo>
                  <a:cubicBezTo>
                    <a:pt x="7994" y="1767"/>
                    <a:pt x="7900" y="1746"/>
                    <a:pt x="7807" y="1746"/>
                  </a:cubicBezTo>
                  <a:cubicBezTo>
                    <a:pt x="7655" y="1746"/>
                    <a:pt x="7506" y="1803"/>
                    <a:pt x="7394" y="1915"/>
                  </a:cubicBezTo>
                  <a:cubicBezTo>
                    <a:pt x="7623" y="1677"/>
                    <a:pt x="7623" y="1305"/>
                    <a:pt x="7394" y="1066"/>
                  </a:cubicBezTo>
                  <a:lnTo>
                    <a:pt x="7365" y="1047"/>
                  </a:lnTo>
                  <a:cubicBezTo>
                    <a:pt x="7250" y="928"/>
                    <a:pt x="7098" y="868"/>
                    <a:pt x="6945" y="868"/>
                  </a:cubicBezTo>
                  <a:cubicBezTo>
                    <a:pt x="6793" y="868"/>
                    <a:pt x="6640" y="928"/>
                    <a:pt x="6525" y="1047"/>
                  </a:cubicBezTo>
                  <a:cubicBezTo>
                    <a:pt x="6754" y="809"/>
                    <a:pt x="6754" y="437"/>
                    <a:pt x="6525" y="198"/>
                  </a:cubicBezTo>
                  <a:lnTo>
                    <a:pt x="6497" y="179"/>
                  </a:lnTo>
                  <a:cubicBezTo>
                    <a:pt x="6378" y="60"/>
                    <a:pt x="6225" y="0"/>
                    <a:pt x="6073" y="0"/>
                  </a:cubicBezTo>
                  <a:close/>
                </a:path>
              </a:pathLst>
            </a:custGeom>
            <a:solidFill>
              <a:srgbClr val="DFE5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6071;p64">
              <a:extLst>
                <a:ext uri="{FF2B5EF4-FFF2-40B4-BE49-F238E27FC236}">
                  <a16:creationId xmlns:a16="http://schemas.microsoft.com/office/drawing/2014/main" id="{CCE8C54E-9850-4B0A-BE72-EBCB4865182F}"/>
                </a:ext>
              </a:extLst>
            </p:cNvPr>
            <p:cNvSpPr/>
            <p:nvPr/>
          </p:nvSpPr>
          <p:spPr>
            <a:xfrm>
              <a:off x="1806141" y="2613871"/>
              <a:ext cx="106442" cy="106442"/>
            </a:xfrm>
            <a:custGeom>
              <a:avLst/>
              <a:gdLst/>
              <a:ahLst/>
              <a:cxnLst/>
              <a:rect l="l" t="t" r="r" b="b"/>
              <a:pathLst>
                <a:path w="4065" h="4065" extrusionOk="0">
                  <a:moveTo>
                    <a:pt x="1746" y="1"/>
                  </a:moveTo>
                  <a:lnTo>
                    <a:pt x="0" y="1747"/>
                  </a:lnTo>
                  <a:lnTo>
                    <a:pt x="2318" y="4065"/>
                  </a:lnTo>
                  <a:lnTo>
                    <a:pt x="4064" y="2310"/>
                  </a:lnTo>
                  <a:lnTo>
                    <a:pt x="1746" y="1"/>
                  </a:lnTo>
                  <a:close/>
                </a:path>
              </a:pathLst>
            </a:custGeom>
            <a:solidFill>
              <a:srgbClr val="B5C4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6072;p64">
              <a:extLst>
                <a:ext uri="{FF2B5EF4-FFF2-40B4-BE49-F238E27FC236}">
                  <a16:creationId xmlns:a16="http://schemas.microsoft.com/office/drawing/2014/main" id="{284518B6-BEB7-412A-90F8-95E511F24353}"/>
                </a:ext>
              </a:extLst>
            </p:cNvPr>
            <p:cNvSpPr/>
            <p:nvPr/>
          </p:nvSpPr>
          <p:spPr>
            <a:xfrm>
              <a:off x="1923790" y="2515075"/>
              <a:ext cx="52972" cy="46321"/>
            </a:xfrm>
            <a:custGeom>
              <a:avLst/>
              <a:gdLst/>
              <a:ahLst/>
              <a:cxnLst/>
              <a:rect l="l" t="t" r="r" b="b"/>
              <a:pathLst>
                <a:path w="2023" h="1769" extrusionOk="0">
                  <a:moveTo>
                    <a:pt x="1741" y="1"/>
                  </a:moveTo>
                  <a:cubicBezTo>
                    <a:pt x="1588" y="1"/>
                    <a:pt x="1438" y="60"/>
                    <a:pt x="1326" y="177"/>
                  </a:cubicBezTo>
                  <a:lnTo>
                    <a:pt x="77" y="1408"/>
                  </a:lnTo>
                  <a:cubicBezTo>
                    <a:pt x="0" y="1494"/>
                    <a:pt x="0" y="1627"/>
                    <a:pt x="77" y="1704"/>
                  </a:cubicBezTo>
                  <a:cubicBezTo>
                    <a:pt x="120" y="1747"/>
                    <a:pt x="172" y="1768"/>
                    <a:pt x="225" y="1768"/>
                  </a:cubicBezTo>
                  <a:cubicBezTo>
                    <a:pt x="277" y="1768"/>
                    <a:pt x="329" y="1747"/>
                    <a:pt x="372" y="1704"/>
                  </a:cubicBezTo>
                  <a:lnTo>
                    <a:pt x="2023" y="72"/>
                  </a:lnTo>
                  <a:cubicBezTo>
                    <a:pt x="1934" y="24"/>
                    <a:pt x="1837" y="1"/>
                    <a:pt x="1741" y="1"/>
                  </a:cubicBezTo>
                  <a:close/>
                </a:path>
              </a:pathLst>
            </a:custGeom>
            <a:solidFill>
              <a:srgbClr val="B5C4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6073;p64">
              <a:extLst>
                <a:ext uri="{FF2B5EF4-FFF2-40B4-BE49-F238E27FC236}">
                  <a16:creationId xmlns:a16="http://schemas.microsoft.com/office/drawing/2014/main" id="{CE6F78E0-1CFE-4E3A-B6AE-168AC16EF3D1}"/>
                </a:ext>
              </a:extLst>
            </p:cNvPr>
            <p:cNvSpPr/>
            <p:nvPr/>
          </p:nvSpPr>
          <p:spPr>
            <a:xfrm>
              <a:off x="1944215" y="2537882"/>
              <a:ext cx="55277" cy="46766"/>
            </a:xfrm>
            <a:custGeom>
              <a:avLst/>
              <a:gdLst/>
              <a:ahLst/>
              <a:cxnLst/>
              <a:rect l="l" t="t" r="r" b="b"/>
              <a:pathLst>
                <a:path w="2111" h="1786" extrusionOk="0">
                  <a:moveTo>
                    <a:pt x="1839" y="0"/>
                  </a:moveTo>
                  <a:cubicBezTo>
                    <a:pt x="1686" y="0"/>
                    <a:pt x="1533" y="62"/>
                    <a:pt x="1415" y="174"/>
                  </a:cubicBezTo>
                  <a:lnTo>
                    <a:pt x="174" y="1415"/>
                  </a:lnTo>
                  <a:cubicBezTo>
                    <a:pt x="0" y="1567"/>
                    <a:pt x="146" y="1785"/>
                    <a:pt x="313" y="1785"/>
                  </a:cubicBezTo>
                  <a:cubicBezTo>
                    <a:pt x="367" y="1785"/>
                    <a:pt x="422" y="1763"/>
                    <a:pt x="470" y="1710"/>
                  </a:cubicBezTo>
                  <a:lnTo>
                    <a:pt x="2111" y="70"/>
                  </a:lnTo>
                  <a:cubicBezTo>
                    <a:pt x="2025" y="23"/>
                    <a:pt x="1932" y="0"/>
                    <a:pt x="1839" y="0"/>
                  </a:cubicBezTo>
                  <a:close/>
                </a:path>
              </a:pathLst>
            </a:custGeom>
            <a:solidFill>
              <a:srgbClr val="B5C4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6074;p64">
              <a:extLst>
                <a:ext uri="{FF2B5EF4-FFF2-40B4-BE49-F238E27FC236}">
                  <a16:creationId xmlns:a16="http://schemas.microsoft.com/office/drawing/2014/main" id="{E007485C-05A1-4798-85F4-DAD552E19B97}"/>
                </a:ext>
              </a:extLst>
            </p:cNvPr>
            <p:cNvSpPr/>
            <p:nvPr/>
          </p:nvSpPr>
          <p:spPr>
            <a:xfrm>
              <a:off x="1968252" y="2560611"/>
              <a:ext cx="53993" cy="46243"/>
            </a:xfrm>
            <a:custGeom>
              <a:avLst/>
              <a:gdLst/>
              <a:ahLst/>
              <a:cxnLst/>
              <a:rect l="l" t="t" r="r" b="b"/>
              <a:pathLst>
                <a:path w="2062" h="1766" extrusionOk="0">
                  <a:moveTo>
                    <a:pt x="1790" y="0"/>
                  </a:moveTo>
                  <a:cubicBezTo>
                    <a:pt x="1653" y="0"/>
                    <a:pt x="1516" y="50"/>
                    <a:pt x="1403" y="146"/>
                  </a:cubicBezTo>
                  <a:lnTo>
                    <a:pt x="134" y="1415"/>
                  </a:lnTo>
                  <a:cubicBezTo>
                    <a:pt x="1" y="1570"/>
                    <a:pt x="132" y="1766"/>
                    <a:pt x="290" y="1766"/>
                  </a:cubicBezTo>
                  <a:cubicBezTo>
                    <a:pt x="336" y="1766"/>
                    <a:pt x="385" y="1749"/>
                    <a:pt x="430" y="1711"/>
                  </a:cubicBezTo>
                  <a:lnTo>
                    <a:pt x="2061" y="70"/>
                  </a:lnTo>
                  <a:cubicBezTo>
                    <a:pt x="1976" y="23"/>
                    <a:pt x="1883" y="0"/>
                    <a:pt x="1790" y="0"/>
                  </a:cubicBezTo>
                  <a:close/>
                </a:path>
              </a:pathLst>
            </a:custGeom>
            <a:solidFill>
              <a:srgbClr val="B5C4D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6075;p64">
              <a:extLst>
                <a:ext uri="{FF2B5EF4-FFF2-40B4-BE49-F238E27FC236}">
                  <a16:creationId xmlns:a16="http://schemas.microsoft.com/office/drawing/2014/main" id="{029CEB76-B587-4D20-882B-5AE7BD2993B6}"/>
                </a:ext>
              </a:extLst>
            </p:cNvPr>
            <p:cNvSpPr/>
            <p:nvPr/>
          </p:nvSpPr>
          <p:spPr>
            <a:xfrm>
              <a:off x="1792630" y="2614945"/>
              <a:ext cx="116707" cy="115869"/>
            </a:xfrm>
            <a:custGeom>
              <a:avLst/>
              <a:gdLst/>
              <a:ahLst/>
              <a:cxnLst/>
              <a:rect l="l" t="t" r="r" b="b"/>
              <a:pathLst>
                <a:path w="4457" h="4425" extrusionOk="0">
                  <a:moveTo>
                    <a:pt x="1122" y="0"/>
                  </a:moveTo>
                  <a:cubicBezTo>
                    <a:pt x="1065" y="0"/>
                    <a:pt x="1007" y="22"/>
                    <a:pt x="964" y="65"/>
                  </a:cubicBezTo>
                  <a:lnTo>
                    <a:pt x="1" y="1028"/>
                  </a:lnTo>
                  <a:lnTo>
                    <a:pt x="3407" y="4425"/>
                  </a:lnTo>
                  <a:lnTo>
                    <a:pt x="4370" y="3471"/>
                  </a:lnTo>
                  <a:cubicBezTo>
                    <a:pt x="4456" y="3375"/>
                    <a:pt x="4456" y="3242"/>
                    <a:pt x="4370" y="3156"/>
                  </a:cubicBezTo>
                  <a:lnTo>
                    <a:pt x="1279" y="65"/>
                  </a:lnTo>
                  <a:cubicBezTo>
                    <a:pt x="1236" y="22"/>
                    <a:pt x="1179" y="0"/>
                    <a:pt x="1122" y="0"/>
                  </a:cubicBezTo>
                  <a:close/>
                </a:path>
              </a:pathLst>
            </a:custGeom>
            <a:solidFill>
              <a:srgbClr val="EBEF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6076;p64">
              <a:extLst>
                <a:ext uri="{FF2B5EF4-FFF2-40B4-BE49-F238E27FC236}">
                  <a16:creationId xmlns:a16="http://schemas.microsoft.com/office/drawing/2014/main" id="{5DF87B82-028A-4C8F-908A-907E1340C1CF}"/>
                </a:ext>
              </a:extLst>
            </p:cNvPr>
            <p:cNvSpPr/>
            <p:nvPr/>
          </p:nvSpPr>
          <p:spPr>
            <a:xfrm>
              <a:off x="1750184" y="2637621"/>
              <a:ext cx="135900" cy="135350"/>
            </a:xfrm>
            <a:custGeom>
              <a:avLst/>
              <a:gdLst/>
              <a:ahLst/>
              <a:cxnLst/>
              <a:rect l="l" t="t" r="r" b="b"/>
              <a:pathLst>
                <a:path w="5190" h="5169" extrusionOk="0">
                  <a:moveTo>
                    <a:pt x="1784" y="0"/>
                  </a:moveTo>
                  <a:lnTo>
                    <a:pt x="86" y="1698"/>
                  </a:lnTo>
                  <a:cubicBezTo>
                    <a:pt x="0" y="1784"/>
                    <a:pt x="0" y="1927"/>
                    <a:pt x="86" y="2013"/>
                  </a:cubicBezTo>
                  <a:lnTo>
                    <a:pt x="3177" y="5104"/>
                  </a:lnTo>
                  <a:cubicBezTo>
                    <a:pt x="3220" y="5147"/>
                    <a:pt x="3277" y="5168"/>
                    <a:pt x="3334" y="5168"/>
                  </a:cubicBezTo>
                  <a:cubicBezTo>
                    <a:pt x="3392" y="5168"/>
                    <a:pt x="3449" y="5147"/>
                    <a:pt x="3492" y="5104"/>
                  </a:cubicBezTo>
                  <a:lnTo>
                    <a:pt x="5190" y="3396"/>
                  </a:lnTo>
                  <a:lnTo>
                    <a:pt x="1784" y="0"/>
                  </a:lnTo>
                  <a:close/>
                </a:path>
              </a:pathLst>
            </a:custGeom>
            <a:solidFill>
              <a:srgbClr val="5368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6077;p64">
              <a:extLst>
                <a:ext uri="{FF2B5EF4-FFF2-40B4-BE49-F238E27FC236}">
                  <a16:creationId xmlns:a16="http://schemas.microsoft.com/office/drawing/2014/main" id="{2945EB0F-0F04-486E-981A-85F6BBABD58F}"/>
                </a:ext>
              </a:extLst>
            </p:cNvPr>
            <p:cNvSpPr/>
            <p:nvPr/>
          </p:nvSpPr>
          <p:spPr>
            <a:xfrm>
              <a:off x="1750184" y="2665586"/>
              <a:ext cx="107673" cy="107385"/>
            </a:xfrm>
            <a:custGeom>
              <a:avLst/>
              <a:gdLst/>
              <a:ahLst/>
              <a:cxnLst/>
              <a:rect l="l" t="t" r="r" b="b"/>
              <a:pathLst>
                <a:path w="4112" h="4101" extrusionOk="0">
                  <a:moveTo>
                    <a:pt x="716" y="1"/>
                  </a:moveTo>
                  <a:lnTo>
                    <a:pt x="86" y="630"/>
                  </a:lnTo>
                  <a:cubicBezTo>
                    <a:pt x="0" y="716"/>
                    <a:pt x="0" y="859"/>
                    <a:pt x="86" y="945"/>
                  </a:cubicBezTo>
                  <a:lnTo>
                    <a:pt x="3177" y="4036"/>
                  </a:lnTo>
                  <a:cubicBezTo>
                    <a:pt x="3220" y="4079"/>
                    <a:pt x="3277" y="4100"/>
                    <a:pt x="3334" y="4100"/>
                  </a:cubicBezTo>
                  <a:cubicBezTo>
                    <a:pt x="3392" y="4100"/>
                    <a:pt x="3449" y="4079"/>
                    <a:pt x="3492" y="4036"/>
                  </a:cubicBezTo>
                  <a:lnTo>
                    <a:pt x="4112" y="3406"/>
                  </a:lnTo>
                  <a:lnTo>
                    <a:pt x="716" y="1"/>
                  </a:lnTo>
                  <a:close/>
                </a:path>
              </a:pathLst>
            </a:custGeom>
            <a:solidFill>
              <a:srgbClr val="3951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 name="Google Shape;14666;p63">
            <a:extLst>
              <a:ext uri="{FF2B5EF4-FFF2-40B4-BE49-F238E27FC236}">
                <a16:creationId xmlns:a16="http://schemas.microsoft.com/office/drawing/2014/main" id="{B42CB8F0-95CE-46F5-8858-806301516DAC}"/>
              </a:ext>
            </a:extLst>
          </p:cNvPr>
          <p:cNvGrpSpPr/>
          <p:nvPr/>
        </p:nvGrpSpPr>
        <p:grpSpPr>
          <a:xfrm>
            <a:off x="146125" y="2887629"/>
            <a:ext cx="515977" cy="479770"/>
            <a:chOff x="7104188" y="1971904"/>
            <a:chExt cx="347341" cy="348103"/>
          </a:xfrm>
        </p:grpSpPr>
        <p:sp>
          <p:nvSpPr>
            <p:cNvPr id="41" name="Google Shape;14667;p63">
              <a:extLst>
                <a:ext uri="{FF2B5EF4-FFF2-40B4-BE49-F238E27FC236}">
                  <a16:creationId xmlns:a16="http://schemas.microsoft.com/office/drawing/2014/main" id="{002D5B67-7F4E-4E67-951A-C492E73ACB6B}"/>
                </a:ext>
              </a:extLst>
            </p:cNvPr>
            <p:cNvSpPr/>
            <p:nvPr/>
          </p:nvSpPr>
          <p:spPr>
            <a:xfrm>
              <a:off x="7204947" y="1994277"/>
              <a:ext cx="167906" cy="153752"/>
            </a:xfrm>
            <a:custGeom>
              <a:avLst/>
              <a:gdLst/>
              <a:ahLst/>
              <a:cxnLst/>
              <a:rect l="l" t="t" r="r" b="b"/>
              <a:pathLst>
                <a:path w="6394" h="5855" extrusionOk="0">
                  <a:moveTo>
                    <a:pt x="642" y="1"/>
                  </a:moveTo>
                  <a:cubicBezTo>
                    <a:pt x="288" y="1"/>
                    <a:pt x="1" y="288"/>
                    <a:pt x="1" y="642"/>
                  </a:cubicBezTo>
                  <a:lnTo>
                    <a:pt x="1" y="4058"/>
                  </a:lnTo>
                  <a:cubicBezTo>
                    <a:pt x="1" y="4413"/>
                    <a:pt x="288" y="4700"/>
                    <a:pt x="642" y="4700"/>
                  </a:cubicBezTo>
                  <a:lnTo>
                    <a:pt x="2345" y="4700"/>
                  </a:lnTo>
                  <a:lnTo>
                    <a:pt x="4059" y="5839"/>
                  </a:lnTo>
                  <a:cubicBezTo>
                    <a:pt x="4076" y="5850"/>
                    <a:pt x="4095" y="5855"/>
                    <a:pt x="4114" y="5855"/>
                  </a:cubicBezTo>
                  <a:cubicBezTo>
                    <a:pt x="4177" y="5855"/>
                    <a:pt x="4236" y="5800"/>
                    <a:pt x="4221" y="5733"/>
                  </a:cubicBezTo>
                  <a:lnTo>
                    <a:pt x="4049" y="4700"/>
                  </a:lnTo>
                  <a:lnTo>
                    <a:pt x="5752" y="4700"/>
                  </a:lnTo>
                  <a:cubicBezTo>
                    <a:pt x="6107" y="4700"/>
                    <a:pt x="6394" y="4413"/>
                    <a:pt x="6394" y="4058"/>
                  </a:cubicBezTo>
                  <a:lnTo>
                    <a:pt x="6394" y="642"/>
                  </a:lnTo>
                  <a:cubicBezTo>
                    <a:pt x="6394" y="288"/>
                    <a:pt x="6107" y="1"/>
                    <a:pt x="5752" y="1"/>
                  </a:cubicBezTo>
                  <a:close/>
                </a:path>
              </a:pathLst>
            </a:custGeom>
            <a:solidFill>
              <a:srgbClr val="C5D1D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4668;p63">
              <a:extLst>
                <a:ext uri="{FF2B5EF4-FFF2-40B4-BE49-F238E27FC236}">
                  <a16:creationId xmlns:a16="http://schemas.microsoft.com/office/drawing/2014/main" id="{1DF183B7-7EB9-48D3-86FA-5EB7A3ECF8EC}"/>
                </a:ext>
              </a:extLst>
            </p:cNvPr>
            <p:cNvSpPr/>
            <p:nvPr/>
          </p:nvSpPr>
          <p:spPr>
            <a:xfrm>
              <a:off x="7204711" y="1994277"/>
              <a:ext cx="156851" cy="112130"/>
            </a:xfrm>
            <a:custGeom>
              <a:avLst/>
              <a:gdLst/>
              <a:ahLst/>
              <a:cxnLst/>
              <a:rect l="l" t="t" r="r" b="b"/>
              <a:pathLst>
                <a:path w="5973" h="4270" extrusionOk="0">
                  <a:moveTo>
                    <a:pt x="641" y="1"/>
                  </a:moveTo>
                  <a:cubicBezTo>
                    <a:pt x="297" y="1"/>
                    <a:pt x="0" y="288"/>
                    <a:pt x="10" y="642"/>
                  </a:cubicBezTo>
                  <a:lnTo>
                    <a:pt x="10" y="4058"/>
                  </a:lnTo>
                  <a:cubicBezTo>
                    <a:pt x="10" y="4125"/>
                    <a:pt x="19" y="4202"/>
                    <a:pt x="48" y="4269"/>
                  </a:cubicBezTo>
                  <a:lnTo>
                    <a:pt x="4910" y="4269"/>
                  </a:lnTo>
                  <a:cubicBezTo>
                    <a:pt x="5503" y="4269"/>
                    <a:pt x="5972" y="3791"/>
                    <a:pt x="5972" y="3207"/>
                  </a:cubicBezTo>
                  <a:lnTo>
                    <a:pt x="5972" y="39"/>
                  </a:lnTo>
                  <a:cubicBezTo>
                    <a:pt x="5905" y="20"/>
                    <a:pt x="5838" y="1"/>
                    <a:pt x="576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4669;p63">
              <a:extLst>
                <a:ext uri="{FF2B5EF4-FFF2-40B4-BE49-F238E27FC236}">
                  <a16:creationId xmlns:a16="http://schemas.microsoft.com/office/drawing/2014/main" id="{F7729053-49A0-4C41-A789-9AB19DC41AB0}"/>
                </a:ext>
              </a:extLst>
            </p:cNvPr>
            <p:cNvSpPr/>
            <p:nvPr/>
          </p:nvSpPr>
          <p:spPr>
            <a:xfrm>
              <a:off x="7104923" y="2129490"/>
              <a:ext cx="122923" cy="123159"/>
            </a:xfrm>
            <a:custGeom>
              <a:avLst/>
              <a:gdLst/>
              <a:ahLst/>
              <a:cxnLst/>
              <a:rect l="l" t="t" r="r" b="b"/>
              <a:pathLst>
                <a:path w="4681" h="4690" extrusionOk="0">
                  <a:moveTo>
                    <a:pt x="2345" y="0"/>
                  </a:moveTo>
                  <a:cubicBezTo>
                    <a:pt x="1321" y="0"/>
                    <a:pt x="565" y="824"/>
                    <a:pt x="489" y="1828"/>
                  </a:cubicBezTo>
                  <a:cubicBezTo>
                    <a:pt x="431" y="2556"/>
                    <a:pt x="278" y="3264"/>
                    <a:pt x="49" y="3963"/>
                  </a:cubicBezTo>
                  <a:cubicBezTo>
                    <a:pt x="1" y="4087"/>
                    <a:pt x="58" y="4231"/>
                    <a:pt x="192" y="4288"/>
                  </a:cubicBezTo>
                  <a:cubicBezTo>
                    <a:pt x="623" y="4489"/>
                    <a:pt x="1082" y="4623"/>
                    <a:pt x="1551" y="4690"/>
                  </a:cubicBezTo>
                  <a:lnTo>
                    <a:pt x="3140" y="4690"/>
                  </a:lnTo>
                  <a:cubicBezTo>
                    <a:pt x="3609" y="4623"/>
                    <a:pt x="4068" y="4489"/>
                    <a:pt x="4499" y="4288"/>
                  </a:cubicBezTo>
                  <a:cubicBezTo>
                    <a:pt x="4623" y="4231"/>
                    <a:pt x="4681" y="4087"/>
                    <a:pt x="4633" y="3963"/>
                  </a:cubicBezTo>
                  <a:cubicBezTo>
                    <a:pt x="4403" y="3264"/>
                    <a:pt x="4260" y="2556"/>
                    <a:pt x="4193" y="1828"/>
                  </a:cubicBezTo>
                  <a:cubicBezTo>
                    <a:pt x="4126" y="824"/>
                    <a:pt x="3370" y="0"/>
                    <a:pt x="2345"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4670;p63">
              <a:extLst>
                <a:ext uri="{FF2B5EF4-FFF2-40B4-BE49-F238E27FC236}">
                  <a16:creationId xmlns:a16="http://schemas.microsoft.com/office/drawing/2014/main" id="{6AF1123A-547D-47B9-B31A-0AA67641C13C}"/>
                </a:ext>
              </a:extLst>
            </p:cNvPr>
            <p:cNvSpPr/>
            <p:nvPr/>
          </p:nvSpPr>
          <p:spPr>
            <a:xfrm>
              <a:off x="7138352" y="2129490"/>
              <a:ext cx="89494" cy="123159"/>
            </a:xfrm>
            <a:custGeom>
              <a:avLst/>
              <a:gdLst/>
              <a:ahLst/>
              <a:cxnLst/>
              <a:rect l="l" t="t" r="r" b="b"/>
              <a:pathLst>
                <a:path w="3408" h="4690" extrusionOk="0">
                  <a:moveTo>
                    <a:pt x="1063" y="0"/>
                  </a:moveTo>
                  <a:cubicBezTo>
                    <a:pt x="278" y="0"/>
                    <a:pt x="1" y="1082"/>
                    <a:pt x="680" y="1474"/>
                  </a:cubicBezTo>
                  <a:cubicBezTo>
                    <a:pt x="699" y="1493"/>
                    <a:pt x="718" y="1503"/>
                    <a:pt x="747" y="1513"/>
                  </a:cubicBezTo>
                  <a:lnTo>
                    <a:pt x="1340" y="4690"/>
                  </a:lnTo>
                  <a:lnTo>
                    <a:pt x="1876" y="4690"/>
                  </a:lnTo>
                  <a:cubicBezTo>
                    <a:pt x="2336" y="4623"/>
                    <a:pt x="2795" y="4489"/>
                    <a:pt x="3226" y="4288"/>
                  </a:cubicBezTo>
                  <a:cubicBezTo>
                    <a:pt x="3350" y="4231"/>
                    <a:pt x="3408" y="4087"/>
                    <a:pt x="3360" y="3963"/>
                  </a:cubicBezTo>
                  <a:cubicBezTo>
                    <a:pt x="3130" y="3264"/>
                    <a:pt x="2987" y="2556"/>
                    <a:pt x="2920" y="1828"/>
                  </a:cubicBezTo>
                  <a:cubicBezTo>
                    <a:pt x="2853" y="824"/>
                    <a:pt x="2097" y="0"/>
                    <a:pt x="1072"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4671;p63">
              <a:extLst>
                <a:ext uri="{FF2B5EF4-FFF2-40B4-BE49-F238E27FC236}">
                  <a16:creationId xmlns:a16="http://schemas.microsoft.com/office/drawing/2014/main" id="{C27A7316-D137-43B7-82E3-D811A82C87FA}"/>
                </a:ext>
              </a:extLst>
            </p:cNvPr>
            <p:cNvSpPr/>
            <p:nvPr/>
          </p:nvSpPr>
          <p:spPr>
            <a:xfrm>
              <a:off x="7104188" y="2222477"/>
              <a:ext cx="123159" cy="97293"/>
            </a:xfrm>
            <a:custGeom>
              <a:avLst/>
              <a:gdLst/>
              <a:ahLst/>
              <a:cxnLst/>
              <a:rect l="l" t="t" r="r" b="b"/>
              <a:pathLst>
                <a:path w="4690" h="3705" extrusionOk="0">
                  <a:moveTo>
                    <a:pt x="1560" y="0"/>
                  </a:moveTo>
                  <a:lnTo>
                    <a:pt x="1560" y="785"/>
                  </a:lnTo>
                  <a:cubicBezTo>
                    <a:pt x="1560" y="977"/>
                    <a:pt x="1445" y="1158"/>
                    <a:pt x="1273" y="1254"/>
                  </a:cubicBezTo>
                  <a:lnTo>
                    <a:pt x="431" y="1675"/>
                  </a:lnTo>
                  <a:cubicBezTo>
                    <a:pt x="172" y="1800"/>
                    <a:pt x="0" y="2077"/>
                    <a:pt x="0" y="2374"/>
                  </a:cubicBezTo>
                  <a:lnTo>
                    <a:pt x="0" y="3446"/>
                  </a:lnTo>
                  <a:cubicBezTo>
                    <a:pt x="0" y="3589"/>
                    <a:pt x="115" y="3704"/>
                    <a:pt x="268" y="3704"/>
                  </a:cubicBezTo>
                  <a:lnTo>
                    <a:pt x="4431" y="3704"/>
                  </a:lnTo>
                  <a:cubicBezTo>
                    <a:pt x="4575" y="3704"/>
                    <a:pt x="4689" y="3589"/>
                    <a:pt x="4689" y="3446"/>
                  </a:cubicBezTo>
                  <a:lnTo>
                    <a:pt x="4689" y="2374"/>
                  </a:lnTo>
                  <a:cubicBezTo>
                    <a:pt x="4689" y="2077"/>
                    <a:pt x="4517" y="1809"/>
                    <a:pt x="4259" y="1675"/>
                  </a:cubicBezTo>
                  <a:lnTo>
                    <a:pt x="3417" y="1254"/>
                  </a:lnTo>
                  <a:cubicBezTo>
                    <a:pt x="3244" y="1168"/>
                    <a:pt x="3130" y="986"/>
                    <a:pt x="3130" y="785"/>
                  </a:cubicBezTo>
                  <a:lnTo>
                    <a:pt x="3130" y="0"/>
                  </a:ln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4672;p63">
              <a:extLst>
                <a:ext uri="{FF2B5EF4-FFF2-40B4-BE49-F238E27FC236}">
                  <a16:creationId xmlns:a16="http://schemas.microsoft.com/office/drawing/2014/main" id="{CF8A39E1-00A9-4210-A954-74BEFF1B670F}"/>
                </a:ext>
              </a:extLst>
            </p:cNvPr>
            <p:cNvSpPr/>
            <p:nvPr/>
          </p:nvSpPr>
          <p:spPr>
            <a:xfrm>
              <a:off x="7144891" y="2222477"/>
              <a:ext cx="41753" cy="27678"/>
            </a:xfrm>
            <a:custGeom>
              <a:avLst/>
              <a:gdLst/>
              <a:ahLst/>
              <a:cxnLst/>
              <a:rect l="l" t="t" r="r" b="b"/>
              <a:pathLst>
                <a:path w="1590" h="1054" extrusionOk="0">
                  <a:moveTo>
                    <a:pt x="10" y="0"/>
                  </a:moveTo>
                  <a:lnTo>
                    <a:pt x="10" y="785"/>
                  </a:lnTo>
                  <a:cubicBezTo>
                    <a:pt x="10" y="814"/>
                    <a:pt x="0" y="852"/>
                    <a:pt x="0" y="881"/>
                  </a:cubicBezTo>
                  <a:cubicBezTo>
                    <a:pt x="249" y="986"/>
                    <a:pt x="517" y="1044"/>
                    <a:pt x="795" y="1053"/>
                  </a:cubicBezTo>
                  <a:cubicBezTo>
                    <a:pt x="1063" y="1044"/>
                    <a:pt x="1340" y="996"/>
                    <a:pt x="1589" y="891"/>
                  </a:cubicBezTo>
                  <a:cubicBezTo>
                    <a:pt x="1580" y="852"/>
                    <a:pt x="1580" y="824"/>
                    <a:pt x="1580" y="785"/>
                  </a:cubicBezTo>
                  <a:lnTo>
                    <a:pt x="1580" y="0"/>
                  </a:lnTo>
                  <a:close/>
                </a:path>
              </a:pathLst>
            </a:custGeom>
            <a:solidFill>
              <a:srgbClr val="96A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4673;p63">
              <a:extLst>
                <a:ext uri="{FF2B5EF4-FFF2-40B4-BE49-F238E27FC236}">
                  <a16:creationId xmlns:a16="http://schemas.microsoft.com/office/drawing/2014/main" id="{13687D9A-3EC1-489A-904A-ABE58FB2CDF9}"/>
                </a:ext>
              </a:extLst>
            </p:cNvPr>
            <p:cNvSpPr/>
            <p:nvPr/>
          </p:nvSpPr>
          <p:spPr>
            <a:xfrm>
              <a:off x="7104188" y="2258663"/>
              <a:ext cx="123159" cy="61343"/>
            </a:xfrm>
            <a:custGeom>
              <a:avLst/>
              <a:gdLst/>
              <a:ahLst/>
              <a:cxnLst/>
              <a:rect l="l" t="t" r="r" b="b"/>
              <a:pathLst>
                <a:path w="4690" h="2336" extrusionOk="0">
                  <a:moveTo>
                    <a:pt x="1034" y="1"/>
                  </a:moveTo>
                  <a:lnTo>
                    <a:pt x="440" y="297"/>
                  </a:lnTo>
                  <a:cubicBezTo>
                    <a:pt x="172" y="431"/>
                    <a:pt x="0" y="699"/>
                    <a:pt x="0" y="996"/>
                  </a:cubicBezTo>
                  <a:lnTo>
                    <a:pt x="0" y="2077"/>
                  </a:lnTo>
                  <a:cubicBezTo>
                    <a:pt x="0" y="2221"/>
                    <a:pt x="124" y="2336"/>
                    <a:pt x="268" y="2336"/>
                  </a:cubicBezTo>
                  <a:lnTo>
                    <a:pt x="4431" y="2336"/>
                  </a:lnTo>
                  <a:cubicBezTo>
                    <a:pt x="4575" y="2336"/>
                    <a:pt x="4689" y="2221"/>
                    <a:pt x="4689" y="2077"/>
                  </a:cubicBezTo>
                  <a:lnTo>
                    <a:pt x="4689" y="996"/>
                  </a:lnTo>
                  <a:cubicBezTo>
                    <a:pt x="4689" y="699"/>
                    <a:pt x="4527" y="431"/>
                    <a:pt x="4259" y="297"/>
                  </a:cubicBezTo>
                  <a:lnTo>
                    <a:pt x="3656" y="1"/>
                  </a:lnTo>
                  <a:cubicBezTo>
                    <a:pt x="3350" y="474"/>
                    <a:pt x="2847" y="711"/>
                    <a:pt x="2345" y="711"/>
                  </a:cubicBezTo>
                  <a:cubicBezTo>
                    <a:pt x="1842" y="711"/>
                    <a:pt x="1340" y="474"/>
                    <a:pt x="1034"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4674;p63">
              <a:extLst>
                <a:ext uri="{FF2B5EF4-FFF2-40B4-BE49-F238E27FC236}">
                  <a16:creationId xmlns:a16="http://schemas.microsoft.com/office/drawing/2014/main" id="{D964FFA2-6C45-43EF-BCA9-F5E9C24AB28C}"/>
                </a:ext>
              </a:extLst>
            </p:cNvPr>
            <p:cNvSpPr/>
            <p:nvPr/>
          </p:nvSpPr>
          <p:spPr>
            <a:xfrm>
              <a:off x="7124539" y="2169011"/>
              <a:ext cx="82194" cy="67304"/>
            </a:xfrm>
            <a:custGeom>
              <a:avLst/>
              <a:gdLst/>
              <a:ahLst/>
              <a:cxnLst/>
              <a:rect l="l" t="t" r="r" b="b"/>
              <a:pathLst>
                <a:path w="3130" h="2563" extrusionOk="0">
                  <a:moveTo>
                    <a:pt x="1201" y="0"/>
                  </a:moveTo>
                  <a:cubicBezTo>
                    <a:pt x="1102" y="0"/>
                    <a:pt x="1016" y="56"/>
                    <a:pt x="976" y="151"/>
                  </a:cubicBezTo>
                  <a:cubicBezTo>
                    <a:pt x="881" y="333"/>
                    <a:pt x="766" y="486"/>
                    <a:pt x="613" y="620"/>
                  </a:cubicBezTo>
                  <a:cubicBezTo>
                    <a:pt x="469" y="744"/>
                    <a:pt x="316" y="850"/>
                    <a:pt x="153" y="936"/>
                  </a:cubicBezTo>
                  <a:cubicBezTo>
                    <a:pt x="58" y="984"/>
                    <a:pt x="0" y="1089"/>
                    <a:pt x="10" y="1204"/>
                  </a:cubicBezTo>
                  <a:cubicBezTo>
                    <a:pt x="115" y="1979"/>
                    <a:pt x="785" y="2563"/>
                    <a:pt x="1570" y="2563"/>
                  </a:cubicBezTo>
                  <a:cubicBezTo>
                    <a:pt x="2383" y="2563"/>
                    <a:pt x="3063" y="1931"/>
                    <a:pt x="3120" y="1118"/>
                  </a:cubicBezTo>
                  <a:cubicBezTo>
                    <a:pt x="3130" y="1041"/>
                    <a:pt x="3091" y="965"/>
                    <a:pt x="3034" y="907"/>
                  </a:cubicBezTo>
                  <a:cubicBezTo>
                    <a:pt x="2517" y="477"/>
                    <a:pt x="1914" y="170"/>
                    <a:pt x="1264" y="8"/>
                  </a:cubicBezTo>
                  <a:cubicBezTo>
                    <a:pt x="1242" y="3"/>
                    <a:pt x="1221" y="0"/>
                    <a:pt x="1201" y="0"/>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4675;p63">
              <a:extLst>
                <a:ext uri="{FF2B5EF4-FFF2-40B4-BE49-F238E27FC236}">
                  <a16:creationId xmlns:a16="http://schemas.microsoft.com/office/drawing/2014/main" id="{AB37A13D-A166-4DCA-BDFF-3BAC6E3F8E1D}"/>
                </a:ext>
              </a:extLst>
            </p:cNvPr>
            <p:cNvSpPr/>
            <p:nvPr/>
          </p:nvSpPr>
          <p:spPr>
            <a:xfrm>
              <a:off x="7124277" y="2169011"/>
              <a:ext cx="82456" cy="66569"/>
            </a:xfrm>
            <a:custGeom>
              <a:avLst/>
              <a:gdLst/>
              <a:ahLst/>
              <a:cxnLst/>
              <a:rect l="l" t="t" r="r" b="b"/>
              <a:pathLst>
                <a:path w="3140" h="2535" extrusionOk="0">
                  <a:moveTo>
                    <a:pt x="1213" y="0"/>
                  </a:moveTo>
                  <a:cubicBezTo>
                    <a:pt x="1118" y="0"/>
                    <a:pt x="1024" y="55"/>
                    <a:pt x="977" y="142"/>
                  </a:cubicBezTo>
                  <a:cubicBezTo>
                    <a:pt x="919" y="276"/>
                    <a:pt x="833" y="390"/>
                    <a:pt x="738" y="496"/>
                  </a:cubicBezTo>
                  <a:cubicBezTo>
                    <a:pt x="699" y="534"/>
                    <a:pt x="661" y="572"/>
                    <a:pt x="623" y="611"/>
                  </a:cubicBezTo>
                  <a:cubicBezTo>
                    <a:pt x="479" y="735"/>
                    <a:pt x="326" y="840"/>
                    <a:pt x="163" y="926"/>
                  </a:cubicBezTo>
                  <a:cubicBezTo>
                    <a:pt x="58" y="974"/>
                    <a:pt x="1" y="1079"/>
                    <a:pt x="20" y="1194"/>
                  </a:cubicBezTo>
                  <a:cubicBezTo>
                    <a:pt x="116" y="1883"/>
                    <a:pt x="651" y="2429"/>
                    <a:pt x="1341" y="2534"/>
                  </a:cubicBezTo>
                  <a:cubicBezTo>
                    <a:pt x="977" y="2314"/>
                    <a:pt x="776" y="1931"/>
                    <a:pt x="795" y="1510"/>
                  </a:cubicBezTo>
                  <a:lnTo>
                    <a:pt x="795" y="1137"/>
                  </a:lnTo>
                  <a:cubicBezTo>
                    <a:pt x="852" y="1099"/>
                    <a:pt x="910" y="1051"/>
                    <a:pt x="967" y="1003"/>
                  </a:cubicBezTo>
                  <a:cubicBezTo>
                    <a:pt x="1111" y="869"/>
                    <a:pt x="1235" y="725"/>
                    <a:pt x="1341" y="563"/>
                  </a:cubicBezTo>
                  <a:cubicBezTo>
                    <a:pt x="1838" y="716"/>
                    <a:pt x="2298" y="965"/>
                    <a:pt x="2699" y="1300"/>
                  </a:cubicBezTo>
                  <a:cubicBezTo>
                    <a:pt x="2747" y="1338"/>
                    <a:pt x="2872" y="1453"/>
                    <a:pt x="3015" y="1587"/>
                  </a:cubicBezTo>
                  <a:cubicBezTo>
                    <a:pt x="3082" y="1434"/>
                    <a:pt x="3121" y="1271"/>
                    <a:pt x="3140" y="1108"/>
                  </a:cubicBezTo>
                  <a:cubicBezTo>
                    <a:pt x="3140" y="1032"/>
                    <a:pt x="3101" y="965"/>
                    <a:pt x="3044" y="917"/>
                  </a:cubicBezTo>
                  <a:cubicBezTo>
                    <a:pt x="2537" y="486"/>
                    <a:pt x="1924" y="170"/>
                    <a:pt x="1274" y="8"/>
                  </a:cubicBezTo>
                  <a:cubicBezTo>
                    <a:pt x="1254" y="3"/>
                    <a:pt x="1233" y="0"/>
                    <a:pt x="1213" y="0"/>
                  </a:cubicBez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4676;p63">
              <a:extLst>
                <a:ext uri="{FF2B5EF4-FFF2-40B4-BE49-F238E27FC236}">
                  <a16:creationId xmlns:a16="http://schemas.microsoft.com/office/drawing/2014/main" id="{D17D1E66-C1D5-49E9-8046-5302CDCA7D82}"/>
                </a:ext>
              </a:extLst>
            </p:cNvPr>
            <p:cNvSpPr/>
            <p:nvPr/>
          </p:nvSpPr>
          <p:spPr>
            <a:xfrm>
              <a:off x="7104188" y="2272476"/>
              <a:ext cx="27415" cy="47531"/>
            </a:xfrm>
            <a:custGeom>
              <a:avLst/>
              <a:gdLst/>
              <a:ahLst/>
              <a:cxnLst/>
              <a:rect l="l" t="t" r="r" b="b"/>
              <a:pathLst>
                <a:path w="1044" h="1810" extrusionOk="0">
                  <a:moveTo>
                    <a:pt x="153" y="1"/>
                  </a:moveTo>
                  <a:cubicBezTo>
                    <a:pt x="57" y="135"/>
                    <a:pt x="0" y="298"/>
                    <a:pt x="0" y="470"/>
                  </a:cubicBezTo>
                  <a:lnTo>
                    <a:pt x="0" y="1551"/>
                  </a:lnTo>
                  <a:cubicBezTo>
                    <a:pt x="0" y="1695"/>
                    <a:pt x="115" y="1810"/>
                    <a:pt x="258" y="1810"/>
                  </a:cubicBezTo>
                  <a:lnTo>
                    <a:pt x="1043" y="1810"/>
                  </a:lnTo>
                  <a:lnTo>
                    <a:pt x="1043" y="958"/>
                  </a:lnTo>
                  <a:cubicBezTo>
                    <a:pt x="1043" y="805"/>
                    <a:pt x="967" y="652"/>
                    <a:pt x="842" y="556"/>
                  </a:cubicBezTo>
                  <a:lnTo>
                    <a:pt x="153" y="1"/>
                  </a:ln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4677;p63">
              <a:extLst>
                <a:ext uri="{FF2B5EF4-FFF2-40B4-BE49-F238E27FC236}">
                  <a16:creationId xmlns:a16="http://schemas.microsoft.com/office/drawing/2014/main" id="{4A121333-6F68-4E0D-8533-5A1835A9446C}"/>
                </a:ext>
              </a:extLst>
            </p:cNvPr>
            <p:cNvSpPr/>
            <p:nvPr/>
          </p:nvSpPr>
          <p:spPr>
            <a:xfrm>
              <a:off x="7199932" y="2272476"/>
              <a:ext cx="27415" cy="47531"/>
            </a:xfrm>
            <a:custGeom>
              <a:avLst/>
              <a:gdLst/>
              <a:ahLst/>
              <a:cxnLst/>
              <a:rect l="l" t="t" r="r" b="b"/>
              <a:pathLst>
                <a:path w="1044" h="1810" extrusionOk="0">
                  <a:moveTo>
                    <a:pt x="881" y="1"/>
                  </a:moveTo>
                  <a:lnTo>
                    <a:pt x="201" y="546"/>
                  </a:lnTo>
                  <a:cubicBezTo>
                    <a:pt x="77" y="652"/>
                    <a:pt x="0" y="795"/>
                    <a:pt x="0" y="958"/>
                  </a:cubicBezTo>
                  <a:lnTo>
                    <a:pt x="0" y="1810"/>
                  </a:lnTo>
                  <a:lnTo>
                    <a:pt x="785" y="1810"/>
                  </a:lnTo>
                  <a:cubicBezTo>
                    <a:pt x="929" y="1800"/>
                    <a:pt x="1043" y="1685"/>
                    <a:pt x="1043" y="1551"/>
                  </a:cubicBezTo>
                  <a:lnTo>
                    <a:pt x="1043" y="470"/>
                  </a:lnTo>
                  <a:cubicBezTo>
                    <a:pt x="1043" y="298"/>
                    <a:pt x="986" y="135"/>
                    <a:pt x="881"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4678;p63">
              <a:extLst>
                <a:ext uri="{FF2B5EF4-FFF2-40B4-BE49-F238E27FC236}">
                  <a16:creationId xmlns:a16="http://schemas.microsoft.com/office/drawing/2014/main" id="{B00009DD-95C3-44C4-8B59-5BD2737E4131}"/>
                </a:ext>
              </a:extLst>
            </p:cNvPr>
            <p:cNvSpPr/>
            <p:nvPr/>
          </p:nvSpPr>
          <p:spPr>
            <a:xfrm>
              <a:off x="7337140" y="2141806"/>
              <a:ext cx="33718" cy="73922"/>
            </a:xfrm>
            <a:custGeom>
              <a:avLst/>
              <a:gdLst/>
              <a:ahLst/>
              <a:cxnLst/>
              <a:rect l="l" t="t" r="r" b="b"/>
              <a:pathLst>
                <a:path w="1284" h="2815" extrusionOk="0">
                  <a:moveTo>
                    <a:pt x="776" y="0"/>
                  </a:moveTo>
                  <a:cubicBezTo>
                    <a:pt x="345" y="0"/>
                    <a:pt x="1" y="345"/>
                    <a:pt x="1" y="776"/>
                  </a:cubicBezTo>
                  <a:lnTo>
                    <a:pt x="1" y="948"/>
                  </a:lnTo>
                  <a:cubicBezTo>
                    <a:pt x="1" y="1168"/>
                    <a:pt x="39" y="1388"/>
                    <a:pt x="106" y="1599"/>
                  </a:cubicBezTo>
                  <a:lnTo>
                    <a:pt x="518" y="2814"/>
                  </a:lnTo>
                  <a:lnTo>
                    <a:pt x="1283" y="2814"/>
                  </a:lnTo>
                  <a:lnTo>
                    <a:pt x="1283" y="0"/>
                  </a:ln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4679;p63">
              <a:extLst>
                <a:ext uri="{FF2B5EF4-FFF2-40B4-BE49-F238E27FC236}">
                  <a16:creationId xmlns:a16="http://schemas.microsoft.com/office/drawing/2014/main" id="{2E99DC6E-9ED2-4B36-BE06-E8DF033AD7D7}"/>
                </a:ext>
              </a:extLst>
            </p:cNvPr>
            <p:cNvSpPr/>
            <p:nvPr/>
          </p:nvSpPr>
          <p:spPr>
            <a:xfrm>
              <a:off x="7350717" y="2135031"/>
              <a:ext cx="80697" cy="80697"/>
            </a:xfrm>
            <a:custGeom>
              <a:avLst/>
              <a:gdLst/>
              <a:ahLst/>
              <a:cxnLst/>
              <a:rect l="l" t="t" r="r" b="b"/>
              <a:pathLst>
                <a:path w="3073" h="3073" extrusionOk="0">
                  <a:moveTo>
                    <a:pt x="766" y="0"/>
                  </a:moveTo>
                  <a:cubicBezTo>
                    <a:pt x="345" y="0"/>
                    <a:pt x="1" y="345"/>
                    <a:pt x="1" y="766"/>
                  </a:cubicBezTo>
                  <a:cubicBezTo>
                    <a:pt x="1" y="1053"/>
                    <a:pt x="230" y="1282"/>
                    <a:pt x="508" y="1282"/>
                  </a:cubicBezTo>
                  <a:lnTo>
                    <a:pt x="2556" y="3072"/>
                  </a:lnTo>
                  <a:lnTo>
                    <a:pt x="2986" y="1560"/>
                  </a:lnTo>
                  <a:cubicBezTo>
                    <a:pt x="3044" y="1378"/>
                    <a:pt x="3073" y="1187"/>
                    <a:pt x="3073" y="995"/>
                  </a:cubicBezTo>
                  <a:lnTo>
                    <a:pt x="3073" y="517"/>
                  </a:lnTo>
                  <a:cubicBezTo>
                    <a:pt x="3073" y="230"/>
                    <a:pt x="2843" y="0"/>
                    <a:pt x="2556"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4680;p63">
              <a:extLst>
                <a:ext uri="{FF2B5EF4-FFF2-40B4-BE49-F238E27FC236}">
                  <a16:creationId xmlns:a16="http://schemas.microsoft.com/office/drawing/2014/main" id="{27779B91-7735-4005-BDAB-EFE369FBE623}"/>
                </a:ext>
              </a:extLst>
            </p:cNvPr>
            <p:cNvSpPr/>
            <p:nvPr/>
          </p:nvSpPr>
          <p:spPr>
            <a:xfrm>
              <a:off x="7364030" y="2235791"/>
              <a:ext cx="40493" cy="29936"/>
            </a:xfrm>
            <a:custGeom>
              <a:avLst/>
              <a:gdLst/>
              <a:ahLst/>
              <a:cxnLst/>
              <a:rect l="l" t="t" r="r" b="b"/>
              <a:pathLst>
                <a:path w="1542" h="1140" extrusionOk="0">
                  <a:moveTo>
                    <a:pt x="1" y="1"/>
                  </a:moveTo>
                  <a:lnTo>
                    <a:pt x="1" y="1140"/>
                  </a:lnTo>
                  <a:lnTo>
                    <a:pt x="1542" y="1140"/>
                  </a:lnTo>
                  <a:lnTo>
                    <a:pt x="1542" y="1"/>
                  </a:ln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4681;p63">
              <a:extLst>
                <a:ext uri="{FF2B5EF4-FFF2-40B4-BE49-F238E27FC236}">
                  <a16:creationId xmlns:a16="http://schemas.microsoft.com/office/drawing/2014/main" id="{44FFAB34-62C5-4BC5-B56E-A13D577830D3}"/>
                </a:ext>
              </a:extLst>
            </p:cNvPr>
            <p:cNvSpPr/>
            <p:nvPr/>
          </p:nvSpPr>
          <p:spPr>
            <a:xfrm>
              <a:off x="7364030" y="2236053"/>
              <a:ext cx="40493" cy="16281"/>
            </a:xfrm>
            <a:custGeom>
              <a:avLst/>
              <a:gdLst/>
              <a:ahLst/>
              <a:cxnLst/>
              <a:rect l="l" t="t" r="r" b="b"/>
              <a:pathLst>
                <a:path w="1542" h="620" extrusionOk="0">
                  <a:moveTo>
                    <a:pt x="1" y="0"/>
                  </a:moveTo>
                  <a:lnTo>
                    <a:pt x="1" y="469"/>
                  </a:lnTo>
                  <a:cubicBezTo>
                    <a:pt x="250" y="570"/>
                    <a:pt x="510" y="620"/>
                    <a:pt x="771" y="620"/>
                  </a:cubicBezTo>
                  <a:cubicBezTo>
                    <a:pt x="1032" y="620"/>
                    <a:pt x="1293" y="570"/>
                    <a:pt x="1542" y="469"/>
                  </a:cubicBezTo>
                  <a:lnTo>
                    <a:pt x="1542" y="0"/>
                  </a:lnTo>
                  <a:close/>
                </a:path>
              </a:pathLst>
            </a:custGeom>
            <a:solidFill>
              <a:srgbClr val="96A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4682;p63">
              <a:extLst>
                <a:ext uri="{FF2B5EF4-FFF2-40B4-BE49-F238E27FC236}">
                  <a16:creationId xmlns:a16="http://schemas.microsoft.com/office/drawing/2014/main" id="{D5146D53-1783-42A5-8505-5A8BF92CDF9E}"/>
                </a:ext>
              </a:extLst>
            </p:cNvPr>
            <p:cNvSpPr/>
            <p:nvPr/>
          </p:nvSpPr>
          <p:spPr>
            <a:xfrm>
              <a:off x="7317051" y="2252124"/>
              <a:ext cx="134477" cy="67882"/>
            </a:xfrm>
            <a:custGeom>
              <a:avLst/>
              <a:gdLst/>
              <a:ahLst/>
              <a:cxnLst/>
              <a:rect l="l" t="t" r="r" b="b"/>
              <a:pathLst>
                <a:path w="5121" h="2585" extrusionOk="0">
                  <a:moveTo>
                    <a:pt x="1790" y="1"/>
                  </a:moveTo>
                  <a:lnTo>
                    <a:pt x="555" y="355"/>
                  </a:lnTo>
                  <a:cubicBezTo>
                    <a:pt x="230" y="451"/>
                    <a:pt x="0" y="757"/>
                    <a:pt x="0" y="1092"/>
                  </a:cubicBezTo>
                  <a:lnTo>
                    <a:pt x="0" y="2326"/>
                  </a:lnTo>
                  <a:cubicBezTo>
                    <a:pt x="0" y="2470"/>
                    <a:pt x="115" y="2585"/>
                    <a:pt x="258" y="2585"/>
                  </a:cubicBezTo>
                  <a:lnTo>
                    <a:pt x="4862" y="2585"/>
                  </a:lnTo>
                  <a:cubicBezTo>
                    <a:pt x="5005" y="2585"/>
                    <a:pt x="5120" y="2470"/>
                    <a:pt x="5120" y="2326"/>
                  </a:cubicBezTo>
                  <a:lnTo>
                    <a:pt x="5120" y="1092"/>
                  </a:lnTo>
                  <a:cubicBezTo>
                    <a:pt x="5120" y="757"/>
                    <a:pt x="4891" y="451"/>
                    <a:pt x="4565" y="355"/>
                  </a:cubicBezTo>
                  <a:lnTo>
                    <a:pt x="3331" y="1"/>
                  </a:lnTo>
                  <a:lnTo>
                    <a:pt x="2555" y="518"/>
                  </a:lnTo>
                  <a:lnTo>
                    <a:pt x="1790" y="1"/>
                  </a:lnTo>
                  <a:close/>
                </a:path>
              </a:pathLst>
            </a:custGeom>
            <a:solidFill>
              <a:srgbClr val="6E82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4683;p63">
              <a:extLst>
                <a:ext uri="{FF2B5EF4-FFF2-40B4-BE49-F238E27FC236}">
                  <a16:creationId xmlns:a16="http://schemas.microsoft.com/office/drawing/2014/main" id="{A2B375C9-968E-4180-861D-33228D38778B}"/>
                </a:ext>
              </a:extLst>
            </p:cNvPr>
            <p:cNvSpPr/>
            <p:nvPr/>
          </p:nvSpPr>
          <p:spPr>
            <a:xfrm>
              <a:off x="7377607" y="2265701"/>
              <a:ext cx="13340" cy="54306"/>
            </a:xfrm>
            <a:custGeom>
              <a:avLst/>
              <a:gdLst/>
              <a:ahLst/>
              <a:cxnLst/>
              <a:rect l="l" t="t" r="r" b="b"/>
              <a:pathLst>
                <a:path w="508" h="2068" extrusionOk="0">
                  <a:moveTo>
                    <a:pt x="125" y="1"/>
                  </a:moveTo>
                  <a:lnTo>
                    <a:pt x="1" y="2068"/>
                  </a:lnTo>
                  <a:lnTo>
                    <a:pt x="508" y="2068"/>
                  </a:lnTo>
                  <a:lnTo>
                    <a:pt x="383" y="1"/>
                  </a:lnTo>
                  <a:close/>
                </a:path>
              </a:pathLst>
            </a:custGeom>
            <a:solidFill>
              <a:srgbClr val="6379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4684;p63">
              <a:extLst>
                <a:ext uri="{FF2B5EF4-FFF2-40B4-BE49-F238E27FC236}">
                  <a16:creationId xmlns:a16="http://schemas.microsoft.com/office/drawing/2014/main" id="{BA3FFD1B-D489-44D4-8C9D-C1CF195C2478}"/>
                </a:ext>
              </a:extLst>
            </p:cNvPr>
            <p:cNvSpPr/>
            <p:nvPr/>
          </p:nvSpPr>
          <p:spPr>
            <a:xfrm>
              <a:off x="7343941" y="2168906"/>
              <a:ext cx="80697" cy="73712"/>
            </a:xfrm>
            <a:custGeom>
              <a:avLst/>
              <a:gdLst/>
              <a:ahLst/>
              <a:cxnLst/>
              <a:rect l="l" t="t" r="r" b="b"/>
              <a:pathLst>
                <a:path w="3073" h="2807" extrusionOk="0">
                  <a:moveTo>
                    <a:pt x="955" y="1"/>
                  </a:moveTo>
                  <a:cubicBezTo>
                    <a:pt x="823" y="1"/>
                    <a:pt x="701" y="57"/>
                    <a:pt x="613" y="155"/>
                  </a:cubicBezTo>
                  <a:lnTo>
                    <a:pt x="153" y="615"/>
                  </a:lnTo>
                  <a:cubicBezTo>
                    <a:pt x="58" y="710"/>
                    <a:pt x="0" y="835"/>
                    <a:pt x="0" y="978"/>
                  </a:cubicBezTo>
                  <a:lnTo>
                    <a:pt x="0" y="1275"/>
                  </a:lnTo>
                  <a:cubicBezTo>
                    <a:pt x="0" y="2117"/>
                    <a:pt x="689" y="2806"/>
                    <a:pt x="1531" y="2806"/>
                  </a:cubicBezTo>
                  <a:cubicBezTo>
                    <a:pt x="2383" y="2806"/>
                    <a:pt x="3072" y="2117"/>
                    <a:pt x="3072" y="1275"/>
                  </a:cubicBezTo>
                  <a:lnTo>
                    <a:pt x="3072" y="949"/>
                  </a:lnTo>
                  <a:cubicBezTo>
                    <a:pt x="3072" y="815"/>
                    <a:pt x="3015" y="682"/>
                    <a:pt x="2919" y="586"/>
                  </a:cubicBezTo>
                  <a:cubicBezTo>
                    <a:pt x="2527" y="203"/>
                    <a:pt x="1799" y="31"/>
                    <a:pt x="986" y="2"/>
                  </a:cubicBezTo>
                  <a:cubicBezTo>
                    <a:pt x="975" y="1"/>
                    <a:pt x="965" y="1"/>
                    <a:pt x="955" y="1"/>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4685;p63">
              <a:extLst>
                <a:ext uri="{FF2B5EF4-FFF2-40B4-BE49-F238E27FC236}">
                  <a16:creationId xmlns:a16="http://schemas.microsoft.com/office/drawing/2014/main" id="{3D51A706-45B5-404E-A99A-3BBFC9F6D5BB}"/>
                </a:ext>
              </a:extLst>
            </p:cNvPr>
            <p:cNvSpPr/>
            <p:nvPr/>
          </p:nvSpPr>
          <p:spPr>
            <a:xfrm>
              <a:off x="7343941" y="2168906"/>
              <a:ext cx="80434" cy="72189"/>
            </a:xfrm>
            <a:custGeom>
              <a:avLst/>
              <a:gdLst/>
              <a:ahLst/>
              <a:cxnLst/>
              <a:rect l="l" t="t" r="r" b="b"/>
              <a:pathLst>
                <a:path w="3063" h="2749" extrusionOk="0">
                  <a:moveTo>
                    <a:pt x="955" y="1"/>
                  </a:moveTo>
                  <a:cubicBezTo>
                    <a:pt x="823" y="1"/>
                    <a:pt x="701" y="57"/>
                    <a:pt x="613" y="146"/>
                  </a:cubicBezTo>
                  <a:lnTo>
                    <a:pt x="153" y="615"/>
                  </a:lnTo>
                  <a:cubicBezTo>
                    <a:pt x="58" y="710"/>
                    <a:pt x="0" y="835"/>
                    <a:pt x="0" y="969"/>
                  </a:cubicBezTo>
                  <a:lnTo>
                    <a:pt x="0" y="1275"/>
                  </a:lnTo>
                  <a:cubicBezTo>
                    <a:pt x="0" y="1954"/>
                    <a:pt x="450" y="2557"/>
                    <a:pt x="1110" y="2749"/>
                  </a:cubicBezTo>
                  <a:cubicBezTo>
                    <a:pt x="890" y="2471"/>
                    <a:pt x="766" y="2136"/>
                    <a:pt x="766" y="1792"/>
                  </a:cubicBezTo>
                  <a:lnTo>
                    <a:pt x="766" y="1036"/>
                  </a:lnTo>
                  <a:cubicBezTo>
                    <a:pt x="766" y="751"/>
                    <a:pt x="996" y="527"/>
                    <a:pt x="1277" y="527"/>
                  </a:cubicBezTo>
                  <a:cubicBezTo>
                    <a:pt x="1288" y="527"/>
                    <a:pt x="1300" y="528"/>
                    <a:pt x="1311" y="528"/>
                  </a:cubicBezTo>
                  <a:cubicBezTo>
                    <a:pt x="1828" y="557"/>
                    <a:pt x="2594" y="643"/>
                    <a:pt x="3063" y="873"/>
                  </a:cubicBezTo>
                  <a:cubicBezTo>
                    <a:pt x="3053" y="768"/>
                    <a:pt x="2996" y="662"/>
                    <a:pt x="2919" y="586"/>
                  </a:cubicBezTo>
                  <a:cubicBezTo>
                    <a:pt x="2527" y="203"/>
                    <a:pt x="1799" y="21"/>
                    <a:pt x="986" y="2"/>
                  </a:cubicBezTo>
                  <a:cubicBezTo>
                    <a:pt x="975" y="1"/>
                    <a:pt x="965" y="1"/>
                    <a:pt x="955" y="1"/>
                  </a:cubicBez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4686;p63">
              <a:extLst>
                <a:ext uri="{FF2B5EF4-FFF2-40B4-BE49-F238E27FC236}">
                  <a16:creationId xmlns:a16="http://schemas.microsoft.com/office/drawing/2014/main" id="{BCB9FDAF-EA59-4049-A224-796CFAF47695}"/>
                </a:ext>
              </a:extLst>
            </p:cNvPr>
            <p:cNvSpPr/>
            <p:nvPr/>
          </p:nvSpPr>
          <p:spPr>
            <a:xfrm>
              <a:off x="7317051" y="2269482"/>
              <a:ext cx="26916" cy="50524"/>
            </a:xfrm>
            <a:custGeom>
              <a:avLst/>
              <a:gdLst/>
              <a:ahLst/>
              <a:cxnLst/>
              <a:rect l="l" t="t" r="r" b="b"/>
              <a:pathLst>
                <a:path w="1025" h="1924" extrusionOk="0">
                  <a:moveTo>
                    <a:pt x="144" y="0"/>
                  </a:moveTo>
                  <a:cubicBezTo>
                    <a:pt x="48" y="125"/>
                    <a:pt x="0" y="278"/>
                    <a:pt x="0" y="440"/>
                  </a:cubicBezTo>
                  <a:lnTo>
                    <a:pt x="0" y="1665"/>
                  </a:lnTo>
                  <a:cubicBezTo>
                    <a:pt x="0" y="1809"/>
                    <a:pt x="115" y="1924"/>
                    <a:pt x="258" y="1924"/>
                  </a:cubicBezTo>
                  <a:lnTo>
                    <a:pt x="1024" y="1924"/>
                  </a:lnTo>
                  <a:lnTo>
                    <a:pt x="1024" y="1206"/>
                  </a:lnTo>
                  <a:cubicBezTo>
                    <a:pt x="1024" y="995"/>
                    <a:pt x="948" y="804"/>
                    <a:pt x="804" y="660"/>
                  </a:cubicBezTo>
                  <a:lnTo>
                    <a:pt x="144" y="0"/>
                  </a:lnTo>
                  <a:close/>
                </a:path>
              </a:pathLst>
            </a:custGeom>
            <a:solidFill>
              <a:srgbClr val="5F75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4687;p63">
              <a:extLst>
                <a:ext uri="{FF2B5EF4-FFF2-40B4-BE49-F238E27FC236}">
                  <a16:creationId xmlns:a16="http://schemas.microsoft.com/office/drawing/2014/main" id="{D2CB8B64-A089-4427-A564-DF5E41DF3ECF}"/>
                </a:ext>
              </a:extLst>
            </p:cNvPr>
            <p:cNvSpPr/>
            <p:nvPr/>
          </p:nvSpPr>
          <p:spPr>
            <a:xfrm>
              <a:off x="7424612" y="2269482"/>
              <a:ext cx="26916" cy="50524"/>
            </a:xfrm>
            <a:custGeom>
              <a:avLst/>
              <a:gdLst/>
              <a:ahLst/>
              <a:cxnLst/>
              <a:rect l="l" t="t" r="r" b="b"/>
              <a:pathLst>
                <a:path w="1025" h="1924" extrusionOk="0">
                  <a:moveTo>
                    <a:pt x="881" y="0"/>
                  </a:moveTo>
                  <a:lnTo>
                    <a:pt x="220" y="660"/>
                  </a:lnTo>
                  <a:cubicBezTo>
                    <a:pt x="77" y="804"/>
                    <a:pt x="0" y="995"/>
                    <a:pt x="0" y="1206"/>
                  </a:cubicBezTo>
                  <a:lnTo>
                    <a:pt x="0" y="1924"/>
                  </a:lnTo>
                  <a:lnTo>
                    <a:pt x="766" y="1924"/>
                  </a:lnTo>
                  <a:cubicBezTo>
                    <a:pt x="909" y="1924"/>
                    <a:pt x="1024" y="1809"/>
                    <a:pt x="1024" y="1665"/>
                  </a:cubicBezTo>
                  <a:lnTo>
                    <a:pt x="1024" y="440"/>
                  </a:lnTo>
                  <a:cubicBezTo>
                    <a:pt x="1024" y="278"/>
                    <a:pt x="976" y="125"/>
                    <a:pt x="881" y="0"/>
                  </a:cubicBezTo>
                  <a:close/>
                </a:path>
              </a:pathLst>
            </a:custGeom>
            <a:solidFill>
              <a:srgbClr val="5F75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4688;p63">
              <a:extLst>
                <a:ext uri="{FF2B5EF4-FFF2-40B4-BE49-F238E27FC236}">
                  <a16:creationId xmlns:a16="http://schemas.microsoft.com/office/drawing/2014/main" id="{5685C051-73A8-45F5-BAAD-1D88E2BAD3D7}"/>
                </a:ext>
              </a:extLst>
            </p:cNvPr>
            <p:cNvSpPr/>
            <p:nvPr/>
          </p:nvSpPr>
          <p:spPr>
            <a:xfrm>
              <a:off x="7377607" y="2265701"/>
              <a:ext cx="13340" cy="13340"/>
            </a:xfrm>
            <a:custGeom>
              <a:avLst/>
              <a:gdLst/>
              <a:ahLst/>
              <a:cxnLst/>
              <a:rect l="l" t="t" r="r" b="b"/>
              <a:pathLst>
                <a:path w="508" h="508" extrusionOk="0">
                  <a:moveTo>
                    <a:pt x="1" y="1"/>
                  </a:moveTo>
                  <a:lnTo>
                    <a:pt x="1" y="403"/>
                  </a:lnTo>
                  <a:cubicBezTo>
                    <a:pt x="1" y="460"/>
                    <a:pt x="48" y="508"/>
                    <a:pt x="106" y="508"/>
                  </a:cubicBezTo>
                  <a:lnTo>
                    <a:pt x="402" y="508"/>
                  </a:lnTo>
                  <a:cubicBezTo>
                    <a:pt x="460" y="508"/>
                    <a:pt x="508" y="460"/>
                    <a:pt x="508" y="403"/>
                  </a:cubicBezTo>
                  <a:lnTo>
                    <a:pt x="508" y="1"/>
                  </a:lnTo>
                  <a:close/>
                </a:path>
              </a:pathLst>
            </a:custGeom>
            <a:solidFill>
              <a:srgbClr val="4B63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4689;p63">
              <a:extLst>
                <a:ext uri="{FF2B5EF4-FFF2-40B4-BE49-F238E27FC236}">
                  <a16:creationId xmlns:a16="http://schemas.microsoft.com/office/drawing/2014/main" id="{BEC0DCE3-EBAD-46D2-9051-CC37EBDD4CA5}"/>
                </a:ext>
              </a:extLst>
            </p:cNvPr>
            <p:cNvSpPr/>
            <p:nvPr/>
          </p:nvSpPr>
          <p:spPr>
            <a:xfrm>
              <a:off x="7356756" y="2246899"/>
              <a:ext cx="27415" cy="28229"/>
            </a:xfrm>
            <a:custGeom>
              <a:avLst/>
              <a:gdLst/>
              <a:ahLst/>
              <a:cxnLst/>
              <a:rect l="l" t="t" r="r" b="b"/>
              <a:pathLst>
                <a:path w="1044" h="1075" extrusionOk="0">
                  <a:moveTo>
                    <a:pt x="235" y="1"/>
                  </a:moveTo>
                  <a:cubicBezTo>
                    <a:pt x="204" y="1"/>
                    <a:pt x="174" y="15"/>
                    <a:pt x="153" y="47"/>
                  </a:cubicBezTo>
                  <a:lnTo>
                    <a:pt x="0" y="286"/>
                  </a:lnTo>
                  <a:lnTo>
                    <a:pt x="383" y="994"/>
                  </a:lnTo>
                  <a:cubicBezTo>
                    <a:pt x="412" y="1047"/>
                    <a:pt x="464" y="1075"/>
                    <a:pt x="517" y="1075"/>
                  </a:cubicBezTo>
                  <a:cubicBezTo>
                    <a:pt x="550" y="1075"/>
                    <a:pt x="583" y="1064"/>
                    <a:pt x="613" y="1042"/>
                  </a:cubicBezTo>
                  <a:lnTo>
                    <a:pt x="1043" y="717"/>
                  </a:lnTo>
                  <a:lnTo>
                    <a:pt x="306" y="28"/>
                  </a:lnTo>
                  <a:cubicBezTo>
                    <a:pt x="285" y="10"/>
                    <a:pt x="260" y="1"/>
                    <a:pt x="235" y="1"/>
                  </a:cubicBezTo>
                  <a:close/>
                </a:path>
              </a:pathLst>
            </a:custGeom>
            <a:solidFill>
              <a:srgbClr val="5F75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4690;p63">
              <a:extLst>
                <a:ext uri="{FF2B5EF4-FFF2-40B4-BE49-F238E27FC236}">
                  <a16:creationId xmlns:a16="http://schemas.microsoft.com/office/drawing/2014/main" id="{F3F5AD01-9DAB-46ED-85B3-C3842D6E0BDF}"/>
                </a:ext>
              </a:extLst>
            </p:cNvPr>
            <p:cNvSpPr/>
            <p:nvPr/>
          </p:nvSpPr>
          <p:spPr>
            <a:xfrm>
              <a:off x="7384146" y="2246899"/>
              <a:ext cx="27678" cy="28229"/>
            </a:xfrm>
            <a:custGeom>
              <a:avLst/>
              <a:gdLst/>
              <a:ahLst/>
              <a:cxnLst/>
              <a:rect l="l" t="t" r="r" b="b"/>
              <a:pathLst>
                <a:path w="1054" h="1075" extrusionOk="0">
                  <a:moveTo>
                    <a:pt x="813" y="1"/>
                  </a:moveTo>
                  <a:cubicBezTo>
                    <a:pt x="786" y="1"/>
                    <a:pt x="759" y="10"/>
                    <a:pt x="737" y="28"/>
                  </a:cubicBezTo>
                  <a:lnTo>
                    <a:pt x="0" y="717"/>
                  </a:lnTo>
                  <a:lnTo>
                    <a:pt x="441" y="1042"/>
                  </a:lnTo>
                  <a:cubicBezTo>
                    <a:pt x="466" y="1064"/>
                    <a:pt x="499" y="1075"/>
                    <a:pt x="532" y="1075"/>
                  </a:cubicBezTo>
                  <a:cubicBezTo>
                    <a:pt x="585" y="1075"/>
                    <a:pt x="637" y="1047"/>
                    <a:pt x="661" y="994"/>
                  </a:cubicBezTo>
                  <a:lnTo>
                    <a:pt x="1053" y="286"/>
                  </a:lnTo>
                  <a:lnTo>
                    <a:pt x="900" y="47"/>
                  </a:lnTo>
                  <a:cubicBezTo>
                    <a:pt x="879" y="15"/>
                    <a:pt x="846" y="1"/>
                    <a:pt x="813" y="1"/>
                  </a:cubicBezTo>
                  <a:close/>
                </a:path>
              </a:pathLst>
            </a:custGeom>
            <a:solidFill>
              <a:srgbClr val="5F75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4691;p63">
              <a:extLst>
                <a:ext uri="{FF2B5EF4-FFF2-40B4-BE49-F238E27FC236}">
                  <a16:creationId xmlns:a16="http://schemas.microsoft.com/office/drawing/2014/main" id="{62DEB57D-0242-42F7-A3A4-3BCF0A2FBA7E}"/>
                </a:ext>
              </a:extLst>
            </p:cNvPr>
            <p:cNvSpPr/>
            <p:nvPr/>
          </p:nvSpPr>
          <p:spPr>
            <a:xfrm>
              <a:off x="7159964" y="1971904"/>
              <a:ext cx="190516" cy="164151"/>
            </a:xfrm>
            <a:custGeom>
              <a:avLst/>
              <a:gdLst/>
              <a:ahLst/>
              <a:cxnLst/>
              <a:rect l="l" t="t" r="r" b="b"/>
              <a:pathLst>
                <a:path w="7255" h="6251" extrusionOk="0">
                  <a:moveTo>
                    <a:pt x="642" y="1"/>
                  </a:moveTo>
                  <a:cubicBezTo>
                    <a:pt x="288" y="1"/>
                    <a:pt x="1" y="288"/>
                    <a:pt x="1" y="642"/>
                  </a:cubicBezTo>
                  <a:lnTo>
                    <a:pt x="1" y="4059"/>
                  </a:lnTo>
                  <a:cubicBezTo>
                    <a:pt x="1" y="4413"/>
                    <a:pt x="288" y="4700"/>
                    <a:pt x="642" y="4700"/>
                  </a:cubicBezTo>
                  <a:lnTo>
                    <a:pt x="2987" y="4700"/>
                  </a:lnTo>
                  <a:lnTo>
                    <a:pt x="2632" y="6116"/>
                  </a:lnTo>
                  <a:cubicBezTo>
                    <a:pt x="2611" y="6189"/>
                    <a:pt x="2672" y="6251"/>
                    <a:pt x="2736" y="6251"/>
                  </a:cubicBezTo>
                  <a:cubicBezTo>
                    <a:pt x="2756" y="6251"/>
                    <a:pt x="2777" y="6245"/>
                    <a:pt x="2795" y="6231"/>
                  </a:cubicBezTo>
                  <a:lnTo>
                    <a:pt x="4901" y="4700"/>
                  </a:lnTo>
                  <a:lnTo>
                    <a:pt x="6614" y="4700"/>
                  </a:lnTo>
                  <a:cubicBezTo>
                    <a:pt x="6968" y="4700"/>
                    <a:pt x="7255" y="4413"/>
                    <a:pt x="7255" y="4059"/>
                  </a:cubicBezTo>
                  <a:lnTo>
                    <a:pt x="7255" y="642"/>
                  </a:lnTo>
                  <a:cubicBezTo>
                    <a:pt x="7255" y="288"/>
                    <a:pt x="6968" y="1"/>
                    <a:pt x="6614"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4692;p63">
              <a:extLst>
                <a:ext uri="{FF2B5EF4-FFF2-40B4-BE49-F238E27FC236}">
                  <a16:creationId xmlns:a16="http://schemas.microsoft.com/office/drawing/2014/main" id="{D258C6D4-6F5D-455B-A1C4-0603B3DD257C}"/>
                </a:ext>
              </a:extLst>
            </p:cNvPr>
            <p:cNvSpPr/>
            <p:nvPr/>
          </p:nvSpPr>
          <p:spPr>
            <a:xfrm>
              <a:off x="7191896" y="2000055"/>
              <a:ext cx="31670" cy="11082"/>
            </a:xfrm>
            <a:custGeom>
              <a:avLst/>
              <a:gdLst/>
              <a:ahLst/>
              <a:cxnLst/>
              <a:rect l="l" t="t" r="r" b="b"/>
              <a:pathLst>
                <a:path w="1206" h="422" extrusionOk="0">
                  <a:moveTo>
                    <a:pt x="287" y="1"/>
                  </a:moveTo>
                  <a:cubicBezTo>
                    <a:pt x="0" y="1"/>
                    <a:pt x="0" y="422"/>
                    <a:pt x="287" y="422"/>
                  </a:cubicBezTo>
                  <a:lnTo>
                    <a:pt x="919" y="422"/>
                  </a:lnTo>
                  <a:cubicBezTo>
                    <a:pt x="1206" y="422"/>
                    <a:pt x="1206" y="1"/>
                    <a:pt x="919"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4693;p63">
              <a:extLst>
                <a:ext uri="{FF2B5EF4-FFF2-40B4-BE49-F238E27FC236}">
                  <a16:creationId xmlns:a16="http://schemas.microsoft.com/office/drawing/2014/main" id="{CE78B450-83F5-4927-B69E-13D71F74C6AD}"/>
                </a:ext>
              </a:extLst>
            </p:cNvPr>
            <p:cNvSpPr/>
            <p:nvPr/>
          </p:nvSpPr>
          <p:spPr>
            <a:xfrm>
              <a:off x="7231102" y="2000055"/>
              <a:ext cx="87735" cy="11082"/>
            </a:xfrm>
            <a:custGeom>
              <a:avLst/>
              <a:gdLst/>
              <a:ahLst/>
              <a:cxnLst/>
              <a:rect l="l" t="t" r="r" b="b"/>
              <a:pathLst>
                <a:path w="3341" h="422" extrusionOk="0">
                  <a:moveTo>
                    <a:pt x="278" y="1"/>
                  </a:moveTo>
                  <a:cubicBezTo>
                    <a:pt x="0" y="1"/>
                    <a:pt x="0" y="422"/>
                    <a:pt x="278" y="422"/>
                  </a:cubicBezTo>
                  <a:lnTo>
                    <a:pt x="3053" y="422"/>
                  </a:lnTo>
                  <a:cubicBezTo>
                    <a:pt x="3340" y="422"/>
                    <a:pt x="3340" y="1"/>
                    <a:pt x="3053"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4694;p63">
              <a:extLst>
                <a:ext uri="{FF2B5EF4-FFF2-40B4-BE49-F238E27FC236}">
                  <a16:creationId xmlns:a16="http://schemas.microsoft.com/office/drawing/2014/main" id="{370384D1-85B9-4A6C-BBC0-CBE1E1F2C0DD}"/>
                </a:ext>
              </a:extLst>
            </p:cNvPr>
            <p:cNvSpPr/>
            <p:nvPr/>
          </p:nvSpPr>
          <p:spPr>
            <a:xfrm>
              <a:off x="7191896" y="2027969"/>
              <a:ext cx="126941" cy="11318"/>
            </a:xfrm>
            <a:custGeom>
              <a:avLst/>
              <a:gdLst/>
              <a:ahLst/>
              <a:cxnLst/>
              <a:rect l="l" t="t" r="r" b="b"/>
              <a:pathLst>
                <a:path w="4834" h="431" extrusionOk="0">
                  <a:moveTo>
                    <a:pt x="287" y="0"/>
                  </a:moveTo>
                  <a:cubicBezTo>
                    <a:pt x="0" y="0"/>
                    <a:pt x="0" y="431"/>
                    <a:pt x="287" y="431"/>
                  </a:cubicBezTo>
                  <a:lnTo>
                    <a:pt x="4546" y="431"/>
                  </a:lnTo>
                  <a:cubicBezTo>
                    <a:pt x="4833" y="431"/>
                    <a:pt x="4833" y="0"/>
                    <a:pt x="4546" y="0"/>
                  </a:cubicBezTo>
                  <a:close/>
                </a:path>
              </a:pathLst>
            </a:custGeom>
            <a:solidFill>
              <a:srgbClr val="768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4695;p63">
              <a:extLst>
                <a:ext uri="{FF2B5EF4-FFF2-40B4-BE49-F238E27FC236}">
                  <a16:creationId xmlns:a16="http://schemas.microsoft.com/office/drawing/2014/main" id="{6D58F3D4-670A-4266-BA32-D444604A4334}"/>
                </a:ext>
              </a:extLst>
            </p:cNvPr>
            <p:cNvSpPr/>
            <p:nvPr/>
          </p:nvSpPr>
          <p:spPr>
            <a:xfrm>
              <a:off x="7191896" y="2056093"/>
              <a:ext cx="87735" cy="11108"/>
            </a:xfrm>
            <a:custGeom>
              <a:avLst/>
              <a:gdLst/>
              <a:ahLst/>
              <a:cxnLst/>
              <a:rect l="l" t="t" r="r" b="b"/>
              <a:pathLst>
                <a:path w="3341" h="423" extrusionOk="0">
                  <a:moveTo>
                    <a:pt x="287" y="1"/>
                  </a:moveTo>
                  <a:cubicBezTo>
                    <a:pt x="0" y="1"/>
                    <a:pt x="0" y="422"/>
                    <a:pt x="287" y="422"/>
                  </a:cubicBezTo>
                  <a:lnTo>
                    <a:pt x="3053" y="422"/>
                  </a:lnTo>
                  <a:cubicBezTo>
                    <a:pt x="3340" y="422"/>
                    <a:pt x="3340" y="1"/>
                    <a:pt x="3053" y="1"/>
                  </a:cubicBezTo>
                  <a:close/>
                </a:path>
              </a:pathLst>
            </a:custGeom>
            <a:solidFill>
              <a:srgbClr val="6379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4696;p63">
              <a:extLst>
                <a:ext uri="{FF2B5EF4-FFF2-40B4-BE49-F238E27FC236}">
                  <a16:creationId xmlns:a16="http://schemas.microsoft.com/office/drawing/2014/main" id="{4701B492-8FF4-4808-B8FC-F8CB287317B0}"/>
                </a:ext>
              </a:extLst>
            </p:cNvPr>
            <p:cNvSpPr/>
            <p:nvPr/>
          </p:nvSpPr>
          <p:spPr>
            <a:xfrm>
              <a:off x="7286878" y="2056093"/>
              <a:ext cx="31958" cy="11108"/>
            </a:xfrm>
            <a:custGeom>
              <a:avLst/>
              <a:gdLst/>
              <a:ahLst/>
              <a:cxnLst/>
              <a:rect l="l" t="t" r="r" b="b"/>
              <a:pathLst>
                <a:path w="1217" h="423" extrusionOk="0">
                  <a:moveTo>
                    <a:pt x="288" y="1"/>
                  </a:moveTo>
                  <a:cubicBezTo>
                    <a:pt x="1" y="1"/>
                    <a:pt x="1" y="422"/>
                    <a:pt x="288" y="422"/>
                  </a:cubicBezTo>
                  <a:lnTo>
                    <a:pt x="929" y="422"/>
                  </a:lnTo>
                  <a:cubicBezTo>
                    <a:pt x="1216" y="422"/>
                    <a:pt x="1216" y="1"/>
                    <a:pt x="929" y="1"/>
                  </a:cubicBezTo>
                  <a:close/>
                </a:path>
              </a:pathLst>
            </a:custGeom>
            <a:solidFill>
              <a:srgbClr val="768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 name="Google Shape;11480;p61">
            <a:extLst>
              <a:ext uri="{FF2B5EF4-FFF2-40B4-BE49-F238E27FC236}">
                <a16:creationId xmlns:a16="http://schemas.microsoft.com/office/drawing/2014/main" id="{44A7B2DD-883A-4E5C-9A4D-231FAB4974A8}"/>
              </a:ext>
            </a:extLst>
          </p:cNvPr>
          <p:cNvGrpSpPr/>
          <p:nvPr/>
        </p:nvGrpSpPr>
        <p:grpSpPr>
          <a:xfrm>
            <a:off x="14340" y="4264853"/>
            <a:ext cx="750121" cy="706654"/>
            <a:chOff x="7402362" y="3681535"/>
            <a:chExt cx="402757" cy="372728"/>
          </a:xfrm>
        </p:grpSpPr>
        <p:sp>
          <p:nvSpPr>
            <p:cNvPr id="73" name="Google Shape;11481;p61">
              <a:extLst>
                <a:ext uri="{FF2B5EF4-FFF2-40B4-BE49-F238E27FC236}">
                  <a16:creationId xmlns:a16="http://schemas.microsoft.com/office/drawing/2014/main" id="{99BFFA51-F602-4B68-8B7C-F05270B6EBE1}"/>
                </a:ext>
              </a:extLst>
            </p:cNvPr>
            <p:cNvSpPr/>
            <p:nvPr/>
          </p:nvSpPr>
          <p:spPr>
            <a:xfrm>
              <a:off x="7471248" y="3681535"/>
              <a:ext cx="333871" cy="303763"/>
            </a:xfrm>
            <a:custGeom>
              <a:avLst/>
              <a:gdLst/>
              <a:ahLst/>
              <a:cxnLst/>
              <a:rect l="l" t="t" r="r" b="b"/>
              <a:pathLst>
                <a:path w="12708" h="11562" extrusionOk="0">
                  <a:moveTo>
                    <a:pt x="6341" y="0"/>
                  </a:moveTo>
                  <a:cubicBezTo>
                    <a:pt x="4868" y="0"/>
                    <a:pt x="3393" y="562"/>
                    <a:pt x="2268" y="1687"/>
                  </a:cubicBezTo>
                  <a:cubicBezTo>
                    <a:pt x="0" y="3955"/>
                    <a:pt x="21" y="7624"/>
                    <a:pt x="2296" y="9871"/>
                  </a:cubicBezTo>
                  <a:cubicBezTo>
                    <a:pt x="2407" y="9982"/>
                    <a:pt x="2518" y="10086"/>
                    <a:pt x="2636" y="10184"/>
                  </a:cubicBezTo>
                  <a:cubicBezTo>
                    <a:pt x="3718" y="11105"/>
                    <a:pt x="5049" y="11561"/>
                    <a:pt x="6375" y="11561"/>
                  </a:cubicBezTo>
                  <a:cubicBezTo>
                    <a:pt x="7854" y="11561"/>
                    <a:pt x="9327" y="10994"/>
                    <a:pt x="10446" y="9871"/>
                  </a:cubicBezTo>
                  <a:cubicBezTo>
                    <a:pt x="12576" y="7749"/>
                    <a:pt x="12707" y="4343"/>
                    <a:pt x="10758" y="2061"/>
                  </a:cubicBezTo>
                  <a:cubicBezTo>
                    <a:pt x="10661" y="1943"/>
                    <a:pt x="10557" y="1832"/>
                    <a:pt x="10446" y="1721"/>
                  </a:cubicBezTo>
                  <a:cubicBezTo>
                    <a:pt x="9320" y="574"/>
                    <a:pt x="7831" y="0"/>
                    <a:pt x="6341" y="0"/>
                  </a:cubicBezTo>
                  <a:close/>
                </a:path>
              </a:pathLst>
            </a:custGeom>
            <a:solidFill>
              <a:srgbClr val="8A9D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1482;p61">
              <a:extLst>
                <a:ext uri="{FF2B5EF4-FFF2-40B4-BE49-F238E27FC236}">
                  <a16:creationId xmlns:a16="http://schemas.microsoft.com/office/drawing/2014/main" id="{FF87FF71-5151-40FB-9BDB-9D2F0A7AF221}"/>
                </a:ext>
              </a:extLst>
            </p:cNvPr>
            <p:cNvSpPr/>
            <p:nvPr/>
          </p:nvSpPr>
          <p:spPr>
            <a:xfrm>
              <a:off x="7540502" y="3735683"/>
              <a:ext cx="236741" cy="236558"/>
            </a:xfrm>
            <a:custGeom>
              <a:avLst/>
              <a:gdLst/>
              <a:ahLst/>
              <a:cxnLst/>
              <a:rect l="l" t="t" r="r" b="b"/>
              <a:pathLst>
                <a:path w="9011" h="9004" extrusionOk="0">
                  <a:moveTo>
                    <a:pt x="8122" y="0"/>
                  </a:moveTo>
                  <a:lnTo>
                    <a:pt x="0" y="8123"/>
                  </a:lnTo>
                  <a:cubicBezTo>
                    <a:pt x="423" y="8483"/>
                    <a:pt x="895" y="8781"/>
                    <a:pt x="1401" y="9003"/>
                  </a:cubicBezTo>
                  <a:lnTo>
                    <a:pt x="9010" y="1401"/>
                  </a:lnTo>
                  <a:cubicBezTo>
                    <a:pt x="8781" y="888"/>
                    <a:pt x="8483" y="416"/>
                    <a:pt x="8122" y="0"/>
                  </a:cubicBezTo>
                  <a:close/>
                </a:path>
              </a:pathLst>
            </a:custGeom>
            <a:solidFill>
              <a:srgbClr val="A2B1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1483;p61">
              <a:extLst>
                <a:ext uri="{FF2B5EF4-FFF2-40B4-BE49-F238E27FC236}">
                  <a16:creationId xmlns:a16="http://schemas.microsoft.com/office/drawing/2014/main" id="{9BF4F736-E420-49AF-8309-CBFEC7EF554F}"/>
                </a:ext>
              </a:extLst>
            </p:cNvPr>
            <p:cNvSpPr/>
            <p:nvPr/>
          </p:nvSpPr>
          <p:spPr>
            <a:xfrm>
              <a:off x="7472693" y="3728274"/>
              <a:ext cx="283585" cy="256998"/>
            </a:xfrm>
            <a:custGeom>
              <a:avLst/>
              <a:gdLst/>
              <a:ahLst/>
              <a:cxnLst/>
              <a:rect l="l" t="t" r="r" b="b"/>
              <a:pathLst>
                <a:path w="10794" h="9782" extrusionOk="0">
                  <a:moveTo>
                    <a:pt x="9427" y="8869"/>
                  </a:moveTo>
                  <a:cubicBezTo>
                    <a:pt x="9426" y="8870"/>
                    <a:pt x="9424" y="8871"/>
                    <a:pt x="9423" y="8872"/>
                  </a:cubicBezTo>
                  <a:lnTo>
                    <a:pt x="9423" y="8872"/>
                  </a:lnTo>
                  <a:cubicBezTo>
                    <a:pt x="9422" y="8873"/>
                    <a:pt x="9421" y="8875"/>
                    <a:pt x="9420" y="8876"/>
                  </a:cubicBezTo>
                  <a:lnTo>
                    <a:pt x="9427" y="8869"/>
                  </a:lnTo>
                  <a:close/>
                  <a:moveTo>
                    <a:pt x="4560" y="0"/>
                  </a:moveTo>
                  <a:cubicBezTo>
                    <a:pt x="3489" y="0"/>
                    <a:pt x="2412" y="298"/>
                    <a:pt x="1457" y="907"/>
                  </a:cubicBezTo>
                  <a:cubicBezTo>
                    <a:pt x="1" y="3189"/>
                    <a:pt x="327" y="6178"/>
                    <a:pt x="2241" y="8092"/>
                  </a:cubicBezTo>
                  <a:cubicBezTo>
                    <a:pt x="2352" y="8203"/>
                    <a:pt x="2463" y="8307"/>
                    <a:pt x="2574" y="8405"/>
                  </a:cubicBezTo>
                  <a:cubicBezTo>
                    <a:pt x="3647" y="9316"/>
                    <a:pt x="4980" y="9782"/>
                    <a:pt x="6320" y="9782"/>
                  </a:cubicBezTo>
                  <a:cubicBezTo>
                    <a:pt x="7394" y="9782"/>
                    <a:pt x="8472" y="9482"/>
                    <a:pt x="9423" y="8872"/>
                  </a:cubicBezTo>
                  <a:lnTo>
                    <a:pt x="9423" y="8872"/>
                  </a:lnTo>
                  <a:cubicBezTo>
                    <a:pt x="10793" y="6736"/>
                    <a:pt x="10605" y="3957"/>
                    <a:pt x="8955" y="2023"/>
                  </a:cubicBezTo>
                  <a:cubicBezTo>
                    <a:pt x="8858" y="1912"/>
                    <a:pt x="8754" y="1794"/>
                    <a:pt x="8643" y="1690"/>
                  </a:cubicBezTo>
                  <a:cubicBezTo>
                    <a:pt x="7529" y="576"/>
                    <a:pt x="6051" y="0"/>
                    <a:pt x="4560" y="0"/>
                  </a:cubicBezTo>
                  <a:close/>
                </a:path>
              </a:pathLst>
            </a:custGeom>
            <a:solidFill>
              <a:srgbClr val="6881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1484;p61">
              <a:extLst>
                <a:ext uri="{FF2B5EF4-FFF2-40B4-BE49-F238E27FC236}">
                  <a16:creationId xmlns:a16="http://schemas.microsoft.com/office/drawing/2014/main" id="{E2FA545D-4C68-4608-A54B-87A167964F29}"/>
                </a:ext>
              </a:extLst>
            </p:cNvPr>
            <p:cNvSpPr/>
            <p:nvPr/>
          </p:nvSpPr>
          <p:spPr>
            <a:xfrm>
              <a:off x="7508791" y="3711985"/>
              <a:ext cx="251691" cy="243572"/>
            </a:xfrm>
            <a:custGeom>
              <a:avLst/>
              <a:gdLst/>
              <a:ahLst/>
              <a:cxnLst/>
              <a:rect l="l" t="t" r="r" b="b"/>
              <a:pathLst>
                <a:path w="9580" h="9271" extrusionOk="0">
                  <a:moveTo>
                    <a:pt x="4946" y="1"/>
                  </a:moveTo>
                  <a:cubicBezTo>
                    <a:pt x="4842" y="1"/>
                    <a:pt x="4738" y="7"/>
                    <a:pt x="4641" y="14"/>
                  </a:cubicBezTo>
                  <a:cubicBezTo>
                    <a:pt x="2906" y="125"/>
                    <a:pt x="1381" y="1201"/>
                    <a:pt x="694" y="2796"/>
                  </a:cubicBezTo>
                  <a:cubicBezTo>
                    <a:pt x="0" y="4384"/>
                    <a:pt x="257" y="6229"/>
                    <a:pt x="1360" y="7575"/>
                  </a:cubicBezTo>
                  <a:cubicBezTo>
                    <a:pt x="1561" y="7818"/>
                    <a:pt x="1790" y="8047"/>
                    <a:pt x="2039" y="8248"/>
                  </a:cubicBezTo>
                  <a:cubicBezTo>
                    <a:pt x="2878" y="8922"/>
                    <a:pt x="3906" y="9270"/>
                    <a:pt x="4943" y="9270"/>
                  </a:cubicBezTo>
                  <a:cubicBezTo>
                    <a:pt x="5623" y="9270"/>
                    <a:pt x="6306" y="9121"/>
                    <a:pt x="6943" y="8816"/>
                  </a:cubicBezTo>
                  <a:cubicBezTo>
                    <a:pt x="8553" y="8047"/>
                    <a:pt x="9579" y="6417"/>
                    <a:pt x="9579" y="4634"/>
                  </a:cubicBezTo>
                  <a:cubicBezTo>
                    <a:pt x="9579" y="3247"/>
                    <a:pt x="8955" y="1936"/>
                    <a:pt x="7880" y="1055"/>
                  </a:cubicBezTo>
                  <a:cubicBezTo>
                    <a:pt x="7741" y="937"/>
                    <a:pt x="7595" y="833"/>
                    <a:pt x="7443" y="736"/>
                  </a:cubicBezTo>
                  <a:cubicBezTo>
                    <a:pt x="6694" y="257"/>
                    <a:pt x="5827" y="1"/>
                    <a:pt x="4946" y="1"/>
                  </a:cubicBezTo>
                  <a:close/>
                </a:path>
              </a:pathLst>
            </a:custGeom>
            <a:solidFill>
              <a:srgbClr val="BAC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1485;p61">
              <a:extLst>
                <a:ext uri="{FF2B5EF4-FFF2-40B4-BE49-F238E27FC236}">
                  <a16:creationId xmlns:a16="http://schemas.microsoft.com/office/drawing/2014/main" id="{CB9BE90F-71DF-4F62-A23E-7503B8E1AC2C}"/>
                </a:ext>
              </a:extLst>
            </p:cNvPr>
            <p:cNvSpPr/>
            <p:nvPr/>
          </p:nvSpPr>
          <p:spPr>
            <a:xfrm>
              <a:off x="7496575" y="3728248"/>
              <a:ext cx="251323" cy="227310"/>
            </a:xfrm>
            <a:custGeom>
              <a:avLst/>
              <a:gdLst/>
              <a:ahLst/>
              <a:cxnLst/>
              <a:rect l="l" t="t" r="r" b="b"/>
              <a:pathLst>
                <a:path w="9566" h="8652" extrusionOk="0">
                  <a:moveTo>
                    <a:pt x="3663" y="0"/>
                  </a:moveTo>
                  <a:cubicBezTo>
                    <a:pt x="3458" y="0"/>
                    <a:pt x="3252" y="11"/>
                    <a:pt x="3045" y="34"/>
                  </a:cubicBezTo>
                  <a:cubicBezTo>
                    <a:pt x="444" y="1580"/>
                    <a:pt x="0" y="5159"/>
                    <a:pt x="2137" y="7296"/>
                  </a:cubicBezTo>
                  <a:cubicBezTo>
                    <a:pt x="3053" y="8211"/>
                    <a:pt x="4232" y="8652"/>
                    <a:pt x="5403" y="8652"/>
                  </a:cubicBezTo>
                  <a:cubicBezTo>
                    <a:pt x="6963" y="8652"/>
                    <a:pt x="8508" y="7869"/>
                    <a:pt x="9392" y="6387"/>
                  </a:cubicBezTo>
                  <a:cubicBezTo>
                    <a:pt x="9565" y="4813"/>
                    <a:pt x="9080" y="3231"/>
                    <a:pt x="8053" y="2024"/>
                  </a:cubicBezTo>
                  <a:cubicBezTo>
                    <a:pt x="7949" y="1913"/>
                    <a:pt x="7845" y="1795"/>
                    <a:pt x="7741" y="1691"/>
                  </a:cubicBezTo>
                  <a:cubicBezTo>
                    <a:pt x="6653" y="603"/>
                    <a:pt x="5183" y="0"/>
                    <a:pt x="3663" y="0"/>
                  </a:cubicBezTo>
                  <a:close/>
                </a:path>
              </a:pathLst>
            </a:custGeom>
            <a:solidFill>
              <a:srgbClr val="A2B1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1486;p61">
              <a:extLst>
                <a:ext uri="{FF2B5EF4-FFF2-40B4-BE49-F238E27FC236}">
                  <a16:creationId xmlns:a16="http://schemas.microsoft.com/office/drawing/2014/main" id="{9B968F00-BA70-4CE4-90D3-C550C598FD98}"/>
                </a:ext>
              </a:extLst>
            </p:cNvPr>
            <p:cNvSpPr/>
            <p:nvPr/>
          </p:nvSpPr>
          <p:spPr>
            <a:xfrm>
              <a:off x="7511524" y="3731296"/>
              <a:ext cx="221976" cy="232564"/>
            </a:xfrm>
            <a:custGeom>
              <a:avLst/>
              <a:gdLst/>
              <a:ahLst/>
              <a:cxnLst/>
              <a:rect l="l" t="t" r="r" b="b"/>
              <a:pathLst>
                <a:path w="8449" h="8852" extrusionOk="0">
                  <a:moveTo>
                    <a:pt x="7339" y="1"/>
                  </a:moveTo>
                  <a:lnTo>
                    <a:pt x="0" y="7339"/>
                  </a:lnTo>
                  <a:cubicBezTo>
                    <a:pt x="139" y="7866"/>
                    <a:pt x="340" y="8373"/>
                    <a:pt x="597" y="8851"/>
                  </a:cubicBezTo>
                  <a:lnTo>
                    <a:pt x="1935" y="7513"/>
                  </a:lnTo>
                  <a:lnTo>
                    <a:pt x="8449" y="1000"/>
                  </a:lnTo>
                  <a:cubicBezTo>
                    <a:pt x="8247" y="750"/>
                    <a:pt x="8025" y="521"/>
                    <a:pt x="7776" y="320"/>
                  </a:cubicBezTo>
                  <a:cubicBezTo>
                    <a:pt x="7637" y="202"/>
                    <a:pt x="7491" y="98"/>
                    <a:pt x="7339" y="1"/>
                  </a:cubicBezTo>
                  <a:close/>
                </a:path>
              </a:pathLst>
            </a:custGeom>
            <a:solidFill>
              <a:srgbClr val="A2B1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1487;p61">
              <a:extLst>
                <a:ext uri="{FF2B5EF4-FFF2-40B4-BE49-F238E27FC236}">
                  <a16:creationId xmlns:a16="http://schemas.microsoft.com/office/drawing/2014/main" id="{5E6F496B-3038-4B09-8F11-95EB002CA119}"/>
                </a:ext>
              </a:extLst>
            </p:cNvPr>
            <p:cNvSpPr/>
            <p:nvPr/>
          </p:nvSpPr>
          <p:spPr>
            <a:xfrm>
              <a:off x="7519721" y="3712169"/>
              <a:ext cx="144157" cy="136696"/>
            </a:xfrm>
            <a:custGeom>
              <a:avLst/>
              <a:gdLst/>
              <a:ahLst/>
              <a:cxnLst/>
              <a:rect l="l" t="t" r="r" b="b"/>
              <a:pathLst>
                <a:path w="5487" h="5203" extrusionOk="0">
                  <a:moveTo>
                    <a:pt x="4530" y="0"/>
                  </a:moveTo>
                  <a:cubicBezTo>
                    <a:pt x="4426" y="0"/>
                    <a:pt x="4322" y="7"/>
                    <a:pt x="4225" y="14"/>
                  </a:cubicBezTo>
                  <a:lnTo>
                    <a:pt x="0" y="4232"/>
                  </a:lnTo>
                  <a:cubicBezTo>
                    <a:pt x="91" y="4571"/>
                    <a:pt x="215" y="4897"/>
                    <a:pt x="382" y="5203"/>
                  </a:cubicBezTo>
                  <a:lnTo>
                    <a:pt x="5487" y="98"/>
                  </a:lnTo>
                  <a:cubicBezTo>
                    <a:pt x="5175" y="35"/>
                    <a:pt x="4849" y="0"/>
                    <a:pt x="4530" y="0"/>
                  </a:cubicBezTo>
                  <a:close/>
                </a:path>
              </a:pathLst>
            </a:custGeom>
            <a:solidFill>
              <a:srgbClr val="A2B1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1488;p61">
              <a:extLst>
                <a:ext uri="{FF2B5EF4-FFF2-40B4-BE49-F238E27FC236}">
                  <a16:creationId xmlns:a16="http://schemas.microsoft.com/office/drawing/2014/main" id="{D01597E6-52DD-4FEC-BBF4-616CAEFB4D0F}"/>
                </a:ext>
              </a:extLst>
            </p:cNvPr>
            <p:cNvSpPr/>
            <p:nvPr/>
          </p:nvSpPr>
          <p:spPr>
            <a:xfrm>
              <a:off x="7502039" y="3706442"/>
              <a:ext cx="276466" cy="254686"/>
            </a:xfrm>
            <a:custGeom>
              <a:avLst/>
              <a:gdLst/>
              <a:ahLst/>
              <a:cxnLst/>
              <a:rect l="l" t="t" r="r" b="b"/>
              <a:pathLst>
                <a:path w="10523" h="9694" extrusionOk="0">
                  <a:moveTo>
                    <a:pt x="5203" y="434"/>
                  </a:moveTo>
                  <a:cubicBezTo>
                    <a:pt x="6375" y="434"/>
                    <a:pt x="7492" y="898"/>
                    <a:pt x="8324" y="1724"/>
                  </a:cubicBezTo>
                  <a:cubicBezTo>
                    <a:pt x="9808" y="3215"/>
                    <a:pt x="10044" y="5545"/>
                    <a:pt x="8872" y="7300"/>
                  </a:cubicBezTo>
                  <a:cubicBezTo>
                    <a:pt x="8035" y="8555"/>
                    <a:pt x="6642" y="9259"/>
                    <a:pt x="5203" y="9259"/>
                  </a:cubicBezTo>
                  <a:cubicBezTo>
                    <a:pt x="4638" y="9259"/>
                    <a:pt x="4065" y="9150"/>
                    <a:pt x="3517" y="8923"/>
                  </a:cubicBezTo>
                  <a:cubicBezTo>
                    <a:pt x="1568" y="8119"/>
                    <a:pt x="465" y="6052"/>
                    <a:pt x="875" y="3992"/>
                  </a:cubicBezTo>
                  <a:cubicBezTo>
                    <a:pt x="1284" y="1925"/>
                    <a:pt x="3094" y="434"/>
                    <a:pt x="5203" y="434"/>
                  </a:cubicBezTo>
                  <a:close/>
                  <a:moveTo>
                    <a:pt x="5207" y="0"/>
                  </a:moveTo>
                  <a:cubicBezTo>
                    <a:pt x="4584" y="0"/>
                    <a:pt x="3954" y="120"/>
                    <a:pt x="3351" y="371"/>
                  </a:cubicBezTo>
                  <a:cubicBezTo>
                    <a:pt x="1214" y="1252"/>
                    <a:pt x="1" y="3520"/>
                    <a:pt x="451" y="5788"/>
                  </a:cubicBezTo>
                  <a:cubicBezTo>
                    <a:pt x="895" y="8056"/>
                    <a:pt x="2886" y="9693"/>
                    <a:pt x="5203" y="9693"/>
                  </a:cubicBezTo>
                  <a:cubicBezTo>
                    <a:pt x="5211" y="9693"/>
                    <a:pt x="5220" y="9693"/>
                    <a:pt x="5228" y="9693"/>
                  </a:cubicBezTo>
                  <a:cubicBezTo>
                    <a:pt x="6502" y="9693"/>
                    <a:pt x="7727" y="9181"/>
                    <a:pt x="8629" y="8278"/>
                  </a:cubicBezTo>
                  <a:cubicBezTo>
                    <a:pt x="10266" y="6641"/>
                    <a:pt x="10523" y="4082"/>
                    <a:pt x="9240" y="2154"/>
                  </a:cubicBezTo>
                  <a:cubicBezTo>
                    <a:pt x="8319" y="775"/>
                    <a:pt x="6788" y="0"/>
                    <a:pt x="5207" y="0"/>
                  </a:cubicBezTo>
                  <a:close/>
                </a:path>
              </a:pathLst>
            </a:custGeom>
            <a:solidFill>
              <a:srgbClr val="6881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1489;p61">
              <a:extLst>
                <a:ext uri="{FF2B5EF4-FFF2-40B4-BE49-F238E27FC236}">
                  <a16:creationId xmlns:a16="http://schemas.microsoft.com/office/drawing/2014/main" id="{81A1215B-270A-429E-ABA3-93077316F502}"/>
                </a:ext>
              </a:extLst>
            </p:cNvPr>
            <p:cNvSpPr/>
            <p:nvPr/>
          </p:nvSpPr>
          <p:spPr>
            <a:xfrm>
              <a:off x="7402362" y="3750580"/>
              <a:ext cx="333871" cy="303684"/>
            </a:xfrm>
            <a:custGeom>
              <a:avLst/>
              <a:gdLst/>
              <a:ahLst/>
              <a:cxnLst/>
              <a:rect l="l" t="t" r="r" b="b"/>
              <a:pathLst>
                <a:path w="12708" h="11559" extrusionOk="0">
                  <a:moveTo>
                    <a:pt x="6339" y="0"/>
                  </a:moveTo>
                  <a:cubicBezTo>
                    <a:pt x="4863" y="0"/>
                    <a:pt x="3387" y="562"/>
                    <a:pt x="2262" y="1688"/>
                  </a:cubicBezTo>
                  <a:cubicBezTo>
                    <a:pt x="0" y="3949"/>
                    <a:pt x="14" y="7625"/>
                    <a:pt x="2296" y="9865"/>
                  </a:cubicBezTo>
                  <a:cubicBezTo>
                    <a:pt x="2407" y="9976"/>
                    <a:pt x="2518" y="10080"/>
                    <a:pt x="2629" y="10177"/>
                  </a:cubicBezTo>
                  <a:cubicBezTo>
                    <a:pt x="3711" y="11101"/>
                    <a:pt x="5041" y="11558"/>
                    <a:pt x="6368" y="11558"/>
                  </a:cubicBezTo>
                  <a:cubicBezTo>
                    <a:pt x="7850" y="11558"/>
                    <a:pt x="9327" y="10989"/>
                    <a:pt x="10446" y="9865"/>
                  </a:cubicBezTo>
                  <a:lnTo>
                    <a:pt x="10446" y="9872"/>
                  </a:lnTo>
                  <a:cubicBezTo>
                    <a:pt x="12569" y="7743"/>
                    <a:pt x="12708" y="4344"/>
                    <a:pt x="10758" y="2055"/>
                  </a:cubicBezTo>
                  <a:cubicBezTo>
                    <a:pt x="10654" y="1937"/>
                    <a:pt x="10557" y="1826"/>
                    <a:pt x="10446" y="1715"/>
                  </a:cubicBezTo>
                  <a:cubicBezTo>
                    <a:pt x="9318" y="573"/>
                    <a:pt x="7828" y="0"/>
                    <a:pt x="6339" y="0"/>
                  </a:cubicBezTo>
                  <a:close/>
                </a:path>
              </a:pathLst>
            </a:custGeom>
            <a:solidFill>
              <a:srgbClr val="8A9D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1490;p61">
              <a:extLst>
                <a:ext uri="{FF2B5EF4-FFF2-40B4-BE49-F238E27FC236}">
                  <a16:creationId xmlns:a16="http://schemas.microsoft.com/office/drawing/2014/main" id="{A14770A4-7EE0-4FB1-9574-36D35E280F4A}"/>
                </a:ext>
              </a:extLst>
            </p:cNvPr>
            <p:cNvSpPr/>
            <p:nvPr/>
          </p:nvSpPr>
          <p:spPr>
            <a:xfrm>
              <a:off x="7471432" y="3804570"/>
              <a:ext cx="236741" cy="236741"/>
            </a:xfrm>
            <a:custGeom>
              <a:avLst/>
              <a:gdLst/>
              <a:ahLst/>
              <a:cxnLst/>
              <a:rect l="l" t="t" r="r" b="b"/>
              <a:pathLst>
                <a:path w="9011" h="9011" extrusionOk="0">
                  <a:moveTo>
                    <a:pt x="8129" y="0"/>
                  </a:moveTo>
                  <a:lnTo>
                    <a:pt x="0" y="8122"/>
                  </a:lnTo>
                  <a:cubicBezTo>
                    <a:pt x="423" y="8483"/>
                    <a:pt x="895" y="8781"/>
                    <a:pt x="1408" y="9010"/>
                  </a:cubicBezTo>
                  <a:lnTo>
                    <a:pt x="9010" y="1401"/>
                  </a:lnTo>
                  <a:cubicBezTo>
                    <a:pt x="8788" y="895"/>
                    <a:pt x="8490" y="423"/>
                    <a:pt x="8129" y="0"/>
                  </a:cubicBezTo>
                  <a:close/>
                </a:path>
              </a:pathLst>
            </a:custGeom>
            <a:solidFill>
              <a:srgbClr val="A2B1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1491;p61">
              <a:extLst>
                <a:ext uri="{FF2B5EF4-FFF2-40B4-BE49-F238E27FC236}">
                  <a16:creationId xmlns:a16="http://schemas.microsoft.com/office/drawing/2014/main" id="{ED3C2783-4B70-4601-A2B1-2E601A6108FE}"/>
                </a:ext>
              </a:extLst>
            </p:cNvPr>
            <p:cNvSpPr/>
            <p:nvPr/>
          </p:nvSpPr>
          <p:spPr>
            <a:xfrm>
              <a:off x="7435334" y="3781029"/>
              <a:ext cx="256078" cy="243520"/>
            </a:xfrm>
            <a:custGeom>
              <a:avLst/>
              <a:gdLst/>
              <a:ahLst/>
              <a:cxnLst/>
              <a:rect l="l" t="t" r="r" b="b"/>
              <a:pathLst>
                <a:path w="9747" h="9269" extrusionOk="0">
                  <a:moveTo>
                    <a:pt x="5117" y="0"/>
                  </a:moveTo>
                  <a:cubicBezTo>
                    <a:pt x="4109" y="0"/>
                    <a:pt x="3101" y="328"/>
                    <a:pt x="2262" y="986"/>
                  </a:cubicBezTo>
                  <a:cubicBezTo>
                    <a:pt x="556" y="2318"/>
                    <a:pt x="1" y="4656"/>
                    <a:pt x="930" y="6618"/>
                  </a:cubicBezTo>
                  <a:cubicBezTo>
                    <a:pt x="1705" y="8262"/>
                    <a:pt x="3357" y="9269"/>
                    <a:pt x="5120" y="9269"/>
                  </a:cubicBezTo>
                  <a:cubicBezTo>
                    <a:pt x="5455" y="9269"/>
                    <a:pt x="5795" y="9232"/>
                    <a:pt x="6133" y="9157"/>
                  </a:cubicBezTo>
                  <a:cubicBezTo>
                    <a:pt x="8248" y="8679"/>
                    <a:pt x="9746" y="6799"/>
                    <a:pt x="9746" y="4635"/>
                  </a:cubicBezTo>
                  <a:cubicBezTo>
                    <a:pt x="9746" y="3247"/>
                    <a:pt x="9122" y="1930"/>
                    <a:pt x="8054" y="1049"/>
                  </a:cubicBezTo>
                  <a:cubicBezTo>
                    <a:pt x="7201" y="351"/>
                    <a:pt x="6159" y="0"/>
                    <a:pt x="5117" y="0"/>
                  </a:cubicBezTo>
                  <a:close/>
                </a:path>
              </a:pathLst>
            </a:custGeom>
            <a:solidFill>
              <a:srgbClr val="BAC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1492;p61">
              <a:extLst>
                <a:ext uri="{FF2B5EF4-FFF2-40B4-BE49-F238E27FC236}">
                  <a16:creationId xmlns:a16="http://schemas.microsoft.com/office/drawing/2014/main" id="{3715D1F3-3AA3-45EA-9D10-82D434D6F676}"/>
                </a:ext>
              </a:extLst>
            </p:cNvPr>
            <p:cNvSpPr/>
            <p:nvPr/>
          </p:nvSpPr>
          <p:spPr>
            <a:xfrm>
              <a:off x="7435701" y="3780924"/>
              <a:ext cx="211231" cy="198962"/>
            </a:xfrm>
            <a:custGeom>
              <a:avLst/>
              <a:gdLst/>
              <a:ahLst/>
              <a:cxnLst/>
              <a:rect l="l" t="t" r="r" b="b"/>
              <a:pathLst>
                <a:path w="8040" h="7573" extrusionOk="0">
                  <a:moveTo>
                    <a:pt x="5097" y="1"/>
                  </a:moveTo>
                  <a:cubicBezTo>
                    <a:pt x="3906" y="1"/>
                    <a:pt x="2718" y="458"/>
                    <a:pt x="1818" y="1358"/>
                  </a:cubicBezTo>
                  <a:cubicBezTo>
                    <a:pt x="133" y="3043"/>
                    <a:pt x="1" y="5735"/>
                    <a:pt x="1520" y="7573"/>
                  </a:cubicBezTo>
                  <a:lnTo>
                    <a:pt x="1520" y="7573"/>
                  </a:lnTo>
                  <a:lnTo>
                    <a:pt x="8040" y="1053"/>
                  </a:lnTo>
                  <a:cubicBezTo>
                    <a:pt x="7180" y="348"/>
                    <a:pt x="6137" y="1"/>
                    <a:pt x="5097" y="1"/>
                  </a:cubicBezTo>
                  <a:close/>
                </a:path>
              </a:pathLst>
            </a:custGeom>
            <a:solidFill>
              <a:srgbClr val="A2B1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1493;p61">
              <a:extLst>
                <a:ext uri="{FF2B5EF4-FFF2-40B4-BE49-F238E27FC236}">
                  <a16:creationId xmlns:a16="http://schemas.microsoft.com/office/drawing/2014/main" id="{40A6C1D2-52CF-4900-8C70-3096626DD268}"/>
                </a:ext>
              </a:extLst>
            </p:cNvPr>
            <p:cNvSpPr/>
            <p:nvPr/>
          </p:nvSpPr>
          <p:spPr>
            <a:xfrm>
              <a:off x="7452122" y="3785417"/>
              <a:ext cx="174949" cy="174791"/>
            </a:xfrm>
            <a:custGeom>
              <a:avLst/>
              <a:gdLst/>
              <a:ahLst/>
              <a:cxnLst/>
              <a:rect l="l" t="t" r="r" b="b"/>
              <a:pathLst>
                <a:path w="6659" h="6653" extrusionOk="0">
                  <a:moveTo>
                    <a:pt x="5688" y="1"/>
                  </a:moveTo>
                  <a:lnTo>
                    <a:pt x="0" y="5682"/>
                  </a:lnTo>
                  <a:cubicBezTo>
                    <a:pt x="97" y="6014"/>
                    <a:pt x="222" y="6340"/>
                    <a:pt x="388" y="6653"/>
                  </a:cubicBezTo>
                  <a:lnTo>
                    <a:pt x="6659" y="382"/>
                  </a:lnTo>
                  <a:cubicBezTo>
                    <a:pt x="6354" y="216"/>
                    <a:pt x="6028" y="91"/>
                    <a:pt x="5688" y="1"/>
                  </a:cubicBezTo>
                  <a:close/>
                </a:path>
              </a:pathLst>
            </a:custGeom>
            <a:solidFill>
              <a:srgbClr val="BAC5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1494;p61">
              <a:extLst>
                <a:ext uri="{FF2B5EF4-FFF2-40B4-BE49-F238E27FC236}">
                  <a16:creationId xmlns:a16="http://schemas.microsoft.com/office/drawing/2014/main" id="{E33431CA-F92B-4E98-8B18-E1186B82554F}"/>
                </a:ext>
              </a:extLst>
            </p:cNvPr>
            <p:cNvSpPr/>
            <p:nvPr/>
          </p:nvSpPr>
          <p:spPr>
            <a:xfrm>
              <a:off x="7432969" y="3775407"/>
              <a:ext cx="276466" cy="254791"/>
            </a:xfrm>
            <a:custGeom>
              <a:avLst/>
              <a:gdLst/>
              <a:ahLst/>
              <a:cxnLst/>
              <a:rect l="l" t="t" r="r" b="b"/>
              <a:pathLst>
                <a:path w="10523" h="9698" extrusionOk="0">
                  <a:moveTo>
                    <a:pt x="5229" y="437"/>
                  </a:moveTo>
                  <a:cubicBezTo>
                    <a:pt x="6392" y="437"/>
                    <a:pt x="7505" y="901"/>
                    <a:pt x="8324" y="1727"/>
                  </a:cubicBezTo>
                  <a:cubicBezTo>
                    <a:pt x="9815" y="3212"/>
                    <a:pt x="10044" y="5549"/>
                    <a:pt x="8879" y="7297"/>
                  </a:cubicBezTo>
                  <a:cubicBezTo>
                    <a:pt x="8036" y="8554"/>
                    <a:pt x="6642" y="9262"/>
                    <a:pt x="5203" y="9262"/>
                  </a:cubicBezTo>
                  <a:cubicBezTo>
                    <a:pt x="4640" y="9262"/>
                    <a:pt x="4070" y="9153"/>
                    <a:pt x="3524" y="8927"/>
                  </a:cubicBezTo>
                  <a:cubicBezTo>
                    <a:pt x="1575" y="8123"/>
                    <a:pt x="472" y="6056"/>
                    <a:pt x="882" y="3989"/>
                  </a:cubicBezTo>
                  <a:cubicBezTo>
                    <a:pt x="1291" y="1922"/>
                    <a:pt x="3101" y="437"/>
                    <a:pt x="5203" y="437"/>
                  </a:cubicBezTo>
                  <a:cubicBezTo>
                    <a:pt x="5212" y="437"/>
                    <a:pt x="5220" y="437"/>
                    <a:pt x="5229" y="437"/>
                  </a:cubicBezTo>
                  <a:close/>
                  <a:moveTo>
                    <a:pt x="5204" y="0"/>
                  </a:moveTo>
                  <a:cubicBezTo>
                    <a:pt x="4583" y="0"/>
                    <a:pt x="3954" y="119"/>
                    <a:pt x="3351" y="368"/>
                  </a:cubicBezTo>
                  <a:cubicBezTo>
                    <a:pt x="1215" y="1256"/>
                    <a:pt x="1" y="3524"/>
                    <a:pt x="452" y="5792"/>
                  </a:cubicBezTo>
                  <a:cubicBezTo>
                    <a:pt x="902" y="8060"/>
                    <a:pt x="2893" y="9697"/>
                    <a:pt x="5203" y="9697"/>
                  </a:cubicBezTo>
                  <a:cubicBezTo>
                    <a:pt x="6493" y="9697"/>
                    <a:pt x="7728" y="9191"/>
                    <a:pt x="8636" y="8275"/>
                  </a:cubicBezTo>
                  <a:cubicBezTo>
                    <a:pt x="10266" y="6645"/>
                    <a:pt x="10523" y="4079"/>
                    <a:pt x="9240" y="2157"/>
                  </a:cubicBezTo>
                  <a:cubicBezTo>
                    <a:pt x="8319" y="773"/>
                    <a:pt x="6786" y="0"/>
                    <a:pt x="5204" y="0"/>
                  </a:cubicBezTo>
                  <a:close/>
                </a:path>
              </a:pathLst>
            </a:custGeom>
            <a:solidFill>
              <a:srgbClr val="6881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1495;p61">
              <a:extLst>
                <a:ext uri="{FF2B5EF4-FFF2-40B4-BE49-F238E27FC236}">
                  <a16:creationId xmlns:a16="http://schemas.microsoft.com/office/drawing/2014/main" id="{B7991C26-2814-4C24-95CE-96E19DFC6DF7}"/>
                </a:ext>
              </a:extLst>
            </p:cNvPr>
            <p:cNvSpPr/>
            <p:nvPr/>
          </p:nvSpPr>
          <p:spPr>
            <a:xfrm>
              <a:off x="7528286" y="3838093"/>
              <a:ext cx="82758" cy="129418"/>
            </a:xfrm>
            <a:custGeom>
              <a:avLst/>
              <a:gdLst/>
              <a:ahLst/>
              <a:cxnLst/>
              <a:rect l="l" t="t" r="r" b="b"/>
              <a:pathLst>
                <a:path w="3150" h="4926" extrusionOk="0">
                  <a:moveTo>
                    <a:pt x="1575" y="0"/>
                  </a:moveTo>
                  <a:cubicBezTo>
                    <a:pt x="722" y="0"/>
                    <a:pt x="14" y="604"/>
                    <a:pt x="14" y="1339"/>
                  </a:cubicBezTo>
                  <a:cubicBezTo>
                    <a:pt x="14" y="2081"/>
                    <a:pt x="715" y="2678"/>
                    <a:pt x="1575" y="2678"/>
                  </a:cubicBezTo>
                  <a:cubicBezTo>
                    <a:pt x="2199" y="2678"/>
                    <a:pt x="2705" y="3087"/>
                    <a:pt x="2705" y="3579"/>
                  </a:cubicBezTo>
                  <a:cubicBezTo>
                    <a:pt x="2705" y="4079"/>
                    <a:pt x="2199" y="4488"/>
                    <a:pt x="1575" y="4488"/>
                  </a:cubicBezTo>
                  <a:cubicBezTo>
                    <a:pt x="958" y="4488"/>
                    <a:pt x="451" y="4079"/>
                    <a:pt x="451" y="3579"/>
                  </a:cubicBezTo>
                  <a:cubicBezTo>
                    <a:pt x="465" y="3423"/>
                    <a:pt x="349" y="3345"/>
                    <a:pt x="233" y="3345"/>
                  </a:cubicBezTo>
                  <a:cubicBezTo>
                    <a:pt x="117" y="3345"/>
                    <a:pt x="0" y="3423"/>
                    <a:pt x="14" y="3579"/>
                  </a:cubicBezTo>
                  <a:cubicBezTo>
                    <a:pt x="14" y="4322"/>
                    <a:pt x="715" y="4925"/>
                    <a:pt x="1575" y="4925"/>
                  </a:cubicBezTo>
                  <a:cubicBezTo>
                    <a:pt x="2442" y="4925"/>
                    <a:pt x="3136" y="4322"/>
                    <a:pt x="3136" y="3579"/>
                  </a:cubicBezTo>
                  <a:cubicBezTo>
                    <a:pt x="3136" y="2844"/>
                    <a:pt x="2442" y="2241"/>
                    <a:pt x="1575" y="2241"/>
                  </a:cubicBezTo>
                  <a:cubicBezTo>
                    <a:pt x="958" y="2241"/>
                    <a:pt x="451" y="1838"/>
                    <a:pt x="451" y="1339"/>
                  </a:cubicBezTo>
                  <a:cubicBezTo>
                    <a:pt x="451" y="840"/>
                    <a:pt x="958" y="437"/>
                    <a:pt x="1575" y="437"/>
                  </a:cubicBezTo>
                  <a:cubicBezTo>
                    <a:pt x="2199" y="437"/>
                    <a:pt x="2705" y="840"/>
                    <a:pt x="2705" y="1339"/>
                  </a:cubicBezTo>
                  <a:cubicBezTo>
                    <a:pt x="2692" y="1499"/>
                    <a:pt x="2806" y="1578"/>
                    <a:pt x="2921" y="1578"/>
                  </a:cubicBezTo>
                  <a:cubicBezTo>
                    <a:pt x="3035" y="1578"/>
                    <a:pt x="3149" y="1499"/>
                    <a:pt x="3136" y="1339"/>
                  </a:cubicBezTo>
                  <a:cubicBezTo>
                    <a:pt x="3136" y="604"/>
                    <a:pt x="2435" y="0"/>
                    <a:pt x="1575" y="0"/>
                  </a:cubicBezTo>
                  <a:close/>
                </a:path>
              </a:pathLst>
            </a:custGeom>
            <a:solidFill>
              <a:srgbClr val="6881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1496;p61">
              <a:extLst>
                <a:ext uri="{FF2B5EF4-FFF2-40B4-BE49-F238E27FC236}">
                  <a16:creationId xmlns:a16="http://schemas.microsoft.com/office/drawing/2014/main" id="{FE0AE77E-0CEB-41C3-B2F8-E1EB78BE6A2F}"/>
                </a:ext>
              </a:extLst>
            </p:cNvPr>
            <p:cNvSpPr/>
            <p:nvPr/>
          </p:nvSpPr>
          <p:spPr>
            <a:xfrm>
              <a:off x="7563622" y="3825798"/>
              <a:ext cx="12164" cy="153353"/>
            </a:xfrm>
            <a:custGeom>
              <a:avLst/>
              <a:gdLst/>
              <a:ahLst/>
              <a:cxnLst/>
              <a:rect l="l" t="t" r="r" b="b"/>
              <a:pathLst>
                <a:path w="463" h="5837" extrusionOk="0">
                  <a:moveTo>
                    <a:pt x="232" y="0"/>
                  </a:moveTo>
                  <a:cubicBezTo>
                    <a:pt x="117" y="0"/>
                    <a:pt x="1" y="80"/>
                    <a:pt x="15" y="239"/>
                  </a:cubicBezTo>
                  <a:lnTo>
                    <a:pt x="15" y="5622"/>
                  </a:lnTo>
                  <a:cubicBezTo>
                    <a:pt x="15" y="5740"/>
                    <a:pt x="112" y="5837"/>
                    <a:pt x="230" y="5837"/>
                  </a:cubicBezTo>
                  <a:cubicBezTo>
                    <a:pt x="355" y="5837"/>
                    <a:pt x="452" y="5740"/>
                    <a:pt x="445" y="5622"/>
                  </a:cubicBezTo>
                  <a:lnTo>
                    <a:pt x="445" y="239"/>
                  </a:lnTo>
                  <a:cubicBezTo>
                    <a:pt x="462" y="80"/>
                    <a:pt x="348" y="0"/>
                    <a:pt x="232" y="0"/>
                  </a:cubicBezTo>
                  <a:close/>
                </a:path>
              </a:pathLst>
            </a:custGeom>
            <a:solidFill>
              <a:srgbClr val="6881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1" name="Google Shape;11453;p61">
            <a:extLst>
              <a:ext uri="{FF2B5EF4-FFF2-40B4-BE49-F238E27FC236}">
                <a16:creationId xmlns:a16="http://schemas.microsoft.com/office/drawing/2014/main" id="{D2ECAB8E-29B8-4E44-9739-650E7DA66576}"/>
              </a:ext>
            </a:extLst>
          </p:cNvPr>
          <p:cNvGrpSpPr/>
          <p:nvPr/>
        </p:nvGrpSpPr>
        <p:grpSpPr>
          <a:xfrm>
            <a:off x="128767" y="3681270"/>
            <a:ext cx="371782" cy="274285"/>
            <a:chOff x="5223609" y="3731112"/>
            <a:chExt cx="371782" cy="274285"/>
          </a:xfrm>
        </p:grpSpPr>
        <p:sp>
          <p:nvSpPr>
            <p:cNvPr id="92" name="Google Shape;11454;p61">
              <a:extLst>
                <a:ext uri="{FF2B5EF4-FFF2-40B4-BE49-F238E27FC236}">
                  <a16:creationId xmlns:a16="http://schemas.microsoft.com/office/drawing/2014/main" id="{27D99CE7-17A9-43C9-87E5-ED07C48CD5F1}"/>
                </a:ext>
              </a:extLst>
            </p:cNvPr>
            <p:cNvSpPr/>
            <p:nvPr/>
          </p:nvSpPr>
          <p:spPr>
            <a:xfrm>
              <a:off x="5223609" y="3731112"/>
              <a:ext cx="371782" cy="274285"/>
            </a:xfrm>
            <a:custGeom>
              <a:avLst/>
              <a:gdLst/>
              <a:ahLst/>
              <a:cxnLst/>
              <a:rect l="l" t="t" r="r" b="b"/>
              <a:pathLst>
                <a:path w="14151" h="10440" extrusionOk="0">
                  <a:moveTo>
                    <a:pt x="11972" y="1"/>
                  </a:moveTo>
                  <a:lnTo>
                    <a:pt x="5563" y="6410"/>
                  </a:lnTo>
                  <a:cubicBezTo>
                    <a:pt x="5477" y="6497"/>
                    <a:pt x="5364" y="6540"/>
                    <a:pt x="5251" y="6540"/>
                  </a:cubicBezTo>
                  <a:cubicBezTo>
                    <a:pt x="5138" y="6540"/>
                    <a:pt x="5026" y="6497"/>
                    <a:pt x="4939" y="6410"/>
                  </a:cubicBezTo>
                  <a:lnTo>
                    <a:pt x="2178" y="3649"/>
                  </a:lnTo>
                  <a:lnTo>
                    <a:pt x="0" y="5827"/>
                  </a:lnTo>
                  <a:lnTo>
                    <a:pt x="4162" y="9989"/>
                  </a:lnTo>
                  <a:cubicBezTo>
                    <a:pt x="4453" y="10280"/>
                    <a:pt x="4842" y="10440"/>
                    <a:pt x="5251" y="10440"/>
                  </a:cubicBezTo>
                  <a:cubicBezTo>
                    <a:pt x="5660" y="10440"/>
                    <a:pt x="6056" y="10280"/>
                    <a:pt x="6340" y="9989"/>
                  </a:cubicBezTo>
                  <a:lnTo>
                    <a:pt x="14150" y="2179"/>
                  </a:lnTo>
                  <a:lnTo>
                    <a:pt x="11972" y="1"/>
                  </a:lnTo>
                  <a:close/>
                </a:path>
              </a:pathLst>
            </a:custGeom>
            <a:solidFill>
              <a:srgbClr val="9FAE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1455;p61">
              <a:extLst>
                <a:ext uri="{FF2B5EF4-FFF2-40B4-BE49-F238E27FC236}">
                  <a16:creationId xmlns:a16="http://schemas.microsoft.com/office/drawing/2014/main" id="{3334C356-5E8B-40C6-8599-7FE58AAA1706}"/>
                </a:ext>
              </a:extLst>
            </p:cNvPr>
            <p:cNvSpPr/>
            <p:nvPr/>
          </p:nvSpPr>
          <p:spPr>
            <a:xfrm>
              <a:off x="5338236" y="3769391"/>
              <a:ext cx="257155" cy="236006"/>
            </a:xfrm>
            <a:custGeom>
              <a:avLst/>
              <a:gdLst/>
              <a:ahLst/>
              <a:cxnLst/>
              <a:rect l="l" t="t" r="r" b="b"/>
              <a:pathLst>
                <a:path w="9788" h="8983" extrusionOk="0">
                  <a:moveTo>
                    <a:pt x="9066" y="0"/>
                  </a:moveTo>
                  <a:lnTo>
                    <a:pt x="826" y="8248"/>
                  </a:lnTo>
                  <a:cubicBezTo>
                    <a:pt x="597" y="8470"/>
                    <a:pt x="312" y="8629"/>
                    <a:pt x="0" y="8698"/>
                  </a:cubicBezTo>
                  <a:cubicBezTo>
                    <a:pt x="257" y="8886"/>
                    <a:pt x="569" y="8983"/>
                    <a:pt x="888" y="8983"/>
                  </a:cubicBezTo>
                  <a:cubicBezTo>
                    <a:pt x="1297" y="8983"/>
                    <a:pt x="1693" y="8823"/>
                    <a:pt x="1977" y="8532"/>
                  </a:cubicBezTo>
                  <a:lnTo>
                    <a:pt x="9787" y="722"/>
                  </a:lnTo>
                  <a:lnTo>
                    <a:pt x="9066" y="0"/>
                  </a:lnTo>
                  <a:close/>
                </a:path>
              </a:pathLst>
            </a:custGeom>
            <a:solidFill>
              <a:srgbClr val="3749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89" name="Picture 88">
            <a:extLst>
              <a:ext uri="{FF2B5EF4-FFF2-40B4-BE49-F238E27FC236}">
                <a16:creationId xmlns:a16="http://schemas.microsoft.com/office/drawing/2014/main" id="{CEC93256-5780-42DE-903A-C1C66E917D27}"/>
              </a:ext>
            </a:extLst>
          </p:cNvPr>
          <p:cNvPicPr>
            <a:picLocks noChangeAspect="1"/>
          </p:cNvPicPr>
          <p:nvPr/>
        </p:nvPicPr>
        <p:blipFill rotWithShape="1">
          <a:blip r:embed="rId2">
            <a:extLst>
              <a:ext uri="{28A0092B-C50C-407E-A947-70E740481C1C}">
                <a14:useLocalDpi xmlns:a14="http://schemas.microsoft.com/office/drawing/2010/main" val="0"/>
              </a:ext>
            </a:extLst>
          </a:blip>
          <a:srcRect l="8419" r="8304"/>
          <a:stretch/>
        </p:blipFill>
        <p:spPr>
          <a:xfrm>
            <a:off x="7854598" y="1695965"/>
            <a:ext cx="4509677" cy="4308717"/>
          </a:xfrm>
          <a:prstGeom prst="rect">
            <a:avLst/>
          </a:prstGeom>
        </p:spPr>
      </p:pic>
    </p:spTree>
    <p:extLst>
      <p:ext uri="{BB962C8B-B14F-4D97-AF65-F5344CB8AC3E}">
        <p14:creationId xmlns:p14="http://schemas.microsoft.com/office/powerpoint/2010/main" val="630031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9190A16-80B8-4D17-A157-22D1F64E3E78}"/>
              </a:ext>
            </a:extLst>
          </p:cNvPr>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Future of Blockchain</a:t>
            </a:r>
          </a:p>
        </p:txBody>
      </p:sp>
      <p:sp>
        <p:nvSpPr>
          <p:cNvPr id="3" name="Rectangle 2">
            <a:extLst>
              <a:ext uri="{FF2B5EF4-FFF2-40B4-BE49-F238E27FC236}">
                <a16:creationId xmlns:a16="http://schemas.microsoft.com/office/drawing/2014/main" id="{B303B30A-9BF3-408E-93C4-FF85549BF932}"/>
              </a:ext>
            </a:extLst>
          </p:cNvPr>
          <p:cNvSpPr/>
          <p:nvPr/>
        </p:nvSpPr>
        <p:spPr>
          <a:xfrm>
            <a:off x="980662" y="1763768"/>
            <a:ext cx="10916064" cy="3686074"/>
          </a:xfrm>
          <a:prstGeom prst="rect">
            <a:avLst/>
          </a:prstGeom>
        </p:spPr>
        <p:txBody>
          <a:bodyPr wrap="square">
            <a:spAutoFit/>
          </a:bodyPr>
          <a:lstStyle/>
          <a:p>
            <a:pPr marL="285750" indent="-285750">
              <a:lnSpc>
                <a:spcPct val="150000"/>
              </a:lnSpc>
              <a:buFont typeface="Wingdings" panose="05000000000000000000" pitchFamily="2" charset="2"/>
              <a:buChar char="ü"/>
            </a:pPr>
            <a:r>
              <a:rPr lang="en-US" sz="3200" dirty="0">
                <a:latin typeface="Verdana" panose="020B0604030504040204" pitchFamily="34" charset="0"/>
                <a:ea typeface="Verdana" panose="020B0604030504040204" pitchFamily="34" charset="0"/>
              </a:rPr>
              <a:t>The number of transactions beyond conventional mechanisms and mediums would increase substantially.</a:t>
            </a:r>
          </a:p>
          <a:p>
            <a:pPr marL="285750" indent="-285750">
              <a:lnSpc>
                <a:spcPct val="150000"/>
              </a:lnSpc>
              <a:buFont typeface="Wingdings" panose="05000000000000000000" pitchFamily="2" charset="2"/>
              <a:buChar char="ü"/>
            </a:pPr>
            <a:r>
              <a:rPr lang="en-US" sz="3200" dirty="0">
                <a:latin typeface="Verdana" panose="020B0604030504040204" pitchFamily="34" charset="0"/>
                <a:ea typeface="Verdana" panose="020B0604030504040204" pitchFamily="34" charset="0"/>
              </a:rPr>
              <a:t>Help in improving the safety of big Data.</a:t>
            </a:r>
          </a:p>
          <a:p>
            <a:pPr marL="285750" indent="-285750">
              <a:lnSpc>
                <a:spcPct val="150000"/>
              </a:lnSpc>
              <a:buFont typeface="Wingdings" panose="05000000000000000000" pitchFamily="2" charset="2"/>
              <a:buChar char="ü"/>
            </a:pPr>
            <a:r>
              <a:rPr lang="en-US" sz="3200" dirty="0">
                <a:latin typeface="Verdana" panose="020B0604030504040204" pitchFamily="34" charset="0"/>
                <a:ea typeface="Verdana" panose="020B0604030504040204" pitchFamily="34" charset="0"/>
              </a:rPr>
              <a:t>Democratize ownership and sharing of big data.</a:t>
            </a:r>
          </a:p>
        </p:txBody>
      </p:sp>
      <p:grpSp>
        <p:nvGrpSpPr>
          <p:cNvPr id="9" name="Google Shape;13577;p63">
            <a:extLst>
              <a:ext uri="{FF2B5EF4-FFF2-40B4-BE49-F238E27FC236}">
                <a16:creationId xmlns:a16="http://schemas.microsoft.com/office/drawing/2014/main" id="{A59E033C-13C9-4682-BFB7-C7F595BBD42B}"/>
              </a:ext>
            </a:extLst>
          </p:cNvPr>
          <p:cNvGrpSpPr/>
          <p:nvPr/>
        </p:nvGrpSpPr>
        <p:grpSpPr>
          <a:xfrm>
            <a:off x="252669" y="2092628"/>
            <a:ext cx="727993" cy="1122945"/>
            <a:chOff x="4066510" y="2422342"/>
            <a:chExt cx="206876" cy="348470"/>
          </a:xfrm>
        </p:grpSpPr>
        <p:sp>
          <p:nvSpPr>
            <p:cNvPr id="10" name="Google Shape;13578;p63">
              <a:extLst>
                <a:ext uri="{FF2B5EF4-FFF2-40B4-BE49-F238E27FC236}">
                  <a16:creationId xmlns:a16="http://schemas.microsoft.com/office/drawing/2014/main" id="{5FE6216C-C994-416A-9B5B-46F2C003EF87}"/>
                </a:ext>
              </a:extLst>
            </p:cNvPr>
            <p:cNvSpPr/>
            <p:nvPr/>
          </p:nvSpPr>
          <p:spPr>
            <a:xfrm>
              <a:off x="4093662" y="2737934"/>
              <a:ext cx="152334" cy="11082"/>
            </a:xfrm>
            <a:custGeom>
              <a:avLst/>
              <a:gdLst/>
              <a:ahLst/>
              <a:cxnLst/>
              <a:rect l="l" t="t" r="r" b="b"/>
              <a:pathLst>
                <a:path w="5801" h="422" extrusionOk="0">
                  <a:moveTo>
                    <a:pt x="0" y="0"/>
                  </a:moveTo>
                  <a:lnTo>
                    <a:pt x="0" y="421"/>
                  </a:lnTo>
                  <a:lnTo>
                    <a:pt x="5800" y="421"/>
                  </a:lnTo>
                  <a:lnTo>
                    <a:pt x="5800" y="0"/>
                  </a:lnTo>
                  <a:close/>
                </a:path>
              </a:pathLst>
            </a:custGeom>
            <a:solidFill>
              <a:srgbClr val="99A8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3579;p63">
              <a:extLst>
                <a:ext uri="{FF2B5EF4-FFF2-40B4-BE49-F238E27FC236}">
                  <a16:creationId xmlns:a16="http://schemas.microsoft.com/office/drawing/2014/main" id="{D26045D6-A2B1-4668-B5CC-940E35A23419}"/>
                </a:ext>
              </a:extLst>
            </p:cNvPr>
            <p:cNvSpPr/>
            <p:nvPr/>
          </p:nvSpPr>
          <p:spPr>
            <a:xfrm>
              <a:off x="4164538" y="2422342"/>
              <a:ext cx="10819" cy="348286"/>
            </a:xfrm>
            <a:custGeom>
              <a:avLst/>
              <a:gdLst/>
              <a:ahLst/>
              <a:cxnLst/>
              <a:rect l="l" t="t" r="r" b="b"/>
              <a:pathLst>
                <a:path w="412" h="13263" extrusionOk="0">
                  <a:moveTo>
                    <a:pt x="206" y="0"/>
                  </a:moveTo>
                  <a:cubicBezTo>
                    <a:pt x="103" y="0"/>
                    <a:pt x="0" y="70"/>
                    <a:pt x="0" y="208"/>
                  </a:cubicBezTo>
                  <a:lnTo>
                    <a:pt x="0" y="13061"/>
                  </a:lnTo>
                  <a:cubicBezTo>
                    <a:pt x="0" y="13176"/>
                    <a:pt x="86" y="13262"/>
                    <a:pt x="201" y="13262"/>
                  </a:cubicBezTo>
                  <a:cubicBezTo>
                    <a:pt x="316" y="13262"/>
                    <a:pt x="412" y="13176"/>
                    <a:pt x="412" y="13061"/>
                  </a:cubicBezTo>
                  <a:lnTo>
                    <a:pt x="412" y="208"/>
                  </a:lnTo>
                  <a:cubicBezTo>
                    <a:pt x="412" y="70"/>
                    <a:pt x="309" y="0"/>
                    <a:pt x="206" y="0"/>
                  </a:cubicBezTo>
                  <a:close/>
                </a:path>
              </a:pathLst>
            </a:custGeom>
            <a:solidFill>
              <a:srgbClr val="AAB8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3580;p63">
              <a:extLst>
                <a:ext uri="{FF2B5EF4-FFF2-40B4-BE49-F238E27FC236}">
                  <a16:creationId xmlns:a16="http://schemas.microsoft.com/office/drawing/2014/main" id="{50E8894D-B8EF-40C2-ACD6-413D8F85DFF1}"/>
                </a:ext>
              </a:extLst>
            </p:cNvPr>
            <p:cNvSpPr/>
            <p:nvPr/>
          </p:nvSpPr>
          <p:spPr>
            <a:xfrm>
              <a:off x="4082344" y="2645657"/>
              <a:ext cx="33823" cy="125155"/>
            </a:xfrm>
            <a:custGeom>
              <a:avLst/>
              <a:gdLst/>
              <a:ahLst/>
              <a:cxnLst/>
              <a:rect l="l" t="t" r="r" b="b"/>
              <a:pathLst>
                <a:path w="1288" h="4766" extrusionOk="0">
                  <a:moveTo>
                    <a:pt x="1051" y="0"/>
                  </a:moveTo>
                  <a:cubicBezTo>
                    <a:pt x="962" y="0"/>
                    <a:pt x="873" y="54"/>
                    <a:pt x="853" y="174"/>
                  </a:cubicBezTo>
                  <a:lnTo>
                    <a:pt x="20" y="4519"/>
                  </a:lnTo>
                  <a:cubicBezTo>
                    <a:pt x="1" y="4634"/>
                    <a:pt x="77" y="4739"/>
                    <a:pt x="183" y="4758"/>
                  </a:cubicBezTo>
                  <a:cubicBezTo>
                    <a:pt x="192" y="4763"/>
                    <a:pt x="199" y="4765"/>
                    <a:pt x="207" y="4765"/>
                  </a:cubicBezTo>
                  <a:cubicBezTo>
                    <a:pt x="214" y="4765"/>
                    <a:pt x="221" y="4763"/>
                    <a:pt x="230" y="4758"/>
                  </a:cubicBezTo>
                  <a:cubicBezTo>
                    <a:pt x="326" y="4758"/>
                    <a:pt x="403" y="4691"/>
                    <a:pt x="431" y="4605"/>
                  </a:cubicBezTo>
                  <a:lnTo>
                    <a:pt x="1254" y="251"/>
                  </a:lnTo>
                  <a:cubicBezTo>
                    <a:pt x="1287" y="93"/>
                    <a:pt x="1169" y="0"/>
                    <a:pt x="1051" y="0"/>
                  </a:cubicBezTo>
                  <a:close/>
                </a:path>
              </a:pathLst>
            </a:custGeom>
            <a:solidFill>
              <a:srgbClr val="AAB8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581;p63">
              <a:extLst>
                <a:ext uri="{FF2B5EF4-FFF2-40B4-BE49-F238E27FC236}">
                  <a16:creationId xmlns:a16="http://schemas.microsoft.com/office/drawing/2014/main" id="{45894564-8EBE-4C37-A0DB-1771A9D32C2E}"/>
                </a:ext>
              </a:extLst>
            </p:cNvPr>
            <p:cNvSpPr/>
            <p:nvPr/>
          </p:nvSpPr>
          <p:spPr>
            <a:xfrm>
              <a:off x="4223623" y="2645578"/>
              <a:ext cx="33665" cy="125050"/>
            </a:xfrm>
            <a:custGeom>
              <a:avLst/>
              <a:gdLst/>
              <a:ahLst/>
              <a:cxnLst/>
              <a:rect l="l" t="t" r="r" b="b"/>
              <a:pathLst>
                <a:path w="1282" h="4762" extrusionOk="0">
                  <a:moveTo>
                    <a:pt x="237" y="1"/>
                  </a:moveTo>
                  <a:cubicBezTo>
                    <a:pt x="120" y="1"/>
                    <a:pt x="1" y="91"/>
                    <a:pt x="28" y="244"/>
                  </a:cubicBezTo>
                  <a:lnTo>
                    <a:pt x="861" y="4599"/>
                  </a:lnTo>
                  <a:cubicBezTo>
                    <a:pt x="880" y="4694"/>
                    <a:pt x="966" y="4761"/>
                    <a:pt x="1062" y="4761"/>
                  </a:cubicBezTo>
                  <a:lnTo>
                    <a:pt x="1100" y="4761"/>
                  </a:lnTo>
                  <a:cubicBezTo>
                    <a:pt x="1215" y="4732"/>
                    <a:pt x="1282" y="4627"/>
                    <a:pt x="1263" y="4522"/>
                  </a:cubicBezTo>
                  <a:lnTo>
                    <a:pt x="440" y="167"/>
                  </a:lnTo>
                  <a:cubicBezTo>
                    <a:pt x="415" y="52"/>
                    <a:pt x="326" y="1"/>
                    <a:pt x="237" y="1"/>
                  </a:cubicBezTo>
                  <a:close/>
                </a:path>
              </a:pathLst>
            </a:custGeom>
            <a:solidFill>
              <a:srgbClr val="AAB8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3582;p63">
              <a:extLst>
                <a:ext uri="{FF2B5EF4-FFF2-40B4-BE49-F238E27FC236}">
                  <a16:creationId xmlns:a16="http://schemas.microsoft.com/office/drawing/2014/main" id="{F38EB851-4E4A-4F53-B1C3-FE1D8EA61998}"/>
                </a:ext>
              </a:extLst>
            </p:cNvPr>
            <p:cNvSpPr/>
            <p:nvPr/>
          </p:nvSpPr>
          <p:spPr>
            <a:xfrm>
              <a:off x="4164538" y="2645447"/>
              <a:ext cx="10819" cy="21875"/>
            </a:xfrm>
            <a:custGeom>
              <a:avLst/>
              <a:gdLst/>
              <a:ahLst/>
              <a:cxnLst/>
              <a:rect l="l" t="t" r="r" b="b"/>
              <a:pathLst>
                <a:path w="412" h="833" extrusionOk="0">
                  <a:moveTo>
                    <a:pt x="0" y="0"/>
                  </a:moveTo>
                  <a:lnTo>
                    <a:pt x="0" y="833"/>
                  </a:lnTo>
                  <a:lnTo>
                    <a:pt x="412" y="833"/>
                  </a:lnTo>
                  <a:lnTo>
                    <a:pt x="412" y="0"/>
                  </a:lnTo>
                  <a:close/>
                </a:path>
              </a:pathLst>
            </a:custGeom>
            <a:solidFill>
              <a:srgbClr val="99A8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3583;p63">
              <a:extLst>
                <a:ext uri="{FF2B5EF4-FFF2-40B4-BE49-F238E27FC236}">
                  <a16:creationId xmlns:a16="http://schemas.microsoft.com/office/drawing/2014/main" id="{BDA31515-23E5-4AAC-8896-D1A306843F94}"/>
                </a:ext>
              </a:extLst>
            </p:cNvPr>
            <p:cNvSpPr/>
            <p:nvPr/>
          </p:nvSpPr>
          <p:spPr>
            <a:xfrm>
              <a:off x="4101462" y="2645604"/>
              <a:ext cx="14601" cy="21717"/>
            </a:xfrm>
            <a:custGeom>
              <a:avLst/>
              <a:gdLst/>
              <a:ahLst/>
              <a:cxnLst/>
              <a:rect l="l" t="t" r="r" b="b"/>
              <a:pathLst>
                <a:path w="556" h="827" extrusionOk="0">
                  <a:moveTo>
                    <a:pt x="325" y="1"/>
                  </a:moveTo>
                  <a:cubicBezTo>
                    <a:pt x="226" y="1"/>
                    <a:pt x="141" y="65"/>
                    <a:pt x="125" y="166"/>
                  </a:cubicBezTo>
                  <a:lnTo>
                    <a:pt x="0" y="827"/>
                  </a:lnTo>
                  <a:lnTo>
                    <a:pt x="421" y="827"/>
                  </a:lnTo>
                  <a:lnTo>
                    <a:pt x="536" y="243"/>
                  </a:lnTo>
                  <a:cubicBezTo>
                    <a:pt x="555" y="128"/>
                    <a:pt x="479" y="23"/>
                    <a:pt x="364" y="4"/>
                  </a:cubicBezTo>
                  <a:cubicBezTo>
                    <a:pt x="351" y="2"/>
                    <a:pt x="338" y="1"/>
                    <a:pt x="325" y="1"/>
                  </a:cubicBezTo>
                  <a:close/>
                </a:path>
              </a:pathLst>
            </a:custGeom>
            <a:solidFill>
              <a:srgbClr val="99A8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3584;p63">
              <a:extLst>
                <a:ext uri="{FF2B5EF4-FFF2-40B4-BE49-F238E27FC236}">
                  <a16:creationId xmlns:a16="http://schemas.microsoft.com/office/drawing/2014/main" id="{4E7DB7AF-B39F-488D-B56D-BEF0F01C8F96}"/>
                </a:ext>
              </a:extLst>
            </p:cNvPr>
            <p:cNvSpPr/>
            <p:nvPr/>
          </p:nvSpPr>
          <p:spPr>
            <a:xfrm>
              <a:off x="4223623" y="2645578"/>
              <a:ext cx="14811" cy="21743"/>
            </a:xfrm>
            <a:custGeom>
              <a:avLst/>
              <a:gdLst/>
              <a:ahLst/>
              <a:cxnLst/>
              <a:rect l="l" t="t" r="r" b="b"/>
              <a:pathLst>
                <a:path w="564" h="828" extrusionOk="0">
                  <a:moveTo>
                    <a:pt x="237" y="1"/>
                  </a:moveTo>
                  <a:cubicBezTo>
                    <a:pt x="120" y="1"/>
                    <a:pt x="1" y="91"/>
                    <a:pt x="28" y="244"/>
                  </a:cubicBezTo>
                  <a:lnTo>
                    <a:pt x="143" y="828"/>
                  </a:lnTo>
                  <a:lnTo>
                    <a:pt x="564" y="828"/>
                  </a:lnTo>
                  <a:lnTo>
                    <a:pt x="440" y="167"/>
                  </a:lnTo>
                  <a:cubicBezTo>
                    <a:pt x="415" y="52"/>
                    <a:pt x="326" y="1"/>
                    <a:pt x="237" y="1"/>
                  </a:cubicBezTo>
                  <a:close/>
                </a:path>
              </a:pathLst>
            </a:custGeom>
            <a:solidFill>
              <a:srgbClr val="99A8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3585;p63">
              <a:extLst>
                <a:ext uri="{FF2B5EF4-FFF2-40B4-BE49-F238E27FC236}">
                  <a16:creationId xmlns:a16="http://schemas.microsoft.com/office/drawing/2014/main" id="{BB7FAAE1-4EA6-4C50-9AC4-1A831E768CAA}"/>
                </a:ext>
              </a:extLst>
            </p:cNvPr>
            <p:cNvSpPr/>
            <p:nvPr/>
          </p:nvSpPr>
          <p:spPr>
            <a:xfrm>
              <a:off x="4077329" y="2460471"/>
              <a:ext cx="185002" cy="196057"/>
            </a:xfrm>
            <a:custGeom>
              <a:avLst/>
              <a:gdLst/>
              <a:ahLst/>
              <a:cxnLst/>
              <a:rect l="l" t="t" r="r" b="b"/>
              <a:pathLst>
                <a:path w="7045" h="7466" extrusionOk="0">
                  <a:moveTo>
                    <a:pt x="0" y="1"/>
                  </a:moveTo>
                  <a:lnTo>
                    <a:pt x="0" y="7255"/>
                  </a:lnTo>
                  <a:cubicBezTo>
                    <a:pt x="0" y="7370"/>
                    <a:pt x="96" y="7465"/>
                    <a:pt x="211" y="7465"/>
                  </a:cubicBezTo>
                  <a:lnTo>
                    <a:pt x="6843" y="7465"/>
                  </a:lnTo>
                  <a:cubicBezTo>
                    <a:pt x="6958" y="7465"/>
                    <a:pt x="7044" y="7370"/>
                    <a:pt x="7044" y="7255"/>
                  </a:cubicBezTo>
                  <a:lnTo>
                    <a:pt x="7044" y="1"/>
                  </a:lnTo>
                  <a:close/>
                </a:path>
              </a:pathLst>
            </a:custGeom>
            <a:solidFill>
              <a:srgbClr val="E2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3586;p63">
              <a:extLst>
                <a:ext uri="{FF2B5EF4-FFF2-40B4-BE49-F238E27FC236}">
                  <a16:creationId xmlns:a16="http://schemas.microsoft.com/office/drawing/2014/main" id="{53778C62-06F4-4F11-8DBE-6CBCB3F4AEA3}"/>
                </a:ext>
              </a:extLst>
            </p:cNvPr>
            <p:cNvSpPr/>
            <p:nvPr/>
          </p:nvSpPr>
          <p:spPr>
            <a:xfrm>
              <a:off x="4077329" y="2460471"/>
              <a:ext cx="185002" cy="16360"/>
            </a:xfrm>
            <a:custGeom>
              <a:avLst/>
              <a:gdLst/>
              <a:ahLst/>
              <a:cxnLst/>
              <a:rect l="l" t="t" r="r" b="b"/>
              <a:pathLst>
                <a:path w="7045" h="623" extrusionOk="0">
                  <a:moveTo>
                    <a:pt x="0" y="1"/>
                  </a:moveTo>
                  <a:lnTo>
                    <a:pt x="0" y="623"/>
                  </a:lnTo>
                  <a:lnTo>
                    <a:pt x="7044" y="623"/>
                  </a:lnTo>
                  <a:lnTo>
                    <a:pt x="7044" y="1"/>
                  </a:lnTo>
                  <a:close/>
                </a:path>
              </a:pathLst>
            </a:custGeom>
            <a:solidFill>
              <a:srgbClr val="C3CD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3587;p63">
              <a:extLst>
                <a:ext uri="{FF2B5EF4-FFF2-40B4-BE49-F238E27FC236}">
                  <a16:creationId xmlns:a16="http://schemas.microsoft.com/office/drawing/2014/main" id="{35AB0F41-5617-4650-BAD8-511EA760BB54}"/>
                </a:ext>
              </a:extLst>
            </p:cNvPr>
            <p:cNvSpPr/>
            <p:nvPr/>
          </p:nvSpPr>
          <p:spPr>
            <a:xfrm>
              <a:off x="4066510" y="2444137"/>
              <a:ext cx="206876" cy="21901"/>
            </a:xfrm>
            <a:custGeom>
              <a:avLst/>
              <a:gdLst/>
              <a:ahLst/>
              <a:cxnLst/>
              <a:rect l="l" t="t" r="r" b="b"/>
              <a:pathLst>
                <a:path w="7878" h="834" extrusionOk="0">
                  <a:moveTo>
                    <a:pt x="211" y="0"/>
                  </a:moveTo>
                  <a:cubicBezTo>
                    <a:pt x="97" y="0"/>
                    <a:pt x="1" y="96"/>
                    <a:pt x="1" y="211"/>
                  </a:cubicBezTo>
                  <a:lnTo>
                    <a:pt x="1" y="623"/>
                  </a:lnTo>
                  <a:cubicBezTo>
                    <a:pt x="1" y="737"/>
                    <a:pt x="97" y="833"/>
                    <a:pt x="211" y="833"/>
                  </a:cubicBezTo>
                  <a:lnTo>
                    <a:pt x="7667" y="833"/>
                  </a:lnTo>
                  <a:cubicBezTo>
                    <a:pt x="7781" y="833"/>
                    <a:pt x="7877" y="737"/>
                    <a:pt x="7877" y="623"/>
                  </a:cubicBezTo>
                  <a:lnTo>
                    <a:pt x="7877" y="211"/>
                  </a:lnTo>
                  <a:cubicBezTo>
                    <a:pt x="7877" y="96"/>
                    <a:pt x="7781" y="0"/>
                    <a:pt x="7667" y="0"/>
                  </a:cubicBezTo>
                  <a:close/>
                </a:path>
              </a:pathLst>
            </a:custGeom>
            <a:solidFill>
              <a:srgbClr val="BBC6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3588;p63">
              <a:extLst>
                <a:ext uri="{FF2B5EF4-FFF2-40B4-BE49-F238E27FC236}">
                  <a16:creationId xmlns:a16="http://schemas.microsoft.com/office/drawing/2014/main" id="{39038B83-B520-4CE4-96A6-80A706CA7D2D}"/>
                </a:ext>
              </a:extLst>
            </p:cNvPr>
            <p:cNvSpPr/>
            <p:nvPr/>
          </p:nvSpPr>
          <p:spPr>
            <a:xfrm>
              <a:off x="4094161" y="2508186"/>
              <a:ext cx="148185" cy="106563"/>
            </a:xfrm>
            <a:custGeom>
              <a:avLst/>
              <a:gdLst/>
              <a:ahLst/>
              <a:cxnLst/>
              <a:rect l="l" t="t" r="r" b="b"/>
              <a:pathLst>
                <a:path w="5643" h="4058" extrusionOk="0">
                  <a:moveTo>
                    <a:pt x="4309" y="1"/>
                  </a:moveTo>
                  <a:cubicBezTo>
                    <a:pt x="3969" y="1"/>
                    <a:pt x="3972" y="519"/>
                    <a:pt x="4318" y="519"/>
                  </a:cubicBezTo>
                  <a:cubicBezTo>
                    <a:pt x="4324" y="519"/>
                    <a:pt x="4330" y="519"/>
                    <a:pt x="4336" y="519"/>
                  </a:cubicBezTo>
                  <a:lnTo>
                    <a:pt x="4738" y="519"/>
                  </a:lnTo>
                  <a:lnTo>
                    <a:pt x="2987" y="2280"/>
                  </a:lnTo>
                  <a:lnTo>
                    <a:pt x="2594" y="1887"/>
                  </a:lnTo>
                  <a:cubicBezTo>
                    <a:pt x="2503" y="1796"/>
                    <a:pt x="2384" y="1751"/>
                    <a:pt x="2264" y="1751"/>
                  </a:cubicBezTo>
                  <a:cubicBezTo>
                    <a:pt x="2144" y="1751"/>
                    <a:pt x="2025" y="1796"/>
                    <a:pt x="1934" y="1887"/>
                  </a:cubicBezTo>
                  <a:lnTo>
                    <a:pt x="211" y="3600"/>
                  </a:lnTo>
                  <a:cubicBezTo>
                    <a:pt x="0" y="3782"/>
                    <a:pt x="182" y="4058"/>
                    <a:pt x="390" y="4058"/>
                  </a:cubicBezTo>
                  <a:cubicBezTo>
                    <a:pt x="456" y="4058"/>
                    <a:pt x="525" y="4031"/>
                    <a:pt x="584" y="3964"/>
                  </a:cubicBezTo>
                  <a:lnTo>
                    <a:pt x="2259" y="2280"/>
                  </a:lnTo>
                  <a:lnTo>
                    <a:pt x="2661" y="2672"/>
                  </a:lnTo>
                  <a:cubicBezTo>
                    <a:pt x="2752" y="2763"/>
                    <a:pt x="2872" y="2808"/>
                    <a:pt x="2991" y="2808"/>
                  </a:cubicBezTo>
                  <a:cubicBezTo>
                    <a:pt x="3111" y="2808"/>
                    <a:pt x="3231" y="2763"/>
                    <a:pt x="3321" y="2672"/>
                  </a:cubicBezTo>
                  <a:lnTo>
                    <a:pt x="5111" y="882"/>
                  </a:lnTo>
                  <a:lnTo>
                    <a:pt x="5111" y="1294"/>
                  </a:lnTo>
                  <a:cubicBezTo>
                    <a:pt x="5097" y="1476"/>
                    <a:pt x="5233" y="1567"/>
                    <a:pt x="5370" y="1567"/>
                  </a:cubicBezTo>
                  <a:cubicBezTo>
                    <a:pt x="5506" y="1567"/>
                    <a:pt x="5642" y="1476"/>
                    <a:pt x="5628" y="1294"/>
                  </a:cubicBezTo>
                  <a:lnTo>
                    <a:pt x="5628" y="260"/>
                  </a:lnTo>
                  <a:cubicBezTo>
                    <a:pt x="5628" y="117"/>
                    <a:pt x="5513" y="2"/>
                    <a:pt x="5370" y="2"/>
                  </a:cubicBezTo>
                  <a:lnTo>
                    <a:pt x="4336" y="2"/>
                  </a:lnTo>
                  <a:cubicBezTo>
                    <a:pt x="4327" y="1"/>
                    <a:pt x="4318" y="1"/>
                    <a:pt x="4309" y="1"/>
                  </a:cubicBezTo>
                  <a:close/>
                </a:path>
              </a:pathLst>
            </a:custGeom>
            <a:solidFill>
              <a:srgbClr val="3049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3589;p63">
              <a:extLst>
                <a:ext uri="{FF2B5EF4-FFF2-40B4-BE49-F238E27FC236}">
                  <a16:creationId xmlns:a16="http://schemas.microsoft.com/office/drawing/2014/main" id="{17CFE766-2422-43C7-A6FA-EA290612DD43}"/>
                </a:ext>
              </a:extLst>
            </p:cNvPr>
            <p:cNvSpPr/>
            <p:nvPr/>
          </p:nvSpPr>
          <p:spPr>
            <a:xfrm>
              <a:off x="4066510" y="2454930"/>
              <a:ext cx="206876" cy="11108"/>
            </a:xfrm>
            <a:custGeom>
              <a:avLst/>
              <a:gdLst/>
              <a:ahLst/>
              <a:cxnLst/>
              <a:rect l="l" t="t" r="r" b="b"/>
              <a:pathLst>
                <a:path w="7878" h="423" extrusionOk="0">
                  <a:moveTo>
                    <a:pt x="211" y="1"/>
                  </a:moveTo>
                  <a:cubicBezTo>
                    <a:pt x="97" y="1"/>
                    <a:pt x="1" y="97"/>
                    <a:pt x="1" y="212"/>
                  </a:cubicBezTo>
                  <a:cubicBezTo>
                    <a:pt x="1" y="326"/>
                    <a:pt x="97" y="422"/>
                    <a:pt x="211" y="422"/>
                  </a:cubicBezTo>
                  <a:lnTo>
                    <a:pt x="7667" y="422"/>
                  </a:lnTo>
                  <a:cubicBezTo>
                    <a:pt x="7781" y="422"/>
                    <a:pt x="7877" y="326"/>
                    <a:pt x="7877" y="212"/>
                  </a:cubicBezTo>
                  <a:cubicBezTo>
                    <a:pt x="7877" y="97"/>
                    <a:pt x="7781" y="1"/>
                    <a:pt x="7667" y="1"/>
                  </a:cubicBezTo>
                  <a:close/>
                </a:path>
              </a:pathLst>
            </a:custGeom>
            <a:solidFill>
              <a:srgbClr val="AAB8C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 name="Google Shape;13702;p63">
            <a:extLst>
              <a:ext uri="{FF2B5EF4-FFF2-40B4-BE49-F238E27FC236}">
                <a16:creationId xmlns:a16="http://schemas.microsoft.com/office/drawing/2014/main" id="{DE31F678-9D14-4E41-BD8F-D2D70CBD69D1}"/>
              </a:ext>
            </a:extLst>
          </p:cNvPr>
          <p:cNvGrpSpPr/>
          <p:nvPr/>
        </p:nvGrpSpPr>
        <p:grpSpPr>
          <a:xfrm>
            <a:off x="290741" y="3394636"/>
            <a:ext cx="651019" cy="866958"/>
            <a:chOff x="3117788" y="3812546"/>
            <a:chExt cx="341065" cy="341065"/>
          </a:xfrm>
        </p:grpSpPr>
        <p:sp>
          <p:nvSpPr>
            <p:cNvPr id="23" name="Google Shape;13703;p63">
              <a:extLst>
                <a:ext uri="{FF2B5EF4-FFF2-40B4-BE49-F238E27FC236}">
                  <a16:creationId xmlns:a16="http://schemas.microsoft.com/office/drawing/2014/main" id="{AEFF5258-266D-4C1D-9CC0-68089DBA6F88}"/>
                </a:ext>
              </a:extLst>
            </p:cNvPr>
            <p:cNvSpPr/>
            <p:nvPr/>
          </p:nvSpPr>
          <p:spPr>
            <a:xfrm>
              <a:off x="3117788" y="3812546"/>
              <a:ext cx="259396" cy="259370"/>
            </a:xfrm>
            <a:custGeom>
              <a:avLst/>
              <a:gdLst/>
              <a:ahLst/>
              <a:cxnLst/>
              <a:rect l="l" t="t" r="r" b="b"/>
              <a:pathLst>
                <a:path w="9878" h="9877" extrusionOk="0">
                  <a:moveTo>
                    <a:pt x="4633" y="0"/>
                  </a:moveTo>
                  <a:cubicBezTo>
                    <a:pt x="4422" y="0"/>
                    <a:pt x="4231" y="154"/>
                    <a:pt x="4193" y="355"/>
                  </a:cubicBezTo>
                  <a:lnTo>
                    <a:pt x="3963" y="1474"/>
                  </a:lnTo>
                  <a:cubicBezTo>
                    <a:pt x="3695" y="1560"/>
                    <a:pt x="3427" y="1666"/>
                    <a:pt x="3178" y="1809"/>
                  </a:cubicBezTo>
                  <a:lnTo>
                    <a:pt x="2221" y="1168"/>
                  </a:lnTo>
                  <a:cubicBezTo>
                    <a:pt x="2149" y="1120"/>
                    <a:pt x="2066" y="1097"/>
                    <a:pt x="1982" y="1097"/>
                  </a:cubicBezTo>
                  <a:cubicBezTo>
                    <a:pt x="1864" y="1097"/>
                    <a:pt x="1746" y="1142"/>
                    <a:pt x="1657" y="1225"/>
                  </a:cubicBezTo>
                  <a:lnTo>
                    <a:pt x="1226" y="1666"/>
                  </a:lnTo>
                  <a:cubicBezTo>
                    <a:pt x="1073" y="1809"/>
                    <a:pt x="1054" y="2049"/>
                    <a:pt x="1169" y="2230"/>
                  </a:cubicBezTo>
                  <a:lnTo>
                    <a:pt x="1800" y="3178"/>
                  </a:lnTo>
                  <a:cubicBezTo>
                    <a:pt x="1666" y="3427"/>
                    <a:pt x="1551" y="3695"/>
                    <a:pt x="1475" y="3972"/>
                  </a:cubicBezTo>
                  <a:lnTo>
                    <a:pt x="355" y="4192"/>
                  </a:lnTo>
                  <a:cubicBezTo>
                    <a:pt x="145" y="4240"/>
                    <a:pt x="1" y="4422"/>
                    <a:pt x="1" y="4632"/>
                  </a:cubicBezTo>
                  <a:lnTo>
                    <a:pt x="1" y="5245"/>
                  </a:lnTo>
                  <a:cubicBezTo>
                    <a:pt x="1" y="5456"/>
                    <a:pt x="145" y="5637"/>
                    <a:pt x="355" y="5685"/>
                  </a:cubicBezTo>
                  <a:lnTo>
                    <a:pt x="1475" y="5905"/>
                  </a:lnTo>
                  <a:cubicBezTo>
                    <a:pt x="1551" y="6183"/>
                    <a:pt x="1666" y="6451"/>
                    <a:pt x="1800" y="6700"/>
                  </a:cubicBezTo>
                  <a:lnTo>
                    <a:pt x="1169" y="7647"/>
                  </a:lnTo>
                  <a:cubicBezTo>
                    <a:pt x="1054" y="7829"/>
                    <a:pt x="1073" y="8068"/>
                    <a:pt x="1226" y="8221"/>
                  </a:cubicBezTo>
                  <a:lnTo>
                    <a:pt x="1657" y="8652"/>
                  </a:lnTo>
                  <a:cubicBezTo>
                    <a:pt x="1744" y="8739"/>
                    <a:pt x="1860" y="8783"/>
                    <a:pt x="1975" y="8783"/>
                  </a:cubicBezTo>
                  <a:cubicBezTo>
                    <a:pt x="2061" y="8783"/>
                    <a:pt x="2147" y="8759"/>
                    <a:pt x="2221" y="8709"/>
                  </a:cubicBezTo>
                  <a:lnTo>
                    <a:pt x="3178" y="8068"/>
                  </a:lnTo>
                  <a:cubicBezTo>
                    <a:pt x="3427" y="8212"/>
                    <a:pt x="3695" y="8327"/>
                    <a:pt x="3963" y="8403"/>
                  </a:cubicBezTo>
                  <a:lnTo>
                    <a:pt x="4193" y="9523"/>
                  </a:lnTo>
                  <a:cubicBezTo>
                    <a:pt x="4231" y="9724"/>
                    <a:pt x="4422" y="9877"/>
                    <a:pt x="4633" y="9877"/>
                  </a:cubicBezTo>
                  <a:lnTo>
                    <a:pt x="5245" y="9877"/>
                  </a:lnTo>
                  <a:cubicBezTo>
                    <a:pt x="5456" y="9877"/>
                    <a:pt x="5638" y="9724"/>
                    <a:pt x="5686" y="9523"/>
                  </a:cubicBezTo>
                  <a:lnTo>
                    <a:pt x="5906" y="8403"/>
                  </a:lnTo>
                  <a:cubicBezTo>
                    <a:pt x="6183" y="8327"/>
                    <a:pt x="6451" y="8212"/>
                    <a:pt x="6700" y="8068"/>
                  </a:cubicBezTo>
                  <a:lnTo>
                    <a:pt x="7648" y="8709"/>
                  </a:lnTo>
                  <a:cubicBezTo>
                    <a:pt x="7726" y="8759"/>
                    <a:pt x="7814" y="8783"/>
                    <a:pt x="7901" y="8783"/>
                  </a:cubicBezTo>
                  <a:cubicBezTo>
                    <a:pt x="8017" y="8783"/>
                    <a:pt x="8130" y="8739"/>
                    <a:pt x="8212" y="8652"/>
                  </a:cubicBezTo>
                  <a:lnTo>
                    <a:pt x="8643" y="8221"/>
                  </a:lnTo>
                  <a:cubicBezTo>
                    <a:pt x="8796" y="8068"/>
                    <a:pt x="8825" y="7829"/>
                    <a:pt x="8700" y="7647"/>
                  </a:cubicBezTo>
                  <a:lnTo>
                    <a:pt x="8069" y="6700"/>
                  </a:lnTo>
                  <a:cubicBezTo>
                    <a:pt x="8212" y="6451"/>
                    <a:pt x="8318" y="6183"/>
                    <a:pt x="8394" y="5905"/>
                  </a:cubicBezTo>
                  <a:lnTo>
                    <a:pt x="9514" y="5685"/>
                  </a:lnTo>
                  <a:cubicBezTo>
                    <a:pt x="9724" y="5637"/>
                    <a:pt x="9878" y="5456"/>
                    <a:pt x="9878" y="5245"/>
                  </a:cubicBezTo>
                  <a:lnTo>
                    <a:pt x="9878" y="4632"/>
                  </a:lnTo>
                  <a:cubicBezTo>
                    <a:pt x="9878" y="4422"/>
                    <a:pt x="9724" y="4240"/>
                    <a:pt x="9514" y="4192"/>
                  </a:cubicBezTo>
                  <a:lnTo>
                    <a:pt x="8394" y="3972"/>
                  </a:lnTo>
                  <a:cubicBezTo>
                    <a:pt x="8318" y="3695"/>
                    <a:pt x="8212" y="3427"/>
                    <a:pt x="8069" y="3178"/>
                  </a:cubicBezTo>
                  <a:lnTo>
                    <a:pt x="8700" y="2230"/>
                  </a:lnTo>
                  <a:cubicBezTo>
                    <a:pt x="8825" y="2049"/>
                    <a:pt x="8796" y="1809"/>
                    <a:pt x="8643" y="1666"/>
                  </a:cubicBezTo>
                  <a:lnTo>
                    <a:pt x="8212" y="1225"/>
                  </a:lnTo>
                  <a:cubicBezTo>
                    <a:pt x="8129" y="1142"/>
                    <a:pt x="8013" y="1097"/>
                    <a:pt x="7894" y="1097"/>
                  </a:cubicBezTo>
                  <a:cubicBezTo>
                    <a:pt x="7809" y="1097"/>
                    <a:pt x="7724" y="1120"/>
                    <a:pt x="7648" y="1168"/>
                  </a:cubicBezTo>
                  <a:lnTo>
                    <a:pt x="6700" y="1809"/>
                  </a:lnTo>
                  <a:cubicBezTo>
                    <a:pt x="6451" y="1666"/>
                    <a:pt x="6183" y="1560"/>
                    <a:pt x="5906" y="1474"/>
                  </a:cubicBezTo>
                  <a:lnTo>
                    <a:pt x="5686" y="355"/>
                  </a:lnTo>
                  <a:cubicBezTo>
                    <a:pt x="5638" y="154"/>
                    <a:pt x="5456" y="0"/>
                    <a:pt x="5245" y="0"/>
                  </a:cubicBezTo>
                  <a:close/>
                </a:path>
              </a:pathLst>
            </a:custGeom>
            <a:solidFill>
              <a:srgbClr val="C3CD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3704;p63">
              <a:extLst>
                <a:ext uri="{FF2B5EF4-FFF2-40B4-BE49-F238E27FC236}">
                  <a16:creationId xmlns:a16="http://schemas.microsoft.com/office/drawing/2014/main" id="{C96B2130-FC24-4888-874C-07D0DFB6B473}"/>
                </a:ext>
              </a:extLst>
            </p:cNvPr>
            <p:cNvSpPr/>
            <p:nvPr/>
          </p:nvSpPr>
          <p:spPr>
            <a:xfrm>
              <a:off x="3171332" y="3885181"/>
              <a:ext cx="132981" cy="114126"/>
            </a:xfrm>
            <a:custGeom>
              <a:avLst/>
              <a:gdLst/>
              <a:ahLst/>
              <a:cxnLst/>
              <a:rect l="l" t="t" r="r" b="b"/>
              <a:pathLst>
                <a:path w="5064" h="4346" extrusionOk="0">
                  <a:moveTo>
                    <a:pt x="2900" y="0"/>
                  </a:moveTo>
                  <a:cubicBezTo>
                    <a:pt x="967" y="0"/>
                    <a:pt x="0" y="2335"/>
                    <a:pt x="1359" y="3704"/>
                  </a:cubicBezTo>
                  <a:cubicBezTo>
                    <a:pt x="1802" y="4147"/>
                    <a:pt x="2347" y="4345"/>
                    <a:pt x="2880" y="4345"/>
                  </a:cubicBezTo>
                  <a:cubicBezTo>
                    <a:pt x="3995" y="4345"/>
                    <a:pt x="5063" y="3480"/>
                    <a:pt x="5063" y="2173"/>
                  </a:cubicBezTo>
                  <a:cubicBezTo>
                    <a:pt x="5063" y="976"/>
                    <a:pt x="4097" y="0"/>
                    <a:pt x="2900" y="0"/>
                  </a:cubicBezTo>
                  <a:close/>
                </a:path>
              </a:pathLst>
            </a:custGeom>
            <a:solidFill>
              <a:srgbClr val="E3E8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3705;p63">
              <a:extLst>
                <a:ext uri="{FF2B5EF4-FFF2-40B4-BE49-F238E27FC236}">
                  <a16:creationId xmlns:a16="http://schemas.microsoft.com/office/drawing/2014/main" id="{18E94E7E-73C1-43EA-85A4-8AF27D2A329B}"/>
                </a:ext>
              </a:extLst>
            </p:cNvPr>
            <p:cNvSpPr/>
            <p:nvPr/>
          </p:nvSpPr>
          <p:spPr>
            <a:xfrm>
              <a:off x="3209541" y="3914067"/>
              <a:ext cx="66123" cy="56485"/>
            </a:xfrm>
            <a:custGeom>
              <a:avLst/>
              <a:gdLst/>
              <a:ahLst/>
              <a:cxnLst/>
              <a:rect l="l" t="t" r="r" b="b"/>
              <a:pathLst>
                <a:path w="2518" h="2151" extrusionOk="0">
                  <a:moveTo>
                    <a:pt x="1445" y="1"/>
                  </a:moveTo>
                  <a:cubicBezTo>
                    <a:pt x="479" y="1"/>
                    <a:pt x="0" y="1159"/>
                    <a:pt x="680" y="1838"/>
                  </a:cubicBezTo>
                  <a:cubicBezTo>
                    <a:pt x="898" y="2054"/>
                    <a:pt x="1167" y="2151"/>
                    <a:pt x="1430" y="2151"/>
                  </a:cubicBezTo>
                  <a:cubicBezTo>
                    <a:pt x="1985" y="2151"/>
                    <a:pt x="2517" y="1722"/>
                    <a:pt x="2517" y="1073"/>
                  </a:cubicBezTo>
                  <a:cubicBezTo>
                    <a:pt x="2517" y="479"/>
                    <a:pt x="2039" y="1"/>
                    <a:pt x="1445" y="1"/>
                  </a:cubicBezTo>
                  <a:close/>
                </a:path>
              </a:pathLst>
            </a:custGeom>
            <a:solidFill>
              <a:srgbClr val="364F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3706;p63">
              <a:extLst>
                <a:ext uri="{FF2B5EF4-FFF2-40B4-BE49-F238E27FC236}">
                  <a16:creationId xmlns:a16="http://schemas.microsoft.com/office/drawing/2014/main" id="{CDD0BBB2-8752-4AFC-A989-831AD6A6331C}"/>
                </a:ext>
              </a:extLst>
            </p:cNvPr>
            <p:cNvSpPr/>
            <p:nvPr/>
          </p:nvSpPr>
          <p:spPr>
            <a:xfrm>
              <a:off x="3288189" y="3982947"/>
              <a:ext cx="170664" cy="170664"/>
            </a:xfrm>
            <a:custGeom>
              <a:avLst/>
              <a:gdLst/>
              <a:ahLst/>
              <a:cxnLst/>
              <a:rect l="l" t="t" r="r" b="b"/>
              <a:pathLst>
                <a:path w="6499" h="6499" extrusionOk="0">
                  <a:moveTo>
                    <a:pt x="3044" y="0"/>
                  </a:moveTo>
                  <a:cubicBezTo>
                    <a:pt x="2900" y="0"/>
                    <a:pt x="2786" y="105"/>
                    <a:pt x="2757" y="239"/>
                  </a:cubicBezTo>
                  <a:lnTo>
                    <a:pt x="2613" y="976"/>
                  </a:lnTo>
                  <a:cubicBezTo>
                    <a:pt x="2431" y="1034"/>
                    <a:pt x="2250" y="1101"/>
                    <a:pt x="2087" y="1196"/>
                  </a:cubicBezTo>
                  <a:lnTo>
                    <a:pt x="1465" y="775"/>
                  </a:lnTo>
                  <a:cubicBezTo>
                    <a:pt x="1417" y="743"/>
                    <a:pt x="1362" y="728"/>
                    <a:pt x="1307" y="728"/>
                  </a:cubicBezTo>
                  <a:cubicBezTo>
                    <a:pt x="1231" y="728"/>
                    <a:pt x="1153" y="758"/>
                    <a:pt x="1092" y="814"/>
                  </a:cubicBezTo>
                  <a:lnTo>
                    <a:pt x="814" y="1101"/>
                  </a:lnTo>
                  <a:cubicBezTo>
                    <a:pt x="709" y="1196"/>
                    <a:pt x="699" y="1350"/>
                    <a:pt x="776" y="1474"/>
                  </a:cubicBezTo>
                  <a:lnTo>
                    <a:pt x="1187" y="2096"/>
                  </a:lnTo>
                  <a:cubicBezTo>
                    <a:pt x="1092" y="2259"/>
                    <a:pt x="1025" y="2431"/>
                    <a:pt x="977" y="2613"/>
                  </a:cubicBezTo>
                  <a:lnTo>
                    <a:pt x="240" y="2766"/>
                  </a:lnTo>
                  <a:cubicBezTo>
                    <a:pt x="96" y="2785"/>
                    <a:pt x="1" y="2909"/>
                    <a:pt x="1" y="3053"/>
                  </a:cubicBezTo>
                  <a:lnTo>
                    <a:pt x="1" y="3455"/>
                  </a:lnTo>
                  <a:cubicBezTo>
                    <a:pt x="1" y="3599"/>
                    <a:pt x="96" y="3713"/>
                    <a:pt x="240" y="3742"/>
                  </a:cubicBezTo>
                  <a:lnTo>
                    <a:pt x="977" y="3886"/>
                  </a:lnTo>
                  <a:cubicBezTo>
                    <a:pt x="1025" y="4067"/>
                    <a:pt x="1092" y="4249"/>
                    <a:pt x="1187" y="4412"/>
                  </a:cubicBezTo>
                  <a:lnTo>
                    <a:pt x="776" y="5034"/>
                  </a:lnTo>
                  <a:cubicBezTo>
                    <a:pt x="699" y="5149"/>
                    <a:pt x="709" y="5302"/>
                    <a:pt x="814" y="5407"/>
                  </a:cubicBezTo>
                  <a:lnTo>
                    <a:pt x="1092" y="5685"/>
                  </a:lnTo>
                  <a:cubicBezTo>
                    <a:pt x="1146" y="5744"/>
                    <a:pt x="1218" y="5773"/>
                    <a:pt x="1294" y="5773"/>
                  </a:cubicBezTo>
                  <a:cubicBezTo>
                    <a:pt x="1351" y="5773"/>
                    <a:pt x="1411" y="5756"/>
                    <a:pt x="1465" y="5723"/>
                  </a:cubicBezTo>
                  <a:lnTo>
                    <a:pt x="2087" y="5312"/>
                  </a:lnTo>
                  <a:cubicBezTo>
                    <a:pt x="2250" y="5398"/>
                    <a:pt x="2422" y="5474"/>
                    <a:pt x="2604" y="5522"/>
                  </a:cubicBezTo>
                  <a:lnTo>
                    <a:pt x="2747" y="6259"/>
                  </a:lnTo>
                  <a:cubicBezTo>
                    <a:pt x="2776" y="6403"/>
                    <a:pt x="2900" y="6498"/>
                    <a:pt x="3044" y="6498"/>
                  </a:cubicBezTo>
                  <a:lnTo>
                    <a:pt x="3446" y="6498"/>
                  </a:lnTo>
                  <a:cubicBezTo>
                    <a:pt x="3580" y="6498"/>
                    <a:pt x="3704" y="6403"/>
                    <a:pt x="3733" y="6259"/>
                  </a:cubicBezTo>
                  <a:lnTo>
                    <a:pt x="3877" y="5522"/>
                  </a:lnTo>
                  <a:cubicBezTo>
                    <a:pt x="4058" y="5474"/>
                    <a:pt x="4231" y="5398"/>
                    <a:pt x="4403" y="5312"/>
                  </a:cubicBezTo>
                  <a:lnTo>
                    <a:pt x="5025" y="5733"/>
                  </a:lnTo>
                  <a:cubicBezTo>
                    <a:pt x="5077" y="5765"/>
                    <a:pt x="5134" y="5780"/>
                    <a:pt x="5190" y="5780"/>
                  </a:cubicBezTo>
                  <a:cubicBezTo>
                    <a:pt x="5267" y="5780"/>
                    <a:pt x="5343" y="5750"/>
                    <a:pt x="5398" y="5694"/>
                  </a:cubicBezTo>
                  <a:lnTo>
                    <a:pt x="5685" y="5407"/>
                  </a:lnTo>
                  <a:cubicBezTo>
                    <a:pt x="5781" y="5302"/>
                    <a:pt x="5800" y="5149"/>
                    <a:pt x="5724" y="5034"/>
                  </a:cubicBezTo>
                  <a:lnTo>
                    <a:pt x="5303" y="4412"/>
                  </a:lnTo>
                  <a:cubicBezTo>
                    <a:pt x="5398" y="4240"/>
                    <a:pt x="5465" y="4067"/>
                    <a:pt x="5523" y="3886"/>
                  </a:cubicBezTo>
                  <a:lnTo>
                    <a:pt x="6260" y="3742"/>
                  </a:lnTo>
                  <a:cubicBezTo>
                    <a:pt x="6394" y="3713"/>
                    <a:pt x="6489" y="3589"/>
                    <a:pt x="6499" y="3455"/>
                  </a:cubicBezTo>
                  <a:lnTo>
                    <a:pt x="6499" y="3053"/>
                  </a:lnTo>
                  <a:cubicBezTo>
                    <a:pt x="6489" y="2909"/>
                    <a:pt x="6394" y="2785"/>
                    <a:pt x="6250" y="2766"/>
                  </a:cubicBezTo>
                  <a:lnTo>
                    <a:pt x="5513" y="2613"/>
                  </a:lnTo>
                  <a:cubicBezTo>
                    <a:pt x="5465" y="2431"/>
                    <a:pt x="5389" y="2259"/>
                    <a:pt x="5303" y="2096"/>
                  </a:cubicBezTo>
                  <a:lnTo>
                    <a:pt x="5714" y="1474"/>
                  </a:lnTo>
                  <a:cubicBezTo>
                    <a:pt x="5791" y="1350"/>
                    <a:pt x="5772" y="1196"/>
                    <a:pt x="5676" y="1101"/>
                  </a:cubicBezTo>
                  <a:lnTo>
                    <a:pt x="5398" y="814"/>
                  </a:lnTo>
                  <a:cubicBezTo>
                    <a:pt x="5337" y="758"/>
                    <a:pt x="5259" y="728"/>
                    <a:pt x="5183" y="728"/>
                  </a:cubicBezTo>
                  <a:cubicBezTo>
                    <a:pt x="5128" y="728"/>
                    <a:pt x="5073" y="743"/>
                    <a:pt x="5025" y="775"/>
                  </a:cubicBezTo>
                  <a:lnTo>
                    <a:pt x="4393" y="1196"/>
                  </a:lnTo>
                  <a:cubicBezTo>
                    <a:pt x="4231" y="1101"/>
                    <a:pt x="4058" y="1034"/>
                    <a:pt x="3877" y="976"/>
                  </a:cubicBezTo>
                  <a:lnTo>
                    <a:pt x="3733" y="239"/>
                  </a:lnTo>
                  <a:cubicBezTo>
                    <a:pt x="3704" y="105"/>
                    <a:pt x="3580" y="0"/>
                    <a:pt x="3446" y="0"/>
                  </a:cubicBezTo>
                  <a:close/>
                </a:path>
              </a:pathLst>
            </a:custGeom>
            <a:solidFill>
              <a:srgbClr val="4B63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3707;p63">
              <a:extLst>
                <a:ext uri="{FF2B5EF4-FFF2-40B4-BE49-F238E27FC236}">
                  <a16:creationId xmlns:a16="http://schemas.microsoft.com/office/drawing/2014/main" id="{2304902D-F027-4E50-8AB8-E5CF93563249}"/>
                </a:ext>
              </a:extLst>
            </p:cNvPr>
            <p:cNvSpPr/>
            <p:nvPr/>
          </p:nvSpPr>
          <p:spPr>
            <a:xfrm>
              <a:off x="3316340" y="4025672"/>
              <a:ext cx="99788" cy="85371"/>
            </a:xfrm>
            <a:custGeom>
              <a:avLst/>
              <a:gdLst/>
              <a:ahLst/>
              <a:cxnLst/>
              <a:rect l="l" t="t" r="r" b="b"/>
              <a:pathLst>
                <a:path w="3800" h="3251" extrusionOk="0">
                  <a:moveTo>
                    <a:pt x="2173" y="0"/>
                  </a:moveTo>
                  <a:cubicBezTo>
                    <a:pt x="728" y="0"/>
                    <a:pt x="0" y="1751"/>
                    <a:pt x="1025" y="2775"/>
                  </a:cubicBezTo>
                  <a:cubicBezTo>
                    <a:pt x="1355" y="3103"/>
                    <a:pt x="1762" y="3250"/>
                    <a:pt x="2161" y="3250"/>
                  </a:cubicBezTo>
                  <a:cubicBezTo>
                    <a:pt x="2997" y="3250"/>
                    <a:pt x="3800" y="2605"/>
                    <a:pt x="3800" y="1627"/>
                  </a:cubicBezTo>
                  <a:cubicBezTo>
                    <a:pt x="3800" y="727"/>
                    <a:pt x="3073" y="0"/>
                    <a:pt x="2173" y="0"/>
                  </a:cubicBezTo>
                  <a:close/>
                </a:path>
              </a:pathLst>
            </a:custGeom>
            <a:solidFill>
              <a:srgbClr val="C6CF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3708;p63">
              <a:extLst>
                <a:ext uri="{FF2B5EF4-FFF2-40B4-BE49-F238E27FC236}">
                  <a16:creationId xmlns:a16="http://schemas.microsoft.com/office/drawing/2014/main" id="{F6A0C861-418A-4FCB-97EB-2FD3A2E6AAE2}"/>
                </a:ext>
              </a:extLst>
            </p:cNvPr>
            <p:cNvSpPr/>
            <p:nvPr/>
          </p:nvSpPr>
          <p:spPr>
            <a:xfrm>
              <a:off x="3339213" y="4042741"/>
              <a:ext cx="59847" cy="51260"/>
            </a:xfrm>
            <a:custGeom>
              <a:avLst/>
              <a:gdLst/>
              <a:ahLst/>
              <a:cxnLst/>
              <a:rect l="l" t="t" r="r" b="b"/>
              <a:pathLst>
                <a:path w="2279" h="1952" extrusionOk="0">
                  <a:moveTo>
                    <a:pt x="1302" y="1"/>
                  </a:moveTo>
                  <a:cubicBezTo>
                    <a:pt x="431" y="1"/>
                    <a:pt x="0" y="1044"/>
                    <a:pt x="613" y="1666"/>
                  </a:cubicBezTo>
                  <a:cubicBezTo>
                    <a:pt x="810" y="1863"/>
                    <a:pt x="1053" y="1951"/>
                    <a:pt x="1292" y="1951"/>
                  </a:cubicBezTo>
                  <a:cubicBezTo>
                    <a:pt x="1794" y="1951"/>
                    <a:pt x="2278" y="1561"/>
                    <a:pt x="2278" y="977"/>
                  </a:cubicBezTo>
                  <a:cubicBezTo>
                    <a:pt x="2278" y="431"/>
                    <a:pt x="1838" y="1"/>
                    <a:pt x="1302" y="1"/>
                  </a:cubicBezTo>
                  <a:close/>
                </a:path>
              </a:pathLst>
            </a:custGeom>
            <a:solidFill>
              <a:srgbClr val="4B63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 name="Google Shape;16132;p64">
            <a:extLst>
              <a:ext uri="{FF2B5EF4-FFF2-40B4-BE49-F238E27FC236}">
                <a16:creationId xmlns:a16="http://schemas.microsoft.com/office/drawing/2014/main" id="{6D43A031-FC66-472F-8140-B2CC278EE3EA}"/>
              </a:ext>
            </a:extLst>
          </p:cNvPr>
          <p:cNvGrpSpPr/>
          <p:nvPr/>
        </p:nvGrpSpPr>
        <p:grpSpPr>
          <a:xfrm>
            <a:off x="263757" y="4563464"/>
            <a:ext cx="651018" cy="730950"/>
            <a:chOff x="1306531" y="3346972"/>
            <a:chExt cx="323018" cy="359075"/>
          </a:xfrm>
        </p:grpSpPr>
        <p:sp>
          <p:nvSpPr>
            <p:cNvPr id="30" name="Google Shape;16133;p64">
              <a:extLst>
                <a:ext uri="{FF2B5EF4-FFF2-40B4-BE49-F238E27FC236}">
                  <a16:creationId xmlns:a16="http://schemas.microsoft.com/office/drawing/2014/main" id="{379F953C-5305-435F-B95E-DCE6AEFA043A}"/>
                </a:ext>
              </a:extLst>
            </p:cNvPr>
            <p:cNvSpPr/>
            <p:nvPr/>
          </p:nvSpPr>
          <p:spPr>
            <a:xfrm>
              <a:off x="1314020" y="3592614"/>
              <a:ext cx="98194" cy="97880"/>
            </a:xfrm>
            <a:custGeom>
              <a:avLst/>
              <a:gdLst/>
              <a:ahLst/>
              <a:cxnLst/>
              <a:rect l="l" t="t" r="r" b="b"/>
              <a:pathLst>
                <a:path w="3750" h="3738" extrusionOk="0">
                  <a:moveTo>
                    <a:pt x="2280" y="0"/>
                  </a:moveTo>
                  <a:lnTo>
                    <a:pt x="0" y="2280"/>
                  </a:lnTo>
                  <a:lnTo>
                    <a:pt x="1384" y="3673"/>
                  </a:lnTo>
                  <a:cubicBezTo>
                    <a:pt x="1427" y="3716"/>
                    <a:pt x="1484" y="3737"/>
                    <a:pt x="1541" y="3737"/>
                  </a:cubicBezTo>
                  <a:cubicBezTo>
                    <a:pt x="1598" y="3737"/>
                    <a:pt x="1656" y="3716"/>
                    <a:pt x="1698" y="3673"/>
                  </a:cubicBezTo>
                  <a:lnTo>
                    <a:pt x="1842" y="3530"/>
                  </a:lnTo>
                  <a:cubicBezTo>
                    <a:pt x="1927" y="3435"/>
                    <a:pt x="1927" y="3301"/>
                    <a:pt x="1842" y="3215"/>
                  </a:cubicBezTo>
                  <a:lnTo>
                    <a:pt x="1574" y="2948"/>
                  </a:lnTo>
                  <a:cubicBezTo>
                    <a:pt x="1489" y="2862"/>
                    <a:pt x="1489" y="2719"/>
                    <a:pt x="1574" y="2633"/>
                  </a:cubicBezTo>
                  <a:lnTo>
                    <a:pt x="1718" y="2490"/>
                  </a:lnTo>
                  <a:cubicBezTo>
                    <a:pt x="1760" y="2447"/>
                    <a:pt x="1815" y="2426"/>
                    <a:pt x="1871" y="2426"/>
                  </a:cubicBezTo>
                  <a:cubicBezTo>
                    <a:pt x="1927" y="2426"/>
                    <a:pt x="1985" y="2447"/>
                    <a:pt x="2032" y="2490"/>
                  </a:cubicBezTo>
                  <a:lnTo>
                    <a:pt x="2299" y="2757"/>
                  </a:lnTo>
                  <a:cubicBezTo>
                    <a:pt x="2342" y="2800"/>
                    <a:pt x="2397" y="2822"/>
                    <a:pt x="2452" y="2822"/>
                  </a:cubicBezTo>
                  <a:cubicBezTo>
                    <a:pt x="2507" y="2822"/>
                    <a:pt x="2562" y="2800"/>
                    <a:pt x="2605" y="2757"/>
                  </a:cubicBezTo>
                  <a:lnTo>
                    <a:pt x="2757" y="2614"/>
                  </a:lnTo>
                  <a:cubicBezTo>
                    <a:pt x="2843" y="2528"/>
                    <a:pt x="2843" y="2385"/>
                    <a:pt x="2757" y="2299"/>
                  </a:cubicBezTo>
                  <a:lnTo>
                    <a:pt x="2481" y="2032"/>
                  </a:lnTo>
                  <a:cubicBezTo>
                    <a:pt x="2395" y="1946"/>
                    <a:pt x="2395" y="1803"/>
                    <a:pt x="2481" y="1717"/>
                  </a:cubicBezTo>
                  <a:lnTo>
                    <a:pt x="2624" y="1574"/>
                  </a:lnTo>
                  <a:cubicBezTo>
                    <a:pt x="2667" y="1531"/>
                    <a:pt x="2724" y="1510"/>
                    <a:pt x="2781" y="1510"/>
                  </a:cubicBezTo>
                  <a:cubicBezTo>
                    <a:pt x="2838" y="1510"/>
                    <a:pt x="2896" y="1531"/>
                    <a:pt x="2939" y="1574"/>
                  </a:cubicBezTo>
                  <a:lnTo>
                    <a:pt x="3206" y="1851"/>
                  </a:lnTo>
                  <a:cubicBezTo>
                    <a:pt x="3249" y="1894"/>
                    <a:pt x="3306" y="1915"/>
                    <a:pt x="3363" y="1915"/>
                  </a:cubicBezTo>
                  <a:cubicBezTo>
                    <a:pt x="3420" y="1915"/>
                    <a:pt x="3478" y="1894"/>
                    <a:pt x="3521" y="1851"/>
                  </a:cubicBezTo>
                  <a:lnTo>
                    <a:pt x="3664" y="1698"/>
                  </a:lnTo>
                  <a:cubicBezTo>
                    <a:pt x="3750" y="1612"/>
                    <a:pt x="3750" y="1479"/>
                    <a:pt x="3664" y="1393"/>
                  </a:cubicBezTo>
                  <a:lnTo>
                    <a:pt x="2280" y="0"/>
                  </a:lnTo>
                  <a:close/>
                </a:path>
              </a:pathLst>
            </a:custGeom>
            <a:solidFill>
              <a:srgbClr val="9CAC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6134;p64">
              <a:extLst>
                <a:ext uri="{FF2B5EF4-FFF2-40B4-BE49-F238E27FC236}">
                  <a16:creationId xmlns:a16="http://schemas.microsoft.com/office/drawing/2014/main" id="{96D0DEC5-F1BE-4DCF-97BC-0A873496566D}"/>
                </a:ext>
              </a:extLst>
            </p:cNvPr>
            <p:cNvSpPr/>
            <p:nvPr/>
          </p:nvSpPr>
          <p:spPr>
            <a:xfrm>
              <a:off x="1444657" y="3534326"/>
              <a:ext cx="170909" cy="171721"/>
            </a:xfrm>
            <a:custGeom>
              <a:avLst/>
              <a:gdLst/>
              <a:ahLst/>
              <a:cxnLst/>
              <a:rect l="l" t="t" r="r" b="b"/>
              <a:pathLst>
                <a:path w="6527" h="6558" extrusionOk="0">
                  <a:moveTo>
                    <a:pt x="2243" y="0"/>
                  </a:moveTo>
                  <a:cubicBezTo>
                    <a:pt x="2165" y="0"/>
                    <a:pt x="2090" y="46"/>
                    <a:pt x="2061" y="127"/>
                  </a:cubicBezTo>
                  <a:lnTo>
                    <a:pt x="1613" y="1368"/>
                  </a:lnTo>
                  <a:cubicBezTo>
                    <a:pt x="554" y="1950"/>
                    <a:pt x="1" y="3142"/>
                    <a:pt x="239" y="4325"/>
                  </a:cubicBezTo>
                  <a:cubicBezTo>
                    <a:pt x="516" y="5729"/>
                    <a:pt x="1726" y="6558"/>
                    <a:pt x="2966" y="6558"/>
                  </a:cubicBezTo>
                  <a:cubicBezTo>
                    <a:pt x="3690" y="6558"/>
                    <a:pt x="4424" y="6276"/>
                    <a:pt x="4990" y="5661"/>
                  </a:cubicBezTo>
                  <a:cubicBezTo>
                    <a:pt x="6526" y="4001"/>
                    <a:pt x="5524" y="1291"/>
                    <a:pt x="3273" y="1034"/>
                  </a:cubicBezTo>
                  <a:lnTo>
                    <a:pt x="2386" y="61"/>
                  </a:lnTo>
                  <a:cubicBezTo>
                    <a:pt x="2345" y="19"/>
                    <a:pt x="2293" y="0"/>
                    <a:pt x="2243" y="0"/>
                  </a:cubicBezTo>
                  <a:close/>
                </a:path>
              </a:pathLst>
            </a:custGeom>
            <a:solidFill>
              <a:srgbClr val="E9EE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6135;p64">
              <a:extLst>
                <a:ext uri="{FF2B5EF4-FFF2-40B4-BE49-F238E27FC236}">
                  <a16:creationId xmlns:a16="http://schemas.microsoft.com/office/drawing/2014/main" id="{66906C3C-6517-4AE9-9476-21711836E077}"/>
                </a:ext>
              </a:extLst>
            </p:cNvPr>
            <p:cNvSpPr/>
            <p:nvPr/>
          </p:nvSpPr>
          <p:spPr>
            <a:xfrm>
              <a:off x="1503364" y="3585125"/>
              <a:ext cx="36240" cy="39723"/>
            </a:xfrm>
            <a:custGeom>
              <a:avLst/>
              <a:gdLst/>
              <a:ahLst/>
              <a:cxnLst/>
              <a:rect l="l" t="t" r="r" b="b"/>
              <a:pathLst>
                <a:path w="1384" h="1517" extrusionOk="0">
                  <a:moveTo>
                    <a:pt x="697" y="0"/>
                  </a:moveTo>
                  <a:cubicBezTo>
                    <a:pt x="306" y="0"/>
                    <a:pt x="1" y="315"/>
                    <a:pt x="1" y="696"/>
                  </a:cubicBezTo>
                  <a:lnTo>
                    <a:pt x="1" y="1307"/>
                  </a:lnTo>
                  <a:cubicBezTo>
                    <a:pt x="1" y="1421"/>
                    <a:pt x="87" y="1517"/>
                    <a:pt x="211" y="1517"/>
                  </a:cubicBezTo>
                  <a:cubicBezTo>
                    <a:pt x="315" y="1517"/>
                    <a:pt x="411" y="1421"/>
                    <a:pt x="411" y="1307"/>
                  </a:cubicBezTo>
                  <a:lnTo>
                    <a:pt x="411" y="696"/>
                  </a:lnTo>
                  <a:cubicBezTo>
                    <a:pt x="411" y="510"/>
                    <a:pt x="552" y="417"/>
                    <a:pt x="692" y="417"/>
                  </a:cubicBezTo>
                  <a:cubicBezTo>
                    <a:pt x="833" y="417"/>
                    <a:pt x="974" y="510"/>
                    <a:pt x="974" y="696"/>
                  </a:cubicBezTo>
                  <a:cubicBezTo>
                    <a:pt x="983" y="825"/>
                    <a:pt x="1081" y="890"/>
                    <a:pt x="1179" y="890"/>
                  </a:cubicBezTo>
                  <a:cubicBezTo>
                    <a:pt x="1277" y="890"/>
                    <a:pt x="1374" y="825"/>
                    <a:pt x="1384" y="696"/>
                  </a:cubicBezTo>
                  <a:cubicBezTo>
                    <a:pt x="1384" y="315"/>
                    <a:pt x="1079" y="0"/>
                    <a:pt x="697" y="0"/>
                  </a:cubicBezTo>
                  <a:close/>
                </a:path>
              </a:pathLst>
            </a:custGeom>
            <a:solidFill>
              <a:srgbClr val="9CAC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6136;p64">
              <a:extLst>
                <a:ext uri="{FF2B5EF4-FFF2-40B4-BE49-F238E27FC236}">
                  <a16:creationId xmlns:a16="http://schemas.microsoft.com/office/drawing/2014/main" id="{37BC90B5-AB74-4FD1-91B2-64048589E802}"/>
                </a:ext>
              </a:extLst>
            </p:cNvPr>
            <p:cNvSpPr/>
            <p:nvPr/>
          </p:nvSpPr>
          <p:spPr>
            <a:xfrm>
              <a:off x="1492628" y="3619584"/>
              <a:ext cx="57476" cy="41241"/>
            </a:xfrm>
            <a:custGeom>
              <a:avLst/>
              <a:gdLst/>
              <a:ahLst/>
              <a:cxnLst/>
              <a:rect l="l" t="t" r="r" b="b"/>
              <a:pathLst>
                <a:path w="2195" h="1575" extrusionOk="0">
                  <a:moveTo>
                    <a:pt x="229" y="1"/>
                  </a:moveTo>
                  <a:cubicBezTo>
                    <a:pt x="105" y="1"/>
                    <a:pt x="0" y="96"/>
                    <a:pt x="0" y="220"/>
                  </a:cubicBezTo>
                  <a:lnTo>
                    <a:pt x="0" y="1346"/>
                  </a:lnTo>
                  <a:cubicBezTo>
                    <a:pt x="0" y="1470"/>
                    <a:pt x="105" y="1575"/>
                    <a:pt x="229" y="1575"/>
                  </a:cubicBezTo>
                  <a:lnTo>
                    <a:pt x="1975" y="1575"/>
                  </a:lnTo>
                  <a:cubicBezTo>
                    <a:pt x="2099" y="1565"/>
                    <a:pt x="2195" y="1470"/>
                    <a:pt x="2195" y="1346"/>
                  </a:cubicBezTo>
                  <a:lnTo>
                    <a:pt x="2195" y="220"/>
                  </a:lnTo>
                  <a:cubicBezTo>
                    <a:pt x="2195" y="96"/>
                    <a:pt x="2090" y="1"/>
                    <a:pt x="1975" y="1"/>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6137;p64">
              <a:extLst>
                <a:ext uri="{FF2B5EF4-FFF2-40B4-BE49-F238E27FC236}">
                  <a16:creationId xmlns:a16="http://schemas.microsoft.com/office/drawing/2014/main" id="{23AD8D87-535F-4A64-B1A1-4ED04E5894FF}"/>
                </a:ext>
              </a:extLst>
            </p:cNvPr>
            <p:cNvSpPr/>
            <p:nvPr/>
          </p:nvSpPr>
          <p:spPr>
            <a:xfrm>
              <a:off x="1306531" y="3459463"/>
              <a:ext cx="200368" cy="202122"/>
            </a:xfrm>
            <a:custGeom>
              <a:avLst/>
              <a:gdLst/>
              <a:ahLst/>
              <a:cxnLst/>
              <a:rect l="l" t="t" r="r" b="b"/>
              <a:pathLst>
                <a:path w="7652" h="7719" extrusionOk="0">
                  <a:moveTo>
                    <a:pt x="6955" y="0"/>
                  </a:moveTo>
                  <a:lnTo>
                    <a:pt x="86" y="6860"/>
                  </a:lnTo>
                  <a:cubicBezTo>
                    <a:pt x="0" y="6945"/>
                    <a:pt x="0" y="7089"/>
                    <a:pt x="86" y="7174"/>
                  </a:cubicBezTo>
                  <a:lnTo>
                    <a:pt x="630" y="7718"/>
                  </a:lnTo>
                  <a:lnTo>
                    <a:pt x="7651" y="697"/>
                  </a:lnTo>
                  <a:lnTo>
                    <a:pt x="6955" y="0"/>
                  </a:lnTo>
                  <a:close/>
                </a:path>
              </a:pathLst>
            </a:custGeom>
            <a:solidFill>
              <a:srgbClr val="A4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6138;p64">
              <a:extLst>
                <a:ext uri="{FF2B5EF4-FFF2-40B4-BE49-F238E27FC236}">
                  <a16:creationId xmlns:a16="http://schemas.microsoft.com/office/drawing/2014/main" id="{53D221D3-7522-485C-85D1-2401042400D1}"/>
                </a:ext>
              </a:extLst>
            </p:cNvPr>
            <p:cNvSpPr/>
            <p:nvPr/>
          </p:nvSpPr>
          <p:spPr>
            <a:xfrm>
              <a:off x="1470633" y="3462710"/>
              <a:ext cx="33019" cy="32993"/>
            </a:xfrm>
            <a:custGeom>
              <a:avLst/>
              <a:gdLst/>
              <a:ahLst/>
              <a:cxnLst/>
              <a:rect l="l" t="t" r="r" b="b"/>
              <a:pathLst>
                <a:path w="1261" h="1260" extrusionOk="0">
                  <a:moveTo>
                    <a:pt x="554" y="0"/>
                  </a:moveTo>
                  <a:lnTo>
                    <a:pt x="1" y="554"/>
                  </a:lnTo>
                  <a:cubicBezTo>
                    <a:pt x="211" y="811"/>
                    <a:pt x="449" y="1040"/>
                    <a:pt x="707" y="1260"/>
                  </a:cubicBezTo>
                  <a:lnTo>
                    <a:pt x="1260" y="706"/>
                  </a:lnTo>
                  <a:lnTo>
                    <a:pt x="554" y="0"/>
                  </a:lnTo>
                  <a:close/>
                </a:path>
              </a:pathLst>
            </a:custGeom>
            <a:solidFill>
              <a:srgbClr val="9CAC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6139;p64">
              <a:extLst>
                <a:ext uri="{FF2B5EF4-FFF2-40B4-BE49-F238E27FC236}">
                  <a16:creationId xmlns:a16="http://schemas.microsoft.com/office/drawing/2014/main" id="{8344C0F3-1265-4DFA-A027-C3CB3F2C3009}"/>
                </a:ext>
              </a:extLst>
            </p:cNvPr>
            <p:cNvSpPr/>
            <p:nvPr/>
          </p:nvSpPr>
          <p:spPr>
            <a:xfrm>
              <a:off x="1450156" y="3346972"/>
              <a:ext cx="179393" cy="158995"/>
            </a:xfrm>
            <a:custGeom>
              <a:avLst/>
              <a:gdLst/>
              <a:ahLst/>
              <a:cxnLst/>
              <a:rect l="l" t="t" r="r" b="b"/>
              <a:pathLst>
                <a:path w="6851" h="6072" extrusionOk="0">
                  <a:moveTo>
                    <a:pt x="2872" y="825"/>
                  </a:moveTo>
                  <a:cubicBezTo>
                    <a:pt x="3511" y="825"/>
                    <a:pt x="4219" y="1121"/>
                    <a:pt x="4780" y="1683"/>
                  </a:cubicBezTo>
                  <a:cubicBezTo>
                    <a:pt x="5744" y="2646"/>
                    <a:pt x="5925" y="4029"/>
                    <a:pt x="5171" y="4783"/>
                  </a:cubicBezTo>
                  <a:cubicBezTo>
                    <a:pt x="4860" y="5094"/>
                    <a:pt x="4437" y="5245"/>
                    <a:pt x="3979" y="5245"/>
                  </a:cubicBezTo>
                  <a:cubicBezTo>
                    <a:pt x="3342" y="5245"/>
                    <a:pt x="2637" y="4953"/>
                    <a:pt x="2071" y="4392"/>
                  </a:cubicBezTo>
                  <a:cubicBezTo>
                    <a:pt x="1107" y="3428"/>
                    <a:pt x="936" y="2035"/>
                    <a:pt x="1680" y="1291"/>
                  </a:cubicBezTo>
                  <a:cubicBezTo>
                    <a:pt x="1990" y="977"/>
                    <a:pt x="2414" y="825"/>
                    <a:pt x="2872" y="825"/>
                  </a:cubicBezTo>
                  <a:close/>
                  <a:moveTo>
                    <a:pt x="2665" y="1"/>
                  </a:moveTo>
                  <a:cubicBezTo>
                    <a:pt x="2037" y="1"/>
                    <a:pt x="1457" y="207"/>
                    <a:pt x="1031" y="633"/>
                  </a:cubicBezTo>
                  <a:cubicBezTo>
                    <a:pt x="1" y="1663"/>
                    <a:pt x="239" y="3571"/>
                    <a:pt x="1565" y="4897"/>
                  </a:cubicBezTo>
                  <a:cubicBezTo>
                    <a:pt x="2336" y="5669"/>
                    <a:pt x="3304" y="6072"/>
                    <a:pt x="4180" y="6072"/>
                  </a:cubicBezTo>
                  <a:cubicBezTo>
                    <a:pt x="4810" y="6072"/>
                    <a:pt x="5393" y="5863"/>
                    <a:pt x="5820" y="5432"/>
                  </a:cubicBezTo>
                  <a:cubicBezTo>
                    <a:pt x="6850" y="4411"/>
                    <a:pt x="6612" y="2503"/>
                    <a:pt x="5286" y="1177"/>
                  </a:cubicBezTo>
                  <a:cubicBezTo>
                    <a:pt x="4513" y="404"/>
                    <a:pt x="3542" y="1"/>
                    <a:pt x="2665" y="1"/>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6140;p64">
              <a:extLst>
                <a:ext uri="{FF2B5EF4-FFF2-40B4-BE49-F238E27FC236}">
                  <a16:creationId xmlns:a16="http://schemas.microsoft.com/office/drawing/2014/main" id="{284BC403-AD03-40B7-8E10-43F4B800BCF5}"/>
                </a:ext>
              </a:extLst>
            </p:cNvPr>
            <p:cNvSpPr/>
            <p:nvPr/>
          </p:nvSpPr>
          <p:spPr>
            <a:xfrm>
              <a:off x="1511272" y="3631551"/>
              <a:ext cx="19613" cy="10814"/>
            </a:xfrm>
            <a:custGeom>
              <a:avLst/>
              <a:gdLst/>
              <a:ahLst/>
              <a:cxnLst/>
              <a:rect l="l" t="t" r="r" b="b"/>
              <a:pathLst>
                <a:path w="749" h="413" extrusionOk="0">
                  <a:moveTo>
                    <a:pt x="264" y="0"/>
                  </a:moveTo>
                  <a:cubicBezTo>
                    <a:pt x="0" y="0"/>
                    <a:pt x="3" y="412"/>
                    <a:pt x="272" y="412"/>
                  </a:cubicBezTo>
                  <a:cubicBezTo>
                    <a:pt x="278" y="412"/>
                    <a:pt x="284" y="412"/>
                    <a:pt x="290" y="412"/>
                  </a:cubicBezTo>
                  <a:lnTo>
                    <a:pt x="490" y="412"/>
                  </a:lnTo>
                  <a:cubicBezTo>
                    <a:pt x="748" y="393"/>
                    <a:pt x="748" y="21"/>
                    <a:pt x="490" y="1"/>
                  </a:cubicBezTo>
                  <a:lnTo>
                    <a:pt x="290" y="1"/>
                  </a:lnTo>
                  <a:cubicBezTo>
                    <a:pt x="281" y="1"/>
                    <a:pt x="272" y="0"/>
                    <a:pt x="264" y="0"/>
                  </a:cubicBezTo>
                  <a:close/>
                </a:path>
              </a:pathLst>
            </a:custGeom>
            <a:solidFill>
              <a:srgbClr val="9CAC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6141;p64">
              <a:extLst>
                <a:ext uri="{FF2B5EF4-FFF2-40B4-BE49-F238E27FC236}">
                  <a16:creationId xmlns:a16="http://schemas.microsoft.com/office/drawing/2014/main" id="{7126EC1A-1BC0-41C6-B0F3-63BC64457C32}"/>
                </a:ext>
              </a:extLst>
            </p:cNvPr>
            <p:cNvSpPr/>
            <p:nvPr/>
          </p:nvSpPr>
          <p:spPr>
            <a:xfrm>
              <a:off x="1516116" y="3631760"/>
              <a:ext cx="10762" cy="18827"/>
            </a:xfrm>
            <a:custGeom>
              <a:avLst/>
              <a:gdLst/>
              <a:ahLst/>
              <a:cxnLst/>
              <a:rect l="l" t="t" r="r" b="b"/>
              <a:pathLst>
                <a:path w="411" h="719" extrusionOk="0">
                  <a:moveTo>
                    <a:pt x="205" y="1"/>
                  </a:moveTo>
                  <a:cubicBezTo>
                    <a:pt x="108" y="1"/>
                    <a:pt x="10" y="65"/>
                    <a:pt x="0" y="194"/>
                  </a:cubicBezTo>
                  <a:lnTo>
                    <a:pt x="0" y="518"/>
                  </a:lnTo>
                  <a:cubicBezTo>
                    <a:pt x="0" y="633"/>
                    <a:pt x="86" y="718"/>
                    <a:pt x="210" y="718"/>
                  </a:cubicBezTo>
                  <a:cubicBezTo>
                    <a:pt x="315" y="718"/>
                    <a:pt x="410" y="623"/>
                    <a:pt x="410" y="518"/>
                  </a:cubicBezTo>
                  <a:lnTo>
                    <a:pt x="410" y="194"/>
                  </a:lnTo>
                  <a:cubicBezTo>
                    <a:pt x="401" y="65"/>
                    <a:pt x="303" y="1"/>
                    <a:pt x="205" y="1"/>
                  </a:cubicBezTo>
                  <a:close/>
                </a:path>
              </a:pathLst>
            </a:custGeom>
            <a:solidFill>
              <a:srgbClr val="9CAC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 name="Google Shape;18268;p65">
            <a:extLst>
              <a:ext uri="{FF2B5EF4-FFF2-40B4-BE49-F238E27FC236}">
                <a16:creationId xmlns:a16="http://schemas.microsoft.com/office/drawing/2014/main" id="{36C83609-EC1F-4C0E-A8AF-8CB9726FC526}"/>
              </a:ext>
            </a:extLst>
          </p:cNvPr>
          <p:cNvGrpSpPr/>
          <p:nvPr/>
        </p:nvGrpSpPr>
        <p:grpSpPr>
          <a:xfrm>
            <a:off x="9096128" y="518299"/>
            <a:ext cx="349810" cy="366665"/>
            <a:chOff x="866528" y="4274484"/>
            <a:chExt cx="349810" cy="366665"/>
          </a:xfrm>
        </p:grpSpPr>
        <p:sp>
          <p:nvSpPr>
            <p:cNvPr id="40" name="Google Shape;18269;p65">
              <a:extLst>
                <a:ext uri="{FF2B5EF4-FFF2-40B4-BE49-F238E27FC236}">
                  <a16:creationId xmlns:a16="http://schemas.microsoft.com/office/drawing/2014/main" id="{44715C30-52A7-43DB-91D8-A17B0A57AF36}"/>
                </a:ext>
              </a:extLst>
            </p:cNvPr>
            <p:cNvSpPr/>
            <p:nvPr/>
          </p:nvSpPr>
          <p:spPr>
            <a:xfrm>
              <a:off x="1041407" y="4370991"/>
              <a:ext cx="174931" cy="270158"/>
            </a:xfrm>
            <a:custGeom>
              <a:avLst/>
              <a:gdLst/>
              <a:ahLst/>
              <a:cxnLst/>
              <a:rect l="l" t="t" r="r" b="b"/>
              <a:pathLst>
                <a:path w="6694" h="10338" extrusionOk="0">
                  <a:moveTo>
                    <a:pt x="6655" y="0"/>
                  </a:moveTo>
                  <a:lnTo>
                    <a:pt x="4222" y="1346"/>
                  </a:lnTo>
                  <a:lnTo>
                    <a:pt x="1" y="3683"/>
                  </a:lnTo>
                  <a:lnTo>
                    <a:pt x="1" y="10337"/>
                  </a:lnTo>
                  <a:cubicBezTo>
                    <a:pt x="49" y="10337"/>
                    <a:pt x="97" y="10328"/>
                    <a:pt x="135" y="10308"/>
                  </a:cubicBezTo>
                  <a:lnTo>
                    <a:pt x="6549" y="6760"/>
                  </a:lnTo>
                  <a:cubicBezTo>
                    <a:pt x="6636" y="6702"/>
                    <a:pt x="6694" y="6616"/>
                    <a:pt x="6694" y="6520"/>
                  </a:cubicBezTo>
                  <a:lnTo>
                    <a:pt x="6694" y="144"/>
                  </a:lnTo>
                  <a:cubicBezTo>
                    <a:pt x="6694" y="96"/>
                    <a:pt x="6674" y="48"/>
                    <a:pt x="6655" y="0"/>
                  </a:cubicBezTo>
                  <a:close/>
                </a:path>
              </a:pathLst>
            </a:custGeom>
            <a:solidFill>
              <a:srgbClr val="768C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8270;p65">
              <a:extLst>
                <a:ext uri="{FF2B5EF4-FFF2-40B4-BE49-F238E27FC236}">
                  <a16:creationId xmlns:a16="http://schemas.microsoft.com/office/drawing/2014/main" id="{C65496C9-941D-4332-A0FC-311D8E624C70}"/>
                </a:ext>
              </a:extLst>
            </p:cNvPr>
            <p:cNvSpPr/>
            <p:nvPr/>
          </p:nvSpPr>
          <p:spPr>
            <a:xfrm>
              <a:off x="1041407" y="4516471"/>
              <a:ext cx="173938" cy="124678"/>
            </a:xfrm>
            <a:custGeom>
              <a:avLst/>
              <a:gdLst/>
              <a:ahLst/>
              <a:cxnLst/>
              <a:rect l="l" t="t" r="r" b="b"/>
              <a:pathLst>
                <a:path w="6656" h="4771" extrusionOk="0">
                  <a:moveTo>
                    <a:pt x="4222" y="1"/>
                  </a:moveTo>
                  <a:lnTo>
                    <a:pt x="2414" y="1001"/>
                  </a:lnTo>
                  <a:lnTo>
                    <a:pt x="1" y="2337"/>
                  </a:lnTo>
                  <a:lnTo>
                    <a:pt x="1" y="4770"/>
                  </a:lnTo>
                  <a:cubicBezTo>
                    <a:pt x="49" y="4770"/>
                    <a:pt x="97" y="4761"/>
                    <a:pt x="135" y="4741"/>
                  </a:cubicBezTo>
                  <a:lnTo>
                    <a:pt x="6549" y="1184"/>
                  </a:lnTo>
                  <a:cubicBezTo>
                    <a:pt x="6588" y="1155"/>
                    <a:pt x="6626" y="1126"/>
                    <a:pt x="6655" y="1087"/>
                  </a:cubicBezTo>
                  <a:lnTo>
                    <a:pt x="4222" y="1"/>
                  </a:lnTo>
                  <a:close/>
                </a:path>
              </a:pathLst>
            </a:custGeom>
            <a:solidFill>
              <a:srgbClr val="BBC8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8271;p65">
              <a:extLst>
                <a:ext uri="{FF2B5EF4-FFF2-40B4-BE49-F238E27FC236}">
                  <a16:creationId xmlns:a16="http://schemas.microsoft.com/office/drawing/2014/main" id="{E35F7F68-1869-4AE8-B976-D498CBFC7B95}"/>
                </a:ext>
              </a:extLst>
            </p:cNvPr>
            <p:cNvSpPr/>
            <p:nvPr/>
          </p:nvSpPr>
          <p:spPr>
            <a:xfrm>
              <a:off x="866528" y="4370991"/>
              <a:ext cx="174905" cy="270158"/>
            </a:xfrm>
            <a:custGeom>
              <a:avLst/>
              <a:gdLst/>
              <a:ahLst/>
              <a:cxnLst/>
              <a:rect l="l" t="t" r="r" b="b"/>
              <a:pathLst>
                <a:path w="6693" h="10338" extrusionOk="0">
                  <a:moveTo>
                    <a:pt x="38" y="0"/>
                  </a:moveTo>
                  <a:cubicBezTo>
                    <a:pt x="10" y="48"/>
                    <a:pt x="0" y="96"/>
                    <a:pt x="0" y="144"/>
                  </a:cubicBezTo>
                  <a:lnTo>
                    <a:pt x="0" y="6501"/>
                  </a:lnTo>
                  <a:cubicBezTo>
                    <a:pt x="0" y="6558"/>
                    <a:pt x="19" y="6606"/>
                    <a:pt x="38" y="6654"/>
                  </a:cubicBezTo>
                  <a:cubicBezTo>
                    <a:pt x="67" y="6693"/>
                    <a:pt x="96" y="6722"/>
                    <a:pt x="144" y="6751"/>
                  </a:cubicBezTo>
                  <a:lnTo>
                    <a:pt x="6558" y="10308"/>
                  </a:lnTo>
                  <a:cubicBezTo>
                    <a:pt x="6597" y="10328"/>
                    <a:pt x="6645" y="10337"/>
                    <a:pt x="6693" y="10337"/>
                  </a:cubicBezTo>
                  <a:lnTo>
                    <a:pt x="6693" y="3683"/>
                  </a:lnTo>
                  <a:lnTo>
                    <a:pt x="2471" y="1346"/>
                  </a:lnTo>
                  <a:lnTo>
                    <a:pt x="38" y="0"/>
                  </a:lnTo>
                  <a:close/>
                </a:path>
              </a:pathLst>
            </a:custGeom>
            <a:solidFill>
              <a:srgbClr val="BBC8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8272;p65">
              <a:extLst>
                <a:ext uri="{FF2B5EF4-FFF2-40B4-BE49-F238E27FC236}">
                  <a16:creationId xmlns:a16="http://schemas.microsoft.com/office/drawing/2014/main" id="{05A7794F-8500-42B9-BCF2-C4B3E973F6F5}"/>
                </a:ext>
              </a:extLst>
            </p:cNvPr>
            <p:cNvSpPr/>
            <p:nvPr/>
          </p:nvSpPr>
          <p:spPr>
            <a:xfrm>
              <a:off x="866528" y="4370991"/>
              <a:ext cx="64600" cy="173650"/>
            </a:xfrm>
            <a:custGeom>
              <a:avLst/>
              <a:gdLst/>
              <a:ahLst/>
              <a:cxnLst/>
              <a:rect l="l" t="t" r="r" b="b"/>
              <a:pathLst>
                <a:path w="2472" h="6645" extrusionOk="0">
                  <a:moveTo>
                    <a:pt x="38" y="0"/>
                  </a:moveTo>
                  <a:cubicBezTo>
                    <a:pt x="10" y="48"/>
                    <a:pt x="0" y="96"/>
                    <a:pt x="0" y="144"/>
                  </a:cubicBezTo>
                  <a:lnTo>
                    <a:pt x="0" y="6501"/>
                  </a:lnTo>
                  <a:cubicBezTo>
                    <a:pt x="0" y="6558"/>
                    <a:pt x="19" y="6606"/>
                    <a:pt x="38" y="6645"/>
                  </a:cubicBezTo>
                  <a:lnTo>
                    <a:pt x="2471" y="5568"/>
                  </a:lnTo>
                  <a:lnTo>
                    <a:pt x="2471" y="1346"/>
                  </a:lnTo>
                  <a:lnTo>
                    <a:pt x="38" y="0"/>
                  </a:lnTo>
                  <a:close/>
                </a:path>
              </a:pathLst>
            </a:custGeom>
            <a:solidFill>
              <a:srgbClr val="AAB6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8273;p65">
              <a:extLst>
                <a:ext uri="{FF2B5EF4-FFF2-40B4-BE49-F238E27FC236}">
                  <a16:creationId xmlns:a16="http://schemas.microsoft.com/office/drawing/2014/main" id="{2FD6FC55-6025-48EA-97A4-36A178585B45}"/>
                </a:ext>
              </a:extLst>
            </p:cNvPr>
            <p:cNvSpPr/>
            <p:nvPr/>
          </p:nvSpPr>
          <p:spPr>
            <a:xfrm>
              <a:off x="867522" y="4274536"/>
              <a:ext cx="347824" cy="192701"/>
            </a:xfrm>
            <a:custGeom>
              <a:avLst/>
              <a:gdLst/>
              <a:ahLst/>
              <a:cxnLst/>
              <a:rect l="l" t="t" r="r" b="b"/>
              <a:pathLst>
                <a:path w="13310" h="7374" extrusionOk="0">
                  <a:moveTo>
                    <a:pt x="6655" y="1"/>
                  </a:moveTo>
                  <a:cubicBezTo>
                    <a:pt x="6609" y="1"/>
                    <a:pt x="6563" y="13"/>
                    <a:pt x="6520" y="37"/>
                  </a:cubicBezTo>
                  <a:lnTo>
                    <a:pt x="106" y="3595"/>
                  </a:lnTo>
                  <a:cubicBezTo>
                    <a:pt x="58" y="3614"/>
                    <a:pt x="29" y="3653"/>
                    <a:pt x="0" y="3691"/>
                  </a:cubicBezTo>
                  <a:lnTo>
                    <a:pt x="2433" y="5037"/>
                  </a:lnTo>
                  <a:lnTo>
                    <a:pt x="6655" y="7374"/>
                  </a:lnTo>
                  <a:lnTo>
                    <a:pt x="10876" y="5037"/>
                  </a:lnTo>
                  <a:lnTo>
                    <a:pt x="13309" y="3691"/>
                  </a:lnTo>
                  <a:cubicBezTo>
                    <a:pt x="13280" y="3653"/>
                    <a:pt x="13242" y="3614"/>
                    <a:pt x="13203" y="3595"/>
                  </a:cubicBezTo>
                  <a:lnTo>
                    <a:pt x="6789" y="37"/>
                  </a:lnTo>
                  <a:cubicBezTo>
                    <a:pt x="6746" y="13"/>
                    <a:pt x="6700" y="1"/>
                    <a:pt x="6655" y="1"/>
                  </a:cubicBezTo>
                  <a:close/>
                </a:path>
              </a:pathLst>
            </a:custGeom>
            <a:solidFill>
              <a:srgbClr val="AAB6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8274;p65">
              <a:extLst>
                <a:ext uri="{FF2B5EF4-FFF2-40B4-BE49-F238E27FC236}">
                  <a16:creationId xmlns:a16="http://schemas.microsoft.com/office/drawing/2014/main" id="{BC6206F3-BE21-4AFA-8A23-90ACF7AA02CE}"/>
                </a:ext>
              </a:extLst>
            </p:cNvPr>
            <p:cNvSpPr/>
            <p:nvPr/>
          </p:nvSpPr>
          <p:spPr>
            <a:xfrm>
              <a:off x="1041407" y="4274484"/>
              <a:ext cx="173938" cy="131708"/>
            </a:xfrm>
            <a:custGeom>
              <a:avLst/>
              <a:gdLst/>
              <a:ahLst/>
              <a:cxnLst/>
              <a:rect l="l" t="t" r="r" b="b"/>
              <a:pathLst>
                <a:path w="6656" h="5040" extrusionOk="0">
                  <a:moveTo>
                    <a:pt x="1" y="1"/>
                  </a:moveTo>
                  <a:lnTo>
                    <a:pt x="1" y="2703"/>
                  </a:lnTo>
                  <a:lnTo>
                    <a:pt x="4222" y="5039"/>
                  </a:lnTo>
                  <a:lnTo>
                    <a:pt x="6655" y="3693"/>
                  </a:lnTo>
                  <a:cubicBezTo>
                    <a:pt x="6626" y="3655"/>
                    <a:pt x="6588" y="3616"/>
                    <a:pt x="6549" y="3597"/>
                  </a:cubicBezTo>
                  <a:lnTo>
                    <a:pt x="135" y="39"/>
                  </a:lnTo>
                  <a:cubicBezTo>
                    <a:pt x="97" y="20"/>
                    <a:pt x="49" y="1"/>
                    <a:pt x="1" y="1"/>
                  </a:cubicBezTo>
                  <a:close/>
                </a:path>
              </a:pathLst>
            </a:custGeom>
            <a:solidFill>
              <a:srgbClr val="768C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8275;p65">
              <a:extLst>
                <a:ext uri="{FF2B5EF4-FFF2-40B4-BE49-F238E27FC236}">
                  <a16:creationId xmlns:a16="http://schemas.microsoft.com/office/drawing/2014/main" id="{3B606B7C-5AE6-4F85-955B-7B39F65541B4}"/>
                </a:ext>
              </a:extLst>
            </p:cNvPr>
            <p:cNvSpPr/>
            <p:nvPr/>
          </p:nvSpPr>
          <p:spPr>
            <a:xfrm>
              <a:off x="1041407" y="4405669"/>
              <a:ext cx="112866" cy="173650"/>
            </a:xfrm>
            <a:custGeom>
              <a:avLst/>
              <a:gdLst/>
              <a:ahLst/>
              <a:cxnLst/>
              <a:rect l="l" t="t" r="r" b="b"/>
              <a:pathLst>
                <a:path w="4319" h="6645" extrusionOk="0">
                  <a:moveTo>
                    <a:pt x="4280" y="0"/>
                  </a:moveTo>
                  <a:lnTo>
                    <a:pt x="1" y="2366"/>
                  </a:lnTo>
                  <a:lnTo>
                    <a:pt x="1" y="6645"/>
                  </a:lnTo>
                  <a:cubicBezTo>
                    <a:pt x="49" y="6645"/>
                    <a:pt x="97" y="6626"/>
                    <a:pt x="135" y="6606"/>
                  </a:cubicBezTo>
                  <a:lnTo>
                    <a:pt x="4165" y="4375"/>
                  </a:lnTo>
                  <a:cubicBezTo>
                    <a:pt x="4261" y="4318"/>
                    <a:pt x="4318" y="4222"/>
                    <a:pt x="4318" y="4116"/>
                  </a:cubicBezTo>
                  <a:lnTo>
                    <a:pt x="4318" y="144"/>
                  </a:lnTo>
                  <a:cubicBezTo>
                    <a:pt x="4318" y="96"/>
                    <a:pt x="4299" y="39"/>
                    <a:pt x="4280" y="0"/>
                  </a:cubicBezTo>
                  <a:close/>
                </a:path>
              </a:pathLst>
            </a:custGeom>
            <a:solidFill>
              <a:srgbClr val="223D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8276;p65">
              <a:extLst>
                <a:ext uri="{FF2B5EF4-FFF2-40B4-BE49-F238E27FC236}">
                  <a16:creationId xmlns:a16="http://schemas.microsoft.com/office/drawing/2014/main" id="{C6D8BDC5-B8F6-4B31-927B-B1D1D0A47C32}"/>
                </a:ext>
              </a:extLst>
            </p:cNvPr>
            <p:cNvSpPr/>
            <p:nvPr/>
          </p:nvSpPr>
          <p:spPr>
            <a:xfrm>
              <a:off x="928593" y="4405669"/>
              <a:ext cx="112840" cy="173415"/>
            </a:xfrm>
            <a:custGeom>
              <a:avLst/>
              <a:gdLst/>
              <a:ahLst/>
              <a:cxnLst/>
              <a:rect l="l" t="t" r="r" b="b"/>
              <a:pathLst>
                <a:path w="4318" h="6636" extrusionOk="0">
                  <a:moveTo>
                    <a:pt x="39" y="0"/>
                  </a:moveTo>
                  <a:cubicBezTo>
                    <a:pt x="10" y="39"/>
                    <a:pt x="0" y="96"/>
                    <a:pt x="0" y="144"/>
                  </a:cubicBezTo>
                  <a:lnTo>
                    <a:pt x="0" y="4116"/>
                  </a:lnTo>
                  <a:cubicBezTo>
                    <a:pt x="0" y="4222"/>
                    <a:pt x="58" y="4318"/>
                    <a:pt x="154" y="4375"/>
                  </a:cubicBezTo>
                  <a:lnTo>
                    <a:pt x="4183" y="6606"/>
                  </a:lnTo>
                  <a:cubicBezTo>
                    <a:pt x="4222" y="6626"/>
                    <a:pt x="4270" y="6635"/>
                    <a:pt x="4318" y="6635"/>
                  </a:cubicBezTo>
                  <a:lnTo>
                    <a:pt x="4318" y="2366"/>
                  </a:lnTo>
                  <a:lnTo>
                    <a:pt x="39" y="0"/>
                  </a:lnTo>
                  <a:close/>
                </a:path>
              </a:pathLst>
            </a:custGeom>
            <a:solidFill>
              <a:srgbClr val="516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8277;p65">
              <a:extLst>
                <a:ext uri="{FF2B5EF4-FFF2-40B4-BE49-F238E27FC236}">
                  <a16:creationId xmlns:a16="http://schemas.microsoft.com/office/drawing/2014/main" id="{55612955-B3F3-460F-8C23-894D81AA42DC}"/>
                </a:ext>
              </a:extLst>
            </p:cNvPr>
            <p:cNvSpPr/>
            <p:nvPr/>
          </p:nvSpPr>
          <p:spPr>
            <a:xfrm>
              <a:off x="929848" y="4343657"/>
              <a:ext cx="223407" cy="123842"/>
            </a:xfrm>
            <a:custGeom>
              <a:avLst/>
              <a:gdLst/>
              <a:ahLst/>
              <a:cxnLst/>
              <a:rect l="l" t="t" r="r" b="b"/>
              <a:pathLst>
                <a:path w="8549" h="4739" extrusionOk="0">
                  <a:moveTo>
                    <a:pt x="4266" y="0"/>
                  </a:moveTo>
                  <a:cubicBezTo>
                    <a:pt x="4219" y="0"/>
                    <a:pt x="4174" y="12"/>
                    <a:pt x="4135" y="36"/>
                  </a:cubicBezTo>
                  <a:lnTo>
                    <a:pt x="106" y="2267"/>
                  </a:lnTo>
                  <a:cubicBezTo>
                    <a:pt x="58" y="2287"/>
                    <a:pt x="19" y="2325"/>
                    <a:pt x="0" y="2373"/>
                  </a:cubicBezTo>
                  <a:lnTo>
                    <a:pt x="4270" y="4739"/>
                  </a:lnTo>
                  <a:lnTo>
                    <a:pt x="8549" y="2373"/>
                  </a:lnTo>
                  <a:cubicBezTo>
                    <a:pt x="8520" y="2325"/>
                    <a:pt x="8482" y="2287"/>
                    <a:pt x="8434" y="2267"/>
                  </a:cubicBezTo>
                  <a:lnTo>
                    <a:pt x="7260" y="1613"/>
                  </a:lnTo>
                  <a:lnTo>
                    <a:pt x="4404" y="36"/>
                  </a:lnTo>
                  <a:cubicBezTo>
                    <a:pt x="4361" y="12"/>
                    <a:pt x="4313" y="0"/>
                    <a:pt x="4266" y="0"/>
                  </a:cubicBezTo>
                  <a:close/>
                </a:path>
              </a:pathLst>
            </a:custGeom>
            <a:solidFill>
              <a:srgbClr val="8D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8278;p65">
              <a:extLst>
                <a:ext uri="{FF2B5EF4-FFF2-40B4-BE49-F238E27FC236}">
                  <a16:creationId xmlns:a16="http://schemas.microsoft.com/office/drawing/2014/main" id="{A798ABB6-764B-492F-903C-4E8506BF0915}"/>
                </a:ext>
              </a:extLst>
            </p:cNvPr>
            <p:cNvSpPr/>
            <p:nvPr/>
          </p:nvSpPr>
          <p:spPr>
            <a:xfrm>
              <a:off x="1112017" y="4497290"/>
              <a:ext cx="29896" cy="18972"/>
            </a:xfrm>
            <a:custGeom>
              <a:avLst/>
              <a:gdLst/>
              <a:ahLst/>
              <a:cxnLst/>
              <a:rect l="l" t="t" r="r" b="b"/>
              <a:pathLst>
                <a:path w="1144" h="726" extrusionOk="0">
                  <a:moveTo>
                    <a:pt x="827" y="1"/>
                  </a:moveTo>
                  <a:cubicBezTo>
                    <a:pt x="791" y="1"/>
                    <a:pt x="752" y="11"/>
                    <a:pt x="712" y="33"/>
                  </a:cubicBezTo>
                  <a:lnTo>
                    <a:pt x="203" y="321"/>
                  </a:lnTo>
                  <a:cubicBezTo>
                    <a:pt x="1" y="427"/>
                    <a:pt x="78" y="725"/>
                    <a:pt x="309" y="725"/>
                  </a:cubicBezTo>
                  <a:cubicBezTo>
                    <a:pt x="347" y="725"/>
                    <a:pt x="386" y="716"/>
                    <a:pt x="414" y="696"/>
                  </a:cubicBezTo>
                  <a:lnTo>
                    <a:pt x="924" y="417"/>
                  </a:lnTo>
                  <a:cubicBezTo>
                    <a:pt x="1144" y="295"/>
                    <a:pt x="1026" y="1"/>
                    <a:pt x="827" y="1"/>
                  </a:cubicBezTo>
                  <a:close/>
                </a:path>
              </a:pathLst>
            </a:custGeom>
            <a:solidFill>
              <a:srgbClr val="8D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8279;p65">
              <a:extLst>
                <a:ext uri="{FF2B5EF4-FFF2-40B4-BE49-F238E27FC236}">
                  <a16:creationId xmlns:a16="http://schemas.microsoft.com/office/drawing/2014/main" id="{EC0DDAF3-1D74-4B1E-A5F9-CB2C79984674}"/>
                </a:ext>
              </a:extLst>
            </p:cNvPr>
            <p:cNvSpPr/>
            <p:nvPr/>
          </p:nvSpPr>
          <p:spPr>
            <a:xfrm>
              <a:off x="1112017" y="4481218"/>
              <a:ext cx="29896" cy="18946"/>
            </a:xfrm>
            <a:custGeom>
              <a:avLst/>
              <a:gdLst/>
              <a:ahLst/>
              <a:cxnLst/>
              <a:rect l="l" t="t" r="r" b="b"/>
              <a:pathLst>
                <a:path w="1144" h="725" extrusionOk="0">
                  <a:moveTo>
                    <a:pt x="827" y="1"/>
                  </a:moveTo>
                  <a:cubicBezTo>
                    <a:pt x="791" y="1"/>
                    <a:pt x="752" y="10"/>
                    <a:pt x="712" y="32"/>
                  </a:cubicBezTo>
                  <a:lnTo>
                    <a:pt x="203" y="311"/>
                  </a:lnTo>
                  <a:cubicBezTo>
                    <a:pt x="1" y="427"/>
                    <a:pt x="78" y="725"/>
                    <a:pt x="309" y="725"/>
                  </a:cubicBezTo>
                  <a:cubicBezTo>
                    <a:pt x="347" y="725"/>
                    <a:pt x="386" y="715"/>
                    <a:pt x="414" y="696"/>
                  </a:cubicBezTo>
                  <a:lnTo>
                    <a:pt x="924" y="407"/>
                  </a:lnTo>
                  <a:cubicBezTo>
                    <a:pt x="1144" y="293"/>
                    <a:pt x="1026" y="1"/>
                    <a:pt x="827" y="1"/>
                  </a:cubicBezTo>
                  <a:close/>
                </a:path>
              </a:pathLst>
            </a:custGeom>
            <a:solidFill>
              <a:srgbClr val="8D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 name="Google Shape;18268;p65">
            <a:extLst>
              <a:ext uri="{FF2B5EF4-FFF2-40B4-BE49-F238E27FC236}">
                <a16:creationId xmlns:a16="http://schemas.microsoft.com/office/drawing/2014/main" id="{46CD4146-21F3-43AE-B1CB-796D1D081234}"/>
              </a:ext>
            </a:extLst>
          </p:cNvPr>
          <p:cNvGrpSpPr/>
          <p:nvPr/>
        </p:nvGrpSpPr>
        <p:grpSpPr>
          <a:xfrm>
            <a:off x="2731981" y="518298"/>
            <a:ext cx="349810" cy="366665"/>
            <a:chOff x="866528" y="4274484"/>
            <a:chExt cx="349810" cy="366665"/>
          </a:xfrm>
        </p:grpSpPr>
        <p:sp>
          <p:nvSpPr>
            <p:cNvPr id="52" name="Google Shape;18269;p65">
              <a:extLst>
                <a:ext uri="{FF2B5EF4-FFF2-40B4-BE49-F238E27FC236}">
                  <a16:creationId xmlns:a16="http://schemas.microsoft.com/office/drawing/2014/main" id="{B803DF51-8F41-4708-B911-EFA72380FD04}"/>
                </a:ext>
              </a:extLst>
            </p:cNvPr>
            <p:cNvSpPr/>
            <p:nvPr/>
          </p:nvSpPr>
          <p:spPr>
            <a:xfrm>
              <a:off x="1041407" y="4370991"/>
              <a:ext cx="174931" cy="270158"/>
            </a:xfrm>
            <a:custGeom>
              <a:avLst/>
              <a:gdLst/>
              <a:ahLst/>
              <a:cxnLst/>
              <a:rect l="l" t="t" r="r" b="b"/>
              <a:pathLst>
                <a:path w="6694" h="10338" extrusionOk="0">
                  <a:moveTo>
                    <a:pt x="6655" y="0"/>
                  </a:moveTo>
                  <a:lnTo>
                    <a:pt x="4222" y="1346"/>
                  </a:lnTo>
                  <a:lnTo>
                    <a:pt x="1" y="3683"/>
                  </a:lnTo>
                  <a:lnTo>
                    <a:pt x="1" y="10337"/>
                  </a:lnTo>
                  <a:cubicBezTo>
                    <a:pt x="49" y="10337"/>
                    <a:pt x="97" y="10328"/>
                    <a:pt x="135" y="10308"/>
                  </a:cubicBezTo>
                  <a:lnTo>
                    <a:pt x="6549" y="6760"/>
                  </a:lnTo>
                  <a:cubicBezTo>
                    <a:pt x="6636" y="6702"/>
                    <a:pt x="6694" y="6616"/>
                    <a:pt x="6694" y="6520"/>
                  </a:cubicBezTo>
                  <a:lnTo>
                    <a:pt x="6694" y="144"/>
                  </a:lnTo>
                  <a:cubicBezTo>
                    <a:pt x="6694" y="96"/>
                    <a:pt x="6674" y="48"/>
                    <a:pt x="6655" y="0"/>
                  </a:cubicBezTo>
                  <a:close/>
                </a:path>
              </a:pathLst>
            </a:custGeom>
            <a:solidFill>
              <a:srgbClr val="768C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8270;p65">
              <a:extLst>
                <a:ext uri="{FF2B5EF4-FFF2-40B4-BE49-F238E27FC236}">
                  <a16:creationId xmlns:a16="http://schemas.microsoft.com/office/drawing/2014/main" id="{D07A602D-C8F9-425D-8067-D6302CEBE5EF}"/>
                </a:ext>
              </a:extLst>
            </p:cNvPr>
            <p:cNvSpPr/>
            <p:nvPr/>
          </p:nvSpPr>
          <p:spPr>
            <a:xfrm>
              <a:off x="1041407" y="4516471"/>
              <a:ext cx="173938" cy="124678"/>
            </a:xfrm>
            <a:custGeom>
              <a:avLst/>
              <a:gdLst/>
              <a:ahLst/>
              <a:cxnLst/>
              <a:rect l="l" t="t" r="r" b="b"/>
              <a:pathLst>
                <a:path w="6656" h="4771" extrusionOk="0">
                  <a:moveTo>
                    <a:pt x="4222" y="1"/>
                  </a:moveTo>
                  <a:lnTo>
                    <a:pt x="2414" y="1001"/>
                  </a:lnTo>
                  <a:lnTo>
                    <a:pt x="1" y="2337"/>
                  </a:lnTo>
                  <a:lnTo>
                    <a:pt x="1" y="4770"/>
                  </a:lnTo>
                  <a:cubicBezTo>
                    <a:pt x="49" y="4770"/>
                    <a:pt x="97" y="4761"/>
                    <a:pt x="135" y="4741"/>
                  </a:cubicBezTo>
                  <a:lnTo>
                    <a:pt x="6549" y="1184"/>
                  </a:lnTo>
                  <a:cubicBezTo>
                    <a:pt x="6588" y="1155"/>
                    <a:pt x="6626" y="1126"/>
                    <a:pt x="6655" y="1087"/>
                  </a:cubicBezTo>
                  <a:lnTo>
                    <a:pt x="4222" y="1"/>
                  </a:lnTo>
                  <a:close/>
                </a:path>
              </a:pathLst>
            </a:custGeom>
            <a:solidFill>
              <a:srgbClr val="BBC8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8271;p65">
              <a:extLst>
                <a:ext uri="{FF2B5EF4-FFF2-40B4-BE49-F238E27FC236}">
                  <a16:creationId xmlns:a16="http://schemas.microsoft.com/office/drawing/2014/main" id="{830C7097-8075-401B-9E33-A88D8DE2BC79}"/>
                </a:ext>
              </a:extLst>
            </p:cNvPr>
            <p:cNvSpPr/>
            <p:nvPr/>
          </p:nvSpPr>
          <p:spPr>
            <a:xfrm>
              <a:off x="866528" y="4370991"/>
              <a:ext cx="174905" cy="270158"/>
            </a:xfrm>
            <a:custGeom>
              <a:avLst/>
              <a:gdLst/>
              <a:ahLst/>
              <a:cxnLst/>
              <a:rect l="l" t="t" r="r" b="b"/>
              <a:pathLst>
                <a:path w="6693" h="10338" extrusionOk="0">
                  <a:moveTo>
                    <a:pt x="38" y="0"/>
                  </a:moveTo>
                  <a:cubicBezTo>
                    <a:pt x="10" y="48"/>
                    <a:pt x="0" y="96"/>
                    <a:pt x="0" y="144"/>
                  </a:cubicBezTo>
                  <a:lnTo>
                    <a:pt x="0" y="6501"/>
                  </a:lnTo>
                  <a:cubicBezTo>
                    <a:pt x="0" y="6558"/>
                    <a:pt x="19" y="6606"/>
                    <a:pt x="38" y="6654"/>
                  </a:cubicBezTo>
                  <a:cubicBezTo>
                    <a:pt x="67" y="6693"/>
                    <a:pt x="96" y="6722"/>
                    <a:pt x="144" y="6751"/>
                  </a:cubicBezTo>
                  <a:lnTo>
                    <a:pt x="6558" y="10308"/>
                  </a:lnTo>
                  <a:cubicBezTo>
                    <a:pt x="6597" y="10328"/>
                    <a:pt x="6645" y="10337"/>
                    <a:pt x="6693" y="10337"/>
                  </a:cubicBezTo>
                  <a:lnTo>
                    <a:pt x="6693" y="3683"/>
                  </a:lnTo>
                  <a:lnTo>
                    <a:pt x="2471" y="1346"/>
                  </a:lnTo>
                  <a:lnTo>
                    <a:pt x="38" y="0"/>
                  </a:lnTo>
                  <a:close/>
                </a:path>
              </a:pathLst>
            </a:custGeom>
            <a:solidFill>
              <a:srgbClr val="BBC8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8272;p65">
              <a:extLst>
                <a:ext uri="{FF2B5EF4-FFF2-40B4-BE49-F238E27FC236}">
                  <a16:creationId xmlns:a16="http://schemas.microsoft.com/office/drawing/2014/main" id="{395E31FD-FE28-4928-B3ED-084FB8899254}"/>
                </a:ext>
              </a:extLst>
            </p:cNvPr>
            <p:cNvSpPr/>
            <p:nvPr/>
          </p:nvSpPr>
          <p:spPr>
            <a:xfrm>
              <a:off x="866528" y="4370991"/>
              <a:ext cx="64600" cy="173650"/>
            </a:xfrm>
            <a:custGeom>
              <a:avLst/>
              <a:gdLst/>
              <a:ahLst/>
              <a:cxnLst/>
              <a:rect l="l" t="t" r="r" b="b"/>
              <a:pathLst>
                <a:path w="2472" h="6645" extrusionOk="0">
                  <a:moveTo>
                    <a:pt x="38" y="0"/>
                  </a:moveTo>
                  <a:cubicBezTo>
                    <a:pt x="10" y="48"/>
                    <a:pt x="0" y="96"/>
                    <a:pt x="0" y="144"/>
                  </a:cubicBezTo>
                  <a:lnTo>
                    <a:pt x="0" y="6501"/>
                  </a:lnTo>
                  <a:cubicBezTo>
                    <a:pt x="0" y="6558"/>
                    <a:pt x="19" y="6606"/>
                    <a:pt x="38" y="6645"/>
                  </a:cubicBezTo>
                  <a:lnTo>
                    <a:pt x="2471" y="5568"/>
                  </a:lnTo>
                  <a:lnTo>
                    <a:pt x="2471" y="1346"/>
                  </a:lnTo>
                  <a:lnTo>
                    <a:pt x="38" y="0"/>
                  </a:lnTo>
                  <a:close/>
                </a:path>
              </a:pathLst>
            </a:custGeom>
            <a:solidFill>
              <a:srgbClr val="AAB6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8273;p65">
              <a:extLst>
                <a:ext uri="{FF2B5EF4-FFF2-40B4-BE49-F238E27FC236}">
                  <a16:creationId xmlns:a16="http://schemas.microsoft.com/office/drawing/2014/main" id="{775398EA-B9D0-4C9F-B1BE-16F75A16AD0C}"/>
                </a:ext>
              </a:extLst>
            </p:cNvPr>
            <p:cNvSpPr/>
            <p:nvPr/>
          </p:nvSpPr>
          <p:spPr>
            <a:xfrm>
              <a:off x="867522" y="4274536"/>
              <a:ext cx="347824" cy="192701"/>
            </a:xfrm>
            <a:custGeom>
              <a:avLst/>
              <a:gdLst/>
              <a:ahLst/>
              <a:cxnLst/>
              <a:rect l="l" t="t" r="r" b="b"/>
              <a:pathLst>
                <a:path w="13310" h="7374" extrusionOk="0">
                  <a:moveTo>
                    <a:pt x="6655" y="1"/>
                  </a:moveTo>
                  <a:cubicBezTo>
                    <a:pt x="6609" y="1"/>
                    <a:pt x="6563" y="13"/>
                    <a:pt x="6520" y="37"/>
                  </a:cubicBezTo>
                  <a:lnTo>
                    <a:pt x="106" y="3595"/>
                  </a:lnTo>
                  <a:cubicBezTo>
                    <a:pt x="58" y="3614"/>
                    <a:pt x="29" y="3653"/>
                    <a:pt x="0" y="3691"/>
                  </a:cubicBezTo>
                  <a:lnTo>
                    <a:pt x="2433" y="5037"/>
                  </a:lnTo>
                  <a:lnTo>
                    <a:pt x="6655" y="7374"/>
                  </a:lnTo>
                  <a:lnTo>
                    <a:pt x="10876" y="5037"/>
                  </a:lnTo>
                  <a:lnTo>
                    <a:pt x="13309" y="3691"/>
                  </a:lnTo>
                  <a:cubicBezTo>
                    <a:pt x="13280" y="3653"/>
                    <a:pt x="13242" y="3614"/>
                    <a:pt x="13203" y="3595"/>
                  </a:cubicBezTo>
                  <a:lnTo>
                    <a:pt x="6789" y="37"/>
                  </a:lnTo>
                  <a:cubicBezTo>
                    <a:pt x="6746" y="13"/>
                    <a:pt x="6700" y="1"/>
                    <a:pt x="6655" y="1"/>
                  </a:cubicBezTo>
                  <a:close/>
                </a:path>
              </a:pathLst>
            </a:custGeom>
            <a:solidFill>
              <a:srgbClr val="AAB6B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8274;p65">
              <a:extLst>
                <a:ext uri="{FF2B5EF4-FFF2-40B4-BE49-F238E27FC236}">
                  <a16:creationId xmlns:a16="http://schemas.microsoft.com/office/drawing/2014/main" id="{8975AF9B-80C2-4648-9584-1A8EAF162195}"/>
                </a:ext>
              </a:extLst>
            </p:cNvPr>
            <p:cNvSpPr/>
            <p:nvPr/>
          </p:nvSpPr>
          <p:spPr>
            <a:xfrm>
              <a:off x="1041407" y="4274484"/>
              <a:ext cx="173938" cy="131708"/>
            </a:xfrm>
            <a:custGeom>
              <a:avLst/>
              <a:gdLst/>
              <a:ahLst/>
              <a:cxnLst/>
              <a:rect l="l" t="t" r="r" b="b"/>
              <a:pathLst>
                <a:path w="6656" h="5040" extrusionOk="0">
                  <a:moveTo>
                    <a:pt x="1" y="1"/>
                  </a:moveTo>
                  <a:lnTo>
                    <a:pt x="1" y="2703"/>
                  </a:lnTo>
                  <a:lnTo>
                    <a:pt x="4222" y="5039"/>
                  </a:lnTo>
                  <a:lnTo>
                    <a:pt x="6655" y="3693"/>
                  </a:lnTo>
                  <a:cubicBezTo>
                    <a:pt x="6626" y="3655"/>
                    <a:pt x="6588" y="3616"/>
                    <a:pt x="6549" y="3597"/>
                  </a:cubicBezTo>
                  <a:lnTo>
                    <a:pt x="135" y="39"/>
                  </a:lnTo>
                  <a:cubicBezTo>
                    <a:pt x="97" y="20"/>
                    <a:pt x="49" y="1"/>
                    <a:pt x="1" y="1"/>
                  </a:cubicBezTo>
                  <a:close/>
                </a:path>
              </a:pathLst>
            </a:custGeom>
            <a:solidFill>
              <a:srgbClr val="768C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8275;p65">
              <a:extLst>
                <a:ext uri="{FF2B5EF4-FFF2-40B4-BE49-F238E27FC236}">
                  <a16:creationId xmlns:a16="http://schemas.microsoft.com/office/drawing/2014/main" id="{F4E6A8CC-711B-4CA3-8551-7D198835C0FC}"/>
                </a:ext>
              </a:extLst>
            </p:cNvPr>
            <p:cNvSpPr/>
            <p:nvPr/>
          </p:nvSpPr>
          <p:spPr>
            <a:xfrm>
              <a:off x="1041407" y="4405669"/>
              <a:ext cx="112866" cy="173650"/>
            </a:xfrm>
            <a:custGeom>
              <a:avLst/>
              <a:gdLst/>
              <a:ahLst/>
              <a:cxnLst/>
              <a:rect l="l" t="t" r="r" b="b"/>
              <a:pathLst>
                <a:path w="4319" h="6645" extrusionOk="0">
                  <a:moveTo>
                    <a:pt x="4280" y="0"/>
                  </a:moveTo>
                  <a:lnTo>
                    <a:pt x="1" y="2366"/>
                  </a:lnTo>
                  <a:lnTo>
                    <a:pt x="1" y="6645"/>
                  </a:lnTo>
                  <a:cubicBezTo>
                    <a:pt x="49" y="6645"/>
                    <a:pt x="97" y="6626"/>
                    <a:pt x="135" y="6606"/>
                  </a:cubicBezTo>
                  <a:lnTo>
                    <a:pt x="4165" y="4375"/>
                  </a:lnTo>
                  <a:cubicBezTo>
                    <a:pt x="4261" y="4318"/>
                    <a:pt x="4318" y="4222"/>
                    <a:pt x="4318" y="4116"/>
                  </a:cubicBezTo>
                  <a:lnTo>
                    <a:pt x="4318" y="144"/>
                  </a:lnTo>
                  <a:cubicBezTo>
                    <a:pt x="4318" y="96"/>
                    <a:pt x="4299" y="39"/>
                    <a:pt x="4280" y="0"/>
                  </a:cubicBezTo>
                  <a:close/>
                </a:path>
              </a:pathLst>
            </a:custGeom>
            <a:solidFill>
              <a:srgbClr val="223D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8276;p65">
              <a:extLst>
                <a:ext uri="{FF2B5EF4-FFF2-40B4-BE49-F238E27FC236}">
                  <a16:creationId xmlns:a16="http://schemas.microsoft.com/office/drawing/2014/main" id="{77D54EA3-4A20-413C-A73E-2ADD448045FD}"/>
                </a:ext>
              </a:extLst>
            </p:cNvPr>
            <p:cNvSpPr/>
            <p:nvPr/>
          </p:nvSpPr>
          <p:spPr>
            <a:xfrm>
              <a:off x="928593" y="4405669"/>
              <a:ext cx="112840" cy="173415"/>
            </a:xfrm>
            <a:custGeom>
              <a:avLst/>
              <a:gdLst/>
              <a:ahLst/>
              <a:cxnLst/>
              <a:rect l="l" t="t" r="r" b="b"/>
              <a:pathLst>
                <a:path w="4318" h="6636" extrusionOk="0">
                  <a:moveTo>
                    <a:pt x="39" y="0"/>
                  </a:moveTo>
                  <a:cubicBezTo>
                    <a:pt x="10" y="39"/>
                    <a:pt x="0" y="96"/>
                    <a:pt x="0" y="144"/>
                  </a:cubicBezTo>
                  <a:lnTo>
                    <a:pt x="0" y="4116"/>
                  </a:lnTo>
                  <a:cubicBezTo>
                    <a:pt x="0" y="4222"/>
                    <a:pt x="58" y="4318"/>
                    <a:pt x="154" y="4375"/>
                  </a:cubicBezTo>
                  <a:lnTo>
                    <a:pt x="4183" y="6606"/>
                  </a:lnTo>
                  <a:cubicBezTo>
                    <a:pt x="4222" y="6626"/>
                    <a:pt x="4270" y="6635"/>
                    <a:pt x="4318" y="6635"/>
                  </a:cubicBezTo>
                  <a:lnTo>
                    <a:pt x="4318" y="2366"/>
                  </a:lnTo>
                  <a:lnTo>
                    <a:pt x="39" y="0"/>
                  </a:lnTo>
                  <a:close/>
                </a:path>
              </a:pathLst>
            </a:custGeom>
            <a:solidFill>
              <a:srgbClr val="5166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8277;p65">
              <a:extLst>
                <a:ext uri="{FF2B5EF4-FFF2-40B4-BE49-F238E27FC236}">
                  <a16:creationId xmlns:a16="http://schemas.microsoft.com/office/drawing/2014/main" id="{EAAF8187-9E71-42ED-AA1B-1B7C3F3A20ED}"/>
                </a:ext>
              </a:extLst>
            </p:cNvPr>
            <p:cNvSpPr/>
            <p:nvPr/>
          </p:nvSpPr>
          <p:spPr>
            <a:xfrm>
              <a:off x="929848" y="4343657"/>
              <a:ext cx="223407" cy="123842"/>
            </a:xfrm>
            <a:custGeom>
              <a:avLst/>
              <a:gdLst/>
              <a:ahLst/>
              <a:cxnLst/>
              <a:rect l="l" t="t" r="r" b="b"/>
              <a:pathLst>
                <a:path w="8549" h="4739" extrusionOk="0">
                  <a:moveTo>
                    <a:pt x="4266" y="0"/>
                  </a:moveTo>
                  <a:cubicBezTo>
                    <a:pt x="4219" y="0"/>
                    <a:pt x="4174" y="12"/>
                    <a:pt x="4135" y="36"/>
                  </a:cubicBezTo>
                  <a:lnTo>
                    <a:pt x="106" y="2267"/>
                  </a:lnTo>
                  <a:cubicBezTo>
                    <a:pt x="58" y="2287"/>
                    <a:pt x="19" y="2325"/>
                    <a:pt x="0" y="2373"/>
                  </a:cubicBezTo>
                  <a:lnTo>
                    <a:pt x="4270" y="4739"/>
                  </a:lnTo>
                  <a:lnTo>
                    <a:pt x="8549" y="2373"/>
                  </a:lnTo>
                  <a:cubicBezTo>
                    <a:pt x="8520" y="2325"/>
                    <a:pt x="8482" y="2287"/>
                    <a:pt x="8434" y="2267"/>
                  </a:cubicBezTo>
                  <a:lnTo>
                    <a:pt x="7260" y="1613"/>
                  </a:lnTo>
                  <a:lnTo>
                    <a:pt x="4404" y="36"/>
                  </a:lnTo>
                  <a:cubicBezTo>
                    <a:pt x="4361" y="12"/>
                    <a:pt x="4313" y="0"/>
                    <a:pt x="4266" y="0"/>
                  </a:cubicBezTo>
                  <a:close/>
                </a:path>
              </a:pathLst>
            </a:custGeom>
            <a:solidFill>
              <a:srgbClr val="8D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8278;p65">
              <a:extLst>
                <a:ext uri="{FF2B5EF4-FFF2-40B4-BE49-F238E27FC236}">
                  <a16:creationId xmlns:a16="http://schemas.microsoft.com/office/drawing/2014/main" id="{CAFF084C-5FEC-44EB-94DC-57FEE634EA73}"/>
                </a:ext>
              </a:extLst>
            </p:cNvPr>
            <p:cNvSpPr/>
            <p:nvPr/>
          </p:nvSpPr>
          <p:spPr>
            <a:xfrm>
              <a:off x="1112017" y="4497290"/>
              <a:ext cx="29896" cy="18972"/>
            </a:xfrm>
            <a:custGeom>
              <a:avLst/>
              <a:gdLst/>
              <a:ahLst/>
              <a:cxnLst/>
              <a:rect l="l" t="t" r="r" b="b"/>
              <a:pathLst>
                <a:path w="1144" h="726" extrusionOk="0">
                  <a:moveTo>
                    <a:pt x="827" y="1"/>
                  </a:moveTo>
                  <a:cubicBezTo>
                    <a:pt x="791" y="1"/>
                    <a:pt x="752" y="11"/>
                    <a:pt x="712" y="33"/>
                  </a:cubicBezTo>
                  <a:lnTo>
                    <a:pt x="203" y="321"/>
                  </a:lnTo>
                  <a:cubicBezTo>
                    <a:pt x="1" y="427"/>
                    <a:pt x="78" y="725"/>
                    <a:pt x="309" y="725"/>
                  </a:cubicBezTo>
                  <a:cubicBezTo>
                    <a:pt x="347" y="725"/>
                    <a:pt x="386" y="716"/>
                    <a:pt x="414" y="696"/>
                  </a:cubicBezTo>
                  <a:lnTo>
                    <a:pt x="924" y="417"/>
                  </a:lnTo>
                  <a:cubicBezTo>
                    <a:pt x="1144" y="295"/>
                    <a:pt x="1026" y="1"/>
                    <a:pt x="827" y="1"/>
                  </a:cubicBezTo>
                  <a:close/>
                </a:path>
              </a:pathLst>
            </a:custGeom>
            <a:solidFill>
              <a:srgbClr val="8D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8279;p65">
              <a:extLst>
                <a:ext uri="{FF2B5EF4-FFF2-40B4-BE49-F238E27FC236}">
                  <a16:creationId xmlns:a16="http://schemas.microsoft.com/office/drawing/2014/main" id="{C6F7B441-9341-48FF-8E9F-9B4EC378CFC0}"/>
                </a:ext>
              </a:extLst>
            </p:cNvPr>
            <p:cNvSpPr/>
            <p:nvPr/>
          </p:nvSpPr>
          <p:spPr>
            <a:xfrm>
              <a:off x="1112017" y="4481218"/>
              <a:ext cx="29896" cy="18946"/>
            </a:xfrm>
            <a:custGeom>
              <a:avLst/>
              <a:gdLst/>
              <a:ahLst/>
              <a:cxnLst/>
              <a:rect l="l" t="t" r="r" b="b"/>
              <a:pathLst>
                <a:path w="1144" h="725" extrusionOk="0">
                  <a:moveTo>
                    <a:pt x="827" y="1"/>
                  </a:moveTo>
                  <a:cubicBezTo>
                    <a:pt x="791" y="1"/>
                    <a:pt x="752" y="10"/>
                    <a:pt x="712" y="32"/>
                  </a:cubicBezTo>
                  <a:lnTo>
                    <a:pt x="203" y="311"/>
                  </a:lnTo>
                  <a:cubicBezTo>
                    <a:pt x="1" y="427"/>
                    <a:pt x="78" y="725"/>
                    <a:pt x="309" y="725"/>
                  </a:cubicBezTo>
                  <a:cubicBezTo>
                    <a:pt x="347" y="725"/>
                    <a:pt x="386" y="715"/>
                    <a:pt x="414" y="696"/>
                  </a:cubicBezTo>
                  <a:lnTo>
                    <a:pt x="924" y="407"/>
                  </a:lnTo>
                  <a:cubicBezTo>
                    <a:pt x="1144" y="293"/>
                    <a:pt x="1026" y="1"/>
                    <a:pt x="827" y="1"/>
                  </a:cubicBezTo>
                  <a:close/>
                </a:path>
              </a:pathLst>
            </a:custGeom>
            <a:solidFill>
              <a:srgbClr val="8D9B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30767044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oogle Shape;10466;p59"/>
          <p:cNvGrpSpPr/>
          <p:nvPr/>
        </p:nvGrpSpPr>
        <p:grpSpPr>
          <a:xfrm>
            <a:off x="1316645" y="421906"/>
            <a:ext cx="9852092" cy="6447299"/>
            <a:chOff x="2496310" y="3357755"/>
            <a:chExt cx="1342905" cy="1024521"/>
          </a:xfrm>
        </p:grpSpPr>
        <p:grpSp>
          <p:nvGrpSpPr>
            <p:cNvPr id="40" name="Google Shape;10467;p59"/>
            <p:cNvGrpSpPr/>
            <p:nvPr/>
          </p:nvGrpSpPr>
          <p:grpSpPr>
            <a:xfrm>
              <a:off x="2496310" y="3357755"/>
              <a:ext cx="1342905" cy="1024471"/>
              <a:chOff x="2496310" y="3357755"/>
              <a:chExt cx="1342905" cy="1024471"/>
            </a:xfrm>
          </p:grpSpPr>
          <p:sp>
            <p:nvSpPr>
              <p:cNvPr id="45" name="Google Shape;10468;p59"/>
              <p:cNvSpPr/>
              <p:nvPr/>
            </p:nvSpPr>
            <p:spPr>
              <a:xfrm>
                <a:off x="2567815" y="3809577"/>
                <a:ext cx="1200140" cy="572649"/>
              </a:xfrm>
              <a:custGeom>
                <a:avLst/>
                <a:gdLst/>
                <a:ahLst/>
                <a:cxnLst/>
                <a:rect l="l" t="t" r="r" b="b"/>
                <a:pathLst>
                  <a:path w="66087" h="33020" extrusionOk="0">
                    <a:moveTo>
                      <a:pt x="33019" y="0"/>
                    </a:moveTo>
                    <a:cubicBezTo>
                      <a:pt x="14818" y="0"/>
                      <a:pt x="0" y="14808"/>
                      <a:pt x="0" y="33019"/>
                    </a:cubicBezTo>
                    <a:lnTo>
                      <a:pt x="1659" y="33019"/>
                    </a:lnTo>
                    <a:cubicBezTo>
                      <a:pt x="1659" y="15718"/>
                      <a:pt x="15718" y="1659"/>
                      <a:pt x="33019" y="1659"/>
                    </a:cubicBezTo>
                    <a:cubicBezTo>
                      <a:pt x="50321" y="1659"/>
                      <a:pt x="64427" y="15718"/>
                      <a:pt x="64427" y="33019"/>
                    </a:cubicBezTo>
                    <a:lnTo>
                      <a:pt x="66086" y="33019"/>
                    </a:lnTo>
                    <a:cubicBezTo>
                      <a:pt x="66086" y="14808"/>
                      <a:pt x="51269" y="0"/>
                      <a:pt x="33019"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470;p59"/>
              <p:cNvSpPr/>
              <p:nvPr/>
            </p:nvSpPr>
            <p:spPr>
              <a:xfrm>
                <a:off x="3135700" y="3791751"/>
                <a:ext cx="65100" cy="65100"/>
              </a:xfrm>
              <a:prstGeom prst="ellipse">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471;p59"/>
              <p:cNvSpPr/>
              <p:nvPr/>
            </p:nvSpPr>
            <p:spPr>
              <a:xfrm>
                <a:off x="3620515" y="4032917"/>
                <a:ext cx="65100" cy="65100"/>
              </a:xfrm>
              <a:prstGeom prst="ellipse">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0473;p59"/>
              <p:cNvSpPr/>
              <p:nvPr/>
            </p:nvSpPr>
            <p:spPr>
              <a:xfrm>
                <a:off x="2652010" y="4032917"/>
                <a:ext cx="65100" cy="65100"/>
              </a:xfrm>
              <a:prstGeom prst="ellipse">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2" name="Google Shape;10475;p59"/>
              <p:cNvCxnSpPr/>
              <p:nvPr/>
            </p:nvCxnSpPr>
            <p:spPr>
              <a:xfrm rot="16200000">
                <a:off x="3191800" y="3298655"/>
                <a:ext cx="75900" cy="194100"/>
              </a:xfrm>
              <a:prstGeom prst="bentConnector2">
                <a:avLst/>
              </a:prstGeom>
              <a:noFill/>
              <a:ln w="19050" cap="flat" cmpd="sng">
                <a:solidFill>
                  <a:srgbClr val="869FB2"/>
                </a:solidFill>
                <a:prstDash val="solid"/>
                <a:round/>
                <a:headEnd type="none" w="med" len="med"/>
                <a:tailEnd type="none" w="med" len="med"/>
              </a:ln>
            </p:spPr>
          </p:cxnSp>
          <p:cxnSp>
            <p:nvCxnSpPr>
              <p:cNvPr id="53" name="Google Shape;10476;p59"/>
              <p:cNvCxnSpPr>
                <a:stCxn id="47" idx="0"/>
              </p:cNvCxnSpPr>
              <p:nvPr/>
            </p:nvCxnSpPr>
            <p:spPr>
              <a:xfrm rot="-5400000">
                <a:off x="3119350" y="3742251"/>
                <a:ext cx="98400" cy="600"/>
              </a:xfrm>
              <a:prstGeom prst="bentConnector3">
                <a:avLst>
                  <a:gd name="adj1" fmla="val 50000"/>
                </a:avLst>
              </a:prstGeom>
              <a:noFill/>
              <a:ln w="19050" cap="flat" cmpd="sng">
                <a:solidFill>
                  <a:srgbClr val="869FB2"/>
                </a:solidFill>
                <a:prstDash val="solid"/>
                <a:round/>
                <a:headEnd type="none" w="med" len="med"/>
                <a:tailEnd type="none" w="med" len="med"/>
              </a:ln>
            </p:spPr>
          </p:cxnSp>
          <p:cxnSp>
            <p:nvCxnSpPr>
              <p:cNvPr id="54" name="Google Shape;10477;p59"/>
              <p:cNvCxnSpPr>
                <a:stCxn id="50" idx="2"/>
              </p:cNvCxnSpPr>
              <p:nvPr/>
            </p:nvCxnSpPr>
            <p:spPr>
              <a:xfrm flipH="1">
                <a:off x="2496310" y="4065467"/>
                <a:ext cx="155700" cy="600"/>
              </a:xfrm>
              <a:prstGeom prst="bentConnector3">
                <a:avLst>
                  <a:gd name="adj1" fmla="val 50000"/>
                </a:avLst>
              </a:prstGeom>
              <a:noFill/>
              <a:ln w="19050" cap="flat" cmpd="sng">
                <a:solidFill>
                  <a:srgbClr val="869FB2"/>
                </a:solidFill>
                <a:prstDash val="solid"/>
                <a:round/>
                <a:headEnd type="none" w="med" len="med"/>
                <a:tailEnd type="none" w="med" len="med"/>
              </a:ln>
            </p:spPr>
          </p:cxnSp>
          <p:cxnSp>
            <p:nvCxnSpPr>
              <p:cNvPr id="55" name="Google Shape;10478;p59"/>
              <p:cNvCxnSpPr>
                <a:stCxn id="48" idx="6"/>
              </p:cNvCxnSpPr>
              <p:nvPr/>
            </p:nvCxnSpPr>
            <p:spPr>
              <a:xfrm>
                <a:off x="3685615" y="4065467"/>
                <a:ext cx="153600" cy="600"/>
              </a:xfrm>
              <a:prstGeom prst="bentConnector3">
                <a:avLst>
                  <a:gd name="adj1" fmla="val 50000"/>
                </a:avLst>
              </a:prstGeom>
              <a:noFill/>
              <a:ln w="19050" cap="flat" cmpd="sng">
                <a:solidFill>
                  <a:srgbClr val="869FB2"/>
                </a:solidFill>
                <a:prstDash val="solid"/>
                <a:round/>
                <a:headEnd type="none" w="med" len="med"/>
                <a:tailEnd type="none" w="med" len="med"/>
              </a:ln>
            </p:spPr>
          </p:cxnSp>
        </p:grpSp>
        <p:grpSp>
          <p:nvGrpSpPr>
            <p:cNvPr id="41" name="Google Shape;10479;p59"/>
            <p:cNvGrpSpPr/>
            <p:nvPr/>
          </p:nvGrpSpPr>
          <p:grpSpPr>
            <a:xfrm>
              <a:off x="2675275" y="3930557"/>
              <a:ext cx="1003306" cy="451719"/>
              <a:chOff x="2675275" y="4174282"/>
              <a:chExt cx="1003306" cy="451719"/>
            </a:xfrm>
          </p:grpSpPr>
          <p:sp>
            <p:nvSpPr>
              <p:cNvPr id="42" name="Google Shape;10480;p59"/>
              <p:cNvSpPr/>
              <p:nvPr/>
            </p:nvSpPr>
            <p:spPr>
              <a:xfrm>
                <a:off x="2675275" y="4174282"/>
                <a:ext cx="1003306" cy="451719"/>
              </a:xfrm>
              <a:custGeom>
                <a:avLst/>
                <a:gdLst/>
                <a:ahLst/>
                <a:cxnLst/>
                <a:rect l="l" t="t" r="r" b="b"/>
                <a:pathLst>
                  <a:path w="27286" h="12285" extrusionOk="0">
                    <a:moveTo>
                      <a:pt x="13661" y="1"/>
                    </a:moveTo>
                    <a:cubicBezTo>
                      <a:pt x="10793" y="1"/>
                      <a:pt x="8149" y="858"/>
                      <a:pt x="5960" y="2341"/>
                    </a:cubicBezTo>
                    <a:cubicBezTo>
                      <a:pt x="5692" y="2529"/>
                      <a:pt x="5468" y="2681"/>
                      <a:pt x="5245" y="2868"/>
                    </a:cubicBezTo>
                    <a:cubicBezTo>
                      <a:pt x="4021" y="3798"/>
                      <a:pt x="2976" y="4950"/>
                      <a:pt x="2163" y="6219"/>
                    </a:cubicBezTo>
                    <a:cubicBezTo>
                      <a:pt x="1787" y="6808"/>
                      <a:pt x="1448" y="7407"/>
                      <a:pt x="1153" y="8041"/>
                    </a:cubicBezTo>
                    <a:cubicBezTo>
                      <a:pt x="1117" y="8113"/>
                      <a:pt x="1082" y="8193"/>
                      <a:pt x="1082" y="8265"/>
                    </a:cubicBezTo>
                    <a:cubicBezTo>
                      <a:pt x="519" y="9533"/>
                      <a:pt x="153" y="10873"/>
                      <a:pt x="1" y="12285"/>
                    </a:cubicBezTo>
                    <a:lnTo>
                      <a:pt x="27286" y="12285"/>
                    </a:lnTo>
                    <a:cubicBezTo>
                      <a:pt x="27250" y="11838"/>
                      <a:pt x="27178" y="11392"/>
                      <a:pt x="27098" y="10981"/>
                    </a:cubicBezTo>
                    <a:cubicBezTo>
                      <a:pt x="27098" y="10909"/>
                      <a:pt x="27062" y="10873"/>
                      <a:pt x="27062" y="10793"/>
                    </a:cubicBezTo>
                    <a:cubicBezTo>
                      <a:pt x="27026" y="10650"/>
                      <a:pt x="26991" y="10498"/>
                      <a:pt x="26955" y="10346"/>
                    </a:cubicBezTo>
                    <a:cubicBezTo>
                      <a:pt x="26955" y="10275"/>
                      <a:pt x="26910" y="10239"/>
                      <a:pt x="26910" y="10203"/>
                    </a:cubicBezTo>
                    <a:cubicBezTo>
                      <a:pt x="26910" y="10159"/>
                      <a:pt x="26910" y="10123"/>
                      <a:pt x="26875" y="10087"/>
                    </a:cubicBezTo>
                    <a:cubicBezTo>
                      <a:pt x="26205" y="7595"/>
                      <a:pt x="24864" y="5397"/>
                      <a:pt x="23006" y="3681"/>
                    </a:cubicBezTo>
                    <a:cubicBezTo>
                      <a:pt x="20549" y="1376"/>
                      <a:pt x="17270" y="1"/>
                      <a:pt x="13661" y="1"/>
                    </a:cubicBezTo>
                    <a:close/>
                  </a:path>
                </a:pathLst>
              </a:custGeom>
              <a:solidFill>
                <a:srgbClr val="ABBC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481;p59"/>
              <p:cNvSpPr/>
              <p:nvPr/>
            </p:nvSpPr>
            <p:spPr>
              <a:xfrm>
                <a:off x="2716046" y="4210984"/>
                <a:ext cx="921789" cy="415018"/>
              </a:xfrm>
              <a:custGeom>
                <a:avLst/>
                <a:gdLst/>
                <a:ahLst/>
                <a:cxnLst/>
                <a:rect l="l" t="t" r="r" b="b"/>
                <a:pathLst>
                  <a:path w="27286" h="12285" extrusionOk="0">
                    <a:moveTo>
                      <a:pt x="13661" y="1"/>
                    </a:moveTo>
                    <a:cubicBezTo>
                      <a:pt x="10793" y="1"/>
                      <a:pt x="8149" y="858"/>
                      <a:pt x="5960" y="2341"/>
                    </a:cubicBezTo>
                    <a:cubicBezTo>
                      <a:pt x="5692" y="2529"/>
                      <a:pt x="5468" y="2681"/>
                      <a:pt x="5245" y="2868"/>
                    </a:cubicBezTo>
                    <a:cubicBezTo>
                      <a:pt x="4021" y="3798"/>
                      <a:pt x="2976" y="4950"/>
                      <a:pt x="2163" y="6219"/>
                    </a:cubicBezTo>
                    <a:cubicBezTo>
                      <a:pt x="1787" y="6808"/>
                      <a:pt x="1448" y="7407"/>
                      <a:pt x="1153" y="8041"/>
                    </a:cubicBezTo>
                    <a:cubicBezTo>
                      <a:pt x="1117" y="8113"/>
                      <a:pt x="1082" y="8193"/>
                      <a:pt x="1082" y="8265"/>
                    </a:cubicBezTo>
                    <a:cubicBezTo>
                      <a:pt x="519" y="9533"/>
                      <a:pt x="153" y="10873"/>
                      <a:pt x="1" y="12285"/>
                    </a:cubicBezTo>
                    <a:lnTo>
                      <a:pt x="27286" y="12285"/>
                    </a:lnTo>
                    <a:cubicBezTo>
                      <a:pt x="27250" y="11838"/>
                      <a:pt x="27178" y="11392"/>
                      <a:pt x="27098" y="10981"/>
                    </a:cubicBezTo>
                    <a:cubicBezTo>
                      <a:pt x="27098" y="10909"/>
                      <a:pt x="27062" y="10873"/>
                      <a:pt x="27062" y="10793"/>
                    </a:cubicBezTo>
                    <a:cubicBezTo>
                      <a:pt x="27026" y="10650"/>
                      <a:pt x="26991" y="10498"/>
                      <a:pt x="26955" y="10346"/>
                    </a:cubicBezTo>
                    <a:cubicBezTo>
                      <a:pt x="26955" y="10275"/>
                      <a:pt x="26910" y="10239"/>
                      <a:pt x="26910" y="10203"/>
                    </a:cubicBezTo>
                    <a:cubicBezTo>
                      <a:pt x="26910" y="10159"/>
                      <a:pt x="26910" y="10123"/>
                      <a:pt x="26875" y="10087"/>
                    </a:cubicBezTo>
                    <a:cubicBezTo>
                      <a:pt x="26205" y="7595"/>
                      <a:pt x="24864" y="5397"/>
                      <a:pt x="23006" y="3681"/>
                    </a:cubicBezTo>
                    <a:cubicBezTo>
                      <a:pt x="20549" y="1376"/>
                      <a:pt x="17270" y="1"/>
                      <a:pt x="13661" y="1"/>
                    </a:cubicBez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0482;p59"/>
              <p:cNvSpPr/>
              <p:nvPr/>
            </p:nvSpPr>
            <p:spPr>
              <a:xfrm>
                <a:off x="2762606" y="4252906"/>
                <a:ext cx="828676" cy="373095"/>
              </a:xfrm>
              <a:custGeom>
                <a:avLst/>
                <a:gdLst/>
                <a:ahLst/>
                <a:cxnLst/>
                <a:rect l="l" t="t" r="r" b="b"/>
                <a:pathLst>
                  <a:path w="27286" h="12285" extrusionOk="0">
                    <a:moveTo>
                      <a:pt x="13661" y="1"/>
                    </a:moveTo>
                    <a:cubicBezTo>
                      <a:pt x="10793" y="1"/>
                      <a:pt x="8149" y="858"/>
                      <a:pt x="5960" y="2341"/>
                    </a:cubicBezTo>
                    <a:cubicBezTo>
                      <a:pt x="5692" y="2529"/>
                      <a:pt x="5468" y="2681"/>
                      <a:pt x="5245" y="2868"/>
                    </a:cubicBezTo>
                    <a:cubicBezTo>
                      <a:pt x="4021" y="3798"/>
                      <a:pt x="2976" y="4950"/>
                      <a:pt x="2163" y="6219"/>
                    </a:cubicBezTo>
                    <a:cubicBezTo>
                      <a:pt x="1787" y="6808"/>
                      <a:pt x="1448" y="7407"/>
                      <a:pt x="1153" y="8041"/>
                    </a:cubicBezTo>
                    <a:cubicBezTo>
                      <a:pt x="1117" y="8113"/>
                      <a:pt x="1082" y="8193"/>
                      <a:pt x="1082" y="8265"/>
                    </a:cubicBezTo>
                    <a:cubicBezTo>
                      <a:pt x="519" y="9533"/>
                      <a:pt x="153" y="10873"/>
                      <a:pt x="1" y="12285"/>
                    </a:cubicBezTo>
                    <a:lnTo>
                      <a:pt x="27286" y="12285"/>
                    </a:lnTo>
                    <a:cubicBezTo>
                      <a:pt x="27250" y="11838"/>
                      <a:pt x="27178" y="11392"/>
                      <a:pt x="27098" y="10981"/>
                    </a:cubicBezTo>
                    <a:cubicBezTo>
                      <a:pt x="27098" y="10909"/>
                      <a:pt x="27062" y="10873"/>
                      <a:pt x="27062" y="10793"/>
                    </a:cubicBezTo>
                    <a:cubicBezTo>
                      <a:pt x="27026" y="10650"/>
                      <a:pt x="26991" y="10498"/>
                      <a:pt x="26955" y="10346"/>
                    </a:cubicBezTo>
                    <a:cubicBezTo>
                      <a:pt x="26955" y="10275"/>
                      <a:pt x="26910" y="10239"/>
                      <a:pt x="26910" y="10203"/>
                    </a:cubicBezTo>
                    <a:cubicBezTo>
                      <a:pt x="26910" y="10159"/>
                      <a:pt x="26910" y="10123"/>
                      <a:pt x="26875" y="10087"/>
                    </a:cubicBezTo>
                    <a:cubicBezTo>
                      <a:pt x="26205" y="7595"/>
                      <a:pt x="24864" y="5397"/>
                      <a:pt x="23006" y="3681"/>
                    </a:cubicBezTo>
                    <a:cubicBezTo>
                      <a:pt x="20549" y="1376"/>
                      <a:pt x="17270" y="1"/>
                      <a:pt x="13661"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56" name="TextBox 55"/>
          <p:cNvSpPr txBox="1"/>
          <p:nvPr/>
        </p:nvSpPr>
        <p:spPr>
          <a:xfrm>
            <a:off x="8646048" y="2533807"/>
            <a:ext cx="3545952" cy="1938992"/>
          </a:xfrm>
          <a:prstGeom prst="rect">
            <a:avLst/>
          </a:prstGeom>
          <a:noFill/>
        </p:spPr>
        <p:txBody>
          <a:bodyPr wrap="square" rtlCol="0">
            <a:spAutoFit/>
          </a:bodyPr>
          <a:lstStyle/>
          <a:p>
            <a:pPr marL="457200" indent="-457200">
              <a:lnSpc>
                <a:spcPct val="150000"/>
              </a:lnSpc>
              <a:buClr>
                <a:schemeClr val="tx2"/>
              </a:buClr>
              <a:buFont typeface="Wingdings" panose="05000000000000000000" pitchFamily="2" charset="2"/>
              <a:buChar char="ü"/>
            </a:pPr>
            <a:r>
              <a:rPr lang="en-US" sz="2000" dirty="0">
                <a:latin typeface="Verdana" panose="020B0604030504040204" pitchFamily="34" charset="0"/>
                <a:ea typeface="Verdana" panose="020B0604030504040204" pitchFamily="34" charset="0"/>
              </a:rPr>
              <a:t>Blockchain technology has the ability to solve a lot of problems by its characteristics.</a:t>
            </a:r>
          </a:p>
        </p:txBody>
      </p:sp>
      <p:sp>
        <p:nvSpPr>
          <p:cNvPr id="57" name="TextBox 56"/>
          <p:cNvSpPr txBox="1"/>
          <p:nvPr/>
        </p:nvSpPr>
        <p:spPr>
          <a:xfrm>
            <a:off x="0" y="2519885"/>
            <a:ext cx="3536472" cy="2338397"/>
          </a:xfrm>
          <a:prstGeom prst="rect">
            <a:avLst/>
          </a:prstGeom>
          <a:noFill/>
        </p:spPr>
        <p:txBody>
          <a:bodyPr wrap="square" rtlCol="0">
            <a:spAutoFit/>
          </a:bodyPr>
          <a:lstStyle/>
          <a:p>
            <a:pPr marL="457200" indent="-457200">
              <a:lnSpc>
                <a:spcPct val="150000"/>
              </a:lnSpc>
              <a:buClr>
                <a:schemeClr val="tx2"/>
              </a:buClr>
              <a:buFont typeface="Wingdings" panose="05000000000000000000" pitchFamily="2" charset="2"/>
              <a:buChar char="ü"/>
            </a:pPr>
            <a:r>
              <a:rPr lang="en-US" sz="2000" dirty="0">
                <a:latin typeface="Verdana" panose="020B0604030504040204" pitchFamily="34" charset="0"/>
                <a:ea typeface="Verdana" panose="020B0604030504040204" pitchFamily="34" charset="0"/>
              </a:rPr>
              <a:t>Blockchain is the future for the world and it could be the next generation of the Internet.</a:t>
            </a:r>
          </a:p>
        </p:txBody>
      </p:sp>
      <p:sp>
        <p:nvSpPr>
          <p:cNvPr id="58" name="TextBox 57"/>
          <p:cNvSpPr txBox="1"/>
          <p:nvPr/>
        </p:nvSpPr>
        <p:spPr>
          <a:xfrm>
            <a:off x="4211065" y="1523880"/>
            <a:ext cx="4095578" cy="1477328"/>
          </a:xfrm>
          <a:prstGeom prst="rect">
            <a:avLst/>
          </a:prstGeom>
          <a:noFill/>
        </p:spPr>
        <p:txBody>
          <a:bodyPr wrap="square" rtlCol="0">
            <a:spAutoFit/>
          </a:bodyPr>
          <a:lstStyle/>
          <a:p>
            <a:pPr marL="457200" indent="-457200">
              <a:lnSpc>
                <a:spcPct val="150000"/>
              </a:lnSpc>
              <a:buClr>
                <a:schemeClr val="tx2"/>
              </a:buClr>
              <a:buFont typeface="Wingdings" panose="05000000000000000000" pitchFamily="2" charset="2"/>
              <a:buChar char="ü"/>
            </a:pPr>
            <a:r>
              <a:rPr lang="en-US" sz="2000" dirty="0">
                <a:latin typeface="Verdana" panose="020B0604030504040204" pitchFamily="34" charset="0"/>
                <a:ea typeface="Verdana" panose="020B0604030504040204" pitchFamily="34" charset="0"/>
              </a:rPr>
              <a:t>Blockchain has overcome the centralized system issues.</a:t>
            </a:r>
          </a:p>
        </p:txBody>
      </p:sp>
      <p:sp>
        <p:nvSpPr>
          <p:cNvPr id="59" name="TextBox 58"/>
          <p:cNvSpPr txBox="1"/>
          <p:nvPr/>
        </p:nvSpPr>
        <p:spPr>
          <a:xfrm>
            <a:off x="4313219" y="5546807"/>
            <a:ext cx="3993424" cy="830997"/>
          </a:xfrm>
          <a:prstGeom prst="rect">
            <a:avLst/>
          </a:prstGeom>
          <a:noFill/>
        </p:spPr>
        <p:txBody>
          <a:bodyPr wrap="square" rtlCol="0">
            <a:spAutoFit/>
          </a:bodyPr>
          <a:lstStyle/>
          <a:p>
            <a:r>
              <a:rPr lang="en-US" sz="4800" b="1" dirty="0">
                <a:solidFill>
                  <a:schemeClr val="bg1"/>
                </a:solidFill>
                <a:latin typeface="Verdana" panose="020B0604030504040204" pitchFamily="34" charset="0"/>
                <a:ea typeface="Verdana" panose="020B0604030504040204" pitchFamily="34" charset="0"/>
              </a:rPr>
              <a:t>Conclusion</a:t>
            </a:r>
            <a:endParaRPr lang="en-US" sz="4800" dirty="0">
              <a:solidFill>
                <a:schemeClr val="bg1"/>
              </a:solidFill>
              <a:latin typeface="Verdana" panose="020B0604030504040204" pitchFamily="34" charset="0"/>
              <a:ea typeface="Verdana" panose="020B0604030504040204" pitchFamily="34" charset="0"/>
            </a:endParaRPr>
          </a:p>
        </p:txBody>
      </p:sp>
      <p:grpSp>
        <p:nvGrpSpPr>
          <p:cNvPr id="60" name="Google Shape;20838;p67"/>
          <p:cNvGrpSpPr/>
          <p:nvPr/>
        </p:nvGrpSpPr>
        <p:grpSpPr>
          <a:xfrm>
            <a:off x="5835349" y="4623409"/>
            <a:ext cx="948313" cy="981698"/>
            <a:chOff x="7045643" y="2907723"/>
            <a:chExt cx="345304" cy="365857"/>
          </a:xfrm>
        </p:grpSpPr>
        <p:sp>
          <p:nvSpPr>
            <p:cNvPr id="61" name="Google Shape;20839;p67"/>
            <p:cNvSpPr/>
            <p:nvPr/>
          </p:nvSpPr>
          <p:spPr>
            <a:xfrm>
              <a:off x="7101638" y="2970429"/>
              <a:ext cx="231636" cy="284223"/>
            </a:xfrm>
            <a:custGeom>
              <a:avLst/>
              <a:gdLst/>
              <a:ahLst/>
              <a:cxnLst/>
              <a:rect l="l" t="t" r="r" b="b"/>
              <a:pathLst>
                <a:path w="8836" h="10842" extrusionOk="0">
                  <a:moveTo>
                    <a:pt x="4418" y="1"/>
                  </a:moveTo>
                  <a:cubicBezTo>
                    <a:pt x="2498" y="1"/>
                    <a:pt x="838" y="1329"/>
                    <a:pt x="420" y="3205"/>
                  </a:cubicBezTo>
                  <a:cubicBezTo>
                    <a:pt x="1" y="5082"/>
                    <a:pt x="939" y="6988"/>
                    <a:pt x="2672" y="7810"/>
                  </a:cubicBezTo>
                  <a:cubicBezTo>
                    <a:pt x="3004" y="7969"/>
                    <a:pt x="3220" y="8301"/>
                    <a:pt x="3220" y="8676"/>
                  </a:cubicBezTo>
                  <a:lnTo>
                    <a:pt x="3220" y="10365"/>
                  </a:lnTo>
                  <a:cubicBezTo>
                    <a:pt x="3220" y="10625"/>
                    <a:pt x="3437" y="10842"/>
                    <a:pt x="3696" y="10842"/>
                  </a:cubicBezTo>
                  <a:lnTo>
                    <a:pt x="5140" y="10842"/>
                  </a:lnTo>
                  <a:cubicBezTo>
                    <a:pt x="5414" y="10842"/>
                    <a:pt x="5631" y="10625"/>
                    <a:pt x="5631" y="10365"/>
                  </a:cubicBezTo>
                  <a:lnTo>
                    <a:pt x="5631" y="8676"/>
                  </a:lnTo>
                  <a:cubicBezTo>
                    <a:pt x="5631" y="8301"/>
                    <a:pt x="5833" y="7969"/>
                    <a:pt x="6165" y="7810"/>
                  </a:cubicBezTo>
                  <a:cubicBezTo>
                    <a:pt x="7897" y="6988"/>
                    <a:pt x="8835" y="5082"/>
                    <a:pt x="8417" y="3205"/>
                  </a:cubicBezTo>
                  <a:cubicBezTo>
                    <a:pt x="7998" y="1329"/>
                    <a:pt x="6338" y="1"/>
                    <a:pt x="4418" y="1"/>
                  </a:cubicBezTo>
                  <a:close/>
                </a:path>
              </a:pathLst>
            </a:custGeom>
            <a:solidFill>
              <a:srgbClr val="EFF1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0840;p67"/>
            <p:cNvSpPr/>
            <p:nvPr/>
          </p:nvSpPr>
          <p:spPr>
            <a:xfrm>
              <a:off x="7129269" y="2989357"/>
              <a:ext cx="176768" cy="177135"/>
            </a:xfrm>
            <a:custGeom>
              <a:avLst/>
              <a:gdLst/>
              <a:ahLst/>
              <a:cxnLst/>
              <a:rect l="l" t="t" r="r" b="b"/>
              <a:pathLst>
                <a:path w="6743" h="6757" extrusionOk="0">
                  <a:moveTo>
                    <a:pt x="3364" y="1"/>
                  </a:moveTo>
                  <a:cubicBezTo>
                    <a:pt x="1502" y="1"/>
                    <a:pt x="1" y="1516"/>
                    <a:pt x="1" y="3378"/>
                  </a:cubicBezTo>
                  <a:cubicBezTo>
                    <a:pt x="1" y="5241"/>
                    <a:pt x="1502" y="6756"/>
                    <a:pt x="3364" y="6756"/>
                  </a:cubicBezTo>
                  <a:cubicBezTo>
                    <a:pt x="5226" y="6756"/>
                    <a:pt x="6742" y="5241"/>
                    <a:pt x="6742" y="3378"/>
                  </a:cubicBezTo>
                  <a:cubicBezTo>
                    <a:pt x="6742" y="1516"/>
                    <a:pt x="5226" y="1"/>
                    <a:pt x="3364" y="1"/>
                  </a:cubicBezTo>
                  <a:close/>
                </a:path>
              </a:pathLst>
            </a:custGeom>
            <a:solidFill>
              <a:srgbClr val="F8F9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0841;p67"/>
            <p:cNvSpPr/>
            <p:nvPr/>
          </p:nvSpPr>
          <p:spPr>
            <a:xfrm>
              <a:off x="7148196" y="3008284"/>
              <a:ext cx="138913" cy="139280"/>
            </a:xfrm>
            <a:custGeom>
              <a:avLst/>
              <a:gdLst/>
              <a:ahLst/>
              <a:cxnLst/>
              <a:rect l="l" t="t" r="r" b="b"/>
              <a:pathLst>
                <a:path w="5299" h="5313" extrusionOk="0">
                  <a:moveTo>
                    <a:pt x="2642" y="0"/>
                  </a:moveTo>
                  <a:cubicBezTo>
                    <a:pt x="1184" y="0"/>
                    <a:pt x="1" y="1199"/>
                    <a:pt x="1" y="2656"/>
                  </a:cubicBezTo>
                  <a:cubicBezTo>
                    <a:pt x="1" y="4114"/>
                    <a:pt x="1184" y="5313"/>
                    <a:pt x="2642" y="5313"/>
                  </a:cubicBezTo>
                  <a:cubicBezTo>
                    <a:pt x="4115" y="5313"/>
                    <a:pt x="5298" y="4114"/>
                    <a:pt x="5298" y="2656"/>
                  </a:cubicBezTo>
                  <a:cubicBezTo>
                    <a:pt x="5298" y="1199"/>
                    <a:pt x="4115" y="0"/>
                    <a:pt x="26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0842;p67"/>
            <p:cNvSpPr/>
            <p:nvPr/>
          </p:nvSpPr>
          <p:spPr>
            <a:xfrm>
              <a:off x="7198529" y="3248570"/>
              <a:ext cx="37854" cy="25009"/>
            </a:xfrm>
            <a:custGeom>
              <a:avLst/>
              <a:gdLst/>
              <a:ahLst/>
              <a:cxnLst/>
              <a:rect l="l" t="t" r="r" b="b"/>
              <a:pathLst>
                <a:path w="1444" h="954" extrusionOk="0">
                  <a:moveTo>
                    <a:pt x="0" y="1"/>
                  </a:moveTo>
                  <a:lnTo>
                    <a:pt x="0" y="477"/>
                  </a:lnTo>
                  <a:cubicBezTo>
                    <a:pt x="0" y="737"/>
                    <a:pt x="217" y="954"/>
                    <a:pt x="491" y="954"/>
                  </a:cubicBezTo>
                  <a:lnTo>
                    <a:pt x="968" y="954"/>
                  </a:lnTo>
                  <a:cubicBezTo>
                    <a:pt x="1227" y="954"/>
                    <a:pt x="1444" y="737"/>
                    <a:pt x="1444" y="477"/>
                  </a:cubicBezTo>
                  <a:lnTo>
                    <a:pt x="1444" y="1"/>
                  </a:lnTo>
                  <a:close/>
                </a:path>
              </a:pathLst>
            </a:custGeom>
            <a:solidFill>
              <a:srgbClr val="7288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0843;p67"/>
            <p:cNvSpPr/>
            <p:nvPr/>
          </p:nvSpPr>
          <p:spPr>
            <a:xfrm>
              <a:off x="7342711" y="3071436"/>
              <a:ext cx="48236" cy="12950"/>
            </a:xfrm>
            <a:custGeom>
              <a:avLst/>
              <a:gdLst/>
              <a:ahLst/>
              <a:cxnLst/>
              <a:rect l="l" t="t" r="r" b="b"/>
              <a:pathLst>
                <a:path w="1840" h="494" extrusionOk="0">
                  <a:moveTo>
                    <a:pt x="1528" y="1"/>
                  </a:moveTo>
                  <a:cubicBezTo>
                    <a:pt x="1519" y="1"/>
                    <a:pt x="1511" y="1"/>
                    <a:pt x="1502" y="2"/>
                  </a:cubicBezTo>
                  <a:lnTo>
                    <a:pt x="289" y="2"/>
                  </a:lnTo>
                  <a:cubicBezTo>
                    <a:pt x="0" y="31"/>
                    <a:pt x="0" y="464"/>
                    <a:pt x="289" y="493"/>
                  </a:cubicBezTo>
                  <a:lnTo>
                    <a:pt x="1502" y="493"/>
                  </a:lnTo>
                  <a:cubicBezTo>
                    <a:pt x="1511" y="494"/>
                    <a:pt x="1519" y="494"/>
                    <a:pt x="1528" y="494"/>
                  </a:cubicBezTo>
                  <a:cubicBezTo>
                    <a:pt x="1839" y="494"/>
                    <a:pt x="1839" y="1"/>
                    <a:pt x="1528" y="1"/>
                  </a:cubicBezTo>
                  <a:close/>
                </a:path>
              </a:pathLst>
            </a:custGeom>
            <a:solidFill>
              <a:srgbClr val="EFF1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0844;p67"/>
            <p:cNvSpPr/>
            <p:nvPr/>
          </p:nvSpPr>
          <p:spPr>
            <a:xfrm>
              <a:off x="7045643" y="3071436"/>
              <a:ext cx="54658" cy="12950"/>
            </a:xfrm>
            <a:custGeom>
              <a:avLst/>
              <a:gdLst/>
              <a:ahLst/>
              <a:cxnLst/>
              <a:rect l="l" t="t" r="r" b="b"/>
              <a:pathLst>
                <a:path w="2085" h="494" extrusionOk="0">
                  <a:moveTo>
                    <a:pt x="1773" y="1"/>
                  </a:moveTo>
                  <a:cubicBezTo>
                    <a:pt x="1765" y="1"/>
                    <a:pt x="1756" y="1"/>
                    <a:pt x="1747" y="2"/>
                  </a:cubicBezTo>
                  <a:lnTo>
                    <a:pt x="304" y="2"/>
                  </a:lnTo>
                  <a:cubicBezTo>
                    <a:pt x="1" y="31"/>
                    <a:pt x="1" y="464"/>
                    <a:pt x="304" y="493"/>
                  </a:cubicBezTo>
                  <a:lnTo>
                    <a:pt x="1747" y="493"/>
                  </a:lnTo>
                  <a:cubicBezTo>
                    <a:pt x="1756" y="494"/>
                    <a:pt x="1765" y="494"/>
                    <a:pt x="1773" y="494"/>
                  </a:cubicBezTo>
                  <a:cubicBezTo>
                    <a:pt x="2085" y="494"/>
                    <a:pt x="2085" y="1"/>
                    <a:pt x="1773" y="1"/>
                  </a:cubicBezTo>
                  <a:close/>
                </a:path>
              </a:pathLst>
            </a:custGeom>
            <a:solidFill>
              <a:srgbClr val="EFF1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0845;p67"/>
            <p:cNvSpPr/>
            <p:nvPr/>
          </p:nvSpPr>
          <p:spPr>
            <a:xfrm>
              <a:off x="7211400" y="2907723"/>
              <a:ext cx="12505" cy="43831"/>
            </a:xfrm>
            <a:custGeom>
              <a:avLst/>
              <a:gdLst/>
              <a:ahLst/>
              <a:cxnLst/>
              <a:rect l="l" t="t" r="r" b="b"/>
              <a:pathLst>
                <a:path w="477" h="1672" extrusionOk="0">
                  <a:moveTo>
                    <a:pt x="233" y="0"/>
                  </a:moveTo>
                  <a:cubicBezTo>
                    <a:pt x="119" y="0"/>
                    <a:pt x="7" y="76"/>
                    <a:pt x="0" y="228"/>
                  </a:cubicBezTo>
                  <a:lnTo>
                    <a:pt x="0" y="1426"/>
                  </a:lnTo>
                  <a:cubicBezTo>
                    <a:pt x="0" y="1570"/>
                    <a:pt x="101" y="1671"/>
                    <a:pt x="231" y="1671"/>
                  </a:cubicBezTo>
                  <a:cubicBezTo>
                    <a:pt x="361" y="1671"/>
                    <a:pt x="477" y="1570"/>
                    <a:pt x="477" y="1426"/>
                  </a:cubicBezTo>
                  <a:lnTo>
                    <a:pt x="477" y="228"/>
                  </a:lnTo>
                  <a:cubicBezTo>
                    <a:pt x="462" y="76"/>
                    <a:pt x="347" y="0"/>
                    <a:pt x="233" y="0"/>
                  </a:cubicBezTo>
                  <a:close/>
                </a:path>
              </a:pathLst>
            </a:custGeom>
            <a:solidFill>
              <a:srgbClr val="EFF1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0846;p67"/>
            <p:cNvSpPr/>
            <p:nvPr/>
          </p:nvSpPr>
          <p:spPr>
            <a:xfrm>
              <a:off x="7204951" y="3014706"/>
              <a:ext cx="25009" cy="107508"/>
            </a:xfrm>
            <a:custGeom>
              <a:avLst/>
              <a:gdLst/>
              <a:ahLst/>
              <a:cxnLst/>
              <a:rect l="l" t="t" r="r" b="b"/>
              <a:pathLst>
                <a:path w="954" h="4101" extrusionOk="0">
                  <a:moveTo>
                    <a:pt x="477" y="1"/>
                  </a:moveTo>
                  <a:cubicBezTo>
                    <a:pt x="217" y="1"/>
                    <a:pt x="1" y="217"/>
                    <a:pt x="15" y="477"/>
                  </a:cubicBezTo>
                  <a:lnTo>
                    <a:pt x="145" y="3783"/>
                  </a:lnTo>
                  <a:cubicBezTo>
                    <a:pt x="160" y="3956"/>
                    <a:pt x="304" y="4100"/>
                    <a:pt x="477" y="4100"/>
                  </a:cubicBezTo>
                  <a:cubicBezTo>
                    <a:pt x="665" y="4100"/>
                    <a:pt x="809" y="3956"/>
                    <a:pt x="809" y="3783"/>
                  </a:cubicBezTo>
                  <a:lnTo>
                    <a:pt x="939" y="477"/>
                  </a:lnTo>
                  <a:cubicBezTo>
                    <a:pt x="954" y="217"/>
                    <a:pt x="737" y="1"/>
                    <a:pt x="47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0847;p67"/>
            <p:cNvSpPr/>
            <p:nvPr/>
          </p:nvSpPr>
          <p:spPr>
            <a:xfrm>
              <a:off x="7207992" y="3134666"/>
              <a:ext cx="18953" cy="18953"/>
            </a:xfrm>
            <a:custGeom>
              <a:avLst/>
              <a:gdLst/>
              <a:ahLst/>
              <a:cxnLst/>
              <a:rect l="l" t="t" r="r" b="b"/>
              <a:pathLst>
                <a:path w="723" h="723" extrusionOk="0">
                  <a:moveTo>
                    <a:pt x="361" y="1"/>
                  </a:moveTo>
                  <a:cubicBezTo>
                    <a:pt x="159" y="1"/>
                    <a:pt x="0" y="160"/>
                    <a:pt x="0" y="362"/>
                  </a:cubicBezTo>
                  <a:cubicBezTo>
                    <a:pt x="0" y="564"/>
                    <a:pt x="159" y="723"/>
                    <a:pt x="361" y="723"/>
                  </a:cubicBezTo>
                  <a:cubicBezTo>
                    <a:pt x="563" y="723"/>
                    <a:pt x="722" y="564"/>
                    <a:pt x="722" y="362"/>
                  </a:cubicBezTo>
                  <a:cubicBezTo>
                    <a:pt x="722" y="160"/>
                    <a:pt x="563" y="1"/>
                    <a:pt x="36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0848;p67"/>
            <p:cNvSpPr/>
            <p:nvPr/>
          </p:nvSpPr>
          <p:spPr>
            <a:xfrm>
              <a:off x="7276099" y="2940754"/>
              <a:ext cx="25088" cy="28574"/>
            </a:xfrm>
            <a:custGeom>
              <a:avLst/>
              <a:gdLst/>
              <a:ahLst/>
              <a:cxnLst/>
              <a:rect l="l" t="t" r="r" b="b"/>
              <a:pathLst>
                <a:path w="957" h="1090" extrusionOk="0">
                  <a:moveTo>
                    <a:pt x="646" y="0"/>
                  </a:moveTo>
                  <a:cubicBezTo>
                    <a:pt x="574" y="0"/>
                    <a:pt x="502" y="32"/>
                    <a:pt x="448" y="108"/>
                  </a:cubicBezTo>
                  <a:lnTo>
                    <a:pt x="87" y="729"/>
                  </a:lnTo>
                  <a:cubicBezTo>
                    <a:pt x="1" y="887"/>
                    <a:pt x="116" y="1090"/>
                    <a:pt x="304" y="1090"/>
                  </a:cubicBezTo>
                  <a:cubicBezTo>
                    <a:pt x="376" y="1090"/>
                    <a:pt x="463" y="1046"/>
                    <a:pt x="506" y="974"/>
                  </a:cubicBezTo>
                  <a:lnTo>
                    <a:pt x="867" y="339"/>
                  </a:lnTo>
                  <a:cubicBezTo>
                    <a:pt x="957" y="159"/>
                    <a:pt x="805" y="0"/>
                    <a:pt x="646" y="0"/>
                  </a:cubicBezTo>
                  <a:close/>
                </a:path>
              </a:pathLst>
            </a:custGeom>
            <a:solidFill>
              <a:srgbClr val="F8F9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0849;p67"/>
            <p:cNvSpPr/>
            <p:nvPr/>
          </p:nvSpPr>
          <p:spPr>
            <a:xfrm>
              <a:off x="7133804" y="3185812"/>
              <a:ext cx="26372" cy="29859"/>
            </a:xfrm>
            <a:custGeom>
              <a:avLst/>
              <a:gdLst/>
              <a:ahLst/>
              <a:cxnLst/>
              <a:rect l="l" t="t" r="r" b="b"/>
              <a:pathLst>
                <a:path w="1006" h="1139" extrusionOk="0">
                  <a:moveTo>
                    <a:pt x="665" y="1"/>
                  </a:moveTo>
                  <a:cubicBezTo>
                    <a:pt x="587" y="1"/>
                    <a:pt x="509" y="42"/>
                    <a:pt x="463" y="143"/>
                  </a:cubicBezTo>
                  <a:lnTo>
                    <a:pt x="102" y="778"/>
                  </a:lnTo>
                  <a:cubicBezTo>
                    <a:pt x="1" y="937"/>
                    <a:pt x="116" y="1139"/>
                    <a:pt x="304" y="1139"/>
                  </a:cubicBezTo>
                  <a:cubicBezTo>
                    <a:pt x="391" y="1139"/>
                    <a:pt x="463" y="1081"/>
                    <a:pt x="506" y="1009"/>
                  </a:cubicBezTo>
                  <a:lnTo>
                    <a:pt x="867" y="388"/>
                  </a:lnTo>
                  <a:cubicBezTo>
                    <a:pt x="1005" y="191"/>
                    <a:pt x="834" y="1"/>
                    <a:pt x="665" y="1"/>
                  </a:cubicBezTo>
                  <a:close/>
                </a:path>
              </a:pathLst>
            </a:custGeom>
            <a:solidFill>
              <a:srgbClr val="F8F9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0850;p67"/>
            <p:cNvSpPr/>
            <p:nvPr/>
          </p:nvSpPr>
          <p:spPr>
            <a:xfrm>
              <a:off x="7132886" y="2939758"/>
              <a:ext cx="26320" cy="29571"/>
            </a:xfrm>
            <a:custGeom>
              <a:avLst/>
              <a:gdLst/>
              <a:ahLst/>
              <a:cxnLst/>
              <a:rect l="l" t="t" r="r" b="b"/>
              <a:pathLst>
                <a:path w="1004" h="1128" extrusionOk="0">
                  <a:moveTo>
                    <a:pt x="333" y="0"/>
                  </a:moveTo>
                  <a:cubicBezTo>
                    <a:pt x="167" y="0"/>
                    <a:pt x="1" y="182"/>
                    <a:pt x="137" y="377"/>
                  </a:cubicBezTo>
                  <a:lnTo>
                    <a:pt x="498" y="1012"/>
                  </a:lnTo>
                  <a:cubicBezTo>
                    <a:pt x="527" y="1084"/>
                    <a:pt x="613" y="1128"/>
                    <a:pt x="700" y="1128"/>
                  </a:cubicBezTo>
                  <a:cubicBezTo>
                    <a:pt x="888" y="1128"/>
                    <a:pt x="1003" y="925"/>
                    <a:pt x="902" y="767"/>
                  </a:cubicBezTo>
                  <a:lnTo>
                    <a:pt x="541" y="146"/>
                  </a:lnTo>
                  <a:cubicBezTo>
                    <a:pt x="494" y="43"/>
                    <a:pt x="414" y="0"/>
                    <a:pt x="333" y="0"/>
                  </a:cubicBezTo>
                  <a:close/>
                </a:path>
              </a:pathLst>
            </a:custGeom>
            <a:solidFill>
              <a:srgbClr val="F8F9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0851;p67"/>
            <p:cNvSpPr/>
            <p:nvPr/>
          </p:nvSpPr>
          <p:spPr>
            <a:xfrm>
              <a:off x="7276020" y="3186729"/>
              <a:ext cx="25062" cy="28941"/>
            </a:xfrm>
            <a:custGeom>
              <a:avLst/>
              <a:gdLst/>
              <a:ahLst/>
              <a:cxnLst/>
              <a:rect l="l" t="t" r="r" b="b"/>
              <a:pathLst>
                <a:path w="956" h="1104" extrusionOk="0">
                  <a:moveTo>
                    <a:pt x="313" y="1"/>
                  </a:moveTo>
                  <a:cubicBezTo>
                    <a:pt x="153" y="1"/>
                    <a:pt x="0" y="163"/>
                    <a:pt x="90" y="353"/>
                  </a:cubicBezTo>
                  <a:lnTo>
                    <a:pt x="451" y="974"/>
                  </a:lnTo>
                  <a:cubicBezTo>
                    <a:pt x="493" y="1043"/>
                    <a:pt x="574" y="1099"/>
                    <a:pt x="657" y="1104"/>
                  </a:cubicBezTo>
                  <a:lnTo>
                    <a:pt x="657" y="1104"/>
                  </a:lnTo>
                  <a:cubicBezTo>
                    <a:pt x="842" y="1087"/>
                    <a:pt x="956" y="901"/>
                    <a:pt x="870" y="743"/>
                  </a:cubicBezTo>
                  <a:lnTo>
                    <a:pt x="509" y="108"/>
                  </a:lnTo>
                  <a:cubicBezTo>
                    <a:pt x="456" y="33"/>
                    <a:pt x="384" y="1"/>
                    <a:pt x="313" y="1"/>
                  </a:cubicBezTo>
                  <a:close/>
                  <a:moveTo>
                    <a:pt x="657" y="1104"/>
                  </a:moveTo>
                  <a:cubicBezTo>
                    <a:pt x="656" y="1104"/>
                    <a:pt x="655" y="1104"/>
                    <a:pt x="653" y="1104"/>
                  </a:cubicBezTo>
                  <a:lnTo>
                    <a:pt x="668" y="1104"/>
                  </a:lnTo>
                  <a:cubicBezTo>
                    <a:pt x="664" y="1104"/>
                    <a:pt x="661" y="1104"/>
                    <a:pt x="657" y="1104"/>
                  </a:cubicBezTo>
                  <a:close/>
                </a:path>
              </a:pathLst>
            </a:custGeom>
            <a:solidFill>
              <a:srgbClr val="F8F9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0852;p67"/>
            <p:cNvSpPr/>
            <p:nvPr/>
          </p:nvSpPr>
          <p:spPr>
            <a:xfrm>
              <a:off x="7322185" y="3137550"/>
              <a:ext cx="35312" cy="22886"/>
            </a:xfrm>
            <a:custGeom>
              <a:avLst/>
              <a:gdLst/>
              <a:ahLst/>
              <a:cxnLst/>
              <a:rect l="l" t="t" r="r" b="b"/>
              <a:pathLst>
                <a:path w="1347" h="873" extrusionOk="0">
                  <a:moveTo>
                    <a:pt x="365" y="0"/>
                  </a:moveTo>
                  <a:cubicBezTo>
                    <a:pt x="144" y="0"/>
                    <a:pt x="0" y="348"/>
                    <a:pt x="264" y="468"/>
                  </a:cubicBezTo>
                  <a:lnTo>
                    <a:pt x="899" y="829"/>
                  </a:lnTo>
                  <a:cubicBezTo>
                    <a:pt x="928" y="858"/>
                    <a:pt x="971" y="872"/>
                    <a:pt x="1014" y="872"/>
                  </a:cubicBezTo>
                  <a:cubicBezTo>
                    <a:pt x="1260" y="858"/>
                    <a:pt x="1346" y="540"/>
                    <a:pt x="1130" y="410"/>
                  </a:cubicBezTo>
                  <a:lnTo>
                    <a:pt x="509" y="50"/>
                  </a:lnTo>
                  <a:cubicBezTo>
                    <a:pt x="460" y="15"/>
                    <a:pt x="411" y="0"/>
                    <a:pt x="365" y="0"/>
                  </a:cubicBezTo>
                  <a:close/>
                </a:path>
              </a:pathLst>
            </a:custGeom>
            <a:solidFill>
              <a:srgbClr val="F8F9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0853;p67"/>
            <p:cNvSpPr/>
            <p:nvPr/>
          </p:nvSpPr>
          <p:spPr>
            <a:xfrm>
              <a:off x="7077599" y="2995858"/>
              <a:ext cx="33922" cy="21916"/>
            </a:xfrm>
            <a:custGeom>
              <a:avLst/>
              <a:gdLst/>
              <a:ahLst/>
              <a:cxnLst/>
              <a:rect l="l" t="t" r="r" b="b"/>
              <a:pathLst>
                <a:path w="1294" h="836" extrusionOk="0">
                  <a:moveTo>
                    <a:pt x="343" y="0"/>
                  </a:moveTo>
                  <a:cubicBezTo>
                    <a:pt x="129" y="0"/>
                    <a:pt x="0" y="297"/>
                    <a:pt x="211" y="446"/>
                  </a:cubicBezTo>
                  <a:lnTo>
                    <a:pt x="846" y="806"/>
                  </a:lnTo>
                  <a:cubicBezTo>
                    <a:pt x="875" y="835"/>
                    <a:pt x="918" y="835"/>
                    <a:pt x="961" y="835"/>
                  </a:cubicBezTo>
                  <a:cubicBezTo>
                    <a:pt x="1207" y="835"/>
                    <a:pt x="1293" y="518"/>
                    <a:pt x="1077" y="388"/>
                  </a:cubicBezTo>
                  <a:lnTo>
                    <a:pt x="456" y="27"/>
                  </a:lnTo>
                  <a:cubicBezTo>
                    <a:pt x="417" y="8"/>
                    <a:pt x="379" y="0"/>
                    <a:pt x="343" y="0"/>
                  </a:cubicBezTo>
                  <a:close/>
                </a:path>
              </a:pathLst>
            </a:custGeom>
            <a:solidFill>
              <a:srgbClr val="F8F9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0854;p67"/>
            <p:cNvSpPr/>
            <p:nvPr/>
          </p:nvSpPr>
          <p:spPr>
            <a:xfrm>
              <a:off x="7323784" y="2995255"/>
              <a:ext cx="35312" cy="22519"/>
            </a:xfrm>
            <a:custGeom>
              <a:avLst/>
              <a:gdLst/>
              <a:ahLst/>
              <a:cxnLst/>
              <a:rect l="l" t="t" r="r" b="b"/>
              <a:pathLst>
                <a:path w="1347" h="859" extrusionOk="0">
                  <a:moveTo>
                    <a:pt x="981" y="1"/>
                  </a:moveTo>
                  <a:cubicBezTo>
                    <a:pt x="936" y="1"/>
                    <a:pt x="887" y="15"/>
                    <a:pt x="838" y="50"/>
                  </a:cubicBezTo>
                  <a:lnTo>
                    <a:pt x="217" y="411"/>
                  </a:lnTo>
                  <a:cubicBezTo>
                    <a:pt x="1" y="541"/>
                    <a:pt x="87" y="858"/>
                    <a:pt x="333" y="858"/>
                  </a:cubicBezTo>
                  <a:cubicBezTo>
                    <a:pt x="376" y="858"/>
                    <a:pt x="419" y="858"/>
                    <a:pt x="448" y="829"/>
                  </a:cubicBezTo>
                  <a:lnTo>
                    <a:pt x="1083" y="469"/>
                  </a:lnTo>
                  <a:cubicBezTo>
                    <a:pt x="1347" y="349"/>
                    <a:pt x="1203" y="1"/>
                    <a:pt x="981" y="1"/>
                  </a:cubicBezTo>
                  <a:close/>
                </a:path>
              </a:pathLst>
            </a:custGeom>
            <a:solidFill>
              <a:srgbClr val="F8F9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0855;p67"/>
            <p:cNvSpPr/>
            <p:nvPr/>
          </p:nvSpPr>
          <p:spPr>
            <a:xfrm>
              <a:off x="7077809" y="3137550"/>
              <a:ext cx="34945" cy="22886"/>
            </a:xfrm>
            <a:custGeom>
              <a:avLst/>
              <a:gdLst/>
              <a:ahLst/>
              <a:cxnLst/>
              <a:rect l="l" t="t" r="r" b="b"/>
              <a:pathLst>
                <a:path w="1333" h="873" extrusionOk="0">
                  <a:moveTo>
                    <a:pt x="967" y="0"/>
                  </a:moveTo>
                  <a:cubicBezTo>
                    <a:pt x="921" y="0"/>
                    <a:pt x="873" y="15"/>
                    <a:pt x="823" y="50"/>
                  </a:cubicBezTo>
                  <a:lnTo>
                    <a:pt x="203" y="410"/>
                  </a:lnTo>
                  <a:cubicBezTo>
                    <a:pt x="1" y="540"/>
                    <a:pt x="73" y="858"/>
                    <a:pt x="318" y="872"/>
                  </a:cubicBezTo>
                  <a:cubicBezTo>
                    <a:pt x="361" y="872"/>
                    <a:pt x="405" y="858"/>
                    <a:pt x="448" y="829"/>
                  </a:cubicBezTo>
                  <a:lnTo>
                    <a:pt x="1069" y="468"/>
                  </a:lnTo>
                  <a:cubicBezTo>
                    <a:pt x="1332" y="348"/>
                    <a:pt x="1188" y="0"/>
                    <a:pt x="967" y="0"/>
                  </a:cubicBezTo>
                  <a:close/>
                </a:path>
              </a:pathLst>
            </a:custGeom>
            <a:solidFill>
              <a:srgbClr val="F8F9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0856;p67"/>
            <p:cNvSpPr/>
            <p:nvPr/>
          </p:nvSpPr>
          <p:spPr>
            <a:xfrm>
              <a:off x="7186050" y="3210742"/>
              <a:ext cx="63204" cy="44303"/>
            </a:xfrm>
            <a:custGeom>
              <a:avLst/>
              <a:gdLst/>
              <a:ahLst/>
              <a:cxnLst/>
              <a:rect l="l" t="t" r="r" b="b"/>
              <a:pathLst>
                <a:path w="2411" h="1690" extrusionOk="0">
                  <a:moveTo>
                    <a:pt x="0" y="0"/>
                  </a:moveTo>
                  <a:lnTo>
                    <a:pt x="0" y="1198"/>
                  </a:lnTo>
                  <a:cubicBezTo>
                    <a:pt x="0" y="1473"/>
                    <a:pt x="217" y="1689"/>
                    <a:pt x="476" y="1689"/>
                  </a:cubicBezTo>
                  <a:lnTo>
                    <a:pt x="1920" y="1689"/>
                  </a:lnTo>
                  <a:cubicBezTo>
                    <a:pt x="2194" y="1689"/>
                    <a:pt x="2411" y="1473"/>
                    <a:pt x="2411" y="1198"/>
                  </a:cubicBezTo>
                  <a:lnTo>
                    <a:pt x="2411" y="0"/>
                  </a:lnTo>
                  <a:close/>
                </a:path>
              </a:pathLst>
            </a:custGeom>
            <a:solidFill>
              <a:srgbClr val="E9ED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0857;p67"/>
            <p:cNvSpPr/>
            <p:nvPr/>
          </p:nvSpPr>
          <p:spPr>
            <a:xfrm>
              <a:off x="7179602" y="3210349"/>
              <a:ext cx="76102" cy="12898"/>
            </a:xfrm>
            <a:custGeom>
              <a:avLst/>
              <a:gdLst/>
              <a:ahLst/>
              <a:cxnLst/>
              <a:rect l="l" t="t" r="r" b="b"/>
              <a:pathLst>
                <a:path w="2903" h="492" extrusionOk="0">
                  <a:moveTo>
                    <a:pt x="246" y="1"/>
                  </a:moveTo>
                  <a:cubicBezTo>
                    <a:pt x="116" y="1"/>
                    <a:pt x="1" y="116"/>
                    <a:pt x="1" y="246"/>
                  </a:cubicBezTo>
                  <a:cubicBezTo>
                    <a:pt x="1" y="376"/>
                    <a:pt x="116" y="492"/>
                    <a:pt x="246" y="492"/>
                  </a:cubicBezTo>
                  <a:lnTo>
                    <a:pt x="2657" y="492"/>
                  </a:lnTo>
                  <a:cubicBezTo>
                    <a:pt x="2787" y="492"/>
                    <a:pt x="2902" y="376"/>
                    <a:pt x="2902" y="246"/>
                  </a:cubicBezTo>
                  <a:cubicBezTo>
                    <a:pt x="2902" y="116"/>
                    <a:pt x="2787" y="1"/>
                    <a:pt x="2657" y="1"/>
                  </a:cubicBezTo>
                  <a:close/>
                </a:path>
              </a:pathLst>
            </a:custGeom>
            <a:solidFill>
              <a:srgbClr val="BCC9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 name="TextBox 79"/>
          <p:cNvSpPr txBox="1"/>
          <p:nvPr/>
        </p:nvSpPr>
        <p:spPr>
          <a:xfrm>
            <a:off x="7232779" y="60559"/>
            <a:ext cx="4234042" cy="1754326"/>
          </a:xfrm>
          <a:prstGeom prst="rect">
            <a:avLst/>
          </a:prstGeom>
          <a:noFill/>
        </p:spPr>
        <p:txBody>
          <a:bodyPr wrap="square" rtlCol="0">
            <a:spAutoFit/>
          </a:bodyPr>
          <a:lstStyle/>
          <a:p>
            <a:pPr marL="800100" lvl="1" indent="-342900">
              <a:lnSpc>
                <a:spcPct val="150000"/>
              </a:lnSpc>
              <a:buFont typeface="+mj-lt"/>
              <a:buAutoNum type="arabicPeriod"/>
            </a:pPr>
            <a:r>
              <a:rPr lang="en-US" dirty="0">
                <a:latin typeface="Verdana" panose="020B0604030504040204" pitchFamily="34" charset="0"/>
                <a:ea typeface="Verdana" panose="020B0604030504040204" pitchFamily="34" charset="0"/>
              </a:rPr>
              <a:t>Unintentional deletion. </a:t>
            </a:r>
          </a:p>
          <a:p>
            <a:pPr marL="800100" lvl="1" indent="-342900">
              <a:lnSpc>
                <a:spcPct val="150000"/>
              </a:lnSpc>
              <a:buFont typeface="+mj-lt"/>
              <a:buAutoNum type="arabicPeriod"/>
            </a:pPr>
            <a:r>
              <a:rPr lang="en-US" dirty="0">
                <a:latin typeface="Verdana" panose="020B0604030504040204" pitchFamily="34" charset="0"/>
                <a:ea typeface="Verdana" panose="020B0604030504040204" pitchFamily="34" charset="0"/>
              </a:rPr>
              <a:t>Alteration of data .</a:t>
            </a:r>
          </a:p>
          <a:p>
            <a:pPr marL="800100" lvl="1" indent="-342900">
              <a:lnSpc>
                <a:spcPct val="150000"/>
              </a:lnSpc>
              <a:buFont typeface="+mj-lt"/>
              <a:buAutoNum type="arabicPeriod"/>
            </a:pPr>
            <a:r>
              <a:rPr lang="en-US" dirty="0">
                <a:latin typeface="Verdana" panose="020B0604030504040204" pitchFamily="34" charset="0"/>
                <a:ea typeface="Verdana" panose="020B0604030504040204" pitchFamily="34" charset="0"/>
              </a:rPr>
              <a:t>Time, Cost and Effort(for each transaction).</a:t>
            </a:r>
          </a:p>
        </p:txBody>
      </p:sp>
      <p:sp>
        <p:nvSpPr>
          <p:cNvPr id="81" name="Google Shape;1707;p47"/>
          <p:cNvSpPr/>
          <p:nvPr/>
        </p:nvSpPr>
        <p:spPr>
          <a:xfrm rot="10800000">
            <a:off x="7524194" y="1029206"/>
            <a:ext cx="165718" cy="222178"/>
          </a:xfrm>
          <a:custGeom>
            <a:avLst/>
            <a:gdLst/>
            <a:ahLst/>
            <a:cxnLst/>
            <a:rect l="l" t="t" r="r" b="b"/>
            <a:pathLst>
              <a:path w="3636337" h="7138182" extrusionOk="0">
                <a:moveTo>
                  <a:pt x="1563551" y="3029061"/>
                </a:moveTo>
                <a:lnTo>
                  <a:pt x="1563551" y="1171769"/>
                </a:lnTo>
                <a:cubicBezTo>
                  <a:pt x="1444523" y="1201084"/>
                  <a:pt x="1330799" y="1254073"/>
                  <a:pt x="1228219" y="1328453"/>
                </a:cubicBezTo>
                <a:cubicBezTo>
                  <a:pt x="927220" y="1546705"/>
                  <a:pt x="771440" y="1913395"/>
                  <a:pt x="823311" y="2281559"/>
                </a:cubicBezTo>
                <a:cubicBezTo>
                  <a:pt x="886035" y="2761950"/>
                  <a:pt x="1181988" y="2923981"/>
                  <a:pt x="1563551" y="3029061"/>
                </a:cubicBezTo>
                <a:close/>
                <a:moveTo>
                  <a:pt x="2056123" y="5971053"/>
                </a:moveTo>
                <a:cubicBezTo>
                  <a:pt x="2180706" y="5941789"/>
                  <a:pt x="2300029" y="5887431"/>
                  <a:pt x="2407191" y="5809729"/>
                </a:cubicBezTo>
                <a:cubicBezTo>
                  <a:pt x="2708190" y="5591477"/>
                  <a:pt x="2863970" y="5224787"/>
                  <a:pt x="2812099" y="4856623"/>
                </a:cubicBezTo>
                <a:cubicBezTo>
                  <a:pt x="2712300" y="4365494"/>
                  <a:pt x="2419393" y="4148018"/>
                  <a:pt x="2056123" y="4007016"/>
                </a:cubicBezTo>
                <a:close/>
                <a:moveTo>
                  <a:pt x="2056123" y="7138182"/>
                </a:moveTo>
                <a:lnTo>
                  <a:pt x="1563551" y="7138182"/>
                </a:lnTo>
                <a:lnTo>
                  <a:pt x="1563551" y="6796553"/>
                </a:lnTo>
                <a:cubicBezTo>
                  <a:pt x="1376287" y="6771102"/>
                  <a:pt x="1191751" y="6715291"/>
                  <a:pt x="1016794" y="6629471"/>
                </a:cubicBezTo>
                <a:cubicBezTo>
                  <a:pt x="412303" y="6332946"/>
                  <a:pt x="21102" y="5726704"/>
                  <a:pt x="0" y="5053734"/>
                </a:cubicBezTo>
                <a:lnTo>
                  <a:pt x="813973" y="5028205"/>
                </a:lnTo>
                <a:cubicBezTo>
                  <a:pt x="825624" y="5399818"/>
                  <a:pt x="1041643" y="5734588"/>
                  <a:pt x="1375441" y="5898325"/>
                </a:cubicBezTo>
                <a:cubicBezTo>
                  <a:pt x="1436179" y="5928119"/>
                  <a:pt x="1499008" y="5951362"/>
                  <a:pt x="1563551" y="5965918"/>
                </a:cubicBezTo>
                <a:lnTo>
                  <a:pt x="1563551" y="3847635"/>
                </a:lnTo>
                <a:cubicBezTo>
                  <a:pt x="920238" y="3662345"/>
                  <a:pt x="233045" y="3450393"/>
                  <a:pt x="16852" y="2382091"/>
                </a:cubicBezTo>
                <a:cubicBezTo>
                  <a:pt x="-73403" y="1719933"/>
                  <a:pt x="208577" y="1061859"/>
                  <a:pt x="750173" y="669157"/>
                </a:cubicBezTo>
                <a:cubicBezTo>
                  <a:pt x="994931" y="491686"/>
                  <a:pt x="1274723" y="381458"/>
                  <a:pt x="1563551" y="341319"/>
                </a:cubicBezTo>
                <a:lnTo>
                  <a:pt x="1563551" y="0"/>
                </a:lnTo>
                <a:lnTo>
                  <a:pt x="2056123" y="0"/>
                </a:lnTo>
                <a:lnTo>
                  <a:pt x="2056123" y="339268"/>
                </a:lnTo>
                <a:cubicBezTo>
                  <a:pt x="2248752" y="363969"/>
                  <a:pt x="2438747" y="420481"/>
                  <a:pt x="2618616" y="508711"/>
                </a:cubicBezTo>
                <a:cubicBezTo>
                  <a:pt x="3223107" y="805237"/>
                  <a:pt x="3614308" y="1411478"/>
                  <a:pt x="3635410" y="2084448"/>
                </a:cubicBezTo>
                <a:lnTo>
                  <a:pt x="2821437" y="2109978"/>
                </a:lnTo>
                <a:cubicBezTo>
                  <a:pt x="2809786" y="1738364"/>
                  <a:pt x="2593767" y="1403594"/>
                  <a:pt x="2259969" y="1239857"/>
                </a:cubicBezTo>
                <a:cubicBezTo>
                  <a:pt x="2194243" y="1207617"/>
                  <a:pt x="2126069" y="1183046"/>
                  <a:pt x="2056123" y="1168235"/>
                </a:cubicBezTo>
                <a:lnTo>
                  <a:pt x="2056123" y="3150890"/>
                </a:lnTo>
                <a:cubicBezTo>
                  <a:pt x="2675271" y="3303511"/>
                  <a:pt x="3347939" y="3564428"/>
                  <a:pt x="3618512" y="4743007"/>
                </a:cubicBezTo>
                <a:cubicBezTo>
                  <a:pt x="3712448" y="5409725"/>
                  <a:pt x="3430336" y="6073786"/>
                  <a:pt x="2885237" y="6469025"/>
                </a:cubicBezTo>
                <a:cubicBezTo>
                  <a:pt x="2636047" y="6649712"/>
                  <a:pt x="2350538" y="6760700"/>
                  <a:pt x="2056123" y="6798748"/>
                </a:cubicBezTo>
                <a:close/>
              </a:path>
            </a:pathLst>
          </a:custGeom>
          <a:solidFill>
            <a:schemeClr val="accent1"/>
          </a:solidFill>
          <a:ln>
            <a:solidFill>
              <a:schemeClr val="accent1"/>
            </a:solid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dk1"/>
              </a:solidFill>
              <a:latin typeface="Arial"/>
              <a:ea typeface="Arial"/>
              <a:cs typeface="Arial"/>
              <a:sym typeface="Arial"/>
            </a:endParaRPr>
          </a:p>
        </p:txBody>
      </p:sp>
      <p:sp>
        <p:nvSpPr>
          <p:cNvPr id="82" name="Google Shape;1663;p46"/>
          <p:cNvSpPr/>
          <p:nvPr/>
        </p:nvSpPr>
        <p:spPr>
          <a:xfrm>
            <a:off x="7429375" y="310284"/>
            <a:ext cx="355355" cy="387348"/>
          </a:xfrm>
          <a:custGeom>
            <a:avLst/>
            <a:gdLst/>
            <a:ahLst/>
            <a:cxnLst/>
            <a:rect l="l" t="t" r="r" b="b"/>
            <a:pathLst>
              <a:path w="2721114" h="3240000" extrusionOk="0">
                <a:moveTo>
                  <a:pt x="1999321" y="2603448"/>
                </a:moveTo>
                <a:lnTo>
                  <a:pt x="1999321" y="2772810"/>
                </a:lnTo>
                <a:lnTo>
                  <a:pt x="2528507" y="2772810"/>
                </a:lnTo>
                <a:lnTo>
                  <a:pt x="2528507" y="2603448"/>
                </a:lnTo>
                <a:close/>
                <a:moveTo>
                  <a:pt x="2263914" y="2230929"/>
                </a:moveTo>
                <a:cubicBezTo>
                  <a:pt x="2516419" y="2230929"/>
                  <a:pt x="2721114" y="2435624"/>
                  <a:pt x="2721114" y="2688129"/>
                </a:cubicBezTo>
                <a:cubicBezTo>
                  <a:pt x="2721114" y="2940634"/>
                  <a:pt x="2516419" y="3145329"/>
                  <a:pt x="2263914" y="3145329"/>
                </a:cubicBezTo>
                <a:cubicBezTo>
                  <a:pt x="2011409" y="3145329"/>
                  <a:pt x="1806714" y="2940634"/>
                  <a:pt x="1806714" y="2688129"/>
                </a:cubicBezTo>
                <a:cubicBezTo>
                  <a:pt x="1806714" y="2435624"/>
                  <a:pt x="2011409" y="2230929"/>
                  <a:pt x="2263914" y="2230929"/>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
        <p:nvSpPr>
          <p:cNvPr id="83" name="Google Shape;1626;p46"/>
          <p:cNvSpPr/>
          <p:nvPr/>
        </p:nvSpPr>
        <p:spPr>
          <a:xfrm flipH="1">
            <a:off x="7126432" y="991591"/>
            <a:ext cx="283022" cy="297408"/>
          </a:xfrm>
          <a:custGeom>
            <a:avLst/>
            <a:gdLst/>
            <a:ahLst/>
            <a:cxnLst/>
            <a:rect l="l" t="t" r="r" b="b"/>
            <a:pathLst>
              <a:path w="3242753" h="3227814" extrusionOk="0">
                <a:moveTo>
                  <a:pt x="1621376" y="1043635"/>
                </a:moveTo>
                <a:cubicBezTo>
                  <a:pt x="1557188" y="1043635"/>
                  <a:pt x="1505154" y="1095669"/>
                  <a:pt x="1505154" y="1159857"/>
                </a:cubicBezTo>
                <a:lnTo>
                  <a:pt x="1505154" y="1625483"/>
                </a:lnTo>
                <a:lnTo>
                  <a:pt x="1033577" y="1625483"/>
                </a:lnTo>
                <a:cubicBezTo>
                  <a:pt x="969389" y="1625483"/>
                  <a:pt x="917355" y="1677517"/>
                  <a:pt x="917355" y="1741705"/>
                </a:cubicBezTo>
                <a:cubicBezTo>
                  <a:pt x="917355" y="1805893"/>
                  <a:pt x="969389" y="1857927"/>
                  <a:pt x="1033577" y="1857927"/>
                </a:cubicBezTo>
                <a:lnTo>
                  <a:pt x="1614688" y="1857927"/>
                </a:lnTo>
                <a:lnTo>
                  <a:pt x="1619859" y="1856884"/>
                </a:lnTo>
                <a:cubicBezTo>
                  <a:pt x="1620361" y="1857187"/>
                  <a:pt x="1620868" y="1857190"/>
                  <a:pt x="1621376" y="1857190"/>
                </a:cubicBezTo>
                <a:cubicBezTo>
                  <a:pt x="1685564" y="1857190"/>
                  <a:pt x="1737598" y="1805156"/>
                  <a:pt x="1737598" y="1740968"/>
                </a:cubicBezTo>
                <a:lnTo>
                  <a:pt x="1737598" y="1159857"/>
                </a:lnTo>
                <a:cubicBezTo>
                  <a:pt x="1737598" y="1095669"/>
                  <a:pt x="1685564" y="1043635"/>
                  <a:pt x="1621376" y="1043635"/>
                </a:cubicBezTo>
                <a:close/>
                <a:moveTo>
                  <a:pt x="1621376" y="628818"/>
                </a:moveTo>
                <a:cubicBezTo>
                  <a:pt x="2206882" y="628818"/>
                  <a:pt x="2681529" y="1103464"/>
                  <a:pt x="2681529" y="1688970"/>
                </a:cubicBezTo>
                <a:cubicBezTo>
                  <a:pt x="2681529" y="2274476"/>
                  <a:pt x="2206882" y="2749122"/>
                  <a:pt x="1621376" y="2749122"/>
                </a:cubicBezTo>
                <a:cubicBezTo>
                  <a:pt x="1035870" y="2749122"/>
                  <a:pt x="561223" y="2274476"/>
                  <a:pt x="561223" y="1688970"/>
                </a:cubicBezTo>
                <a:cubicBezTo>
                  <a:pt x="561223" y="1103464"/>
                  <a:pt x="1035870" y="628818"/>
                  <a:pt x="1621376" y="628818"/>
                </a:cubicBezTo>
                <a:close/>
                <a:moveTo>
                  <a:pt x="1621376" y="424596"/>
                </a:moveTo>
                <a:cubicBezTo>
                  <a:pt x="923081" y="424596"/>
                  <a:pt x="357001" y="990676"/>
                  <a:pt x="357001" y="1688970"/>
                </a:cubicBezTo>
                <a:cubicBezTo>
                  <a:pt x="357001" y="2128645"/>
                  <a:pt x="581423" y="2515905"/>
                  <a:pt x="922189" y="2742109"/>
                </a:cubicBezTo>
                <a:lnTo>
                  <a:pt x="652992" y="3227814"/>
                </a:lnTo>
                <a:lnTo>
                  <a:pt x="911997" y="3227814"/>
                </a:lnTo>
                <a:lnTo>
                  <a:pt x="1121304" y="2850168"/>
                </a:lnTo>
                <a:cubicBezTo>
                  <a:pt x="1274563" y="2916691"/>
                  <a:pt x="1443689" y="2953344"/>
                  <a:pt x="1621376" y="2953344"/>
                </a:cubicBezTo>
                <a:cubicBezTo>
                  <a:pt x="1799063" y="2953344"/>
                  <a:pt x="1968189" y="2916691"/>
                  <a:pt x="2121449" y="2850168"/>
                </a:cubicBezTo>
                <a:lnTo>
                  <a:pt x="2330755" y="3227814"/>
                </a:lnTo>
                <a:lnTo>
                  <a:pt x="2589760" y="3227814"/>
                </a:lnTo>
                <a:lnTo>
                  <a:pt x="2320563" y="2742109"/>
                </a:lnTo>
                <a:cubicBezTo>
                  <a:pt x="2661329" y="2515905"/>
                  <a:pt x="2885751" y="2128645"/>
                  <a:pt x="2885751" y="1688970"/>
                </a:cubicBezTo>
                <a:cubicBezTo>
                  <a:pt x="2885751" y="990676"/>
                  <a:pt x="2319671" y="424596"/>
                  <a:pt x="1621376" y="424596"/>
                </a:cubicBezTo>
                <a:close/>
                <a:moveTo>
                  <a:pt x="2599800" y="123238"/>
                </a:moveTo>
                <a:cubicBezTo>
                  <a:pt x="2434609" y="120698"/>
                  <a:pt x="2268460" y="180476"/>
                  <a:pt x="2139563" y="303161"/>
                </a:cubicBezTo>
                <a:lnTo>
                  <a:pt x="3057258" y="1232053"/>
                </a:lnTo>
                <a:cubicBezTo>
                  <a:pt x="3305736" y="977255"/>
                  <a:pt x="3304415" y="570405"/>
                  <a:pt x="3054287" y="317226"/>
                </a:cubicBezTo>
                <a:cubicBezTo>
                  <a:pt x="2929224" y="190636"/>
                  <a:pt x="2764991" y="125778"/>
                  <a:pt x="2599800" y="123238"/>
                </a:cubicBezTo>
                <a:close/>
                <a:moveTo>
                  <a:pt x="642953" y="123238"/>
                </a:moveTo>
                <a:cubicBezTo>
                  <a:pt x="477762" y="125778"/>
                  <a:pt x="313529" y="190636"/>
                  <a:pt x="188466" y="317226"/>
                </a:cubicBezTo>
                <a:cubicBezTo>
                  <a:pt x="-61662" y="570405"/>
                  <a:pt x="-62983" y="977255"/>
                  <a:pt x="185495" y="1232053"/>
                </a:cubicBezTo>
                <a:lnTo>
                  <a:pt x="1103190" y="303161"/>
                </a:lnTo>
                <a:cubicBezTo>
                  <a:pt x="974294" y="180476"/>
                  <a:pt x="808144" y="120698"/>
                  <a:pt x="642953" y="123238"/>
                </a:cubicBezTo>
                <a:close/>
                <a:moveTo>
                  <a:pt x="1722692" y="0"/>
                </a:moveTo>
                <a:lnTo>
                  <a:pt x="1520061" y="0"/>
                </a:lnTo>
                <a:cubicBezTo>
                  <a:pt x="1440152" y="0"/>
                  <a:pt x="1375373" y="64779"/>
                  <a:pt x="1375373" y="144688"/>
                </a:cubicBezTo>
                <a:lnTo>
                  <a:pt x="1375373" y="289376"/>
                </a:lnTo>
                <a:lnTo>
                  <a:pt x="1867380" y="289376"/>
                </a:lnTo>
                <a:lnTo>
                  <a:pt x="1867380" y="144688"/>
                </a:lnTo>
                <a:cubicBezTo>
                  <a:pt x="1867380" y="64779"/>
                  <a:pt x="1802601" y="0"/>
                  <a:pt x="1722692"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Arial"/>
              <a:ea typeface="Arial"/>
              <a:cs typeface="Arial"/>
              <a:sym typeface="Arial"/>
            </a:endParaRPr>
          </a:p>
        </p:txBody>
      </p:sp>
    </p:spTree>
    <p:extLst>
      <p:ext uri="{BB962C8B-B14F-4D97-AF65-F5344CB8AC3E}">
        <p14:creationId xmlns:p14="http://schemas.microsoft.com/office/powerpoint/2010/main" val="213848464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Autofit/>
          </a:bodyPr>
          <a:lstStyle/>
          <a:p>
            <a:r>
              <a:rPr lang="en-US" sz="4000" b="1" dirty="0">
                <a:solidFill>
                  <a:schemeClr val="tx1"/>
                </a:solidFill>
                <a:latin typeface="Verdana" panose="020B0604030504040204" pitchFamily="34" charset="0"/>
                <a:ea typeface="Verdana" panose="020B0604030504040204" pitchFamily="34" charset="0"/>
              </a:rPr>
              <a:t>Recommendations </a:t>
            </a:r>
            <a:endParaRPr lang="en-US" sz="4000" dirty="0">
              <a:solidFill>
                <a:schemeClr val="tx1"/>
              </a:solidFill>
              <a:latin typeface="Verdana" panose="020B0604030504040204" pitchFamily="34" charset="0"/>
              <a:ea typeface="Verdana" panose="020B0604030504040204" pitchFamily="34" charset="0"/>
            </a:endParaRPr>
          </a:p>
        </p:txBody>
      </p:sp>
      <p:grpSp>
        <p:nvGrpSpPr>
          <p:cNvPr id="4" name="Google Shape;15492;p63"/>
          <p:cNvGrpSpPr/>
          <p:nvPr/>
        </p:nvGrpSpPr>
        <p:grpSpPr>
          <a:xfrm>
            <a:off x="9855104" y="4928450"/>
            <a:ext cx="2336896" cy="1929550"/>
            <a:chOff x="7936787" y="4295074"/>
            <a:chExt cx="378249" cy="335524"/>
          </a:xfrm>
        </p:grpSpPr>
        <p:sp>
          <p:nvSpPr>
            <p:cNvPr id="5" name="Google Shape;15493;p63"/>
            <p:cNvSpPr/>
            <p:nvPr/>
          </p:nvSpPr>
          <p:spPr>
            <a:xfrm>
              <a:off x="8095371" y="4295074"/>
              <a:ext cx="219665" cy="182980"/>
            </a:xfrm>
            <a:custGeom>
              <a:avLst/>
              <a:gdLst/>
              <a:ahLst/>
              <a:cxnLst/>
              <a:rect l="l" t="t" r="r" b="b"/>
              <a:pathLst>
                <a:path w="8365" h="6968" extrusionOk="0">
                  <a:moveTo>
                    <a:pt x="469" y="0"/>
                  </a:moveTo>
                  <a:cubicBezTo>
                    <a:pt x="211" y="0"/>
                    <a:pt x="0" y="201"/>
                    <a:pt x="0" y="460"/>
                  </a:cubicBezTo>
                  <a:lnTo>
                    <a:pt x="0" y="6508"/>
                  </a:lnTo>
                  <a:cubicBezTo>
                    <a:pt x="0" y="6757"/>
                    <a:pt x="211" y="6968"/>
                    <a:pt x="469" y="6968"/>
                  </a:cubicBezTo>
                  <a:lnTo>
                    <a:pt x="7905" y="6968"/>
                  </a:lnTo>
                  <a:cubicBezTo>
                    <a:pt x="8154" y="6968"/>
                    <a:pt x="8365" y="6757"/>
                    <a:pt x="8365" y="6508"/>
                  </a:cubicBezTo>
                  <a:lnTo>
                    <a:pt x="8365" y="460"/>
                  </a:lnTo>
                  <a:cubicBezTo>
                    <a:pt x="8365" y="201"/>
                    <a:pt x="8154" y="0"/>
                    <a:pt x="790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5494;p63"/>
            <p:cNvSpPr/>
            <p:nvPr/>
          </p:nvSpPr>
          <p:spPr>
            <a:xfrm>
              <a:off x="7937286" y="4441342"/>
              <a:ext cx="109609" cy="109846"/>
            </a:xfrm>
            <a:custGeom>
              <a:avLst/>
              <a:gdLst/>
              <a:ahLst/>
              <a:cxnLst/>
              <a:rect l="l" t="t" r="r" b="b"/>
              <a:pathLst>
                <a:path w="4174" h="4183" extrusionOk="0">
                  <a:moveTo>
                    <a:pt x="2087" y="0"/>
                  </a:moveTo>
                  <a:cubicBezTo>
                    <a:pt x="1178" y="0"/>
                    <a:pt x="498" y="737"/>
                    <a:pt x="431" y="1627"/>
                  </a:cubicBezTo>
                  <a:cubicBezTo>
                    <a:pt x="383" y="2278"/>
                    <a:pt x="249" y="2919"/>
                    <a:pt x="48" y="3532"/>
                  </a:cubicBezTo>
                  <a:cubicBezTo>
                    <a:pt x="1" y="3647"/>
                    <a:pt x="48" y="3781"/>
                    <a:pt x="163" y="3828"/>
                  </a:cubicBezTo>
                  <a:cubicBezTo>
                    <a:pt x="546" y="4001"/>
                    <a:pt x="958" y="4125"/>
                    <a:pt x="1379" y="4182"/>
                  </a:cubicBezTo>
                  <a:lnTo>
                    <a:pt x="2795" y="4182"/>
                  </a:lnTo>
                  <a:cubicBezTo>
                    <a:pt x="3216" y="4125"/>
                    <a:pt x="3618" y="4001"/>
                    <a:pt x="4011" y="3828"/>
                  </a:cubicBezTo>
                  <a:cubicBezTo>
                    <a:pt x="4116" y="3781"/>
                    <a:pt x="4173" y="3647"/>
                    <a:pt x="4125" y="3532"/>
                  </a:cubicBezTo>
                  <a:cubicBezTo>
                    <a:pt x="3924" y="2919"/>
                    <a:pt x="3790" y="2278"/>
                    <a:pt x="3743" y="1627"/>
                  </a:cubicBezTo>
                  <a:cubicBezTo>
                    <a:pt x="3676" y="737"/>
                    <a:pt x="2996" y="0"/>
                    <a:pt x="2087"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5495;p63"/>
            <p:cNvSpPr/>
            <p:nvPr/>
          </p:nvSpPr>
          <p:spPr>
            <a:xfrm>
              <a:off x="7966934" y="4441342"/>
              <a:ext cx="79962" cy="110108"/>
            </a:xfrm>
            <a:custGeom>
              <a:avLst/>
              <a:gdLst/>
              <a:ahLst/>
              <a:cxnLst/>
              <a:rect l="l" t="t" r="r" b="b"/>
              <a:pathLst>
                <a:path w="3045" h="4193" extrusionOk="0">
                  <a:moveTo>
                    <a:pt x="948" y="0"/>
                  </a:moveTo>
                  <a:cubicBezTo>
                    <a:pt x="250" y="0"/>
                    <a:pt x="1" y="957"/>
                    <a:pt x="604" y="1321"/>
                  </a:cubicBezTo>
                  <a:cubicBezTo>
                    <a:pt x="623" y="1331"/>
                    <a:pt x="642" y="1340"/>
                    <a:pt x="661" y="1350"/>
                  </a:cubicBezTo>
                  <a:lnTo>
                    <a:pt x="1188" y="4192"/>
                  </a:lnTo>
                  <a:lnTo>
                    <a:pt x="1666" y="4192"/>
                  </a:lnTo>
                  <a:cubicBezTo>
                    <a:pt x="2087" y="4125"/>
                    <a:pt x="2499" y="4001"/>
                    <a:pt x="2882" y="3828"/>
                  </a:cubicBezTo>
                  <a:cubicBezTo>
                    <a:pt x="2987" y="3781"/>
                    <a:pt x="3044" y="3647"/>
                    <a:pt x="2996" y="3532"/>
                  </a:cubicBezTo>
                  <a:cubicBezTo>
                    <a:pt x="2795" y="2919"/>
                    <a:pt x="2661" y="2278"/>
                    <a:pt x="2604" y="1627"/>
                  </a:cubicBezTo>
                  <a:cubicBezTo>
                    <a:pt x="2547" y="737"/>
                    <a:pt x="1867" y="0"/>
                    <a:pt x="958"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5496;p63"/>
            <p:cNvSpPr/>
            <p:nvPr/>
          </p:nvSpPr>
          <p:spPr>
            <a:xfrm>
              <a:off x="7936787" y="4446541"/>
              <a:ext cx="207612" cy="184056"/>
            </a:xfrm>
            <a:custGeom>
              <a:avLst/>
              <a:gdLst/>
              <a:ahLst/>
              <a:cxnLst/>
              <a:rect l="l" t="t" r="r" b="b"/>
              <a:pathLst>
                <a:path w="7906" h="7009" extrusionOk="0">
                  <a:moveTo>
                    <a:pt x="7725" y="1"/>
                  </a:moveTo>
                  <a:cubicBezTo>
                    <a:pt x="7681" y="1"/>
                    <a:pt x="7638" y="18"/>
                    <a:pt x="7609" y="51"/>
                  </a:cubicBezTo>
                  <a:lnTo>
                    <a:pt x="3618" y="3860"/>
                  </a:lnTo>
                  <a:cubicBezTo>
                    <a:pt x="3532" y="3946"/>
                    <a:pt x="3417" y="3984"/>
                    <a:pt x="3293" y="3984"/>
                  </a:cubicBezTo>
                  <a:lnTo>
                    <a:pt x="3254" y="3984"/>
                  </a:lnTo>
                  <a:cubicBezTo>
                    <a:pt x="2996" y="3984"/>
                    <a:pt x="2785" y="3783"/>
                    <a:pt x="2785" y="3525"/>
                  </a:cubicBezTo>
                  <a:lnTo>
                    <a:pt x="2785" y="3056"/>
                  </a:lnTo>
                  <a:lnTo>
                    <a:pt x="1388" y="3056"/>
                  </a:lnTo>
                  <a:lnTo>
                    <a:pt x="1388" y="3525"/>
                  </a:lnTo>
                  <a:cubicBezTo>
                    <a:pt x="1388" y="3697"/>
                    <a:pt x="1292" y="3860"/>
                    <a:pt x="1139" y="3937"/>
                  </a:cubicBezTo>
                  <a:lnTo>
                    <a:pt x="383" y="4319"/>
                  </a:lnTo>
                  <a:cubicBezTo>
                    <a:pt x="144" y="4434"/>
                    <a:pt x="0" y="4674"/>
                    <a:pt x="0" y="4941"/>
                  </a:cubicBezTo>
                  <a:lnTo>
                    <a:pt x="0" y="6779"/>
                  </a:lnTo>
                  <a:cubicBezTo>
                    <a:pt x="0" y="6903"/>
                    <a:pt x="106" y="7009"/>
                    <a:pt x="230" y="7009"/>
                  </a:cubicBezTo>
                  <a:lnTo>
                    <a:pt x="3015" y="7009"/>
                  </a:lnTo>
                  <a:cubicBezTo>
                    <a:pt x="3149" y="7009"/>
                    <a:pt x="3254" y="6903"/>
                    <a:pt x="3254" y="6779"/>
                  </a:cubicBezTo>
                  <a:lnTo>
                    <a:pt x="3254" y="6004"/>
                  </a:lnTo>
                  <a:cubicBezTo>
                    <a:pt x="3254" y="5755"/>
                    <a:pt x="3350" y="5516"/>
                    <a:pt x="3522" y="5343"/>
                  </a:cubicBezTo>
                  <a:lnTo>
                    <a:pt x="7484" y="1391"/>
                  </a:lnTo>
                  <a:cubicBezTo>
                    <a:pt x="7590" y="1267"/>
                    <a:pt x="7638" y="1104"/>
                    <a:pt x="7599" y="941"/>
                  </a:cubicBezTo>
                  <a:lnTo>
                    <a:pt x="7513" y="616"/>
                  </a:lnTo>
                  <a:lnTo>
                    <a:pt x="7839" y="290"/>
                  </a:lnTo>
                  <a:cubicBezTo>
                    <a:pt x="7906" y="223"/>
                    <a:pt x="7906" y="118"/>
                    <a:pt x="7848" y="51"/>
                  </a:cubicBezTo>
                  <a:cubicBezTo>
                    <a:pt x="7815" y="18"/>
                    <a:pt x="7769" y="1"/>
                    <a:pt x="7725" y="1"/>
                  </a:cubicBez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5497;p63"/>
            <p:cNvSpPr/>
            <p:nvPr/>
          </p:nvSpPr>
          <p:spPr>
            <a:xfrm>
              <a:off x="7936787" y="4473747"/>
              <a:ext cx="189019" cy="156851"/>
            </a:xfrm>
            <a:custGeom>
              <a:avLst/>
              <a:gdLst/>
              <a:ahLst/>
              <a:cxnLst/>
              <a:rect l="l" t="t" r="r" b="b"/>
              <a:pathLst>
                <a:path w="7198" h="5973" extrusionOk="0">
                  <a:moveTo>
                    <a:pt x="6575" y="1"/>
                  </a:moveTo>
                  <a:lnTo>
                    <a:pt x="3618" y="2824"/>
                  </a:lnTo>
                  <a:cubicBezTo>
                    <a:pt x="3532" y="2910"/>
                    <a:pt x="3417" y="2948"/>
                    <a:pt x="3302" y="2948"/>
                  </a:cubicBezTo>
                  <a:lnTo>
                    <a:pt x="3254" y="2948"/>
                  </a:lnTo>
                  <a:cubicBezTo>
                    <a:pt x="3216" y="2948"/>
                    <a:pt x="3187" y="2948"/>
                    <a:pt x="3159" y="2939"/>
                  </a:cubicBezTo>
                  <a:cubicBezTo>
                    <a:pt x="2956" y="3411"/>
                    <a:pt x="2520" y="3648"/>
                    <a:pt x="2085" y="3648"/>
                  </a:cubicBezTo>
                  <a:cubicBezTo>
                    <a:pt x="1657" y="3648"/>
                    <a:pt x="1229" y="3419"/>
                    <a:pt x="1024" y="2958"/>
                  </a:cubicBezTo>
                  <a:lnTo>
                    <a:pt x="383" y="3283"/>
                  </a:lnTo>
                  <a:cubicBezTo>
                    <a:pt x="144" y="3398"/>
                    <a:pt x="0" y="3638"/>
                    <a:pt x="0" y="3905"/>
                  </a:cubicBezTo>
                  <a:lnTo>
                    <a:pt x="0" y="5743"/>
                  </a:lnTo>
                  <a:cubicBezTo>
                    <a:pt x="0" y="5867"/>
                    <a:pt x="106" y="5973"/>
                    <a:pt x="230" y="5973"/>
                  </a:cubicBezTo>
                  <a:lnTo>
                    <a:pt x="3015" y="5973"/>
                  </a:lnTo>
                  <a:cubicBezTo>
                    <a:pt x="3149" y="5973"/>
                    <a:pt x="3254" y="5867"/>
                    <a:pt x="3254" y="5743"/>
                  </a:cubicBezTo>
                  <a:lnTo>
                    <a:pt x="3254" y="4968"/>
                  </a:lnTo>
                  <a:cubicBezTo>
                    <a:pt x="3254" y="4719"/>
                    <a:pt x="3350" y="4480"/>
                    <a:pt x="3522" y="4307"/>
                  </a:cubicBezTo>
                  <a:lnTo>
                    <a:pt x="7197" y="632"/>
                  </a:lnTo>
                  <a:lnTo>
                    <a:pt x="6575" y="1"/>
                  </a:lnTo>
                  <a:close/>
                </a:path>
              </a:pathLst>
            </a:custGeom>
            <a:solidFill>
              <a:srgbClr val="BCC4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5498;p63"/>
            <p:cNvSpPr/>
            <p:nvPr/>
          </p:nvSpPr>
          <p:spPr>
            <a:xfrm>
              <a:off x="7971976" y="4526792"/>
              <a:ext cx="39232" cy="21875"/>
            </a:xfrm>
            <a:custGeom>
              <a:avLst/>
              <a:gdLst/>
              <a:ahLst/>
              <a:cxnLst/>
              <a:rect l="l" t="t" r="r" b="b"/>
              <a:pathLst>
                <a:path w="1494" h="833" extrusionOk="0">
                  <a:moveTo>
                    <a:pt x="48" y="0"/>
                  </a:moveTo>
                  <a:lnTo>
                    <a:pt x="48" y="469"/>
                  </a:lnTo>
                  <a:cubicBezTo>
                    <a:pt x="48" y="536"/>
                    <a:pt x="39" y="613"/>
                    <a:pt x="0" y="670"/>
                  </a:cubicBezTo>
                  <a:cubicBezTo>
                    <a:pt x="240" y="775"/>
                    <a:pt x="488" y="833"/>
                    <a:pt x="747" y="833"/>
                  </a:cubicBezTo>
                  <a:cubicBezTo>
                    <a:pt x="1005" y="833"/>
                    <a:pt x="1264" y="775"/>
                    <a:pt x="1493" y="670"/>
                  </a:cubicBezTo>
                  <a:cubicBezTo>
                    <a:pt x="1465" y="613"/>
                    <a:pt x="1445" y="536"/>
                    <a:pt x="1445" y="469"/>
                  </a:cubicBezTo>
                  <a:lnTo>
                    <a:pt x="1445" y="0"/>
                  </a:lnTo>
                  <a:close/>
                </a:path>
              </a:pathLst>
            </a:custGeom>
            <a:solidFill>
              <a:srgbClr val="96AB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5499;p63"/>
            <p:cNvSpPr/>
            <p:nvPr/>
          </p:nvSpPr>
          <p:spPr>
            <a:xfrm>
              <a:off x="7954880" y="4476661"/>
              <a:ext cx="73160" cy="59952"/>
            </a:xfrm>
            <a:custGeom>
              <a:avLst/>
              <a:gdLst/>
              <a:ahLst/>
              <a:cxnLst/>
              <a:rect l="l" t="t" r="r" b="b"/>
              <a:pathLst>
                <a:path w="2786" h="2283" extrusionOk="0">
                  <a:moveTo>
                    <a:pt x="1074" y="1"/>
                  </a:moveTo>
                  <a:cubicBezTo>
                    <a:pt x="983" y="1"/>
                    <a:pt x="895" y="49"/>
                    <a:pt x="862" y="139"/>
                  </a:cubicBezTo>
                  <a:cubicBezTo>
                    <a:pt x="785" y="292"/>
                    <a:pt x="670" y="435"/>
                    <a:pt x="536" y="550"/>
                  </a:cubicBezTo>
                  <a:cubicBezTo>
                    <a:pt x="412" y="665"/>
                    <a:pt x="278" y="761"/>
                    <a:pt x="125" y="828"/>
                  </a:cubicBezTo>
                  <a:cubicBezTo>
                    <a:pt x="48" y="876"/>
                    <a:pt x="1" y="971"/>
                    <a:pt x="10" y="1067"/>
                  </a:cubicBezTo>
                  <a:cubicBezTo>
                    <a:pt x="96" y="1766"/>
                    <a:pt x="690" y="2282"/>
                    <a:pt x="1388" y="2282"/>
                  </a:cubicBezTo>
                  <a:cubicBezTo>
                    <a:pt x="2116" y="2282"/>
                    <a:pt x="2718" y="1727"/>
                    <a:pt x="2776" y="1000"/>
                  </a:cubicBezTo>
                  <a:cubicBezTo>
                    <a:pt x="2785" y="933"/>
                    <a:pt x="2747" y="866"/>
                    <a:pt x="2699" y="818"/>
                  </a:cubicBezTo>
                  <a:cubicBezTo>
                    <a:pt x="2240" y="435"/>
                    <a:pt x="1704" y="158"/>
                    <a:pt x="1120" y="5"/>
                  </a:cubicBezTo>
                  <a:cubicBezTo>
                    <a:pt x="1105" y="2"/>
                    <a:pt x="1090" y="1"/>
                    <a:pt x="1074" y="1"/>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5500;p63"/>
            <p:cNvSpPr/>
            <p:nvPr/>
          </p:nvSpPr>
          <p:spPr>
            <a:xfrm>
              <a:off x="7954880" y="4476583"/>
              <a:ext cx="73423" cy="59531"/>
            </a:xfrm>
            <a:custGeom>
              <a:avLst/>
              <a:gdLst/>
              <a:ahLst/>
              <a:cxnLst/>
              <a:rect l="l" t="t" r="r" b="b"/>
              <a:pathLst>
                <a:path w="2796" h="2267" extrusionOk="0">
                  <a:moveTo>
                    <a:pt x="1065" y="0"/>
                  </a:moveTo>
                  <a:cubicBezTo>
                    <a:pt x="980" y="0"/>
                    <a:pt x="901" y="53"/>
                    <a:pt x="862" y="132"/>
                  </a:cubicBezTo>
                  <a:cubicBezTo>
                    <a:pt x="804" y="247"/>
                    <a:pt x="737" y="352"/>
                    <a:pt x="651" y="448"/>
                  </a:cubicBezTo>
                  <a:cubicBezTo>
                    <a:pt x="613" y="486"/>
                    <a:pt x="584" y="515"/>
                    <a:pt x="546" y="553"/>
                  </a:cubicBezTo>
                  <a:cubicBezTo>
                    <a:pt x="422" y="658"/>
                    <a:pt x="278" y="754"/>
                    <a:pt x="135" y="831"/>
                  </a:cubicBezTo>
                  <a:cubicBezTo>
                    <a:pt x="48" y="879"/>
                    <a:pt x="1" y="974"/>
                    <a:pt x="10" y="1070"/>
                  </a:cubicBezTo>
                  <a:cubicBezTo>
                    <a:pt x="96" y="1682"/>
                    <a:pt x="575" y="2171"/>
                    <a:pt x="1187" y="2266"/>
                  </a:cubicBezTo>
                  <a:cubicBezTo>
                    <a:pt x="871" y="2075"/>
                    <a:pt x="680" y="1730"/>
                    <a:pt x="699" y="1357"/>
                  </a:cubicBezTo>
                  <a:lnTo>
                    <a:pt x="699" y="1022"/>
                  </a:lnTo>
                  <a:cubicBezTo>
                    <a:pt x="757" y="984"/>
                    <a:pt x="804" y="946"/>
                    <a:pt x="862" y="907"/>
                  </a:cubicBezTo>
                  <a:cubicBezTo>
                    <a:pt x="986" y="792"/>
                    <a:pt x="1101" y="658"/>
                    <a:pt x="1187" y="515"/>
                  </a:cubicBezTo>
                  <a:cubicBezTo>
                    <a:pt x="1637" y="649"/>
                    <a:pt x="2049" y="879"/>
                    <a:pt x="2403" y="1175"/>
                  </a:cubicBezTo>
                  <a:cubicBezTo>
                    <a:pt x="2441" y="1214"/>
                    <a:pt x="2556" y="1309"/>
                    <a:pt x="2680" y="1434"/>
                  </a:cubicBezTo>
                  <a:cubicBezTo>
                    <a:pt x="2738" y="1300"/>
                    <a:pt x="2776" y="1156"/>
                    <a:pt x="2785" y="1013"/>
                  </a:cubicBezTo>
                  <a:cubicBezTo>
                    <a:pt x="2795" y="936"/>
                    <a:pt x="2757" y="859"/>
                    <a:pt x="2699" y="821"/>
                  </a:cubicBezTo>
                  <a:cubicBezTo>
                    <a:pt x="2240" y="429"/>
                    <a:pt x="1704" y="161"/>
                    <a:pt x="1120" y="8"/>
                  </a:cubicBezTo>
                  <a:cubicBezTo>
                    <a:pt x="1102" y="3"/>
                    <a:pt x="1083" y="0"/>
                    <a:pt x="1065" y="0"/>
                  </a:cubicBezTo>
                  <a:close/>
                </a:path>
              </a:pathLst>
            </a:custGeom>
            <a:solidFill>
              <a:srgbClr val="ACBD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5501;p63"/>
            <p:cNvSpPr/>
            <p:nvPr/>
          </p:nvSpPr>
          <p:spPr>
            <a:xfrm>
              <a:off x="7936787" y="4566234"/>
              <a:ext cx="24396" cy="64363"/>
            </a:xfrm>
            <a:custGeom>
              <a:avLst/>
              <a:gdLst/>
              <a:ahLst/>
              <a:cxnLst/>
              <a:rect l="l" t="t" r="r" b="b"/>
              <a:pathLst>
                <a:path w="929" h="2451" extrusionOk="0">
                  <a:moveTo>
                    <a:pt x="106" y="1"/>
                  </a:moveTo>
                  <a:cubicBezTo>
                    <a:pt x="39" y="116"/>
                    <a:pt x="0" y="249"/>
                    <a:pt x="0" y="383"/>
                  </a:cubicBezTo>
                  <a:lnTo>
                    <a:pt x="0" y="2221"/>
                  </a:lnTo>
                  <a:cubicBezTo>
                    <a:pt x="0" y="2345"/>
                    <a:pt x="106" y="2451"/>
                    <a:pt x="230" y="2451"/>
                  </a:cubicBezTo>
                  <a:lnTo>
                    <a:pt x="929" y="2451"/>
                  </a:lnTo>
                  <a:lnTo>
                    <a:pt x="929" y="1207"/>
                  </a:lnTo>
                  <a:cubicBezTo>
                    <a:pt x="929" y="967"/>
                    <a:pt x="833" y="728"/>
                    <a:pt x="661" y="556"/>
                  </a:cubicBezTo>
                  <a:lnTo>
                    <a:pt x="106" y="1"/>
                  </a:lnTo>
                  <a:close/>
                </a:path>
              </a:pathLst>
            </a:custGeom>
            <a:solidFill>
              <a:srgbClr val="D2DB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5502;p63"/>
            <p:cNvSpPr/>
            <p:nvPr/>
          </p:nvSpPr>
          <p:spPr>
            <a:xfrm>
              <a:off x="8150150" y="4337799"/>
              <a:ext cx="109846" cy="109846"/>
            </a:xfrm>
            <a:custGeom>
              <a:avLst/>
              <a:gdLst/>
              <a:ahLst/>
              <a:cxnLst/>
              <a:rect l="l" t="t" r="r" b="b"/>
              <a:pathLst>
                <a:path w="4183" h="4183" extrusionOk="0">
                  <a:moveTo>
                    <a:pt x="2097" y="0"/>
                  </a:moveTo>
                  <a:cubicBezTo>
                    <a:pt x="939" y="0"/>
                    <a:pt x="1" y="929"/>
                    <a:pt x="1" y="2087"/>
                  </a:cubicBezTo>
                  <a:cubicBezTo>
                    <a:pt x="1" y="3245"/>
                    <a:pt x="939" y="4183"/>
                    <a:pt x="2097" y="4183"/>
                  </a:cubicBezTo>
                  <a:cubicBezTo>
                    <a:pt x="3255" y="4183"/>
                    <a:pt x="4183" y="3245"/>
                    <a:pt x="4183" y="2087"/>
                  </a:cubicBezTo>
                  <a:cubicBezTo>
                    <a:pt x="4183" y="929"/>
                    <a:pt x="3255" y="0"/>
                    <a:pt x="2097"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503;p63"/>
            <p:cNvSpPr/>
            <p:nvPr/>
          </p:nvSpPr>
          <p:spPr>
            <a:xfrm>
              <a:off x="8168505" y="4355892"/>
              <a:ext cx="73397" cy="73397"/>
            </a:xfrm>
            <a:custGeom>
              <a:avLst/>
              <a:gdLst/>
              <a:ahLst/>
              <a:cxnLst/>
              <a:rect l="l" t="t" r="r" b="b"/>
              <a:pathLst>
                <a:path w="2795" h="2795" extrusionOk="0">
                  <a:moveTo>
                    <a:pt x="1398" y="0"/>
                  </a:moveTo>
                  <a:cubicBezTo>
                    <a:pt x="632" y="0"/>
                    <a:pt x="0" y="632"/>
                    <a:pt x="0" y="1398"/>
                  </a:cubicBezTo>
                  <a:cubicBezTo>
                    <a:pt x="0" y="2173"/>
                    <a:pt x="632" y="2795"/>
                    <a:pt x="1398" y="2795"/>
                  </a:cubicBezTo>
                  <a:cubicBezTo>
                    <a:pt x="2163" y="2795"/>
                    <a:pt x="2795" y="2173"/>
                    <a:pt x="2795" y="1398"/>
                  </a:cubicBezTo>
                  <a:cubicBezTo>
                    <a:pt x="2795" y="632"/>
                    <a:pt x="2163" y="0"/>
                    <a:pt x="139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5504;p63"/>
            <p:cNvSpPr/>
            <p:nvPr/>
          </p:nvSpPr>
          <p:spPr>
            <a:xfrm>
              <a:off x="8022237" y="4473747"/>
              <a:ext cx="103569" cy="130460"/>
            </a:xfrm>
            <a:custGeom>
              <a:avLst/>
              <a:gdLst/>
              <a:ahLst/>
              <a:cxnLst/>
              <a:rect l="l" t="t" r="r" b="b"/>
              <a:pathLst>
                <a:path w="3944" h="4968" extrusionOk="0">
                  <a:moveTo>
                    <a:pt x="3321" y="1"/>
                  </a:moveTo>
                  <a:lnTo>
                    <a:pt x="680" y="2527"/>
                  </a:lnTo>
                  <a:cubicBezTo>
                    <a:pt x="469" y="2719"/>
                    <a:pt x="307" y="2958"/>
                    <a:pt x="192" y="3226"/>
                  </a:cubicBezTo>
                  <a:cubicBezTo>
                    <a:pt x="67" y="3504"/>
                    <a:pt x="0" y="3810"/>
                    <a:pt x="0" y="4116"/>
                  </a:cubicBezTo>
                  <a:lnTo>
                    <a:pt x="0" y="4968"/>
                  </a:lnTo>
                  <a:cubicBezTo>
                    <a:pt x="0" y="4719"/>
                    <a:pt x="96" y="4480"/>
                    <a:pt x="268" y="4307"/>
                  </a:cubicBezTo>
                  <a:lnTo>
                    <a:pt x="3943" y="632"/>
                  </a:lnTo>
                  <a:lnTo>
                    <a:pt x="3321" y="1"/>
                  </a:lnTo>
                  <a:close/>
                </a:path>
              </a:pathLst>
            </a:custGeom>
            <a:solidFill>
              <a:srgbClr val="D2DB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5505;p63"/>
            <p:cNvSpPr/>
            <p:nvPr/>
          </p:nvSpPr>
          <p:spPr>
            <a:xfrm>
              <a:off x="8186835" y="4374221"/>
              <a:ext cx="36738" cy="36738"/>
            </a:xfrm>
            <a:custGeom>
              <a:avLst/>
              <a:gdLst/>
              <a:ahLst/>
              <a:cxnLst/>
              <a:rect l="l" t="t" r="r" b="b"/>
              <a:pathLst>
                <a:path w="1399" h="1399" extrusionOk="0">
                  <a:moveTo>
                    <a:pt x="700" y="1"/>
                  </a:moveTo>
                  <a:cubicBezTo>
                    <a:pt x="317" y="1"/>
                    <a:pt x="1" y="317"/>
                    <a:pt x="1" y="700"/>
                  </a:cubicBezTo>
                  <a:cubicBezTo>
                    <a:pt x="1" y="1082"/>
                    <a:pt x="317" y="1398"/>
                    <a:pt x="700" y="1398"/>
                  </a:cubicBezTo>
                  <a:cubicBezTo>
                    <a:pt x="1082" y="1398"/>
                    <a:pt x="1398" y="1082"/>
                    <a:pt x="1398" y="700"/>
                  </a:cubicBezTo>
                  <a:cubicBezTo>
                    <a:pt x="1398" y="317"/>
                    <a:pt x="1082" y="1"/>
                    <a:pt x="700"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5506;p63"/>
            <p:cNvSpPr/>
            <p:nvPr/>
          </p:nvSpPr>
          <p:spPr>
            <a:xfrm>
              <a:off x="8196893" y="4319285"/>
              <a:ext cx="84111" cy="79594"/>
            </a:xfrm>
            <a:custGeom>
              <a:avLst/>
              <a:gdLst/>
              <a:ahLst/>
              <a:cxnLst/>
              <a:rect l="l" t="t" r="r" b="b"/>
              <a:pathLst>
                <a:path w="3203" h="3031" extrusionOk="0">
                  <a:moveTo>
                    <a:pt x="2873" y="0"/>
                  </a:moveTo>
                  <a:cubicBezTo>
                    <a:pt x="2818" y="0"/>
                    <a:pt x="2761" y="22"/>
                    <a:pt x="2709" y="74"/>
                  </a:cubicBezTo>
                  <a:lnTo>
                    <a:pt x="154" y="2629"/>
                  </a:lnTo>
                  <a:cubicBezTo>
                    <a:pt x="1" y="2772"/>
                    <a:pt x="106" y="3031"/>
                    <a:pt x="317" y="3031"/>
                  </a:cubicBezTo>
                  <a:cubicBezTo>
                    <a:pt x="374" y="3031"/>
                    <a:pt x="441" y="3002"/>
                    <a:pt x="479" y="2954"/>
                  </a:cubicBezTo>
                  <a:lnTo>
                    <a:pt x="3035" y="399"/>
                  </a:lnTo>
                  <a:cubicBezTo>
                    <a:pt x="3203" y="231"/>
                    <a:pt x="3052" y="0"/>
                    <a:pt x="2873" y="0"/>
                  </a:cubicBezTo>
                  <a:close/>
                </a:path>
              </a:pathLst>
            </a:custGeom>
            <a:solidFill>
              <a:srgbClr val="909F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5507;p63"/>
            <p:cNvSpPr/>
            <p:nvPr/>
          </p:nvSpPr>
          <p:spPr>
            <a:xfrm>
              <a:off x="8243635" y="4322095"/>
              <a:ext cx="38734" cy="32063"/>
            </a:xfrm>
            <a:custGeom>
              <a:avLst/>
              <a:gdLst/>
              <a:ahLst/>
              <a:cxnLst/>
              <a:rect l="l" t="t" r="r" b="b"/>
              <a:pathLst>
                <a:path w="1475" h="1221" extrusionOk="0">
                  <a:moveTo>
                    <a:pt x="477" y="1"/>
                  </a:moveTo>
                  <a:cubicBezTo>
                    <a:pt x="286" y="1"/>
                    <a:pt x="97" y="107"/>
                    <a:pt x="1" y="292"/>
                  </a:cubicBezTo>
                  <a:lnTo>
                    <a:pt x="1" y="991"/>
                  </a:lnTo>
                  <a:cubicBezTo>
                    <a:pt x="1" y="1115"/>
                    <a:pt x="106" y="1220"/>
                    <a:pt x="240" y="1220"/>
                  </a:cubicBezTo>
                  <a:lnTo>
                    <a:pt x="939" y="1220"/>
                  </a:lnTo>
                  <a:cubicBezTo>
                    <a:pt x="1063" y="1220"/>
                    <a:pt x="1168" y="1115"/>
                    <a:pt x="1168" y="991"/>
                  </a:cubicBezTo>
                  <a:cubicBezTo>
                    <a:pt x="1475" y="991"/>
                    <a:pt x="1475" y="522"/>
                    <a:pt x="1168" y="522"/>
                  </a:cubicBezTo>
                  <a:lnTo>
                    <a:pt x="699" y="522"/>
                  </a:lnTo>
                  <a:lnTo>
                    <a:pt x="699" y="53"/>
                  </a:lnTo>
                  <a:cubicBezTo>
                    <a:pt x="629" y="17"/>
                    <a:pt x="553" y="1"/>
                    <a:pt x="477"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5508;p63"/>
            <p:cNvSpPr/>
            <p:nvPr/>
          </p:nvSpPr>
          <p:spPr>
            <a:xfrm>
              <a:off x="8217822" y="4319312"/>
              <a:ext cx="61291" cy="58245"/>
            </a:xfrm>
            <a:custGeom>
              <a:avLst/>
              <a:gdLst/>
              <a:ahLst/>
              <a:cxnLst/>
              <a:rect l="l" t="t" r="r" b="b"/>
              <a:pathLst>
                <a:path w="2334" h="2218" extrusionOk="0">
                  <a:moveTo>
                    <a:pt x="2075" y="1"/>
                  </a:moveTo>
                  <a:cubicBezTo>
                    <a:pt x="2015" y="1"/>
                    <a:pt x="1955" y="25"/>
                    <a:pt x="1912" y="73"/>
                  </a:cubicBezTo>
                  <a:lnTo>
                    <a:pt x="170" y="1814"/>
                  </a:lnTo>
                  <a:cubicBezTo>
                    <a:pt x="0" y="1985"/>
                    <a:pt x="156" y="2217"/>
                    <a:pt x="337" y="2217"/>
                  </a:cubicBezTo>
                  <a:cubicBezTo>
                    <a:pt x="390" y="2217"/>
                    <a:pt x="446" y="2197"/>
                    <a:pt x="496" y="2149"/>
                  </a:cubicBezTo>
                  <a:lnTo>
                    <a:pt x="2238" y="398"/>
                  </a:lnTo>
                  <a:cubicBezTo>
                    <a:pt x="2333" y="312"/>
                    <a:pt x="2333" y="159"/>
                    <a:pt x="2238" y="73"/>
                  </a:cubicBezTo>
                  <a:cubicBezTo>
                    <a:pt x="2194" y="25"/>
                    <a:pt x="2135" y="1"/>
                    <a:pt x="2075" y="1"/>
                  </a:cubicBezTo>
                  <a:close/>
                </a:path>
              </a:pathLst>
            </a:custGeom>
            <a:solidFill>
              <a:srgbClr val="4B637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 name="TextBox 50"/>
          <p:cNvSpPr txBox="1"/>
          <p:nvPr/>
        </p:nvSpPr>
        <p:spPr>
          <a:xfrm>
            <a:off x="102889" y="1708351"/>
            <a:ext cx="10530278" cy="3578672"/>
          </a:xfrm>
          <a:prstGeom prst="rect">
            <a:avLst/>
          </a:prstGeom>
          <a:noFill/>
        </p:spPr>
        <p:txBody>
          <a:bodyPr wrap="square" rtlCol="0">
            <a:spAutoFit/>
          </a:bodyPr>
          <a:lstStyle/>
          <a:p>
            <a:pPr marL="457200" indent="-457200">
              <a:lnSpc>
                <a:spcPct val="150000"/>
              </a:lnSpc>
              <a:buClr>
                <a:schemeClr val="tx2"/>
              </a:buClr>
              <a:buFont typeface="Verdana" panose="020B0604030504040204" pitchFamily="34" charset="0"/>
              <a:buChar char="*"/>
            </a:pPr>
            <a:r>
              <a:rPr lang="en-US" sz="2200" dirty="0">
                <a:latin typeface="Verdana" panose="020B0604030504040204" pitchFamily="34" charset="0"/>
                <a:ea typeface="Verdana" panose="020B0604030504040204" pitchFamily="34" charset="0"/>
              </a:rPr>
              <a:t>Keep on searching Blockchain development and applications in various fields.</a:t>
            </a:r>
          </a:p>
          <a:p>
            <a:pPr marL="457200" indent="-457200">
              <a:lnSpc>
                <a:spcPct val="150000"/>
              </a:lnSpc>
              <a:buClr>
                <a:schemeClr val="tx2"/>
              </a:buClr>
              <a:buFont typeface="Verdana" panose="020B0604030504040204" pitchFamily="34" charset="0"/>
              <a:buChar char="*"/>
            </a:pPr>
            <a:r>
              <a:rPr lang="en-US" sz="2200" dirty="0">
                <a:latin typeface="Verdana" panose="020B0604030504040204" pitchFamily="34" charset="0"/>
                <a:ea typeface="Verdana" panose="020B0604030504040204" pitchFamily="34" charset="0"/>
              </a:rPr>
              <a:t>Invest more in </a:t>
            </a:r>
            <a:r>
              <a:rPr lang="en-US" sz="2200" dirty="0" err="1">
                <a:latin typeface="Verdana" panose="020B0604030504040204" pitchFamily="34" charset="0"/>
                <a:ea typeface="Verdana" panose="020B0604030504040204" pitchFamily="34" charset="0"/>
              </a:rPr>
              <a:t>blockchain</a:t>
            </a:r>
            <a:r>
              <a:rPr lang="en-US" sz="2200" dirty="0">
                <a:latin typeface="Verdana" panose="020B0604030504040204" pitchFamily="34" charset="0"/>
                <a:ea typeface="Verdana" panose="020B0604030504040204" pitchFamily="34" charset="0"/>
              </a:rPr>
              <a:t> (research, apply it in order to develop).</a:t>
            </a:r>
          </a:p>
          <a:p>
            <a:pPr marL="457200" indent="-457200">
              <a:lnSpc>
                <a:spcPct val="150000"/>
              </a:lnSpc>
              <a:buClr>
                <a:schemeClr val="tx2"/>
              </a:buClr>
              <a:buFont typeface="Verdana" panose="020B0604030504040204" pitchFamily="34" charset="0"/>
              <a:buChar char="*"/>
            </a:pPr>
            <a:r>
              <a:rPr lang="en-US" sz="2200" dirty="0">
                <a:latin typeface="Verdana" panose="020B0604030504040204" pitchFamily="34" charset="0"/>
                <a:ea typeface="Verdana" panose="020B0604030504040204" pitchFamily="34" charset="0"/>
              </a:rPr>
              <a:t>Starting new majors/courses related to </a:t>
            </a:r>
            <a:r>
              <a:rPr lang="en-US" sz="2200" dirty="0" err="1">
                <a:latin typeface="Verdana" panose="020B0604030504040204" pitchFamily="34" charset="0"/>
                <a:ea typeface="Verdana" panose="020B0604030504040204" pitchFamily="34" charset="0"/>
              </a:rPr>
              <a:t>blockchain</a:t>
            </a:r>
            <a:r>
              <a:rPr lang="en-US" sz="2200" dirty="0">
                <a:latin typeface="Verdana" panose="020B0604030504040204" pitchFamily="34" charset="0"/>
                <a:ea typeface="Verdana" panose="020B0604030504040204" pitchFamily="34" charset="0"/>
              </a:rPr>
              <a:t> technology in universities.</a:t>
            </a:r>
          </a:p>
          <a:p>
            <a:pPr marL="457200" indent="-457200">
              <a:lnSpc>
                <a:spcPct val="150000"/>
              </a:lnSpc>
              <a:buClr>
                <a:schemeClr val="tx2"/>
              </a:buClr>
              <a:buFont typeface="Verdana" panose="020B0604030504040204" pitchFamily="34" charset="0"/>
              <a:buChar char="*"/>
            </a:pPr>
            <a:r>
              <a:rPr lang="en-US" sz="2200" dirty="0">
                <a:latin typeface="Verdana" panose="020B0604030504040204" pitchFamily="34" charset="0"/>
                <a:ea typeface="Verdana" panose="020B0604030504040204" pitchFamily="34" charset="0"/>
              </a:rPr>
              <a:t>Conducting more time and work to the application and incorporation of the Blockchain into the key industrial directions.</a:t>
            </a:r>
          </a:p>
        </p:txBody>
      </p:sp>
      <p:sp>
        <p:nvSpPr>
          <p:cNvPr id="54" name="Google Shape;6547;p55"/>
          <p:cNvSpPr/>
          <p:nvPr/>
        </p:nvSpPr>
        <p:spPr>
          <a:xfrm>
            <a:off x="106116" y="1422438"/>
            <a:ext cx="10728751" cy="5207017"/>
          </a:xfrm>
          <a:custGeom>
            <a:avLst/>
            <a:gdLst/>
            <a:ahLst/>
            <a:cxnLst/>
            <a:rect l="l" t="t" r="r" b="b"/>
            <a:pathLst>
              <a:path w="16269" h="9064" extrusionOk="0">
                <a:moveTo>
                  <a:pt x="428" y="0"/>
                </a:moveTo>
                <a:cubicBezTo>
                  <a:pt x="193" y="0"/>
                  <a:pt x="2" y="191"/>
                  <a:pt x="2" y="428"/>
                </a:cubicBezTo>
                <a:lnTo>
                  <a:pt x="2" y="6900"/>
                </a:lnTo>
                <a:cubicBezTo>
                  <a:pt x="1" y="7136"/>
                  <a:pt x="193" y="7328"/>
                  <a:pt x="428" y="7328"/>
                </a:cubicBezTo>
                <a:lnTo>
                  <a:pt x="12834" y="7328"/>
                </a:lnTo>
                <a:lnTo>
                  <a:pt x="13836" y="9064"/>
                </a:lnTo>
                <a:lnTo>
                  <a:pt x="14839" y="7328"/>
                </a:lnTo>
                <a:lnTo>
                  <a:pt x="15839" y="7328"/>
                </a:lnTo>
                <a:cubicBezTo>
                  <a:pt x="16076" y="7328"/>
                  <a:pt x="16269" y="7137"/>
                  <a:pt x="16269" y="6900"/>
                </a:cubicBezTo>
                <a:lnTo>
                  <a:pt x="16269" y="428"/>
                </a:lnTo>
                <a:cubicBezTo>
                  <a:pt x="16267" y="191"/>
                  <a:pt x="16076" y="0"/>
                  <a:pt x="15839" y="0"/>
                </a:cubicBezTo>
                <a:close/>
              </a:path>
            </a:pathLst>
          </a:custGeom>
          <a:noFill/>
          <a:ln w="9525" cap="flat" cmpd="sng">
            <a:solidFill>
              <a:schemeClr val="tx2">
                <a:lumMod val="75000"/>
              </a:schemeClr>
            </a:solidFill>
            <a:prstDash val="solid"/>
            <a:round/>
            <a:headEnd type="none" w="sm" len="sm"/>
            <a:tailEnd type="none" w="sm" len="sm"/>
          </a:ln>
          <a:effectLst>
            <a:outerShdw blurRad="50800" dist="38100" dir="2700000" algn="tl" rotWithShape="0">
              <a:prstClr val="black">
                <a:alpha val="40000"/>
              </a:prst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5-Point Star 55"/>
          <p:cNvSpPr/>
          <p:nvPr/>
        </p:nvSpPr>
        <p:spPr>
          <a:xfrm>
            <a:off x="1818890" y="31371"/>
            <a:ext cx="1259999" cy="111046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5795464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B3C179-B93D-4908-97F7-9BB9D90EFC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Tree>
    <p:extLst>
      <p:ext uri="{BB962C8B-B14F-4D97-AF65-F5344CB8AC3E}">
        <p14:creationId xmlns:p14="http://schemas.microsoft.com/office/powerpoint/2010/main" val="29904559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8690B0A-67CC-4DD8-94E6-F734753718CD}"/>
              </a:ext>
            </a:extLst>
          </p:cNvPr>
          <p:cNvSpPr>
            <a:spLocks noGrp="1"/>
          </p:cNvSpPr>
          <p:nvPr>
            <p:ph type="body" sz="quarter" idx="10"/>
          </p:nvPr>
        </p:nvSpPr>
        <p:spPr/>
        <p:txBody>
          <a:bodyPr/>
          <a:lstStyle/>
          <a:p>
            <a:r>
              <a:rPr lang="en-US" sz="4000" b="1" dirty="0">
                <a:solidFill>
                  <a:schemeClr val="tx1"/>
                </a:solidFill>
                <a:latin typeface="Verdana" panose="020B0604030504040204" pitchFamily="34" charset="0"/>
                <a:ea typeface="Verdana" panose="020B0604030504040204" pitchFamily="34" charset="0"/>
              </a:rPr>
              <a:t>Research paper writing process</a:t>
            </a:r>
          </a:p>
        </p:txBody>
      </p:sp>
      <p:pic>
        <p:nvPicPr>
          <p:cNvPr id="3" name="Picture 2">
            <a:extLst>
              <a:ext uri="{FF2B5EF4-FFF2-40B4-BE49-F238E27FC236}">
                <a16:creationId xmlns:a16="http://schemas.microsoft.com/office/drawing/2014/main" id="{4A920E7A-8892-4CD2-A22D-525D88F3EEB3}"/>
              </a:ext>
            </a:extLst>
          </p:cNvPr>
          <p:cNvPicPr>
            <a:picLocks noChangeAspect="1"/>
          </p:cNvPicPr>
          <p:nvPr/>
        </p:nvPicPr>
        <p:blipFill rotWithShape="1">
          <a:blip r:embed="rId2">
            <a:extLst>
              <a:ext uri="{28A0092B-C50C-407E-A947-70E740481C1C}">
                <a14:useLocalDpi xmlns:a14="http://schemas.microsoft.com/office/drawing/2010/main" val="0"/>
              </a:ext>
            </a:extLst>
          </a:blip>
          <a:srcRect l="3444" r="5427"/>
          <a:stretch/>
        </p:blipFill>
        <p:spPr>
          <a:xfrm>
            <a:off x="6102612" y="1699861"/>
            <a:ext cx="5982708" cy="4449616"/>
          </a:xfrm>
          <a:prstGeom prst="rect">
            <a:avLst/>
          </a:prstGeom>
        </p:spPr>
      </p:pic>
      <p:sp>
        <p:nvSpPr>
          <p:cNvPr id="7" name="TextBox 6">
            <a:extLst>
              <a:ext uri="{FF2B5EF4-FFF2-40B4-BE49-F238E27FC236}">
                <a16:creationId xmlns:a16="http://schemas.microsoft.com/office/drawing/2014/main" id="{5C05037E-1A96-434D-A1F1-88C22A89B9BE}"/>
              </a:ext>
            </a:extLst>
          </p:cNvPr>
          <p:cNvSpPr txBox="1"/>
          <p:nvPr/>
        </p:nvSpPr>
        <p:spPr>
          <a:xfrm>
            <a:off x="189256" y="1699861"/>
            <a:ext cx="6026014" cy="4086503"/>
          </a:xfrm>
          <a:prstGeom prst="rect">
            <a:avLst/>
          </a:prstGeom>
          <a:noFill/>
        </p:spPr>
        <p:txBody>
          <a:bodyPr wrap="square">
            <a:spAutoFit/>
          </a:bodyPr>
          <a:lstStyle/>
          <a:p>
            <a:pPr>
              <a:lnSpc>
                <a:spcPct val="150000"/>
              </a:lnSpc>
            </a:pPr>
            <a:r>
              <a:rPr lang="en-US" sz="2200" dirty="0">
                <a:latin typeface="Verdana" panose="020B0604030504040204" pitchFamily="34" charset="0"/>
                <a:ea typeface="Verdana" panose="020B0604030504040204" pitchFamily="34" charset="0"/>
              </a:rPr>
              <a:t>Our research involves a review of publications in academic journals, research papers, conference proceedings, and internet resources, along with books and other related materials in order to make a good understanding and a well made research paper.</a:t>
            </a:r>
            <a:r>
              <a:rPr lang="en-US" sz="2200" dirty="0">
                <a:effectLst/>
                <a:latin typeface="Verdana" panose="020B0604030504040204" pitchFamily="34" charset="0"/>
                <a:ea typeface="Verdana" panose="020B0604030504040204" pitchFamily="34" charset="0"/>
              </a:rPr>
              <a:t> </a:t>
            </a:r>
            <a:endParaRPr lang="en-US" sz="2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193582845"/>
      </p:ext>
    </p:extLst>
  </p:cSld>
  <p:clrMapOvr>
    <a:masterClrMapping/>
  </p:clrMapOvr>
  <p:timing>
    <p:tnLst>
      <p:par>
        <p:cTn id="1" dur="indefinite" restart="never" nodeType="tmRoot"/>
      </p:par>
    </p:tnLst>
  </p:timing>
</p:sld>
</file>

<file path=ppt/theme/theme1.xml><?xml version="1.0" encoding="utf-8"?>
<a:theme xmlns:a="http://schemas.openxmlformats.org/drawingml/2006/main" name="Contents Slide Master">
  <a:themeElements>
    <a:clrScheme name="ALLPPT-403">
      <a:dk1>
        <a:sysClr val="windowText" lastClr="000000"/>
      </a:dk1>
      <a:lt1>
        <a:sysClr val="window" lastClr="FFFFFF"/>
      </a:lt1>
      <a:dk2>
        <a:srgbClr val="1F497D"/>
      </a:dk2>
      <a:lt2>
        <a:srgbClr val="EEECE1"/>
      </a:lt2>
      <a:accent1>
        <a:srgbClr val="196491"/>
      </a:accent1>
      <a:accent2>
        <a:srgbClr val="0587AF"/>
      </a:accent2>
      <a:accent3>
        <a:srgbClr val="19A5BE"/>
      </a:accent3>
      <a:accent4>
        <a:srgbClr val="53C3CD"/>
      </a:accent4>
      <a:accent5>
        <a:srgbClr val="5AB4C1"/>
      </a:accent5>
      <a:accent6>
        <a:srgbClr val="1A8EA9"/>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eme2">
  <a:themeElements>
    <a:clrScheme name="ALLPPT-403">
      <a:dk1>
        <a:sysClr val="windowText" lastClr="000000"/>
      </a:dk1>
      <a:lt1>
        <a:sysClr val="window" lastClr="FFFFFF"/>
      </a:lt1>
      <a:dk2>
        <a:srgbClr val="1F497D"/>
      </a:dk2>
      <a:lt2>
        <a:srgbClr val="EEECE1"/>
      </a:lt2>
      <a:accent1>
        <a:srgbClr val="196491"/>
      </a:accent1>
      <a:accent2>
        <a:srgbClr val="0587AF"/>
      </a:accent2>
      <a:accent3>
        <a:srgbClr val="19A5BE"/>
      </a:accent3>
      <a:accent4>
        <a:srgbClr val="53C3CD"/>
      </a:accent4>
      <a:accent5>
        <a:srgbClr val="5AB4C1"/>
      </a:accent5>
      <a:accent6>
        <a:srgbClr val="1A8EA9"/>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2" id="{C80C2CD3-9ED7-4F00-B7A8-081359660EE2}" vid="{34117605-1A63-4DAE-B183-BA6848CDF379}"/>
    </a:ext>
  </a:extLst>
</a:theme>
</file>

<file path=ppt/theme/theme3.xml><?xml version="1.0" encoding="utf-8"?>
<a:theme xmlns:a="http://schemas.openxmlformats.org/drawingml/2006/main" name="1_Contents Slide Master">
  <a:themeElements>
    <a:clrScheme name="ALLPPT-403">
      <a:dk1>
        <a:sysClr val="windowText" lastClr="000000"/>
      </a:dk1>
      <a:lt1>
        <a:sysClr val="window" lastClr="FFFFFF"/>
      </a:lt1>
      <a:dk2>
        <a:srgbClr val="1F497D"/>
      </a:dk2>
      <a:lt2>
        <a:srgbClr val="EEECE1"/>
      </a:lt2>
      <a:accent1>
        <a:srgbClr val="196491"/>
      </a:accent1>
      <a:accent2>
        <a:srgbClr val="0587AF"/>
      </a:accent2>
      <a:accent3>
        <a:srgbClr val="19A5BE"/>
      </a:accent3>
      <a:accent4>
        <a:srgbClr val="53C3CD"/>
      </a:accent4>
      <a:accent5>
        <a:srgbClr val="5AB4C1"/>
      </a:accent5>
      <a:accent6>
        <a:srgbClr val="1A8EA9"/>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Section Break Slide Master">
  <a:themeElements>
    <a:clrScheme name="ALLPPT-404">
      <a:dk1>
        <a:sysClr val="windowText" lastClr="000000"/>
      </a:dk1>
      <a:lt1>
        <a:sysClr val="window" lastClr="FFFFFF"/>
      </a:lt1>
      <a:dk2>
        <a:srgbClr val="44546A"/>
      </a:dk2>
      <a:lt2>
        <a:srgbClr val="E7E6E6"/>
      </a:lt2>
      <a:accent1>
        <a:srgbClr val="5A9BD5"/>
      </a:accent1>
      <a:accent2>
        <a:srgbClr val="224A90"/>
      </a:accent2>
      <a:accent3>
        <a:srgbClr val="010A4F"/>
      </a:accent3>
      <a:accent4>
        <a:srgbClr val="5A9BD5"/>
      </a:accent4>
      <a:accent5>
        <a:srgbClr val="224A90"/>
      </a:accent5>
      <a:accent6>
        <a:srgbClr val="010A4F"/>
      </a:accent6>
      <a:hlink>
        <a:srgbClr val="262626"/>
      </a:hlink>
      <a:folHlink>
        <a:srgbClr val="262626"/>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tents Slide Master">
  <a:themeElements>
    <a:clrScheme name="ALLPPT-208">
      <a:dk1>
        <a:sysClr val="windowText" lastClr="000000"/>
      </a:dk1>
      <a:lt1>
        <a:sysClr val="window" lastClr="FFFFFF"/>
      </a:lt1>
      <a:dk2>
        <a:srgbClr val="44546A"/>
      </a:dk2>
      <a:lt2>
        <a:srgbClr val="E7E6E6"/>
      </a:lt2>
      <a:accent1>
        <a:srgbClr val="00BDFB"/>
      </a:accent1>
      <a:accent2>
        <a:srgbClr val="1ED0A6"/>
      </a:accent2>
      <a:accent3>
        <a:srgbClr val="1C82FF"/>
      </a:accent3>
      <a:accent4>
        <a:srgbClr val="595959"/>
      </a:accent4>
      <a:accent5>
        <a:srgbClr val="00BDFB"/>
      </a:accent5>
      <a:accent6>
        <a:srgbClr val="1ED0A6"/>
      </a:accent6>
      <a:hlink>
        <a:srgbClr val="262626"/>
      </a:hlink>
      <a:folHlink>
        <a:srgbClr val="262626"/>
      </a:folHlink>
    </a:clrScheme>
    <a:fontScheme name="ALLPPT PONTS">
      <a:majorFont>
        <a:latin typeface="Arial"/>
        <a:ea typeface="Malgun Gothic"/>
        <a:cs typeface=""/>
      </a:majorFont>
      <a:minorFont>
        <a:latin typeface="Arial"/>
        <a:ea typeface="맑은 고딕"/>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9081</TotalTime>
  <Words>3110</Words>
  <Application>Microsoft Office PowerPoint</Application>
  <PresentationFormat>Widescreen</PresentationFormat>
  <Paragraphs>517</Paragraphs>
  <Slides>84</Slides>
  <Notes>0</Notes>
  <HiddenSlides>0</HiddenSlides>
  <MMClips>0</MMClips>
  <ScaleCrop>false</ScaleCrop>
  <HeadingPairs>
    <vt:vector size="6" baseType="variant">
      <vt:variant>
        <vt:lpstr>Fonts Used</vt:lpstr>
      </vt:variant>
      <vt:variant>
        <vt:i4>11</vt:i4>
      </vt:variant>
      <vt:variant>
        <vt:lpstr>Theme</vt:lpstr>
      </vt:variant>
      <vt:variant>
        <vt:i4>5</vt:i4>
      </vt:variant>
      <vt:variant>
        <vt:lpstr>Slide Titles</vt:lpstr>
      </vt:variant>
      <vt:variant>
        <vt:i4>84</vt:i4>
      </vt:variant>
    </vt:vector>
  </HeadingPairs>
  <TitlesOfParts>
    <vt:vector size="100" baseType="lpstr">
      <vt:lpstr>맑은 고딕</vt:lpstr>
      <vt:lpstr>Aldhabi</vt:lpstr>
      <vt:lpstr>Arial</vt:lpstr>
      <vt:lpstr>Arial Unicode MS</vt:lpstr>
      <vt:lpstr>Calibri</vt:lpstr>
      <vt:lpstr>Calibri Light</vt:lpstr>
      <vt:lpstr>Courier New</vt:lpstr>
      <vt:lpstr>Tahoma</vt:lpstr>
      <vt:lpstr>Times New Roman</vt:lpstr>
      <vt:lpstr>Verdana</vt:lpstr>
      <vt:lpstr>Wingdings</vt:lpstr>
      <vt:lpstr>Contents Slide Master</vt:lpstr>
      <vt:lpstr>Theme2</vt:lpstr>
      <vt:lpstr>1_Contents Slide Master</vt:lpstr>
      <vt:lpstr>Section Break Slide Master</vt:lpstr>
      <vt:lpstr>2_Contents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rooot</cp:lastModifiedBy>
  <cp:revision>163</cp:revision>
  <dcterms:created xsi:type="dcterms:W3CDTF">2021-05-11T22:12:07Z</dcterms:created>
  <dcterms:modified xsi:type="dcterms:W3CDTF">2021-05-22T00:36:48Z</dcterms:modified>
</cp:coreProperties>
</file>